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9"/>
  </p:notesMasterIdLst>
  <p:handoutMasterIdLst>
    <p:handoutMasterId r:id="rId110"/>
  </p:handoutMasterIdLst>
  <p:sldIdLst>
    <p:sldId id="256" r:id="rId5"/>
    <p:sldId id="364" r:id="rId6"/>
    <p:sldId id="352" r:id="rId7"/>
    <p:sldId id="259" r:id="rId8"/>
    <p:sldId id="260" r:id="rId9"/>
    <p:sldId id="262" r:id="rId10"/>
    <p:sldId id="257" r:id="rId11"/>
    <p:sldId id="263" r:id="rId12"/>
    <p:sldId id="362" r:id="rId13"/>
    <p:sldId id="363" r:id="rId14"/>
    <p:sldId id="419" r:id="rId15"/>
    <p:sldId id="353" r:id="rId16"/>
    <p:sldId id="275" r:id="rId17"/>
    <p:sldId id="276" r:id="rId18"/>
    <p:sldId id="277" r:id="rId19"/>
    <p:sldId id="420" r:id="rId20"/>
    <p:sldId id="358" r:id="rId21"/>
    <p:sldId id="268" r:id="rId22"/>
    <p:sldId id="269" r:id="rId23"/>
    <p:sldId id="390" r:id="rId24"/>
    <p:sldId id="386" r:id="rId25"/>
    <p:sldId id="385" r:id="rId26"/>
    <p:sldId id="384" r:id="rId27"/>
    <p:sldId id="383" r:id="rId28"/>
    <p:sldId id="368" r:id="rId29"/>
    <p:sldId id="267" r:id="rId30"/>
    <p:sldId id="354" r:id="rId31"/>
    <p:sldId id="370" r:id="rId32"/>
    <p:sldId id="369" r:id="rId33"/>
    <p:sldId id="421" r:id="rId34"/>
    <p:sldId id="356" r:id="rId35"/>
    <p:sldId id="292" r:id="rId36"/>
    <p:sldId id="279" r:id="rId37"/>
    <p:sldId id="280" r:id="rId38"/>
    <p:sldId id="422" r:id="rId39"/>
    <p:sldId id="357" r:id="rId40"/>
    <p:sldId id="281" r:id="rId41"/>
    <p:sldId id="427" r:id="rId42"/>
    <p:sldId id="282" r:id="rId43"/>
    <p:sldId id="391" r:id="rId44"/>
    <p:sldId id="283" r:id="rId45"/>
    <p:sldId id="392" r:id="rId46"/>
    <p:sldId id="297" r:id="rId47"/>
    <p:sldId id="423" r:id="rId48"/>
    <p:sldId id="373" r:id="rId49"/>
    <p:sldId id="395" r:id="rId50"/>
    <p:sldId id="286" r:id="rId51"/>
    <p:sldId id="309" r:id="rId52"/>
    <p:sldId id="412" r:id="rId53"/>
    <p:sldId id="287" r:id="rId54"/>
    <p:sldId id="288" r:id="rId55"/>
    <p:sldId id="312" r:id="rId56"/>
    <p:sldId id="314" r:id="rId57"/>
    <p:sldId id="319" r:id="rId58"/>
    <p:sldId id="407" r:id="rId59"/>
    <p:sldId id="400" r:id="rId60"/>
    <p:sldId id="402" r:id="rId61"/>
    <p:sldId id="428" r:id="rId62"/>
    <p:sldId id="404" r:id="rId63"/>
    <p:sldId id="424" r:id="rId64"/>
    <p:sldId id="359" r:id="rId65"/>
    <p:sldId id="299" r:id="rId66"/>
    <p:sldId id="330" r:id="rId67"/>
    <p:sldId id="331" r:id="rId68"/>
    <p:sldId id="406" r:id="rId69"/>
    <p:sldId id="425" r:id="rId70"/>
    <p:sldId id="375" r:id="rId71"/>
    <p:sldId id="300" r:id="rId72"/>
    <p:sldId id="332" r:id="rId73"/>
    <p:sldId id="408" r:id="rId74"/>
    <p:sldId id="409" r:id="rId75"/>
    <p:sldId id="410" r:id="rId76"/>
    <p:sldId id="411" r:id="rId77"/>
    <p:sldId id="429" r:id="rId78"/>
    <p:sldId id="376" r:id="rId79"/>
    <p:sldId id="308" r:id="rId80"/>
    <p:sldId id="389" r:id="rId81"/>
    <p:sldId id="266" r:id="rId82"/>
    <p:sldId id="284" r:id="rId83"/>
    <p:sldId id="315" r:id="rId84"/>
    <p:sldId id="397" r:id="rId85"/>
    <p:sldId id="398" r:id="rId86"/>
    <p:sldId id="289" r:id="rId87"/>
    <p:sldId id="340" r:id="rId88"/>
    <p:sldId id="405" r:id="rId89"/>
    <p:sldId id="290" r:id="rId90"/>
    <p:sldId id="328" r:id="rId91"/>
    <p:sldId id="329" r:id="rId92"/>
    <p:sldId id="337" r:id="rId93"/>
    <p:sldId id="341" r:id="rId94"/>
    <p:sldId id="342" r:id="rId95"/>
    <p:sldId id="343" r:id="rId96"/>
    <p:sldId id="344" r:id="rId97"/>
    <p:sldId id="345" r:id="rId98"/>
    <p:sldId id="346" r:id="rId99"/>
    <p:sldId id="347" r:id="rId100"/>
    <p:sldId id="349" r:id="rId101"/>
    <p:sldId id="348" r:id="rId102"/>
    <p:sldId id="303" r:id="rId103"/>
    <p:sldId id="305" r:id="rId104"/>
    <p:sldId id="426" r:id="rId105"/>
    <p:sldId id="306" r:id="rId106"/>
    <p:sldId id="350" r:id="rId107"/>
    <p:sldId id="351" r:id="rId10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1D8"/>
    <a:srgbClr val="62A0AA"/>
    <a:srgbClr val="94327A"/>
    <a:srgbClr val="00C459"/>
    <a:srgbClr val="428E5A"/>
    <a:srgbClr val="0094C8"/>
    <a:srgbClr val="00DE64"/>
    <a:srgbClr val="85FFBC"/>
    <a:srgbClr val="AE755E"/>
    <a:srgbClr val="E8D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7012" autoAdjust="0"/>
  </p:normalViewPr>
  <p:slideViewPr>
    <p:cSldViewPr snapToGrid="0">
      <p:cViewPr>
        <p:scale>
          <a:sx n="100" d="100"/>
          <a:sy n="100" d="100"/>
        </p:scale>
        <p:origin x="2088" y="10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52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4B4225-52B3-498A-8867-EA9A046D6543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mc:AlternateContent xmlns:mc="http://schemas.openxmlformats.org/markup-compatibility/2006" xmlns:a14="http://schemas.microsoft.com/office/drawing/2010/main">
      <mc:Choice Requires="a14">
        <dgm:pt modelId="{47BC5684-8B59-4848-A0DA-8575A8E323C7}">
          <dgm:prSet phldrT="[Text]" custT="1"/>
          <dgm:spPr>
            <a:solidFill>
              <a:schemeClr val="accent4">
                <a:lumMod val="75000"/>
              </a:schemeClr>
            </a:solidFill>
          </dgm:spPr>
          <dgm:t>
            <a:bodyPr/>
            <a:lstStyle/>
            <a:p>
              <a:pPr algn="ctr"/>
              <a:r>
                <a:rPr lang="fr-FR" sz="1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1. Model </a:t>
              </a:r>
              <a:r>
                <a:rPr lang="fr-FR" sz="18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selection</a:t>
              </a:r>
              <a:endParaRPr lang="fr-FR" sz="18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fr-FR" sz="18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Choose</a:t>
              </a:r>
              <a: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  <a:t> best model </a:t>
              </a:r>
              <a14:m>
                <m:oMath xmlns:m="http://schemas.openxmlformats.org/officeDocument/2006/math">
                  <m:sSub>
                    <m:sSubPr>
                      <m:ctrlPr>
                        <a:rPr lang="fr-FR" sz="18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</m:ctrlPr>
                    </m:sSubPr>
                    <m:e>
                      <m:r>
                        <a:rPr lang="fr-FR" sz="18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𝑓</m:t>
                      </m:r>
                    </m:e>
                    <m:sub>
                      <m:r>
                        <a:rPr lang="fr-FR" sz="18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𝜃</m:t>
                      </m:r>
                    </m:sub>
                  </m:sSub>
                </m:oMath>
              </a14:m>
              <a: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dgm:t>
        </dgm:pt>
      </mc:Choice>
      <mc:Fallback xmlns="">
        <dgm:pt modelId="{47BC5684-8B59-4848-A0DA-8575A8E323C7}">
          <dgm:prSet phldrT="[Text]" custT="1"/>
          <dgm:spPr>
            <a:solidFill>
              <a:schemeClr val="accent4">
                <a:lumMod val="75000"/>
              </a:schemeClr>
            </a:solidFill>
          </dgm:spPr>
          <dgm:t>
            <a:bodyPr/>
            <a:lstStyle/>
            <a:p>
              <a:pPr algn="ctr"/>
              <a:r>
                <a:rPr lang="fr-FR" sz="1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1. Model </a:t>
              </a:r>
              <a:r>
                <a:rPr lang="fr-FR" sz="18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selection</a:t>
              </a:r>
              <a:endParaRPr lang="fr-FR" sz="18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fr-FR" sz="18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Choose</a:t>
              </a:r>
              <a: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  <a:t> best model </a:t>
              </a:r>
              <a:r>
                <a:rPr lang="fr-FR" sz="1800" b="0" i="0">
                  <a:latin typeface="Cambria Math" panose="02040503050406030204" pitchFamily="18" charset="0"/>
                  <a:cs typeface="Segoe UI" panose="020B0502040204020203" pitchFamily="34" charset="0"/>
                </a:rPr>
                <a:t>𝑓_𝜃</a:t>
              </a:r>
              <a: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dgm:t>
        </dgm:pt>
      </mc:Fallback>
    </mc:AlternateContent>
    <dgm:pt modelId="{B1D7E39E-4BAA-42C7-9BAA-1311448FA571}" type="parTrans" cxnId="{B07BE926-1C66-4827-A2F6-456EBB6C46BF}">
      <dgm:prSet/>
      <dgm:spPr/>
      <dgm:t>
        <a:bodyPr/>
        <a:lstStyle/>
        <a:p>
          <a:endParaRPr lang="fr-FR" sz="1800"/>
        </a:p>
      </dgm:t>
    </dgm:pt>
    <dgm:pt modelId="{B0C422CE-3A8A-4060-AE20-16B27A9F23B3}" type="sibTrans" cxnId="{B07BE926-1C66-4827-A2F6-456EBB6C46BF}">
      <dgm:prSet/>
      <dgm:spPr/>
      <dgm:t>
        <a:bodyPr/>
        <a:lstStyle/>
        <a:p>
          <a:endParaRPr lang="fr-FR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31407ECE-7D3D-4108-AC4D-10FC59385CAF}">
          <dgm:prSet phldrT="[Text]" custT="1"/>
          <dgm:spPr>
            <a:solidFill>
              <a:schemeClr val="accent2">
                <a:lumMod val="75000"/>
              </a:schemeClr>
            </a:solidFill>
          </dgm:spPr>
          <dgm:t>
            <a:bodyPr/>
            <a:lstStyle/>
            <a:p>
              <a:r>
                <a:rPr lang="fr-FR" sz="1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2. Training</a:t>
              </a:r>
            </a:p>
            <a:p>
              <a:r>
                <a:rPr lang="fr-FR" sz="18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Find</a:t>
              </a:r>
              <a: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  <a:t> optimal </a:t>
              </a:r>
              <a:r>
                <a:rPr lang="fr-FR" sz="18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parameters</a:t>
              </a:r>
              <a: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14:m>
                <m:oMath xmlns:m="http://schemas.openxmlformats.org/officeDocument/2006/math">
                  <m:sSup>
                    <m:sSupPr>
                      <m:ctrlPr>
                        <a:rPr lang="fr-FR" sz="18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</m:ctrlPr>
                    </m:sSupPr>
                    <m:e>
                      <m:r>
                        <a:rPr lang="fr-FR" sz="18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𝜃</m:t>
                      </m:r>
                    </m:e>
                    <m:sup>
                      <m:r>
                        <a:rPr lang="fr-FR" sz="18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⋆</m:t>
                      </m:r>
                    </m:sup>
                  </m:sSup>
                </m:oMath>
              </a14:m>
              <a:b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endParaRPr lang="fr-FR" sz="18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dgm:t>
        </dgm:pt>
      </mc:Choice>
      <mc:Fallback xmlns="">
        <dgm:pt modelId="{31407ECE-7D3D-4108-AC4D-10FC59385CAF}">
          <dgm:prSet phldrT="[Text]" custT="1"/>
          <dgm:spPr>
            <a:solidFill>
              <a:schemeClr val="accent2">
                <a:lumMod val="75000"/>
              </a:schemeClr>
            </a:solidFill>
          </dgm:spPr>
          <dgm:t>
            <a:bodyPr/>
            <a:lstStyle/>
            <a:p>
              <a:r>
                <a:rPr lang="fr-FR" sz="1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2. Training</a:t>
              </a:r>
            </a:p>
            <a:p>
              <a:pPr/>
              <a:r>
                <a:rPr lang="fr-FR" sz="18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Find</a:t>
              </a:r>
              <a: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  <a:t> optimal </a:t>
              </a:r>
              <a:r>
                <a:rPr lang="fr-FR" sz="18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parameters</a:t>
              </a:r>
              <a: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sz="1800" b="0" i="0">
                  <a:latin typeface="Cambria Math" panose="02040503050406030204" pitchFamily="18" charset="0"/>
                  <a:cs typeface="Segoe UI" panose="020B0502040204020203" pitchFamily="34" charset="0"/>
                </a:rPr>
                <a:t>𝜃^⋆</a:t>
              </a:r>
              <a:br>
                <a:rPr lang="fr-FR" sz="18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endParaRPr lang="fr-FR" sz="18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dgm:t>
        </dgm:pt>
      </mc:Fallback>
    </mc:AlternateContent>
    <dgm:pt modelId="{61814095-2B6F-4E85-8D70-D4EF6A046025}" type="parTrans" cxnId="{D46A0D2F-C1D0-4105-88B2-811AFE2FFEEF}">
      <dgm:prSet/>
      <dgm:spPr/>
      <dgm:t>
        <a:bodyPr/>
        <a:lstStyle/>
        <a:p>
          <a:endParaRPr lang="fr-FR" sz="1800"/>
        </a:p>
      </dgm:t>
    </dgm:pt>
    <dgm:pt modelId="{5EAE93DE-9AB3-44A4-A658-5B04A8770800}" type="sibTrans" cxnId="{D46A0D2F-C1D0-4105-88B2-811AFE2FFEEF}">
      <dgm:prSet/>
      <dgm:spPr/>
      <dgm:t>
        <a:bodyPr/>
        <a:lstStyle/>
        <a:p>
          <a:endParaRPr lang="fr-FR" sz="1800"/>
        </a:p>
      </dgm:t>
    </dgm:pt>
    <dgm:pt modelId="{F73F3509-092D-4FE9-975F-DEAF9D290A8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sz="1800" b="1" dirty="0">
              <a:latin typeface="Segoe UI" panose="020B0502040204020203" pitchFamily="34" charset="0"/>
              <a:cs typeface="Segoe UI" panose="020B0502040204020203" pitchFamily="34" charset="0"/>
            </a:rPr>
            <a:t>3. </a:t>
          </a:r>
          <a:r>
            <a:rPr lang="fr-FR" sz="1800" b="1" dirty="0" err="1">
              <a:latin typeface="Segoe UI" panose="020B0502040204020203" pitchFamily="34" charset="0"/>
              <a:cs typeface="Segoe UI" panose="020B0502040204020203" pitchFamily="34" charset="0"/>
            </a:rPr>
            <a:t>Inference</a:t>
          </a:r>
          <a:endParaRPr lang="fr-FR" sz="1800" b="1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fr-FR" sz="1800" dirty="0">
              <a:latin typeface="Segoe UI" panose="020B0502040204020203" pitchFamily="34" charset="0"/>
              <a:cs typeface="Segoe UI" panose="020B0502040204020203" pitchFamily="34" charset="0"/>
            </a:rPr>
            <a:t>Use the model for </a:t>
          </a:r>
          <a:r>
            <a:rPr lang="fr-FR" sz="1800" dirty="0" err="1">
              <a:latin typeface="Segoe UI" panose="020B0502040204020203" pitchFamily="34" charset="0"/>
              <a:cs typeface="Segoe UI" panose="020B0502040204020203" pitchFamily="34" charset="0"/>
            </a:rPr>
            <a:t>other</a:t>
          </a:r>
          <a:r>
            <a:rPr lang="fr-FR" sz="18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fr-FR" sz="1800" dirty="0" err="1">
              <a:latin typeface="Segoe UI" panose="020B0502040204020203" pitchFamily="34" charset="0"/>
              <a:cs typeface="Segoe UI" panose="020B0502040204020203" pitchFamily="34" charset="0"/>
            </a:rPr>
            <a:t>examples</a:t>
          </a:r>
          <a:endParaRPr lang="fr-FR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DB0B11F-80B5-4CD4-BACB-18E2F20082EB}" type="parTrans" cxnId="{0A7D54F4-B48E-40A1-8D60-9BD2F8B77318}">
      <dgm:prSet/>
      <dgm:spPr/>
      <dgm:t>
        <a:bodyPr/>
        <a:lstStyle/>
        <a:p>
          <a:endParaRPr lang="fr-FR" sz="1800"/>
        </a:p>
      </dgm:t>
    </dgm:pt>
    <dgm:pt modelId="{EB0F3058-F29A-4B63-B394-23CF12E8DD0F}" type="sibTrans" cxnId="{0A7D54F4-B48E-40A1-8D60-9BD2F8B77318}">
      <dgm:prSet/>
      <dgm:spPr/>
      <dgm:t>
        <a:bodyPr/>
        <a:lstStyle/>
        <a:p>
          <a:endParaRPr lang="fr-FR" sz="1800"/>
        </a:p>
      </dgm:t>
    </dgm:pt>
    <dgm:pt modelId="{4DF52DE5-6F35-4E0F-AD33-E37B96334A58}" type="pres">
      <dgm:prSet presAssocID="{3D4B4225-52B3-498A-8867-EA9A046D6543}" presName="Name0" presStyleCnt="0">
        <dgm:presLayoutVars>
          <dgm:dir/>
          <dgm:animLvl val="lvl"/>
          <dgm:resizeHandles val="exact"/>
        </dgm:presLayoutVars>
      </dgm:prSet>
      <dgm:spPr/>
    </dgm:pt>
    <dgm:pt modelId="{A6DE2310-B2C0-4962-AB94-5AFF3BEACFB3}" type="pres">
      <dgm:prSet presAssocID="{47BC5684-8B59-4848-A0DA-8575A8E323C7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CC738AB-091B-493B-998A-CED0FEADE319}" type="pres">
      <dgm:prSet presAssocID="{B0C422CE-3A8A-4060-AE20-16B27A9F23B3}" presName="parTxOnlySpace" presStyleCnt="0"/>
      <dgm:spPr/>
    </dgm:pt>
    <dgm:pt modelId="{383675CA-B8D0-4301-8EE2-8FFE82218BC4}" type="pres">
      <dgm:prSet presAssocID="{31407ECE-7D3D-4108-AC4D-10FC59385CA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3AAC626-0B48-48D1-AC68-0215C071D5D9}" type="pres">
      <dgm:prSet presAssocID="{5EAE93DE-9AB3-44A4-A658-5B04A8770800}" presName="parTxOnlySpace" presStyleCnt="0"/>
      <dgm:spPr/>
    </dgm:pt>
    <dgm:pt modelId="{DF3FAB39-62E1-419A-AC4E-51753751BC0E}" type="pres">
      <dgm:prSet presAssocID="{F73F3509-092D-4FE9-975F-DEAF9D290A8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583E51C-849A-43EB-84CA-9510921B39CE}" type="presOf" srcId="{3D4B4225-52B3-498A-8867-EA9A046D6543}" destId="{4DF52DE5-6F35-4E0F-AD33-E37B96334A58}" srcOrd="0" destOrd="0" presId="urn:microsoft.com/office/officeart/2005/8/layout/chevron1"/>
    <dgm:cxn modelId="{B07BE926-1C66-4827-A2F6-456EBB6C46BF}" srcId="{3D4B4225-52B3-498A-8867-EA9A046D6543}" destId="{47BC5684-8B59-4848-A0DA-8575A8E323C7}" srcOrd="0" destOrd="0" parTransId="{B1D7E39E-4BAA-42C7-9BAA-1311448FA571}" sibTransId="{B0C422CE-3A8A-4060-AE20-16B27A9F23B3}"/>
    <dgm:cxn modelId="{D46A0D2F-C1D0-4105-88B2-811AFE2FFEEF}" srcId="{3D4B4225-52B3-498A-8867-EA9A046D6543}" destId="{31407ECE-7D3D-4108-AC4D-10FC59385CAF}" srcOrd="1" destOrd="0" parTransId="{61814095-2B6F-4E85-8D70-D4EF6A046025}" sibTransId="{5EAE93DE-9AB3-44A4-A658-5B04A8770800}"/>
    <dgm:cxn modelId="{D827BE5F-71B8-468F-850D-894C4B8D2860}" type="presOf" srcId="{F73F3509-092D-4FE9-975F-DEAF9D290A87}" destId="{DF3FAB39-62E1-419A-AC4E-51753751BC0E}" srcOrd="0" destOrd="0" presId="urn:microsoft.com/office/officeart/2005/8/layout/chevron1"/>
    <dgm:cxn modelId="{66DBC647-079C-4DFA-A1F9-4339820DB5CC}" type="presOf" srcId="{31407ECE-7D3D-4108-AC4D-10FC59385CAF}" destId="{383675CA-B8D0-4301-8EE2-8FFE82218BC4}" srcOrd="0" destOrd="0" presId="urn:microsoft.com/office/officeart/2005/8/layout/chevron1"/>
    <dgm:cxn modelId="{97EC60A2-3161-481D-A06A-33A7E36B5C0B}" type="presOf" srcId="{47BC5684-8B59-4848-A0DA-8575A8E323C7}" destId="{A6DE2310-B2C0-4962-AB94-5AFF3BEACFB3}" srcOrd="0" destOrd="0" presId="urn:microsoft.com/office/officeart/2005/8/layout/chevron1"/>
    <dgm:cxn modelId="{0A7D54F4-B48E-40A1-8D60-9BD2F8B77318}" srcId="{3D4B4225-52B3-498A-8867-EA9A046D6543}" destId="{F73F3509-092D-4FE9-975F-DEAF9D290A87}" srcOrd="2" destOrd="0" parTransId="{7DB0B11F-80B5-4CD4-BACB-18E2F20082EB}" sibTransId="{EB0F3058-F29A-4B63-B394-23CF12E8DD0F}"/>
    <dgm:cxn modelId="{D2C647B4-B891-4D0C-B6F3-699FFFF94852}" type="presParOf" srcId="{4DF52DE5-6F35-4E0F-AD33-E37B96334A58}" destId="{A6DE2310-B2C0-4962-AB94-5AFF3BEACFB3}" srcOrd="0" destOrd="0" presId="urn:microsoft.com/office/officeart/2005/8/layout/chevron1"/>
    <dgm:cxn modelId="{F5FC19F1-4557-4A7D-A698-CFDD8A945DEE}" type="presParOf" srcId="{4DF52DE5-6F35-4E0F-AD33-E37B96334A58}" destId="{8CC738AB-091B-493B-998A-CED0FEADE319}" srcOrd="1" destOrd="0" presId="urn:microsoft.com/office/officeart/2005/8/layout/chevron1"/>
    <dgm:cxn modelId="{B56D9C8F-8D09-4D21-AA26-A0137ECA29E4}" type="presParOf" srcId="{4DF52DE5-6F35-4E0F-AD33-E37B96334A58}" destId="{383675CA-B8D0-4301-8EE2-8FFE82218BC4}" srcOrd="2" destOrd="0" presId="urn:microsoft.com/office/officeart/2005/8/layout/chevron1"/>
    <dgm:cxn modelId="{159CBEBE-A754-40EA-9439-7AF3B4D0C006}" type="presParOf" srcId="{4DF52DE5-6F35-4E0F-AD33-E37B96334A58}" destId="{C3AAC626-0B48-48D1-AC68-0215C071D5D9}" srcOrd="3" destOrd="0" presId="urn:microsoft.com/office/officeart/2005/8/layout/chevron1"/>
    <dgm:cxn modelId="{65ACA5B5-23B0-4ECA-BF54-C0AEAEA4CC25}" type="presParOf" srcId="{4DF52DE5-6F35-4E0F-AD33-E37B96334A58}" destId="{DF3FAB39-62E1-419A-AC4E-51753751BC0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4B4225-52B3-498A-8867-EA9A046D6543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dgm:pt modelId="{47BC5684-8B59-4848-A0DA-8575A8E323C7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B1D7E39E-4BAA-42C7-9BAA-1311448FA571}" type="parTrans" cxnId="{B07BE926-1C66-4827-A2F6-456EBB6C46BF}">
      <dgm:prSet/>
      <dgm:spPr/>
      <dgm:t>
        <a:bodyPr/>
        <a:lstStyle/>
        <a:p>
          <a:endParaRPr lang="fr-FR" sz="1800"/>
        </a:p>
      </dgm:t>
    </dgm:pt>
    <dgm:pt modelId="{B0C422CE-3A8A-4060-AE20-16B27A9F23B3}" type="sibTrans" cxnId="{B07BE926-1C66-4827-A2F6-456EBB6C46BF}">
      <dgm:prSet/>
      <dgm:spPr/>
      <dgm:t>
        <a:bodyPr/>
        <a:lstStyle/>
        <a:p>
          <a:endParaRPr lang="fr-FR" sz="1800"/>
        </a:p>
      </dgm:t>
    </dgm:pt>
    <dgm:pt modelId="{31407ECE-7D3D-4108-AC4D-10FC59385CAF}">
      <dgm:prSet phldrT="[Text]" custT="1"/>
      <dgm:spPr>
        <a:blipFill>
          <a:blip xmlns:r="http://schemas.openxmlformats.org/officeDocument/2006/relationships" r:embed="rId2"/>
          <a:stretch>
            <a:fillRect t="-1630"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61814095-2B6F-4E85-8D70-D4EF6A046025}" type="parTrans" cxnId="{D46A0D2F-C1D0-4105-88B2-811AFE2FFEEF}">
      <dgm:prSet/>
      <dgm:spPr/>
      <dgm:t>
        <a:bodyPr/>
        <a:lstStyle/>
        <a:p>
          <a:endParaRPr lang="fr-FR" sz="1800"/>
        </a:p>
      </dgm:t>
    </dgm:pt>
    <dgm:pt modelId="{5EAE93DE-9AB3-44A4-A658-5B04A8770800}" type="sibTrans" cxnId="{D46A0D2F-C1D0-4105-88B2-811AFE2FFEEF}">
      <dgm:prSet/>
      <dgm:spPr/>
      <dgm:t>
        <a:bodyPr/>
        <a:lstStyle/>
        <a:p>
          <a:endParaRPr lang="fr-FR" sz="1800"/>
        </a:p>
      </dgm:t>
    </dgm:pt>
    <dgm:pt modelId="{F73F3509-092D-4FE9-975F-DEAF9D290A8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sz="1800" b="1" dirty="0">
              <a:latin typeface="Segoe UI" panose="020B0502040204020203" pitchFamily="34" charset="0"/>
              <a:cs typeface="Segoe UI" panose="020B0502040204020203" pitchFamily="34" charset="0"/>
            </a:rPr>
            <a:t>3. </a:t>
          </a:r>
          <a:r>
            <a:rPr lang="fr-FR" sz="1800" b="1" dirty="0" err="1">
              <a:latin typeface="Segoe UI" panose="020B0502040204020203" pitchFamily="34" charset="0"/>
              <a:cs typeface="Segoe UI" panose="020B0502040204020203" pitchFamily="34" charset="0"/>
            </a:rPr>
            <a:t>Inference</a:t>
          </a:r>
          <a:endParaRPr lang="fr-FR" sz="1800" b="1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fr-FR" sz="1800" dirty="0">
              <a:latin typeface="Segoe UI" panose="020B0502040204020203" pitchFamily="34" charset="0"/>
              <a:cs typeface="Segoe UI" panose="020B0502040204020203" pitchFamily="34" charset="0"/>
            </a:rPr>
            <a:t>Use the model for </a:t>
          </a:r>
          <a:r>
            <a:rPr lang="fr-FR" sz="1800" dirty="0" err="1">
              <a:latin typeface="Segoe UI" panose="020B0502040204020203" pitchFamily="34" charset="0"/>
              <a:cs typeface="Segoe UI" panose="020B0502040204020203" pitchFamily="34" charset="0"/>
            </a:rPr>
            <a:t>other</a:t>
          </a:r>
          <a:r>
            <a:rPr lang="fr-FR" sz="18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fr-FR" sz="1800" dirty="0" err="1">
              <a:latin typeface="Segoe UI" panose="020B0502040204020203" pitchFamily="34" charset="0"/>
              <a:cs typeface="Segoe UI" panose="020B0502040204020203" pitchFamily="34" charset="0"/>
            </a:rPr>
            <a:t>examples</a:t>
          </a:r>
          <a:endParaRPr lang="fr-FR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DB0B11F-80B5-4CD4-BACB-18E2F20082EB}" type="parTrans" cxnId="{0A7D54F4-B48E-40A1-8D60-9BD2F8B77318}">
      <dgm:prSet/>
      <dgm:spPr/>
      <dgm:t>
        <a:bodyPr/>
        <a:lstStyle/>
        <a:p>
          <a:endParaRPr lang="fr-FR" sz="1800"/>
        </a:p>
      </dgm:t>
    </dgm:pt>
    <dgm:pt modelId="{EB0F3058-F29A-4B63-B394-23CF12E8DD0F}" type="sibTrans" cxnId="{0A7D54F4-B48E-40A1-8D60-9BD2F8B77318}">
      <dgm:prSet/>
      <dgm:spPr/>
      <dgm:t>
        <a:bodyPr/>
        <a:lstStyle/>
        <a:p>
          <a:endParaRPr lang="fr-FR" sz="1800"/>
        </a:p>
      </dgm:t>
    </dgm:pt>
    <dgm:pt modelId="{4DF52DE5-6F35-4E0F-AD33-E37B96334A58}" type="pres">
      <dgm:prSet presAssocID="{3D4B4225-52B3-498A-8867-EA9A046D6543}" presName="Name0" presStyleCnt="0">
        <dgm:presLayoutVars>
          <dgm:dir/>
          <dgm:animLvl val="lvl"/>
          <dgm:resizeHandles val="exact"/>
        </dgm:presLayoutVars>
      </dgm:prSet>
      <dgm:spPr/>
    </dgm:pt>
    <dgm:pt modelId="{A6DE2310-B2C0-4962-AB94-5AFF3BEACFB3}" type="pres">
      <dgm:prSet presAssocID="{47BC5684-8B59-4848-A0DA-8575A8E323C7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CC738AB-091B-493B-998A-CED0FEADE319}" type="pres">
      <dgm:prSet presAssocID="{B0C422CE-3A8A-4060-AE20-16B27A9F23B3}" presName="parTxOnlySpace" presStyleCnt="0"/>
      <dgm:spPr/>
    </dgm:pt>
    <dgm:pt modelId="{383675CA-B8D0-4301-8EE2-8FFE82218BC4}" type="pres">
      <dgm:prSet presAssocID="{31407ECE-7D3D-4108-AC4D-10FC59385CA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3AAC626-0B48-48D1-AC68-0215C071D5D9}" type="pres">
      <dgm:prSet presAssocID="{5EAE93DE-9AB3-44A4-A658-5B04A8770800}" presName="parTxOnlySpace" presStyleCnt="0"/>
      <dgm:spPr/>
    </dgm:pt>
    <dgm:pt modelId="{DF3FAB39-62E1-419A-AC4E-51753751BC0E}" type="pres">
      <dgm:prSet presAssocID="{F73F3509-092D-4FE9-975F-DEAF9D290A8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583E51C-849A-43EB-84CA-9510921B39CE}" type="presOf" srcId="{3D4B4225-52B3-498A-8867-EA9A046D6543}" destId="{4DF52DE5-6F35-4E0F-AD33-E37B96334A58}" srcOrd="0" destOrd="0" presId="urn:microsoft.com/office/officeart/2005/8/layout/chevron1"/>
    <dgm:cxn modelId="{B07BE926-1C66-4827-A2F6-456EBB6C46BF}" srcId="{3D4B4225-52B3-498A-8867-EA9A046D6543}" destId="{47BC5684-8B59-4848-A0DA-8575A8E323C7}" srcOrd="0" destOrd="0" parTransId="{B1D7E39E-4BAA-42C7-9BAA-1311448FA571}" sibTransId="{B0C422CE-3A8A-4060-AE20-16B27A9F23B3}"/>
    <dgm:cxn modelId="{D46A0D2F-C1D0-4105-88B2-811AFE2FFEEF}" srcId="{3D4B4225-52B3-498A-8867-EA9A046D6543}" destId="{31407ECE-7D3D-4108-AC4D-10FC59385CAF}" srcOrd="1" destOrd="0" parTransId="{61814095-2B6F-4E85-8D70-D4EF6A046025}" sibTransId="{5EAE93DE-9AB3-44A4-A658-5B04A8770800}"/>
    <dgm:cxn modelId="{D827BE5F-71B8-468F-850D-894C4B8D2860}" type="presOf" srcId="{F73F3509-092D-4FE9-975F-DEAF9D290A87}" destId="{DF3FAB39-62E1-419A-AC4E-51753751BC0E}" srcOrd="0" destOrd="0" presId="urn:microsoft.com/office/officeart/2005/8/layout/chevron1"/>
    <dgm:cxn modelId="{66DBC647-079C-4DFA-A1F9-4339820DB5CC}" type="presOf" srcId="{31407ECE-7D3D-4108-AC4D-10FC59385CAF}" destId="{383675CA-B8D0-4301-8EE2-8FFE82218BC4}" srcOrd="0" destOrd="0" presId="urn:microsoft.com/office/officeart/2005/8/layout/chevron1"/>
    <dgm:cxn modelId="{97EC60A2-3161-481D-A06A-33A7E36B5C0B}" type="presOf" srcId="{47BC5684-8B59-4848-A0DA-8575A8E323C7}" destId="{A6DE2310-B2C0-4962-AB94-5AFF3BEACFB3}" srcOrd="0" destOrd="0" presId="urn:microsoft.com/office/officeart/2005/8/layout/chevron1"/>
    <dgm:cxn modelId="{0A7D54F4-B48E-40A1-8D60-9BD2F8B77318}" srcId="{3D4B4225-52B3-498A-8867-EA9A046D6543}" destId="{F73F3509-092D-4FE9-975F-DEAF9D290A87}" srcOrd="2" destOrd="0" parTransId="{7DB0B11F-80B5-4CD4-BACB-18E2F20082EB}" sibTransId="{EB0F3058-F29A-4B63-B394-23CF12E8DD0F}"/>
    <dgm:cxn modelId="{D2C647B4-B891-4D0C-B6F3-699FFFF94852}" type="presParOf" srcId="{4DF52DE5-6F35-4E0F-AD33-E37B96334A58}" destId="{A6DE2310-B2C0-4962-AB94-5AFF3BEACFB3}" srcOrd="0" destOrd="0" presId="urn:microsoft.com/office/officeart/2005/8/layout/chevron1"/>
    <dgm:cxn modelId="{F5FC19F1-4557-4A7D-A698-CFDD8A945DEE}" type="presParOf" srcId="{4DF52DE5-6F35-4E0F-AD33-E37B96334A58}" destId="{8CC738AB-091B-493B-998A-CED0FEADE319}" srcOrd="1" destOrd="0" presId="urn:microsoft.com/office/officeart/2005/8/layout/chevron1"/>
    <dgm:cxn modelId="{B56D9C8F-8D09-4D21-AA26-A0137ECA29E4}" type="presParOf" srcId="{4DF52DE5-6F35-4E0F-AD33-E37B96334A58}" destId="{383675CA-B8D0-4301-8EE2-8FFE82218BC4}" srcOrd="2" destOrd="0" presId="urn:microsoft.com/office/officeart/2005/8/layout/chevron1"/>
    <dgm:cxn modelId="{159CBEBE-A754-40EA-9439-7AF3B4D0C006}" type="presParOf" srcId="{4DF52DE5-6F35-4E0F-AD33-E37B96334A58}" destId="{C3AAC626-0B48-48D1-AC68-0215C071D5D9}" srcOrd="3" destOrd="0" presId="urn:microsoft.com/office/officeart/2005/8/layout/chevron1"/>
    <dgm:cxn modelId="{65ACA5B5-23B0-4ECA-BF54-C0AEAEA4CC25}" type="presParOf" srcId="{4DF52DE5-6F35-4E0F-AD33-E37B96334A58}" destId="{DF3FAB39-62E1-419A-AC4E-51753751BC0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4B4225-52B3-498A-8867-EA9A046D6543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dgm:pt modelId="{47BC5684-8B59-4848-A0DA-8575A8E323C7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1.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Get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Data</a:t>
          </a:r>
        </a:p>
      </dgm:t>
    </dgm:pt>
    <dgm:pt modelId="{B1D7E39E-4BAA-42C7-9BAA-1311448FA571}" type="parTrans" cxnId="{B07BE926-1C66-4827-A2F6-456EBB6C46BF}">
      <dgm:prSet/>
      <dgm:spPr/>
      <dgm:t>
        <a:bodyPr/>
        <a:lstStyle/>
        <a:p>
          <a:endParaRPr lang="fr-FR"/>
        </a:p>
      </dgm:t>
    </dgm:pt>
    <dgm:pt modelId="{B0C422CE-3A8A-4060-AE20-16B27A9F23B3}" type="sibTrans" cxnId="{B07BE926-1C66-4827-A2F6-456EBB6C46BF}">
      <dgm:prSet/>
      <dgm:spPr/>
      <dgm:t>
        <a:bodyPr/>
        <a:lstStyle/>
        <a:p>
          <a:endParaRPr lang="fr-FR"/>
        </a:p>
      </dgm:t>
    </dgm:pt>
    <dgm:pt modelId="{31407ECE-7D3D-4108-AC4D-10FC59385CAF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2.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Define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Evaluation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Procedure</a:t>
          </a:r>
          <a:endParaRPr lang="fr-FR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1814095-2B6F-4E85-8D70-D4EF6A046025}" type="parTrans" cxnId="{D46A0D2F-C1D0-4105-88B2-811AFE2FFEEF}">
      <dgm:prSet/>
      <dgm:spPr/>
      <dgm:t>
        <a:bodyPr/>
        <a:lstStyle/>
        <a:p>
          <a:endParaRPr lang="fr-FR"/>
        </a:p>
      </dgm:t>
    </dgm:pt>
    <dgm:pt modelId="{5EAE93DE-9AB3-44A4-A658-5B04A8770800}" type="sibTrans" cxnId="{D46A0D2F-C1D0-4105-88B2-811AFE2FFEEF}">
      <dgm:prSet/>
      <dgm:spPr/>
      <dgm:t>
        <a:bodyPr/>
        <a:lstStyle/>
        <a:p>
          <a:endParaRPr lang="fr-FR"/>
        </a:p>
      </dgm:t>
    </dgm:pt>
    <dgm:pt modelId="{F73F3509-092D-4FE9-975F-DEAF9D290A87}">
      <dgm:prSet phldrT="[Text]"/>
      <dgm:spPr/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3.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Develop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algorithm</a:t>
          </a:r>
          <a:endParaRPr lang="fr-FR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DB0B11F-80B5-4CD4-BACB-18E2F20082EB}" type="parTrans" cxnId="{0A7D54F4-B48E-40A1-8D60-9BD2F8B77318}">
      <dgm:prSet/>
      <dgm:spPr/>
      <dgm:t>
        <a:bodyPr/>
        <a:lstStyle/>
        <a:p>
          <a:endParaRPr lang="fr-FR"/>
        </a:p>
      </dgm:t>
    </dgm:pt>
    <dgm:pt modelId="{EB0F3058-F29A-4B63-B394-23CF12E8DD0F}" type="sibTrans" cxnId="{0A7D54F4-B48E-40A1-8D60-9BD2F8B77318}">
      <dgm:prSet/>
      <dgm:spPr/>
      <dgm:t>
        <a:bodyPr/>
        <a:lstStyle/>
        <a:p>
          <a:endParaRPr lang="fr-FR"/>
        </a:p>
      </dgm:t>
    </dgm:pt>
    <dgm:pt modelId="{4DF52DE5-6F35-4E0F-AD33-E37B96334A58}" type="pres">
      <dgm:prSet presAssocID="{3D4B4225-52B3-498A-8867-EA9A046D6543}" presName="Name0" presStyleCnt="0">
        <dgm:presLayoutVars>
          <dgm:dir/>
          <dgm:animLvl val="lvl"/>
          <dgm:resizeHandles val="exact"/>
        </dgm:presLayoutVars>
      </dgm:prSet>
      <dgm:spPr/>
    </dgm:pt>
    <dgm:pt modelId="{A6DE2310-B2C0-4962-AB94-5AFF3BEACFB3}" type="pres">
      <dgm:prSet presAssocID="{47BC5684-8B59-4848-A0DA-8575A8E323C7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CC738AB-091B-493B-998A-CED0FEADE319}" type="pres">
      <dgm:prSet presAssocID="{B0C422CE-3A8A-4060-AE20-16B27A9F23B3}" presName="parTxOnlySpace" presStyleCnt="0"/>
      <dgm:spPr/>
    </dgm:pt>
    <dgm:pt modelId="{383675CA-B8D0-4301-8EE2-8FFE82218BC4}" type="pres">
      <dgm:prSet presAssocID="{31407ECE-7D3D-4108-AC4D-10FC59385CA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3AAC626-0B48-48D1-AC68-0215C071D5D9}" type="pres">
      <dgm:prSet presAssocID="{5EAE93DE-9AB3-44A4-A658-5B04A8770800}" presName="parTxOnlySpace" presStyleCnt="0"/>
      <dgm:spPr/>
    </dgm:pt>
    <dgm:pt modelId="{DF3FAB39-62E1-419A-AC4E-51753751BC0E}" type="pres">
      <dgm:prSet presAssocID="{F73F3509-092D-4FE9-975F-DEAF9D290A8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583E51C-849A-43EB-84CA-9510921B39CE}" type="presOf" srcId="{3D4B4225-52B3-498A-8867-EA9A046D6543}" destId="{4DF52DE5-6F35-4E0F-AD33-E37B96334A58}" srcOrd="0" destOrd="0" presId="urn:microsoft.com/office/officeart/2005/8/layout/chevron1"/>
    <dgm:cxn modelId="{B07BE926-1C66-4827-A2F6-456EBB6C46BF}" srcId="{3D4B4225-52B3-498A-8867-EA9A046D6543}" destId="{47BC5684-8B59-4848-A0DA-8575A8E323C7}" srcOrd="0" destOrd="0" parTransId="{B1D7E39E-4BAA-42C7-9BAA-1311448FA571}" sibTransId="{B0C422CE-3A8A-4060-AE20-16B27A9F23B3}"/>
    <dgm:cxn modelId="{D46A0D2F-C1D0-4105-88B2-811AFE2FFEEF}" srcId="{3D4B4225-52B3-498A-8867-EA9A046D6543}" destId="{31407ECE-7D3D-4108-AC4D-10FC59385CAF}" srcOrd="1" destOrd="0" parTransId="{61814095-2B6F-4E85-8D70-D4EF6A046025}" sibTransId="{5EAE93DE-9AB3-44A4-A658-5B04A8770800}"/>
    <dgm:cxn modelId="{D827BE5F-71B8-468F-850D-894C4B8D2860}" type="presOf" srcId="{F73F3509-092D-4FE9-975F-DEAF9D290A87}" destId="{DF3FAB39-62E1-419A-AC4E-51753751BC0E}" srcOrd="0" destOrd="0" presId="urn:microsoft.com/office/officeart/2005/8/layout/chevron1"/>
    <dgm:cxn modelId="{66DBC647-079C-4DFA-A1F9-4339820DB5CC}" type="presOf" srcId="{31407ECE-7D3D-4108-AC4D-10FC59385CAF}" destId="{383675CA-B8D0-4301-8EE2-8FFE82218BC4}" srcOrd="0" destOrd="0" presId="urn:microsoft.com/office/officeart/2005/8/layout/chevron1"/>
    <dgm:cxn modelId="{97EC60A2-3161-481D-A06A-33A7E36B5C0B}" type="presOf" srcId="{47BC5684-8B59-4848-A0DA-8575A8E323C7}" destId="{A6DE2310-B2C0-4962-AB94-5AFF3BEACFB3}" srcOrd="0" destOrd="0" presId="urn:microsoft.com/office/officeart/2005/8/layout/chevron1"/>
    <dgm:cxn modelId="{0A7D54F4-B48E-40A1-8D60-9BD2F8B77318}" srcId="{3D4B4225-52B3-498A-8867-EA9A046D6543}" destId="{F73F3509-092D-4FE9-975F-DEAF9D290A87}" srcOrd="2" destOrd="0" parTransId="{7DB0B11F-80B5-4CD4-BACB-18E2F20082EB}" sibTransId="{EB0F3058-F29A-4B63-B394-23CF12E8DD0F}"/>
    <dgm:cxn modelId="{D2C647B4-B891-4D0C-B6F3-699FFFF94852}" type="presParOf" srcId="{4DF52DE5-6F35-4E0F-AD33-E37B96334A58}" destId="{A6DE2310-B2C0-4962-AB94-5AFF3BEACFB3}" srcOrd="0" destOrd="0" presId="urn:microsoft.com/office/officeart/2005/8/layout/chevron1"/>
    <dgm:cxn modelId="{F5FC19F1-4557-4A7D-A698-CFDD8A945DEE}" type="presParOf" srcId="{4DF52DE5-6F35-4E0F-AD33-E37B96334A58}" destId="{8CC738AB-091B-493B-998A-CED0FEADE319}" srcOrd="1" destOrd="0" presId="urn:microsoft.com/office/officeart/2005/8/layout/chevron1"/>
    <dgm:cxn modelId="{B56D9C8F-8D09-4D21-AA26-A0137ECA29E4}" type="presParOf" srcId="{4DF52DE5-6F35-4E0F-AD33-E37B96334A58}" destId="{383675CA-B8D0-4301-8EE2-8FFE82218BC4}" srcOrd="2" destOrd="0" presId="urn:microsoft.com/office/officeart/2005/8/layout/chevron1"/>
    <dgm:cxn modelId="{159CBEBE-A754-40EA-9439-7AF3B4D0C006}" type="presParOf" srcId="{4DF52DE5-6F35-4E0F-AD33-E37B96334A58}" destId="{C3AAC626-0B48-48D1-AC68-0215C071D5D9}" srcOrd="3" destOrd="0" presId="urn:microsoft.com/office/officeart/2005/8/layout/chevron1"/>
    <dgm:cxn modelId="{65ACA5B5-23B0-4ECA-BF54-C0AEAEA4CC25}" type="presParOf" srcId="{4DF52DE5-6F35-4E0F-AD33-E37B96334A58}" destId="{DF3FAB39-62E1-419A-AC4E-51753751BC0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4B4225-52B3-498A-8867-EA9A046D6543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dgm:pt modelId="{47BC5684-8B59-4848-A0DA-8575A8E323C7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1.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Get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Data</a:t>
          </a:r>
        </a:p>
      </dgm:t>
    </dgm:pt>
    <dgm:pt modelId="{B1D7E39E-4BAA-42C7-9BAA-1311448FA571}" type="parTrans" cxnId="{B07BE926-1C66-4827-A2F6-456EBB6C46BF}">
      <dgm:prSet/>
      <dgm:spPr/>
      <dgm:t>
        <a:bodyPr/>
        <a:lstStyle/>
        <a:p>
          <a:endParaRPr lang="fr-FR"/>
        </a:p>
      </dgm:t>
    </dgm:pt>
    <dgm:pt modelId="{B0C422CE-3A8A-4060-AE20-16B27A9F23B3}" type="sibTrans" cxnId="{B07BE926-1C66-4827-A2F6-456EBB6C46BF}">
      <dgm:prSet/>
      <dgm:spPr/>
      <dgm:t>
        <a:bodyPr/>
        <a:lstStyle/>
        <a:p>
          <a:endParaRPr lang="fr-FR"/>
        </a:p>
      </dgm:t>
    </dgm:pt>
    <dgm:pt modelId="{31407ECE-7D3D-4108-AC4D-10FC59385CAF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2.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Define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Evaluation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Procedure</a:t>
          </a:r>
          <a:endParaRPr lang="fr-FR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1814095-2B6F-4E85-8D70-D4EF6A046025}" type="parTrans" cxnId="{D46A0D2F-C1D0-4105-88B2-811AFE2FFEEF}">
      <dgm:prSet/>
      <dgm:spPr/>
      <dgm:t>
        <a:bodyPr/>
        <a:lstStyle/>
        <a:p>
          <a:endParaRPr lang="fr-FR"/>
        </a:p>
      </dgm:t>
    </dgm:pt>
    <dgm:pt modelId="{5EAE93DE-9AB3-44A4-A658-5B04A8770800}" type="sibTrans" cxnId="{D46A0D2F-C1D0-4105-88B2-811AFE2FFEEF}">
      <dgm:prSet/>
      <dgm:spPr/>
      <dgm:t>
        <a:bodyPr/>
        <a:lstStyle/>
        <a:p>
          <a:endParaRPr lang="fr-FR"/>
        </a:p>
      </dgm:t>
    </dgm:pt>
    <dgm:pt modelId="{F73F3509-092D-4FE9-975F-DEAF9D290A8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3.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From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Exa.TrkX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to ETX4VELO</a:t>
          </a:r>
        </a:p>
      </dgm:t>
    </dgm:pt>
    <dgm:pt modelId="{7DB0B11F-80B5-4CD4-BACB-18E2F20082EB}" type="parTrans" cxnId="{0A7D54F4-B48E-40A1-8D60-9BD2F8B77318}">
      <dgm:prSet/>
      <dgm:spPr/>
      <dgm:t>
        <a:bodyPr/>
        <a:lstStyle/>
        <a:p>
          <a:endParaRPr lang="fr-FR"/>
        </a:p>
      </dgm:t>
    </dgm:pt>
    <dgm:pt modelId="{EB0F3058-F29A-4B63-B394-23CF12E8DD0F}" type="sibTrans" cxnId="{0A7D54F4-B48E-40A1-8D60-9BD2F8B77318}">
      <dgm:prSet/>
      <dgm:spPr/>
      <dgm:t>
        <a:bodyPr/>
        <a:lstStyle/>
        <a:p>
          <a:endParaRPr lang="fr-FR"/>
        </a:p>
      </dgm:t>
    </dgm:pt>
    <dgm:pt modelId="{A8850756-4A55-4241-92E1-FCE01543F8E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4.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Implementation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in Allen</a:t>
          </a:r>
        </a:p>
      </dgm:t>
    </dgm:pt>
    <dgm:pt modelId="{FCABCD6E-C430-4017-A98F-058888753002}" type="parTrans" cxnId="{335560E1-478E-478E-AA4F-C8B75BFFBD63}">
      <dgm:prSet/>
      <dgm:spPr/>
      <dgm:t>
        <a:bodyPr/>
        <a:lstStyle/>
        <a:p>
          <a:endParaRPr lang="en-GB"/>
        </a:p>
      </dgm:t>
    </dgm:pt>
    <dgm:pt modelId="{70A5C12E-F7F8-490C-8C56-1530C9E96A21}" type="sibTrans" cxnId="{335560E1-478E-478E-AA4F-C8B75BFFBD63}">
      <dgm:prSet/>
      <dgm:spPr/>
      <dgm:t>
        <a:bodyPr/>
        <a:lstStyle/>
        <a:p>
          <a:endParaRPr lang="en-GB"/>
        </a:p>
      </dgm:t>
    </dgm:pt>
    <dgm:pt modelId="{5BBBD989-239A-4BC7-823C-0E0730008E27}">
      <dgm:prSet phldrT="[Text]"/>
      <dgm:spPr>
        <a:solidFill>
          <a:srgbClr val="0070C0"/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5.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Optimization</a:t>
          </a:r>
          <a:endParaRPr lang="fr-FR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327C6FF-D9EB-42A6-91B0-B3B2CECE358D}" type="parTrans" cxnId="{90DBCE55-3146-493B-822A-1D36D8BF816D}">
      <dgm:prSet/>
      <dgm:spPr/>
      <dgm:t>
        <a:bodyPr/>
        <a:lstStyle/>
        <a:p>
          <a:endParaRPr lang="en-GB"/>
        </a:p>
      </dgm:t>
    </dgm:pt>
    <dgm:pt modelId="{EFD095DE-2F49-4642-8A00-72340C78D47B}" type="sibTrans" cxnId="{90DBCE55-3146-493B-822A-1D36D8BF816D}">
      <dgm:prSet/>
      <dgm:spPr/>
      <dgm:t>
        <a:bodyPr/>
        <a:lstStyle/>
        <a:p>
          <a:endParaRPr lang="en-GB"/>
        </a:p>
      </dgm:t>
    </dgm:pt>
    <dgm:pt modelId="{4DF52DE5-6F35-4E0F-AD33-E37B96334A58}" type="pres">
      <dgm:prSet presAssocID="{3D4B4225-52B3-498A-8867-EA9A046D6543}" presName="Name0" presStyleCnt="0">
        <dgm:presLayoutVars>
          <dgm:dir/>
          <dgm:animLvl val="lvl"/>
          <dgm:resizeHandles val="exact"/>
        </dgm:presLayoutVars>
      </dgm:prSet>
      <dgm:spPr/>
    </dgm:pt>
    <dgm:pt modelId="{A6DE2310-B2C0-4962-AB94-5AFF3BEACFB3}" type="pres">
      <dgm:prSet presAssocID="{47BC5684-8B59-4848-A0DA-8575A8E323C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CC738AB-091B-493B-998A-CED0FEADE319}" type="pres">
      <dgm:prSet presAssocID="{B0C422CE-3A8A-4060-AE20-16B27A9F23B3}" presName="parTxOnlySpace" presStyleCnt="0"/>
      <dgm:spPr/>
    </dgm:pt>
    <dgm:pt modelId="{383675CA-B8D0-4301-8EE2-8FFE82218BC4}" type="pres">
      <dgm:prSet presAssocID="{31407ECE-7D3D-4108-AC4D-10FC59385CA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C3AAC626-0B48-48D1-AC68-0215C071D5D9}" type="pres">
      <dgm:prSet presAssocID="{5EAE93DE-9AB3-44A4-A658-5B04A8770800}" presName="parTxOnlySpace" presStyleCnt="0"/>
      <dgm:spPr/>
    </dgm:pt>
    <dgm:pt modelId="{DF3FAB39-62E1-419A-AC4E-51753751BC0E}" type="pres">
      <dgm:prSet presAssocID="{F73F3509-092D-4FE9-975F-DEAF9D290A8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10EFABB2-6B65-49F0-A2FD-ED7276D64B28}" type="pres">
      <dgm:prSet presAssocID="{EB0F3058-F29A-4B63-B394-23CF12E8DD0F}" presName="parTxOnlySpace" presStyleCnt="0"/>
      <dgm:spPr/>
    </dgm:pt>
    <dgm:pt modelId="{38723D56-9B5C-4CFF-9932-FE12CEAA8174}" type="pres">
      <dgm:prSet presAssocID="{A8850756-4A55-4241-92E1-FCE01543F8E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DD22C40B-D571-4495-9EEA-4943F5B81D41}" type="pres">
      <dgm:prSet presAssocID="{70A5C12E-F7F8-490C-8C56-1530C9E96A21}" presName="parTxOnlySpace" presStyleCnt="0"/>
      <dgm:spPr/>
    </dgm:pt>
    <dgm:pt modelId="{549DC389-83C1-4B2C-A90C-228B5226335D}" type="pres">
      <dgm:prSet presAssocID="{5BBBD989-239A-4BC7-823C-0E0730008E27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583E51C-849A-43EB-84CA-9510921B39CE}" type="presOf" srcId="{3D4B4225-52B3-498A-8867-EA9A046D6543}" destId="{4DF52DE5-6F35-4E0F-AD33-E37B96334A58}" srcOrd="0" destOrd="0" presId="urn:microsoft.com/office/officeart/2005/8/layout/chevron1"/>
    <dgm:cxn modelId="{B07BE926-1C66-4827-A2F6-456EBB6C46BF}" srcId="{3D4B4225-52B3-498A-8867-EA9A046D6543}" destId="{47BC5684-8B59-4848-A0DA-8575A8E323C7}" srcOrd="0" destOrd="0" parTransId="{B1D7E39E-4BAA-42C7-9BAA-1311448FA571}" sibTransId="{B0C422CE-3A8A-4060-AE20-16B27A9F23B3}"/>
    <dgm:cxn modelId="{D46A0D2F-C1D0-4105-88B2-811AFE2FFEEF}" srcId="{3D4B4225-52B3-498A-8867-EA9A046D6543}" destId="{31407ECE-7D3D-4108-AC4D-10FC59385CAF}" srcOrd="1" destOrd="0" parTransId="{61814095-2B6F-4E85-8D70-D4EF6A046025}" sibTransId="{5EAE93DE-9AB3-44A4-A658-5B04A8770800}"/>
    <dgm:cxn modelId="{D827BE5F-71B8-468F-850D-894C4B8D2860}" type="presOf" srcId="{F73F3509-092D-4FE9-975F-DEAF9D290A87}" destId="{DF3FAB39-62E1-419A-AC4E-51753751BC0E}" srcOrd="0" destOrd="0" presId="urn:microsoft.com/office/officeart/2005/8/layout/chevron1"/>
    <dgm:cxn modelId="{66DBC647-079C-4DFA-A1F9-4339820DB5CC}" type="presOf" srcId="{31407ECE-7D3D-4108-AC4D-10FC59385CAF}" destId="{383675CA-B8D0-4301-8EE2-8FFE82218BC4}" srcOrd="0" destOrd="0" presId="urn:microsoft.com/office/officeart/2005/8/layout/chevron1"/>
    <dgm:cxn modelId="{A2E4634D-8F50-4940-BF66-6462255E26BF}" type="presOf" srcId="{5BBBD989-239A-4BC7-823C-0E0730008E27}" destId="{549DC389-83C1-4B2C-A90C-228B5226335D}" srcOrd="0" destOrd="0" presId="urn:microsoft.com/office/officeart/2005/8/layout/chevron1"/>
    <dgm:cxn modelId="{90DBCE55-3146-493B-822A-1D36D8BF816D}" srcId="{3D4B4225-52B3-498A-8867-EA9A046D6543}" destId="{5BBBD989-239A-4BC7-823C-0E0730008E27}" srcOrd="4" destOrd="0" parTransId="{C327C6FF-D9EB-42A6-91B0-B3B2CECE358D}" sibTransId="{EFD095DE-2F49-4642-8A00-72340C78D47B}"/>
    <dgm:cxn modelId="{97EC60A2-3161-481D-A06A-33A7E36B5C0B}" type="presOf" srcId="{47BC5684-8B59-4848-A0DA-8575A8E323C7}" destId="{A6DE2310-B2C0-4962-AB94-5AFF3BEACFB3}" srcOrd="0" destOrd="0" presId="urn:microsoft.com/office/officeart/2005/8/layout/chevron1"/>
    <dgm:cxn modelId="{84BE8DB4-7AA5-4B52-9C28-01B028BA118F}" type="presOf" srcId="{A8850756-4A55-4241-92E1-FCE01543F8EC}" destId="{38723D56-9B5C-4CFF-9932-FE12CEAA8174}" srcOrd="0" destOrd="0" presId="urn:microsoft.com/office/officeart/2005/8/layout/chevron1"/>
    <dgm:cxn modelId="{335560E1-478E-478E-AA4F-C8B75BFFBD63}" srcId="{3D4B4225-52B3-498A-8867-EA9A046D6543}" destId="{A8850756-4A55-4241-92E1-FCE01543F8EC}" srcOrd="3" destOrd="0" parTransId="{FCABCD6E-C430-4017-A98F-058888753002}" sibTransId="{70A5C12E-F7F8-490C-8C56-1530C9E96A21}"/>
    <dgm:cxn modelId="{0A7D54F4-B48E-40A1-8D60-9BD2F8B77318}" srcId="{3D4B4225-52B3-498A-8867-EA9A046D6543}" destId="{F73F3509-092D-4FE9-975F-DEAF9D290A87}" srcOrd="2" destOrd="0" parTransId="{7DB0B11F-80B5-4CD4-BACB-18E2F20082EB}" sibTransId="{EB0F3058-F29A-4B63-B394-23CF12E8DD0F}"/>
    <dgm:cxn modelId="{D2C647B4-B891-4D0C-B6F3-699FFFF94852}" type="presParOf" srcId="{4DF52DE5-6F35-4E0F-AD33-E37B96334A58}" destId="{A6DE2310-B2C0-4962-AB94-5AFF3BEACFB3}" srcOrd="0" destOrd="0" presId="urn:microsoft.com/office/officeart/2005/8/layout/chevron1"/>
    <dgm:cxn modelId="{F5FC19F1-4557-4A7D-A698-CFDD8A945DEE}" type="presParOf" srcId="{4DF52DE5-6F35-4E0F-AD33-E37B96334A58}" destId="{8CC738AB-091B-493B-998A-CED0FEADE319}" srcOrd="1" destOrd="0" presId="urn:microsoft.com/office/officeart/2005/8/layout/chevron1"/>
    <dgm:cxn modelId="{B56D9C8F-8D09-4D21-AA26-A0137ECA29E4}" type="presParOf" srcId="{4DF52DE5-6F35-4E0F-AD33-E37B96334A58}" destId="{383675CA-B8D0-4301-8EE2-8FFE82218BC4}" srcOrd="2" destOrd="0" presId="urn:microsoft.com/office/officeart/2005/8/layout/chevron1"/>
    <dgm:cxn modelId="{159CBEBE-A754-40EA-9439-7AF3B4D0C006}" type="presParOf" srcId="{4DF52DE5-6F35-4E0F-AD33-E37B96334A58}" destId="{C3AAC626-0B48-48D1-AC68-0215C071D5D9}" srcOrd="3" destOrd="0" presId="urn:microsoft.com/office/officeart/2005/8/layout/chevron1"/>
    <dgm:cxn modelId="{65ACA5B5-23B0-4ECA-BF54-C0AEAEA4CC25}" type="presParOf" srcId="{4DF52DE5-6F35-4E0F-AD33-E37B96334A58}" destId="{DF3FAB39-62E1-419A-AC4E-51753751BC0E}" srcOrd="4" destOrd="0" presId="urn:microsoft.com/office/officeart/2005/8/layout/chevron1"/>
    <dgm:cxn modelId="{DFBF1ADB-699E-4C0B-8ED2-19539872F3C2}" type="presParOf" srcId="{4DF52DE5-6F35-4E0F-AD33-E37B96334A58}" destId="{10EFABB2-6B65-49F0-A2FD-ED7276D64B28}" srcOrd="5" destOrd="0" presId="urn:microsoft.com/office/officeart/2005/8/layout/chevron1"/>
    <dgm:cxn modelId="{986089BE-739F-47A7-9266-50B54ED92003}" type="presParOf" srcId="{4DF52DE5-6F35-4E0F-AD33-E37B96334A58}" destId="{38723D56-9B5C-4CFF-9932-FE12CEAA8174}" srcOrd="6" destOrd="0" presId="urn:microsoft.com/office/officeart/2005/8/layout/chevron1"/>
    <dgm:cxn modelId="{351B1BDC-6F34-4D18-A46C-BA1FAE0354CE}" type="presParOf" srcId="{4DF52DE5-6F35-4E0F-AD33-E37B96334A58}" destId="{DD22C40B-D571-4495-9EEA-4943F5B81D41}" srcOrd="7" destOrd="0" presId="urn:microsoft.com/office/officeart/2005/8/layout/chevron1"/>
    <dgm:cxn modelId="{F9616B46-B181-42E8-832E-ED60140D376E}" type="presParOf" srcId="{4DF52DE5-6F35-4E0F-AD33-E37B96334A58}" destId="{549DC389-83C1-4B2C-A90C-228B5226335D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4B4225-52B3-498A-8867-EA9A046D6543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dgm:pt modelId="{47BC5684-8B59-4848-A0DA-8575A8E323C7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1.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Get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Data</a:t>
          </a:r>
        </a:p>
      </dgm:t>
    </dgm:pt>
    <dgm:pt modelId="{B1D7E39E-4BAA-42C7-9BAA-1311448FA571}" type="parTrans" cxnId="{B07BE926-1C66-4827-A2F6-456EBB6C46BF}">
      <dgm:prSet/>
      <dgm:spPr/>
      <dgm:t>
        <a:bodyPr/>
        <a:lstStyle/>
        <a:p>
          <a:endParaRPr lang="fr-FR"/>
        </a:p>
      </dgm:t>
    </dgm:pt>
    <dgm:pt modelId="{B0C422CE-3A8A-4060-AE20-16B27A9F23B3}" type="sibTrans" cxnId="{B07BE926-1C66-4827-A2F6-456EBB6C46BF}">
      <dgm:prSet/>
      <dgm:spPr/>
      <dgm:t>
        <a:bodyPr/>
        <a:lstStyle/>
        <a:p>
          <a:endParaRPr lang="fr-FR"/>
        </a:p>
      </dgm:t>
    </dgm:pt>
    <dgm:pt modelId="{31407ECE-7D3D-4108-AC4D-10FC59385CAF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2.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Define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Evaluation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Procedure</a:t>
          </a:r>
          <a:endParaRPr lang="fr-FR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1814095-2B6F-4E85-8D70-D4EF6A046025}" type="parTrans" cxnId="{D46A0D2F-C1D0-4105-88B2-811AFE2FFEEF}">
      <dgm:prSet/>
      <dgm:spPr/>
      <dgm:t>
        <a:bodyPr/>
        <a:lstStyle/>
        <a:p>
          <a:endParaRPr lang="fr-FR"/>
        </a:p>
      </dgm:t>
    </dgm:pt>
    <dgm:pt modelId="{5EAE93DE-9AB3-44A4-A658-5B04A8770800}" type="sibTrans" cxnId="{D46A0D2F-C1D0-4105-88B2-811AFE2FFEEF}">
      <dgm:prSet/>
      <dgm:spPr/>
      <dgm:t>
        <a:bodyPr/>
        <a:lstStyle/>
        <a:p>
          <a:endParaRPr lang="fr-FR"/>
        </a:p>
      </dgm:t>
    </dgm:pt>
    <dgm:pt modelId="{F73F3509-092D-4FE9-975F-DEAF9D290A8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3.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From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Exa.TrkX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to ETX4VELO</a:t>
          </a:r>
        </a:p>
      </dgm:t>
    </dgm:pt>
    <dgm:pt modelId="{7DB0B11F-80B5-4CD4-BACB-18E2F20082EB}" type="parTrans" cxnId="{0A7D54F4-B48E-40A1-8D60-9BD2F8B77318}">
      <dgm:prSet/>
      <dgm:spPr/>
      <dgm:t>
        <a:bodyPr/>
        <a:lstStyle/>
        <a:p>
          <a:endParaRPr lang="fr-FR"/>
        </a:p>
      </dgm:t>
    </dgm:pt>
    <dgm:pt modelId="{EB0F3058-F29A-4B63-B394-23CF12E8DD0F}" type="sibTrans" cxnId="{0A7D54F4-B48E-40A1-8D60-9BD2F8B77318}">
      <dgm:prSet/>
      <dgm:spPr/>
      <dgm:t>
        <a:bodyPr/>
        <a:lstStyle/>
        <a:p>
          <a:endParaRPr lang="fr-FR"/>
        </a:p>
      </dgm:t>
    </dgm:pt>
    <dgm:pt modelId="{A8850756-4A55-4241-92E1-FCE01543F8E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4.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Implementation</a:t>
          </a:r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 in Allen</a:t>
          </a:r>
        </a:p>
      </dgm:t>
    </dgm:pt>
    <dgm:pt modelId="{FCABCD6E-C430-4017-A98F-058888753002}" type="parTrans" cxnId="{335560E1-478E-478E-AA4F-C8B75BFFBD63}">
      <dgm:prSet/>
      <dgm:spPr/>
      <dgm:t>
        <a:bodyPr/>
        <a:lstStyle/>
        <a:p>
          <a:endParaRPr lang="en-GB"/>
        </a:p>
      </dgm:t>
    </dgm:pt>
    <dgm:pt modelId="{70A5C12E-F7F8-490C-8C56-1530C9E96A21}" type="sibTrans" cxnId="{335560E1-478E-478E-AA4F-C8B75BFFBD63}">
      <dgm:prSet/>
      <dgm:spPr/>
      <dgm:t>
        <a:bodyPr/>
        <a:lstStyle/>
        <a:p>
          <a:endParaRPr lang="en-GB"/>
        </a:p>
      </dgm:t>
    </dgm:pt>
    <dgm:pt modelId="{5BBBD989-239A-4BC7-823C-0E0730008E27}">
      <dgm:prSet phldrT="[Text]"/>
      <dgm:spPr>
        <a:solidFill>
          <a:srgbClr val="0070C0"/>
        </a:solidFill>
      </dgm:spPr>
      <dgm:t>
        <a:bodyPr/>
        <a:lstStyle/>
        <a:p>
          <a:r>
            <a:rPr lang="fr-FR" dirty="0">
              <a:latin typeface="Segoe UI" panose="020B0502040204020203" pitchFamily="34" charset="0"/>
              <a:cs typeface="Segoe UI" panose="020B0502040204020203" pitchFamily="34" charset="0"/>
            </a:rPr>
            <a:t>5. </a:t>
          </a:r>
          <a:r>
            <a:rPr lang="fr-FR" dirty="0" err="1">
              <a:latin typeface="Segoe UI" panose="020B0502040204020203" pitchFamily="34" charset="0"/>
              <a:cs typeface="Segoe UI" panose="020B0502040204020203" pitchFamily="34" charset="0"/>
            </a:rPr>
            <a:t>Optimization</a:t>
          </a:r>
          <a:endParaRPr lang="fr-FR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327C6FF-D9EB-42A6-91B0-B3B2CECE358D}" type="parTrans" cxnId="{90DBCE55-3146-493B-822A-1D36D8BF816D}">
      <dgm:prSet/>
      <dgm:spPr/>
      <dgm:t>
        <a:bodyPr/>
        <a:lstStyle/>
        <a:p>
          <a:endParaRPr lang="en-GB"/>
        </a:p>
      </dgm:t>
    </dgm:pt>
    <dgm:pt modelId="{EFD095DE-2F49-4642-8A00-72340C78D47B}" type="sibTrans" cxnId="{90DBCE55-3146-493B-822A-1D36D8BF816D}">
      <dgm:prSet/>
      <dgm:spPr/>
      <dgm:t>
        <a:bodyPr/>
        <a:lstStyle/>
        <a:p>
          <a:endParaRPr lang="en-GB"/>
        </a:p>
      </dgm:t>
    </dgm:pt>
    <dgm:pt modelId="{4DF52DE5-6F35-4E0F-AD33-E37B96334A58}" type="pres">
      <dgm:prSet presAssocID="{3D4B4225-52B3-498A-8867-EA9A046D6543}" presName="Name0" presStyleCnt="0">
        <dgm:presLayoutVars>
          <dgm:dir/>
          <dgm:animLvl val="lvl"/>
          <dgm:resizeHandles val="exact"/>
        </dgm:presLayoutVars>
      </dgm:prSet>
      <dgm:spPr/>
    </dgm:pt>
    <dgm:pt modelId="{A6DE2310-B2C0-4962-AB94-5AFF3BEACFB3}" type="pres">
      <dgm:prSet presAssocID="{47BC5684-8B59-4848-A0DA-8575A8E323C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CC738AB-091B-493B-998A-CED0FEADE319}" type="pres">
      <dgm:prSet presAssocID="{B0C422CE-3A8A-4060-AE20-16B27A9F23B3}" presName="parTxOnlySpace" presStyleCnt="0"/>
      <dgm:spPr/>
    </dgm:pt>
    <dgm:pt modelId="{383675CA-B8D0-4301-8EE2-8FFE82218BC4}" type="pres">
      <dgm:prSet presAssocID="{31407ECE-7D3D-4108-AC4D-10FC59385CA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C3AAC626-0B48-48D1-AC68-0215C071D5D9}" type="pres">
      <dgm:prSet presAssocID="{5EAE93DE-9AB3-44A4-A658-5B04A8770800}" presName="parTxOnlySpace" presStyleCnt="0"/>
      <dgm:spPr/>
    </dgm:pt>
    <dgm:pt modelId="{DF3FAB39-62E1-419A-AC4E-51753751BC0E}" type="pres">
      <dgm:prSet presAssocID="{F73F3509-092D-4FE9-975F-DEAF9D290A8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10EFABB2-6B65-49F0-A2FD-ED7276D64B28}" type="pres">
      <dgm:prSet presAssocID="{EB0F3058-F29A-4B63-B394-23CF12E8DD0F}" presName="parTxOnlySpace" presStyleCnt="0"/>
      <dgm:spPr/>
    </dgm:pt>
    <dgm:pt modelId="{38723D56-9B5C-4CFF-9932-FE12CEAA8174}" type="pres">
      <dgm:prSet presAssocID="{A8850756-4A55-4241-92E1-FCE01543F8E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DD22C40B-D571-4495-9EEA-4943F5B81D41}" type="pres">
      <dgm:prSet presAssocID="{70A5C12E-F7F8-490C-8C56-1530C9E96A21}" presName="parTxOnlySpace" presStyleCnt="0"/>
      <dgm:spPr/>
    </dgm:pt>
    <dgm:pt modelId="{549DC389-83C1-4B2C-A90C-228B5226335D}" type="pres">
      <dgm:prSet presAssocID="{5BBBD989-239A-4BC7-823C-0E0730008E27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583E51C-849A-43EB-84CA-9510921B39CE}" type="presOf" srcId="{3D4B4225-52B3-498A-8867-EA9A046D6543}" destId="{4DF52DE5-6F35-4E0F-AD33-E37B96334A58}" srcOrd="0" destOrd="0" presId="urn:microsoft.com/office/officeart/2005/8/layout/chevron1"/>
    <dgm:cxn modelId="{B07BE926-1C66-4827-A2F6-456EBB6C46BF}" srcId="{3D4B4225-52B3-498A-8867-EA9A046D6543}" destId="{47BC5684-8B59-4848-A0DA-8575A8E323C7}" srcOrd="0" destOrd="0" parTransId="{B1D7E39E-4BAA-42C7-9BAA-1311448FA571}" sibTransId="{B0C422CE-3A8A-4060-AE20-16B27A9F23B3}"/>
    <dgm:cxn modelId="{D46A0D2F-C1D0-4105-88B2-811AFE2FFEEF}" srcId="{3D4B4225-52B3-498A-8867-EA9A046D6543}" destId="{31407ECE-7D3D-4108-AC4D-10FC59385CAF}" srcOrd="1" destOrd="0" parTransId="{61814095-2B6F-4E85-8D70-D4EF6A046025}" sibTransId="{5EAE93DE-9AB3-44A4-A658-5B04A8770800}"/>
    <dgm:cxn modelId="{D827BE5F-71B8-468F-850D-894C4B8D2860}" type="presOf" srcId="{F73F3509-092D-4FE9-975F-DEAF9D290A87}" destId="{DF3FAB39-62E1-419A-AC4E-51753751BC0E}" srcOrd="0" destOrd="0" presId="urn:microsoft.com/office/officeart/2005/8/layout/chevron1"/>
    <dgm:cxn modelId="{66DBC647-079C-4DFA-A1F9-4339820DB5CC}" type="presOf" srcId="{31407ECE-7D3D-4108-AC4D-10FC59385CAF}" destId="{383675CA-B8D0-4301-8EE2-8FFE82218BC4}" srcOrd="0" destOrd="0" presId="urn:microsoft.com/office/officeart/2005/8/layout/chevron1"/>
    <dgm:cxn modelId="{A2E4634D-8F50-4940-BF66-6462255E26BF}" type="presOf" srcId="{5BBBD989-239A-4BC7-823C-0E0730008E27}" destId="{549DC389-83C1-4B2C-A90C-228B5226335D}" srcOrd="0" destOrd="0" presId="urn:microsoft.com/office/officeart/2005/8/layout/chevron1"/>
    <dgm:cxn modelId="{90DBCE55-3146-493B-822A-1D36D8BF816D}" srcId="{3D4B4225-52B3-498A-8867-EA9A046D6543}" destId="{5BBBD989-239A-4BC7-823C-0E0730008E27}" srcOrd="4" destOrd="0" parTransId="{C327C6FF-D9EB-42A6-91B0-B3B2CECE358D}" sibTransId="{EFD095DE-2F49-4642-8A00-72340C78D47B}"/>
    <dgm:cxn modelId="{97EC60A2-3161-481D-A06A-33A7E36B5C0B}" type="presOf" srcId="{47BC5684-8B59-4848-A0DA-8575A8E323C7}" destId="{A6DE2310-B2C0-4962-AB94-5AFF3BEACFB3}" srcOrd="0" destOrd="0" presId="urn:microsoft.com/office/officeart/2005/8/layout/chevron1"/>
    <dgm:cxn modelId="{84BE8DB4-7AA5-4B52-9C28-01B028BA118F}" type="presOf" srcId="{A8850756-4A55-4241-92E1-FCE01543F8EC}" destId="{38723D56-9B5C-4CFF-9932-FE12CEAA8174}" srcOrd="0" destOrd="0" presId="urn:microsoft.com/office/officeart/2005/8/layout/chevron1"/>
    <dgm:cxn modelId="{335560E1-478E-478E-AA4F-C8B75BFFBD63}" srcId="{3D4B4225-52B3-498A-8867-EA9A046D6543}" destId="{A8850756-4A55-4241-92E1-FCE01543F8EC}" srcOrd="3" destOrd="0" parTransId="{FCABCD6E-C430-4017-A98F-058888753002}" sibTransId="{70A5C12E-F7F8-490C-8C56-1530C9E96A21}"/>
    <dgm:cxn modelId="{0A7D54F4-B48E-40A1-8D60-9BD2F8B77318}" srcId="{3D4B4225-52B3-498A-8867-EA9A046D6543}" destId="{F73F3509-092D-4FE9-975F-DEAF9D290A87}" srcOrd="2" destOrd="0" parTransId="{7DB0B11F-80B5-4CD4-BACB-18E2F20082EB}" sibTransId="{EB0F3058-F29A-4B63-B394-23CF12E8DD0F}"/>
    <dgm:cxn modelId="{D2C647B4-B891-4D0C-B6F3-699FFFF94852}" type="presParOf" srcId="{4DF52DE5-6F35-4E0F-AD33-E37B96334A58}" destId="{A6DE2310-B2C0-4962-AB94-5AFF3BEACFB3}" srcOrd="0" destOrd="0" presId="urn:microsoft.com/office/officeart/2005/8/layout/chevron1"/>
    <dgm:cxn modelId="{F5FC19F1-4557-4A7D-A698-CFDD8A945DEE}" type="presParOf" srcId="{4DF52DE5-6F35-4E0F-AD33-E37B96334A58}" destId="{8CC738AB-091B-493B-998A-CED0FEADE319}" srcOrd="1" destOrd="0" presId="urn:microsoft.com/office/officeart/2005/8/layout/chevron1"/>
    <dgm:cxn modelId="{B56D9C8F-8D09-4D21-AA26-A0137ECA29E4}" type="presParOf" srcId="{4DF52DE5-6F35-4E0F-AD33-E37B96334A58}" destId="{383675CA-B8D0-4301-8EE2-8FFE82218BC4}" srcOrd="2" destOrd="0" presId="urn:microsoft.com/office/officeart/2005/8/layout/chevron1"/>
    <dgm:cxn modelId="{159CBEBE-A754-40EA-9439-7AF3B4D0C006}" type="presParOf" srcId="{4DF52DE5-6F35-4E0F-AD33-E37B96334A58}" destId="{C3AAC626-0B48-48D1-AC68-0215C071D5D9}" srcOrd="3" destOrd="0" presId="urn:microsoft.com/office/officeart/2005/8/layout/chevron1"/>
    <dgm:cxn modelId="{65ACA5B5-23B0-4ECA-BF54-C0AEAEA4CC25}" type="presParOf" srcId="{4DF52DE5-6F35-4E0F-AD33-E37B96334A58}" destId="{DF3FAB39-62E1-419A-AC4E-51753751BC0E}" srcOrd="4" destOrd="0" presId="urn:microsoft.com/office/officeart/2005/8/layout/chevron1"/>
    <dgm:cxn modelId="{DFBF1ADB-699E-4C0B-8ED2-19539872F3C2}" type="presParOf" srcId="{4DF52DE5-6F35-4E0F-AD33-E37B96334A58}" destId="{10EFABB2-6B65-49F0-A2FD-ED7276D64B28}" srcOrd="5" destOrd="0" presId="urn:microsoft.com/office/officeart/2005/8/layout/chevron1"/>
    <dgm:cxn modelId="{986089BE-739F-47A7-9266-50B54ED92003}" type="presParOf" srcId="{4DF52DE5-6F35-4E0F-AD33-E37B96334A58}" destId="{38723D56-9B5C-4CFF-9932-FE12CEAA8174}" srcOrd="6" destOrd="0" presId="urn:microsoft.com/office/officeart/2005/8/layout/chevron1"/>
    <dgm:cxn modelId="{351B1BDC-6F34-4D18-A46C-BA1FAE0354CE}" type="presParOf" srcId="{4DF52DE5-6F35-4E0F-AD33-E37B96334A58}" destId="{DD22C40B-D571-4495-9EEA-4943F5B81D41}" srcOrd="7" destOrd="0" presId="urn:microsoft.com/office/officeart/2005/8/layout/chevron1"/>
    <dgm:cxn modelId="{F9616B46-B181-42E8-832E-ED60140D376E}" type="presParOf" srcId="{4DF52DE5-6F35-4E0F-AD33-E37B96334A58}" destId="{549DC389-83C1-4B2C-A90C-228B5226335D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E2310-B2C0-4962-AB94-5AFF3BEACFB3}">
      <dsp:nvSpPr>
        <dsp:cNvPr id="0" name=""/>
        <dsp:cNvSpPr/>
      </dsp:nvSpPr>
      <dsp:spPr>
        <a:xfrm>
          <a:off x="3356" y="0"/>
          <a:ext cx="4089552" cy="1111972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1. Model </a:t>
          </a:r>
          <a:r>
            <a:rPr lang="fr-FR" sz="18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selection</a:t>
          </a:r>
          <a:endParaRPr lang="fr-FR" sz="18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Choose</a:t>
          </a:r>
          <a:r>
            <a:rPr lang="fr-FR" sz="1800" kern="1200" dirty="0">
              <a:latin typeface="Segoe UI" panose="020B0502040204020203" pitchFamily="34" charset="0"/>
              <a:cs typeface="Segoe UI" panose="020B0502040204020203" pitchFamily="34" charset="0"/>
            </a:rPr>
            <a:t> best model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fr-FR" sz="1800" b="0" i="1" kern="1200" smtClean="0">
                      <a:latin typeface="Cambria Math" panose="02040503050406030204" pitchFamily="18" charset="0"/>
                      <a:cs typeface="Segoe UI" panose="020B0502040204020203" pitchFamily="34" charset="0"/>
                    </a:rPr>
                  </m:ctrlPr>
                </m:sSubPr>
                <m:e>
                  <m:r>
                    <a:rPr lang="fr-FR" sz="1800" b="0" i="1" kern="1200" smtClean="0">
                      <a:latin typeface="Cambria Math" panose="02040503050406030204" pitchFamily="18" charset="0"/>
                      <a:cs typeface="Segoe UI" panose="020B0502040204020203" pitchFamily="34" charset="0"/>
                    </a:rPr>
                    <m:t>𝑓</m:t>
                  </m:r>
                </m:e>
                <m:sub>
                  <m:r>
                    <a:rPr lang="fr-FR" sz="1800" b="0" i="1" kern="1200" smtClean="0">
                      <a:latin typeface="Cambria Math" panose="02040503050406030204" pitchFamily="18" charset="0"/>
                      <a:cs typeface="Segoe UI" panose="020B0502040204020203" pitchFamily="34" charset="0"/>
                    </a:rPr>
                    <m:t>𝜃</m:t>
                  </m:r>
                </m:sub>
              </m:sSub>
            </m:oMath>
          </a14:m>
          <a:r>
            <a:rPr lang="fr-FR" sz="18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sp:txBody>
      <dsp:txXfrm>
        <a:off x="559342" y="0"/>
        <a:ext cx="2977580" cy="1111972"/>
      </dsp:txXfrm>
    </dsp:sp>
    <dsp:sp modelId="{383675CA-B8D0-4301-8EE2-8FFE82218BC4}">
      <dsp:nvSpPr>
        <dsp:cNvPr id="0" name=""/>
        <dsp:cNvSpPr/>
      </dsp:nvSpPr>
      <dsp:spPr>
        <a:xfrm>
          <a:off x="3683953" y="0"/>
          <a:ext cx="4089552" cy="1111972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2. Training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Find</a:t>
          </a:r>
          <a:r>
            <a:rPr lang="fr-FR" sz="1800" kern="1200" dirty="0">
              <a:latin typeface="Segoe UI" panose="020B0502040204020203" pitchFamily="34" charset="0"/>
              <a:cs typeface="Segoe UI" panose="020B0502040204020203" pitchFamily="34" charset="0"/>
            </a:rPr>
            <a:t> optimal </a:t>
          </a:r>
          <a:r>
            <a:rPr lang="fr-FR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parameters</a:t>
          </a:r>
          <a:r>
            <a:rPr lang="fr-FR" sz="18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fr-FR" sz="1800" b="0" i="1" kern="1200" smtClean="0">
                      <a:latin typeface="Cambria Math" panose="02040503050406030204" pitchFamily="18" charset="0"/>
                      <a:cs typeface="Segoe UI" panose="020B0502040204020203" pitchFamily="34" charset="0"/>
                    </a:rPr>
                  </m:ctrlPr>
                </m:sSupPr>
                <m:e>
                  <m:r>
                    <a:rPr lang="fr-FR" sz="1800" b="0" i="1" kern="1200" smtClean="0">
                      <a:latin typeface="Cambria Math" panose="02040503050406030204" pitchFamily="18" charset="0"/>
                      <a:cs typeface="Segoe UI" panose="020B0502040204020203" pitchFamily="34" charset="0"/>
                    </a:rPr>
                    <m:t>𝜃</m:t>
                  </m:r>
                </m:e>
                <m:sup>
                  <m:r>
                    <a:rPr lang="fr-FR" sz="1800" b="0" i="1" kern="1200" smtClean="0">
                      <a:latin typeface="Cambria Math" panose="02040503050406030204" pitchFamily="18" charset="0"/>
                      <a:cs typeface="Segoe UI" panose="020B0502040204020203" pitchFamily="34" charset="0"/>
                    </a:rPr>
                    <m:t>⋆</m:t>
                  </m:r>
                </m:sup>
              </m:sSup>
            </m:oMath>
          </a14:m>
          <a:br>
            <a:rPr lang="fr-FR" sz="1800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fr-FR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239939" y="0"/>
        <a:ext cx="2977580" cy="1111972"/>
      </dsp:txXfrm>
    </dsp:sp>
    <dsp:sp modelId="{DF3FAB39-62E1-419A-AC4E-51753751BC0E}">
      <dsp:nvSpPr>
        <dsp:cNvPr id="0" name=""/>
        <dsp:cNvSpPr/>
      </dsp:nvSpPr>
      <dsp:spPr>
        <a:xfrm>
          <a:off x="7364550" y="0"/>
          <a:ext cx="4089552" cy="1111972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3. </a:t>
          </a:r>
          <a:r>
            <a:rPr lang="fr-FR" sz="18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Inference</a:t>
          </a:r>
          <a:endParaRPr lang="fr-FR" sz="18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Segoe UI" panose="020B0502040204020203" pitchFamily="34" charset="0"/>
              <a:cs typeface="Segoe UI" panose="020B0502040204020203" pitchFamily="34" charset="0"/>
            </a:rPr>
            <a:t>Use the model for </a:t>
          </a:r>
          <a:r>
            <a:rPr lang="fr-FR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other</a:t>
          </a:r>
          <a:r>
            <a:rPr lang="fr-FR" sz="18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fr-FR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examples</a:t>
          </a:r>
          <a:endParaRPr lang="fr-FR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920536" y="0"/>
        <a:ext cx="2977580" cy="1111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E2310-B2C0-4962-AB94-5AFF3BEACFB3}">
      <dsp:nvSpPr>
        <dsp:cNvPr id="0" name=""/>
        <dsp:cNvSpPr/>
      </dsp:nvSpPr>
      <dsp:spPr>
        <a:xfrm>
          <a:off x="3356" y="337446"/>
          <a:ext cx="4089552" cy="1635820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>
              <a:latin typeface="Segoe UI" panose="020B0502040204020203" pitchFamily="34" charset="0"/>
              <a:cs typeface="Segoe UI" panose="020B0502040204020203" pitchFamily="34" charset="0"/>
            </a:rPr>
            <a:t>1. </a:t>
          </a:r>
          <a:r>
            <a:rPr lang="fr-FR" sz="3300" kern="1200" dirty="0" err="1">
              <a:latin typeface="Segoe UI" panose="020B0502040204020203" pitchFamily="34" charset="0"/>
              <a:cs typeface="Segoe UI" panose="020B0502040204020203" pitchFamily="34" charset="0"/>
            </a:rPr>
            <a:t>Get</a:t>
          </a:r>
          <a:r>
            <a:rPr lang="fr-FR" sz="3300" kern="1200" dirty="0">
              <a:latin typeface="Segoe UI" panose="020B0502040204020203" pitchFamily="34" charset="0"/>
              <a:cs typeface="Segoe UI" panose="020B0502040204020203" pitchFamily="34" charset="0"/>
            </a:rPr>
            <a:t> Data</a:t>
          </a:r>
        </a:p>
      </dsp:txBody>
      <dsp:txXfrm>
        <a:off x="821266" y="337446"/>
        <a:ext cx="2453732" cy="1635820"/>
      </dsp:txXfrm>
    </dsp:sp>
    <dsp:sp modelId="{383675CA-B8D0-4301-8EE2-8FFE82218BC4}">
      <dsp:nvSpPr>
        <dsp:cNvPr id="0" name=""/>
        <dsp:cNvSpPr/>
      </dsp:nvSpPr>
      <dsp:spPr>
        <a:xfrm>
          <a:off x="3683953" y="337446"/>
          <a:ext cx="4089552" cy="1635820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>
              <a:latin typeface="Segoe UI" panose="020B0502040204020203" pitchFamily="34" charset="0"/>
              <a:cs typeface="Segoe UI" panose="020B0502040204020203" pitchFamily="34" charset="0"/>
            </a:rPr>
            <a:t>2. </a:t>
          </a:r>
          <a:r>
            <a:rPr lang="fr-FR" sz="3300" kern="1200" dirty="0" err="1">
              <a:latin typeface="Segoe UI" panose="020B0502040204020203" pitchFamily="34" charset="0"/>
              <a:cs typeface="Segoe UI" panose="020B0502040204020203" pitchFamily="34" charset="0"/>
            </a:rPr>
            <a:t>Define</a:t>
          </a:r>
          <a:r>
            <a:rPr lang="fr-FR" sz="3300" kern="1200" dirty="0">
              <a:latin typeface="Segoe UI" panose="020B0502040204020203" pitchFamily="34" charset="0"/>
              <a:cs typeface="Segoe UI" panose="020B0502040204020203" pitchFamily="34" charset="0"/>
            </a:rPr>
            <a:t> Evaluation </a:t>
          </a:r>
          <a:r>
            <a:rPr lang="fr-FR" sz="3300" kern="1200" dirty="0" err="1">
              <a:latin typeface="Segoe UI" panose="020B0502040204020203" pitchFamily="34" charset="0"/>
              <a:cs typeface="Segoe UI" panose="020B0502040204020203" pitchFamily="34" charset="0"/>
            </a:rPr>
            <a:t>Procedure</a:t>
          </a:r>
          <a:endParaRPr lang="fr-FR" sz="3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501863" y="337446"/>
        <a:ext cx="2453732" cy="1635820"/>
      </dsp:txXfrm>
    </dsp:sp>
    <dsp:sp modelId="{DF3FAB39-62E1-419A-AC4E-51753751BC0E}">
      <dsp:nvSpPr>
        <dsp:cNvPr id="0" name=""/>
        <dsp:cNvSpPr/>
      </dsp:nvSpPr>
      <dsp:spPr>
        <a:xfrm>
          <a:off x="7364550" y="337446"/>
          <a:ext cx="4089552" cy="163582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>
              <a:latin typeface="Segoe UI" panose="020B0502040204020203" pitchFamily="34" charset="0"/>
              <a:cs typeface="Segoe UI" panose="020B0502040204020203" pitchFamily="34" charset="0"/>
            </a:rPr>
            <a:t>3. </a:t>
          </a:r>
          <a:r>
            <a:rPr lang="fr-FR" sz="3300" kern="1200" dirty="0" err="1">
              <a:latin typeface="Segoe UI" panose="020B0502040204020203" pitchFamily="34" charset="0"/>
              <a:cs typeface="Segoe UI" panose="020B0502040204020203" pitchFamily="34" charset="0"/>
            </a:rPr>
            <a:t>Develop</a:t>
          </a:r>
          <a:r>
            <a:rPr lang="fr-FR" sz="33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fr-FR" sz="3300" kern="1200" dirty="0" err="1">
              <a:latin typeface="Segoe UI" panose="020B0502040204020203" pitchFamily="34" charset="0"/>
              <a:cs typeface="Segoe UI" panose="020B0502040204020203" pitchFamily="34" charset="0"/>
            </a:rPr>
            <a:t>algorithm</a:t>
          </a:r>
          <a:endParaRPr lang="fr-FR" sz="3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82460" y="337446"/>
        <a:ext cx="2453732" cy="1635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E2310-B2C0-4962-AB94-5AFF3BEACFB3}">
      <dsp:nvSpPr>
        <dsp:cNvPr id="0" name=""/>
        <dsp:cNvSpPr/>
      </dsp:nvSpPr>
      <dsp:spPr>
        <a:xfrm>
          <a:off x="2797" y="657449"/>
          <a:ext cx="2489535" cy="995814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1.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Get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Data</a:t>
          </a:r>
        </a:p>
      </dsp:txBody>
      <dsp:txXfrm>
        <a:off x="500704" y="657449"/>
        <a:ext cx="1493721" cy="995814"/>
      </dsp:txXfrm>
    </dsp:sp>
    <dsp:sp modelId="{383675CA-B8D0-4301-8EE2-8FFE82218BC4}">
      <dsp:nvSpPr>
        <dsp:cNvPr id="0" name=""/>
        <dsp:cNvSpPr/>
      </dsp:nvSpPr>
      <dsp:spPr>
        <a:xfrm>
          <a:off x="2243379" y="657449"/>
          <a:ext cx="2489535" cy="995814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2.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Define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Evaluation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Procedure</a:t>
          </a:r>
          <a:endParaRPr lang="fr-FR" sz="15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41286" y="657449"/>
        <a:ext cx="1493721" cy="995814"/>
      </dsp:txXfrm>
    </dsp:sp>
    <dsp:sp modelId="{DF3FAB39-62E1-419A-AC4E-51753751BC0E}">
      <dsp:nvSpPr>
        <dsp:cNvPr id="0" name=""/>
        <dsp:cNvSpPr/>
      </dsp:nvSpPr>
      <dsp:spPr>
        <a:xfrm>
          <a:off x="4483962" y="657449"/>
          <a:ext cx="2489535" cy="995814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3.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From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Exa.TrkX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to ETX4VELO</a:t>
          </a:r>
        </a:p>
      </dsp:txBody>
      <dsp:txXfrm>
        <a:off x="4981869" y="657449"/>
        <a:ext cx="1493721" cy="995814"/>
      </dsp:txXfrm>
    </dsp:sp>
    <dsp:sp modelId="{38723D56-9B5C-4CFF-9932-FE12CEAA8174}">
      <dsp:nvSpPr>
        <dsp:cNvPr id="0" name=""/>
        <dsp:cNvSpPr/>
      </dsp:nvSpPr>
      <dsp:spPr>
        <a:xfrm>
          <a:off x="6724544" y="657449"/>
          <a:ext cx="2489535" cy="995814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4.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Implementation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in Allen</a:t>
          </a:r>
        </a:p>
      </dsp:txBody>
      <dsp:txXfrm>
        <a:off x="7222451" y="657449"/>
        <a:ext cx="1493721" cy="995814"/>
      </dsp:txXfrm>
    </dsp:sp>
    <dsp:sp modelId="{549DC389-83C1-4B2C-A90C-228B5226335D}">
      <dsp:nvSpPr>
        <dsp:cNvPr id="0" name=""/>
        <dsp:cNvSpPr/>
      </dsp:nvSpPr>
      <dsp:spPr>
        <a:xfrm>
          <a:off x="8965126" y="657449"/>
          <a:ext cx="2489535" cy="99581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5.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Optimization</a:t>
          </a:r>
          <a:endParaRPr lang="fr-FR" sz="15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463033" y="657449"/>
        <a:ext cx="1493721" cy="9958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E2310-B2C0-4962-AB94-5AFF3BEACFB3}">
      <dsp:nvSpPr>
        <dsp:cNvPr id="0" name=""/>
        <dsp:cNvSpPr/>
      </dsp:nvSpPr>
      <dsp:spPr>
        <a:xfrm>
          <a:off x="2797" y="657449"/>
          <a:ext cx="2489535" cy="995814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1.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Get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Data</a:t>
          </a:r>
        </a:p>
      </dsp:txBody>
      <dsp:txXfrm>
        <a:off x="500704" y="657449"/>
        <a:ext cx="1493721" cy="995814"/>
      </dsp:txXfrm>
    </dsp:sp>
    <dsp:sp modelId="{383675CA-B8D0-4301-8EE2-8FFE82218BC4}">
      <dsp:nvSpPr>
        <dsp:cNvPr id="0" name=""/>
        <dsp:cNvSpPr/>
      </dsp:nvSpPr>
      <dsp:spPr>
        <a:xfrm>
          <a:off x="2243379" y="657449"/>
          <a:ext cx="2489535" cy="995814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2.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Define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Evaluation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Procedure</a:t>
          </a:r>
          <a:endParaRPr lang="fr-FR" sz="15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41286" y="657449"/>
        <a:ext cx="1493721" cy="995814"/>
      </dsp:txXfrm>
    </dsp:sp>
    <dsp:sp modelId="{DF3FAB39-62E1-419A-AC4E-51753751BC0E}">
      <dsp:nvSpPr>
        <dsp:cNvPr id="0" name=""/>
        <dsp:cNvSpPr/>
      </dsp:nvSpPr>
      <dsp:spPr>
        <a:xfrm>
          <a:off x="4483962" y="657449"/>
          <a:ext cx="2489535" cy="995814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3.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From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Exa.TrkX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to ETX4VELO</a:t>
          </a:r>
        </a:p>
      </dsp:txBody>
      <dsp:txXfrm>
        <a:off x="4981869" y="657449"/>
        <a:ext cx="1493721" cy="995814"/>
      </dsp:txXfrm>
    </dsp:sp>
    <dsp:sp modelId="{38723D56-9B5C-4CFF-9932-FE12CEAA8174}">
      <dsp:nvSpPr>
        <dsp:cNvPr id="0" name=""/>
        <dsp:cNvSpPr/>
      </dsp:nvSpPr>
      <dsp:spPr>
        <a:xfrm>
          <a:off x="6724544" y="657449"/>
          <a:ext cx="2489535" cy="995814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4.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Implementation</a:t>
          </a: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 in Allen</a:t>
          </a:r>
        </a:p>
      </dsp:txBody>
      <dsp:txXfrm>
        <a:off x="7222451" y="657449"/>
        <a:ext cx="1493721" cy="995814"/>
      </dsp:txXfrm>
    </dsp:sp>
    <dsp:sp modelId="{549DC389-83C1-4B2C-A90C-228B5226335D}">
      <dsp:nvSpPr>
        <dsp:cNvPr id="0" name=""/>
        <dsp:cNvSpPr/>
      </dsp:nvSpPr>
      <dsp:spPr>
        <a:xfrm>
          <a:off x="8965126" y="657449"/>
          <a:ext cx="2489535" cy="99581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Segoe UI" panose="020B0502040204020203" pitchFamily="34" charset="0"/>
              <a:cs typeface="Segoe UI" panose="020B0502040204020203" pitchFamily="34" charset="0"/>
            </a:rPr>
            <a:t>5. </a:t>
          </a:r>
          <a:r>
            <a:rPr lang="fr-FR" sz="1500" kern="1200" dirty="0" err="1">
              <a:latin typeface="Segoe UI" panose="020B0502040204020203" pitchFamily="34" charset="0"/>
              <a:cs typeface="Segoe UI" panose="020B0502040204020203" pitchFamily="34" charset="0"/>
            </a:rPr>
            <a:t>Optimization</a:t>
          </a:r>
          <a:endParaRPr lang="fr-FR" sz="15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463033" y="657449"/>
        <a:ext cx="1493721" cy="995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F37613-9D2D-4F33-9E94-4E88E69152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4DA2D-7624-49D7-BEED-B1EC9981B6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8D36-8ACA-4735-8D41-E1CE14500CFF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0A9CF-D48E-4AB6-A9AA-F8E5345C79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3ECE5-BD8D-4915-BA88-60F368F0C1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8FD37-3D1C-4FED-B049-87EBFF6B7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36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00C56-0533-4A26-911B-5F871A7A26EA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FDF7E-CB9C-4E52-850C-2FBFB72FCD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25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Main message: </a:t>
            </a:r>
            <a:r>
              <a:rPr lang="fr-FR" dirty="0" err="1"/>
              <a:t>digout</a:t>
            </a:r>
            <a:r>
              <a:rPr lang="fr-FR" dirty="0"/>
              <a:t> </a:t>
            </a:r>
            <a:r>
              <a:rPr lang="fr-FR" dirty="0" err="1"/>
              <a:t>library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to do </a:t>
            </a:r>
            <a:r>
              <a:rPr lang="fr-FR" dirty="0" err="1"/>
              <a:t>something</a:t>
            </a:r>
            <a:r>
              <a:rPr lang="fr-FR" dirty="0"/>
              <a:t> </a:t>
            </a:r>
            <a:r>
              <a:rPr lang="fr-FR" dirty="0" err="1"/>
              <a:t>laborious</a:t>
            </a:r>
            <a:r>
              <a:rPr lang="fr-FR" dirty="0"/>
              <a:t> in a super </a:t>
            </a:r>
            <a:r>
              <a:rPr lang="fr-FR" dirty="0" err="1"/>
              <a:t>easy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240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Main message:</a:t>
            </a:r>
          </a:p>
          <a:p>
            <a:r>
              <a:rPr lang="fr-FR" dirty="0" err="1"/>
              <a:t>Velo-only</a:t>
            </a:r>
            <a:r>
              <a:rPr lang="fr-FR" dirty="0"/>
              <a:t>: </a:t>
            </a:r>
            <a:r>
              <a:rPr lang="fr-FR" dirty="0" err="1"/>
              <a:t>useful</a:t>
            </a:r>
            <a:r>
              <a:rPr lang="fr-FR" dirty="0"/>
              <a:t> for </a:t>
            </a:r>
            <a:r>
              <a:rPr lang="fr-FR" dirty="0" err="1"/>
              <a:t>reconstructing</a:t>
            </a:r>
            <a:r>
              <a:rPr lang="fr-FR" dirty="0"/>
              <a:t> </a:t>
            </a:r>
            <a:r>
              <a:rPr lang="fr-FR" dirty="0" err="1"/>
              <a:t>primary</a:t>
            </a:r>
            <a:r>
              <a:rPr lang="fr-FR" dirty="0"/>
              <a:t> and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vertices</a:t>
            </a:r>
            <a:endParaRPr lang="fr-FR" dirty="0"/>
          </a:p>
          <a:p>
            <a:r>
              <a:rPr lang="fr-FR" dirty="0"/>
              <a:t>Long no </a:t>
            </a:r>
            <a:r>
              <a:rPr lang="fr-FR" dirty="0" err="1"/>
              <a:t>electrons</a:t>
            </a:r>
            <a:r>
              <a:rPr lang="fr-FR" dirty="0"/>
              <a:t> -&gt; global </a:t>
            </a:r>
            <a:r>
              <a:rPr lang="fr-FR" dirty="0" err="1"/>
              <a:t>idea</a:t>
            </a:r>
            <a:r>
              <a:rPr lang="fr-FR" dirty="0"/>
              <a:t> of </a:t>
            </a:r>
            <a:r>
              <a:rPr lang="fr-FR" dirty="0" err="1"/>
              <a:t>track-finding</a:t>
            </a:r>
            <a:endParaRPr lang="fr-FR" dirty="0"/>
          </a:p>
          <a:p>
            <a:r>
              <a:rPr lang="fr-FR" dirty="0"/>
              <a:t>Long </a:t>
            </a:r>
            <a:r>
              <a:rPr lang="fr-FR" dirty="0" err="1"/>
              <a:t>electrons</a:t>
            </a:r>
            <a:r>
              <a:rPr lang="fr-FR" dirty="0"/>
              <a:t>: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beast</a:t>
            </a:r>
            <a:r>
              <a:rPr lang="fr-FR" dirty="0"/>
              <a:t>. Use for analyses</a:t>
            </a:r>
          </a:p>
          <a:p>
            <a:r>
              <a:rPr lang="fr-FR" dirty="0"/>
              <a:t>Long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strange</a:t>
            </a:r>
            <a:r>
              <a:rPr lang="fr-FR" dirty="0"/>
              <a:t>: </a:t>
            </a:r>
            <a:r>
              <a:rPr lang="fr-FR" dirty="0" err="1"/>
              <a:t>displaced</a:t>
            </a:r>
            <a:r>
              <a:rPr lang="fr-FR" dirty="0"/>
              <a:t> </a:t>
            </a:r>
            <a:r>
              <a:rPr lang="fr-FR" dirty="0" err="1"/>
              <a:t>vertices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weird angles, </a:t>
            </a:r>
            <a:r>
              <a:rPr lang="fr-FR" dirty="0" err="1"/>
              <a:t>useful</a:t>
            </a:r>
            <a:r>
              <a:rPr lang="fr-FR" dirty="0"/>
              <a:t> for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866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78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Goal: </a:t>
            </a:r>
            <a:r>
              <a:rPr lang="fr-FR" dirty="0" err="1"/>
              <a:t>Physics</a:t>
            </a:r>
            <a:r>
              <a:rPr lang="fr-FR" dirty="0"/>
              <a:t> Performance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856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63% of the cases.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230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Improve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physics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performance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See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thesis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manuscript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for extensive description.</a:t>
            </a:r>
          </a:p>
          <a:p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NB: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this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not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Exa.TrkX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vs ETX4VELO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85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: </a:t>
            </a:r>
            <a:r>
              <a:rPr lang="fr-FR" dirty="0" err="1"/>
              <a:t>scale</a:t>
            </a:r>
            <a:r>
              <a:rPr lang="fr-FR" dirty="0"/>
              <a:t> of protons and neutrons and </a:t>
            </a:r>
            <a:r>
              <a:rPr lang="fr-FR" dirty="0" err="1"/>
              <a:t>below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40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Improve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physics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performance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See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thesis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manuscript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for extensive description.</a:t>
            </a:r>
          </a:p>
          <a:p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NB: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this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not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Exa.TrkX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vs ETX4VELO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Main message:</a:t>
            </a:r>
          </a:p>
          <a:p>
            <a:r>
              <a:rPr lang="fr-FR" dirty="0" err="1"/>
              <a:t>Velo-only</a:t>
            </a:r>
            <a:r>
              <a:rPr lang="fr-FR" dirty="0"/>
              <a:t>: </a:t>
            </a:r>
            <a:r>
              <a:rPr lang="fr-FR" dirty="0" err="1"/>
              <a:t>useful</a:t>
            </a:r>
            <a:r>
              <a:rPr lang="fr-FR" dirty="0"/>
              <a:t> for </a:t>
            </a:r>
            <a:r>
              <a:rPr lang="fr-FR" dirty="0" err="1"/>
              <a:t>reconstructing</a:t>
            </a:r>
            <a:r>
              <a:rPr lang="fr-FR" dirty="0"/>
              <a:t> </a:t>
            </a:r>
            <a:r>
              <a:rPr lang="fr-FR" dirty="0" err="1"/>
              <a:t>primary</a:t>
            </a:r>
            <a:r>
              <a:rPr lang="fr-FR" dirty="0"/>
              <a:t> and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vertices</a:t>
            </a:r>
            <a:endParaRPr lang="fr-FR" dirty="0"/>
          </a:p>
          <a:p>
            <a:r>
              <a:rPr lang="fr-FR" dirty="0"/>
              <a:t>Long no </a:t>
            </a:r>
            <a:r>
              <a:rPr lang="fr-FR" dirty="0" err="1"/>
              <a:t>electrons</a:t>
            </a:r>
            <a:r>
              <a:rPr lang="fr-FR" dirty="0"/>
              <a:t> -&gt; global </a:t>
            </a:r>
            <a:r>
              <a:rPr lang="fr-FR" dirty="0" err="1"/>
              <a:t>idea</a:t>
            </a:r>
            <a:r>
              <a:rPr lang="fr-FR" dirty="0"/>
              <a:t> of </a:t>
            </a:r>
            <a:r>
              <a:rPr lang="fr-FR" dirty="0" err="1"/>
              <a:t>track-finding</a:t>
            </a:r>
            <a:endParaRPr lang="fr-FR" dirty="0"/>
          </a:p>
          <a:p>
            <a:r>
              <a:rPr lang="fr-FR" dirty="0"/>
              <a:t>Long </a:t>
            </a:r>
            <a:r>
              <a:rPr lang="fr-FR" dirty="0" err="1"/>
              <a:t>electrons</a:t>
            </a:r>
            <a:r>
              <a:rPr lang="fr-FR" dirty="0"/>
              <a:t>: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beast</a:t>
            </a:r>
            <a:r>
              <a:rPr lang="fr-FR" dirty="0"/>
              <a:t>. Use for analyses</a:t>
            </a:r>
          </a:p>
          <a:p>
            <a:r>
              <a:rPr lang="fr-FR" dirty="0"/>
              <a:t>Long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strange</a:t>
            </a:r>
            <a:r>
              <a:rPr lang="fr-FR" dirty="0"/>
              <a:t>: </a:t>
            </a:r>
            <a:r>
              <a:rPr lang="fr-FR" dirty="0" err="1"/>
              <a:t>displaced</a:t>
            </a:r>
            <a:r>
              <a:rPr lang="fr-FR" dirty="0"/>
              <a:t> </a:t>
            </a:r>
            <a:r>
              <a:rPr lang="fr-FR" dirty="0" err="1"/>
              <a:t>vertices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weird angles, </a:t>
            </a:r>
            <a:r>
              <a:rPr lang="fr-FR" dirty="0" err="1"/>
              <a:t>useful</a:t>
            </a:r>
            <a:r>
              <a:rPr lang="fr-FR" dirty="0"/>
              <a:t> for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295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68%: </a:t>
            </a:r>
            <a:r>
              <a:rPr lang="fr-FR" i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only</a:t>
            </a:r>
            <a:r>
              <a:rPr lang="fr-FR" i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reconstructed</a:t>
            </a:r>
            <a:r>
              <a:rPr lang="fr-FR" i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objects</a:t>
            </a:r>
            <a:endParaRPr lang="en-GB" i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dirty="0"/>
              <a:t>26%; full events</a:t>
            </a:r>
          </a:p>
          <a:p>
            <a:r>
              <a:rPr lang="en-GB" dirty="0"/>
              <a:t>6% </a:t>
            </a:r>
            <a:r>
              <a:rPr lang="en-GB" dirty="0" err="1"/>
              <a:t>calib</a:t>
            </a:r>
            <a:r>
              <a:rPr lang="en-GB" dirty="0"/>
              <a:t>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701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7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08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211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Main message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FDF7E-CB9C-4E52-850C-2FBFB72FCDC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35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89BB05-EF60-7C4C-9520-41ABD9961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47FEAB-3A04-034E-BDD0-04418C70B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F3F07E-D4D8-FC42-BBFF-E255E5D9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73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30E6C72-83D0-C455-06DD-8B7B84AE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68" y="200658"/>
            <a:ext cx="11126260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>
              <a:defRPr sz="3000" b="1">
                <a:solidFill>
                  <a:srgbClr val="62A0A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9B6CF0-6429-B64D-A917-60979925D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27" y="1681477"/>
            <a:ext cx="11251096" cy="4495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529E8F-FEAF-574B-BC99-9AD0A1D3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EAB80D3A-073B-B04C-B0B0-EC31DBE3CA0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D7DD2E-A171-9D37-9654-E766BAEFBCB9}"/>
              </a:ext>
            </a:extLst>
          </p:cNvPr>
          <p:cNvSpPr/>
          <p:nvPr userDrawn="1"/>
        </p:nvSpPr>
        <p:spPr>
          <a:xfrm>
            <a:off x="150754" y="11016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599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avec_sous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9B6CF0-6429-B64D-A917-60979925D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27" y="1681477"/>
            <a:ext cx="11251096" cy="4495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0B6D50-F4FF-CC4F-8A92-C2B6913A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4785360" cy="393755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solidFill>
                  <a:srgbClr val="AE755E"/>
                </a:solidFill>
                <a:latin typeface="Bookman Old Style" panose="02050604050505020204" pitchFamily="18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Deep Learning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529E8F-FEAF-574B-BC99-9AD0A1D3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EAB80D3A-073B-B04C-B0B0-EC31DBE3CA0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E82A054-A82B-DBA6-C111-AA491610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68" y="200658"/>
            <a:ext cx="11126260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>
              <a:defRPr sz="3000" b="1">
                <a:solidFill>
                  <a:srgbClr val="62A0A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396439-1AD2-EE80-762D-8C1A22100999}"/>
              </a:ext>
            </a:extLst>
          </p:cNvPr>
          <p:cNvSpPr/>
          <p:nvPr userDrawn="1"/>
        </p:nvSpPr>
        <p:spPr>
          <a:xfrm>
            <a:off x="150754" y="11016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F3081C-9F8C-341E-C1EF-A2E3EDB048C6}"/>
              </a:ext>
            </a:extLst>
          </p:cNvPr>
          <p:cNvSpPr/>
          <p:nvPr userDrawn="1"/>
        </p:nvSpPr>
        <p:spPr>
          <a:xfrm>
            <a:off x="625642" y="721425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7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DC594676-9DEF-42BE-9C65-EB7BBEFA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62A0A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9B6CF0-6429-B64D-A917-60979925D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7" y="1825625"/>
            <a:ext cx="11072191" cy="4351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529E8F-FEAF-574B-BC99-9AD0A1D3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68EAA27-2AE5-4623-8412-127CD7166BB7}"/>
              </a:ext>
            </a:extLst>
          </p:cNvPr>
          <p:cNvCxnSpPr>
            <a:cxnSpLocks/>
          </p:cNvCxnSpPr>
          <p:nvPr userDrawn="1"/>
        </p:nvCxnSpPr>
        <p:spPr>
          <a:xfrm>
            <a:off x="0" y="393700"/>
            <a:ext cx="1833562" cy="0"/>
          </a:xfrm>
          <a:prstGeom prst="line">
            <a:avLst/>
          </a:prstGeom>
          <a:ln w="38100">
            <a:solidFill>
              <a:srgbClr val="62A0A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657ADE2-E99C-4C56-B3A2-52BD9839155F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8438" y="428487"/>
            <a:ext cx="1833562" cy="0"/>
          </a:xfrm>
          <a:prstGeom prst="line">
            <a:avLst/>
          </a:prstGeom>
          <a:ln w="38100">
            <a:solidFill>
              <a:srgbClr val="62A0A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07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9B6CF0-6429-B64D-A917-60979925D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7" y="1825625"/>
            <a:ext cx="11072191" cy="4351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529E8F-FEAF-574B-BC99-9AD0A1D3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97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5C91F47-F201-6D4D-A5D4-4891A06D4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1"/>
            <a:ext cx="10515600" cy="838200"/>
          </a:xfrm>
          <a:prstGeom prst="rect">
            <a:avLst/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AEEB07-68C0-D24E-B340-F72EF208B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</a:defRPr>
            </a:lvl1pPr>
          </a:lstStyle>
          <a:p>
            <a:fld id="{EAB80D3A-073B-B04C-B0B0-EC31DBE3CA0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3A7D57B-BAD8-4CC7-B4E4-119C5D4E3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973" y="1371600"/>
            <a:ext cx="11748053" cy="5108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25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  <p:sldLayoutId id="2147483654" r:id="rId5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ookman Old Style" panose="02050604050505020204" pitchFamily="18" charset="0"/>
          <a:ea typeface="Verdana" panose="020B0604030504040204" pitchFamily="34" charset="0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CMU Sans Serif" panose="02000603000000000000" pitchFamily="2" charset="0"/>
        <a:buChar char="‒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MU Sans Serif" panose="02000603000000000000" pitchFamily="2" charset="0"/>
        </a:defRPr>
      </a:lvl1pPr>
      <a:lvl2pPr marL="714375" indent="-2571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MU Sans Serif" panose="02000603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MU Sans Serif" panose="02000603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MU Sans Serif" panose="02000603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MU Sans Serif" panose="02000603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0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svg"/><Relationship Id="rId7" Type="http://schemas.openxmlformats.org/officeDocument/2006/relationships/image" Target="../media/image327.sv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6.png"/><Relationship Id="rId5" Type="http://schemas.openxmlformats.org/officeDocument/2006/relationships/image" Target="../media/image325.svg"/><Relationship Id="rId4" Type="http://schemas.openxmlformats.org/officeDocument/2006/relationships/image" Target="../media/image32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1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3" Type="http://schemas.openxmlformats.org/officeDocument/2006/relationships/image" Target="../media/image351.png"/><Relationship Id="rId7" Type="http://schemas.openxmlformats.org/officeDocument/2006/relationships/image" Target="../media/image35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21.png"/><Relationship Id="rId5" Type="http://schemas.openxmlformats.org/officeDocument/2006/relationships/image" Target="../media/image353.png"/><Relationship Id="rId4" Type="http://schemas.openxmlformats.org/officeDocument/2006/relationships/image" Target="../media/image352.png"/><Relationship Id="rId9" Type="http://schemas.openxmlformats.org/officeDocument/2006/relationships/image" Target="../media/image35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1.xml"/><Relationship Id="rId26" Type="http://schemas.openxmlformats.org/officeDocument/2006/relationships/image" Target="../media/image84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1.xml"/><Relationship Id="rId25" Type="http://schemas.openxmlformats.org/officeDocument/2006/relationships/image" Target="../media/image82.png"/><Relationship Id="rId2" Type="http://schemas.openxmlformats.org/officeDocument/2006/relationships/image" Target="../media/image116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24" Type="http://schemas.openxmlformats.org/officeDocument/2006/relationships/image" Target="../media/image81.png"/><Relationship Id="rId5" Type="http://schemas.openxmlformats.org/officeDocument/2006/relationships/image" Target="../media/image119.png"/><Relationship Id="rId15" Type="http://schemas.openxmlformats.org/officeDocument/2006/relationships/image" Target="../media/image77.png"/><Relationship Id="rId23" Type="http://schemas.openxmlformats.org/officeDocument/2006/relationships/image" Target="../media/image83.png"/><Relationship Id="rId28" Type="http://schemas.openxmlformats.org/officeDocument/2006/relationships/image" Target="../media/image80.svg"/><Relationship Id="rId10" Type="http://schemas.microsoft.com/office/2007/relationships/diagramDrawing" Target="../diagrams/drawing1.xml"/><Relationship Id="rId4" Type="http://schemas.openxmlformats.org/officeDocument/2006/relationships/image" Target="../media/image118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1.xml"/><Relationship Id="rId27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3.jpeg"/><Relationship Id="rId10" Type="http://schemas.openxmlformats.org/officeDocument/2006/relationships/image" Target="../media/image861.png"/><Relationship Id="rId4" Type="http://schemas.openxmlformats.org/officeDocument/2006/relationships/image" Target="../media/image82.jpeg"/><Relationship Id="rId9" Type="http://schemas.openxmlformats.org/officeDocument/2006/relationships/image" Target="../media/image9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8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8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1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93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0.png"/><Relationship Id="rId5" Type="http://schemas.openxmlformats.org/officeDocument/2006/relationships/image" Target="../media/image790.png"/><Relationship Id="rId4" Type="http://schemas.openxmlformats.org/officeDocument/2006/relationships/image" Target="../media/image122.pn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jpeg"/><Relationship Id="rId4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37.png"/><Relationship Id="rId10" Type="http://schemas.openxmlformats.org/officeDocument/2006/relationships/image" Target="../media/image151.png"/><Relationship Id="rId9" Type="http://schemas.openxmlformats.org/officeDocument/2006/relationships/image" Target="../media/image1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38.png"/><Relationship Id="rId10" Type="http://schemas.openxmlformats.org/officeDocument/2006/relationships/image" Target="../media/image151.png"/><Relationship Id="rId9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1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3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126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10" Type="http://schemas.openxmlformats.org/officeDocument/2006/relationships/image" Target="../media/image140.svg"/><Relationship Id="rId4" Type="http://schemas.openxmlformats.org/officeDocument/2006/relationships/image" Target="../media/image127.svg"/><Relationship Id="rId9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42.svg"/><Relationship Id="rId7" Type="http://schemas.openxmlformats.org/officeDocument/2006/relationships/image" Target="../media/image128.png"/><Relationship Id="rId12" Type="http://schemas.openxmlformats.org/officeDocument/2006/relationships/image" Target="../media/image140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svg"/><Relationship Id="rId11" Type="http://schemas.openxmlformats.org/officeDocument/2006/relationships/image" Target="../media/image139.png"/><Relationship Id="rId5" Type="http://schemas.openxmlformats.org/officeDocument/2006/relationships/image" Target="../media/image126.png"/><Relationship Id="rId10" Type="http://schemas.openxmlformats.org/officeDocument/2006/relationships/image" Target="../media/image137.svg"/><Relationship Id="rId4" Type="http://schemas.openxmlformats.org/officeDocument/2006/relationships/image" Target="../media/image173.png"/><Relationship Id="rId9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7" Type="http://schemas.openxmlformats.org/officeDocument/2006/relationships/image" Target="../media/image184.pn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5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27.svg"/><Relationship Id="rId7" Type="http://schemas.openxmlformats.org/officeDocument/2006/relationships/image" Target="../media/image13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5" Type="http://schemas.openxmlformats.org/officeDocument/2006/relationships/image" Target="../media/image129.svg"/><Relationship Id="rId4" Type="http://schemas.openxmlformats.org/officeDocument/2006/relationships/image" Target="../media/image128.png"/><Relationship Id="rId9" Type="http://schemas.openxmlformats.org/officeDocument/2006/relationships/image" Target="../media/image140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126.png"/><Relationship Id="rId7" Type="http://schemas.openxmlformats.org/officeDocument/2006/relationships/image" Target="../media/image136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10" Type="http://schemas.openxmlformats.org/officeDocument/2006/relationships/image" Target="../media/image140.svg"/><Relationship Id="rId4" Type="http://schemas.openxmlformats.org/officeDocument/2006/relationships/image" Target="../media/image127.svg"/><Relationship Id="rId9" Type="http://schemas.openxmlformats.org/officeDocument/2006/relationships/image" Target="../media/image13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3" Type="http://schemas.openxmlformats.org/officeDocument/2006/relationships/image" Target="../media/image177.svg"/><Relationship Id="rId7" Type="http://schemas.openxmlformats.org/officeDocument/2006/relationships/image" Target="../media/image180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79.svg"/><Relationship Id="rId10" Type="http://schemas.openxmlformats.org/officeDocument/2006/relationships/image" Target="../media/image186.svg"/><Relationship Id="rId4" Type="http://schemas.openxmlformats.org/officeDocument/2006/relationships/image" Target="../media/image178.png"/><Relationship Id="rId9" Type="http://schemas.openxmlformats.org/officeDocument/2006/relationships/image" Target="../media/image1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27.svg"/><Relationship Id="rId7" Type="http://schemas.openxmlformats.org/officeDocument/2006/relationships/image" Target="../media/image13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5" Type="http://schemas.openxmlformats.org/officeDocument/2006/relationships/image" Target="../media/image129.svg"/><Relationship Id="rId4" Type="http://schemas.openxmlformats.org/officeDocument/2006/relationships/image" Target="../media/image128.png"/><Relationship Id="rId9" Type="http://schemas.openxmlformats.org/officeDocument/2006/relationships/image" Target="../media/image140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2.png"/><Relationship Id="rId4" Type="http://schemas.openxmlformats.org/officeDocument/2006/relationships/image" Target="../media/image26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27.svg"/><Relationship Id="rId7" Type="http://schemas.openxmlformats.org/officeDocument/2006/relationships/image" Target="../media/image13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5" Type="http://schemas.openxmlformats.org/officeDocument/2006/relationships/image" Target="../media/image129.svg"/><Relationship Id="rId4" Type="http://schemas.openxmlformats.org/officeDocument/2006/relationships/image" Target="../media/image128.png"/><Relationship Id="rId9" Type="http://schemas.openxmlformats.org/officeDocument/2006/relationships/image" Target="../media/image140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27.svg"/><Relationship Id="rId7" Type="http://schemas.openxmlformats.org/officeDocument/2006/relationships/image" Target="../media/image13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5" Type="http://schemas.openxmlformats.org/officeDocument/2006/relationships/image" Target="../media/image129.svg"/><Relationship Id="rId4" Type="http://schemas.openxmlformats.org/officeDocument/2006/relationships/image" Target="../media/image128.png"/><Relationship Id="rId9" Type="http://schemas.openxmlformats.org/officeDocument/2006/relationships/image" Target="../media/image1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9.png"/><Relationship Id="rId4" Type="http://schemas.openxmlformats.org/officeDocument/2006/relationships/image" Target="../media/image19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sv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svg"/><Relationship Id="rId7" Type="http://schemas.openxmlformats.org/officeDocument/2006/relationships/image" Target="../media/image311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5.png"/><Relationship Id="rId5" Type="http://schemas.openxmlformats.org/officeDocument/2006/relationships/image" Target="../media/image206.svg"/><Relationship Id="rId4" Type="http://schemas.openxmlformats.org/officeDocument/2006/relationships/image" Target="../media/image20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67.png"/><Relationship Id="rId7" Type="http://schemas.openxmlformats.org/officeDocument/2006/relationships/image" Target="../media/image63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0.png"/><Relationship Id="rId5" Type="http://schemas.openxmlformats.org/officeDocument/2006/relationships/image" Target="../media/image68.png"/><Relationship Id="rId10" Type="http://schemas.openxmlformats.org/officeDocument/2006/relationships/image" Target="../media/image660.png"/><Relationship Id="rId4" Type="http://schemas.openxmlformats.org/officeDocument/2006/relationships/image" Target="../media/image600.png"/><Relationship Id="rId9" Type="http://schemas.openxmlformats.org/officeDocument/2006/relationships/image" Target="../media/image65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svg"/><Relationship Id="rId3" Type="http://schemas.openxmlformats.org/officeDocument/2006/relationships/image" Target="../media/image207.png"/><Relationship Id="rId7" Type="http://schemas.openxmlformats.org/officeDocument/2006/relationships/image" Target="../media/image214.png"/><Relationship Id="rId12" Type="http://schemas.openxmlformats.org/officeDocument/2006/relationships/image" Target="../media/image221.sv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1.svg"/><Relationship Id="rId11" Type="http://schemas.openxmlformats.org/officeDocument/2006/relationships/image" Target="../media/image220.png"/><Relationship Id="rId5" Type="http://schemas.openxmlformats.org/officeDocument/2006/relationships/image" Target="../media/image210.png"/><Relationship Id="rId10" Type="http://schemas.openxmlformats.org/officeDocument/2006/relationships/image" Target="../media/image218.svg"/><Relationship Id="rId4" Type="http://schemas.openxmlformats.org/officeDocument/2006/relationships/image" Target="../media/image208.svg"/><Relationship Id="rId9" Type="http://schemas.openxmlformats.org/officeDocument/2006/relationships/image" Target="../media/image21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3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https://iopscience.iop.org/article/10.1088/1748-0221/20/06/P06002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4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hyperlink" Target="https://inspirehep.net/literature/1645999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11" Type="http://schemas.openxmlformats.org/officeDocument/2006/relationships/image" Target="../media/image1080.png"/><Relationship Id="rId5" Type="http://schemas.openxmlformats.org/officeDocument/2006/relationships/image" Target="../media/image99.svg"/><Relationship Id="rId10" Type="http://schemas.openxmlformats.org/officeDocument/2006/relationships/image" Target="../media/image231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6.png"/><Relationship Id="rId3" Type="http://schemas.openxmlformats.org/officeDocument/2006/relationships/image" Target="../media/image235.png"/><Relationship Id="rId7" Type="http://schemas.openxmlformats.org/officeDocument/2006/relationships/image" Target="../media/image238.png"/><Relationship Id="rId12" Type="http://schemas.openxmlformats.org/officeDocument/2006/relationships/image" Target="../media/image244.png"/><Relationship Id="rId2" Type="http://schemas.openxmlformats.org/officeDocument/2006/relationships/image" Target="../media/image234.png"/><Relationship Id="rId16" Type="http://schemas.openxmlformats.org/officeDocument/2006/relationships/image" Target="../media/image2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7.png"/><Relationship Id="rId11" Type="http://schemas.openxmlformats.org/officeDocument/2006/relationships/image" Target="../media/image243.png"/><Relationship Id="rId5" Type="http://schemas.openxmlformats.org/officeDocument/2006/relationships/image" Target="../media/image1680.png"/><Relationship Id="rId15" Type="http://schemas.openxmlformats.org/officeDocument/2006/relationships/image" Target="../media/image248.png"/><Relationship Id="rId10" Type="http://schemas.openxmlformats.org/officeDocument/2006/relationships/image" Target="../media/image241.png"/><Relationship Id="rId4" Type="http://schemas.openxmlformats.org/officeDocument/2006/relationships/image" Target="../media/image236.png"/><Relationship Id="rId9" Type="http://schemas.openxmlformats.org/officeDocument/2006/relationships/image" Target="../media/image240.png"/><Relationship Id="rId14" Type="http://schemas.openxmlformats.org/officeDocument/2006/relationships/image" Target="../media/image2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40.png"/><Relationship Id="rId7" Type="http://schemas.openxmlformats.org/officeDocument/2006/relationships/image" Target="../media/image2200.png"/><Relationship Id="rId2" Type="http://schemas.openxmlformats.org/officeDocument/2006/relationships/image" Target="../media/image21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0.png"/><Relationship Id="rId5" Type="http://schemas.openxmlformats.org/officeDocument/2006/relationships/image" Target="../media/image218.png"/><Relationship Id="rId4" Type="http://schemas.openxmlformats.org/officeDocument/2006/relationships/image" Target="../media/image2170.png"/><Relationship Id="rId9" Type="http://schemas.openxmlformats.org/officeDocument/2006/relationships/image" Target="../media/image222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72.png"/><Relationship Id="rId18" Type="http://schemas.openxmlformats.org/officeDocument/2006/relationships/image" Target="../media/image276.png"/><Relationship Id="rId3" Type="http://schemas.openxmlformats.org/officeDocument/2006/relationships/image" Target="../media/image252.png"/><Relationship Id="rId7" Type="http://schemas.openxmlformats.org/officeDocument/2006/relationships/image" Target="../media/image258.png"/><Relationship Id="rId12" Type="http://schemas.openxmlformats.org/officeDocument/2006/relationships/image" Target="../media/image271.png"/><Relationship Id="rId17" Type="http://schemas.openxmlformats.org/officeDocument/2006/relationships/image" Target="../media/image2530.png"/><Relationship Id="rId2" Type="http://schemas.openxmlformats.org/officeDocument/2006/relationships/image" Target="../media/image250.png"/><Relationship Id="rId16" Type="http://schemas.openxmlformats.org/officeDocument/2006/relationships/image" Target="../media/image2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6.png"/><Relationship Id="rId11" Type="http://schemas.openxmlformats.org/officeDocument/2006/relationships/image" Target="../media/image270.png"/><Relationship Id="rId5" Type="http://schemas.openxmlformats.org/officeDocument/2006/relationships/image" Target="../media/image254.png"/><Relationship Id="rId15" Type="http://schemas.openxmlformats.org/officeDocument/2006/relationships/image" Target="../media/image274.png"/><Relationship Id="rId10" Type="http://schemas.openxmlformats.org/officeDocument/2006/relationships/image" Target="../media/image261.png"/><Relationship Id="rId19" Type="http://schemas.openxmlformats.org/officeDocument/2006/relationships/image" Target="../media/image277.png"/><Relationship Id="rId4" Type="http://schemas.openxmlformats.org/officeDocument/2006/relationships/image" Target="../media/image253.png"/><Relationship Id="rId9" Type="http://schemas.openxmlformats.org/officeDocument/2006/relationships/image" Target="../media/image260.png"/><Relationship Id="rId14" Type="http://schemas.openxmlformats.org/officeDocument/2006/relationships/image" Target="../media/image27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30.png"/><Relationship Id="rId7" Type="http://schemas.openxmlformats.org/officeDocument/2006/relationships/image" Target="../media/image281.svg"/><Relationship Id="rId2" Type="http://schemas.openxmlformats.org/officeDocument/2006/relationships/image" Target="../media/image27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11" Type="http://schemas.openxmlformats.org/officeDocument/2006/relationships/image" Target="../media/image281.png"/><Relationship Id="rId5" Type="http://schemas.openxmlformats.org/officeDocument/2006/relationships/image" Target="../media/image279.svg"/><Relationship Id="rId10" Type="http://schemas.openxmlformats.org/officeDocument/2006/relationships/image" Target="../media/image2800.png"/><Relationship Id="rId4" Type="http://schemas.openxmlformats.org/officeDocument/2006/relationships/image" Target="../media/image278.png"/><Relationship Id="rId9" Type="http://schemas.openxmlformats.org/officeDocument/2006/relationships/image" Target="../media/image283.sv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85.svg"/><Relationship Id="rId7" Type="http://schemas.openxmlformats.org/officeDocument/2006/relationships/image" Target="../media/image287.sv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6.png"/><Relationship Id="rId5" Type="http://schemas.openxmlformats.org/officeDocument/2006/relationships/image" Target="../media/image2840.png"/><Relationship Id="rId4" Type="http://schemas.openxmlformats.org/officeDocument/2006/relationships/image" Target="../media/image272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89.png"/><Relationship Id="rId7" Type="http://schemas.openxmlformats.org/officeDocument/2006/relationships/image" Target="../media/image291.svg"/><Relationship Id="rId2" Type="http://schemas.openxmlformats.org/officeDocument/2006/relationships/image" Target="../media/image28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0.png"/><Relationship Id="rId5" Type="http://schemas.openxmlformats.org/officeDocument/2006/relationships/image" Target="../media/image289.svg"/><Relationship Id="rId10" Type="http://schemas.openxmlformats.org/officeDocument/2006/relationships/image" Target="../media/image296.png"/><Relationship Id="rId4" Type="http://schemas.openxmlformats.org/officeDocument/2006/relationships/image" Target="../media/image288.png"/><Relationship Id="rId9" Type="http://schemas.openxmlformats.org/officeDocument/2006/relationships/image" Target="../media/image293.sv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2.png"/><Relationship Id="rId3" Type="http://schemas.openxmlformats.org/officeDocument/2006/relationships/image" Target="../media/image295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294.png"/><Relationship Id="rId16" Type="http://schemas.openxmlformats.org/officeDocument/2006/relationships/image" Target="../media/image3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9.png"/><Relationship Id="rId11" Type="http://schemas.openxmlformats.org/officeDocument/2006/relationships/image" Target="../media/image304.png"/><Relationship Id="rId5" Type="http://schemas.openxmlformats.org/officeDocument/2006/relationships/image" Target="../media/image298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2.png"/><Relationship Id="rId3" Type="http://schemas.openxmlformats.org/officeDocument/2006/relationships/image" Target="../media/image294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329.png"/><Relationship Id="rId16" Type="http://schemas.openxmlformats.org/officeDocument/2006/relationships/image" Target="../media/image3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3.png"/><Relationship Id="rId11" Type="http://schemas.openxmlformats.org/officeDocument/2006/relationships/image" Target="../media/image304.png"/><Relationship Id="rId5" Type="http://schemas.openxmlformats.org/officeDocument/2006/relationships/image" Target="../media/image297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19" Type="http://schemas.openxmlformats.org/officeDocument/2006/relationships/image" Target="../media/image299.png"/><Relationship Id="rId4" Type="http://schemas.openxmlformats.org/officeDocument/2006/relationships/image" Target="../media/image295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2.png"/><Relationship Id="rId3" Type="http://schemas.openxmlformats.org/officeDocument/2006/relationships/image" Target="../media/image294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331.png"/><Relationship Id="rId16" Type="http://schemas.openxmlformats.org/officeDocument/2006/relationships/image" Target="../media/image3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8.png"/><Relationship Id="rId11" Type="http://schemas.openxmlformats.org/officeDocument/2006/relationships/image" Target="../media/image304.png"/><Relationship Id="rId5" Type="http://schemas.openxmlformats.org/officeDocument/2006/relationships/image" Target="../media/image297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19" Type="http://schemas.openxmlformats.org/officeDocument/2006/relationships/image" Target="../media/image299.png"/><Relationship Id="rId4" Type="http://schemas.openxmlformats.org/officeDocument/2006/relationships/image" Target="../media/image295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2.png"/><Relationship Id="rId3" Type="http://schemas.openxmlformats.org/officeDocument/2006/relationships/image" Target="../media/image294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332.png"/><Relationship Id="rId16" Type="http://schemas.openxmlformats.org/officeDocument/2006/relationships/image" Target="../media/image315.png"/><Relationship Id="rId20" Type="http://schemas.openxmlformats.org/officeDocument/2006/relationships/image" Target="../media/image3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4.png"/><Relationship Id="rId11" Type="http://schemas.openxmlformats.org/officeDocument/2006/relationships/image" Target="../media/image304.png"/><Relationship Id="rId5" Type="http://schemas.openxmlformats.org/officeDocument/2006/relationships/image" Target="../media/image297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19" Type="http://schemas.openxmlformats.org/officeDocument/2006/relationships/image" Target="../media/image299.png"/><Relationship Id="rId4" Type="http://schemas.openxmlformats.org/officeDocument/2006/relationships/image" Target="../media/image295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2.png"/><Relationship Id="rId3" Type="http://schemas.openxmlformats.org/officeDocument/2006/relationships/image" Target="../media/image294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332.png"/><Relationship Id="rId16" Type="http://schemas.openxmlformats.org/officeDocument/2006/relationships/image" Target="../media/image3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4.png"/><Relationship Id="rId11" Type="http://schemas.openxmlformats.org/officeDocument/2006/relationships/image" Target="../media/image304.png"/><Relationship Id="rId5" Type="http://schemas.openxmlformats.org/officeDocument/2006/relationships/image" Target="../media/image297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19" Type="http://schemas.openxmlformats.org/officeDocument/2006/relationships/image" Target="../media/image317.png"/><Relationship Id="rId4" Type="http://schemas.openxmlformats.org/officeDocument/2006/relationships/image" Target="../media/image295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0.png"/><Relationship Id="rId2" Type="http://schemas.openxmlformats.org/officeDocument/2006/relationships/image" Target="../media/image280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2.png"/><Relationship Id="rId3" Type="http://schemas.openxmlformats.org/officeDocument/2006/relationships/image" Target="../media/image295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294.png"/><Relationship Id="rId16" Type="http://schemas.openxmlformats.org/officeDocument/2006/relationships/image" Target="../media/image3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8.png"/><Relationship Id="rId11" Type="http://schemas.openxmlformats.org/officeDocument/2006/relationships/image" Target="../media/image304.png"/><Relationship Id="rId5" Type="http://schemas.openxmlformats.org/officeDocument/2006/relationships/image" Target="../media/image314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19" Type="http://schemas.openxmlformats.org/officeDocument/2006/relationships/image" Target="../media/image317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2.png"/><Relationship Id="rId3" Type="http://schemas.openxmlformats.org/officeDocument/2006/relationships/image" Target="../media/image295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294.png"/><Relationship Id="rId16" Type="http://schemas.openxmlformats.org/officeDocument/2006/relationships/image" Target="../media/image315.png"/><Relationship Id="rId20" Type="http://schemas.openxmlformats.org/officeDocument/2006/relationships/image" Target="../media/image3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9.png"/><Relationship Id="rId11" Type="http://schemas.openxmlformats.org/officeDocument/2006/relationships/image" Target="../media/image304.png"/><Relationship Id="rId5" Type="http://schemas.openxmlformats.org/officeDocument/2006/relationships/image" Target="../media/image314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19" Type="http://schemas.openxmlformats.org/officeDocument/2006/relationships/image" Target="../media/image320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2.png"/><Relationship Id="rId3" Type="http://schemas.openxmlformats.org/officeDocument/2006/relationships/image" Target="../media/image321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294.png"/><Relationship Id="rId16" Type="http://schemas.openxmlformats.org/officeDocument/2006/relationships/image" Target="../media/image3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9.png"/><Relationship Id="rId11" Type="http://schemas.openxmlformats.org/officeDocument/2006/relationships/image" Target="../media/image304.png"/><Relationship Id="rId5" Type="http://schemas.openxmlformats.org/officeDocument/2006/relationships/image" Target="../media/image314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19" Type="http://schemas.openxmlformats.org/officeDocument/2006/relationships/image" Target="../media/image317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2.png"/><Relationship Id="rId3" Type="http://schemas.openxmlformats.org/officeDocument/2006/relationships/image" Target="../media/image321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294.png"/><Relationship Id="rId16" Type="http://schemas.openxmlformats.org/officeDocument/2006/relationships/image" Target="../media/image3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9.png"/><Relationship Id="rId11" Type="http://schemas.openxmlformats.org/officeDocument/2006/relationships/image" Target="../media/image304.png"/><Relationship Id="rId5" Type="http://schemas.openxmlformats.org/officeDocument/2006/relationships/image" Target="../media/image314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19" Type="http://schemas.openxmlformats.org/officeDocument/2006/relationships/image" Target="../media/image317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663E3DC-4343-DA4F-8255-6DE54872D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418" y="1041160"/>
            <a:ext cx="10558405" cy="3044335"/>
          </a:xfrm>
        </p:spPr>
        <p:txBody>
          <a:bodyPr anchor="b">
            <a:normAutofit/>
          </a:bodyPr>
          <a:lstStyle/>
          <a:p>
            <a:r>
              <a:rPr lang="en-GB" sz="4800" dirty="0"/>
              <a:t>Track Finding in the Velo at LHCb using Graph Neural Networks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2881D-5B3C-874D-AFCF-B33A2D117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708" y="4211464"/>
            <a:ext cx="10558405" cy="2234485"/>
          </a:xfrm>
        </p:spPr>
        <p:txBody>
          <a:bodyPr anchor="t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Anthony Correia</a:t>
            </a:r>
            <a:endParaRPr lang="en-GB" b="1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  <a:r>
              <a:rPr lang="en-GB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December 2025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22FA0D-08EF-40A8-BAEC-83E63587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80D3A-073B-B04C-B0B0-EC31DBE3CA04}" type="slidenum"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62AAFD2-173D-7B81-EEA6-97AC153C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373" y="6091674"/>
            <a:ext cx="1857238" cy="45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A490E-5CCC-FFD9-4B92-59722E57C10F}"/>
              </a:ext>
            </a:extLst>
          </p:cNvPr>
          <p:cNvSpPr txBox="1"/>
          <p:nvPr/>
        </p:nvSpPr>
        <p:spPr>
          <a:xfrm>
            <a:off x="7523145" y="6143334"/>
            <a:ext cx="25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MU Sans Serif" panose="02000603000000000000" pitchFamily="2" charset="0"/>
              </a:rPr>
              <a:t>In collaboration </a:t>
            </a:r>
            <a:r>
              <a:rPr lang="en-GB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MU Sans Serif" panose="02000603000000000000" pitchFamily="2" charset="0"/>
              </a:rPr>
              <a:t>with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FE624A3-5685-8A93-09AF-5F137F01D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4" y="5843826"/>
            <a:ext cx="1533804" cy="85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C47DB452-5183-28FC-D773-5353AD9F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817" y="5835302"/>
            <a:ext cx="2110046" cy="84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5A67B59A-FCF8-B87C-061B-FC4730E76657}"/>
              </a:ext>
            </a:extLst>
          </p:cNvPr>
          <p:cNvSpPr/>
          <p:nvPr/>
        </p:nvSpPr>
        <p:spPr>
          <a:xfrm>
            <a:off x="1868833" y="5551099"/>
            <a:ext cx="1763826" cy="215557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A blue circle with white text&#10;&#10;Description automatically generated">
            <a:extLst>
              <a:ext uri="{FF2B5EF4-FFF2-40B4-BE49-F238E27FC236}">
                <a16:creationId xmlns:a16="http://schemas.microsoft.com/office/drawing/2014/main" id="{9C1FB55E-8DA9-616A-5D31-6496F325C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086" y="5809988"/>
            <a:ext cx="865499" cy="8536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0B9A46-8135-C3EC-AE2F-9F76987D7ED3}"/>
              </a:ext>
            </a:extLst>
          </p:cNvPr>
          <p:cNvSpPr txBox="1"/>
          <p:nvPr/>
        </p:nvSpPr>
        <p:spPr>
          <a:xfrm>
            <a:off x="1930826" y="527135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Protection zone</a:t>
            </a:r>
            <a:endParaRPr lang="en-GB" b="1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5FDADADD-35EE-DABA-99C8-9969EBCAC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74" y="176294"/>
            <a:ext cx="1399499" cy="9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B7FD983-743B-CBC6-F898-B913A194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55" y="176294"/>
            <a:ext cx="2244288" cy="9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1E7C8EAB-3960-D380-921B-0ED19D88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824" y="183930"/>
            <a:ext cx="1488487" cy="90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C6A37D86-8FEE-6179-48C8-51FA2AD49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8" y="89751"/>
            <a:ext cx="1064004" cy="10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35C9540F-C5DE-0640-C1CC-EE93C1996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04" y="183930"/>
            <a:ext cx="903015" cy="90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EB1A2111-AE49-075D-C15C-C6B3AEC8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40" y="170881"/>
            <a:ext cx="1777441" cy="91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57FEDE16-8AB3-3538-47A2-3A79F97089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8487" y="83921"/>
            <a:ext cx="1786997" cy="107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1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rrow: Right 54">
            <a:extLst>
              <a:ext uri="{FF2B5EF4-FFF2-40B4-BE49-F238E27FC236}">
                <a16:creationId xmlns:a16="http://schemas.microsoft.com/office/drawing/2014/main" id="{FF0C68CA-1B29-1CFB-A967-457F6EDB2C14}"/>
              </a:ext>
            </a:extLst>
          </p:cNvPr>
          <p:cNvSpPr/>
          <p:nvPr/>
        </p:nvSpPr>
        <p:spPr>
          <a:xfrm>
            <a:off x="1618323" y="2579262"/>
            <a:ext cx="1016101" cy="1134161"/>
          </a:xfrm>
          <a:custGeom>
            <a:avLst/>
            <a:gdLst>
              <a:gd name="connsiteX0" fmla="*/ 0 w 1016101"/>
              <a:gd name="connsiteY0" fmla="*/ 283540 h 1134161"/>
              <a:gd name="connsiteX1" fmla="*/ 508051 w 1016101"/>
              <a:gd name="connsiteY1" fmla="*/ 283540 h 1134161"/>
              <a:gd name="connsiteX2" fmla="*/ 508051 w 1016101"/>
              <a:gd name="connsiteY2" fmla="*/ 0 h 1134161"/>
              <a:gd name="connsiteX3" fmla="*/ 767157 w 1016101"/>
              <a:gd name="connsiteY3" fmla="*/ 289211 h 1134161"/>
              <a:gd name="connsiteX4" fmla="*/ 1016101 w 1016101"/>
              <a:gd name="connsiteY4" fmla="*/ 567081 h 1134161"/>
              <a:gd name="connsiteX5" fmla="*/ 762076 w 1016101"/>
              <a:gd name="connsiteY5" fmla="*/ 850621 h 1134161"/>
              <a:gd name="connsiteX6" fmla="*/ 508051 w 1016101"/>
              <a:gd name="connsiteY6" fmla="*/ 1134161 h 1134161"/>
              <a:gd name="connsiteX7" fmla="*/ 508051 w 1016101"/>
              <a:gd name="connsiteY7" fmla="*/ 850621 h 1134161"/>
              <a:gd name="connsiteX8" fmla="*/ 0 w 1016101"/>
              <a:gd name="connsiteY8" fmla="*/ 850621 h 1134161"/>
              <a:gd name="connsiteX9" fmla="*/ 0 w 1016101"/>
              <a:gd name="connsiteY9" fmla="*/ 283540 h 113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6101" h="1134161" fill="none" extrusionOk="0">
                <a:moveTo>
                  <a:pt x="0" y="283540"/>
                </a:moveTo>
                <a:cubicBezTo>
                  <a:pt x="120595" y="277107"/>
                  <a:pt x="291450" y="302738"/>
                  <a:pt x="508051" y="283540"/>
                </a:cubicBezTo>
                <a:cubicBezTo>
                  <a:pt x="475059" y="164898"/>
                  <a:pt x="538202" y="92518"/>
                  <a:pt x="508051" y="0"/>
                </a:cubicBezTo>
                <a:cubicBezTo>
                  <a:pt x="602942" y="82046"/>
                  <a:pt x="613292" y="178091"/>
                  <a:pt x="767157" y="289211"/>
                </a:cubicBezTo>
                <a:cubicBezTo>
                  <a:pt x="921022" y="400331"/>
                  <a:pt x="904937" y="445331"/>
                  <a:pt x="1016101" y="567081"/>
                </a:cubicBezTo>
                <a:cubicBezTo>
                  <a:pt x="965745" y="650306"/>
                  <a:pt x="852334" y="743895"/>
                  <a:pt x="762076" y="850621"/>
                </a:cubicBezTo>
                <a:cubicBezTo>
                  <a:pt x="671818" y="957347"/>
                  <a:pt x="556996" y="1031593"/>
                  <a:pt x="508051" y="1134161"/>
                </a:cubicBezTo>
                <a:cubicBezTo>
                  <a:pt x="506351" y="1031296"/>
                  <a:pt x="517148" y="935858"/>
                  <a:pt x="508051" y="850621"/>
                </a:cubicBezTo>
                <a:cubicBezTo>
                  <a:pt x="273134" y="868107"/>
                  <a:pt x="162165" y="814145"/>
                  <a:pt x="0" y="850621"/>
                </a:cubicBezTo>
                <a:cubicBezTo>
                  <a:pt x="-64193" y="578896"/>
                  <a:pt x="36260" y="419104"/>
                  <a:pt x="0" y="283540"/>
                </a:cubicBezTo>
                <a:close/>
              </a:path>
              <a:path w="1016101" h="1134161" stroke="0" extrusionOk="0">
                <a:moveTo>
                  <a:pt x="0" y="283540"/>
                </a:moveTo>
                <a:cubicBezTo>
                  <a:pt x="187281" y="279665"/>
                  <a:pt x="300770" y="337306"/>
                  <a:pt x="508051" y="283540"/>
                </a:cubicBezTo>
                <a:cubicBezTo>
                  <a:pt x="505770" y="161140"/>
                  <a:pt x="512218" y="84812"/>
                  <a:pt x="508051" y="0"/>
                </a:cubicBezTo>
                <a:cubicBezTo>
                  <a:pt x="622919" y="71418"/>
                  <a:pt x="675234" y="241031"/>
                  <a:pt x="767157" y="289211"/>
                </a:cubicBezTo>
                <a:cubicBezTo>
                  <a:pt x="859079" y="337391"/>
                  <a:pt x="943510" y="502628"/>
                  <a:pt x="1016101" y="567081"/>
                </a:cubicBezTo>
                <a:cubicBezTo>
                  <a:pt x="919523" y="681742"/>
                  <a:pt x="846552" y="743194"/>
                  <a:pt x="756996" y="856292"/>
                </a:cubicBezTo>
                <a:cubicBezTo>
                  <a:pt x="667440" y="969390"/>
                  <a:pt x="587586" y="1027136"/>
                  <a:pt x="508051" y="1134161"/>
                </a:cubicBezTo>
                <a:cubicBezTo>
                  <a:pt x="507066" y="1034708"/>
                  <a:pt x="508521" y="989644"/>
                  <a:pt x="508051" y="850621"/>
                </a:cubicBezTo>
                <a:cubicBezTo>
                  <a:pt x="265761" y="881756"/>
                  <a:pt x="216230" y="826808"/>
                  <a:pt x="0" y="850621"/>
                </a:cubicBezTo>
                <a:cubicBezTo>
                  <a:pt x="-4797" y="584237"/>
                  <a:pt x="35144" y="437123"/>
                  <a:pt x="0" y="28354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 w="76200">
            <a:solidFill>
              <a:schemeClr val="tx2">
                <a:lumMod val="75000"/>
                <a:lumOff val="25000"/>
                <a:alpha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5908146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9061F7B7-5BF3-52BC-FDEB-6661A6429C12}"/>
              </a:ext>
            </a:extLst>
          </p:cNvPr>
          <p:cNvSpPr/>
          <p:nvPr/>
        </p:nvSpPr>
        <p:spPr>
          <a:xfrm rot="10800000">
            <a:off x="2612535" y="2624538"/>
            <a:ext cx="1037990" cy="1134161"/>
          </a:xfrm>
          <a:custGeom>
            <a:avLst/>
            <a:gdLst>
              <a:gd name="connsiteX0" fmla="*/ 0 w 1037990"/>
              <a:gd name="connsiteY0" fmla="*/ 283540 h 1134161"/>
              <a:gd name="connsiteX1" fmla="*/ 518995 w 1037990"/>
              <a:gd name="connsiteY1" fmla="*/ 283540 h 1134161"/>
              <a:gd name="connsiteX2" fmla="*/ 518995 w 1037990"/>
              <a:gd name="connsiteY2" fmla="*/ 0 h 1134161"/>
              <a:gd name="connsiteX3" fmla="*/ 783682 w 1037990"/>
              <a:gd name="connsiteY3" fmla="*/ 289211 h 1134161"/>
              <a:gd name="connsiteX4" fmla="*/ 1037990 w 1037990"/>
              <a:gd name="connsiteY4" fmla="*/ 567081 h 1134161"/>
              <a:gd name="connsiteX5" fmla="*/ 778493 w 1037990"/>
              <a:gd name="connsiteY5" fmla="*/ 850621 h 1134161"/>
              <a:gd name="connsiteX6" fmla="*/ 518995 w 1037990"/>
              <a:gd name="connsiteY6" fmla="*/ 1134161 h 1134161"/>
              <a:gd name="connsiteX7" fmla="*/ 518995 w 1037990"/>
              <a:gd name="connsiteY7" fmla="*/ 850621 h 1134161"/>
              <a:gd name="connsiteX8" fmla="*/ 0 w 1037990"/>
              <a:gd name="connsiteY8" fmla="*/ 850621 h 1134161"/>
              <a:gd name="connsiteX9" fmla="*/ 0 w 1037990"/>
              <a:gd name="connsiteY9" fmla="*/ 283540 h 113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7990" h="1134161" fill="none" extrusionOk="0">
                <a:moveTo>
                  <a:pt x="0" y="283540"/>
                </a:moveTo>
                <a:cubicBezTo>
                  <a:pt x="228604" y="246770"/>
                  <a:pt x="260690" y="301801"/>
                  <a:pt x="518995" y="283540"/>
                </a:cubicBezTo>
                <a:cubicBezTo>
                  <a:pt x="486003" y="164898"/>
                  <a:pt x="549146" y="92518"/>
                  <a:pt x="518995" y="0"/>
                </a:cubicBezTo>
                <a:cubicBezTo>
                  <a:pt x="614789" y="75954"/>
                  <a:pt x="685032" y="227887"/>
                  <a:pt x="783682" y="289211"/>
                </a:cubicBezTo>
                <a:cubicBezTo>
                  <a:pt x="882332" y="350535"/>
                  <a:pt x="906634" y="456675"/>
                  <a:pt x="1037990" y="567081"/>
                </a:cubicBezTo>
                <a:cubicBezTo>
                  <a:pt x="955608" y="687210"/>
                  <a:pt x="852585" y="704409"/>
                  <a:pt x="778493" y="850621"/>
                </a:cubicBezTo>
                <a:cubicBezTo>
                  <a:pt x="704400" y="996833"/>
                  <a:pt x="591818" y="1021589"/>
                  <a:pt x="518995" y="1134161"/>
                </a:cubicBezTo>
                <a:cubicBezTo>
                  <a:pt x="517295" y="1031296"/>
                  <a:pt x="528092" y="935858"/>
                  <a:pt x="518995" y="850621"/>
                </a:cubicBezTo>
                <a:cubicBezTo>
                  <a:pt x="338958" y="906750"/>
                  <a:pt x="222930" y="808480"/>
                  <a:pt x="0" y="850621"/>
                </a:cubicBezTo>
                <a:cubicBezTo>
                  <a:pt x="-64193" y="578896"/>
                  <a:pt x="36260" y="419104"/>
                  <a:pt x="0" y="283540"/>
                </a:cubicBezTo>
                <a:close/>
              </a:path>
              <a:path w="1037990" h="1134161" stroke="0" extrusionOk="0">
                <a:moveTo>
                  <a:pt x="0" y="283540"/>
                </a:moveTo>
                <a:cubicBezTo>
                  <a:pt x="152622" y="262360"/>
                  <a:pt x="335297" y="304469"/>
                  <a:pt x="518995" y="283540"/>
                </a:cubicBezTo>
                <a:cubicBezTo>
                  <a:pt x="516714" y="161140"/>
                  <a:pt x="523162" y="84812"/>
                  <a:pt x="518995" y="0"/>
                </a:cubicBezTo>
                <a:cubicBezTo>
                  <a:pt x="642405" y="103064"/>
                  <a:pt x="661271" y="217272"/>
                  <a:pt x="783682" y="289211"/>
                </a:cubicBezTo>
                <a:cubicBezTo>
                  <a:pt x="906093" y="361150"/>
                  <a:pt x="958444" y="519971"/>
                  <a:pt x="1037990" y="567081"/>
                </a:cubicBezTo>
                <a:cubicBezTo>
                  <a:pt x="987882" y="686065"/>
                  <a:pt x="854585" y="752535"/>
                  <a:pt x="773303" y="856292"/>
                </a:cubicBezTo>
                <a:cubicBezTo>
                  <a:pt x="692020" y="960048"/>
                  <a:pt x="592048" y="1004735"/>
                  <a:pt x="518995" y="1134161"/>
                </a:cubicBezTo>
                <a:cubicBezTo>
                  <a:pt x="518010" y="1034708"/>
                  <a:pt x="519465" y="989644"/>
                  <a:pt x="518995" y="850621"/>
                </a:cubicBezTo>
                <a:cubicBezTo>
                  <a:pt x="345482" y="900866"/>
                  <a:pt x="124834" y="828310"/>
                  <a:pt x="0" y="850621"/>
                </a:cubicBezTo>
                <a:cubicBezTo>
                  <a:pt x="-4797" y="584237"/>
                  <a:pt x="35144" y="437123"/>
                  <a:pt x="0" y="28354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 w="76200">
            <a:solidFill>
              <a:schemeClr val="tx2">
                <a:lumMod val="75000"/>
                <a:lumOff val="25000"/>
                <a:alpha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5908146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A21CA1-A476-2C20-B741-47136A7591F7}"/>
              </a:ext>
            </a:extLst>
          </p:cNvPr>
          <p:cNvGrpSpPr/>
          <p:nvPr/>
        </p:nvGrpSpPr>
        <p:grpSpPr>
          <a:xfrm>
            <a:off x="1381850" y="2358217"/>
            <a:ext cx="4830863" cy="1879935"/>
            <a:chOff x="1381850" y="2358217"/>
            <a:chExt cx="4830863" cy="1879935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BBA22CBD-2793-71AC-DE7D-623C79C44537}"/>
                </a:ext>
              </a:extLst>
            </p:cNvPr>
            <p:cNvSpPr/>
            <p:nvPr/>
          </p:nvSpPr>
          <p:spPr>
            <a:xfrm>
              <a:off x="1789795" y="2358217"/>
              <a:ext cx="39684" cy="1819626"/>
            </a:xfrm>
            <a:custGeom>
              <a:avLst/>
              <a:gdLst>
                <a:gd name="connsiteX0" fmla="*/ 0 w 39684"/>
                <a:gd name="connsiteY0" fmla="*/ 6614 h 1819626"/>
                <a:gd name="connsiteX1" fmla="*/ 6614 w 39684"/>
                <a:gd name="connsiteY1" fmla="*/ 0 h 1819626"/>
                <a:gd name="connsiteX2" fmla="*/ 33070 w 39684"/>
                <a:gd name="connsiteY2" fmla="*/ 0 h 1819626"/>
                <a:gd name="connsiteX3" fmla="*/ 39684 w 39684"/>
                <a:gd name="connsiteY3" fmla="*/ 6614 h 1819626"/>
                <a:gd name="connsiteX4" fmla="*/ 39684 w 39684"/>
                <a:gd name="connsiteY4" fmla="*/ 644875 h 1819626"/>
                <a:gd name="connsiteX5" fmla="*/ 39684 w 39684"/>
                <a:gd name="connsiteY5" fmla="*/ 1247007 h 1819626"/>
                <a:gd name="connsiteX6" fmla="*/ 39684 w 39684"/>
                <a:gd name="connsiteY6" fmla="*/ 1813012 h 1819626"/>
                <a:gd name="connsiteX7" fmla="*/ 33070 w 39684"/>
                <a:gd name="connsiteY7" fmla="*/ 1819626 h 1819626"/>
                <a:gd name="connsiteX8" fmla="*/ 6614 w 39684"/>
                <a:gd name="connsiteY8" fmla="*/ 1819626 h 1819626"/>
                <a:gd name="connsiteX9" fmla="*/ 0 w 39684"/>
                <a:gd name="connsiteY9" fmla="*/ 1813012 h 1819626"/>
                <a:gd name="connsiteX10" fmla="*/ 0 w 39684"/>
                <a:gd name="connsiteY10" fmla="*/ 1174751 h 1819626"/>
                <a:gd name="connsiteX11" fmla="*/ 0 w 39684"/>
                <a:gd name="connsiteY11" fmla="*/ 590683 h 1819626"/>
                <a:gd name="connsiteX12" fmla="*/ 0 w 39684"/>
                <a:gd name="connsiteY12" fmla="*/ 6614 h 18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4" h="1819626" fill="none" extrusionOk="0">
                  <a:moveTo>
                    <a:pt x="0" y="6614"/>
                  </a:moveTo>
                  <a:cubicBezTo>
                    <a:pt x="483" y="2435"/>
                    <a:pt x="2960" y="248"/>
                    <a:pt x="6614" y="0"/>
                  </a:cubicBezTo>
                  <a:cubicBezTo>
                    <a:pt x="14177" y="545"/>
                    <a:pt x="21800" y="-393"/>
                    <a:pt x="33070" y="0"/>
                  </a:cubicBezTo>
                  <a:cubicBezTo>
                    <a:pt x="36176" y="653"/>
                    <a:pt x="39187" y="2614"/>
                    <a:pt x="39684" y="6614"/>
                  </a:cubicBezTo>
                  <a:cubicBezTo>
                    <a:pt x="37154" y="290686"/>
                    <a:pt x="41690" y="453154"/>
                    <a:pt x="39684" y="644875"/>
                  </a:cubicBezTo>
                  <a:cubicBezTo>
                    <a:pt x="37678" y="836596"/>
                    <a:pt x="35464" y="1013810"/>
                    <a:pt x="39684" y="1247007"/>
                  </a:cubicBezTo>
                  <a:cubicBezTo>
                    <a:pt x="43904" y="1480204"/>
                    <a:pt x="42533" y="1533674"/>
                    <a:pt x="39684" y="1813012"/>
                  </a:cubicBezTo>
                  <a:cubicBezTo>
                    <a:pt x="39707" y="1817022"/>
                    <a:pt x="36233" y="1819464"/>
                    <a:pt x="33070" y="1819626"/>
                  </a:cubicBezTo>
                  <a:cubicBezTo>
                    <a:pt x="20860" y="1818924"/>
                    <a:pt x="14658" y="1820131"/>
                    <a:pt x="6614" y="1819626"/>
                  </a:cubicBezTo>
                  <a:cubicBezTo>
                    <a:pt x="2849" y="1819219"/>
                    <a:pt x="-295" y="1816827"/>
                    <a:pt x="0" y="1813012"/>
                  </a:cubicBezTo>
                  <a:cubicBezTo>
                    <a:pt x="-10491" y="1501951"/>
                    <a:pt x="-4143" y="1355680"/>
                    <a:pt x="0" y="1174751"/>
                  </a:cubicBezTo>
                  <a:cubicBezTo>
                    <a:pt x="4143" y="993822"/>
                    <a:pt x="-16807" y="842486"/>
                    <a:pt x="0" y="590683"/>
                  </a:cubicBezTo>
                  <a:cubicBezTo>
                    <a:pt x="16807" y="338880"/>
                    <a:pt x="28429" y="272467"/>
                    <a:pt x="0" y="6614"/>
                  </a:cubicBezTo>
                  <a:close/>
                </a:path>
                <a:path w="39684" h="1819626" stroke="0" extrusionOk="0">
                  <a:moveTo>
                    <a:pt x="0" y="6614"/>
                  </a:moveTo>
                  <a:cubicBezTo>
                    <a:pt x="-28" y="2574"/>
                    <a:pt x="2798" y="-578"/>
                    <a:pt x="6614" y="0"/>
                  </a:cubicBezTo>
                  <a:cubicBezTo>
                    <a:pt x="16557" y="-1220"/>
                    <a:pt x="24493" y="-221"/>
                    <a:pt x="33070" y="0"/>
                  </a:cubicBezTo>
                  <a:cubicBezTo>
                    <a:pt x="37000" y="-90"/>
                    <a:pt x="39769" y="2932"/>
                    <a:pt x="39684" y="6614"/>
                  </a:cubicBezTo>
                  <a:cubicBezTo>
                    <a:pt x="45161" y="210225"/>
                    <a:pt x="57040" y="428403"/>
                    <a:pt x="39684" y="644875"/>
                  </a:cubicBezTo>
                  <a:cubicBezTo>
                    <a:pt x="22328" y="861347"/>
                    <a:pt x="13543" y="1005810"/>
                    <a:pt x="39684" y="1192815"/>
                  </a:cubicBezTo>
                  <a:cubicBezTo>
                    <a:pt x="65825" y="1379820"/>
                    <a:pt x="53230" y="1563699"/>
                    <a:pt x="39684" y="1813012"/>
                  </a:cubicBezTo>
                  <a:cubicBezTo>
                    <a:pt x="39262" y="1816957"/>
                    <a:pt x="36278" y="1819686"/>
                    <a:pt x="33070" y="1819626"/>
                  </a:cubicBezTo>
                  <a:cubicBezTo>
                    <a:pt x="25768" y="1818411"/>
                    <a:pt x="14716" y="1819421"/>
                    <a:pt x="6614" y="1819626"/>
                  </a:cubicBezTo>
                  <a:cubicBezTo>
                    <a:pt x="3524" y="1819074"/>
                    <a:pt x="174" y="1817268"/>
                    <a:pt x="0" y="1813012"/>
                  </a:cubicBezTo>
                  <a:cubicBezTo>
                    <a:pt x="5988" y="1613590"/>
                    <a:pt x="-28758" y="1469968"/>
                    <a:pt x="0" y="1174751"/>
                  </a:cubicBezTo>
                  <a:cubicBezTo>
                    <a:pt x="28758" y="879534"/>
                    <a:pt x="-17482" y="775088"/>
                    <a:pt x="0" y="572619"/>
                  </a:cubicBezTo>
                  <a:cubicBezTo>
                    <a:pt x="17482" y="370150"/>
                    <a:pt x="-23290" y="256990"/>
                    <a:pt x="0" y="66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DE0DB9CB-B55D-3E40-9A71-18ED915FC3C3}"/>
                </a:ext>
              </a:extLst>
            </p:cNvPr>
            <p:cNvSpPr/>
            <p:nvPr/>
          </p:nvSpPr>
          <p:spPr>
            <a:xfrm>
              <a:off x="2330957" y="2358217"/>
              <a:ext cx="39684" cy="1819626"/>
            </a:xfrm>
            <a:custGeom>
              <a:avLst/>
              <a:gdLst>
                <a:gd name="connsiteX0" fmla="*/ 0 w 39684"/>
                <a:gd name="connsiteY0" fmla="*/ 6614 h 1819626"/>
                <a:gd name="connsiteX1" fmla="*/ 6614 w 39684"/>
                <a:gd name="connsiteY1" fmla="*/ 0 h 1819626"/>
                <a:gd name="connsiteX2" fmla="*/ 33070 w 39684"/>
                <a:gd name="connsiteY2" fmla="*/ 0 h 1819626"/>
                <a:gd name="connsiteX3" fmla="*/ 39684 w 39684"/>
                <a:gd name="connsiteY3" fmla="*/ 6614 h 1819626"/>
                <a:gd name="connsiteX4" fmla="*/ 39684 w 39684"/>
                <a:gd name="connsiteY4" fmla="*/ 644875 h 1819626"/>
                <a:gd name="connsiteX5" fmla="*/ 39684 w 39684"/>
                <a:gd name="connsiteY5" fmla="*/ 1247007 h 1819626"/>
                <a:gd name="connsiteX6" fmla="*/ 39684 w 39684"/>
                <a:gd name="connsiteY6" fmla="*/ 1813012 h 1819626"/>
                <a:gd name="connsiteX7" fmla="*/ 33070 w 39684"/>
                <a:gd name="connsiteY7" fmla="*/ 1819626 h 1819626"/>
                <a:gd name="connsiteX8" fmla="*/ 6614 w 39684"/>
                <a:gd name="connsiteY8" fmla="*/ 1819626 h 1819626"/>
                <a:gd name="connsiteX9" fmla="*/ 0 w 39684"/>
                <a:gd name="connsiteY9" fmla="*/ 1813012 h 1819626"/>
                <a:gd name="connsiteX10" fmla="*/ 0 w 39684"/>
                <a:gd name="connsiteY10" fmla="*/ 1174751 h 1819626"/>
                <a:gd name="connsiteX11" fmla="*/ 0 w 39684"/>
                <a:gd name="connsiteY11" fmla="*/ 590683 h 1819626"/>
                <a:gd name="connsiteX12" fmla="*/ 0 w 39684"/>
                <a:gd name="connsiteY12" fmla="*/ 6614 h 18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4" h="1819626" fill="none" extrusionOk="0">
                  <a:moveTo>
                    <a:pt x="0" y="6614"/>
                  </a:moveTo>
                  <a:cubicBezTo>
                    <a:pt x="483" y="2435"/>
                    <a:pt x="2960" y="248"/>
                    <a:pt x="6614" y="0"/>
                  </a:cubicBezTo>
                  <a:cubicBezTo>
                    <a:pt x="14177" y="545"/>
                    <a:pt x="21800" y="-393"/>
                    <a:pt x="33070" y="0"/>
                  </a:cubicBezTo>
                  <a:cubicBezTo>
                    <a:pt x="36176" y="653"/>
                    <a:pt x="39187" y="2614"/>
                    <a:pt x="39684" y="6614"/>
                  </a:cubicBezTo>
                  <a:cubicBezTo>
                    <a:pt x="37154" y="290686"/>
                    <a:pt x="41690" y="453154"/>
                    <a:pt x="39684" y="644875"/>
                  </a:cubicBezTo>
                  <a:cubicBezTo>
                    <a:pt x="37678" y="836596"/>
                    <a:pt x="35464" y="1013810"/>
                    <a:pt x="39684" y="1247007"/>
                  </a:cubicBezTo>
                  <a:cubicBezTo>
                    <a:pt x="43904" y="1480204"/>
                    <a:pt x="42533" y="1533674"/>
                    <a:pt x="39684" y="1813012"/>
                  </a:cubicBezTo>
                  <a:cubicBezTo>
                    <a:pt x="39707" y="1817022"/>
                    <a:pt x="36233" y="1819464"/>
                    <a:pt x="33070" y="1819626"/>
                  </a:cubicBezTo>
                  <a:cubicBezTo>
                    <a:pt x="20860" y="1818924"/>
                    <a:pt x="14658" y="1820131"/>
                    <a:pt x="6614" y="1819626"/>
                  </a:cubicBezTo>
                  <a:cubicBezTo>
                    <a:pt x="2849" y="1819219"/>
                    <a:pt x="-295" y="1816827"/>
                    <a:pt x="0" y="1813012"/>
                  </a:cubicBezTo>
                  <a:cubicBezTo>
                    <a:pt x="-10491" y="1501951"/>
                    <a:pt x="-4143" y="1355680"/>
                    <a:pt x="0" y="1174751"/>
                  </a:cubicBezTo>
                  <a:cubicBezTo>
                    <a:pt x="4143" y="993822"/>
                    <a:pt x="-16807" y="842486"/>
                    <a:pt x="0" y="590683"/>
                  </a:cubicBezTo>
                  <a:cubicBezTo>
                    <a:pt x="16807" y="338880"/>
                    <a:pt x="28429" y="272467"/>
                    <a:pt x="0" y="6614"/>
                  </a:cubicBezTo>
                  <a:close/>
                </a:path>
                <a:path w="39684" h="1819626" stroke="0" extrusionOk="0">
                  <a:moveTo>
                    <a:pt x="0" y="6614"/>
                  </a:moveTo>
                  <a:cubicBezTo>
                    <a:pt x="-28" y="2574"/>
                    <a:pt x="2798" y="-578"/>
                    <a:pt x="6614" y="0"/>
                  </a:cubicBezTo>
                  <a:cubicBezTo>
                    <a:pt x="16557" y="-1220"/>
                    <a:pt x="24493" y="-221"/>
                    <a:pt x="33070" y="0"/>
                  </a:cubicBezTo>
                  <a:cubicBezTo>
                    <a:pt x="37000" y="-90"/>
                    <a:pt x="39769" y="2932"/>
                    <a:pt x="39684" y="6614"/>
                  </a:cubicBezTo>
                  <a:cubicBezTo>
                    <a:pt x="45161" y="210225"/>
                    <a:pt x="57040" y="428403"/>
                    <a:pt x="39684" y="644875"/>
                  </a:cubicBezTo>
                  <a:cubicBezTo>
                    <a:pt x="22328" y="861347"/>
                    <a:pt x="13543" y="1005810"/>
                    <a:pt x="39684" y="1192815"/>
                  </a:cubicBezTo>
                  <a:cubicBezTo>
                    <a:pt x="65825" y="1379820"/>
                    <a:pt x="53230" y="1563699"/>
                    <a:pt x="39684" y="1813012"/>
                  </a:cubicBezTo>
                  <a:cubicBezTo>
                    <a:pt x="39262" y="1816957"/>
                    <a:pt x="36278" y="1819686"/>
                    <a:pt x="33070" y="1819626"/>
                  </a:cubicBezTo>
                  <a:cubicBezTo>
                    <a:pt x="25768" y="1818411"/>
                    <a:pt x="14716" y="1819421"/>
                    <a:pt x="6614" y="1819626"/>
                  </a:cubicBezTo>
                  <a:cubicBezTo>
                    <a:pt x="3524" y="1819074"/>
                    <a:pt x="174" y="1817268"/>
                    <a:pt x="0" y="1813012"/>
                  </a:cubicBezTo>
                  <a:cubicBezTo>
                    <a:pt x="5988" y="1613590"/>
                    <a:pt x="-28758" y="1469968"/>
                    <a:pt x="0" y="1174751"/>
                  </a:cubicBezTo>
                  <a:cubicBezTo>
                    <a:pt x="28758" y="879534"/>
                    <a:pt x="-17482" y="775088"/>
                    <a:pt x="0" y="572619"/>
                  </a:cubicBezTo>
                  <a:cubicBezTo>
                    <a:pt x="17482" y="370150"/>
                    <a:pt x="-23290" y="256990"/>
                    <a:pt x="0" y="66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66DB9597-2D7A-F9DF-1D95-5EB139997347}"/>
                </a:ext>
              </a:extLst>
            </p:cNvPr>
            <p:cNvSpPr/>
            <p:nvPr/>
          </p:nvSpPr>
          <p:spPr>
            <a:xfrm>
              <a:off x="2984390" y="2358217"/>
              <a:ext cx="39684" cy="1819626"/>
            </a:xfrm>
            <a:custGeom>
              <a:avLst/>
              <a:gdLst>
                <a:gd name="connsiteX0" fmla="*/ 0 w 39684"/>
                <a:gd name="connsiteY0" fmla="*/ 6614 h 1819626"/>
                <a:gd name="connsiteX1" fmla="*/ 6614 w 39684"/>
                <a:gd name="connsiteY1" fmla="*/ 0 h 1819626"/>
                <a:gd name="connsiteX2" fmla="*/ 33070 w 39684"/>
                <a:gd name="connsiteY2" fmla="*/ 0 h 1819626"/>
                <a:gd name="connsiteX3" fmla="*/ 39684 w 39684"/>
                <a:gd name="connsiteY3" fmla="*/ 6614 h 1819626"/>
                <a:gd name="connsiteX4" fmla="*/ 39684 w 39684"/>
                <a:gd name="connsiteY4" fmla="*/ 644875 h 1819626"/>
                <a:gd name="connsiteX5" fmla="*/ 39684 w 39684"/>
                <a:gd name="connsiteY5" fmla="*/ 1247007 h 1819626"/>
                <a:gd name="connsiteX6" fmla="*/ 39684 w 39684"/>
                <a:gd name="connsiteY6" fmla="*/ 1813012 h 1819626"/>
                <a:gd name="connsiteX7" fmla="*/ 33070 w 39684"/>
                <a:gd name="connsiteY7" fmla="*/ 1819626 h 1819626"/>
                <a:gd name="connsiteX8" fmla="*/ 6614 w 39684"/>
                <a:gd name="connsiteY8" fmla="*/ 1819626 h 1819626"/>
                <a:gd name="connsiteX9" fmla="*/ 0 w 39684"/>
                <a:gd name="connsiteY9" fmla="*/ 1813012 h 1819626"/>
                <a:gd name="connsiteX10" fmla="*/ 0 w 39684"/>
                <a:gd name="connsiteY10" fmla="*/ 1174751 h 1819626"/>
                <a:gd name="connsiteX11" fmla="*/ 0 w 39684"/>
                <a:gd name="connsiteY11" fmla="*/ 590683 h 1819626"/>
                <a:gd name="connsiteX12" fmla="*/ 0 w 39684"/>
                <a:gd name="connsiteY12" fmla="*/ 6614 h 18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4" h="1819626" fill="none" extrusionOk="0">
                  <a:moveTo>
                    <a:pt x="0" y="6614"/>
                  </a:moveTo>
                  <a:cubicBezTo>
                    <a:pt x="483" y="2435"/>
                    <a:pt x="2960" y="248"/>
                    <a:pt x="6614" y="0"/>
                  </a:cubicBezTo>
                  <a:cubicBezTo>
                    <a:pt x="14177" y="545"/>
                    <a:pt x="21800" y="-393"/>
                    <a:pt x="33070" y="0"/>
                  </a:cubicBezTo>
                  <a:cubicBezTo>
                    <a:pt x="36176" y="653"/>
                    <a:pt x="39187" y="2614"/>
                    <a:pt x="39684" y="6614"/>
                  </a:cubicBezTo>
                  <a:cubicBezTo>
                    <a:pt x="37154" y="290686"/>
                    <a:pt x="41690" y="453154"/>
                    <a:pt x="39684" y="644875"/>
                  </a:cubicBezTo>
                  <a:cubicBezTo>
                    <a:pt x="37678" y="836596"/>
                    <a:pt x="35464" y="1013810"/>
                    <a:pt x="39684" y="1247007"/>
                  </a:cubicBezTo>
                  <a:cubicBezTo>
                    <a:pt x="43904" y="1480204"/>
                    <a:pt x="42533" y="1533674"/>
                    <a:pt x="39684" y="1813012"/>
                  </a:cubicBezTo>
                  <a:cubicBezTo>
                    <a:pt x="39707" y="1817022"/>
                    <a:pt x="36233" y="1819464"/>
                    <a:pt x="33070" y="1819626"/>
                  </a:cubicBezTo>
                  <a:cubicBezTo>
                    <a:pt x="20860" y="1818924"/>
                    <a:pt x="14658" y="1820131"/>
                    <a:pt x="6614" y="1819626"/>
                  </a:cubicBezTo>
                  <a:cubicBezTo>
                    <a:pt x="2849" y="1819219"/>
                    <a:pt x="-295" y="1816827"/>
                    <a:pt x="0" y="1813012"/>
                  </a:cubicBezTo>
                  <a:cubicBezTo>
                    <a:pt x="-10491" y="1501951"/>
                    <a:pt x="-4143" y="1355680"/>
                    <a:pt x="0" y="1174751"/>
                  </a:cubicBezTo>
                  <a:cubicBezTo>
                    <a:pt x="4143" y="993822"/>
                    <a:pt x="-16807" y="842486"/>
                    <a:pt x="0" y="590683"/>
                  </a:cubicBezTo>
                  <a:cubicBezTo>
                    <a:pt x="16807" y="338880"/>
                    <a:pt x="28429" y="272467"/>
                    <a:pt x="0" y="6614"/>
                  </a:cubicBezTo>
                  <a:close/>
                </a:path>
                <a:path w="39684" h="1819626" stroke="0" extrusionOk="0">
                  <a:moveTo>
                    <a:pt x="0" y="6614"/>
                  </a:moveTo>
                  <a:cubicBezTo>
                    <a:pt x="-28" y="2574"/>
                    <a:pt x="2798" y="-578"/>
                    <a:pt x="6614" y="0"/>
                  </a:cubicBezTo>
                  <a:cubicBezTo>
                    <a:pt x="16557" y="-1220"/>
                    <a:pt x="24493" y="-221"/>
                    <a:pt x="33070" y="0"/>
                  </a:cubicBezTo>
                  <a:cubicBezTo>
                    <a:pt x="37000" y="-90"/>
                    <a:pt x="39769" y="2932"/>
                    <a:pt x="39684" y="6614"/>
                  </a:cubicBezTo>
                  <a:cubicBezTo>
                    <a:pt x="45161" y="210225"/>
                    <a:pt x="57040" y="428403"/>
                    <a:pt x="39684" y="644875"/>
                  </a:cubicBezTo>
                  <a:cubicBezTo>
                    <a:pt x="22328" y="861347"/>
                    <a:pt x="13543" y="1005810"/>
                    <a:pt x="39684" y="1192815"/>
                  </a:cubicBezTo>
                  <a:cubicBezTo>
                    <a:pt x="65825" y="1379820"/>
                    <a:pt x="53230" y="1563699"/>
                    <a:pt x="39684" y="1813012"/>
                  </a:cubicBezTo>
                  <a:cubicBezTo>
                    <a:pt x="39262" y="1816957"/>
                    <a:pt x="36278" y="1819686"/>
                    <a:pt x="33070" y="1819626"/>
                  </a:cubicBezTo>
                  <a:cubicBezTo>
                    <a:pt x="25768" y="1818411"/>
                    <a:pt x="14716" y="1819421"/>
                    <a:pt x="6614" y="1819626"/>
                  </a:cubicBezTo>
                  <a:cubicBezTo>
                    <a:pt x="3524" y="1819074"/>
                    <a:pt x="174" y="1817268"/>
                    <a:pt x="0" y="1813012"/>
                  </a:cubicBezTo>
                  <a:cubicBezTo>
                    <a:pt x="5988" y="1613590"/>
                    <a:pt x="-28758" y="1469968"/>
                    <a:pt x="0" y="1174751"/>
                  </a:cubicBezTo>
                  <a:cubicBezTo>
                    <a:pt x="28758" y="879534"/>
                    <a:pt x="-17482" y="775088"/>
                    <a:pt x="0" y="572619"/>
                  </a:cubicBezTo>
                  <a:cubicBezTo>
                    <a:pt x="17482" y="370150"/>
                    <a:pt x="-23290" y="256990"/>
                    <a:pt x="0" y="66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6757BD72-A577-33E5-C2F5-6AFCB441A75A}"/>
                </a:ext>
              </a:extLst>
            </p:cNvPr>
            <p:cNvSpPr/>
            <p:nvPr/>
          </p:nvSpPr>
          <p:spPr>
            <a:xfrm>
              <a:off x="3577647" y="2400510"/>
              <a:ext cx="39684" cy="1819626"/>
            </a:xfrm>
            <a:custGeom>
              <a:avLst/>
              <a:gdLst>
                <a:gd name="connsiteX0" fmla="*/ 0 w 39684"/>
                <a:gd name="connsiteY0" fmla="*/ 6614 h 1819626"/>
                <a:gd name="connsiteX1" fmla="*/ 6614 w 39684"/>
                <a:gd name="connsiteY1" fmla="*/ 0 h 1819626"/>
                <a:gd name="connsiteX2" fmla="*/ 33070 w 39684"/>
                <a:gd name="connsiteY2" fmla="*/ 0 h 1819626"/>
                <a:gd name="connsiteX3" fmla="*/ 39684 w 39684"/>
                <a:gd name="connsiteY3" fmla="*/ 6614 h 1819626"/>
                <a:gd name="connsiteX4" fmla="*/ 39684 w 39684"/>
                <a:gd name="connsiteY4" fmla="*/ 644875 h 1819626"/>
                <a:gd name="connsiteX5" fmla="*/ 39684 w 39684"/>
                <a:gd name="connsiteY5" fmla="*/ 1247007 h 1819626"/>
                <a:gd name="connsiteX6" fmla="*/ 39684 w 39684"/>
                <a:gd name="connsiteY6" fmla="*/ 1813012 h 1819626"/>
                <a:gd name="connsiteX7" fmla="*/ 33070 w 39684"/>
                <a:gd name="connsiteY7" fmla="*/ 1819626 h 1819626"/>
                <a:gd name="connsiteX8" fmla="*/ 6614 w 39684"/>
                <a:gd name="connsiteY8" fmla="*/ 1819626 h 1819626"/>
                <a:gd name="connsiteX9" fmla="*/ 0 w 39684"/>
                <a:gd name="connsiteY9" fmla="*/ 1813012 h 1819626"/>
                <a:gd name="connsiteX10" fmla="*/ 0 w 39684"/>
                <a:gd name="connsiteY10" fmla="*/ 1174751 h 1819626"/>
                <a:gd name="connsiteX11" fmla="*/ 0 w 39684"/>
                <a:gd name="connsiteY11" fmla="*/ 590683 h 1819626"/>
                <a:gd name="connsiteX12" fmla="*/ 0 w 39684"/>
                <a:gd name="connsiteY12" fmla="*/ 6614 h 18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4" h="1819626" fill="none" extrusionOk="0">
                  <a:moveTo>
                    <a:pt x="0" y="6614"/>
                  </a:moveTo>
                  <a:cubicBezTo>
                    <a:pt x="483" y="2435"/>
                    <a:pt x="2960" y="248"/>
                    <a:pt x="6614" y="0"/>
                  </a:cubicBezTo>
                  <a:cubicBezTo>
                    <a:pt x="14177" y="545"/>
                    <a:pt x="21800" y="-393"/>
                    <a:pt x="33070" y="0"/>
                  </a:cubicBezTo>
                  <a:cubicBezTo>
                    <a:pt x="36176" y="653"/>
                    <a:pt x="39187" y="2614"/>
                    <a:pt x="39684" y="6614"/>
                  </a:cubicBezTo>
                  <a:cubicBezTo>
                    <a:pt x="37154" y="290686"/>
                    <a:pt x="41690" y="453154"/>
                    <a:pt x="39684" y="644875"/>
                  </a:cubicBezTo>
                  <a:cubicBezTo>
                    <a:pt x="37678" y="836596"/>
                    <a:pt x="35464" y="1013810"/>
                    <a:pt x="39684" y="1247007"/>
                  </a:cubicBezTo>
                  <a:cubicBezTo>
                    <a:pt x="43904" y="1480204"/>
                    <a:pt x="42533" y="1533674"/>
                    <a:pt x="39684" y="1813012"/>
                  </a:cubicBezTo>
                  <a:cubicBezTo>
                    <a:pt x="39707" y="1817022"/>
                    <a:pt x="36233" y="1819464"/>
                    <a:pt x="33070" y="1819626"/>
                  </a:cubicBezTo>
                  <a:cubicBezTo>
                    <a:pt x="20860" y="1818924"/>
                    <a:pt x="14658" y="1820131"/>
                    <a:pt x="6614" y="1819626"/>
                  </a:cubicBezTo>
                  <a:cubicBezTo>
                    <a:pt x="2849" y="1819219"/>
                    <a:pt x="-295" y="1816827"/>
                    <a:pt x="0" y="1813012"/>
                  </a:cubicBezTo>
                  <a:cubicBezTo>
                    <a:pt x="-10491" y="1501951"/>
                    <a:pt x="-4143" y="1355680"/>
                    <a:pt x="0" y="1174751"/>
                  </a:cubicBezTo>
                  <a:cubicBezTo>
                    <a:pt x="4143" y="993822"/>
                    <a:pt x="-16807" y="842486"/>
                    <a:pt x="0" y="590683"/>
                  </a:cubicBezTo>
                  <a:cubicBezTo>
                    <a:pt x="16807" y="338880"/>
                    <a:pt x="28429" y="272467"/>
                    <a:pt x="0" y="6614"/>
                  </a:cubicBezTo>
                  <a:close/>
                </a:path>
                <a:path w="39684" h="1819626" stroke="0" extrusionOk="0">
                  <a:moveTo>
                    <a:pt x="0" y="6614"/>
                  </a:moveTo>
                  <a:cubicBezTo>
                    <a:pt x="-28" y="2574"/>
                    <a:pt x="2798" y="-578"/>
                    <a:pt x="6614" y="0"/>
                  </a:cubicBezTo>
                  <a:cubicBezTo>
                    <a:pt x="16557" y="-1220"/>
                    <a:pt x="24493" y="-221"/>
                    <a:pt x="33070" y="0"/>
                  </a:cubicBezTo>
                  <a:cubicBezTo>
                    <a:pt x="37000" y="-90"/>
                    <a:pt x="39769" y="2932"/>
                    <a:pt x="39684" y="6614"/>
                  </a:cubicBezTo>
                  <a:cubicBezTo>
                    <a:pt x="45161" y="210225"/>
                    <a:pt x="57040" y="428403"/>
                    <a:pt x="39684" y="644875"/>
                  </a:cubicBezTo>
                  <a:cubicBezTo>
                    <a:pt x="22328" y="861347"/>
                    <a:pt x="13543" y="1005810"/>
                    <a:pt x="39684" y="1192815"/>
                  </a:cubicBezTo>
                  <a:cubicBezTo>
                    <a:pt x="65825" y="1379820"/>
                    <a:pt x="53230" y="1563699"/>
                    <a:pt x="39684" y="1813012"/>
                  </a:cubicBezTo>
                  <a:cubicBezTo>
                    <a:pt x="39262" y="1816957"/>
                    <a:pt x="36278" y="1819686"/>
                    <a:pt x="33070" y="1819626"/>
                  </a:cubicBezTo>
                  <a:cubicBezTo>
                    <a:pt x="25768" y="1818411"/>
                    <a:pt x="14716" y="1819421"/>
                    <a:pt x="6614" y="1819626"/>
                  </a:cubicBezTo>
                  <a:cubicBezTo>
                    <a:pt x="3524" y="1819074"/>
                    <a:pt x="174" y="1817268"/>
                    <a:pt x="0" y="1813012"/>
                  </a:cubicBezTo>
                  <a:cubicBezTo>
                    <a:pt x="5988" y="1613590"/>
                    <a:pt x="-28758" y="1469968"/>
                    <a:pt x="0" y="1174751"/>
                  </a:cubicBezTo>
                  <a:cubicBezTo>
                    <a:pt x="28758" y="879534"/>
                    <a:pt x="-17482" y="775088"/>
                    <a:pt x="0" y="572619"/>
                  </a:cubicBezTo>
                  <a:cubicBezTo>
                    <a:pt x="17482" y="370150"/>
                    <a:pt x="-23290" y="256990"/>
                    <a:pt x="0" y="66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4EDA0590-671E-85F3-1B52-C46217B9A3F4}"/>
                </a:ext>
              </a:extLst>
            </p:cNvPr>
            <p:cNvSpPr/>
            <p:nvPr/>
          </p:nvSpPr>
          <p:spPr>
            <a:xfrm>
              <a:off x="4191396" y="2418526"/>
              <a:ext cx="39684" cy="1819626"/>
            </a:xfrm>
            <a:custGeom>
              <a:avLst/>
              <a:gdLst>
                <a:gd name="connsiteX0" fmla="*/ 0 w 39684"/>
                <a:gd name="connsiteY0" fmla="*/ 6614 h 1819626"/>
                <a:gd name="connsiteX1" fmla="*/ 6614 w 39684"/>
                <a:gd name="connsiteY1" fmla="*/ 0 h 1819626"/>
                <a:gd name="connsiteX2" fmla="*/ 33070 w 39684"/>
                <a:gd name="connsiteY2" fmla="*/ 0 h 1819626"/>
                <a:gd name="connsiteX3" fmla="*/ 39684 w 39684"/>
                <a:gd name="connsiteY3" fmla="*/ 6614 h 1819626"/>
                <a:gd name="connsiteX4" fmla="*/ 39684 w 39684"/>
                <a:gd name="connsiteY4" fmla="*/ 644875 h 1819626"/>
                <a:gd name="connsiteX5" fmla="*/ 39684 w 39684"/>
                <a:gd name="connsiteY5" fmla="*/ 1247007 h 1819626"/>
                <a:gd name="connsiteX6" fmla="*/ 39684 w 39684"/>
                <a:gd name="connsiteY6" fmla="*/ 1813012 h 1819626"/>
                <a:gd name="connsiteX7" fmla="*/ 33070 w 39684"/>
                <a:gd name="connsiteY7" fmla="*/ 1819626 h 1819626"/>
                <a:gd name="connsiteX8" fmla="*/ 6614 w 39684"/>
                <a:gd name="connsiteY8" fmla="*/ 1819626 h 1819626"/>
                <a:gd name="connsiteX9" fmla="*/ 0 w 39684"/>
                <a:gd name="connsiteY9" fmla="*/ 1813012 h 1819626"/>
                <a:gd name="connsiteX10" fmla="*/ 0 w 39684"/>
                <a:gd name="connsiteY10" fmla="*/ 1174751 h 1819626"/>
                <a:gd name="connsiteX11" fmla="*/ 0 w 39684"/>
                <a:gd name="connsiteY11" fmla="*/ 590683 h 1819626"/>
                <a:gd name="connsiteX12" fmla="*/ 0 w 39684"/>
                <a:gd name="connsiteY12" fmla="*/ 6614 h 18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4" h="1819626" fill="none" extrusionOk="0">
                  <a:moveTo>
                    <a:pt x="0" y="6614"/>
                  </a:moveTo>
                  <a:cubicBezTo>
                    <a:pt x="483" y="2435"/>
                    <a:pt x="2960" y="248"/>
                    <a:pt x="6614" y="0"/>
                  </a:cubicBezTo>
                  <a:cubicBezTo>
                    <a:pt x="14177" y="545"/>
                    <a:pt x="21800" y="-393"/>
                    <a:pt x="33070" y="0"/>
                  </a:cubicBezTo>
                  <a:cubicBezTo>
                    <a:pt x="36176" y="653"/>
                    <a:pt x="39187" y="2614"/>
                    <a:pt x="39684" y="6614"/>
                  </a:cubicBezTo>
                  <a:cubicBezTo>
                    <a:pt x="37154" y="290686"/>
                    <a:pt x="41690" y="453154"/>
                    <a:pt x="39684" y="644875"/>
                  </a:cubicBezTo>
                  <a:cubicBezTo>
                    <a:pt x="37678" y="836596"/>
                    <a:pt x="35464" y="1013810"/>
                    <a:pt x="39684" y="1247007"/>
                  </a:cubicBezTo>
                  <a:cubicBezTo>
                    <a:pt x="43904" y="1480204"/>
                    <a:pt x="42533" y="1533674"/>
                    <a:pt x="39684" y="1813012"/>
                  </a:cubicBezTo>
                  <a:cubicBezTo>
                    <a:pt x="39707" y="1817022"/>
                    <a:pt x="36233" y="1819464"/>
                    <a:pt x="33070" y="1819626"/>
                  </a:cubicBezTo>
                  <a:cubicBezTo>
                    <a:pt x="20860" y="1818924"/>
                    <a:pt x="14658" y="1820131"/>
                    <a:pt x="6614" y="1819626"/>
                  </a:cubicBezTo>
                  <a:cubicBezTo>
                    <a:pt x="2849" y="1819219"/>
                    <a:pt x="-295" y="1816827"/>
                    <a:pt x="0" y="1813012"/>
                  </a:cubicBezTo>
                  <a:cubicBezTo>
                    <a:pt x="-10491" y="1501951"/>
                    <a:pt x="-4143" y="1355680"/>
                    <a:pt x="0" y="1174751"/>
                  </a:cubicBezTo>
                  <a:cubicBezTo>
                    <a:pt x="4143" y="993822"/>
                    <a:pt x="-16807" y="842486"/>
                    <a:pt x="0" y="590683"/>
                  </a:cubicBezTo>
                  <a:cubicBezTo>
                    <a:pt x="16807" y="338880"/>
                    <a:pt x="28429" y="272467"/>
                    <a:pt x="0" y="6614"/>
                  </a:cubicBezTo>
                  <a:close/>
                </a:path>
                <a:path w="39684" h="1819626" stroke="0" extrusionOk="0">
                  <a:moveTo>
                    <a:pt x="0" y="6614"/>
                  </a:moveTo>
                  <a:cubicBezTo>
                    <a:pt x="-28" y="2574"/>
                    <a:pt x="2798" y="-578"/>
                    <a:pt x="6614" y="0"/>
                  </a:cubicBezTo>
                  <a:cubicBezTo>
                    <a:pt x="16557" y="-1220"/>
                    <a:pt x="24493" y="-221"/>
                    <a:pt x="33070" y="0"/>
                  </a:cubicBezTo>
                  <a:cubicBezTo>
                    <a:pt x="37000" y="-90"/>
                    <a:pt x="39769" y="2932"/>
                    <a:pt x="39684" y="6614"/>
                  </a:cubicBezTo>
                  <a:cubicBezTo>
                    <a:pt x="45161" y="210225"/>
                    <a:pt x="57040" y="428403"/>
                    <a:pt x="39684" y="644875"/>
                  </a:cubicBezTo>
                  <a:cubicBezTo>
                    <a:pt x="22328" y="861347"/>
                    <a:pt x="13543" y="1005810"/>
                    <a:pt x="39684" y="1192815"/>
                  </a:cubicBezTo>
                  <a:cubicBezTo>
                    <a:pt x="65825" y="1379820"/>
                    <a:pt x="53230" y="1563699"/>
                    <a:pt x="39684" y="1813012"/>
                  </a:cubicBezTo>
                  <a:cubicBezTo>
                    <a:pt x="39262" y="1816957"/>
                    <a:pt x="36278" y="1819686"/>
                    <a:pt x="33070" y="1819626"/>
                  </a:cubicBezTo>
                  <a:cubicBezTo>
                    <a:pt x="25768" y="1818411"/>
                    <a:pt x="14716" y="1819421"/>
                    <a:pt x="6614" y="1819626"/>
                  </a:cubicBezTo>
                  <a:cubicBezTo>
                    <a:pt x="3524" y="1819074"/>
                    <a:pt x="174" y="1817268"/>
                    <a:pt x="0" y="1813012"/>
                  </a:cubicBezTo>
                  <a:cubicBezTo>
                    <a:pt x="5988" y="1613590"/>
                    <a:pt x="-28758" y="1469968"/>
                    <a:pt x="0" y="1174751"/>
                  </a:cubicBezTo>
                  <a:cubicBezTo>
                    <a:pt x="28758" y="879534"/>
                    <a:pt x="-17482" y="775088"/>
                    <a:pt x="0" y="572619"/>
                  </a:cubicBezTo>
                  <a:cubicBezTo>
                    <a:pt x="17482" y="370150"/>
                    <a:pt x="-23290" y="256990"/>
                    <a:pt x="0" y="66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456EC27B-BEED-CE6C-B417-2331B06FFD43}"/>
                </a:ext>
              </a:extLst>
            </p:cNvPr>
            <p:cNvSpPr/>
            <p:nvPr/>
          </p:nvSpPr>
          <p:spPr>
            <a:xfrm>
              <a:off x="4782276" y="2400510"/>
              <a:ext cx="39684" cy="1819626"/>
            </a:xfrm>
            <a:custGeom>
              <a:avLst/>
              <a:gdLst>
                <a:gd name="connsiteX0" fmla="*/ 0 w 39684"/>
                <a:gd name="connsiteY0" fmla="*/ 6614 h 1819626"/>
                <a:gd name="connsiteX1" fmla="*/ 6614 w 39684"/>
                <a:gd name="connsiteY1" fmla="*/ 0 h 1819626"/>
                <a:gd name="connsiteX2" fmla="*/ 33070 w 39684"/>
                <a:gd name="connsiteY2" fmla="*/ 0 h 1819626"/>
                <a:gd name="connsiteX3" fmla="*/ 39684 w 39684"/>
                <a:gd name="connsiteY3" fmla="*/ 6614 h 1819626"/>
                <a:gd name="connsiteX4" fmla="*/ 39684 w 39684"/>
                <a:gd name="connsiteY4" fmla="*/ 644875 h 1819626"/>
                <a:gd name="connsiteX5" fmla="*/ 39684 w 39684"/>
                <a:gd name="connsiteY5" fmla="*/ 1247007 h 1819626"/>
                <a:gd name="connsiteX6" fmla="*/ 39684 w 39684"/>
                <a:gd name="connsiteY6" fmla="*/ 1813012 h 1819626"/>
                <a:gd name="connsiteX7" fmla="*/ 33070 w 39684"/>
                <a:gd name="connsiteY7" fmla="*/ 1819626 h 1819626"/>
                <a:gd name="connsiteX8" fmla="*/ 6614 w 39684"/>
                <a:gd name="connsiteY8" fmla="*/ 1819626 h 1819626"/>
                <a:gd name="connsiteX9" fmla="*/ 0 w 39684"/>
                <a:gd name="connsiteY9" fmla="*/ 1813012 h 1819626"/>
                <a:gd name="connsiteX10" fmla="*/ 0 w 39684"/>
                <a:gd name="connsiteY10" fmla="*/ 1174751 h 1819626"/>
                <a:gd name="connsiteX11" fmla="*/ 0 w 39684"/>
                <a:gd name="connsiteY11" fmla="*/ 590683 h 1819626"/>
                <a:gd name="connsiteX12" fmla="*/ 0 w 39684"/>
                <a:gd name="connsiteY12" fmla="*/ 6614 h 18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4" h="1819626" fill="none" extrusionOk="0">
                  <a:moveTo>
                    <a:pt x="0" y="6614"/>
                  </a:moveTo>
                  <a:cubicBezTo>
                    <a:pt x="483" y="2435"/>
                    <a:pt x="2960" y="248"/>
                    <a:pt x="6614" y="0"/>
                  </a:cubicBezTo>
                  <a:cubicBezTo>
                    <a:pt x="14177" y="545"/>
                    <a:pt x="21800" y="-393"/>
                    <a:pt x="33070" y="0"/>
                  </a:cubicBezTo>
                  <a:cubicBezTo>
                    <a:pt x="36176" y="653"/>
                    <a:pt x="39187" y="2614"/>
                    <a:pt x="39684" y="6614"/>
                  </a:cubicBezTo>
                  <a:cubicBezTo>
                    <a:pt x="37154" y="290686"/>
                    <a:pt x="41690" y="453154"/>
                    <a:pt x="39684" y="644875"/>
                  </a:cubicBezTo>
                  <a:cubicBezTo>
                    <a:pt x="37678" y="836596"/>
                    <a:pt x="35464" y="1013810"/>
                    <a:pt x="39684" y="1247007"/>
                  </a:cubicBezTo>
                  <a:cubicBezTo>
                    <a:pt x="43904" y="1480204"/>
                    <a:pt x="42533" y="1533674"/>
                    <a:pt x="39684" y="1813012"/>
                  </a:cubicBezTo>
                  <a:cubicBezTo>
                    <a:pt x="39707" y="1817022"/>
                    <a:pt x="36233" y="1819464"/>
                    <a:pt x="33070" y="1819626"/>
                  </a:cubicBezTo>
                  <a:cubicBezTo>
                    <a:pt x="20860" y="1818924"/>
                    <a:pt x="14658" y="1820131"/>
                    <a:pt x="6614" y="1819626"/>
                  </a:cubicBezTo>
                  <a:cubicBezTo>
                    <a:pt x="2849" y="1819219"/>
                    <a:pt x="-295" y="1816827"/>
                    <a:pt x="0" y="1813012"/>
                  </a:cubicBezTo>
                  <a:cubicBezTo>
                    <a:pt x="-10491" y="1501951"/>
                    <a:pt x="-4143" y="1355680"/>
                    <a:pt x="0" y="1174751"/>
                  </a:cubicBezTo>
                  <a:cubicBezTo>
                    <a:pt x="4143" y="993822"/>
                    <a:pt x="-16807" y="842486"/>
                    <a:pt x="0" y="590683"/>
                  </a:cubicBezTo>
                  <a:cubicBezTo>
                    <a:pt x="16807" y="338880"/>
                    <a:pt x="28429" y="272467"/>
                    <a:pt x="0" y="6614"/>
                  </a:cubicBezTo>
                  <a:close/>
                </a:path>
                <a:path w="39684" h="1819626" stroke="0" extrusionOk="0">
                  <a:moveTo>
                    <a:pt x="0" y="6614"/>
                  </a:moveTo>
                  <a:cubicBezTo>
                    <a:pt x="-28" y="2574"/>
                    <a:pt x="2798" y="-578"/>
                    <a:pt x="6614" y="0"/>
                  </a:cubicBezTo>
                  <a:cubicBezTo>
                    <a:pt x="16557" y="-1220"/>
                    <a:pt x="24493" y="-221"/>
                    <a:pt x="33070" y="0"/>
                  </a:cubicBezTo>
                  <a:cubicBezTo>
                    <a:pt x="37000" y="-90"/>
                    <a:pt x="39769" y="2932"/>
                    <a:pt x="39684" y="6614"/>
                  </a:cubicBezTo>
                  <a:cubicBezTo>
                    <a:pt x="45161" y="210225"/>
                    <a:pt x="57040" y="428403"/>
                    <a:pt x="39684" y="644875"/>
                  </a:cubicBezTo>
                  <a:cubicBezTo>
                    <a:pt x="22328" y="861347"/>
                    <a:pt x="13543" y="1005810"/>
                    <a:pt x="39684" y="1192815"/>
                  </a:cubicBezTo>
                  <a:cubicBezTo>
                    <a:pt x="65825" y="1379820"/>
                    <a:pt x="53230" y="1563699"/>
                    <a:pt x="39684" y="1813012"/>
                  </a:cubicBezTo>
                  <a:cubicBezTo>
                    <a:pt x="39262" y="1816957"/>
                    <a:pt x="36278" y="1819686"/>
                    <a:pt x="33070" y="1819626"/>
                  </a:cubicBezTo>
                  <a:cubicBezTo>
                    <a:pt x="25768" y="1818411"/>
                    <a:pt x="14716" y="1819421"/>
                    <a:pt x="6614" y="1819626"/>
                  </a:cubicBezTo>
                  <a:cubicBezTo>
                    <a:pt x="3524" y="1819074"/>
                    <a:pt x="174" y="1817268"/>
                    <a:pt x="0" y="1813012"/>
                  </a:cubicBezTo>
                  <a:cubicBezTo>
                    <a:pt x="5988" y="1613590"/>
                    <a:pt x="-28758" y="1469968"/>
                    <a:pt x="0" y="1174751"/>
                  </a:cubicBezTo>
                  <a:cubicBezTo>
                    <a:pt x="28758" y="879534"/>
                    <a:pt x="-17482" y="775088"/>
                    <a:pt x="0" y="572619"/>
                  </a:cubicBezTo>
                  <a:cubicBezTo>
                    <a:pt x="17482" y="370150"/>
                    <a:pt x="-23290" y="256990"/>
                    <a:pt x="0" y="66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E4E18D91-5399-2D61-1A63-3E8E1B833A4F}"/>
                </a:ext>
              </a:extLst>
            </p:cNvPr>
            <p:cNvSpPr/>
            <p:nvPr/>
          </p:nvSpPr>
          <p:spPr>
            <a:xfrm>
              <a:off x="5487573" y="2418526"/>
              <a:ext cx="39684" cy="1819626"/>
            </a:xfrm>
            <a:custGeom>
              <a:avLst/>
              <a:gdLst>
                <a:gd name="connsiteX0" fmla="*/ 0 w 39684"/>
                <a:gd name="connsiteY0" fmla="*/ 6614 h 1819626"/>
                <a:gd name="connsiteX1" fmla="*/ 6614 w 39684"/>
                <a:gd name="connsiteY1" fmla="*/ 0 h 1819626"/>
                <a:gd name="connsiteX2" fmla="*/ 33070 w 39684"/>
                <a:gd name="connsiteY2" fmla="*/ 0 h 1819626"/>
                <a:gd name="connsiteX3" fmla="*/ 39684 w 39684"/>
                <a:gd name="connsiteY3" fmla="*/ 6614 h 1819626"/>
                <a:gd name="connsiteX4" fmla="*/ 39684 w 39684"/>
                <a:gd name="connsiteY4" fmla="*/ 644875 h 1819626"/>
                <a:gd name="connsiteX5" fmla="*/ 39684 w 39684"/>
                <a:gd name="connsiteY5" fmla="*/ 1247007 h 1819626"/>
                <a:gd name="connsiteX6" fmla="*/ 39684 w 39684"/>
                <a:gd name="connsiteY6" fmla="*/ 1813012 h 1819626"/>
                <a:gd name="connsiteX7" fmla="*/ 33070 w 39684"/>
                <a:gd name="connsiteY7" fmla="*/ 1819626 h 1819626"/>
                <a:gd name="connsiteX8" fmla="*/ 6614 w 39684"/>
                <a:gd name="connsiteY8" fmla="*/ 1819626 h 1819626"/>
                <a:gd name="connsiteX9" fmla="*/ 0 w 39684"/>
                <a:gd name="connsiteY9" fmla="*/ 1813012 h 1819626"/>
                <a:gd name="connsiteX10" fmla="*/ 0 w 39684"/>
                <a:gd name="connsiteY10" fmla="*/ 1174751 h 1819626"/>
                <a:gd name="connsiteX11" fmla="*/ 0 w 39684"/>
                <a:gd name="connsiteY11" fmla="*/ 590683 h 1819626"/>
                <a:gd name="connsiteX12" fmla="*/ 0 w 39684"/>
                <a:gd name="connsiteY12" fmla="*/ 6614 h 18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4" h="1819626" fill="none" extrusionOk="0">
                  <a:moveTo>
                    <a:pt x="0" y="6614"/>
                  </a:moveTo>
                  <a:cubicBezTo>
                    <a:pt x="483" y="2435"/>
                    <a:pt x="2960" y="248"/>
                    <a:pt x="6614" y="0"/>
                  </a:cubicBezTo>
                  <a:cubicBezTo>
                    <a:pt x="14177" y="545"/>
                    <a:pt x="21800" y="-393"/>
                    <a:pt x="33070" y="0"/>
                  </a:cubicBezTo>
                  <a:cubicBezTo>
                    <a:pt x="36176" y="653"/>
                    <a:pt x="39187" y="2614"/>
                    <a:pt x="39684" y="6614"/>
                  </a:cubicBezTo>
                  <a:cubicBezTo>
                    <a:pt x="37154" y="290686"/>
                    <a:pt x="41690" y="453154"/>
                    <a:pt x="39684" y="644875"/>
                  </a:cubicBezTo>
                  <a:cubicBezTo>
                    <a:pt x="37678" y="836596"/>
                    <a:pt x="35464" y="1013810"/>
                    <a:pt x="39684" y="1247007"/>
                  </a:cubicBezTo>
                  <a:cubicBezTo>
                    <a:pt x="43904" y="1480204"/>
                    <a:pt x="42533" y="1533674"/>
                    <a:pt x="39684" y="1813012"/>
                  </a:cubicBezTo>
                  <a:cubicBezTo>
                    <a:pt x="39707" y="1817022"/>
                    <a:pt x="36233" y="1819464"/>
                    <a:pt x="33070" y="1819626"/>
                  </a:cubicBezTo>
                  <a:cubicBezTo>
                    <a:pt x="20860" y="1818924"/>
                    <a:pt x="14658" y="1820131"/>
                    <a:pt x="6614" y="1819626"/>
                  </a:cubicBezTo>
                  <a:cubicBezTo>
                    <a:pt x="2849" y="1819219"/>
                    <a:pt x="-295" y="1816827"/>
                    <a:pt x="0" y="1813012"/>
                  </a:cubicBezTo>
                  <a:cubicBezTo>
                    <a:pt x="-10491" y="1501951"/>
                    <a:pt x="-4143" y="1355680"/>
                    <a:pt x="0" y="1174751"/>
                  </a:cubicBezTo>
                  <a:cubicBezTo>
                    <a:pt x="4143" y="993822"/>
                    <a:pt x="-16807" y="842486"/>
                    <a:pt x="0" y="590683"/>
                  </a:cubicBezTo>
                  <a:cubicBezTo>
                    <a:pt x="16807" y="338880"/>
                    <a:pt x="28429" y="272467"/>
                    <a:pt x="0" y="6614"/>
                  </a:cubicBezTo>
                  <a:close/>
                </a:path>
                <a:path w="39684" h="1819626" stroke="0" extrusionOk="0">
                  <a:moveTo>
                    <a:pt x="0" y="6614"/>
                  </a:moveTo>
                  <a:cubicBezTo>
                    <a:pt x="-28" y="2574"/>
                    <a:pt x="2798" y="-578"/>
                    <a:pt x="6614" y="0"/>
                  </a:cubicBezTo>
                  <a:cubicBezTo>
                    <a:pt x="16557" y="-1220"/>
                    <a:pt x="24493" y="-221"/>
                    <a:pt x="33070" y="0"/>
                  </a:cubicBezTo>
                  <a:cubicBezTo>
                    <a:pt x="37000" y="-90"/>
                    <a:pt x="39769" y="2932"/>
                    <a:pt x="39684" y="6614"/>
                  </a:cubicBezTo>
                  <a:cubicBezTo>
                    <a:pt x="45161" y="210225"/>
                    <a:pt x="57040" y="428403"/>
                    <a:pt x="39684" y="644875"/>
                  </a:cubicBezTo>
                  <a:cubicBezTo>
                    <a:pt x="22328" y="861347"/>
                    <a:pt x="13543" y="1005810"/>
                    <a:pt x="39684" y="1192815"/>
                  </a:cubicBezTo>
                  <a:cubicBezTo>
                    <a:pt x="65825" y="1379820"/>
                    <a:pt x="53230" y="1563699"/>
                    <a:pt x="39684" y="1813012"/>
                  </a:cubicBezTo>
                  <a:cubicBezTo>
                    <a:pt x="39262" y="1816957"/>
                    <a:pt x="36278" y="1819686"/>
                    <a:pt x="33070" y="1819626"/>
                  </a:cubicBezTo>
                  <a:cubicBezTo>
                    <a:pt x="25768" y="1818411"/>
                    <a:pt x="14716" y="1819421"/>
                    <a:pt x="6614" y="1819626"/>
                  </a:cubicBezTo>
                  <a:cubicBezTo>
                    <a:pt x="3524" y="1819074"/>
                    <a:pt x="174" y="1817268"/>
                    <a:pt x="0" y="1813012"/>
                  </a:cubicBezTo>
                  <a:cubicBezTo>
                    <a:pt x="5988" y="1613590"/>
                    <a:pt x="-28758" y="1469968"/>
                    <a:pt x="0" y="1174751"/>
                  </a:cubicBezTo>
                  <a:cubicBezTo>
                    <a:pt x="28758" y="879534"/>
                    <a:pt x="-17482" y="775088"/>
                    <a:pt x="0" y="572619"/>
                  </a:cubicBezTo>
                  <a:cubicBezTo>
                    <a:pt x="17482" y="370150"/>
                    <a:pt x="-23290" y="256990"/>
                    <a:pt x="0" y="66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69E5295-F71A-C4EF-C00B-B902E976CDEC}"/>
                </a:ext>
              </a:extLst>
            </p:cNvPr>
            <p:cNvSpPr/>
            <p:nvPr/>
          </p:nvSpPr>
          <p:spPr>
            <a:xfrm>
              <a:off x="6173029" y="2400510"/>
              <a:ext cx="39684" cy="1819626"/>
            </a:xfrm>
            <a:custGeom>
              <a:avLst/>
              <a:gdLst>
                <a:gd name="connsiteX0" fmla="*/ 0 w 39684"/>
                <a:gd name="connsiteY0" fmla="*/ 6614 h 1819626"/>
                <a:gd name="connsiteX1" fmla="*/ 6614 w 39684"/>
                <a:gd name="connsiteY1" fmla="*/ 0 h 1819626"/>
                <a:gd name="connsiteX2" fmla="*/ 33070 w 39684"/>
                <a:gd name="connsiteY2" fmla="*/ 0 h 1819626"/>
                <a:gd name="connsiteX3" fmla="*/ 39684 w 39684"/>
                <a:gd name="connsiteY3" fmla="*/ 6614 h 1819626"/>
                <a:gd name="connsiteX4" fmla="*/ 39684 w 39684"/>
                <a:gd name="connsiteY4" fmla="*/ 644875 h 1819626"/>
                <a:gd name="connsiteX5" fmla="*/ 39684 w 39684"/>
                <a:gd name="connsiteY5" fmla="*/ 1247007 h 1819626"/>
                <a:gd name="connsiteX6" fmla="*/ 39684 w 39684"/>
                <a:gd name="connsiteY6" fmla="*/ 1813012 h 1819626"/>
                <a:gd name="connsiteX7" fmla="*/ 33070 w 39684"/>
                <a:gd name="connsiteY7" fmla="*/ 1819626 h 1819626"/>
                <a:gd name="connsiteX8" fmla="*/ 6614 w 39684"/>
                <a:gd name="connsiteY8" fmla="*/ 1819626 h 1819626"/>
                <a:gd name="connsiteX9" fmla="*/ 0 w 39684"/>
                <a:gd name="connsiteY9" fmla="*/ 1813012 h 1819626"/>
                <a:gd name="connsiteX10" fmla="*/ 0 w 39684"/>
                <a:gd name="connsiteY10" fmla="*/ 1174751 h 1819626"/>
                <a:gd name="connsiteX11" fmla="*/ 0 w 39684"/>
                <a:gd name="connsiteY11" fmla="*/ 590683 h 1819626"/>
                <a:gd name="connsiteX12" fmla="*/ 0 w 39684"/>
                <a:gd name="connsiteY12" fmla="*/ 6614 h 18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4" h="1819626" fill="none" extrusionOk="0">
                  <a:moveTo>
                    <a:pt x="0" y="6614"/>
                  </a:moveTo>
                  <a:cubicBezTo>
                    <a:pt x="483" y="2435"/>
                    <a:pt x="2960" y="248"/>
                    <a:pt x="6614" y="0"/>
                  </a:cubicBezTo>
                  <a:cubicBezTo>
                    <a:pt x="14177" y="545"/>
                    <a:pt x="21800" y="-393"/>
                    <a:pt x="33070" y="0"/>
                  </a:cubicBezTo>
                  <a:cubicBezTo>
                    <a:pt x="36176" y="653"/>
                    <a:pt x="39187" y="2614"/>
                    <a:pt x="39684" y="6614"/>
                  </a:cubicBezTo>
                  <a:cubicBezTo>
                    <a:pt x="37154" y="290686"/>
                    <a:pt x="41690" y="453154"/>
                    <a:pt x="39684" y="644875"/>
                  </a:cubicBezTo>
                  <a:cubicBezTo>
                    <a:pt x="37678" y="836596"/>
                    <a:pt x="35464" y="1013810"/>
                    <a:pt x="39684" y="1247007"/>
                  </a:cubicBezTo>
                  <a:cubicBezTo>
                    <a:pt x="43904" y="1480204"/>
                    <a:pt x="42533" y="1533674"/>
                    <a:pt x="39684" y="1813012"/>
                  </a:cubicBezTo>
                  <a:cubicBezTo>
                    <a:pt x="39707" y="1817022"/>
                    <a:pt x="36233" y="1819464"/>
                    <a:pt x="33070" y="1819626"/>
                  </a:cubicBezTo>
                  <a:cubicBezTo>
                    <a:pt x="20860" y="1818924"/>
                    <a:pt x="14658" y="1820131"/>
                    <a:pt x="6614" y="1819626"/>
                  </a:cubicBezTo>
                  <a:cubicBezTo>
                    <a:pt x="2849" y="1819219"/>
                    <a:pt x="-295" y="1816827"/>
                    <a:pt x="0" y="1813012"/>
                  </a:cubicBezTo>
                  <a:cubicBezTo>
                    <a:pt x="-10491" y="1501951"/>
                    <a:pt x="-4143" y="1355680"/>
                    <a:pt x="0" y="1174751"/>
                  </a:cubicBezTo>
                  <a:cubicBezTo>
                    <a:pt x="4143" y="993822"/>
                    <a:pt x="-16807" y="842486"/>
                    <a:pt x="0" y="590683"/>
                  </a:cubicBezTo>
                  <a:cubicBezTo>
                    <a:pt x="16807" y="338880"/>
                    <a:pt x="28429" y="272467"/>
                    <a:pt x="0" y="6614"/>
                  </a:cubicBezTo>
                  <a:close/>
                </a:path>
                <a:path w="39684" h="1819626" stroke="0" extrusionOk="0">
                  <a:moveTo>
                    <a:pt x="0" y="6614"/>
                  </a:moveTo>
                  <a:cubicBezTo>
                    <a:pt x="-28" y="2574"/>
                    <a:pt x="2798" y="-578"/>
                    <a:pt x="6614" y="0"/>
                  </a:cubicBezTo>
                  <a:cubicBezTo>
                    <a:pt x="16557" y="-1220"/>
                    <a:pt x="24493" y="-221"/>
                    <a:pt x="33070" y="0"/>
                  </a:cubicBezTo>
                  <a:cubicBezTo>
                    <a:pt x="37000" y="-90"/>
                    <a:pt x="39769" y="2932"/>
                    <a:pt x="39684" y="6614"/>
                  </a:cubicBezTo>
                  <a:cubicBezTo>
                    <a:pt x="45161" y="210225"/>
                    <a:pt x="57040" y="428403"/>
                    <a:pt x="39684" y="644875"/>
                  </a:cubicBezTo>
                  <a:cubicBezTo>
                    <a:pt x="22328" y="861347"/>
                    <a:pt x="13543" y="1005810"/>
                    <a:pt x="39684" y="1192815"/>
                  </a:cubicBezTo>
                  <a:cubicBezTo>
                    <a:pt x="65825" y="1379820"/>
                    <a:pt x="53230" y="1563699"/>
                    <a:pt x="39684" y="1813012"/>
                  </a:cubicBezTo>
                  <a:cubicBezTo>
                    <a:pt x="39262" y="1816957"/>
                    <a:pt x="36278" y="1819686"/>
                    <a:pt x="33070" y="1819626"/>
                  </a:cubicBezTo>
                  <a:cubicBezTo>
                    <a:pt x="25768" y="1818411"/>
                    <a:pt x="14716" y="1819421"/>
                    <a:pt x="6614" y="1819626"/>
                  </a:cubicBezTo>
                  <a:cubicBezTo>
                    <a:pt x="3524" y="1819074"/>
                    <a:pt x="174" y="1817268"/>
                    <a:pt x="0" y="1813012"/>
                  </a:cubicBezTo>
                  <a:cubicBezTo>
                    <a:pt x="5988" y="1613590"/>
                    <a:pt x="-28758" y="1469968"/>
                    <a:pt x="0" y="1174751"/>
                  </a:cubicBezTo>
                  <a:cubicBezTo>
                    <a:pt x="28758" y="879534"/>
                    <a:pt x="-17482" y="775088"/>
                    <a:pt x="0" y="572619"/>
                  </a:cubicBezTo>
                  <a:cubicBezTo>
                    <a:pt x="17482" y="370150"/>
                    <a:pt x="-23290" y="256990"/>
                    <a:pt x="0" y="66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98A7E7BB-1D69-E126-0FC0-AA1DA30A67B7}"/>
                </a:ext>
              </a:extLst>
            </p:cNvPr>
            <p:cNvSpPr/>
            <p:nvPr/>
          </p:nvSpPr>
          <p:spPr>
            <a:xfrm>
              <a:off x="1381850" y="2384856"/>
              <a:ext cx="39684" cy="1819626"/>
            </a:xfrm>
            <a:custGeom>
              <a:avLst/>
              <a:gdLst>
                <a:gd name="connsiteX0" fmla="*/ 0 w 39684"/>
                <a:gd name="connsiteY0" fmla="*/ 6614 h 1819626"/>
                <a:gd name="connsiteX1" fmla="*/ 6614 w 39684"/>
                <a:gd name="connsiteY1" fmla="*/ 0 h 1819626"/>
                <a:gd name="connsiteX2" fmla="*/ 33070 w 39684"/>
                <a:gd name="connsiteY2" fmla="*/ 0 h 1819626"/>
                <a:gd name="connsiteX3" fmla="*/ 39684 w 39684"/>
                <a:gd name="connsiteY3" fmla="*/ 6614 h 1819626"/>
                <a:gd name="connsiteX4" fmla="*/ 39684 w 39684"/>
                <a:gd name="connsiteY4" fmla="*/ 644875 h 1819626"/>
                <a:gd name="connsiteX5" fmla="*/ 39684 w 39684"/>
                <a:gd name="connsiteY5" fmla="*/ 1247007 h 1819626"/>
                <a:gd name="connsiteX6" fmla="*/ 39684 w 39684"/>
                <a:gd name="connsiteY6" fmla="*/ 1813012 h 1819626"/>
                <a:gd name="connsiteX7" fmla="*/ 33070 w 39684"/>
                <a:gd name="connsiteY7" fmla="*/ 1819626 h 1819626"/>
                <a:gd name="connsiteX8" fmla="*/ 6614 w 39684"/>
                <a:gd name="connsiteY8" fmla="*/ 1819626 h 1819626"/>
                <a:gd name="connsiteX9" fmla="*/ 0 w 39684"/>
                <a:gd name="connsiteY9" fmla="*/ 1813012 h 1819626"/>
                <a:gd name="connsiteX10" fmla="*/ 0 w 39684"/>
                <a:gd name="connsiteY10" fmla="*/ 1174751 h 1819626"/>
                <a:gd name="connsiteX11" fmla="*/ 0 w 39684"/>
                <a:gd name="connsiteY11" fmla="*/ 590683 h 1819626"/>
                <a:gd name="connsiteX12" fmla="*/ 0 w 39684"/>
                <a:gd name="connsiteY12" fmla="*/ 6614 h 18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4" h="1819626" fill="none" extrusionOk="0">
                  <a:moveTo>
                    <a:pt x="0" y="6614"/>
                  </a:moveTo>
                  <a:cubicBezTo>
                    <a:pt x="483" y="2435"/>
                    <a:pt x="2960" y="248"/>
                    <a:pt x="6614" y="0"/>
                  </a:cubicBezTo>
                  <a:cubicBezTo>
                    <a:pt x="14177" y="545"/>
                    <a:pt x="21800" y="-393"/>
                    <a:pt x="33070" y="0"/>
                  </a:cubicBezTo>
                  <a:cubicBezTo>
                    <a:pt x="36176" y="653"/>
                    <a:pt x="39187" y="2614"/>
                    <a:pt x="39684" y="6614"/>
                  </a:cubicBezTo>
                  <a:cubicBezTo>
                    <a:pt x="37154" y="290686"/>
                    <a:pt x="41690" y="453154"/>
                    <a:pt x="39684" y="644875"/>
                  </a:cubicBezTo>
                  <a:cubicBezTo>
                    <a:pt x="37678" y="836596"/>
                    <a:pt x="35464" y="1013810"/>
                    <a:pt x="39684" y="1247007"/>
                  </a:cubicBezTo>
                  <a:cubicBezTo>
                    <a:pt x="43904" y="1480204"/>
                    <a:pt x="42533" y="1533674"/>
                    <a:pt x="39684" y="1813012"/>
                  </a:cubicBezTo>
                  <a:cubicBezTo>
                    <a:pt x="39707" y="1817022"/>
                    <a:pt x="36233" y="1819464"/>
                    <a:pt x="33070" y="1819626"/>
                  </a:cubicBezTo>
                  <a:cubicBezTo>
                    <a:pt x="20860" y="1818924"/>
                    <a:pt x="14658" y="1820131"/>
                    <a:pt x="6614" y="1819626"/>
                  </a:cubicBezTo>
                  <a:cubicBezTo>
                    <a:pt x="2849" y="1819219"/>
                    <a:pt x="-295" y="1816827"/>
                    <a:pt x="0" y="1813012"/>
                  </a:cubicBezTo>
                  <a:cubicBezTo>
                    <a:pt x="-10491" y="1501951"/>
                    <a:pt x="-4143" y="1355680"/>
                    <a:pt x="0" y="1174751"/>
                  </a:cubicBezTo>
                  <a:cubicBezTo>
                    <a:pt x="4143" y="993822"/>
                    <a:pt x="-16807" y="842486"/>
                    <a:pt x="0" y="590683"/>
                  </a:cubicBezTo>
                  <a:cubicBezTo>
                    <a:pt x="16807" y="338880"/>
                    <a:pt x="28429" y="272467"/>
                    <a:pt x="0" y="6614"/>
                  </a:cubicBezTo>
                  <a:close/>
                </a:path>
                <a:path w="39684" h="1819626" stroke="0" extrusionOk="0">
                  <a:moveTo>
                    <a:pt x="0" y="6614"/>
                  </a:moveTo>
                  <a:cubicBezTo>
                    <a:pt x="-28" y="2574"/>
                    <a:pt x="2798" y="-578"/>
                    <a:pt x="6614" y="0"/>
                  </a:cubicBezTo>
                  <a:cubicBezTo>
                    <a:pt x="16557" y="-1220"/>
                    <a:pt x="24493" y="-221"/>
                    <a:pt x="33070" y="0"/>
                  </a:cubicBezTo>
                  <a:cubicBezTo>
                    <a:pt x="37000" y="-90"/>
                    <a:pt x="39769" y="2932"/>
                    <a:pt x="39684" y="6614"/>
                  </a:cubicBezTo>
                  <a:cubicBezTo>
                    <a:pt x="45161" y="210225"/>
                    <a:pt x="57040" y="428403"/>
                    <a:pt x="39684" y="644875"/>
                  </a:cubicBezTo>
                  <a:cubicBezTo>
                    <a:pt x="22328" y="861347"/>
                    <a:pt x="13543" y="1005810"/>
                    <a:pt x="39684" y="1192815"/>
                  </a:cubicBezTo>
                  <a:cubicBezTo>
                    <a:pt x="65825" y="1379820"/>
                    <a:pt x="53230" y="1563699"/>
                    <a:pt x="39684" y="1813012"/>
                  </a:cubicBezTo>
                  <a:cubicBezTo>
                    <a:pt x="39262" y="1816957"/>
                    <a:pt x="36278" y="1819686"/>
                    <a:pt x="33070" y="1819626"/>
                  </a:cubicBezTo>
                  <a:cubicBezTo>
                    <a:pt x="25768" y="1818411"/>
                    <a:pt x="14716" y="1819421"/>
                    <a:pt x="6614" y="1819626"/>
                  </a:cubicBezTo>
                  <a:cubicBezTo>
                    <a:pt x="3524" y="1819074"/>
                    <a:pt x="174" y="1817268"/>
                    <a:pt x="0" y="1813012"/>
                  </a:cubicBezTo>
                  <a:cubicBezTo>
                    <a:pt x="5988" y="1613590"/>
                    <a:pt x="-28758" y="1469968"/>
                    <a:pt x="0" y="1174751"/>
                  </a:cubicBezTo>
                  <a:cubicBezTo>
                    <a:pt x="28758" y="879534"/>
                    <a:pt x="-17482" y="775088"/>
                    <a:pt x="0" y="572619"/>
                  </a:cubicBezTo>
                  <a:cubicBezTo>
                    <a:pt x="17482" y="370150"/>
                    <a:pt x="-23290" y="256990"/>
                    <a:pt x="0" y="66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64E8-86AC-E3BA-AB6E-5FC4FE65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8536B-FEA9-DFEA-CFDE-39AA57CA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11590-10B2-41BE-9535-036A0EE2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126093-C757-5F65-3BC8-B13324D802A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A5B8F8-92DC-B9DC-FBA5-E1E66CCE5FA1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</a:t>
            </a:r>
            <a:endParaRPr lang="en-GB" sz="24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51FBCE1-65D8-C521-5282-B6418ECBE7EE}"/>
              </a:ext>
            </a:extLst>
          </p:cNvPr>
          <p:cNvSpPr/>
          <p:nvPr/>
        </p:nvSpPr>
        <p:spPr>
          <a:xfrm>
            <a:off x="6940887" y="1518700"/>
            <a:ext cx="4385404" cy="3288308"/>
          </a:xfrm>
          <a:custGeom>
            <a:avLst/>
            <a:gdLst>
              <a:gd name="connsiteX0" fmla="*/ 0 w 4385404"/>
              <a:gd name="connsiteY0" fmla="*/ 0 h 3288308"/>
              <a:gd name="connsiteX1" fmla="*/ 504321 w 4385404"/>
              <a:gd name="connsiteY1" fmla="*/ 0 h 3288308"/>
              <a:gd name="connsiteX2" fmla="*/ 920935 w 4385404"/>
              <a:gd name="connsiteY2" fmla="*/ 0 h 3288308"/>
              <a:gd name="connsiteX3" fmla="*/ 1512964 w 4385404"/>
              <a:gd name="connsiteY3" fmla="*/ 0 h 3288308"/>
              <a:gd name="connsiteX4" fmla="*/ 2061140 w 4385404"/>
              <a:gd name="connsiteY4" fmla="*/ 0 h 3288308"/>
              <a:gd name="connsiteX5" fmla="*/ 2565461 w 4385404"/>
              <a:gd name="connsiteY5" fmla="*/ 0 h 3288308"/>
              <a:gd name="connsiteX6" fmla="*/ 2982075 w 4385404"/>
              <a:gd name="connsiteY6" fmla="*/ 0 h 3288308"/>
              <a:gd name="connsiteX7" fmla="*/ 3442542 w 4385404"/>
              <a:gd name="connsiteY7" fmla="*/ 0 h 3288308"/>
              <a:gd name="connsiteX8" fmla="*/ 3859156 w 4385404"/>
              <a:gd name="connsiteY8" fmla="*/ 0 h 3288308"/>
              <a:gd name="connsiteX9" fmla="*/ 4385404 w 4385404"/>
              <a:gd name="connsiteY9" fmla="*/ 0 h 3288308"/>
              <a:gd name="connsiteX10" fmla="*/ 4385404 w 4385404"/>
              <a:gd name="connsiteY10" fmla="*/ 515168 h 3288308"/>
              <a:gd name="connsiteX11" fmla="*/ 4385404 w 4385404"/>
              <a:gd name="connsiteY11" fmla="*/ 1096103 h 3288308"/>
              <a:gd name="connsiteX12" fmla="*/ 4385404 w 4385404"/>
              <a:gd name="connsiteY12" fmla="*/ 1644154 h 3288308"/>
              <a:gd name="connsiteX13" fmla="*/ 4385404 w 4385404"/>
              <a:gd name="connsiteY13" fmla="*/ 2192205 h 3288308"/>
              <a:gd name="connsiteX14" fmla="*/ 4385404 w 4385404"/>
              <a:gd name="connsiteY14" fmla="*/ 2773140 h 3288308"/>
              <a:gd name="connsiteX15" fmla="*/ 4385404 w 4385404"/>
              <a:gd name="connsiteY15" fmla="*/ 3288308 h 3288308"/>
              <a:gd name="connsiteX16" fmla="*/ 3793374 w 4385404"/>
              <a:gd name="connsiteY16" fmla="*/ 3288308 h 3288308"/>
              <a:gd name="connsiteX17" fmla="*/ 3376761 w 4385404"/>
              <a:gd name="connsiteY17" fmla="*/ 3288308 h 3288308"/>
              <a:gd name="connsiteX18" fmla="*/ 2828586 w 4385404"/>
              <a:gd name="connsiteY18" fmla="*/ 3288308 h 3288308"/>
              <a:gd name="connsiteX19" fmla="*/ 2236556 w 4385404"/>
              <a:gd name="connsiteY19" fmla="*/ 3288308 h 3288308"/>
              <a:gd name="connsiteX20" fmla="*/ 1819943 w 4385404"/>
              <a:gd name="connsiteY20" fmla="*/ 3288308 h 3288308"/>
              <a:gd name="connsiteX21" fmla="*/ 1359475 w 4385404"/>
              <a:gd name="connsiteY21" fmla="*/ 3288308 h 3288308"/>
              <a:gd name="connsiteX22" fmla="*/ 811300 w 4385404"/>
              <a:gd name="connsiteY22" fmla="*/ 3288308 h 3288308"/>
              <a:gd name="connsiteX23" fmla="*/ 0 w 4385404"/>
              <a:gd name="connsiteY23" fmla="*/ 3288308 h 3288308"/>
              <a:gd name="connsiteX24" fmla="*/ 0 w 4385404"/>
              <a:gd name="connsiteY24" fmla="*/ 2838906 h 3288308"/>
              <a:gd name="connsiteX25" fmla="*/ 0 w 4385404"/>
              <a:gd name="connsiteY25" fmla="*/ 2389504 h 3288308"/>
              <a:gd name="connsiteX26" fmla="*/ 0 w 4385404"/>
              <a:gd name="connsiteY26" fmla="*/ 1808569 h 3288308"/>
              <a:gd name="connsiteX27" fmla="*/ 0 w 4385404"/>
              <a:gd name="connsiteY27" fmla="*/ 1260518 h 3288308"/>
              <a:gd name="connsiteX28" fmla="*/ 0 w 4385404"/>
              <a:gd name="connsiteY28" fmla="*/ 679584 h 3288308"/>
              <a:gd name="connsiteX29" fmla="*/ 0 w 4385404"/>
              <a:gd name="connsiteY29" fmla="*/ 0 h 328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85404" h="3288308" fill="none" extrusionOk="0">
                <a:moveTo>
                  <a:pt x="0" y="0"/>
                </a:moveTo>
                <a:cubicBezTo>
                  <a:pt x="103319" y="-500"/>
                  <a:pt x="352797" y="19637"/>
                  <a:pt x="504321" y="0"/>
                </a:cubicBezTo>
                <a:cubicBezTo>
                  <a:pt x="655845" y="-19637"/>
                  <a:pt x="827219" y="47183"/>
                  <a:pt x="920935" y="0"/>
                </a:cubicBezTo>
                <a:cubicBezTo>
                  <a:pt x="1014651" y="-47183"/>
                  <a:pt x="1342675" y="16548"/>
                  <a:pt x="1512964" y="0"/>
                </a:cubicBezTo>
                <a:cubicBezTo>
                  <a:pt x="1683253" y="-16548"/>
                  <a:pt x="1932483" y="21609"/>
                  <a:pt x="2061140" y="0"/>
                </a:cubicBezTo>
                <a:cubicBezTo>
                  <a:pt x="2189797" y="-21609"/>
                  <a:pt x="2335601" y="28021"/>
                  <a:pt x="2565461" y="0"/>
                </a:cubicBezTo>
                <a:cubicBezTo>
                  <a:pt x="2795321" y="-28021"/>
                  <a:pt x="2839003" y="31200"/>
                  <a:pt x="2982075" y="0"/>
                </a:cubicBezTo>
                <a:cubicBezTo>
                  <a:pt x="3125147" y="-31200"/>
                  <a:pt x="3250861" y="17574"/>
                  <a:pt x="3442542" y="0"/>
                </a:cubicBezTo>
                <a:cubicBezTo>
                  <a:pt x="3634223" y="-17574"/>
                  <a:pt x="3766512" y="17693"/>
                  <a:pt x="3859156" y="0"/>
                </a:cubicBezTo>
                <a:cubicBezTo>
                  <a:pt x="3951800" y="-17693"/>
                  <a:pt x="4164840" y="31824"/>
                  <a:pt x="4385404" y="0"/>
                </a:cubicBezTo>
                <a:cubicBezTo>
                  <a:pt x="4393529" y="173680"/>
                  <a:pt x="4339189" y="364338"/>
                  <a:pt x="4385404" y="515168"/>
                </a:cubicBezTo>
                <a:cubicBezTo>
                  <a:pt x="4431619" y="665998"/>
                  <a:pt x="4346750" y="901038"/>
                  <a:pt x="4385404" y="1096103"/>
                </a:cubicBezTo>
                <a:cubicBezTo>
                  <a:pt x="4424058" y="1291169"/>
                  <a:pt x="4345249" y="1435397"/>
                  <a:pt x="4385404" y="1644154"/>
                </a:cubicBezTo>
                <a:cubicBezTo>
                  <a:pt x="4425559" y="1852911"/>
                  <a:pt x="4328348" y="1959479"/>
                  <a:pt x="4385404" y="2192205"/>
                </a:cubicBezTo>
                <a:cubicBezTo>
                  <a:pt x="4442460" y="2424931"/>
                  <a:pt x="4328704" y="2504059"/>
                  <a:pt x="4385404" y="2773140"/>
                </a:cubicBezTo>
                <a:cubicBezTo>
                  <a:pt x="4442104" y="3042221"/>
                  <a:pt x="4378183" y="3087296"/>
                  <a:pt x="4385404" y="3288308"/>
                </a:cubicBezTo>
                <a:cubicBezTo>
                  <a:pt x="4133489" y="3294508"/>
                  <a:pt x="4067659" y="3226901"/>
                  <a:pt x="3793374" y="3288308"/>
                </a:cubicBezTo>
                <a:cubicBezTo>
                  <a:pt x="3519089" y="3349715"/>
                  <a:pt x="3478063" y="3259231"/>
                  <a:pt x="3376761" y="3288308"/>
                </a:cubicBezTo>
                <a:cubicBezTo>
                  <a:pt x="3275459" y="3317385"/>
                  <a:pt x="2991474" y="3224512"/>
                  <a:pt x="2828586" y="3288308"/>
                </a:cubicBezTo>
                <a:cubicBezTo>
                  <a:pt x="2665699" y="3352104"/>
                  <a:pt x="2414401" y="3246784"/>
                  <a:pt x="2236556" y="3288308"/>
                </a:cubicBezTo>
                <a:cubicBezTo>
                  <a:pt x="2058711" y="3329832"/>
                  <a:pt x="1925935" y="3254048"/>
                  <a:pt x="1819943" y="3288308"/>
                </a:cubicBezTo>
                <a:cubicBezTo>
                  <a:pt x="1713951" y="3322568"/>
                  <a:pt x="1476374" y="3282585"/>
                  <a:pt x="1359475" y="3288308"/>
                </a:cubicBezTo>
                <a:cubicBezTo>
                  <a:pt x="1242576" y="3294031"/>
                  <a:pt x="1033225" y="3261194"/>
                  <a:pt x="811300" y="3288308"/>
                </a:cubicBezTo>
                <a:cubicBezTo>
                  <a:pt x="589375" y="3315422"/>
                  <a:pt x="291995" y="3218597"/>
                  <a:pt x="0" y="3288308"/>
                </a:cubicBezTo>
                <a:cubicBezTo>
                  <a:pt x="-49024" y="3178292"/>
                  <a:pt x="12549" y="2994001"/>
                  <a:pt x="0" y="2838906"/>
                </a:cubicBezTo>
                <a:cubicBezTo>
                  <a:pt x="-12549" y="2683811"/>
                  <a:pt x="24921" y="2515270"/>
                  <a:pt x="0" y="2389504"/>
                </a:cubicBezTo>
                <a:cubicBezTo>
                  <a:pt x="-24921" y="2263738"/>
                  <a:pt x="50982" y="1994587"/>
                  <a:pt x="0" y="1808569"/>
                </a:cubicBezTo>
                <a:cubicBezTo>
                  <a:pt x="-50982" y="1622551"/>
                  <a:pt x="38786" y="1373745"/>
                  <a:pt x="0" y="1260518"/>
                </a:cubicBezTo>
                <a:cubicBezTo>
                  <a:pt x="-38786" y="1147291"/>
                  <a:pt x="29635" y="943538"/>
                  <a:pt x="0" y="679584"/>
                </a:cubicBezTo>
                <a:cubicBezTo>
                  <a:pt x="-29635" y="415630"/>
                  <a:pt x="34632" y="254696"/>
                  <a:pt x="0" y="0"/>
                </a:cubicBezTo>
                <a:close/>
              </a:path>
              <a:path w="4385404" h="3288308" stroke="0" extrusionOk="0">
                <a:moveTo>
                  <a:pt x="0" y="0"/>
                </a:moveTo>
                <a:cubicBezTo>
                  <a:pt x="182661" y="-3451"/>
                  <a:pt x="433408" y="50168"/>
                  <a:pt x="548176" y="0"/>
                </a:cubicBezTo>
                <a:cubicBezTo>
                  <a:pt x="662944" y="-50168"/>
                  <a:pt x="966653" y="31008"/>
                  <a:pt x="1140205" y="0"/>
                </a:cubicBezTo>
                <a:cubicBezTo>
                  <a:pt x="1313757" y="-31008"/>
                  <a:pt x="1476851" y="13994"/>
                  <a:pt x="1644527" y="0"/>
                </a:cubicBezTo>
                <a:cubicBezTo>
                  <a:pt x="1812203" y="-13994"/>
                  <a:pt x="1971339" y="41116"/>
                  <a:pt x="2104994" y="0"/>
                </a:cubicBezTo>
                <a:cubicBezTo>
                  <a:pt x="2238649" y="-41116"/>
                  <a:pt x="2376265" y="27882"/>
                  <a:pt x="2521607" y="0"/>
                </a:cubicBezTo>
                <a:cubicBezTo>
                  <a:pt x="2666949" y="-27882"/>
                  <a:pt x="2937298" y="56415"/>
                  <a:pt x="3157491" y="0"/>
                </a:cubicBezTo>
                <a:cubicBezTo>
                  <a:pt x="3377684" y="-56415"/>
                  <a:pt x="3496225" y="30027"/>
                  <a:pt x="3749520" y="0"/>
                </a:cubicBezTo>
                <a:cubicBezTo>
                  <a:pt x="4002815" y="-30027"/>
                  <a:pt x="4115425" y="3748"/>
                  <a:pt x="4385404" y="0"/>
                </a:cubicBezTo>
                <a:cubicBezTo>
                  <a:pt x="4447115" y="162554"/>
                  <a:pt x="4336315" y="458340"/>
                  <a:pt x="4385404" y="580934"/>
                </a:cubicBezTo>
                <a:cubicBezTo>
                  <a:pt x="4434493" y="703528"/>
                  <a:pt x="4379176" y="934403"/>
                  <a:pt x="4385404" y="1096103"/>
                </a:cubicBezTo>
                <a:cubicBezTo>
                  <a:pt x="4391632" y="1257803"/>
                  <a:pt x="4344204" y="1364543"/>
                  <a:pt x="4385404" y="1545505"/>
                </a:cubicBezTo>
                <a:cubicBezTo>
                  <a:pt x="4426604" y="1726467"/>
                  <a:pt x="4314385" y="1913167"/>
                  <a:pt x="4385404" y="2159322"/>
                </a:cubicBezTo>
                <a:cubicBezTo>
                  <a:pt x="4456423" y="2405477"/>
                  <a:pt x="4331461" y="2606905"/>
                  <a:pt x="4385404" y="2740257"/>
                </a:cubicBezTo>
                <a:cubicBezTo>
                  <a:pt x="4439347" y="2873609"/>
                  <a:pt x="4322726" y="3153347"/>
                  <a:pt x="4385404" y="3288308"/>
                </a:cubicBezTo>
                <a:cubicBezTo>
                  <a:pt x="4252757" y="3322690"/>
                  <a:pt x="3958111" y="3252651"/>
                  <a:pt x="3793374" y="3288308"/>
                </a:cubicBezTo>
                <a:cubicBezTo>
                  <a:pt x="3628637" y="3323965"/>
                  <a:pt x="3482709" y="3260330"/>
                  <a:pt x="3332907" y="3288308"/>
                </a:cubicBezTo>
                <a:cubicBezTo>
                  <a:pt x="3183105" y="3316286"/>
                  <a:pt x="3042465" y="3252434"/>
                  <a:pt x="2828586" y="3288308"/>
                </a:cubicBezTo>
                <a:cubicBezTo>
                  <a:pt x="2614707" y="3324182"/>
                  <a:pt x="2436870" y="3286031"/>
                  <a:pt x="2280410" y="3288308"/>
                </a:cubicBezTo>
                <a:cubicBezTo>
                  <a:pt x="2123950" y="3290585"/>
                  <a:pt x="1917612" y="3262345"/>
                  <a:pt x="1732235" y="3288308"/>
                </a:cubicBezTo>
                <a:cubicBezTo>
                  <a:pt x="1546859" y="3314271"/>
                  <a:pt x="1395133" y="3263462"/>
                  <a:pt x="1271767" y="3288308"/>
                </a:cubicBezTo>
                <a:cubicBezTo>
                  <a:pt x="1148401" y="3313154"/>
                  <a:pt x="964383" y="3278019"/>
                  <a:pt x="767446" y="3288308"/>
                </a:cubicBezTo>
                <a:cubicBezTo>
                  <a:pt x="570509" y="3298597"/>
                  <a:pt x="282872" y="3242004"/>
                  <a:pt x="0" y="3288308"/>
                </a:cubicBezTo>
                <a:cubicBezTo>
                  <a:pt x="-9003" y="3046474"/>
                  <a:pt x="50852" y="2864919"/>
                  <a:pt x="0" y="2707374"/>
                </a:cubicBezTo>
                <a:cubicBezTo>
                  <a:pt x="-50852" y="2549829"/>
                  <a:pt x="58895" y="2386895"/>
                  <a:pt x="0" y="2159322"/>
                </a:cubicBezTo>
                <a:cubicBezTo>
                  <a:pt x="-58895" y="1931749"/>
                  <a:pt x="9723" y="1909511"/>
                  <a:pt x="0" y="1677037"/>
                </a:cubicBezTo>
                <a:cubicBezTo>
                  <a:pt x="-9723" y="1444563"/>
                  <a:pt x="10928" y="1322782"/>
                  <a:pt x="0" y="1096103"/>
                </a:cubicBezTo>
                <a:cubicBezTo>
                  <a:pt x="-10928" y="869424"/>
                  <a:pt x="20058" y="826868"/>
                  <a:pt x="0" y="580934"/>
                </a:cubicBezTo>
                <a:cubicBezTo>
                  <a:pt x="-20058" y="335000"/>
                  <a:pt x="40801" y="214414"/>
                  <a:pt x="0" y="0"/>
                </a:cubicBezTo>
                <a:close/>
              </a:path>
            </a:pathLst>
          </a:custGeom>
          <a:solidFill>
            <a:srgbClr val="EAB0E3"/>
          </a:solidFill>
          <a:ln>
            <a:extLst>
              <a:ext uri="{C807C97D-BFC1-408E-A445-0C87EB9F89A2}">
                <ask:lineSketchStyleProps xmlns:ask="http://schemas.microsoft.com/office/drawing/2018/sketchyshapes" sd="27331115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</a:t>
            </a:r>
            <a:r>
              <a:rPr lang="fr-FR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LHCb </a:t>
            </a:r>
            <a:r>
              <a:rPr lang="fr-FR" sz="4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subdetectors</a:t>
            </a:r>
            <a:endParaRPr lang="en-GB" sz="4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303201-C388-8B2D-B42A-A38125D1FFA6}"/>
              </a:ext>
            </a:extLst>
          </p:cNvPr>
          <p:cNvGrpSpPr/>
          <p:nvPr/>
        </p:nvGrpSpPr>
        <p:grpSpPr>
          <a:xfrm>
            <a:off x="4000753" y="2433459"/>
            <a:ext cx="3297822" cy="1486378"/>
            <a:chOff x="4000753" y="2433459"/>
            <a:chExt cx="3297822" cy="148637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A90BAD6-9BF2-8ABE-C1B7-ADCFB8287F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0753" y="2433459"/>
              <a:ext cx="3159640" cy="658705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F4007AA-6DA4-95B6-0030-2EE5B1B192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6243" y="2904942"/>
              <a:ext cx="3111976" cy="241401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CF90A16-E3FD-947A-9D07-3C035721F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5142" y="3181907"/>
              <a:ext cx="2663433" cy="19087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9014ADA-4DD5-23F6-B564-0707ED34FA36}"/>
                </a:ext>
              </a:extLst>
            </p:cNvPr>
            <p:cNvCxnSpPr>
              <a:cxnSpLocks/>
            </p:cNvCxnSpPr>
            <p:nvPr/>
          </p:nvCxnSpPr>
          <p:spPr>
            <a:xfrm>
              <a:off x="4607784" y="3384514"/>
              <a:ext cx="2563430" cy="535323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657F524-38E1-C9E2-41ED-05CBBAF3EFEA}"/>
              </a:ext>
            </a:extLst>
          </p:cNvPr>
          <p:cNvCxnSpPr>
            <a:cxnSpLocks/>
          </p:cNvCxnSpPr>
          <p:nvPr/>
        </p:nvCxnSpPr>
        <p:spPr>
          <a:xfrm flipV="1">
            <a:off x="2601248" y="3104256"/>
            <a:ext cx="1424995" cy="47244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52E58A9-F4C9-0561-7771-8EA99572B617}"/>
              </a:ext>
            </a:extLst>
          </p:cNvPr>
          <p:cNvCxnSpPr>
            <a:cxnSpLocks/>
          </p:cNvCxnSpPr>
          <p:nvPr/>
        </p:nvCxnSpPr>
        <p:spPr>
          <a:xfrm>
            <a:off x="2601248" y="3151500"/>
            <a:ext cx="2055559" cy="233060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E5CF5EE-A740-5E27-E750-4EED75126AE2}"/>
              </a:ext>
            </a:extLst>
          </p:cNvPr>
          <p:cNvCxnSpPr>
            <a:cxnSpLocks/>
          </p:cNvCxnSpPr>
          <p:nvPr/>
        </p:nvCxnSpPr>
        <p:spPr>
          <a:xfrm flipV="1">
            <a:off x="4000753" y="2552608"/>
            <a:ext cx="2504506" cy="551648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0F54505-5846-9134-D3A5-B73EE5BEE00A}"/>
              </a:ext>
            </a:extLst>
          </p:cNvPr>
          <p:cNvCxnSpPr>
            <a:cxnSpLocks/>
          </p:cNvCxnSpPr>
          <p:nvPr/>
        </p:nvCxnSpPr>
        <p:spPr>
          <a:xfrm flipV="1">
            <a:off x="4000753" y="2996469"/>
            <a:ext cx="2504506" cy="107786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7CB0572-5006-B665-CDE4-52E62B6CFBC6}"/>
              </a:ext>
            </a:extLst>
          </p:cNvPr>
          <p:cNvCxnSpPr>
            <a:cxnSpLocks/>
          </p:cNvCxnSpPr>
          <p:nvPr/>
        </p:nvCxnSpPr>
        <p:spPr>
          <a:xfrm flipV="1">
            <a:off x="4624378" y="3236086"/>
            <a:ext cx="1978169" cy="148474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B45FBE8-C526-57B6-B2C1-8A4D81C01998}"/>
              </a:ext>
            </a:extLst>
          </p:cNvPr>
          <p:cNvCxnSpPr>
            <a:cxnSpLocks/>
          </p:cNvCxnSpPr>
          <p:nvPr/>
        </p:nvCxnSpPr>
        <p:spPr>
          <a:xfrm>
            <a:off x="4640592" y="3384560"/>
            <a:ext cx="2017196" cy="410767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9D0438B-222D-07CA-0911-E0F108C5D590}"/>
              </a:ext>
            </a:extLst>
          </p:cNvPr>
          <p:cNvCxnSpPr>
            <a:cxnSpLocks/>
          </p:cNvCxnSpPr>
          <p:nvPr/>
        </p:nvCxnSpPr>
        <p:spPr>
          <a:xfrm flipH="1">
            <a:off x="927473" y="3151500"/>
            <a:ext cx="1684849" cy="550144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87D7ADF-0074-86BF-FA3F-0ACE0CFF9918}"/>
              </a:ext>
            </a:extLst>
          </p:cNvPr>
          <p:cNvCxnSpPr>
            <a:cxnSpLocks/>
          </p:cNvCxnSpPr>
          <p:nvPr/>
        </p:nvCxnSpPr>
        <p:spPr>
          <a:xfrm flipH="1" flipV="1">
            <a:off x="967109" y="2890919"/>
            <a:ext cx="1634139" cy="260581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7C0D3749-8598-A717-6540-127FE47FFE0A}"/>
              </a:ext>
            </a:extLst>
          </p:cNvPr>
          <p:cNvSpPr/>
          <p:nvPr/>
        </p:nvSpPr>
        <p:spPr>
          <a:xfrm>
            <a:off x="1716578" y="2930554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36FF111-B834-4CC1-74D9-257C2DF88947}"/>
              </a:ext>
            </a:extLst>
          </p:cNvPr>
          <p:cNvSpPr/>
          <p:nvPr/>
        </p:nvSpPr>
        <p:spPr>
          <a:xfrm>
            <a:off x="1728673" y="3318122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2B6CB5E7-309F-EB0F-D257-D4BE942044F4}"/>
              </a:ext>
            </a:extLst>
          </p:cNvPr>
          <p:cNvSpPr/>
          <p:nvPr/>
        </p:nvSpPr>
        <p:spPr>
          <a:xfrm>
            <a:off x="2273923" y="3031041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80EEB44-E96B-CF1A-90F1-B001A2BE74D8}"/>
              </a:ext>
            </a:extLst>
          </p:cNvPr>
          <p:cNvSpPr/>
          <p:nvPr/>
        </p:nvSpPr>
        <p:spPr>
          <a:xfrm>
            <a:off x="2272200" y="3162854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1002B84-242B-C41F-8BBB-4D3164AAF4F7}"/>
              </a:ext>
            </a:extLst>
          </p:cNvPr>
          <p:cNvSpPr/>
          <p:nvPr/>
        </p:nvSpPr>
        <p:spPr>
          <a:xfrm>
            <a:off x="2919580" y="3045860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27E19BC-F1DC-5349-555A-0C081D820CC8}"/>
              </a:ext>
            </a:extLst>
          </p:cNvPr>
          <p:cNvSpPr/>
          <p:nvPr/>
        </p:nvSpPr>
        <p:spPr>
          <a:xfrm>
            <a:off x="2922404" y="3120968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29B8FC5-7FAA-263B-38C0-01442C94DECA}"/>
              </a:ext>
            </a:extLst>
          </p:cNvPr>
          <p:cNvSpPr/>
          <p:nvPr/>
        </p:nvSpPr>
        <p:spPr>
          <a:xfrm>
            <a:off x="3512837" y="3022606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9553E7E-AE9D-CE03-AE5E-3B9B21FFFF89}"/>
              </a:ext>
            </a:extLst>
          </p:cNvPr>
          <p:cNvSpPr/>
          <p:nvPr/>
        </p:nvSpPr>
        <p:spPr>
          <a:xfrm>
            <a:off x="3512837" y="3197525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488DF49-88F4-C641-340C-20E1630EDA25}"/>
              </a:ext>
            </a:extLst>
          </p:cNvPr>
          <p:cNvSpPr/>
          <p:nvPr/>
        </p:nvSpPr>
        <p:spPr>
          <a:xfrm>
            <a:off x="4139731" y="2934158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7915B9A-6C4C-6658-41C0-BDD0CBEFA3DE}"/>
              </a:ext>
            </a:extLst>
          </p:cNvPr>
          <p:cNvSpPr/>
          <p:nvPr/>
        </p:nvSpPr>
        <p:spPr>
          <a:xfrm>
            <a:off x="4148685" y="3026988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D9557D99-A3A0-220D-FB9B-6EFCB8E97134}"/>
              </a:ext>
            </a:extLst>
          </p:cNvPr>
          <p:cNvSpPr/>
          <p:nvPr/>
        </p:nvSpPr>
        <p:spPr>
          <a:xfrm>
            <a:off x="4147226" y="3261824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B8A2AB6-F687-A1EA-DA8D-197080073B94}"/>
              </a:ext>
            </a:extLst>
          </p:cNvPr>
          <p:cNvSpPr/>
          <p:nvPr/>
        </p:nvSpPr>
        <p:spPr>
          <a:xfrm>
            <a:off x="4717466" y="2825320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1FCD1F2-2F74-D50F-0E67-56B40419B350}"/>
              </a:ext>
            </a:extLst>
          </p:cNvPr>
          <p:cNvSpPr/>
          <p:nvPr/>
        </p:nvSpPr>
        <p:spPr>
          <a:xfrm>
            <a:off x="4724123" y="2996469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216996F-3F6A-F3D1-DBC0-92AD9B1BAEC8}"/>
              </a:ext>
            </a:extLst>
          </p:cNvPr>
          <p:cNvSpPr/>
          <p:nvPr/>
        </p:nvSpPr>
        <p:spPr>
          <a:xfrm>
            <a:off x="4717466" y="3261824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E3CF266-1A5E-AA0B-200B-8A6BE7C1DA13}"/>
              </a:ext>
            </a:extLst>
          </p:cNvPr>
          <p:cNvSpPr/>
          <p:nvPr/>
        </p:nvSpPr>
        <p:spPr>
          <a:xfrm>
            <a:off x="5437965" y="3231271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4668E4B-6531-3778-C0C8-45E6F8451EA0}"/>
              </a:ext>
            </a:extLst>
          </p:cNvPr>
          <p:cNvSpPr/>
          <p:nvPr/>
        </p:nvSpPr>
        <p:spPr>
          <a:xfrm>
            <a:off x="6138623" y="3187130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7ACF51D1-1B20-0C34-F0F6-A819D407328E}"/>
              </a:ext>
            </a:extLst>
          </p:cNvPr>
          <p:cNvSpPr/>
          <p:nvPr/>
        </p:nvSpPr>
        <p:spPr>
          <a:xfrm>
            <a:off x="6113722" y="2918463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AC3793E-79A1-2F3C-F66B-57CB83A22890}"/>
              </a:ext>
            </a:extLst>
          </p:cNvPr>
          <p:cNvSpPr/>
          <p:nvPr/>
        </p:nvSpPr>
        <p:spPr>
          <a:xfrm>
            <a:off x="6108219" y="3621626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8A3C6E01-2300-1460-9507-15B0887DA33D}"/>
              </a:ext>
            </a:extLst>
          </p:cNvPr>
          <p:cNvSpPr/>
          <p:nvPr/>
        </p:nvSpPr>
        <p:spPr>
          <a:xfrm>
            <a:off x="6108219" y="2538337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B1197BED-A4C3-B22D-F786-1C3F8BAD87AD}"/>
              </a:ext>
            </a:extLst>
          </p:cNvPr>
          <p:cNvSpPr/>
          <p:nvPr/>
        </p:nvSpPr>
        <p:spPr>
          <a:xfrm>
            <a:off x="5420514" y="3481828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4B3A05BD-9905-7C25-232B-7DF3DF505A45}"/>
              </a:ext>
            </a:extLst>
          </p:cNvPr>
          <p:cNvSpPr/>
          <p:nvPr/>
        </p:nvSpPr>
        <p:spPr>
          <a:xfrm>
            <a:off x="5426484" y="2972642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520D14D1-85AA-6A76-A72E-B0BC9C33C5AA}"/>
              </a:ext>
            </a:extLst>
          </p:cNvPr>
          <p:cNvSpPr/>
          <p:nvPr/>
        </p:nvSpPr>
        <p:spPr>
          <a:xfrm>
            <a:off x="5417112" y="2668803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0F1154F0-B203-CA71-C7FB-BF80A9628DC2}"/>
              </a:ext>
            </a:extLst>
          </p:cNvPr>
          <p:cNvSpPr/>
          <p:nvPr/>
        </p:nvSpPr>
        <p:spPr>
          <a:xfrm>
            <a:off x="4721290" y="3322399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F9F566E9-C8C7-6E5B-AAF1-C8D7F9C01263}"/>
              </a:ext>
            </a:extLst>
          </p:cNvPr>
          <p:cNvSpPr/>
          <p:nvPr/>
        </p:nvSpPr>
        <p:spPr>
          <a:xfrm>
            <a:off x="1324878" y="3447924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AD9A6A61-EE60-E99A-92BF-AA0400210B19}"/>
              </a:ext>
            </a:extLst>
          </p:cNvPr>
          <p:cNvSpPr/>
          <p:nvPr/>
        </p:nvSpPr>
        <p:spPr>
          <a:xfrm>
            <a:off x="1291457" y="2876181"/>
            <a:ext cx="169304" cy="173701"/>
          </a:xfrm>
          <a:custGeom>
            <a:avLst/>
            <a:gdLst>
              <a:gd name="connsiteX0" fmla="*/ 0 w 169304"/>
              <a:gd name="connsiteY0" fmla="*/ 86851 h 173701"/>
              <a:gd name="connsiteX1" fmla="*/ 84652 w 169304"/>
              <a:gd name="connsiteY1" fmla="*/ 0 h 173701"/>
              <a:gd name="connsiteX2" fmla="*/ 169304 w 169304"/>
              <a:gd name="connsiteY2" fmla="*/ 86851 h 173701"/>
              <a:gd name="connsiteX3" fmla="*/ 84652 w 169304"/>
              <a:gd name="connsiteY3" fmla="*/ 173702 h 173701"/>
              <a:gd name="connsiteX4" fmla="*/ 0 w 169304"/>
              <a:gd name="connsiteY4" fmla="*/ 86851 h 17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04" h="173701" fill="none" extrusionOk="0">
                <a:moveTo>
                  <a:pt x="0" y="86851"/>
                </a:moveTo>
                <a:cubicBezTo>
                  <a:pt x="-3645" y="32687"/>
                  <a:pt x="36962" y="-3291"/>
                  <a:pt x="84652" y="0"/>
                </a:cubicBezTo>
                <a:cubicBezTo>
                  <a:pt x="127341" y="827"/>
                  <a:pt x="166216" y="41018"/>
                  <a:pt x="169304" y="86851"/>
                </a:cubicBezTo>
                <a:cubicBezTo>
                  <a:pt x="167542" y="129691"/>
                  <a:pt x="133756" y="162625"/>
                  <a:pt x="84652" y="173702"/>
                </a:cubicBezTo>
                <a:cubicBezTo>
                  <a:pt x="43251" y="181436"/>
                  <a:pt x="-2619" y="139653"/>
                  <a:pt x="0" y="86851"/>
                </a:cubicBezTo>
                <a:close/>
              </a:path>
              <a:path w="169304" h="173701" stroke="0" extrusionOk="0">
                <a:moveTo>
                  <a:pt x="0" y="86851"/>
                </a:moveTo>
                <a:cubicBezTo>
                  <a:pt x="-2646" y="37649"/>
                  <a:pt x="43776" y="3742"/>
                  <a:pt x="84652" y="0"/>
                </a:cubicBezTo>
                <a:cubicBezTo>
                  <a:pt x="133314" y="-3272"/>
                  <a:pt x="164232" y="31726"/>
                  <a:pt x="169304" y="86851"/>
                </a:cubicBezTo>
                <a:cubicBezTo>
                  <a:pt x="169677" y="143162"/>
                  <a:pt x="124976" y="172736"/>
                  <a:pt x="84652" y="173702"/>
                </a:cubicBezTo>
                <a:cubicBezTo>
                  <a:pt x="37239" y="170583"/>
                  <a:pt x="-1239" y="144947"/>
                  <a:pt x="0" y="8685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713672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4E75520-7079-95A5-BD29-0EE8C98FE806}"/>
              </a:ext>
            </a:extLst>
          </p:cNvPr>
          <p:cNvSpPr txBox="1"/>
          <p:nvPr/>
        </p:nvSpPr>
        <p:spPr>
          <a:xfrm>
            <a:off x="715566" y="1820604"/>
            <a:ext cx="61617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Proton-proton collision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9F72C30-CBB5-645B-DB51-B4920706E192}"/>
              </a:ext>
            </a:extLst>
          </p:cNvPr>
          <p:cNvSpPr txBox="1"/>
          <p:nvPr/>
        </p:nvSpPr>
        <p:spPr>
          <a:xfrm>
            <a:off x="1077854" y="4473337"/>
            <a:ext cx="4089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Tracking</a:t>
            </a:r>
            <a:r>
              <a:rPr lang="fr-FR" sz="40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detector</a:t>
            </a:r>
            <a:endParaRPr lang="en-GB" sz="4000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2B497EB-3F41-B53A-3BBB-49DF88E9D8C3}"/>
                  </a:ext>
                </a:extLst>
              </p:cNvPr>
              <p:cNvSpPr txBox="1"/>
              <p:nvPr/>
            </p:nvSpPr>
            <p:spPr>
              <a:xfrm>
                <a:off x="3823252" y="2624538"/>
                <a:ext cx="425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</m:oMath>
                  </m:oMathPara>
                </a14:m>
                <a:endParaRPr lang="en-GB" b="1" dirty="0">
                  <a:solidFill>
                    <a:schemeClr val="accent5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2B497EB-3F41-B53A-3BBB-49DF88E9D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252" y="2624538"/>
                <a:ext cx="42511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B98C2A33-CDE6-7721-F7CF-2DD61185DE42}"/>
                  </a:ext>
                </a:extLst>
              </p:cNvPr>
              <p:cNvSpPr txBox="1"/>
              <p:nvPr/>
            </p:nvSpPr>
            <p:spPr>
              <a:xfrm>
                <a:off x="6435064" y="2273686"/>
                <a:ext cx="556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chemeClr val="accent5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B98C2A33-CDE6-7721-F7CF-2DD61185D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064" y="2273686"/>
                <a:ext cx="55649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FB5D94D8-2973-C00A-6601-C750414EF8A3}"/>
                  </a:ext>
                </a:extLst>
              </p:cNvPr>
              <p:cNvSpPr txBox="1"/>
              <p:nvPr/>
            </p:nvSpPr>
            <p:spPr>
              <a:xfrm>
                <a:off x="6470162" y="2730542"/>
                <a:ext cx="556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chemeClr val="accent5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FB5D94D8-2973-C00A-6601-C750414EF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162" y="2730542"/>
                <a:ext cx="5564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A4BEC54-6D31-B8A1-4C31-E7A1FCDB09A8}"/>
                  </a:ext>
                </a:extLst>
              </p:cNvPr>
              <p:cNvSpPr txBox="1"/>
              <p:nvPr/>
            </p:nvSpPr>
            <p:spPr>
              <a:xfrm>
                <a:off x="4196303" y="3516390"/>
                <a:ext cx="6399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fr-FR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</m:oMath>
                  </m:oMathPara>
                </a14:m>
                <a:endParaRPr lang="en-GB" b="1" dirty="0">
                  <a:solidFill>
                    <a:schemeClr val="accent5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A4BEC54-6D31-B8A1-4C31-E7A1FCDB0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303" y="3516390"/>
                <a:ext cx="639919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30A3441-27B5-BA31-D9AF-C1843BFAB657}"/>
                  </a:ext>
                </a:extLst>
              </p:cNvPr>
              <p:cNvSpPr txBox="1"/>
              <p:nvPr/>
            </p:nvSpPr>
            <p:spPr>
              <a:xfrm>
                <a:off x="6629598" y="3021209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chemeClr val="accent5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30A3441-27B5-BA31-D9AF-C1843BFAB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598" y="3021209"/>
                <a:ext cx="5068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AB1DB1C-9C33-879C-45CA-C287ADA7D10A}"/>
                  </a:ext>
                </a:extLst>
              </p:cNvPr>
              <p:cNvSpPr txBox="1"/>
              <p:nvPr/>
            </p:nvSpPr>
            <p:spPr>
              <a:xfrm>
                <a:off x="6586222" y="3610661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chemeClr val="accent5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AB1DB1C-9C33-879C-45CA-C287ADA7D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222" y="3610661"/>
                <a:ext cx="50680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91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49" grpId="0" animBg="1"/>
      <p:bldP spid="138" grpId="0"/>
      <p:bldP spid="139" grpId="0"/>
      <p:bldP spid="140" grpId="0"/>
      <p:bldP spid="141" grpId="0"/>
      <p:bldP spid="142" grpId="0"/>
      <p:bldP spid="14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Opening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Pre Edge-</a:t>
            </a:r>
            <a:r>
              <a:rPr lang="fr-FR" dirty="0" err="1"/>
              <a:t>Filtering</a:t>
            </a:r>
            <a:r>
              <a:rPr lang="fr-FR" dirty="0"/>
              <a:t>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100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16321C-AF2E-0719-F59B-7B6EE83DEA67}"/>
                  </a:ext>
                </a:extLst>
              </p:cNvPr>
              <p:cNvSpPr txBox="1"/>
              <p:nvPr/>
            </p:nvSpPr>
            <p:spPr>
              <a:xfrm>
                <a:off x="360566" y="1137191"/>
                <a:ext cx="1080092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#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bottleneck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Idea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1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2 GNNS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1</a:t>
                </a:r>
                <a:r>
                  <a:rPr lang="fr-FR" baseline="30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st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small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shallow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GNN to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remove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most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of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obvious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fake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edges</a:t>
                </a:r>
                <a:endParaRPr lang="fr-FR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2</a:t>
                </a:r>
                <a:r>
                  <a:rPr lang="fr-FR" baseline="30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nd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normal GNN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Idea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2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Filter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within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the GNN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Results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Throughput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×3</m:t>
                    </m:r>
                  </m:oMath>
                </a14:m>
                <a:endParaRPr lang="fr-FR" b="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Lost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in performance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16321C-AF2E-0719-F59B-7B6EE83DE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66" y="1137191"/>
                <a:ext cx="10800920" cy="2585323"/>
              </a:xfrm>
              <a:prstGeom prst="rect">
                <a:avLst/>
              </a:prstGeom>
              <a:blipFill>
                <a:blip r:embed="rId2"/>
                <a:stretch>
                  <a:fillRect l="-339" t="-1179" b="-30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161DF5-D647-46A0-BC39-94FF1AEEFC8A}"/>
              </a:ext>
            </a:extLst>
          </p:cNvPr>
          <p:cNvGraphicFramePr>
            <a:graphicFrameLocks noGrp="1"/>
          </p:cNvGraphicFramePr>
          <p:nvPr/>
        </p:nvGraphicFramePr>
        <p:xfrm>
          <a:off x="1276765" y="4131913"/>
          <a:ext cx="9193819" cy="221488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1625889">
                  <a:extLst>
                    <a:ext uri="{9D8B030D-6E8A-4147-A177-3AD203B41FA5}">
                      <a16:colId xmlns:a16="http://schemas.microsoft.com/office/drawing/2014/main" val="1588796856"/>
                    </a:ext>
                  </a:extLst>
                </a:gridCol>
                <a:gridCol w="2240979">
                  <a:extLst>
                    <a:ext uri="{9D8B030D-6E8A-4147-A177-3AD203B41FA5}">
                      <a16:colId xmlns:a16="http://schemas.microsoft.com/office/drawing/2014/main" val="3684372181"/>
                    </a:ext>
                  </a:extLst>
                </a:gridCol>
                <a:gridCol w="976630">
                  <a:extLst>
                    <a:ext uri="{9D8B030D-6E8A-4147-A177-3AD203B41FA5}">
                      <a16:colId xmlns:a16="http://schemas.microsoft.com/office/drawing/2014/main" val="3381788894"/>
                    </a:ext>
                  </a:extLst>
                </a:gridCol>
                <a:gridCol w="1552765">
                  <a:extLst>
                    <a:ext uri="{9D8B030D-6E8A-4147-A177-3AD203B41FA5}">
                      <a16:colId xmlns:a16="http://schemas.microsoft.com/office/drawing/2014/main" val="1102262106"/>
                    </a:ext>
                  </a:extLst>
                </a:gridCol>
                <a:gridCol w="2797556">
                  <a:extLst>
                    <a:ext uri="{9D8B030D-6E8A-4147-A177-3AD203B41FA5}">
                      <a16:colId xmlns:a16="http://schemas.microsoft.com/office/drawing/2014/main" val="3901554687"/>
                    </a:ext>
                  </a:extLst>
                </a:gridCol>
              </a:tblGrid>
              <a:tr h="221224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fr-FR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fr-FR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ETX4VELO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Pre Edge-</a:t>
                      </a:r>
                      <a:r>
                        <a:rPr lang="fr-FR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filtering</a:t>
                      </a:r>
                      <a:endParaRPr lang="fr-FR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74833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no </a:t>
                      </a:r>
                      <a:r>
                        <a:rPr lang="fr-FR" b="1" dirty="0" err="1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6780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95.21%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98.08%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5376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1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1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96.60%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02516"/>
                  </a:ext>
                </a:extLst>
              </a:tr>
              <a:tr h="359361">
                <a:tc gridSpan="2"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Fake rate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1.06%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51839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GNN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throughput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(kHz)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0.985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036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0882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Opening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Pre Edge-</a:t>
            </a:r>
            <a:r>
              <a:rPr lang="fr-FR" dirty="0" err="1"/>
              <a:t>Filtering</a:t>
            </a:r>
            <a:r>
              <a:rPr lang="fr-FR" dirty="0"/>
              <a:t>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101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FC987AA-654C-C2E9-C491-E304992D5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9319" y="3994362"/>
            <a:ext cx="3700061" cy="27268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8E53E67-70A8-2E3C-5A6A-0A9AFD822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7478" y="1201938"/>
            <a:ext cx="3700061" cy="271203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EAC5F3-7DCD-958A-15A2-C5D357E53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7047" y="1201938"/>
            <a:ext cx="3700061" cy="27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505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Opening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Quantization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102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E7FD74-362D-7864-9B3E-25835B50A39F}"/>
                  </a:ext>
                </a:extLst>
              </p:cNvPr>
              <p:cNvSpPr txBox="1"/>
              <p:nvPr/>
            </p:nvSpPr>
            <p:spPr>
              <a:xfrm>
                <a:off x="520223" y="1369565"/>
                <a:ext cx="8082004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Tensors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and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parameters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in </a:t>
                </a:r>
                <a:r>
                  <a:rPr lang="fr-FR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FLOAT32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(4 bits)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>
                    <a:solidFill>
                      <a:srgbClr val="7030A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Quantization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Convert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them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:r>
                  <a:rPr lang="fr-FR" b="1" dirty="0">
                    <a:solidFill>
                      <a:srgbClr val="7030A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INT8</a:t>
                </a:r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(1 bit)</a:t>
                </a:r>
              </a:p>
              <a:p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Expected </a:t>
                </a:r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throughput gain</a:t>
                </a:r>
                <a:r>
                  <a:rPr lang="en-GB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𝟒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×</m:t>
                    </m:r>
                  </m:oMath>
                </a14:m>
                <a:r>
                  <a:rPr lang="en-GB" b="1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gain </a:t>
                </a:r>
                <a:r>
                  <a:rPr lang="en-GB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since memory / 4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𝟏𝟔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×</m:t>
                    </m:r>
                  </m:oMath>
                </a14:m>
                <a:r>
                  <a:rPr lang="en-GB" b="1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gain</a:t>
                </a:r>
                <a:r>
                  <a:rPr lang="en-GB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for </a:t>
                </a:r>
                <a:r>
                  <a:rPr lang="en-GB" b="1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matrix multiplications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thanks to </a:t>
                </a:r>
                <a:r>
                  <a:rPr lang="en-GB" b="1" dirty="0">
                    <a:solidFill>
                      <a:srgbClr val="0070C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Tensor cores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E7FD74-362D-7864-9B3E-25835B50A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23" y="1369565"/>
                <a:ext cx="8082004" cy="1754326"/>
              </a:xfrm>
              <a:prstGeom prst="rect">
                <a:avLst/>
              </a:prstGeom>
              <a:blipFill>
                <a:blip r:embed="rId2"/>
                <a:stretch>
                  <a:fillRect l="-452" t="-1742" b="-5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01BA1DC-6EB0-33FD-858C-2820B34208BB}"/>
              </a:ext>
            </a:extLst>
          </p:cNvPr>
          <p:cNvSpPr/>
          <p:nvPr/>
        </p:nvSpPr>
        <p:spPr>
          <a:xfrm>
            <a:off x="4982138" y="3371909"/>
            <a:ext cx="2307771" cy="12556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Neural Network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8C1D2E-4D27-C1C7-ABBB-441AF1DCA927}"/>
              </a:ext>
            </a:extLst>
          </p:cNvPr>
          <p:cNvSpPr/>
          <p:nvPr/>
        </p:nvSpPr>
        <p:spPr>
          <a:xfrm>
            <a:off x="2713421" y="3371908"/>
            <a:ext cx="1393087" cy="125569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Quantize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4356DE-5BC1-3D80-E08F-EAC6730B46F5}"/>
              </a:ext>
            </a:extLst>
          </p:cNvPr>
          <p:cNvSpPr/>
          <p:nvPr/>
        </p:nvSpPr>
        <p:spPr>
          <a:xfrm>
            <a:off x="8210622" y="3371908"/>
            <a:ext cx="1393087" cy="12556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Dequantize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70AA22-5264-B90E-B1A4-155D3D6EF57E}"/>
              </a:ext>
            </a:extLst>
          </p:cNvPr>
          <p:cNvCxnSpPr>
            <a:stCxn id="9" idx="3"/>
            <a:endCxn id="8" idx="1"/>
          </p:cNvCxnSpPr>
          <p:nvPr/>
        </p:nvCxnSpPr>
        <p:spPr>
          <a:xfrm>
            <a:off x="4106508" y="3999758"/>
            <a:ext cx="875630" cy="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C53A92-3F63-4F60-089A-3F30A84C0C77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258704" y="3999756"/>
            <a:ext cx="454717" cy="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DFB326-DB2D-534B-8341-0604990CB832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7289909" y="3999758"/>
            <a:ext cx="920713" cy="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376D2A-13F4-11C1-FC03-9CAECFD9076A}"/>
              </a:ext>
            </a:extLst>
          </p:cNvPr>
          <p:cNvCxnSpPr>
            <a:cxnSpLocks/>
          </p:cNvCxnSpPr>
          <p:nvPr/>
        </p:nvCxnSpPr>
        <p:spPr>
          <a:xfrm flipV="1">
            <a:off x="9603709" y="3999756"/>
            <a:ext cx="340143" cy="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7C659F1-D9D1-180E-1673-55281DD7ACF4}"/>
              </a:ext>
            </a:extLst>
          </p:cNvPr>
          <p:cNvSpPr txBox="1"/>
          <p:nvPr/>
        </p:nvSpPr>
        <p:spPr>
          <a:xfrm>
            <a:off x="1080908" y="3809206"/>
            <a:ext cx="113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FLOAT32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E58BB-5BC3-424E-A3F1-F6317182D359}"/>
              </a:ext>
            </a:extLst>
          </p:cNvPr>
          <p:cNvSpPr txBox="1"/>
          <p:nvPr/>
        </p:nvSpPr>
        <p:spPr>
          <a:xfrm>
            <a:off x="9950609" y="3815090"/>
            <a:ext cx="113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FLOAT32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2C124-2680-4B8E-AC48-9591BE5A555D}"/>
              </a:ext>
            </a:extLst>
          </p:cNvPr>
          <p:cNvSpPr txBox="1"/>
          <p:nvPr/>
        </p:nvSpPr>
        <p:spPr>
          <a:xfrm>
            <a:off x="4153483" y="3506418"/>
            <a:ext cx="736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INT8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477724-28B4-EB0A-9358-E32A67A13BFA}"/>
              </a:ext>
            </a:extLst>
          </p:cNvPr>
          <p:cNvSpPr txBox="1"/>
          <p:nvPr/>
        </p:nvSpPr>
        <p:spPr>
          <a:xfrm>
            <a:off x="7383318" y="3567074"/>
            <a:ext cx="736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INT8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5B3B0B-1417-8A66-107B-D43EBDB5541A}"/>
                  </a:ext>
                </a:extLst>
              </p:cNvPr>
              <p:cNvSpPr txBox="1"/>
              <p:nvPr/>
            </p:nvSpPr>
            <p:spPr>
              <a:xfrm>
                <a:off x="667378" y="4759403"/>
                <a:ext cx="87814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If operation not quantizable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Need to </a:t>
                </a:r>
                <a:r>
                  <a:rPr lang="en-GB" dirty="0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Dequantize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/</a:t>
                </a:r>
                <a:r>
                  <a:rPr lang="en-GB" dirty="0">
                    <a:solidFill>
                      <a:srgbClr val="7030A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Quantize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5B3B0B-1417-8A66-107B-D43EBDB55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78" y="4759403"/>
                <a:ext cx="8781421" cy="369332"/>
              </a:xfrm>
              <a:prstGeom prst="rect">
                <a:avLst/>
              </a:prstGeom>
              <a:blipFill>
                <a:blip r:embed="rId3"/>
                <a:stretch>
                  <a:fillRect l="-416"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7C3ABA-92F5-C3BB-44D7-68D4AEB31C5A}"/>
                  </a:ext>
                </a:extLst>
              </p:cNvPr>
              <p:cNvSpPr txBox="1"/>
              <p:nvPr/>
            </p:nvSpPr>
            <p:spPr>
              <a:xfrm>
                <a:off x="2743201" y="5265938"/>
                <a:ext cx="6143980" cy="369332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Naive quantization of the GNN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en-GB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1.00 kHz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dirty="0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1.127 kHz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7C3ABA-92F5-C3BB-44D7-68D4AEB31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1" y="5265938"/>
                <a:ext cx="6143980" cy="369332"/>
              </a:xfrm>
              <a:prstGeom prst="rect">
                <a:avLst/>
              </a:prstGeom>
              <a:blipFill>
                <a:blip r:embed="rId4"/>
                <a:stretch>
                  <a:fillRect t="-1449" b="-17391"/>
                </a:stretch>
              </a:blipFill>
              <a:ln w="571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4264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Opening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Reconstruction </a:t>
            </a:r>
            <a:r>
              <a:rPr lang="fr-FR" dirty="0" err="1"/>
              <a:t>Approaches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103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8B3D126-2632-7081-F9D1-18D237E0D64D}"/>
              </a:ext>
            </a:extLst>
          </p:cNvPr>
          <p:cNvGraphicFramePr>
            <a:graphicFrameLocks noGrp="1"/>
          </p:cNvGraphicFramePr>
          <p:nvPr/>
        </p:nvGraphicFramePr>
        <p:xfrm>
          <a:off x="2475969" y="1779560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94B31FC-6551-061E-C3F2-A0073D5C61F7}"/>
              </a:ext>
            </a:extLst>
          </p:cNvPr>
          <p:cNvSpPr/>
          <p:nvPr/>
        </p:nvSpPr>
        <p:spPr>
          <a:xfrm>
            <a:off x="2422811" y="180672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304B1C-E3FA-23B1-75B0-86998B5C493E}"/>
              </a:ext>
            </a:extLst>
          </p:cNvPr>
          <p:cNvCxnSpPr>
            <a:cxnSpLocks/>
          </p:cNvCxnSpPr>
          <p:nvPr/>
        </p:nvCxnSpPr>
        <p:spPr>
          <a:xfrm flipV="1">
            <a:off x="2470355" y="1683685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6D4EB5C-E90C-E6CD-44B7-7C170449C044}"/>
              </a:ext>
            </a:extLst>
          </p:cNvPr>
          <p:cNvSpPr/>
          <p:nvPr/>
        </p:nvSpPr>
        <p:spPr>
          <a:xfrm>
            <a:off x="4633750" y="1800948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5EF81-5FB8-20B3-8CA3-1239C85836D8}"/>
              </a:ext>
            </a:extLst>
          </p:cNvPr>
          <p:cNvSpPr/>
          <p:nvPr/>
        </p:nvSpPr>
        <p:spPr>
          <a:xfrm>
            <a:off x="4086063" y="179861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CFE985-D1D9-4B38-AC1B-803B1110F01B}"/>
              </a:ext>
            </a:extLst>
          </p:cNvPr>
          <p:cNvSpPr/>
          <p:nvPr/>
        </p:nvSpPr>
        <p:spPr>
          <a:xfrm>
            <a:off x="3528582" y="180315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CF43BB-B058-83BD-23CB-1EA77BB16B0D}"/>
              </a:ext>
            </a:extLst>
          </p:cNvPr>
          <p:cNvSpPr/>
          <p:nvPr/>
        </p:nvSpPr>
        <p:spPr>
          <a:xfrm>
            <a:off x="2974809" y="180315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C45FFE-BFF8-25D0-2C91-51F4AC4E3FF4}"/>
              </a:ext>
            </a:extLst>
          </p:cNvPr>
          <p:cNvCxnSpPr>
            <a:cxnSpLocks/>
          </p:cNvCxnSpPr>
          <p:nvPr/>
        </p:nvCxnSpPr>
        <p:spPr>
          <a:xfrm>
            <a:off x="2451930" y="3510151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F54BE6-B3DD-6FAA-C603-6220CAEC49BC}"/>
                  </a:ext>
                </a:extLst>
              </p:cNvPr>
              <p:cNvSpPr txBox="1"/>
              <p:nvPr/>
            </p:nvSpPr>
            <p:spPr>
              <a:xfrm>
                <a:off x="4882940" y="3480928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F54BE6-B3DD-6FAA-C603-6220CAEC4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940" y="3480928"/>
                <a:ext cx="37779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19C5D7-23EE-690D-64E3-37D4F9AFE166}"/>
                  </a:ext>
                </a:extLst>
              </p:cNvPr>
              <p:cNvSpPr txBox="1"/>
              <p:nvPr/>
            </p:nvSpPr>
            <p:spPr>
              <a:xfrm>
                <a:off x="2076826" y="1565234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19C5D7-23EE-690D-64E3-37D4F9AF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826" y="1565234"/>
                <a:ext cx="39203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6A6A579-86A7-7675-CB5F-8B2ED13E73E8}"/>
              </a:ext>
            </a:extLst>
          </p:cNvPr>
          <p:cNvSpPr txBox="1"/>
          <p:nvPr/>
        </p:nvSpPr>
        <p:spPr>
          <a:xfrm>
            <a:off x="2231344" y="349926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C7AB78-1217-1A97-9C7A-ED32C1D9EE94}"/>
              </a:ext>
            </a:extLst>
          </p:cNvPr>
          <p:cNvSpPr txBox="1"/>
          <p:nvPr/>
        </p:nvSpPr>
        <p:spPr>
          <a:xfrm>
            <a:off x="2811117" y="349926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C9009-297C-A7EF-93C9-4B0A44E49C97}"/>
              </a:ext>
            </a:extLst>
          </p:cNvPr>
          <p:cNvSpPr txBox="1"/>
          <p:nvPr/>
        </p:nvSpPr>
        <p:spPr>
          <a:xfrm>
            <a:off x="3318295" y="349470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57E8B3-3B3F-FE32-DBA9-9202B73F3684}"/>
              </a:ext>
            </a:extLst>
          </p:cNvPr>
          <p:cNvSpPr txBox="1"/>
          <p:nvPr/>
        </p:nvSpPr>
        <p:spPr>
          <a:xfrm>
            <a:off x="3898068" y="349470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F3CB0-EAE6-20FE-B6EA-23C89E5F5B5F}"/>
              </a:ext>
            </a:extLst>
          </p:cNvPr>
          <p:cNvSpPr txBox="1"/>
          <p:nvPr/>
        </p:nvSpPr>
        <p:spPr>
          <a:xfrm>
            <a:off x="4426824" y="349470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ADB5CC-751D-12B4-0688-F2D5BEF75BF5}"/>
              </a:ext>
            </a:extLst>
          </p:cNvPr>
          <p:cNvSpPr txBox="1"/>
          <p:nvPr/>
        </p:nvSpPr>
        <p:spPr>
          <a:xfrm>
            <a:off x="1946472" y="332678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CCBEA-4088-58D2-E974-5090AF61C7F1}"/>
              </a:ext>
            </a:extLst>
          </p:cNvPr>
          <p:cNvSpPr txBox="1"/>
          <p:nvPr/>
        </p:nvSpPr>
        <p:spPr>
          <a:xfrm>
            <a:off x="1953115" y="289399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B76181-0C52-DBB2-082E-4D074038F45F}"/>
              </a:ext>
            </a:extLst>
          </p:cNvPr>
          <p:cNvSpPr txBox="1"/>
          <p:nvPr/>
        </p:nvSpPr>
        <p:spPr>
          <a:xfrm>
            <a:off x="1952724" y="245929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BBDA95-5451-D603-79E1-91AC673F010A}"/>
              </a:ext>
            </a:extLst>
          </p:cNvPr>
          <p:cNvSpPr txBox="1"/>
          <p:nvPr/>
        </p:nvSpPr>
        <p:spPr>
          <a:xfrm>
            <a:off x="1959091" y="202518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FE6D5F2-0AE6-2961-F729-134F2261086E}"/>
              </a:ext>
            </a:extLst>
          </p:cNvPr>
          <p:cNvSpPr/>
          <p:nvPr/>
        </p:nvSpPr>
        <p:spPr>
          <a:xfrm>
            <a:off x="4571117" y="2645597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CBDD550-5490-7BB5-4C6C-5362D761034D}"/>
              </a:ext>
            </a:extLst>
          </p:cNvPr>
          <p:cNvSpPr/>
          <p:nvPr/>
        </p:nvSpPr>
        <p:spPr>
          <a:xfrm>
            <a:off x="4571117" y="2851337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9C0192-A80E-F17A-67E2-1ADEB4F013A4}"/>
              </a:ext>
            </a:extLst>
          </p:cNvPr>
          <p:cNvGrpSpPr/>
          <p:nvPr/>
        </p:nvGrpSpPr>
        <p:grpSpPr>
          <a:xfrm>
            <a:off x="2299898" y="1800464"/>
            <a:ext cx="320922" cy="369332"/>
            <a:chOff x="2649649" y="4474720"/>
            <a:chExt cx="320922" cy="36933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38C02C1-644A-C690-89E0-88425757BE1B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33" name="Partial Circle 32">
                <a:extLst>
                  <a:ext uri="{FF2B5EF4-FFF2-40B4-BE49-F238E27FC236}">
                    <a16:creationId xmlns:a16="http://schemas.microsoft.com/office/drawing/2014/main" id="{42E0B1A5-6FC1-0840-9356-E9ABF7E28AE0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Partial Circle 33">
                <a:extLst>
                  <a:ext uri="{FF2B5EF4-FFF2-40B4-BE49-F238E27FC236}">
                    <a16:creationId xmlns:a16="http://schemas.microsoft.com/office/drawing/2014/main" id="{60A2C787-54F0-2524-F2ED-20F1D1CC9615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4D1CE3-4AFF-A9EB-BB9C-0F62D5710E59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4A3CFB-7F45-592C-6F4C-70C8D9B41B9C}"/>
              </a:ext>
            </a:extLst>
          </p:cNvPr>
          <p:cNvGrpSpPr/>
          <p:nvPr/>
        </p:nvGrpSpPr>
        <p:grpSpPr>
          <a:xfrm>
            <a:off x="2854635" y="2012557"/>
            <a:ext cx="320922" cy="369332"/>
            <a:chOff x="2649649" y="4474720"/>
            <a:chExt cx="320922" cy="36933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78B836-9763-60C5-A4FB-D7CD5101ADE5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38" name="Partial Circle 37">
                <a:extLst>
                  <a:ext uri="{FF2B5EF4-FFF2-40B4-BE49-F238E27FC236}">
                    <a16:creationId xmlns:a16="http://schemas.microsoft.com/office/drawing/2014/main" id="{6C7822A8-3311-B436-11E3-C3A6C3A27E0B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Partial Circle 38">
                <a:extLst>
                  <a:ext uri="{FF2B5EF4-FFF2-40B4-BE49-F238E27FC236}">
                    <a16:creationId xmlns:a16="http://schemas.microsoft.com/office/drawing/2014/main" id="{FDC835C9-BA16-957A-CFF0-CCBD85604E29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529149-A3BD-2438-F8EF-7C876B98DBDC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3CEE8A-069E-319A-26D9-CA0CE546FD56}"/>
              </a:ext>
            </a:extLst>
          </p:cNvPr>
          <p:cNvGrpSpPr/>
          <p:nvPr/>
        </p:nvGrpSpPr>
        <p:grpSpPr>
          <a:xfrm>
            <a:off x="3408106" y="2229586"/>
            <a:ext cx="320922" cy="369332"/>
            <a:chOff x="2649649" y="4474720"/>
            <a:chExt cx="320922" cy="36933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650CEA6-E469-FD86-99A0-84D76259B5BD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0D6B5C16-22DA-A197-C4DC-90C00FA53FE0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Partial Circle 43">
                <a:extLst>
                  <a:ext uri="{FF2B5EF4-FFF2-40B4-BE49-F238E27FC236}">
                    <a16:creationId xmlns:a16="http://schemas.microsoft.com/office/drawing/2014/main" id="{87ADC6D4-A415-4C0F-EFEB-ADD435E76AE4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265B1B2-7D76-1395-A937-5913E379567F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9715E4-592F-B7DF-8C00-52B4B4C15769}"/>
              </a:ext>
            </a:extLst>
          </p:cNvPr>
          <p:cNvGrpSpPr/>
          <p:nvPr/>
        </p:nvGrpSpPr>
        <p:grpSpPr>
          <a:xfrm>
            <a:off x="3975912" y="2429707"/>
            <a:ext cx="320922" cy="369332"/>
            <a:chOff x="2649649" y="4474720"/>
            <a:chExt cx="320922" cy="36933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77E3F2D-00F2-5631-0496-73F281612C46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48" name="Partial Circle 47">
                <a:extLst>
                  <a:ext uri="{FF2B5EF4-FFF2-40B4-BE49-F238E27FC236}">
                    <a16:creationId xmlns:a16="http://schemas.microsoft.com/office/drawing/2014/main" id="{4DC59D63-C499-292E-68E1-33FFF07F1204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Partial Circle 48">
                <a:extLst>
                  <a:ext uri="{FF2B5EF4-FFF2-40B4-BE49-F238E27FC236}">
                    <a16:creationId xmlns:a16="http://schemas.microsoft.com/office/drawing/2014/main" id="{0036702B-22B9-1985-C711-63B3AEBCAD4E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28D845-9A60-9480-55EF-D652B27B01A1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83ED446-F981-4AA3-B792-F66505D0569F}"/>
              </a:ext>
            </a:extLst>
          </p:cNvPr>
          <p:cNvCxnSpPr>
            <a:cxnSpLocks/>
          </p:cNvCxnSpPr>
          <p:nvPr/>
        </p:nvCxnSpPr>
        <p:spPr>
          <a:xfrm>
            <a:off x="2518625" y="2025187"/>
            <a:ext cx="388970" cy="16803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B04A219-7BB8-A558-3357-B3D312B64ED1}"/>
              </a:ext>
            </a:extLst>
          </p:cNvPr>
          <p:cNvCxnSpPr>
            <a:cxnSpLocks/>
          </p:cNvCxnSpPr>
          <p:nvPr/>
        </p:nvCxnSpPr>
        <p:spPr>
          <a:xfrm>
            <a:off x="3120955" y="2254182"/>
            <a:ext cx="327660" cy="1524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663A9F6-87AF-BBCC-5DBF-183E721F6E71}"/>
              </a:ext>
            </a:extLst>
          </p:cNvPr>
          <p:cNvCxnSpPr>
            <a:cxnSpLocks/>
          </p:cNvCxnSpPr>
          <p:nvPr/>
        </p:nvCxnSpPr>
        <p:spPr>
          <a:xfrm>
            <a:off x="3669595" y="2467542"/>
            <a:ext cx="342900" cy="14478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05FDCC3-D33D-A31C-5BEA-C9B3CF8C543B}"/>
              </a:ext>
            </a:extLst>
          </p:cNvPr>
          <p:cNvCxnSpPr>
            <a:cxnSpLocks/>
          </p:cNvCxnSpPr>
          <p:nvPr/>
        </p:nvCxnSpPr>
        <p:spPr>
          <a:xfrm>
            <a:off x="4225855" y="2642802"/>
            <a:ext cx="365760" cy="9144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DE1BE12-2D79-9378-54B8-7941E512A9CE}"/>
              </a:ext>
            </a:extLst>
          </p:cNvPr>
          <p:cNvCxnSpPr>
            <a:cxnSpLocks/>
          </p:cNvCxnSpPr>
          <p:nvPr/>
        </p:nvCxnSpPr>
        <p:spPr>
          <a:xfrm>
            <a:off x="4210615" y="2635182"/>
            <a:ext cx="365760" cy="32004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25C715EC-DC61-7783-5C6A-C938C3154BB1}"/>
              </a:ext>
            </a:extLst>
          </p:cNvPr>
          <p:cNvGraphicFramePr>
            <a:graphicFrameLocks noGrp="1"/>
          </p:cNvGraphicFramePr>
          <p:nvPr/>
        </p:nvGraphicFramePr>
        <p:xfrm>
          <a:off x="6664033" y="1747549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526CE42C-5CBF-BDDA-6879-A1EE09E4CCDC}"/>
              </a:ext>
            </a:extLst>
          </p:cNvPr>
          <p:cNvSpPr/>
          <p:nvPr/>
        </p:nvSpPr>
        <p:spPr>
          <a:xfrm>
            <a:off x="6610875" y="1774718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D615CF6-E3A1-D319-7403-C740A275FEE0}"/>
              </a:ext>
            </a:extLst>
          </p:cNvPr>
          <p:cNvCxnSpPr>
            <a:cxnSpLocks/>
          </p:cNvCxnSpPr>
          <p:nvPr/>
        </p:nvCxnSpPr>
        <p:spPr>
          <a:xfrm flipV="1">
            <a:off x="6658419" y="1651674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E94CF70B-6655-8E06-5828-6892F69E770E}"/>
              </a:ext>
            </a:extLst>
          </p:cNvPr>
          <p:cNvSpPr/>
          <p:nvPr/>
        </p:nvSpPr>
        <p:spPr>
          <a:xfrm>
            <a:off x="8821814" y="1768937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162EA2D-A216-3CD4-18AE-7558B90745B0}"/>
              </a:ext>
            </a:extLst>
          </p:cNvPr>
          <p:cNvSpPr/>
          <p:nvPr/>
        </p:nvSpPr>
        <p:spPr>
          <a:xfrm>
            <a:off x="8274127" y="1766603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D1C7A5C-0882-F452-F96B-2A3FCF4B0E9C}"/>
              </a:ext>
            </a:extLst>
          </p:cNvPr>
          <p:cNvSpPr/>
          <p:nvPr/>
        </p:nvSpPr>
        <p:spPr>
          <a:xfrm>
            <a:off x="7716646" y="1771141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7450AF1-5693-01D3-7E9C-26EB0B7686CD}"/>
              </a:ext>
            </a:extLst>
          </p:cNvPr>
          <p:cNvSpPr/>
          <p:nvPr/>
        </p:nvSpPr>
        <p:spPr>
          <a:xfrm>
            <a:off x="7162873" y="1771141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349AE66-322E-C206-7F8E-53F0DCCE8686}"/>
              </a:ext>
            </a:extLst>
          </p:cNvPr>
          <p:cNvCxnSpPr>
            <a:cxnSpLocks/>
          </p:cNvCxnSpPr>
          <p:nvPr/>
        </p:nvCxnSpPr>
        <p:spPr>
          <a:xfrm>
            <a:off x="6639994" y="3478140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ACF1608-C3D6-DBC8-53AC-0440293EC2B2}"/>
                  </a:ext>
                </a:extLst>
              </p:cNvPr>
              <p:cNvSpPr txBox="1"/>
              <p:nvPr/>
            </p:nvSpPr>
            <p:spPr>
              <a:xfrm>
                <a:off x="9071004" y="3448917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ACF1608-C3D6-DBC8-53AC-0440293EC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004" y="3448917"/>
                <a:ext cx="3777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880527D-B404-9A34-5AEF-8AEA2A941AA4}"/>
                  </a:ext>
                </a:extLst>
              </p:cNvPr>
              <p:cNvSpPr txBox="1"/>
              <p:nvPr/>
            </p:nvSpPr>
            <p:spPr>
              <a:xfrm>
                <a:off x="6264890" y="1533223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880527D-B404-9A34-5AEF-8AEA2A941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890" y="1533223"/>
                <a:ext cx="39203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ACB4C867-72E0-1B01-6D51-76EF24C80FB5}"/>
              </a:ext>
            </a:extLst>
          </p:cNvPr>
          <p:cNvSpPr txBox="1"/>
          <p:nvPr/>
        </p:nvSpPr>
        <p:spPr>
          <a:xfrm>
            <a:off x="6419408" y="346725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4EB749A-372C-D72D-14EC-8C8952E0D976}"/>
              </a:ext>
            </a:extLst>
          </p:cNvPr>
          <p:cNvSpPr txBox="1"/>
          <p:nvPr/>
        </p:nvSpPr>
        <p:spPr>
          <a:xfrm>
            <a:off x="6999181" y="346725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534562-8F72-AD68-9624-6BFF8F5A1E13}"/>
              </a:ext>
            </a:extLst>
          </p:cNvPr>
          <p:cNvSpPr txBox="1"/>
          <p:nvPr/>
        </p:nvSpPr>
        <p:spPr>
          <a:xfrm>
            <a:off x="7506359" y="346269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BB2245-0454-A73A-EEAE-35D25E48AB37}"/>
              </a:ext>
            </a:extLst>
          </p:cNvPr>
          <p:cNvSpPr txBox="1"/>
          <p:nvPr/>
        </p:nvSpPr>
        <p:spPr>
          <a:xfrm>
            <a:off x="8086132" y="346269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999AD8-6822-D43B-BE40-645E6D2FE328}"/>
              </a:ext>
            </a:extLst>
          </p:cNvPr>
          <p:cNvSpPr txBox="1"/>
          <p:nvPr/>
        </p:nvSpPr>
        <p:spPr>
          <a:xfrm>
            <a:off x="8614888" y="346269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DAB9310-F728-DEBB-6DA4-8D8B87582E16}"/>
              </a:ext>
            </a:extLst>
          </p:cNvPr>
          <p:cNvSpPr txBox="1"/>
          <p:nvPr/>
        </p:nvSpPr>
        <p:spPr>
          <a:xfrm>
            <a:off x="6134536" y="329477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A7517F0-5C8C-A7F1-CA12-FE66002AB6DF}"/>
              </a:ext>
            </a:extLst>
          </p:cNvPr>
          <p:cNvSpPr txBox="1"/>
          <p:nvPr/>
        </p:nvSpPr>
        <p:spPr>
          <a:xfrm>
            <a:off x="6141179" y="286198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0893BCB-62CF-3801-ACA0-0AA8913D0F9A}"/>
              </a:ext>
            </a:extLst>
          </p:cNvPr>
          <p:cNvSpPr txBox="1"/>
          <p:nvPr/>
        </p:nvSpPr>
        <p:spPr>
          <a:xfrm>
            <a:off x="6140788" y="242728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3B29F4-1F92-3D54-5845-EF17CF129BF3}"/>
              </a:ext>
            </a:extLst>
          </p:cNvPr>
          <p:cNvSpPr txBox="1"/>
          <p:nvPr/>
        </p:nvSpPr>
        <p:spPr>
          <a:xfrm>
            <a:off x="6147155" y="199317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DE131A1-C1F2-9106-391C-030732A50FC1}"/>
              </a:ext>
            </a:extLst>
          </p:cNvPr>
          <p:cNvSpPr/>
          <p:nvPr/>
        </p:nvSpPr>
        <p:spPr>
          <a:xfrm>
            <a:off x="8759181" y="2613586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5714385-6C90-6F40-564E-958D2852C929}"/>
              </a:ext>
            </a:extLst>
          </p:cNvPr>
          <p:cNvSpPr/>
          <p:nvPr/>
        </p:nvSpPr>
        <p:spPr>
          <a:xfrm>
            <a:off x="8759181" y="2819326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DEF512C-ACE1-C2DF-EFFD-B421E3360570}"/>
              </a:ext>
            </a:extLst>
          </p:cNvPr>
          <p:cNvCxnSpPr>
            <a:cxnSpLocks/>
          </p:cNvCxnSpPr>
          <p:nvPr/>
        </p:nvCxnSpPr>
        <p:spPr>
          <a:xfrm>
            <a:off x="6706689" y="1993176"/>
            <a:ext cx="388970" cy="16803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089101D-7F03-BA26-2154-ED378BD6F493}"/>
              </a:ext>
            </a:extLst>
          </p:cNvPr>
          <p:cNvCxnSpPr>
            <a:cxnSpLocks/>
          </p:cNvCxnSpPr>
          <p:nvPr/>
        </p:nvCxnSpPr>
        <p:spPr>
          <a:xfrm>
            <a:off x="7309019" y="2222171"/>
            <a:ext cx="327660" cy="1524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5CC2E22-0791-EDE7-B866-9ABC083E5BCB}"/>
              </a:ext>
            </a:extLst>
          </p:cNvPr>
          <p:cNvCxnSpPr>
            <a:cxnSpLocks/>
          </p:cNvCxnSpPr>
          <p:nvPr/>
        </p:nvCxnSpPr>
        <p:spPr>
          <a:xfrm>
            <a:off x="7857659" y="2435531"/>
            <a:ext cx="342900" cy="14478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A223539-25FF-617E-7302-56F5376DC0B0}"/>
              </a:ext>
            </a:extLst>
          </p:cNvPr>
          <p:cNvCxnSpPr>
            <a:cxnSpLocks/>
          </p:cNvCxnSpPr>
          <p:nvPr/>
        </p:nvCxnSpPr>
        <p:spPr>
          <a:xfrm>
            <a:off x="8413919" y="2610791"/>
            <a:ext cx="365760" cy="9144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1CB4F86-318A-8FC4-F011-68A85C2EB226}"/>
              </a:ext>
            </a:extLst>
          </p:cNvPr>
          <p:cNvCxnSpPr>
            <a:cxnSpLocks/>
          </p:cNvCxnSpPr>
          <p:nvPr/>
        </p:nvCxnSpPr>
        <p:spPr>
          <a:xfrm>
            <a:off x="8398679" y="2603171"/>
            <a:ext cx="365760" cy="32004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8B765E00-D9D6-10D2-FBE5-ABA1A332BACE}"/>
              </a:ext>
            </a:extLst>
          </p:cNvPr>
          <p:cNvSpPr/>
          <p:nvPr/>
        </p:nvSpPr>
        <p:spPr>
          <a:xfrm>
            <a:off x="6544278" y="1841434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EE7B868-A2B0-B798-8350-6FB819CBB486}"/>
              </a:ext>
            </a:extLst>
          </p:cNvPr>
          <p:cNvSpPr/>
          <p:nvPr/>
        </p:nvSpPr>
        <p:spPr>
          <a:xfrm>
            <a:off x="7096628" y="2068199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0858B99-45E0-87E0-7519-88E1A874A943}"/>
              </a:ext>
            </a:extLst>
          </p:cNvPr>
          <p:cNvSpPr/>
          <p:nvPr/>
        </p:nvSpPr>
        <p:spPr>
          <a:xfrm>
            <a:off x="7632622" y="2283342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5D0A0A-948F-4282-6194-2CC5775BE2BC}"/>
              </a:ext>
            </a:extLst>
          </p:cNvPr>
          <p:cNvSpPr/>
          <p:nvPr/>
        </p:nvSpPr>
        <p:spPr>
          <a:xfrm>
            <a:off x="8195256" y="2494195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fr-FR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77DAA5-8602-0318-56CC-EB70A1F2F78A}"/>
              </a:ext>
            </a:extLst>
          </p:cNvPr>
          <p:cNvSpPr txBox="1"/>
          <p:nvPr/>
        </p:nvSpPr>
        <p:spPr>
          <a:xfrm>
            <a:off x="2524786" y="20700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1BC048-57DE-EE50-141F-DBC6D01A4C57}"/>
              </a:ext>
            </a:extLst>
          </p:cNvPr>
          <p:cNvSpPr txBox="1"/>
          <p:nvPr/>
        </p:nvSpPr>
        <p:spPr>
          <a:xfrm>
            <a:off x="3091822" y="2286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B331B2F-7DC0-29D9-F443-08545E4F5580}"/>
              </a:ext>
            </a:extLst>
          </p:cNvPr>
          <p:cNvSpPr txBox="1"/>
          <p:nvPr/>
        </p:nvSpPr>
        <p:spPr>
          <a:xfrm>
            <a:off x="3650797" y="251361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247E77F-CDC3-79F1-D393-C248AAE211F4}"/>
              </a:ext>
            </a:extLst>
          </p:cNvPr>
          <p:cNvSpPr txBox="1"/>
          <p:nvPr/>
        </p:nvSpPr>
        <p:spPr>
          <a:xfrm>
            <a:off x="4189275" y="27705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ADE30BC-8F10-5021-C116-E86B2F90E092}"/>
              </a:ext>
            </a:extLst>
          </p:cNvPr>
          <p:cNvSpPr txBox="1"/>
          <p:nvPr/>
        </p:nvSpPr>
        <p:spPr>
          <a:xfrm>
            <a:off x="4238081" y="231010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374C439-206A-F7F8-5F22-471155581E5D}"/>
              </a:ext>
            </a:extLst>
          </p:cNvPr>
          <p:cNvSpPr txBox="1"/>
          <p:nvPr/>
        </p:nvSpPr>
        <p:spPr>
          <a:xfrm>
            <a:off x="6687125" y="20579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671E546-BE22-38DA-3D1C-3DCE26CCDC65}"/>
              </a:ext>
            </a:extLst>
          </p:cNvPr>
          <p:cNvSpPr txBox="1"/>
          <p:nvPr/>
        </p:nvSpPr>
        <p:spPr>
          <a:xfrm>
            <a:off x="7273039" y="22683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387971E-DE01-4474-FF84-CE633F192337}"/>
              </a:ext>
            </a:extLst>
          </p:cNvPr>
          <p:cNvSpPr txBox="1"/>
          <p:nvPr/>
        </p:nvSpPr>
        <p:spPr>
          <a:xfrm>
            <a:off x="7793060" y="24507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67A4B29-F8DF-00E7-8713-ACED6D1EB48C}"/>
              </a:ext>
            </a:extLst>
          </p:cNvPr>
          <p:cNvSpPr txBox="1"/>
          <p:nvPr/>
        </p:nvSpPr>
        <p:spPr>
          <a:xfrm>
            <a:off x="8379719" y="27074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7528D9C-6117-7B5D-89F3-79BF6CA4C712}"/>
              </a:ext>
            </a:extLst>
          </p:cNvPr>
          <p:cNvSpPr txBox="1"/>
          <p:nvPr/>
        </p:nvSpPr>
        <p:spPr>
          <a:xfrm>
            <a:off x="8410221" y="22668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F6492F7-F38F-314D-6CA3-D2333E19A10E}"/>
              </a:ext>
            </a:extLst>
          </p:cNvPr>
          <p:cNvSpPr txBox="1"/>
          <p:nvPr/>
        </p:nvSpPr>
        <p:spPr>
          <a:xfrm>
            <a:off x="2964057" y="134629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Situation B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10970EC-AAD9-887F-07CD-3C0ED0562069}"/>
              </a:ext>
            </a:extLst>
          </p:cNvPr>
          <p:cNvSpPr txBox="1"/>
          <p:nvPr/>
        </p:nvSpPr>
        <p:spPr>
          <a:xfrm>
            <a:off x="6633753" y="1318182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Situation fake-B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2AE3DDB-909F-575D-3B4B-DA5AAF791756}"/>
              </a:ext>
            </a:extLst>
          </p:cNvPr>
          <p:cNvSpPr txBox="1"/>
          <p:nvPr/>
        </p:nvSpPr>
        <p:spPr>
          <a:xfrm>
            <a:off x="377371" y="1074055"/>
            <a:ext cx="817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Left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right </a:t>
            </a:r>
            <a:r>
              <a:rPr lang="fr-FR" b="1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connections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used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distinguish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these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5AD0FC8-4F0D-A1A9-32A6-577BD10FE706}"/>
                  </a:ext>
                </a:extLst>
              </p:cNvPr>
              <p:cNvSpPr txBox="1"/>
              <p:nvPr/>
            </p:nvSpPr>
            <p:spPr>
              <a:xfrm>
                <a:off x="430306" y="3746219"/>
                <a:ext cx="8125522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Split at the last layer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probably </a:t>
                </a:r>
                <a:r>
                  <a:rPr lang="en-GB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indistinguishable in practice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If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more than one layer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no need for </a:t>
                </a:r>
                <a:r>
                  <a:rPr lang="en-GB" b="1" dirty="0">
                    <a:solidFill>
                      <a:srgbClr val="D531D8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left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&amp; </a:t>
                </a:r>
                <a:r>
                  <a:rPr lang="en-GB" b="1" dirty="0">
                    <a:solidFill>
                      <a:srgbClr val="D531D8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right edge-edge connections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5AD0FC8-4F0D-A1A9-32A6-577BD10FE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3746219"/>
                <a:ext cx="8125522" cy="2862322"/>
              </a:xfrm>
              <a:prstGeom prst="rect">
                <a:avLst/>
              </a:prstGeom>
              <a:blipFill>
                <a:blip r:embed="rId6"/>
                <a:stretch>
                  <a:fillRect l="-525" t="-10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8" name="Table 187">
            <a:extLst>
              <a:ext uri="{FF2B5EF4-FFF2-40B4-BE49-F238E27FC236}">
                <a16:creationId xmlns:a16="http://schemas.microsoft.com/office/drawing/2014/main" id="{8C05D041-273C-069A-12B3-A2F3B2A43C65}"/>
              </a:ext>
            </a:extLst>
          </p:cNvPr>
          <p:cNvGraphicFramePr>
            <a:graphicFrameLocks noGrp="1"/>
          </p:cNvGraphicFramePr>
          <p:nvPr/>
        </p:nvGraphicFramePr>
        <p:xfrm>
          <a:off x="2477586" y="4436195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189" name="Rectangle 188">
            <a:extLst>
              <a:ext uri="{FF2B5EF4-FFF2-40B4-BE49-F238E27FC236}">
                <a16:creationId xmlns:a16="http://schemas.microsoft.com/office/drawing/2014/main" id="{878FA8FC-8D8B-1CD7-0512-AEEAFF5C0921}"/>
              </a:ext>
            </a:extLst>
          </p:cNvPr>
          <p:cNvSpPr/>
          <p:nvPr/>
        </p:nvSpPr>
        <p:spPr>
          <a:xfrm>
            <a:off x="2424428" y="446336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E5883631-C626-74B5-C1C2-62781F47B0E4}"/>
              </a:ext>
            </a:extLst>
          </p:cNvPr>
          <p:cNvCxnSpPr>
            <a:cxnSpLocks/>
          </p:cNvCxnSpPr>
          <p:nvPr/>
        </p:nvCxnSpPr>
        <p:spPr>
          <a:xfrm flipV="1">
            <a:off x="2471972" y="4340320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ED76E42-D9DD-8066-E28E-6704AAAC34FF}"/>
              </a:ext>
            </a:extLst>
          </p:cNvPr>
          <p:cNvSpPr/>
          <p:nvPr/>
        </p:nvSpPr>
        <p:spPr>
          <a:xfrm>
            <a:off x="4635367" y="4457583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59B52075-BE2C-C122-0EC3-57403B4D60DC}"/>
              </a:ext>
            </a:extLst>
          </p:cNvPr>
          <p:cNvSpPr/>
          <p:nvPr/>
        </p:nvSpPr>
        <p:spPr>
          <a:xfrm>
            <a:off x="4087680" y="445524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A7C1546-F511-5576-3894-3328CD014D97}"/>
              </a:ext>
            </a:extLst>
          </p:cNvPr>
          <p:cNvSpPr/>
          <p:nvPr/>
        </p:nvSpPr>
        <p:spPr>
          <a:xfrm>
            <a:off x="3530199" y="4459787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5D2674C-5039-4E70-F700-79F87B1666A4}"/>
              </a:ext>
            </a:extLst>
          </p:cNvPr>
          <p:cNvSpPr/>
          <p:nvPr/>
        </p:nvSpPr>
        <p:spPr>
          <a:xfrm>
            <a:off x="2976426" y="4459787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14E2951B-40B7-45BE-9C30-86438092DAE5}"/>
              </a:ext>
            </a:extLst>
          </p:cNvPr>
          <p:cNvCxnSpPr>
            <a:cxnSpLocks/>
          </p:cNvCxnSpPr>
          <p:nvPr/>
        </p:nvCxnSpPr>
        <p:spPr>
          <a:xfrm>
            <a:off x="2453547" y="6166786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864BF28B-D0AC-B4AD-31B9-3301ABBB3B8C}"/>
                  </a:ext>
                </a:extLst>
              </p:cNvPr>
              <p:cNvSpPr txBox="1"/>
              <p:nvPr/>
            </p:nvSpPr>
            <p:spPr>
              <a:xfrm>
                <a:off x="4884557" y="6137563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864BF28B-D0AC-B4AD-31B9-3301ABBB3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557" y="6137563"/>
                <a:ext cx="37779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7" name="TextBox 196">
            <a:extLst>
              <a:ext uri="{FF2B5EF4-FFF2-40B4-BE49-F238E27FC236}">
                <a16:creationId xmlns:a16="http://schemas.microsoft.com/office/drawing/2014/main" id="{7D8CAA2E-9E13-05D4-65D4-356D4710EFA2}"/>
              </a:ext>
            </a:extLst>
          </p:cNvPr>
          <p:cNvSpPr txBox="1"/>
          <p:nvPr/>
        </p:nvSpPr>
        <p:spPr>
          <a:xfrm>
            <a:off x="2232961" y="615590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3A444F6B-6C5B-B54A-C5C6-0F3CDB8AFEFE}"/>
              </a:ext>
            </a:extLst>
          </p:cNvPr>
          <p:cNvSpPr txBox="1"/>
          <p:nvPr/>
        </p:nvSpPr>
        <p:spPr>
          <a:xfrm>
            <a:off x="2812734" y="615590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3506A1E-FA9B-BF11-EA37-42DE3E6A3FE6}"/>
              </a:ext>
            </a:extLst>
          </p:cNvPr>
          <p:cNvSpPr txBox="1"/>
          <p:nvPr/>
        </p:nvSpPr>
        <p:spPr>
          <a:xfrm>
            <a:off x="3319912" y="615134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7A0D3671-DE20-7DD9-7405-BAC359A8D902}"/>
              </a:ext>
            </a:extLst>
          </p:cNvPr>
          <p:cNvSpPr txBox="1"/>
          <p:nvPr/>
        </p:nvSpPr>
        <p:spPr>
          <a:xfrm>
            <a:off x="3899685" y="615134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89E065BF-FC19-D3B5-9D4E-58D041EE678D}"/>
              </a:ext>
            </a:extLst>
          </p:cNvPr>
          <p:cNvSpPr txBox="1"/>
          <p:nvPr/>
        </p:nvSpPr>
        <p:spPr>
          <a:xfrm>
            <a:off x="4428441" y="615134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C7E8E0C3-33AE-CA63-ED0C-6A8006BC6CC0}"/>
              </a:ext>
            </a:extLst>
          </p:cNvPr>
          <p:cNvSpPr txBox="1"/>
          <p:nvPr/>
        </p:nvSpPr>
        <p:spPr>
          <a:xfrm>
            <a:off x="1948089" y="598341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6F429FED-7CED-CB1E-40E6-3C51BE686F3A}"/>
              </a:ext>
            </a:extLst>
          </p:cNvPr>
          <p:cNvSpPr txBox="1"/>
          <p:nvPr/>
        </p:nvSpPr>
        <p:spPr>
          <a:xfrm>
            <a:off x="1954732" y="555063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2DB1D8D-24B1-B370-1FAB-160D0F67DB91}"/>
              </a:ext>
            </a:extLst>
          </p:cNvPr>
          <p:cNvSpPr txBox="1"/>
          <p:nvPr/>
        </p:nvSpPr>
        <p:spPr>
          <a:xfrm>
            <a:off x="1954341" y="511593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D7EC20DC-5436-B4E5-B4E1-BE1C6E158F84}"/>
              </a:ext>
            </a:extLst>
          </p:cNvPr>
          <p:cNvSpPr txBox="1"/>
          <p:nvPr/>
        </p:nvSpPr>
        <p:spPr>
          <a:xfrm>
            <a:off x="1960708" y="468182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D714CE17-27E6-05B5-3A3A-CB23AC011C58}"/>
              </a:ext>
            </a:extLst>
          </p:cNvPr>
          <p:cNvCxnSpPr>
            <a:cxnSpLocks/>
          </p:cNvCxnSpPr>
          <p:nvPr/>
        </p:nvCxnSpPr>
        <p:spPr>
          <a:xfrm>
            <a:off x="2520242" y="4681822"/>
            <a:ext cx="388970" cy="16803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57C212A4-9E82-9B15-8323-CE5C6802DB3B}"/>
              </a:ext>
            </a:extLst>
          </p:cNvPr>
          <p:cNvCxnSpPr>
            <a:cxnSpLocks/>
          </p:cNvCxnSpPr>
          <p:nvPr/>
        </p:nvCxnSpPr>
        <p:spPr>
          <a:xfrm>
            <a:off x="3122572" y="4910817"/>
            <a:ext cx="369775" cy="153322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B756A159-A5DB-033D-1748-3432B9EA48C3}"/>
              </a:ext>
            </a:extLst>
          </p:cNvPr>
          <p:cNvCxnSpPr>
            <a:cxnSpLocks/>
            <a:endCxn id="209" idx="2"/>
          </p:cNvCxnSpPr>
          <p:nvPr/>
        </p:nvCxnSpPr>
        <p:spPr>
          <a:xfrm>
            <a:off x="3661052" y="5112747"/>
            <a:ext cx="367282" cy="17604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9" name="Oval 208">
            <a:extLst>
              <a:ext uri="{FF2B5EF4-FFF2-40B4-BE49-F238E27FC236}">
                <a16:creationId xmlns:a16="http://schemas.microsoft.com/office/drawing/2014/main" id="{68C7D0E0-B329-5A8A-7E60-CE7DCA9DB5ED}"/>
              </a:ext>
            </a:extLst>
          </p:cNvPr>
          <p:cNvSpPr/>
          <p:nvPr/>
        </p:nvSpPr>
        <p:spPr>
          <a:xfrm>
            <a:off x="4028334" y="5189883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09B285AC-3899-276A-3FF8-72C9243CB410}"/>
              </a:ext>
            </a:extLst>
          </p:cNvPr>
          <p:cNvSpPr/>
          <p:nvPr/>
        </p:nvSpPr>
        <p:spPr>
          <a:xfrm>
            <a:off x="4034198" y="5400233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0F4B245E-1616-A31D-2C67-29169B4E11AA}"/>
              </a:ext>
            </a:extLst>
          </p:cNvPr>
          <p:cNvSpPr/>
          <p:nvPr/>
        </p:nvSpPr>
        <p:spPr>
          <a:xfrm>
            <a:off x="4586611" y="5826953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51CB365C-CD59-8950-EA49-3557FFA0B872}"/>
              </a:ext>
            </a:extLst>
          </p:cNvPr>
          <p:cNvGrpSpPr/>
          <p:nvPr/>
        </p:nvGrpSpPr>
        <p:grpSpPr>
          <a:xfrm>
            <a:off x="3420106" y="4872626"/>
            <a:ext cx="320922" cy="369332"/>
            <a:chOff x="2649649" y="4474720"/>
            <a:chExt cx="320922" cy="369332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42CA97B-18D6-DBC2-7421-7ACE864A61CB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215" name="Partial Circle 214">
                <a:extLst>
                  <a:ext uri="{FF2B5EF4-FFF2-40B4-BE49-F238E27FC236}">
                    <a16:creationId xmlns:a16="http://schemas.microsoft.com/office/drawing/2014/main" id="{C2B133D5-B115-05F5-1E15-BEFDF2B32AFD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6" name="Partial Circle 215">
                <a:extLst>
                  <a:ext uri="{FF2B5EF4-FFF2-40B4-BE49-F238E27FC236}">
                    <a16:creationId xmlns:a16="http://schemas.microsoft.com/office/drawing/2014/main" id="{0A196AFA-D705-4DF3-A3C9-61B36657FD50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0140BB9D-1748-56B3-63F1-1EAA0756F63A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FC0E8D14-E69D-FB6C-5F6B-77A59EF84923}"/>
              </a:ext>
            </a:extLst>
          </p:cNvPr>
          <p:cNvCxnSpPr>
            <a:cxnSpLocks/>
          </p:cNvCxnSpPr>
          <p:nvPr/>
        </p:nvCxnSpPr>
        <p:spPr>
          <a:xfrm>
            <a:off x="3667607" y="5140339"/>
            <a:ext cx="396240" cy="31242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9E79B838-FAE7-F383-65A9-9B3D395923F5}"/>
              </a:ext>
            </a:extLst>
          </p:cNvPr>
          <p:cNvCxnSpPr>
            <a:cxnSpLocks/>
            <a:stCxn id="210" idx="5"/>
            <a:endCxn id="211" idx="1"/>
          </p:cNvCxnSpPr>
          <p:nvPr/>
        </p:nvCxnSpPr>
        <p:spPr>
          <a:xfrm>
            <a:off x="4208275" y="5569081"/>
            <a:ext cx="408203" cy="286842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E21C834F-4578-68D9-395E-8A07A6AAACDD}"/>
              </a:ext>
            </a:extLst>
          </p:cNvPr>
          <p:cNvSpPr txBox="1"/>
          <p:nvPr/>
        </p:nvSpPr>
        <p:spPr>
          <a:xfrm>
            <a:off x="2523517" y="46870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62288283-58A0-6B30-4C87-0A3BFC9693FE}"/>
              </a:ext>
            </a:extLst>
          </p:cNvPr>
          <p:cNvSpPr txBox="1"/>
          <p:nvPr/>
        </p:nvSpPr>
        <p:spPr>
          <a:xfrm>
            <a:off x="3047380" y="48967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BF9B406-ABED-D318-7753-E2BC6D34E8E7}"/>
              </a:ext>
            </a:extLst>
          </p:cNvPr>
          <p:cNvSpPr txBox="1"/>
          <p:nvPr/>
        </p:nvSpPr>
        <p:spPr>
          <a:xfrm>
            <a:off x="3638409" y="52219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DA141574-02DD-369B-6D2E-E37E4F548611}"/>
              </a:ext>
            </a:extLst>
          </p:cNvPr>
          <p:cNvSpPr txBox="1"/>
          <p:nvPr/>
        </p:nvSpPr>
        <p:spPr>
          <a:xfrm>
            <a:off x="3704476" y="487029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8822095F-6144-44A4-A8F1-A7F96FB77553}"/>
              </a:ext>
            </a:extLst>
          </p:cNvPr>
          <p:cNvSpPr txBox="1"/>
          <p:nvPr/>
        </p:nvSpPr>
        <p:spPr>
          <a:xfrm>
            <a:off x="4141859" y="55834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66991BCA-CC62-E2A4-6DD4-76A83C809BE5}"/>
              </a:ext>
            </a:extLst>
          </p:cNvPr>
          <p:cNvGrpSpPr/>
          <p:nvPr/>
        </p:nvGrpSpPr>
        <p:grpSpPr>
          <a:xfrm>
            <a:off x="2865449" y="4675316"/>
            <a:ext cx="320922" cy="369332"/>
            <a:chOff x="2649649" y="4474720"/>
            <a:chExt cx="320922" cy="369332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58E79307-243B-1F03-4334-3E6B833AB0F5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227" name="Partial Circle 226">
                <a:extLst>
                  <a:ext uri="{FF2B5EF4-FFF2-40B4-BE49-F238E27FC236}">
                    <a16:creationId xmlns:a16="http://schemas.microsoft.com/office/drawing/2014/main" id="{56E2A300-EF5A-8ACA-04EB-FD54A7CA8002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Partial Circle 227">
                <a:extLst>
                  <a:ext uri="{FF2B5EF4-FFF2-40B4-BE49-F238E27FC236}">
                    <a16:creationId xmlns:a16="http://schemas.microsoft.com/office/drawing/2014/main" id="{D02A59FD-3FB5-A9EA-C09C-510142BBC9AD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4D11C1F8-6373-FFBF-697D-E3CA482D58A4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8CC57EB-BE8E-119C-1825-093EBA60726C}"/>
              </a:ext>
            </a:extLst>
          </p:cNvPr>
          <p:cNvGrpSpPr/>
          <p:nvPr/>
        </p:nvGrpSpPr>
        <p:grpSpPr>
          <a:xfrm>
            <a:off x="2318441" y="4459989"/>
            <a:ext cx="320922" cy="369332"/>
            <a:chOff x="2649649" y="4474720"/>
            <a:chExt cx="320922" cy="369332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899390C5-6FBC-E0F6-0A64-05860D5E2BED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232" name="Partial Circle 231">
                <a:extLst>
                  <a:ext uri="{FF2B5EF4-FFF2-40B4-BE49-F238E27FC236}">
                    <a16:creationId xmlns:a16="http://schemas.microsoft.com/office/drawing/2014/main" id="{26723293-2C7D-29D0-B971-66CE75702F05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Partial Circle 232">
                <a:extLst>
                  <a:ext uri="{FF2B5EF4-FFF2-40B4-BE49-F238E27FC236}">
                    <a16:creationId xmlns:a16="http://schemas.microsoft.com/office/drawing/2014/main" id="{48D23F55-F968-1737-E4C6-5C6B9508F459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656B8ADF-DA84-49FF-EEF4-3EBEC42B077D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aphicFrame>
        <p:nvGraphicFramePr>
          <p:cNvPr id="234" name="Table 233">
            <a:extLst>
              <a:ext uri="{FF2B5EF4-FFF2-40B4-BE49-F238E27FC236}">
                <a16:creationId xmlns:a16="http://schemas.microsoft.com/office/drawing/2014/main" id="{C8AB31A1-AAB7-0A9C-496F-26C985BD59F9}"/>
              </a:ext>
            </a:extLst>
          </p:cNvPr>
          <p:cNvGraphicFramePr>
            <a:graphicFrameLocks noGrp="1"/>
          </p:cNvGraphicFramePr>
          <p:nvPr/>
        </p:nvGraphicFramePr>
        <p:xfrm>
          <a:off x="6457382" y="4424912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235" name="Rectangle 234">
            <a:extLst>
              <a:ext uri="{FF2B5EF4-FFF2-40B4-BE49-F238E27FC236}">
                <a16:creationId xmlns:a16="http://schemas.microsoft.com/office/drawing/2014/main" id="{99386932-C40E-D888-DFE9-4ACA32198833}"/>
              </a:ext>
            </a:extLst>
          </p:cNvPr>
          <p:cNvSpPr/>
          <p:nvPr/>
        </p:nvSpPr>
        <p:spPr>
          <a:xfrm>
            <a:off x="6404224" y="4452081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2E4A0A4B-4701-AE2A-2A81-FABD5C9C319E}"/>
              </a:ext>
            </a:extLst>
          </p:cNvPr>
          <p:cNvCxnSpPr>
            <a:cxnSpLocks/>
          </p:cNvCxnSpPr>
          <p:nvPr/>
        </p:nvCxnSpPr>
        <p:spPr>
          <a:xfrm flipV="1">
            <a:off x="6451768" y="4329037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7" name="Rectangle 236">
            <a:extLst>
              <a:ext uri="{FF2B5EF4-FFF2-40B4-BE49-F238E27FC236}">
                <a16:creationId xmlns:a16="http://schemas.microsoft.com/office/drawing/2014/main" id="{92B4192D-7FFD-38DC-A461-36AA349EC485}"/>
              </a:ext>
            </a:extLst>
          </p:cNvPr>
          <p:cNvSpPr/>
          <p:nvPr/>
        </p:nvSpPr>
        <p:spPr>
          <a:xfrm>
            <a:off x="8615163" y="4446300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86A1B438-A068-CBEB-0C46-6619A844F915}"/>
              </a:ext>
            </a:extLst>
          </p:cNvPr>
          <p:cNvSpPr/>
          <p:nvPr/>
        </p:nvSpPr>
        <p:spPr>
          <a:xfrm>
            <a:off x="8067476" y="4443966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54822498-143C-A5B5-1098-4DAB957B6890}"/>
              </a:ext>
            </a:extLst>
          </p:cNvPr>
          <p:cNvSpPr/>
          <p:nvPr/>
        </p:nvSpPr>
        <p:spPr>
          <a:xfrm>
            <a:off x="7509995" y="444850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E2A956A5-BC3F-EB26-C75A-50C1664B6049}"/>
              </a:ext>
            </a:extLst>
          </p:cNvPr>
          <p:cNvSpPr/>
          <p:nvPr/>
        </p:nvSpPr>
        <p:spPr>
          <a:xfrm>
            <a:off x="6956222" y="444850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B8824ADB-C780-EAC1-A7DA-3F98DF389E83}"/>
              </a:ext>
            </a:extLst>
          </p:cNvPr>
          <p:cNvCxnSpPr>
            <a:cxnSpLocks/>
          </p:cNvCxnSpPr>
          <p:nvPr/>
        </p:nvCxnSpPr>
        <p:spPr>
          <a:xfrm>
            <a:off x="6433343" y="6155503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1A5D1C59-978E-DA67-A901-D09CF54D7FFF}"/>
                  </a:ext>
                </a:extLst>
              </p:cNvPr>
              <p:cNvSpPr txBox="1"/>
              <p:nvPr/>
            </p:nvSpPr>
            <p:spPr>
              <a:xfrm>
                <a:off x="8864353" y="6126280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1A5D1C59-978E-DA67-A901-D09CF54D7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353" y="6126280"/>
                <a:ext cx="37779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93FFBEC2-E7D4-ADD2-42CA-23ABD2D051FE}"/>
                  </a:ext>
                </a:extLst>
              </p:cNvPr>
              <p:cNvSpPr txBox="1"/>
              <p:nvPr/>
            </p:nvSpPr>
            <p:spPr>
              <a:xfrm>
                <a:off x="6058239" y="4587957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93FFBEC2-E7D4-ADD2-42CA-23ABD2D05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239" y="4587957"/>
                <a:ext cx="3920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4" name="TextBox 243">
            <a:extLst>
              <a:ext uri="{FF2B5EF4-FFF2-40B4-BE49-F238E27FC236}">
                <a16:creationId xmlns:a16="http://schemas.microsoft.com/office/drawing/2014/main" id="{4CAA16EC-FED3-0E52-91D9-C629200DB39B}"/>
              </a:ext>
            </a:extLst>
          </p:cNvPr>
          <p:cNvSpPr txBox="1"/>
          <p:nvPr/>
        </p:nvSpPr>
        <p:spPr>
          <a:xfrm>
            <a:off x="6212757" y="614462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D6389BCD-F800-010C-BAFC-77287CC1D462}"/>
              </a:ext>
            </a:extLst>
          </p:cNvPr>
          <p:cNvSpPr txBox="1"/>
          <p:nvPr/>
        </p:nvSpPr>
        <p:spPr>
          <a:xfrm>
            <a:off x="6792530" y="614462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86962AA5-4D24-544A-ADA0-54B182F56783}"/>
              </a:ext>
            </a:extLst>
          </p:cNvPr>
          <p:cNvSpPr txBox="1"/>
          <p:nvPr/>
        </p:nvSpPr>
        <p:spPr>
          <a:xfrm>
            <a:off x="7299708" y="614005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79560A79-97D1-6306-EE0F-46E642A873A4}"/>
              </a:ext>
            </a:extLst>
          </p:cNvPr>
          <p:cNvSpPr txBox="1"/>
          <p:nvPr/>
        </p:nvSpPr>
        <p:spPr>
          <a:xfrm>
            <a:off x="7879481" y="614005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0E06548E-A8BB-B4AD-E9E2-C1CFFD805120}"/>
              </a:ext>
            </a:extLst>
          </p:cNvPr>
          <p:cNvSpPr txBox="1"/>
          <p:nvPr/>
        </p:nvSpPr>
        <p:spPr>
          <a:xfrm>
            <a:off x="8408237" y="614005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D9D6C423-C2FF-C5C6-E451-8BA93C5330A4}"/>
              </a:ext>
            </a:extLst>
          </p:cNvPr>
          <p:cNvSpPr txBox="1"/>
          <p:nvPr/>
        </p:nvSpPr>
        <p:spPr>
          <a:xfrm>
            <a:off x="5927885" y="597213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577D9551-14F1-ADF5-16F3-F0B8F4D847FE}"/>
              </a:ext>
            </a:extLst>
          </p:cNvPr>
          <p:cNvSpPr txBox="1"/>
          <p:nvPr/>
        </p:nvSpPr>
        <p:spPr>
          <a:xfrm>
            <a:off x="5934528" y="553934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952CB14A-67BD-7CCD-0FAE-08FA46B586FF}"/>
              </a:ext>
            </a:extLst>
          </p:cNvPr>
          <p:cNvSpPr txBox="1"/>
          <p:nvPr/>
        </p:nvSpPr>
        <p:spPr>
          <a:xfrm>
            <a:off x="5934137" y="510464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C9819250-62F2-A256-2978-BF830ED975FD}"/>
              </a:ext>
            </a:extLst>
          </p:cNvPr>
          <p:cNvSpPr txBox="1"/>
          <p:nvPr/>
        </p:nvSpPr>
        <p:spPr>
          <a:xfrm>
            <a:off x="5940504" y="467053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DF5CDBFB-A42B-38D3-56C7-3BAED79EC282}"/>
              </a:ext>
            </a:extLst>
          </p:cNvPr>
          <p:cNvSpPr/>
          <p:nvPr/>
        </p:nvSpPr>
        <p:spPr>
          <a:xfrm>
            <a:off x="8552530" y="5519549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71320039-6BB4-7349-8326-D00EE2ABA5FD}"/>
              </a:ext>
            </a:extLst>
          </p:cNvPr>
          <p:cNvCxnSpPr>
            <a:cxnSpLocks/>
          </p:cNvCxnSpPr>
          <p:nvPr/>
        </p:nvCxnSpPr>
        <p:spPr>
          <a:xfrm>
            <a:off x="6500038" y="4670539"/>
            <a:ext cx="388970" cy="16803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8F30EE31-ECD9-6A4B-B5B3-C9A441AECEB1}"/>
              </a:ext>
            </a:extLst>
          </p:cNvPr>
          <p:cNvCxnSpPr>
            <a:cxnSpLocks/>
          </p:cNvCxnSpPr>
          <p:nvPr/>
        </p:nvCxnSpPr>
        <p:spPr>
          <a:xfrm>
            <a:off x="7102368" y="4899534"/>
            <a:ext cx="327660" cy="1524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6DC36D4D-BE82-9B64-D75F-20FD628D014D}"/>
              </a:ext>
            </a:extLst>
          </p:cNvPr>
          <p:cNvCxnSpPr>
            <a:cxnSpLocks/>
          </p:cNvCxnSpPr>
          <p:nvPr/>
        </p:nvCxnSpPr>
        <p:spPr>
          <a:xfrm>
            <a:off x="7640848" y="5101464"/>
            <a:ext cx="371475" cy="762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46766A9F-350C-869B-04EF-88ACABE8BACF}"/>
              </a:ext>
            </a:extLst>
          </p:cNvPr>
          <p:cNvCxnSpPr>
            <a:cxnSpLocks/>
            <a:stCxn id="258" idx="6"/>
            <a:endCxn id="253" idx="2"/>
          </p:cNvCxnSpPr>
          <p:nvPr/>
        </p:nvCxnSpPr>
        <p:spPr>
          <a:xfrm>
            <a:off x="8216650" y="5403673"/>
            <a:ext cx="335880" cy="21478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8" name="Oval 257">
            <a:extLst>
              <a:ext uri="{FF2B5EF4-FFF2-40B4-BE49-F238E27FC236}">
                <a16:creationId xmlns:a16="http://schemas.microsoft.com/office/drawing/2014/main" id="{DAD592CA-4C21-20A3-5DA8-8A1B261E8671}"/>
              </a:ext>
            </a:extLst>
          </p:cNvPr>
          <p:cNvSpPr/>
          <p:nvPr/>
        </p:nvSpPr>
        <p:spPr>
          <a:xfrm>
            <a:off x="8012706" y="5304764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BFC8F561-688F-0A04-C2EC-CBED6F724ADA}"/>
              </a:ext>
            </a:extLst>
          </p:cNvPr>
          <p:cNvCxnSpPr>
            <a:cxnSpLocks/>
            <a:endCxn id="258" idx="2"/>
          </p:cNvCxnSpPr>
          <p:nvPr/>
        </p:nvCxnSpPr>
        <p:spPr>
          <a:xfrm>
            <a:off x="7637673" y="5114164"/>
            <a:ext cx="375033" cy="289509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0" name="Oval 259">
            <a:extLst>
              <a:ext uri="{FF2B5EF4-FFF2-40B4-BE49-F238E27FC236}">
                <a16:creationId xmlns:a16="http://schemas.microsoft.com/office/drawing/2014/main" id="{1B70EE88-6FC3-3C2C-F240-389DED831F6C}"/>
              </a:ext>
            </a:extLst>
          </p:cNvPr>
          <p:cNvSpPr/>
          <p:nvPr/>
        </p:nvSpPr>
        <p:spPr>
          <a:xfrm>
            <a:off x="8000510" y="5071920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E7610EC1-E375-C5C3-9C01-0037B15A8FC9}"/>
              </a:ext>
            </a:extLst>
          </p:cNvPr>
          <p:cNvSpPr/>
          <p:nvPr/>
        </p:nvSpPr>
        <p:spPr>
          <a:xfrm>
            <a:off x="6337461" y="4535076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0261400A-5809-4AA8-D179-E94C282C3D22}"/>
              </a:ext>
            </a:extLst>
          </p:cNvPr>
          <p:cNvSpPr/>
          <p:nvPr/>
        </p:nvSpPr>
        <p:spPr>
          <a:xfrm>
            <a:off x="6872237" y="4742553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009ACF72-1EA9-A5AC-1BA3-6834E7E612DF}"/>
              </a:ext>
            </a:extLst>
          </p:cNvPr>
          <p:cNvSpPr/>
          <p:nvPr/>
        </p:nvSpPr>
        <p:spPr>
          <a:xfrm>
            <a:off x="7424412" y="4957077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36917DF3-56A0-3C85-AFD6-0A2C61F2E22E}"/>
              </a:ext>
            </a:extLst>
          </p:cNvPr>
          <p:cNvCxnSpPr>
            <a:cxnSpLocks/>
            <a:stCxn id="260" idx="6"/>
            <a:endCxn id="253" idx="2"/>
          </p:cNvCxnSpPr>
          <p:nvPr/>
        </p:nvCxnSpPr>
        <p:spPr>
          <a:xfrm>
            <a:off x="8204454" y="5170829"/>
            <a:ext cx="348076" cy="447629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5" name="TextBox 264">
            <a:extLst>
              <a:ext uri="{FF2B5EF4-FFF2-40B4-BE49-F238E27FC236}">
                <a16:creationId xmlns:a16="http://schemas.microsoft.com/office/drawing/2014/main" id="{5BCA4170-1465-B0A0-3AD9-4C42354069F6}"/>
              </a:ext>
            </a:extLst>
          </p:cNvPr>
          <p:cNvSpPr txBox="1"/>
          <p:nvPr/>
        </p:nvSpPr>
        <p:spPr>
          <a:xfrm>
            <a:off x="6482096" y="46858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736B8C3A-A19D-11F1-B410-2D0EFBD0CA58}"/>
              </a:ext>
            </a:extLst>
          </p:cNvPr>
          <p:cNvSpPr txBox="1"/>
          <p:nvPr/>
        </p:nvSpPr>
        <p:spPr>
          <a:xfrm>
            <a:off x="7027922" y="49154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4DF637FB-FEBB-7183-8C9A-45C403854EE3}"/>
              </a:ext>
            </a:extLst>
          </p:cNvPr>
          <p:cNvSpPr txBox="1"/>
          <p:nvPr/>
        </p:nvSpPr>
        <p:spPr>
          <a:xfrm>
            <a:off x="7650794" y="52406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66EDE58A-9C7A-5514-B9BD-E82382D4F540}"/>
              </a:ext>
            </a:extLst>
          </p:cNvPr>
          <p:cNvSpPr txBox="1"/>
          <p:nvPr/>
        </p:nvSpPr>
        <p:spPr>
          <a:xfrm>
            <a:off x="7634844" y="47455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45BE7F35-36B3-875E-2079-1E74A5F285F6}"/>
              </a:ext>
            </a:extLst>
          </p:cNvPr>
          <p:cNvSpPr txBox="1"/>
          <p:nvPr/>
        </p:nvSpPr>
        <p:spPr>
          <a:xfrm>
            <a:off x="8106933" y="538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A657E1C8-D5F2-B2CA-7DDE-289AC2F23A33}"/>
              </a:ext>
            </a:extLst>
          </p:cNvPr>
          <p:cNvSpPr txBox="1"/>
          <p:nvPr/>
        </p:nvSpPr>
        <p:spPr>
          <a:xfrm>
            <a:off x="8261097" y="499874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161CD-2C4A-552F-8B31-F207622EA9D1}"/>
              </a:ext>
            </a:extLst>
          </p:cNvPr>
          <p:cNvSpPr txBox="1"/>
          <p:nvPr/>
        </p:nvSpPr>
        <p:spPr>
          <a:xfrm>
            <a:off x="384740" y="6517391"/>
            <a:ext cx="612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Middle connections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handle rare cases</a:t>
            </a:r>
          </a:p>
        </p:txBody>
      </p:sp>
    </p:spTree>
    <p:extLst>
      <p:ext uri="{BB962C8B-B14F-4D97-AF65-F5344CB8AC3E}">
        <p14:creationId xmlns:p14="http://schemas.microsoft.com/office/powerpoint/2010/main" val="32098519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Opening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Reconstruction </a:t>
            </a:r>
            <a:r>
              <a:rPr lang="fr-FR" dirty="0" err="1"/>
              <a:t>Approaches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104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16D46E-49C0-0CC9-431D-06DC1AED6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15437"/>
              </p:ext>
            </p:extLst>
          </p:nvPr>
        </p:nvGraphicFramePr>
        <p:xfrm>
          <a:off x="717387" y="2478353"/>
          <a:ext cx="10757225" cy="312420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588796856"/>
                    </a:ext>
                  </a:extLst>
                </a:gridCol>
                <a:gridCol w="2240979">
                  <a:extLst>
                    <a:ext uri="{9D8B030D-6E8A-4147-A177-3AD203B41FA5}">
                      <a16:colId xmlns:a16="http://schemas.microsoft.com/office/drawing/2014/main" val="3684372181"/>
                    </a:ext>
                  </a:extLst>
                </a:gridCol>
                <a:gridCol w="976630">
                  <a:extLst>
                    <a:ext uri="{9D8B030D-6E8A-4147-A177-3AD203B41FA5}">
                      <a16:colId xmlns:a16="http://schemas.microsoft.com/office/drawing/2014/main" val="3381788894"/>
                    </a:ext>
                  </a:extLst>
                </a:gridCol>
                <a:gridCol w="1343977">
                  <a:extLst>
                    <a:ext uri="{9D8B030D-6E8A-4147-A177-3AD203B41FA5}">
                      <a16:colId xmlns:a16="http://schemas.microsoft.com/office/drawing/2014/main" val="1102262106"/>
                    </a:ext>
                  </a:extLst>
                </a:gridCol>
                <a:gridCol w="1921193">
                  <a:extLst>
                    <a:ext uri="{9D8B030D-6E8A-4147-A177-3AD203B41FA5}">
                      <a16:colId xmlns:a16="http://schemas.microsoft.com/office/drawing/2014/main" val="3901554687"/>
                    </a:ext>
                  </a:extLst>
                </a:gridCol>
                <a:gridCol w="2997778">
                  <a:extLst>
                    <a:ext uri="{9D8B030D-6E8A-4147-A177-3AD203B41FA5}">
                      <a16:colId xmlns:a16="http://schemas.microsoft.com/office/drawing/2014/main" val="1672154206"/>
                    </a:ext>
                  </a:extLst>
                </a:gridCol>
              </a:tblGrid>
              <a:tr h="221224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fr-FR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fr-FR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ETX4VELO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No connections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Left</a:t>
                      </a:r>
                      <a:r>
                        <a:rPr lang="fr-FR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&amp; right connections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74833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no-</a:t>
                      </a:r>
                      <a:r>
                        <a:rPr lang="fr-FR" b="1" dirty="0" err="1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6780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Long no-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fr-FR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No </a:t>
                      </a:r>
                      <a:r>
                        <a:rPr lang="fr-FR" b="1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shared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hits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4042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Long no-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fr-FR" b="1" dirty="0" err="1">
                          <a:solidFill>
                            <a:srgbClr val="D531D8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With</a:t>
                      </a:r>
                      <a:r>
                        <a:rPr lang="fr-FR" b="1" dirty="0">
                          <a:solidFill>
                            <a:srgbClr val="D531D8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D531D8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shared</a:t>
                      </a:r>
                      <a:r>
                        <a:rPr lang="fr-FR" b="1" dirty="0">
                          <a:solidFill>
                            <a:srgbClr val="D531D8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hits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94.46%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96.53%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96.82%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0347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95.21%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98.08%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3155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1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1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96.53%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02516"/>
                  </a:ext>
                </a:extLst>
              </a:tr>
              <a:tr h="359361">
                <a:tc gridSpan="2"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Fake rate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5183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F0F1D6-6311-550A-70FC-97A93CB6D61B}"/>
              </a:ext>
            </a:extLst>
          </p:cNvPr>
          <p:cNvSpPr txBox="1"/>
          <p:nvPr/>
        </p:nvSpPr>
        <p:spPr>
          <a:xfrm>
            <a:off x="418623" y="1374470"/>
            <a:ext cx="10873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2 new reconstructions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algorithms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Without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any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connections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Only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classify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edges</a:t>
            </a:r>
            <a:endParaRPr lang="fr-FR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Without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left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r-FR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right connections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classify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edges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r-FR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middle connections </a:t>
            </a:r>
            <a:endParaRPr lang="en-GB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D79FB45-B14E-402D-6ED4-A5339223B710}"/>
              </a:ext>
            </a:extLst>
          </p:cNvPr>
          <p:cNvSpPr txBox="1"/>
          <p:nvPr/>
        </p:nvSpPr>
        <p:spPr>
          <a:xfrm>
            <a:off x="418623" y="5783106"/>
            <a:ext cx="10246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  <a:endParaRPr lang="fr-FR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Middle connections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helpful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even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for non-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shared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hit situations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Left</a:t>
            </a:r>
            <a:r>
              <a:rPr lang="fr-FR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&amp; right connections </a:t>
            </a:r>
            <a:r>
              <a:rPr lang="fr-FR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could</a:t>
            </a:r>
            <a:r>
              <a:rPr lang="fr-FR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FR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discarded</a:t>
            </a:r>
            <a:endParaRPr lang="fr-FR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520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501246" y="464133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1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344551" y="593094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478AD-7C42-6C01-3FE4-0AFBE11B1FAF}"/>
              </a:ext>
            </a:extLst>
          </p:cNvPr>
          <p:cNvSpPr/>
          <p:nvPr/>
        </p:nvSpPr>
        <p:spPr>
          <a:xfrm>
            <a:off x="501246" y="198578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3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76F7B-A0DD-F789-3B42-102C4642E858}"/>
              </a:ext>
            </a:extLst>
          </p:cNvPr>
          <p:cNvSpPr txBox="1">
            <a:spLocks/>
          </p:cNvSpPr>
          <p:nvPr/>
        </p:nvSpPr>
        <p:spPr>
          <a:xfrm>
            <a:off x="1344551" y="2114750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357DC9-9DDF-E4D8-AF10-CD77649B7C44}"/>
              </a:ext>
            </a:extLst>
          </p:cNvPr>
          <p:cNvSpPr/>
          <p:nvPr/>
        </p:nvSpPr>
        <p:spPr>
          <a:xfrm>
            <a:off x="501246" y="276749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4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214DA8-1A09-ABA5-B73A-430E8942B73E}"/>
              </a:ext>
            </a:extLst>
          </p:cNvPr>
          <p:cNvSpPr txBox="1">
            <a:spLocks/>
          </p:cNvSpPr>
          <p:nvPr/>
        </p:nvSpPr>
        <p:spPr>
          <a:xfrm>
            <a:off x="1344551" y="2896455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A026B9-C96B-C43E-5925-46E81742B4E7}"/>
              </a:ext>
            </a:extLst>
          </p:cNvPr>
          <p:cNvSpPr/>
          <p:nvPr/>
        </p:nvSpPr>
        <p:spPr>
          <a:xfrm>
            <a:off x="501246" y="3535281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5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1877C-0083-C0EE-5BED-41F426038E34}"/>
              </a:ext>
            </a:extLst>
          </p:cNvPr>
          <p:cNvSpPr txBox="1">
            <a:spLocks/>
          </p:cNvSpPr>
          <p:nvPr/>
        </p:nvSpPr>
        <p:spPr>
          <a:xfrm>
            <a:off x="1344551" y="3664242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D39A66-0CB3-D069-C555-7E0220F563FA}"/>
              </a:ext>
            </a:extLst>
          </p:cNvPr>
          <p:cNvSpPr/>
          <p:nvPr/>
        </p:nvSpPr>
        <p:spPr>
          <a:xfrm>
            <a:off x="501246" y="4303068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6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9590D9-E049-F547-6EE4-AEEA958C4ED9}"/>
              </a:ext>
            </a:extLst>
          </p:cNvPr>
          <p:cNvSpPr txBox="1">
            <a:spLocks/>
          </p:cNvSpPr>
          <p:nvPr/>
        </p:nvSpPr>
        <p:spPr>
          <a:xfrm>
            <a:off x="1344551" y="4432029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7A9C82-9069-FD8A-DD37-147D06DF7084}"/>
              </a:ext>
            </a:extLst>
          </p:cNvPr>
          <p:cNvSpPr/>
          <p:nvPr/>
        </p:nvSpPr>
        <p:spPr>
          <a:xfrm>
            <a:off x="501246" y="507085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7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B67333-DDCA-DF45-EF8B-6E765F7CE814}"/>
              </a:ext>
            </a:extLst>
          </p:cNvPr>
          <p:cNvSpPr txBox="1">
            <a:spLocks/>
          </p:cNvSpPr>
          <p:nvPr/>
        </p:nvSpPr>
        <p:spPr>
          <a:xfrm>
            <a:off x="1344551" y="519981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580772-E9C9-1FBF-B7C6-94A9EDC30B47}"/>
              </a:ext>
            </a:extLst>
          </p:cNvPr>
          <p:cNvSpPr/>
          <p:nvPr/>
        </p:nvSpPr>
        <p:spPr>
          <a:xfrm>
            <a:off x="501246" y="5838642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8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5ABE00-A55A-588B-A492-6D086C33AF86}"/>
              </a:ext>
            </a:extLst>
          </p:cNvPr>
          <p:cNvSpPr txBox="1">
            <a:spLocks/>
          </p:cNvSpPr>
          <p:nvPr/>
        </p:nvSpPr>
        <p:spPr>
          <a:xfrm>
            <a:off x="1344551" y="5967603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Optimization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2972E2-1C06-8AE8-C353-AF58A4BEC5A7}"/>
              </a:ext>
            </a:extLst>
          </p:cNvPr>
          <p:cNvSpPr/>
          <p:nvPr/>
        </p:nvSpPr>
        <p:spPr>
          <a:xfrm>
            <a:off x="501246" y="123052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b="1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2</a:t>
            </a:r>
            <a:endParaRPr lang="en-GB" sz="3600" b="1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77CF5B-E354-D822-B233-465E31A14D00}"/>
              </a:ext>
            </a:extLst>
          </p:cNvPr>
          <p:cNvSpPr txBox="1">
            <a:spLocks/>
          </p:cNvSpPr>
          <p:nvPr/>
        </p:nvSpPr>
        <p:spPr>
          <a:xfrm>
            <a:off x="1344551" y="135948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b="1" dirty="0"/>
              <a:t>Neural Network Introduction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61522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357662" y="69084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2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200967" y="819805"/>
            <a:ext cx="11126260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Neural Network Introduction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DCA8F-0051-C598-4906-2E7CA8E6C444}"/>
              </a:ext>
            </a:extLst>
          </p:cNvPr>
          <p:cNvSpPr/>
          <p:nvPr/>
        </p:nvSpPr>
        <p:spPr>
          <a:xfrm>
            <a:off x="769823" y="152904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a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94D6-EEF8-E825-388C-9BCA2128F428}"/>
              </a:ext>
            </a:extLst>
          </p:cNvPr>
          <p:cNvSpPr txBox="1"/>
          <p:nvPr/>
        </p:nvSpPr>
        <p:spPr>
          <a:xfrm>
            <a:off x="1200967" y="152586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Fitting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a One-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Dimensional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Function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BD292B-5C75-21EB-43B4-2F2FBE9CB90C}"/>
              </a:ext>
            </a:extLst>
          </p:cNvPr>
          <p:cNvSpPr/>
          <p:nvPr/>
        </p:nvSpPr>
        <p:spPr>
          <a:xfrm>
            <a:off x="783573" y="2039531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b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B15FE-F7AC-B3F5-7409-6FC672E63E69}"/>
              </a:ext>
            </a:extLst>
          </p:cNvPr>
          <p:cNvSpPr txBox="1"/>
          <p:nvPr/>
        </p:nvSpPr>
        <p:spPr>
          <a:xfrm>
            <a:off x="1214717" y="2036353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Mult</a:t>
            </a:r>
            <a:r>
              <a:rPr lang="fr-FR" sz="2000" b="1" dirty="0">
                <a:solidFill>
                  <a:srgbClr val="AE755E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i-Layer Perceptron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02AFB2-66BF-EAAA-A799-648E24F9667F}"/>
              </a:ext>
            </a:extLst>
          </p:cNvPr>
          <p:cNvSpPr/>
          <p:nvPr/>
        </p:nvSpPr>
        <p:spPr>
          <a:xfrm>
            <a:off x="797323" y="2538450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c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4107B-2DA2-EC30-21D0-984EA6FD7757}"/>
              </a:ext>
            </a:extLst>
          </p:cNvPr>
          <p:cNvSpPr txBox="1"/>
          <p:nvPr/>
        </p:nvSpPr>
        <p:spPr>
          <a:xfrm>
            <a:off x="1228467" y="2535272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Different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Types of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9986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CE49A0-0DBA-F3BA-E4F7-29127550A0B0}"/>
              </a:ext>
            </a:extLst>
          </p:cNvPr>
          <p:cNvSpPr txBox="1"/>
          <p:nvPr/>
        </p:nvSpPr>
        <p:spPr>
          <a:xfrm>
            <a:off x="6366071" y="2389547"/>
            <a:ext cx="52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GB" sz="6000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Neural Network Introduction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6462892" cy="393755"/>
          </a:xfrm>
        </p:spPr>
        <p:txBody>
          <a:bodyPr/>
          <a:lstStyle/>
          <a:p>
            <a:r>
              <a:rPr lang="fr-FR" dirty="0" err="1"/>
              <a:t>Fitting</a:t>
            </a:r>
            <a:r>
              <a:rPr lang="fr-FR" dirty="0"/>
              <a:t> a One-</a:t>
            </a:r>
            <a:r>
              <a:rPr lang="fr-FR" dirty="0" err="1"/>
              <a:t>Dimensional</a:t>
            </a:r>
            <a:r>
              <a:rPr lang="fr-FR" dirty="0"/>
              <a:t> </a:t>
            </a:r>
            <a:r>
              <a:rPr lang="fr-FR" dirty="0" err="1"/>
              <a:t>Function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B4B9EF-1B6C-8446-575E-2202B83F7380}"/>
                  </a:ext>
                </a:extLst>
              </p:cNvPr>
              <p:cNvSpPr txBox="1"/>
              <p:nvPr/>
            </p:nvSpPr>
            <p:spPr>
              <a:xfrm>
                <a:off x="249196" y="1312336"/>
                <a:ext cx="5273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Regression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problem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Predict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B4B9EF-1B6C-8446-575E-2202B83F7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312336"/>
                <a:ext cx="5273175" cy="369332"/>
              </a:xfrm>
              <a:prstGeom prst="rect">
                <a:avLst/>
              </a:prstGeom>
              <a:blipFill>
                <a:blip r:embed="rId2"/>
                <a:stretch>
                  <a:fillRect l="-809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0E9786-F8DE-B361-2DBD-AA9ADAB75AF1}"/>
                  </a:ext>
                </a:extLst>
              </p:cNvPr>
              <p:cNvSpPr txBox="1"/>
              <p:nvPr/>
            </p:nvSpPr>
            <p:spPr>
              <a:xfrm>
                <a:off x="2464532" y="4092948"/>
                <a:ext cx="10636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Input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𝑥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0E9786-F8DE-B361-2DBD-AA9ADAB75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532" y="4092948"/>
                <a:ext cx="1063625" cy="369332"/>
              </a:xfrm>
              <a:prstGeom prst="rect">
                <a:avLst/>
              </a:prstGeom>
              <a:blipFill>
                <a:blip r:embed="rId4"/>
                <a:stretch>
                  <a:fillRect l="-4571" t="-9836" b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2BC506-473D-C825-1FEA-E627DD56DFFD}"/>
                  </a:ext>
                </a:extLst>
              </p:cNvPr>
              <p:cNvSpPr txBox="1"/>
              <p:nvPr/>
            </p:nvSpPr>
            <p:spPr>
              <a:xfrm>
                <a:off x="107431" y="1841787"/>
                <a:ext cx="10636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Target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𝑦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2BC506-473D-C825-1FEA-E627DD56D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31" y="1841787"/>
                <a:ext cx="1063625" cy="369332"/>
              </a:xfrm>
              <a:prstGeom prst="rect">
                <a:avLst/>
              </a:prstGeom>
              <a:blipFill>
                <a:blip r:embed="rId5"/>
                <a:stretch>
                  <a:fillRect l="-5172" t="-9836" b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309E2F-CD07-9E72-BC24-DF3768C18EB3}"/>
              </a:ext>
            </a:extLst>
          </p:cNvPr>
          <p:cNvCxnSpPr>
            <a:cxnSpLocks/>
          </p:cNvCxnSpPr>
          <p:nvPr/>
        </p:nvCxnSpPr>
        <p:spPr>
          <a:xfrm>
            <a:off x="4574503" y="2897379"/>
            <a:ext cx="36542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0BA81A-1376-3630-15E1-80F931005C43}"/>
              </a:ext>
            </a:extLst>
          </p:cNvPr>
          <p:cNvCxnSpPr>
            <a:cxnSpLocks/>
          </p:cNvCxnSpPr>
          <p:nvPr/>
        </p:nvCxnSpPr>
        <p:spPr>
          <a:xfrm>
            <a:off x="8216534" y="2897379"/>
            <a:ext cx="3654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Diagram 21">
                <a:extLst>
                  <a:ext uri="{FF2B5EF4-FFF2-40B4-BE49-F238E27FC236}">
                    <a16:creationId xmlns:a16="http://schemas.microsoft.com/office/drawing/2014/main" id="{188ACA91-5F90-90B6-E98F-A0B1FD1C3FB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1044696"/>
                  </p:ext>
                </p:extLst>
              </p:nvPr>
            </p:nvGraphicFramePr>
            <p:xfrm>
              <a:off x="345705" y="4527627"/>
              <a:ext cx="11457460" cy="111197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Choice>
        <mc:Fallback xmlns="">
          <p:graphicFrame>
            <p:nvGraphicFramePr>
              <p:cNvPr id="22" name="Diagram 21">
                <a:extLst>
                  <a:ext uri="{FF2B5EF4-FFF2-40B4-BE49-F238E27FC236}">
                    <a16:creationId xmlns:a16="http://schemas.microsoft.com/office/drawing/2014/main" id="{188ACA91-5F90-90B6-E98F-A0B1FD1C3FB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1044696"/>
                  </p:ext>
                </p:extLst>
              </p:nvPr>
            </p:nvGraphicFramePr>
            <p:xfrm>
              <a:off x="345705" y="4527627"/>
              <a:ext cx="11457460" cy="111197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Fallback>
      </mc:AlternateContent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A3920A-FC31-D823-B513-CACDAE83A7C8}"/>
              </a:ext>
            </a:extLst>
          </p:cNvPr>
          <p:cNvSpPr/>
          <p:nvPr/>
        </p:nvSpPr>
        <p:spPr>
          <a:xfrm>
            <a:off x="3528157" y="5739447"/>
            <a:ext cx="4600515" cy="969626"/>
          </a:xfrm>
          <a:prstGeom prst="roundRect">
            <a:avLst>
              <a:gd name="adj" fmla="val 3342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</a:t>
            </a:r>
            <a:r>
              <a:rPr lang="fr-FR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if multi-</a:t>
            </a:r>
            <a:r>
              <a:rPr lang="fr-FR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dimensional</a:t>
            </a:r>
            <a:r>
              <a:rPr lang="fr-FR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data?</a:t>
            </a:r>
            <a:endParaRPr lang="en-GB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02B4B07-9FAE-188A-9E91-2652692FA9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7597" y="1792463"/>
            <a:ext cx="3121475" cy="2300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41180E-431D-A1D0-93F1-B57B07577439}"/>
                  </a:ext>
                </a:extLst>
              </p:cNvPr>
              <p:cNvSpPr/>
              <p:nvPr/>
            </p:nvSpPr>
            <p:spPr>
              <a:xfrm>
                <a:off x="4939932" y="2179420"/>
                <a:ext cx="3276601" cy="144474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Polynomial model</a:t>
                </a:r>
              </a:p>
              <a:p>
                <a:pPr algn="ctr"/>
                <a:r>
                  <a:rPr lang="fr-FR" dirty="0">
                    <a:latin typeface="Verdana" panose="020B0604030504040204" pitchFamily="34" charset="0"/>
                    <a:ea typeface="Verdana" panose="020B0604030504040204" pitchFamily="34" charset="0"/>
                  </a:rPr>
                  <a:t>3 </a:t>
                </a:r>
                <a:r>
                  <a:rPr lang="fr-FR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parameters</a:t>
                </a:r>
                <a:endParaRPr lang="fr-FR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acc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𝑦</m:t>
                          </m:r>
                        </m:e>
                      </m:acc>
                      <m:r>
                        <a:rPr lang="fr-FR" sz="16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+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𝑏𝑥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+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𝑐</m:t>
                      </m:r>
                    </m:oMath>
                  </m:oMathPara>
                </a14:m>
                <a:endParaRPr lang="fr-FR" sz="16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041180E-431D-A1D0-93F1-B57B07577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932" y="2179420"/>
                <a:ext cx="3276601" cy="144474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EE40A1-11F8-927F-6AC1-9EAF4CCA5E5E}"/>
                  </a:ext>
                </a:extLst>
              </p:cNvPr>
              <p:cNvSpPr txBox="1"/>
              <p:nvPr/>
            </p:nvSpPr>
            <p:spPr>
              <a:xfrm>
                <a:off x="5641228" y="3602873"/>
                <a:ext cx="1902572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fr-FR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e>
                              <m:r>
                                <a:rPr lang="fr-FR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e>
                              <m:r>
                                <a:rPr lang="fr-FR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eqArr>
                        </m:e>
                      </m:d>
                      <m:r>
                        <a:rPr lang="fr-FR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fr-FR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  <m:e>
                              <m:r>
                                <a:rPr lang="fr-FR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EE40A1-11F8-927F-6AC1-9EAF4CCA5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228" y="3602873"/>
                <a:ext cx="1902572" cy="82490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7F204B4B-2743-3F7F-1BAB-257DD4FFE4F3}"/>
              </a:ext>
            </a:extLst>
          </p:cNvPr>
          <p:cNvGrpSpPr/>
          <p:nvPr/>
        </p:nvGrpSpPr>
        <p:grpSpPr>
          <a:xfrm>
            <a:off x="7795165" y="1413934"/>
            <a:ext cx="4054160" cy="3070893"/>
            <a:chOff x="7795165" y="1413934"/>
            <a:chExt cx="4054160" cy="3070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1026DE-F044-AC36-9858-2A87B0F8420B}"/>
                    </a:ext>
                  </a:extLst>
                </p:cNvPr>
                <p:cNvSpPr txBox="1"/>
                <p:nvPr/>
              </p:nvSpPr>
              <p:spPr>
                <a:xfrm>
                  <a:off x="7795165" y="1413934"/>
                  <a:ext cx="204310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Predicted </a:t>
                  </a:r>
                  <a:r>
                    <a:rPr lang="fr-FR" dirty="0" err="1">
                      <a:latin typeface="Segoe UI" panose="020B0502040204020203" pitchFamily="34" charset="0"/>
                      <a:cs typeface="Segoe UI" panose="020B0502040204020203" pitchFamily="34" charset="0"/>
                    </a:rPr>
                    <a:t>target</a:t>
                  </a:r>
                  <a:r>
                    <a:rPr lang="fr-FR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𝑦</m:t>
                          </m:r>
                        </m:e>
                      </m:acc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1026DE-F044-AC36-9858-2A87B0F84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5165" y="1413934"/>
                  <a:ext cx="2043102" cy="369332"/>
                </a:xfrm>
                <a:prstGeom prst="rect">
                  <a:avLst/>
                </a:prstGeom>
                <a:blipFill>
                  <a:blip r:embed="rId25"/>
                  <a:stretch>
                    <a:fillRect l="-2687" t="-11475" r="-11642" b="-229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4D570E8-655A-2079-618E-0485B51D8AE1}"/>
                    </a:ext>
                  </a:extLst>
                </p:cNvPr>
                <p:cNvSpPr txBox="1"/>
                <p:nvPr/>
              </p:nvSpPr>
              <p:spPr>
                <a:xfrm>
                  <a:off x="9756775" y="4115495"/>
                  <a:ext cx="10636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Input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𝑥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4D570E8-655A-2079-618E-0485B51D8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6775" y="4115495"/>
                  <a:ext cx="1063625" cy="369332"/>
                </a:xfrm>
                <a:prstGeom prst="rect">
                  <a:avLst/>
                </a:prstGeom>
                <a:blipFill>
                  <a:blip r:embed="rId26"/>
                  <a:stretch>
                    <a:fillRect l="-5172" t="-9836" b="-229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DDCCCD0-1620-712A-DA55-C9DE035AA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8727849" y="1813343"/>
              <a:ext cx="3121476" cy="2300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456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6" grpId="0" animBg="1"/>
      <p:bldP spid="1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Neural Network Introduction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Multi-Layer Perceptron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4CC108-C180-42CE-CEC5-9BF6B9363CA7}"/>
                  </a:ext>
                </a:extLst>
              </p:cNvPr>
              <p:cNvSpPr txBox="1"/>
              <p:nvPr/>
            </p:nvSpPr>
            <p:spPr>
              <a:xfrm>
                <a:off x="249196" y="1290305"/>
                <a:ext cx="1082520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Binary</a:t>
                </a:r>
                <a:r>
                  <a:rPr lang="fr-FR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classification </a:t>
                </a:r>
                <a:r>
                  <a:rPr lang="fr-FR" b="1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problem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predict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picture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</m:oMath>
                </a14:m>
                <a:r>
                  <a:rPr lang="fr-FR" dirty="0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is</a:t>
                </a:r>
                <a:r>
                  <a:rPr lang="fr-FR" dirty="0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this</a:t>
                </a:r>
                <a:r>
                  <a:rPr lang="fr-FR" dirty="0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a cat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Input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vectors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made of the pixel values of the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picture</a:t>
                </a:r>
                <a:endParaRPr lang="fr-FR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Output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Probability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of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being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a cat,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between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</m:t>
                    </m:r>
                  </m:oMath>
                </a14:m>
                <a:r>
                  <a:rPr lang="fr-FR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(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no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) and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1</m:t>
                    </m:r>
                  </m:oMath>
                </a14:m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(</a:t>
                </a:r>
                <a:r>
                  <a:rPr lang="fr-FR" dirty="0">
                    <a:solidFill>
                      <a:srgbClr val="00B05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yes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4CC108-C180-42CE-CEC5-9BF6B9363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290305"/>
                <a:ext cx="10825204" cy="923330"/>
              </a:xfrm>
              <a:prstGeom prst="rect">
                <a:avLst/>
              </a:prstGeom>
              <a:blipFill>
                <a:blip r:embed="rId2"/>
                <a:stretch>
                  <a:fillRect l="-394" t="-3311" b="-10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F3B130-AAFA-799A-A0C6-A8032B7708D6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361765" y="3204084"/>
            <a:ext cx="104265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016881-B44D-264F-8009-8595C27DF0CD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7681021" y="3204084"/>
            <a:ext cx="97487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dog standing in grass&#10;&#10;Description automatically generated">
            <a:extLst>
              <a:ext uri="{FF2B5EF4-FFF2-40B4-BE49-F238E27FC236}">
                <a16:creationId xmlns:a16="http://schemas.microsoft.com/office/drawing/2014/main" id="{49011B8E-0787-7400-E2D5-3FA8E48C8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14171" r="27325"/>
          <a:stretch/>
        </p:blipFill>
        <p:spPr>
          <a:xfrm>
            <a:off x="345221" y="2772567"/>
            <a:ext cx="1004637" cy="1144818"/>
          </a:xfrm>
          <a:prstGeom prst="rect">
            <a:avLst/>
          </a:prstGeom>
        </p:spPr>
      </p:pic>
      <p:pic>
        <p:nvPicPr>
          <p:cNvPr id="15" name="Picture 10" descr="Cat in a Flat - Infos soins du chat">
            <a:extLst>
              <a:ext uri="{FF2B5EF4-FFF2-40B4-BE49-F238E27FC236}">
                <a16:creationId xmlns:a16="http://schemas.microsoft.com/office/drawing/2014/main" id="{9BA68726-B960-5EA3-C282-943022C76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r="24915"/>
          <a:stretch/>
        </p:blipFill>
        <p:spPr bwMode="auto">
          <a:xfrm>
            <a:off x="1517041" y="2793465"/>
            <a:ext cx="1014745" cy="105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King penguin - Wikipedia">
            <a:extLst>
              <a:ext uri="{FF2B5EF4-FFF2-40B4-BE49-F238E27FC236}">
                <a16:creationId xmlns:a16="http://schemas.microsoft.com/office/drawing/2014/main" id="{430EFDC1-1B9A-F913-ECCF-863A79B78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 b="13472"/>
          <a:stretch/>
        </p:blipFill>
        <p:spPr bwMode="auto">
          <a:xfrm>
            <a:off x="2628918" y="2793465"/>
            <a:ext cx="1034725" cy="91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66E251-77E9-6240-AB20-3DB0CFDA6811}"/>
              </a:ext>
            </a:extLst>
          </p:cNvPr>
          <p:cNvSpPr txBox="1"/>
          <p:nvPr/>
        </p:nvSpPr>
        <p:spPr>
          <a:xfrm flipH="1">
            <a:off x="8902790" y="3031319"/>
            <a:ext cx="65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0.4</a:t>
            </a:r>
            <a:endParaRPr lang="en-GB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63A9AF-A556-D193-65B3-15028AE44E75}"/>
              </a:ext>
            </a:extLst>
          </p:cNvPr>
          <p:cNvSpPr txBox="1"/>
          <p:nvPr/>
        </p:nvSpPr>
        <p:spPr>
          <a:xfrm flipH="1">
            <a:off x="9770258" y="3031319"/>
            <a:ext cx="65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0.9</a:t>
            </a:r>
            <a:endParaRPr lang="en-GB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9D890B-3571-A991-3BE0-BAAC4E4D3DCC}"/>
              </a:ext>
            </a:extLst>
          </p:cNvPr>
          <p:cNvSpPr txBox="1"/>
          <p:nvPr/>
        </p:nvSpPr>
        <p:spPr>
          <a:xfrm flipH="1">
            <a:off x="10648835" y="3031319"/>
            <a:ext cx="65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0.2</a:t>
            </a:r>
            <a:endParaRPr lang="en-GB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B2B31E-7394-2EED-D5C5-6B5F46466811}"/>
              </a:ext>
            </a:extLst>
          </p:cNvPr>
          <p:cNvSpPr txBox="1"/>
          <p:nvPr/>
        </p:nvSpPr>
        <p:spPr>
          <a:xfrm>
            <a:off x="244580" y="4476317"/>
            <a:ext cx="7365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Model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Choice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: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Multi-Layer Perceptron</a:t>
            </a: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) </a:t>
            </a:r>
            <a:r>
              <a:rPr lang="fr-FR" i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[</a:t>
            </a:r>
            <a:r>
              <a:rPr lang="fr-FR" i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many</a:t>
            </a:r>
            <a:r>
              <a:rPr lang="fr-FR" i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i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parameters</a:t>
            </a:r>
            <a:r>
              <a:rPr lang="fr-FR" i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]</a:t>
            </a:r>
            <a:endParaRPr lang="fr-FR" b="1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F2361-E2FB-5314-5D0B-45C9B5E97837}"/>
              </a:ext>
            </a:extLst>
          </p:cNvPr>
          <p:cNvSpPr txBox="1"/>
          <p:nvPr/>
        </p:nvSpPr>
        <p:spPr>
          <a:xfrm>
            <a:off x="5499801" y="2773874"/>
            <a:ext cx="52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GB" sz="6000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739CAE2-4299-E926-751F-EE764767BA4C}"/>
                  </a:ext>
                </a:extLst>
              </p:cNvPr>
              <p:cNvSpPr/>
              <p:nvPr/>
            </p:nvSpPr>
            <p:spPr>
              <a:xfrm>
                <a:off x="4404421" y="2481711"/>
                <a:ext cx="3276600" cy="144474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Multi-Layer Perceptron (MLP)</a:t>
                </a:r>
              </a:p>
              <a:p>
                <a:pPr algn="ctr"/>
                <a:r>
                  <a:rPr lang="fr-FR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Many</a:t>
                </a:r>
                <a:r>
                  <a:rPr lang="fr-FR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fr-FR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parameters</a:t>
                </a:r>
                <a:endParaRPr lang="fr-FR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1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accPr>
                        <m:e>
                          <m:r>
                            <a:rPr lang="fr-FR" b="1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𝒚</m:t>
                          </m:r>
                        </m:e>
                      </m:acc>
                      <m:r>
                        <a:rPr lang="fr-FR" b="1" i="1" dirty="0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fr-FR" b="1" i="0" dirty="0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𝐌𝐨𝐝𝐞𝐥</m:t>
                      </m:r>
                      <m:d>
                        <m:dPr>
                          <m:ctrlPr>
                            <a:rPr lang="fr-FR" b="1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a:rPr lang="fr-FR" b="1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fr-FR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739CAE2-4299-E926-751F-EE764767BA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421" y="2481711"/>
                <a:ext cx="3276600" cy="1444746"/>
              </a:xfrm>
              <a:prstGeom prst="rect">
                <a:avLst/>
              </a:prstGeom>
              <a:blipFill>
                <a:blip r:embed="rId6"/>
                <a:stretch>
                  <a:fillRect r="-14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1A00F869-1C4E-D865-8161-04697BDEB63D}"/>
              </a:ext>
            </a:extLst>
          </p:cNvPr>
          <p:cNvGrpSpPr/>
          <p:nvPr/>
        </p:nvGrpSpPr>
        <p:grpSpPr>
          <a:xfrm>
            <a:off x="8776401" y="3400651"/>
            <a:ext cx="2466010" cy="1434547"/>
            <a:chOff x="8776401" y="3400651"/>
            <a:chExt cx="2466010" cy="1434547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D229AF4-E98F-FBF5-7C3A-C9DF717AB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0673" y="3400651"/>
              <a:ext cx="4824" cy="7613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65664C0-B34B-4820-C143-9C374474B5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09406" y="3429000"/>
              <a:ext cx="4824" cy="76131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BF94C7D-CC20-3EEF-D390-DDEBB64D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2964" y="3418580"/>
              <a:ext cx="4824" cy="7613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56C3FD21-E451-8E5E-B181-DCF0B21C3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3026" y="4299424"/>
              <a:ext cx="535774" cy="53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green check mark on a black background&#10;&#10;Description automatically generated">
              <a:extLst>
                <a:ext uri="{FF2B5EF4-FFF2-40B4-BE49-F238E27FC236}">
                  <a16:creationId xmlns:a16="http://schemas.microsoft.com/office/drawing/2014/main" id="{4C0B7F26-F3C9-64F8-ED67-0FA18A6C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87584" y="4268635"/>
              <a:ext cx="566563" cy="566563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CB4C929-5251-15BE-EAF0-1753ACBE8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6637" y="4284029"/>
              <a:ext cx="535774" cy="53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F940589-DC30-85F7-7B92-01830B2A36FB}"/>
                    </a:ext>
                  </a:extLst>
                </p:cNvPr>
                <p:cNvSpPr txBox="1"/>
                <p:nvPr/>
              </p:nvSpPr>
              <p:spPr>
                <a:xfrm>
                  <a:off x="8776401" y="3626190"/>
                  <a:ext cx="2466010" cy="369332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𝒔</m:t>
                      </m:r>
                      <m:r>
                        <a:rPr lang="fr-FR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&gt;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𝒔</m:t>
                          </m:r>
                        </m:e>
                        <m:sub>
                          <m:r>
                            <a:rPr lang="fr-FR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𝐦𝐢𝐧</m:t>
                          </m:r>
                        </m:sub>
                      </m:sSub>
                      <m:r>
                        <a:rPr lang="fr-FR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𝟎</m:t>
                      </m:r>
                      <m:r>
                        <a:rPr lang="fr-FR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.</m:t>
                      </m:r>
                      <m:r>
                        <a:rPr lang="fr-FR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𝟓</m:t>
                      </m:r>
                    </m:oMath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F940589-DC30-85F7-7B92-01830B2A36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6401" y="3626190"/>
                  <a:ext cx="2466010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D7AA12-C8E7-C365-6672-C0F745FA442B}"/>
                  </a:ext>
                </a:extLst>
              </p:cNvPr>
              <p:cNvSpPr txBox="1"/>
              <p:nvPr/>
            </p:nvSpPr>
            <p:spPr>
              <a:xfrm>
                <a:off x="242171" y="6130208"/>
                <a:ext cx="89083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 startAt="3"/>
                </a:pPr>
                <a:r>
                  <a:rPr lang="fr-FR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Inference: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Apply a </a:t>
                </a:r>
                <a:r>
                  <a:rPr lang="fr-FR" b="1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minimum score </a:t>
                </a:r>
                <a:r>
                  <a:rPr lang="fr-FR" b="1" dirty="0" err="1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threshold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𝑠</m:t>
                    </m:r>
                    <m:r>
                      <a:rPr lang="fr-FR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&gt;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min</m:t>
                        </m:r>
                      </m:sub>
                    </m:sSub>
                    <m:r>
                      <a:rPr lang="fr-FR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=0.5</m:t>
                    </m:r>
                  </m:oMath>
                </a14:m>
                <a:endParaRPr lang="fr-FR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D7AA12-C8E7-C365-6672-C0F745FA4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71" y="6130208"/>
                <a:ext cx="8908385" cy="369332"/>
              </a:xfrm>
              <a:prstGeom prst="rect">
                <a:avLst/>
              </a:prstGeom>
              <a:blipFill>
                <a:blip r:embed="rId10"/>
                <a:stretch>
                  <a:fillRect l="-753" t="-16667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E3405A8-DA20-86D4-E49B-3AED053384F9}"/>
              </a:ext>
            </a:extLst>
          </p:cNvPr>
          <p:cNvSpPr txBox="1"/>
          <p:nvPr/>
        </p:nvSpPr>
        <p:spPr>
          <a:xfrm>
            <a:off x="242171" y="5107406"/>
            <a:ext cx="6129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Training: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Needs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Much more</a:t>
            </a: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data</a:t>
            </a:r>
            <a:endParaRPr lang="fr-FR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Much more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computing</a:t>
            </a: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resource</a:t>
            </a:r>
            <a:endParaRPr lang="fr-FR" b="1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8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  <p:bldP spid="35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Neural Network Introduction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Different</a:t>
            </a:r>
            <a:r>
              <a:rPr lang="fr-FR" dirty="0"/>
              <a:t> Types of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B0E3438-FEB9-E2CC-8A81-3B1AF2407400}"/>
              </a:ext>
            </a:extLst>
          </p:cNvPr>
          <p:cNvSpPr/>
          <p:nvPr/>
        </p:nvSpPr>
        <p:spPr>
          <a:xfrm>
            <a:off x="5817512" y="2252975"/>
            <a:ext cx="1209675" cy="65737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4382387-6E89-F118-531E-796DC4835EFB}"/>
              </a:ext>
            </a:extLst>
          </p:cNvPr>
          <p:cNvSpPr/>
          <p:nvPr/>
        </p:nvSpPr>
        <p:spPr>
          <a:xfrm>
            <a:off x="5817513" y="3239045"/>
            <a:ext cx="1209675" cy="65737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5E71A-538C-D721-2B7A-A61D009A4301}"/>
              </a:ext>
            </a:extLst>
          </p:cNvPr>
          <p:cNvSpPr txBox="1"/>
          <p:nvPr/>
        </p:nvSpPr>
        <p:spPr>
          <a:xfrm>
            <a:off x="7474864" y="2396999"/>
            <a:ext cx="395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Convolutional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Neural Network (CNN)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37872-50CC-9420-469E-4F091A3A4E4F}"/>
              </a:ext>
            </a:extLst>
          </p:cNvPr>
          <p:cNvSpPr txBox="1"/>
          <p:nvPr/>
        </p:nvSpPr>
        <p:spPr>
          <a:xfrm>
            <a:off x="7474864" y="3298835"/>
            <a:ext cx="349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Recursive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Neural Network (RNN)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FD34815-7903-9463-FEEB-7012E67A726A}"/>
              </a:ext>
            </a:extLst>
          </p:cNvPr>
          <p:cNvSpPr/>
          <p:nvPr/>
        </p:nvSpPr>
        <p:spPr>
          <a:xfrm>
            <a:off x="5817512" y="4200671"/>
            <a:ext cx="1209675" cy="65737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C9F3E-A07E-700E-0A11-C48BB6590B15}"/>
              </a:ext>
            </a:extLst>
          </p:cNvPr>
          <p:cNvSpPr txBox="1"/>
          <p:nvPr/>
        </p:nvSpPr>
        <p:spPr>
          <a:xfrm>
            <a:off x="7474863" y="4260461"/>
            <a:ext cx="318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Graph Neural Network (GNN)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7E4480-6374-FF69-1AD9-4E98F2181EAE}"/>
              </a:ext>
            </a:extLst>
          </p:cNvPr>
          <p:cNvSpPr txBox="1"/>
          <p:nvPr/>
        </p:nvSpPr>
        <p:spPr>
          <a:xfrm>
            <a:off x="2121814" y="1445168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Input</a:t>
            </a:r>
            <a:endParaRPr lang="en-GB" sz="2400" b="1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4011E-1747-A96A-9290-B87CD645EBE8}"/>
              </a:ext>
            </a:extLst>
          </p:cNvPr>
          <p:cNvSpPr txBox="1"/>
          <p:nvPr/>
        </p:nvSpPr>
        <p:spPr>
          <a:xfrm>
            <a:off x="7030575" y="1466996"/>
            <a:ext cx="4501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Neural Network Model Family</a:t>
            </a:r>
            <a:endParaRPr lang="en-GB" sz="2400" b="1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F0CD3D-C2DF-ACC1-35D6-85C772521B7E}"/>
              </a:ext>
            </a:extLst>
          </p:cNvPr>
          <p:cNvSpPr txBox="1"/>
          <p:nvPr/>
        </p:nvSpPr>
        <p:spPr>
          <a:xfrm>
            <a:off x="680380" y="2426674"/>
            <a:ext cx="9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Pictures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4A130D-8ACB-62F2-A798-D9F61E66C2B4}"/>
              </a:ext>
            </a:extLst>
          </p:cNvPr>
          <p:cNvSpPr txBox="1"/>
          <p:nvPr/>
        </p:nvSpPr>
        <p:spPr>
          <a:xfrm>
            <a:off x="639244" y="3412964"/>
            <a:ext cx="435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Sequences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: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text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        , audio                , …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28B4C8-4A5C-AB5D-8DE2-6291CEF02E6D}"/>
              </a:ext>
            </a:extLst>
          </p:cNvPr>
          <p:cNvSpPr txBox="1"/>
          <p:nvPr/>
        </p:nvSpPr>
        <p:spPr>
          <a:xfrm>
            <a:off x="680380" y="4428039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Graph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3F132AC-DCD8-EA89-A199-965A57E9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32" y="4070343"/>
            <a:ext cx="1247822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black and grey picture&#10;&#10;Description automatically generated">
            <a:extLst>
              <a:ext uri="{FF2B5EF4-FFF2-40B4-BE49-F238E27FC236}">
                <a16:creationId xmlns:a16="http://schemas.microsoft.com/office/drawing/2014/main" id="{44CC4B7D-3946-5F25-8E68-33E9B1A6A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862" y="2312339"/>
            <a:ext cx="715558" cy="555303"/>
          </a:xfrm>
          <a:prstGeom prst="rect">
            <a:avLst/>
          </a:prstGeom>
        </p:spPr>
      </p:pic>
      <p:pic>
        <p:nvPicPr>
          <p:cNvPr id="21" name="Picture 20" descr="A pen on a notebook&#10;&#10;Description automatically generated">
            <a:extLst>
              <a:ext uri="{FF2B5EF4-FFF2-40B4-BE49-F238E27FC236}">
                <a16:creationId xmlns:a16="http://schemas.microsoft.com/office/drawing/2014/main" id="{51CFFDDF-0800-D7C7-8E61-0B6100A31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444" y="3270490"/>
            <a:ext cx="657379" cy="657379"/>
          </a:xfrm>
          <a:prstGeom prst="rect">
            <a:avLst/>
          </a:prstGeom>
        </p:spPr>
      </p:pic>
      <p:pic>
        <p:nvPicPr>
          <p:cNvPr id="22" name="Picture 21" descr="A black and white image of a speaker&#10;&#10;Description automatically generated">
            <a:extLst>
              <a:ext uri="{FF2B5EF4-FFF2-40B4-BE49-F238E27FC236}">
                <a16:creationId xmlns:a16="http://schemas.microsoft.com/office/drawing/2014/main" id="{9420FAEE-31E4-F853-8728-08C4C03B0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604" y="3228298"/>
            <a:ext cx="729564" cy="7295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36FF280-25FD-8C32-F4C2-56B0E5534D3F}"/>
              </a:ext>
            </a:extLst>
          </p:cNvPr>
          <p:cNvSpPr txBox="1"/>
          <p:nvPr/>
        </p:nvSpPr>
        <p:spPr>
          <a:xfrm>
            <a:off x="324983" y="5889047"/>
            <a:ext cx="612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Deep Learning Library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</p:txBody>
      </p:sp>
      <p:pic>
        <p:nvPicPr>
          <p:cNvPr id="25" name="Picture 6" descr="pytorch, logo Icon">
            <a:extLst>
              <a:ext uri="{FF2B5EF4-FFF2-40B4-BE49-F238E27FC236}">
                <a16:creationId xmlns:a16="http://schemas.microsoft.com/office/drawing/2014/main" id="{30A77A97-5EA4-802F-3C93-E2F717E5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91" y="5673440"/>
            <a:ext cx="1609725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268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501246" y="464133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1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344551" y="593094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478AD-7C42-6C01-3FE4-0AFBE11B1FAF}"/>
              </a:ext>
            </a:extLst>
          </p:cNvPr>
          <p:cNvSpPr/>
          <p:nvPr/>
        </p:nvSpPr>
        <p:spPr>
          <a:xfrm>
            <a:off x="501246" y="198578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b="1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3</a:t>
            </a:r>
            <a:endParaRPr lang="en-GB" sz="3600" b="1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76F7B-A0DD-F789-3B42-102C4642E858}"/>
              </a:ext>
            </a:extLst>
          </p:cNvPr>
          <p:cNvSpPr txBox="1">
            <a:spLocks/>
          </p:cNvSpPr>
          <p:nvPr/>
        </p:nvSpPr>
        <p:spPr>
          <a:xfrm>
            <a:off x="1344551" y="2114750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b="1" dirty="0" err="1"/>
              <a:t>Problem</a:t>
            </a:r>
            <a:r>
              <a:rPr lang="fr-FR" b="1" dirty="0"/>
              <a:t> Formulation</a:t>
            </a:r>
            <a:endParaRPr lang="en-GB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357DC9-9DDF-E4D8-AF10-CD77649B7C44}"/>
              </a:ext>
            </a:extLst>
          </p:cNvPr>
          <p:cNvSpPr/>
          <p:nvPr/>
        </p:nvSpPr>
        <p:spPr>
          <a:xfrm>
            <a:off x="501246" y="276749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4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214DA8-1A09-ABA5-B73A-430E8942B73E}"/>
              </a:ext>
            </a:extLst>
          </p:cNvPr>
          <p:cNvSpPr txBox="1">
            <a:spLocks/>
          </p:cNvSpPr>
          <p:nvPr/>
        </p:nvSpPr>
        <p:spPr>
          <a:xfrm>
            <a:off x="1344551" y="2896455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A026B9-C96B-C43E-5925-46E81742B4E7}"/>
              </a:ext>
            </a:extLst>
          </p:cNvPr>
          <p:cNvSpPr/>
          <p:nvPr/>
        </p:nvSpPr>
        <p:spPr>
          <a:xfrm>
            <a:off x="501246" y="3535281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5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1877C-0083-C0EE-5BED-41F426038E34}"/>
              </a:ext>
            </a:extLst>
          </p:cNvPr>
          <p:cNvSpPr txBox="1">
            <a:spLocks/>
          </p:cNvSpPr>
          <p:nvPr/>
        </p:nvSpPr>
        <p:spPr>
          <a:xfrm>
            <a:off x="1344551" y="3664242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D39A66-0CB3-D069-C555-7E0220F563FA}"/>
              </a:ext>
            </a:extLst>
          </p:cNvPr>
          <p:cNvSpPr/>
          <p:nvPr/>
        </p:nvSpPr>
        <p:spPr>
          <a:xfrm>
            <a:off x="501246" y="4303068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6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9590D9-E049-F547-6EE4-AEEA958C4ED9}"/>
              </a:ext>
            </a:extLst>
          </p:cNvPr>
          <p:cNvSpPr txBox="1">
            <a:spLocks/>
          </p:cNvSpPr>
          <p:nvPr/>
        </p:nvSpPr>
        <p:spPr>
          <a:xfrm>
            <a:off x="1344551" y="4432029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7A9C82-9069-FD8A-DD37-147D06DF7084}"/>
              </a:ext>
            </a:extLst>
          </p:cNvPr>
          <p:cNvSpPr/>
          <p:nvPr/>
        </p:nvSpPr>
        <p:spPr>
          <a:xfrm>
            <a:off x="501246" y="507085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7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B67333-DDCA-DF45-EF8B-6E765F7CE814}"/>
              </a:ext>
            </a:extLst>
          </p:cNvPr>
          <p:cNvSpPr txBox="1">
            <a:spLocks/>
          </p:cNvSpPr>
          <p:nvPr/>
        </p:nvSpPr>
        <p:spPr>
          <a:xfrm>
            <a:off x="1344551" y="519981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580772-E9C9-1FBF-B7C6-94A9EDC30B47}"/>
              </a:ext>
            </a:extLst>
          </p:cNvPr>
          <p:cNvSpPr/>
          <p:nvPr/>
        </p:nvSpPr>
        <p:spPr>
          <a:xfrm>
            <a:off x="501246" y="5838642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8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5ABE00-A55A-588B-A492-6D086C33AF86}"/>
              </a:ext>
            </a:extLst>
          </p:cNvPr>
          <p:cNvSpPr txBox="1">
            <a:spLocks/>
          </p:cNvSpPr>
          <p:nvPr/>
        </p:nvSpPr>
        <p:spPr>
          <a:xfrm>
            <a:off x="1344551" y="5967603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Optimization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2972E2-1C06-8AE8-C353-AF58A4BEC5A7}"/>
              </a:ext>
            </a:extLst>
          </p:cNvPr>
          <p:cNvSpPr/>
          <p:nvPr/>
        </p:nvSpPr>
        <p:spPr>
          <a:xfrm>
            <a:off x="501246" y="123052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2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77CF5B-E354-D822-B233-465E31A14D00}"/>
              </a:ext>
            </a:extLst>
          </p:cNvPr>
          <p:cNvSpPr txBox="1">
            <a:spLocks/>
          </p:cNvSpPr>
          <p:nvPr/>
        </p:nvSpPr>
        <p:spPr>
          <a:xfrm>
            <a:off x="1344551" y="135948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Neural Network 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756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357662" y="69084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3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200967" y="819805"/>
            <a:ext cx="11126260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DCA8F-0051-C598-4906-2E7CA8E6C444}"/>
              </a:ext>
            </a:extLst>
          </p:cNvPr>
          <p:cNvSpPr/>
          <p:nvPr/>
        </p:nvSpPr>
        <p:spPr>
          <a:xfrm>
            <a:off x="769823" y="152904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a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94D6-EEF8-E825-388C-9BCA2128F428}"/>
              </a:ext>
            </a:extLst>
          </p:cNvPr>
          <p:cNvSpPr txBox="1"/>
          <p:nvPr/>
        </p:nvSpPr>
        <p:spPr>
          <a:xfrm>
            <a:off x="1200967" y="152586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Track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Finding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in the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Velo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BD292B-5C75-21EB-43B4-2F2FBE9CB90C}"/>
              </a:ext>
            </a:extLst>
          </p:cNvPr>
          <p:cNvSpPr/>
          <p:nvPr/>
        </p:nvSpPr>
        <p:spPr>
          <a:xfrm>
            <a:off x="783573" y="2039531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b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B15FE-F7AC-B3F5-7409-6FC672E63E69}"/>
              </a:ext>
            </a:extLst>
          </p:cNvPr>
          <p:cNvSpPr txBox="1"/>
          <p:nvPr/>
        </p:nvSpPr>
        <p:spPr>
          <a:xfrm>
            <a:off x="1214717" y="2036353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Allen: a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Fully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GPU-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Based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Trigger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5FE158-FAA1-279C-ACAE-336195BF01DB}"/>
              </a:ext>
            </a:extLst>
          </p:cNvPr>
          <p:cNvSpPr/>
          <p:nvPr/>
        </p:nvSpPr>
        <p:spPr>
          <a:xfrm>
            <a:off x="797323" y="2546163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c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D9021D-CFE2-E633-74A1-25A6710F0FCA}"/>
              </a:ext>
            </a:extLst>
          </p:cNvPr>
          <p:cNvSpPr txBox="1"/>
          <p:nvPr/>
        </p:nvSpPr>
        <p:spPr>
          <a:xfrm>
            <a:off x="1228467" y="2542985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Motivations</a:t>
            </a:r>
          </a:p>
        </p:txBody>
      </p:sp>
    </p:spTree>
    <p:extLst>
      <p:ext uri="{BB962C8B-B14F-4D97-AF65-F5344CB8AC3E}">
        <p14:creationId xmlns:p14="http://schemas.microsoft.com/office/powerpoint/2010/main" val="4013880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r>
              <a:rPr lang="fr-FR" dirty="0"/>
              <a:t> in the </a:t>
            </a:r>
            <a:r>
              <a:rPr lang="fr-FR" dirty="0" err="1"/>
              <a:t>Velo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8FA7B0-833F-B615-E635-CD3502DC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132" y="1635037"/>
            <a:ext cx="8780379" cy="49878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165DBEF-BBD9-A248-5057-C243F0314706}"/>
              </a:ext>
            </a:extLst>
          </p:cNvPr>
          <p:cNvSpPr/>
          <p:nvPr/>
        </p:nvSpPr>
        <p:spPr>
          <a:xfrm>
            <a:off x="4620313" y="3629025"/>
            <a:ext cx="193969" cy="65722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CA5315-631C-CC85-5598-5D8750C18F8E}"/>
              </a:ext>
            </a:extLst>
          </p:cNvPr>
          <p:cNvCxnSpPr>
            <a:cxnSpLocks/>
          </p:cNvCxnSpPr>
          <p:nvPr/>
        </p:nvCxnSpPr>
        <p:spPr>
          <a:xfrm>
            <a:off x="3753734" y="2477289"/>
            <a:ext cx="0" cy="3306722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A11B1FF-764D-1330-6B12-F273DB5F14EB}"/>
              </a:ext>
            </a:extLst>
          </p:cNvPr>
          <p:cNvCxnSpPr>
            <a:cxnSpLocks/>
          </p:cNvCxnSpPr>
          <p:nvPr/>
        </p:nvCxnSpPr>
        <p:spPr>
          <a:xfrm flipH="1">
            <a:off x="3040531" y="3849126"/>
            <a:ext cx="8831416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B743640-A309-2845-2378-D1F82A8471A7}"/>
                  </a:ext>
                </a:extLst>
              </p:cNvPr>
              <p:cNvSpPr txBox="1"/>
              <p:nvPr/>
            </p:nvSpPr>
            <p:spPr>
              <a:xfrm>
                <a:off x="11589688" y="3378094"/>
                <a:ext cx="363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B743640-A309-2845-2378-D1F82A847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9688" y="3378094"/>
                <a:ext cx="36336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A8E4119-3B21-B4BA-C670-7094358AA284}"/>
                  </a:ext>
                </a:extLst>
              </p:cNvPr>
              <p:cNvSpPr txBox="1"/>
              <p:nvPr/>
            </p:nvSpPr>
            <p:spPr>
              <a:xfrm>
                <a:off x="3404998" y="2428157"/>
                <a:ext cx="3776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A8E4119-3B21-B4BA-C670-7094358AA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998" y="2428157"/>
                <a:ext cx="37760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F101BCC0-D5BA-E15E-3CD3-3DEC0DF5D672}"/>
              </a:ext>
            </a:extLst>
          </p:cNvPr>
          <p:cNvGrpSpPr/>
          <p:nvPr/>
        </p:nvGrpSpPr>
        <p:grpSpPr>
          <a:xfrm>
            <a:off x="810237" y="1202275"/>
            <a:ext cx="7894362" cy="4228072"/>
            <a:chOff x="810237" y="1202275"/>
            <a:chExt cx="7894362" cy="422807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11EDBA-8031-760A-C25B-BB52ABC9D5D3}"/>
                </a:ext>
              </a:extLst>
            </p:cNvPr>
            <p:cNvSpPr/>
            <p:nvPr/>
          </p:nvSpPr>
          <p:spPr>
            <a:xfrm>
              <a:off x="3657600" y="3747426"/>
              <a:ext cx="629666" cy="538821"/>
            </a:xfrm>
            <a:prstGeom prst="rect">
              <a:avLst/>
            </a:prstGeom>
            <a:solidFill>
              <a:srgbClr val="FA9898">
                <a:alpha val="49804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40DECC0-4A8B-BB71-5F47-C1F8E4ED44F0}"/>
                </a:ext>
              </a:extLst>
            </p:cNvPr>
            <p:cNvSpPr/>
            <p:nvPr/>
          </p:nvSpPr>
          <p:spPr>
            <a:xfrm>
              <a:off x="6362628" y="3060806"/>
              <a:ext cx="608546" cy="2162157"/>
            </a:xfrm>
            <a:prstGeom prst="rect">
              <a:avLst/>
            </a:prstGeom>
            <a:solidFill>
              <a:srgbClr val="9F5FCF">
                <a:alpha val="5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759BBA-182F-62EC-A2F4-C4C3DFDDFD7D}"/>
                </a:ext>
              </a:extLst>
            </p:cNvPr>
            <p:cNvSpPr txBox="1"/>
            <p:nvPr/>
          </p:nvSpPr>
          <p:spPr>
            <a:xfrm>
              <a:off x="810237" y="1214292"/>
              <a:ext cx="19990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Velo</a:t>
              </a:r>
              <a:endParaRPr lang="fr-FR" b="1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r>
                <a:rPr lang="fr-FR" b="1" dirty="0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Ve</a:t>
              </a:r>
              <a:r>
                <a:rPr lang="fr-FR" dirty="0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rtex </a:t>
              </a:r>
              <a:r>
                <a:rPr lang="fr-FR" b="1" dirty="0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Lo</a:t>
              </a:r>
              <a:r>
                <a:rPr lang="fr-FR" dirty="0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cator</a:t>
              </a:r>
            </a:p>
            <a:p>
              <a:r>
                <a:rPr lang="fr-FR" dirty="0" err="1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With</a:t>
              </a:r>
              <a:r>
                <a:rPr lang="fr-FR" dirty="0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silicon</a:t>
              </a:r>
              <a:r>
                <a:rPr lang="fr-FR" dirty="0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pixels</a:t>
              </a:r>
            </a:p>
            <a:p>
              <a:r>
                <a:rPr lang="fr-FR" i="1" dirty="0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No </a:t>
              </a:r>
              <a:r>
                <a:rPr lang="fr-FR" i="1" dirty="0" err="1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magnetic</a:t>
              </a:r>
              <a:r>
                <a:rPr lang="fr-FR" i="1" dirty="0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i="1" dirty="0" err="1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field</a:t>
              </a:r>
              <a:endParaRPr lang="en-GB" i="1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CA49AE-346A-DB72-9977-AEECABDF4D30}"/>
                </a:ext>
              </a:extLst>
            </p:cNvPr>
            <p:cNvSpPr txBox="1"/>
            <p:nvPr/>
          </p:nvSpPr>
          <p:spPr>
            <a:xfrm>
              <a:off x="3743249" y="1202275"/>
              <a:ext cx="19900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UT</a:t>
              </a:r>
            </a:p>
            <a:p>
              <a:r>
                <a:rPr lang="fr-FR" b="1" dirty="0" err="1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</a:t>
              </a:r>
              <a:r>
                <a:rPr lang="fr-FR" dirty="0" err="1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pstream</a:t>
              </a:r>
              <a:r>
                <a:rPr lang="fr-FR" dirty="0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b="1" dirty="0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</a:t>
              </a:r>
              <a:r>
                <a:rPr lang="fr-FR" dirty="0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racker</a:t>
              </a:r>
            </a:p>
            <a:p>
              <a:r>
                <a:rPr lang="fr-FR" dirty="0" err="1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With</a:t>
              </a:r>
              <a:r>
                <a:rPr lang="fr-FR" dirty="0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silicon</a:t>
              </a:r>
              <a:r>
                <a:rPr lang="fr-FR" dirty="0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solidFill>
                    <a:srgbClr val="0070C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strips</a:t>
              </a:r>
              <a:endParaRPr lang="en-GB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E360B0-046B-B03B-4E31-B29D72DBA87D}"/>
                </a:ext>
              </a:extLst>
            </p:cNvPr>
            <p:cNvSpPr txBox="1"/>
            <p:nvPr/>
          </p:nvSpPr>
          <p:spPr>
            <a:xfrm>
              <a:off x="6096000" y="1289926"/>
              <a:ext cx="26085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SciFi</a:t>
              </a:r>
              <a:r>
                <a:rPr lang="fr-FR" b="1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</a:p>
            <a:p>
              <a:r>
                <a:rPr lang="fr-FR" dirty="0" err="1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With</a:t>
              </a:r>
              <a:r>
                <a:rPr lang="fr-FR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b="1" dirty="0" err="1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Sci</a:t>
              </a:r>
              <a:r>
                <a:rPr lang="fr-FR" dirty="0" err="1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ntillating</a:t>
              </a:r>
              <a:r>
                <a:rPr lang="fr-FR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b="1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Fi</a:t>
              </a:r>
              <a:r>
                <a:rPr lang="fr-FR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bres</a:t>
              </a:r>
              <a:endParaRPr lang="en-GB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A9769DA-2F45-5AD2-FBD4-BE01655CEEB2}"/>
                </a:ext>
              </a:extLst>
            </p:cNvPr>
            <p:cNvSpPr/>
            <p:nvPr/>
          </p:nvSpPr>
          <p:spPr>
            <a:xfrm>
              <a:off x="4871585" y="2477289"/>
              <a:ext cx="1334674" cy="2953058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005C457-E3D9-0182-9ADF-63FF66983EBD}"/>
                </a:ext>
              </a:extLst>
            </p:cNvPr>
            <p:cNvSpPr txBox="1"/>
            <p:nvPr/>
          </p:nvSpPr>
          <p:spPr>
            <a:xfrm>
              <a:off x="5024008" y="2117056"/>
              <a:ext cx="25988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Magnet</a:t>
              </a:r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A7D756C-E24B-D0C2-E0C3-AD73CC4882CD}"/>
              </a:ext>
            </a:extLst>
          </p:cNvPr>
          <p:cNvSpPr txBox="1">
            <a:spLocks/>
          </p:cNvSpPr>
          <p:nvPr/>
        </p:nvSpPr>
        <p:spPr>
          <a:xfrm>
            <a:off x="651119" y="71520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3EA22-5729-EBB9-C7F5-927BDCF48EDC}"/>
              </a:ext>
            </a:extLst>
          </p:cNvPr>
          <p:cNvSpPr txBox="1"/>
          <p:nvPr/>
        </p:nvSpPr>
        <p:spPr>
          <a:xfrm>
            <a:off x="99670" y="2982694"/>
            <a:ext cx="2724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Primary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vertices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Secondary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Vertices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Seeds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EA938A-F084-2812-EE29-AEF0F852041D}"/>
              </a:ext>
            </a:extLst>
          </p:cNvPr>
          <p:cNvGrpSpPr/>
          <p:nvPr/>
        </p:nvGrpSpPr>
        <p:grpSpPr>
          <a:xfrm>
            <a:off x="88900" y="5133609"/>
            <a:ext cx="5223018" cy="1626466"/>
            <a:chOff x="-11547" y="4563431"/>
            <a:chExt cx="5223018" cy="16264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FA655B-7364-530D-9D49-1B78CEB57CC7}"/>
                </a:ext>
              </a:extLst>
            </p:cNvPr>
            <p:cNvGrpSpPr/>
            <p:nvPr/>
          </p:nvGrpSpPr>
          <p:grpSpPr>
            <a:xfrm>
              <a:off x="-11547" y="4563431"/>
              <a:ext cx="5130388" cy="1626466"/>
              <a:chOff x="134631" y="1802534"/>
              <a:chExt cx="5130388" cy="1626466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F8B6E6E-577B-D87E-37CE-EC60B2ECE9BC}"/>
                  </a:ext>
                </a:extLst>
              </p:cNvPr>
              <p:cNvSpPr/>
              <p:nvPr/>
            </p:nvSpPr>
            <p:spPr>
              <a:xfrm>
                <a:off x="134631" y="2062731"/>
                <a:ext cx="5130388" cy="13662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E7BC2E-5C9F-1124-9182-326479203600}"/>
                  </a:ext>
                </a:extLst>
              </p:cNvPr>
              <p:cNvSpPr txBox="1"/>
              <p:nvPr/>
            </p:nvSpPr>
            <p:spPr>
              <a:xfrm>
                <a:off x="1253447" y="1802534"/>
                <a:ext cx="316444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Collisions (Run 3)</a:t>
                </a:r>
                <a:endParaRPr lang="en-GB" sz="2800" b="1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BF33C9-0500-BDEE-7A7D-0F98A3FE189E}"/>
                    </a:ext>
                  </a:extLst>
                </p:cNvPr>
                <p:cNvSpPr txBox="1"/>
                <p:nvPr/>
              </p:nvSpPr>
              <p:spPr>
                <a:xfrm>
                  <a:off x="102417" y="5136872"/>
                  <a:ext cx="5109054" cy="92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25 </m:t>
                      </m:r>
                      <m:r>
                        <m:rPr>
                          <m:nor/>
                        </m:rPr>
                        <a:rPr lang="fr-FR" b="0" i="0" smtClean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MHz</m:t>
                      </m:r>
                    </m:oMath>
                  </a14:m>
                  <a:r>
                    <a:rPr lang="en-US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non-empty bunch crossing rate</a:t>
                  </a:r>
                  <a:endParaRPr lang="fr-FR" b="0" i="1" dirty="0">
                    <a:solidFill>
                      <a:srgbClr val="7030A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~</m:t>
                      </m:r>
                    </m:oMath>
                  </a14:m>
                  <a:r>
                    <a:rPr lang="en-US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5 </a:t>
                  </a:r>
                  <a14:m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𝑝</m:t>
                      </m:r>
                    </m:oMath>
                  </a14:m>
                  <a:r>
                    <a:rPr lang="en-US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fr-FR" i="1" dirty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𝑝</m:t>
                      </m:r>
                    </m:oMath>
                  </a14:m>
                  <a:r>
                    <a:rPr lang="en-US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collisions / bunch crossing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𝑝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𝑝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collision at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CMU Sans Serif" panose="02000603000000000000" pitchFamily="2" charset="0"/>
                            </a:rPr>
                          </m:ctrlPr>
                        </m:radPr>
                        <m:deg/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CMU Sans Serif" panose="02000603000000000000" pitchFamily="2" charset="0"/>
                            </a:rPr>
                            <m:t>𝑠</m:t>
                          </m:r>
                        </m:e>
                      </m:rad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=13.6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TeV</m:t>
                      </m:r>
                    </m:oMath>
                  </a14:m>
                  <a:endParaRPr lang="fr-FR" b="0" i="1" dirty="0">
                    <a:solidFill>
                      <a:schemeClr val="tx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BF33C9-0500-BDEE-7A7D-0F98A3FE18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17" y="5136872"/>
                  <a:ext cx="5109054" cy="926344"/>
                </a:xfrm>
                <a:prstGeom prst="rect">
                  <a:avLst/>
                </a:prstGeom>
                <a:blipFill>
                  <a:blip r:embed="rId5"/>
                  <a:stretch>
                    <a:fillRect l="-716" t="-2632" b="-98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8FDBDCE-8A1C-44EC-4887-F04C3BDED355}"/>
              </a:ext>
            </a:extLst>
          </p:cNvPr>
          <p:cNvSpPr/>
          <p:nvPr/>
        </p:nvSpPr>
        <p:spPr>
          <a:xfrm>
            <a:off x="3338086" y="3832590"/>
            <a:ext cx="630284" cy="350995"/>
          </a:xfrm>
          <a:custGeom>
            <a:avLst/>
            <a:gdLst>
              <a:gd name="connsiteX0" fmla="*/ 0 w 630284"/>
              <a:gd name="connsiteY0" fmla="*/ 87749 h 350995"/>
              <a:gd name="connsiteX1" fmla="*/ 454787 w 630284"/>
              <a:gd name="connsiteY1" fmla="*/ 87749 h 350995"/>
              <a:gd name="connsiteX2" fmla="*/ 454787 w 630284"/>
              <a:gd name="connsiteY2" fmla="*/ 0 h 350995"/>
              <a:gd name="connsiteX3" fmla="*/ 630284 w 630284"/>
              <a:gd name="connsiteY3" fmla="*/ 175498 h 350995"/>
              <a:gd name="connsiteX4" fmla="*/ 454787 w 630284"/>
              <a:gd name="connsiteY4" fmla="*/ 350995 h 350995"/>
              <a:gd name="connsiteX5" fmla="*/ 454787 w 630284"/>
              <a:gd name="connsiteY5" fmla="*/ 263246 h 350995"/>
              <a:gd name="connsiteX6" fmla="*/ 0 w 630284"/>
              <a:gd name="connsiteY6" fmla="*/ 263246 h 350995"/>
              <a:gd name="connsiteX7" fmla="*/ 0 w 630284"/>
              <a:gd name="connsiteY7" fmla="*/ 87749 h 35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284" h="350995" fill="none" extrusionOk="0">
                <a:moveTo>
                  <a:pt x="0" y="87749"/>
                </a:moveTo>
                <a:cubicBezTo>
                  <a:pt x="147649" y="107872"/>
                  <a:pt x="257531" y="92318"/>
                  <a:pt x="454787" y="87749"/>
                </a:cubicBezTo>
                <a:cubicBezTo>
                  <a:pt x="454931" y="68353"/>
                  <a:pt x="451799" y="26052"/>
                  <a:pt x="454787" y="0"/>
                </a:cubicBezTo>
                <a:cubicBezTo>
                  <a:pt x="506258" y="66406"/>
                  <a:pt x="555713" y="87778"/>
                  <a:pt x="630284" y="175498"/>
                </a:cubicBezTo>
                <a:cubicBezTo>
                  <a:pt x="598669" y="220870"/>
                  <a:pt x="531961" y="272372"/>
                  <a:pt x="454787" y="350995"/>
                </a:cubicBezTo>
                <a:cubicBezTo>
                  <a:pt x="452365" y="321363"/>
                  <a:pt x="452394" y="306686"/>
                  <a:pt x="454787" y="263246"/>
                </a:cubicBezTo>
                <a:cubicBezTo>
                  <a:pt x="339898" y="278650"/>
                  <a:pt x="110182" y="271265"/>
                  <a:pt x="0" y="263246"/>
                </a:cubicBezTo>
                <a:cubicBezTo>
                  <a:pt x="-3803" y="195613"/>
                  <a:pt x="-2892" y="152334"/>
                  <a:pt x="0" y="87749"/>
                </a:cubicBezTo>
                <a:close/>
              </a:path>
              <a:path w="630284" h="350995" stroke="0" extrusionOk="0">
                <a:moveTo>
                  <a:pt x="0" y="87749"/>
                </a:moveTo>
                <a:cubicBezTo>
                  <a:pt x="188204" y="98877"/>
                  <a:pt x="317956" y="95036"/>
                  <a:pt x="454787" y="87749"/>
                </a:cubicBezTo>
                <a:cubicBezTo>
                  <a:pt x="452599" y="67041"/>
                  <a:pt x="456787" y="27400"/>
                  <a:pt x="454787" y="0"/>
                </a:cubicBezTo>
                <a:cubicBezTo>
                  <a:pt x="529538" y="81731"/>
                  <a:pt x="555175" y="98858"/>
                  <a:pt x="630284" y="175498"/>
                </a:cubicBezTo>
                <a:cubicBezTo>
                  <a:pt x="560448" y="242160"/>
                  <a:pt x="503020" y="311891"/>
                  <a:pt x="454787" y="350995"/>
                </a:cubicBezTo>
                <a:cubicBezTo>
                  <a:pt x="452146" y="322029"/>
                  <a:pt x="457634" y="284143"/>
                  <a:pt x="454787" y="263246"/>
                </a:cubicBezTo>
                <a:cubicBezTo>
                  <a:pt x="251105" y="241912"/>
                  <a:pt x="156552" y="278165"/>
                  <a:pt x="0" y="263246"/>
                </a:cubicBezTo>
                <a:cubicBezTo>
                  <a:pt x="-8051" y="192471"/>
                  <a:pt x="5263" y="153329"/>
                  <a:pt x="0" y="877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 w="76200">
            <a:solidFill>
              <a:schemeClr val="tx2">
                <a:lumMod val="75000"/>
                <a:lumOff val="25000"/>
                <a:alpha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590814672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00E23FF-7BA8-316F-237E-552C18ACD99E}"/>
              </a:ext>
            </a:extLst>
          </p:cNvPr>
          <p:cNvSpPr/>
          <p:nvPr/>
        </p:nvSpPr>
        <p:spPr>
          <a:xfrm rot="10800000">
            <a:off x="3949069" y="3854430"/>
            <a:ext cx="630284" cy="350995"/>
          </a:xfrm>
          <a:custGeom>
            <a:avLst/>
            <a:gdLst>
              <a:gd name="connsiteX0" fmla="*/ 0 w 630284"/>
              <a:gd name="connsiteY0" fmla="*/ 87749 h 350995"/>
              <a:gd name="connsiteX1" fmla="*/ 454787 w 630284"/>
              <a:gd name="connsiteY1" fmla="*/ 87749 h 350995"/>
              <a:gd name="connsiteX2" fmla="*/ 454787 w 630284"/>
              <a:gd name="connsiteY2" fmla="*/ 0 h 350995"/>
              <a:gd name="connsiteX3" fmla="*/ 630284 w 630284"/>
              <a:gd name="connsiteY3" fmla="*/ 175498 h 350995"/>
              <a:gd name="connsiteX4" fmla="*/ 454787 w 630284"/>
              <a:gd name="connsiteY4" fmla="*/ 350995 h 350995"/>
              <a:gd name="connsiteX5" fmla="*/ 454787 w 630284"/>
              <a:gd name="connsiteY5" fmla="*/ 263246 h 350995"/>
              <a:gd name="connsiteX6" fmla="*/ 0 w 630284"/>
              <a:gd name="connsiteY6" fmla="*/ 263246 h 350995"/>
              <a:gd name="connsiteX7" fmla="*/ 0 w 630284"/>
              <a:gd name="connsiteY7" fmla="*/ 87749 h 35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284" h="350995" fill="none" extrusionOk="0">
                <a:moveTo>
                  <a:pt x="0" y="87749"/>
                </a:moveTo>
                <a:cubicBezTo>
                  <a:pt x="147649" y="107872"/>
                  <a:pt x="257531" y="92318"/>
                  <a:pt x="454787" y="87749"/>
                </a:cubicBezTo>
                <a:cubicBezTo>
                  <a:pt x="454931" y="68353"/>
                  <a:pt x="451799" y="26052"/>
                  <a:pt x="454787" y="0"/>
                </a:cubicBezTo>
                <a:cubicBezTo>
                  <a:pt x="506258" y="66406"/>
                  <a:pt x="555713" y="87778"/>
                  <a:pt x="630284" y="175498"/>
                </a:cubicBezTo>
                <a:cubicBezTo>
                  <a:pt x="598669" y="220870"/>
                  <a:pt x="531961" y="272372"/>
                  <a:pt x="454787" y="350995"/>
                </a:cubicBezTo>
                <a:cubicBezTo>
                  <a:pt x="452365" y="321363"/>
                  <a:pt x="452394" y="306686"/>
                  <a:pt x="454787" y="263246"/>
                </a:cubicBezTo>
                <a:cubicBezTo>
                  <a:pt x="339898" y="278650"/>
                  <a:pt x="110182" y="271265"/>
                  <a:pt x="0" y="263246"/>
                </a:cubicBezTo>
                <a:cubicBezTo>
                  <a:pt x="-3803" y="195613"/>
                  <a:pt x="-2892" y="152334"/>
                  <a:pt x="0" y="87749"/>
                </a:cubicBezTo>
                <a:close/>
              </a:path>
              <a:path w="630284" h="350995" stroke="0" extrusionOk="0">
                <a:moveTo>
                  <a:pt x="0" y="87749"/>
                </a:moveTo>
                <a:cubicBezTo>
                  <a:pt x="188204" y="98877"/>
                  <a:pt x="317956" y="95036"/>
                  <a:pt x="454787" y="87749"/>
                </a:cubicBezTo>
                <a:cubicBezTo>
                  <a:pt x="452599" y="67041"/>
                  <a:pt x="456787" y="27400"/>
                  <a:pt x="454787" y="0"/>
                </a:cubicBezTo>
                <a:cubicBezTo>
                  <a:pt x="529538" y="81731"/>
                  <a:pt x="555175" y="98858"/>
                  <a:pt x="630284" y="175498"/>
                </a:cubicBezTo>
                <a:cubicBezTo>
                  <a:pt x="560448" y="242160"/>
                  <a:pt x="503020" y="311891"/>
                  <a:pt x="454787" y="350995"/>
                </a:cubicBezTo>
                <a:cubicBezTo>
                  <a:pt x="452146" y="322029"/>
                  <a:pt x="457634" y="284143"/>
                  <a:pt x="454787" y="263246"/>
                </a:cubicBezTo>
                <a:cubicBezTo>
                  <a:pt x="251105" y="241912"/>
                  <a:pt x="156552" y="278165"/>
                  <a:pt x="0" y="263246"/>
                </a:cubicBezTo>
                <a:cubicBezTo>
                  <a:pt x="-8051" y="192471"/>
                  <a:pt x="5263" y="153329"/>
                  <a:pt x="0" y="877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 w="76200">
            <a:solidFill>
              <a:schemeClr val="tx2">
                <a:lumMod val="75000"/>
                <a:lumOff val="25000"/>
                <a:alpha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590814672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AF1E55-4918-A476-8A0C-0270EA4C540A}"/>
              </a:ext>
            </a:extLst>
          </p:cNvPr>
          <p:cNvCxnSpPr>
            <a:cxnSpLocks/>
            <a:stCxn id="11" idx="0"/>
            <a:endCxn id="21" idx="3"/>
          </p:cNvCxnSpPr>
          <p:nvPr/>
        </p:nvCxnSpPr>
        <p:spPr>
          <a:xfrm flipV="1">
            <a:off x="2789937" y="4029927"/>
            <a:ext cx="1159132" cy="110368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15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r>
              <a:rPr lang="fr-FR" dirty="0"/>
              <a:t> in the </a:t>
            </a:r>
            <a:r>
              <a:rPr lang="fr-FR" dirty="0" err="1"/>
              <a:t>Velo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D19843-177D-486C-D80C-3E36CC1779BA}"/>
              </a:ext>
            </a:extLst>
          </p:cNvPr>
          <p:cNvSpPr txBox="1"/>
          <p:nvPr/>
        </p:nvSpPr>
        <p:spPr>
          <a:xfrm>
            <a:off x="1020279" y="1330010"/>
            <a:ext cx="1999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Velo</a:t>
            </a:r>
            <a:endParaRPr lang="fr-FR" b="1" dirty="0">
              <a:solidFill>
                <a:srgbClr val="C0000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r>
              <a:rPr lang="fr-FR" b="1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Ve</a:t>
            </a:r>
            <a:r>
              <a:rPr lang="fr-FR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rtex </a:t>
            </a:r>
            <a:r>
              <a:rPr lang="fr-FR" b="1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Lo</a:t>
            </a:r>
            <a:r>
              <a:rPr lang="fr-FR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cator</a:t>
            </a:r>
          </a:p>
          <a:p>
            <a:r>
              <a:rPr lang="fr-FR" dirty="0" err="1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With</a:t>
            </a:r>
            <a:r>
              <a:rPr lang="fr-FR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silicon</a:t>
            </a:r>
            <a:r>
              <a:rPr lang="fr-FR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pixels</a:t>
            </a:r>
            <a:endParaRPr lang="en-GB" dirty="0">
              <a:solidFill>
                <a:srgbClr val="C0000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A8ACB-ED90-79F0-9B5D-B9FC3FE3957D}"/>
              </a:ext>
            </a:extLst>
          </p:cNvPr>
          <p:cNvSpPr txBox="1"/>
          <p:nvPr/>
        </p:nvSpPr>
        <p:spPr>
          <a:xfrm>
            <a:off x="4609880" y="1308658"/>
            <a:ext cx="1990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UT</a:t>
            </a:r>
          </a:p>
          <a:p>
            <a:r>
              <a:rPr lang="fr-FR" b="1" dirty="0" err="1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</a:t>
            </a:r>
            <a:r>
              <a:rPr lang="fr-FR" dirty="0" err="1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pstream</a:t>
            </a:r>
            <a:r>
              <a:rPr lang="fr-FR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</a:t>
            </a:r>
            <a:r>
              <a:rPr lang="fr-FR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racker</a:t>
            </a:r>
          </a:p>
          <a:p>
            <a:r>
              <a:rPr lang="fr-FR" dirty="0" err="1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With</a:t>
            </a:r>
            <a:r>
              <a:rPr lang="fr-FR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silicon</a:t>
            </a:r>
            <a:r>
              <a:rPr lang="fr-FR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strips</a:t>
            </a:r>
            <a:endParaRPr lang="en-GB" dirty="0">
              <a:solidFill>
                <a:srgbClr val="0070C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A2317-722D-0304-DED7-5587B9677D5E}"/>
              </a:ext>
            </a:extLst>
          </p:cNvPr>
          <p:cNvSpPr txBox="1"/>
          <p:nvPr/>
        </p:nvSpPr>
        <p:spPr>
          <a:xfrm>
            <a:off x="8610387" y="1385688"/>
            <a:ext cx="2608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SciFi</a:t>
            </a:r>
            <a:r>
              <a:rPr lang="fr-FR" b="1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With</a:t>
            </a:r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Sci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ntillating</a:t>
            </a:r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Fi</a:t>
            </a:r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bres</a:t>
            </a:r>
            <a:endParaRPr lang="en-GB" dirty="0">
              <a:solidFill>
                <a:srgbClr val="7030A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D42670-5CF3-2FE2-31DB-33475D530869}"/>
              </a:ext>
            </a:extLst>
          </p:cNvPr>
          <p:cNvCxnSpPr>
            <a:cxnSpLocks/>
          </p:cNvCxnSpPr>
          <p:nvPr/>
        </p:nvCxnSpPr>
        <p:spPr>
          <a:xfrm>
            <a:off x="1603329" y="2787557"/>
            <a:ext cx="0" cy="3306722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57977D-5C8B-608C-8607-36D29B5FA355}"/>
              </a:ext>
            </a:extLst>
          </p:cNvPr>
          <p:cNvCxnSpPr>
            <a:cxnSpLocks/>
          </p:cNvCxnSpPr>
          <p:nvPr/>
        </p:nvCxnSpPr>
        <p:spPr>
          <a:xfrm flipH="1">
            <a:off x="393934" y="4542618"/>
            <a:ext cx="11368241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96A4EC-787A-7EA0-7BE3-85B830AC9838}"/>
                  </a:ext>
                </a:extLst>
              </p:cNvPr>
              <p:cNvSpPr txBox="1"/>
              <p:nvPr/>
            </p:nvSpPr>
            <p:spPr>
              <a:xfrm>
                <a:off x="11479916" y="4071586"/>
                <a:ext cx="363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96A4EC-787A-7EA0-7BE3-85B830AC9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9916" y="4071586"/>
                <a:ext cx="36336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3E7E87-2F93-9D03-E824-1FD418FEA318}"/>
                  </a:ext>
                </a:extLst>
              </p:cNvPr>
              <p:cNvSpPr txBox="1"/>
              <p:nvPr/>
            </p:nvSpPr>
            <p:spPr>
              <a:xfrm>
                <a:off x="1609836" y="2543218"/>
                <a:ext cx="367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3E7E87-2F93-9D03-E824-1FD418FEA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836" y="2543218"/>
                <a:ext cx="36798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90520A-6710-E811-3EA8-E8265929DE7C}"/>
              </a:ext>
            </a:extLst>
          </p:cNvPr>
          <p:cNvCxnSpPr>
            <a:cxnSpLocks/>
          </p:cNvCxnSpPr>
          <p:nvPr/>
        </p:nvCxnSpPr>
        <p:spPr>
          <a:xfrm>
            <a:off x="169857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DE4CD7-4629-8D47-0118-6EFA91F4774C}"/>
              </a:ext>
            </a:extLst>
          </p:cNvPr>
          <p:cNvCxnSpPr>
            <a:cxnSpLocks/>
          </p:cNvCxnSpPr>
          <p:nvPr/>
        </p:nvCxnSpPr>
        <p:spPr>
          <a:xfrm>
            <a:off x="179382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69B60D-D1AC-6936-F8B0-61C3C36F467B}"/>
              </a:ext>
            </a:extLst>
          </p:cNvPr>
          <p:cNvCxnSpPr>
            <a:cxnSpLocks/>
          </p:cNvCxnSpPr>
          <p:nvPr/>
        </p:nvCxnSpPr>
        <p:spPr>
          <a:xfrm>
            <a:off x="189542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4A003E-450F-C254-BAA4-77ADAE3AABC7}"/>
              </a:ext>
            </a:extLst>
          </p:cNvPr>
          <p:cNvCxnSpPr>
            <a:cxnSpLocks/>
          </p:cNvCxnSpPr>
          <p:nvPr/>
        </p:nvCxnSpPr>
        <p:spPr>
          <a:xfrm>
            <a:off x="200337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2B1994-4819-C7BF-8D11-64CB28D738DB}"/>
              </a:ext>
            </a:extLst>
          </p:cNvPr>
          <p:cNvCxnSpPr>
            <a:cxnSpLocks/>
          </p:cNvCxnSpPr>
          <p:nvPr/>
        </p:nvCxnSpPr>
        <p:spPr>
          <a:xfrm>
            <a:off x="209862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50D1FF-9E30-14B1-B25A-4046B48EB80E}"/>
              </a:ext>
            </a:extLst>
          </p:cNvPr>
          <p:cNvCxnSpPr>
            <a:cxnSpLocks/>
          </p:cNvCxnSpPr>
          <p:nvPr/>
        </p:nvCxnSpPr>
        <p:spPr>
          <a:xfrm>
            <a:off x="220022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496037-4610-F158-3384-D147119B6BC5}"/>
              </a:ext>
            </a:extLst>
          </p:cNvPr>
          <p:cNvCxnSpPr>
            <a:cxnSpLocks/>
          </p:cNvCxnSpPr>
          <p:nvPr/>
        </p:nvCxnSpPr>
        <p:spPr>
          <a:xfrm>
            <a:off x="140647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0670AE-C6B9-1C58-41E4-09DB965DF9B8}"/>
              </a:ext>
            </a:extLst>
          </p:cNvPr>
          <p:cNvCxnSpPr>
            <a:cxnSpLocks/>
          </p:cNvCxnSpPr>
          <p:nvPr/>
        </p:nvCxnSpPr>
        <p:spPr>
          <a:xfrm>
            <a:off x="150172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34B088-4DF8-5996-B122-AA0A54E7C9ED}"/>
              </a:ext>
            </a:extLst>
          </p:cNvPr>
          <p:cNvCxnSpPr>
            <a:cxnSpLocks/>
          </p:cNvCxnSpPr>
          <p:nvPr/>
        </p:nvCxnSpPr>
        <p:spPr>
          <a:xfrm>
            <a:off x="160332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210BFD-451B-FC36-471D-3032D6C9A666}"/>
              </a:ext>
            </a:extLst>
          </p:cNvPr>
          <p:cNvCxnSpPr>
            <a:cxnSpLocks/>
          </p:cNvCxnSpPr>
          <p:nvPr/>
        </p:nvCxnSpPr>
        <p:spPr>
          <a:xfrm>
            <a:off x="259011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4A2DD1-37E3-D51F-F944-2C8587B809CB}"/>
              </a:ext>
            </a:extLst>
          </p:cNvPr>
          <p:cNvCxnSpPr>
            <a:cxnSpLocks/>
          </p:cNvCxnSpPr>
          <p:nvPr/>
        </p:nvCxnSpPr>
        <p:spPr>
          <a:xfrm>
            <a:off x="229801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3159B9-83DF-86FC-260F-B6AAF3F20597}"/>
              </a:ext>
            </a:extLst>
          </p:cNvPr>
          <p:cNvCxnSpPr>
            <a:cxnSpLocks/>
          </p:cNvCxnSpPr>
          <p:nvPr/>
        </p:nvCxnSpPr>
        <p:spPr>
          <a:xfrm>
            <a:off x="239326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172850E-C1AD-3BAF-1B14-B1926924E77F}"/>
              </a:ext>
            </a:extLst>
          </p:cNvPr>
          <p:cNvCxnSpPr>
            <a:cxnSpLocks/>
          </p:cNvCxnSpPr>
          <p:nvPr/>
        </p:nvCxnSpPr>
        <p:spPr>
          <a:xfrm>
            <a:off x="249486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7605471-AAE8-2E0F-E622-BA3F0E5630A5}"/>
              </a:ext>
            </a:extLst>
          </p:cNvPr>
          <p:cNvCxnSpPr>
            <a:cxnSpLocks/>
          </p:cNvCxnSpPr>
          <p:nvPr/>
        </p:nvCxnSpPr>
        <p:spPr>
          <a:xfrm>
            <a:off x="753699" y="3997835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CD7B249-C649-5893-5478-8C0EC90BF3FD}"/>
              </a:ext>
            </a:extLst>
          </p:cNvPr>
          <p:cNvCxnSpPr>
            <a:cxnSpLocks/>
          </p:cNvCxnSpPr>
          <p:nvPr/>
        </p:nvCxnSpPr>
        <p:spPr>
          <a:xfrm>
            <a:off x="461599" y="3997835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04ABED-E797-F861-74BA-79B29098D2BE}"/>
              </a:ext>
            </a:extLst>
          </p:cNvPr>
          <p:cNvCxnSpPr>
            <a:cxnSpLocks/>
          </p:cNvCxnSpPr>
          <p:nvPr/>
        </p:nvCxnSpPr>
        <p:spPr>
          <a:xfrm>
            <a:off x="556849" y="3997835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49409E-67E0-19BF-A6BF-2B43CCC66F4D}"/>
              </a:ext>
            </a:extLst>
          </p:cNvPr>
          <p:cNvCxnSpPr>
            <a:cxnSpLocks/>
          </p:cNvCxnSpPr>
          <p:nvPr/>
        </p:nvCxnSpPr>
        <p:spPr>
          <a:xfrm>
            <a:off x="658449" y="3997835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CB4A12-46E5-40D2-4C52-5F7FDBC89245}"/>
              </a:ext>
            </a:extLst>
          </p:cNvPr>
          <p:cNvCxnSpPr>
            <a:cxnSpLocks/>
          </p:cNvCxnSpPr>
          <p:nvPr/>
        </p:nvCxnSpPr>
        <p:spPr>
          <a:xfrm>
            <a:off x="106230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5C3BD63-16F3-D2DE-6D18-EF4733209991}"/>
              </a:ext>
            </a:extLst>
          </p:cNvPr>
          <p:cNvCxnSpPr>
            <a:cxnSpLocks/>
          </p:cNvCxnSpPr>
          <p:nvPr/>
        </p:nvCxnSpPr>
        <p:spPr>
          <a:xfrm>
            <a:off x="2866079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6811ACB-D4D1-DD26-4DA7-A0A29197A92F}"/>
              </a:ext>
            </a:extLst>
          </p:cNvPr>
          <p:cNvCxnSpPr>
            <a:cxnSpLocks/>
          </p:cNvCxnSpPr>
          <p:nvPr/>
        </p:nvCxnSpPr>
        <p:spPr>
          <a:xfrm>
            <a:off x="3190655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85685FB-1018-485F-972E-376A4F893AF2}"/>
              </a:ext>
            </a:extLst>
          </p:cNvPr>
          <p:cNvCxnSpPr>
            <a:cxnSpLocks/>
          </p:cNvCxnSpPr>
          <p:nvPr/>
        </p:nvCxnSpPr>
        <p:spPr>
          <a:xfrm>
            <a:off x="3571655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BF3EC44-048B-EFA5-72B3-9308E232CE0A}"/>
              </a:ext>
            </a:extLst>
          </p:cNvPr>
          <p:cNvCxnSpPr>
            <a:cxnSpLocks/>
          </p:cNvCxnSpPr>
          <p:nvPr/>
        </p:nvCxnSpPr>
        <p:spPr>
          <a:xfrm>
            <a:off x="4019330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3128B25-979A-75CB-953A-761B2910EB61}"/>
              </a:ext>
            </a:extLst>
          </p:cNvPr>
          <p:cNvCxnSpPr>
            <a:cxnSpLocks/>
          </p:cNvCxnSpPr>
          <p:nvPr/>
        </p:nvCxnSpPr>
        <p:spPr>
          <a:xfrm>
            <a:off x="4190780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6DB6B2E-4E1E-4AA4-E515-826600DA9DEF}"/>
              </a:ext>
            </a:extLst>
          </p:cNvPr>
          <p:cNvCxnSpPr>
            <a:cxnSpLocks/>
          </p:cNvCxnSpPr>
          <p:nvPr/>
        </p:nvCxnSpPr>
        <p:spPr>
          <a:xfrm>
            <a:off x="4352705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0DF1F3-DC71-FF85-83ED-0A9DA00DE6B2}"/>
              </a:ext>
            </a:extLst>
          </p:cNvPr>
          <p:cNvCxnSpPr>
            <a:cxnSpLocks/>
          </p:cNvCxnSpPr>
          <p:nvPr/>
        </p:nvCxnSpPr>
        <p:spPr>
          <a:xfrm>
            <a:off x="4495580" y="3983183"/>
            <a:ext cx="0" cy="10895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F47C819-621B-660A-AD45-E35F01EBF06A}"/>
              </a:ext>
            </a:extLst>
          </p:cNvPr>
          <p:cNvCxnSpPr>
            <a:cxnSpLocks/>
          </p:cNvCxnSpPr>
          <p:nvPr/>
        </p:nvCxnSpPr>
        <p:spPr>
          <a:xfrm>
            <a:off x="5211474" y="3428193"/>
            <a:ext cx="0" cy="22288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FF0DDE3-A0A5-08C9-151D-051A6937B160}"/>
              </a:ext>
            </a:extLst>
          </p:cNvPr>
          <p:cNvCxnSpPr>
            <a:cxnSpLocks/>
          </p:cNvCxnSpPr>
          <p:nvPr/>
        </p:nvCxnSpPr>
        <p:spPr>
          <a:xfrm>
            <a:off x="5401974" y="3428193"/>
            <a:ext cx="0" cy="22288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EAB9803-41D7-6658-F354-1E78FD12455D}"/>
              </a:ext>
            </a:extLst>
          </p:cNvPr>
          <p:cNvCxnSpPr>
            <a:cxnSpLocks/>
          </p:cNvCxnSpPr>
          <p:nvPr/>
        </p:nvCxnSpPr>
        <p:spPr>
          <a:xfrm>
            <a:off x="5601999" y="3428193"/>
            <a:ext cx="0" cy="22288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A832C5B-FCF0-34E2-FEFE-74258BB38EB0}"/>
              </a:ext>
            </a:extLst>
          </p:cNvPr>
          <p:cNvCxnSpPr>
            <a:cxnSpLocks/>
          </p:cNvCxnSpPr>
          <p:nvPr/>
        </p:nvCxnSpPr>
        <p:spPr>
          <a:xfrm>
            <a:off x="5782974" y="3428193"/>
            <a:ext cx="0" cy="22288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69550F1-7097-B4D0-2AA2-26CE5E298D54}"/>
              </a:ext>
            </a:extLst>
          </p:cNvPr>
          <p:cNvCxnSpPr>
            <a:cxnSpLocks/>
          </p:cNvCxnSpPr>
          <p:nvPr/>
        </p:nvCxnSpPr>
        <p:spPr>
          <a:xfrm>
            <a:off x="9392949" y="2253340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BC20AE8-2ACA-0712-3C48-57A848BCF5E5}"/>
              </a:ext>
            </a:extLst>
          </p:cNvPr>
          <p:cNvCxnSpPr>
            <a:cxnSpLocks/>
          </p:cNvCxnSpPr>
          <p:nvPr/>
        </p:nvCxnSpPr>
        <p:spPr>
          <a:xfrm>
            <a:off x="9507249" y="2250243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F1813A1-C35D-73B4-F343-A6D020F956E2}"/>
              </a:ext>
            </a:extLst>
          </p:cNvPr>
          <p:cNvCxnSpPr>
            <a:cxnSpLocks/>
          </p:cNvCxnSpPr>
          <p:nvPr/>
        </p:nvCxnSpPr>
        <p:spPr>
          <a:xfrm>
            <a:off x="9612024" y="2253340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5BB98BE-A16A-36F0-31FE-D3F285BE1CE2}"/>
              </a:ext>
            </a:extLst>
          </p:cNvPr>
          <p:cNvCxnSpPr>
            <a:cxnSpLocks/>
          </p:cNvCxnSpPr>
          <p:nvPr/>
        </p:nvCxnSpPr>
        <p:spPr>
          <a:xfrm>
            <a:off x="9735849" y="2250243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25AFEC1-D486-F3FF-C4EC-C14633E1F84E}"/>
              </a:ext>
            </a:extLst>
          </p:cNvPr>
          <p:cNvCxnSpPr>
            <a:cxnSpLocks/>
          </p:cNvCxnSpPr>
          <p:nvPr/>
        </p:nvCxnSpPr>
        <p:spPr>
          <a:xfrm>
            <a:off x="9966181" y="2243815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581DB2-C4D2-2F37-8CE3-3F890FA2B458}"/>
              </a:ext>
            </a:extLst>
          </p:cNvPr>
          <p:cNvCxnSpPr>
            <a:cxnSpLocks/>
          </p:cNvCxnSpPr>
          <p:nvPr/>
        </p:nvCxnSpPr>
        <p:spPr>
          <a:xfrm>
            <a:off x="10080481" y="2240718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6A2ACC8-2F8A-75A7-D3AF-54C71418B6EE}"/>
              </a:ext>
            </a:extLst>
          </p:cNvPr>
          <p:cNvCxnSpPr>
            <a:cxnSpLocks/>
          </p:cNvCxnSpPr>
          <p:nvPr/>
        </p:nvCxnSpPr>
        <p:spPr>
          <a:xfrm>
            <a:off x="10185256" y="2243815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822712E-B5BB-0B8B-F048-B73C7E92BC94}"/>
              </a:ext>
            </a:extLst>
          </p:cNvPr>
          <p:cNvCxnSpPr>
            <a:cxnSpLocks/>
          </p:cNvCxnSpPr>
          <p:nvPr/>
        </p:nvCxnSpPr>
        <p:spPr>
          <a:xfrm>
            <a:off x="10309081" y="2240718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E0E5E86-87F7-3E70-FB55-AB9F0EF35045}"/>
              </a:ext>
            </a:extLst>
          </p:cNvPr>
          <p:cNvCxnSpPr>
            <a:cxnSpLocks/>
          </p:cNvCxnSpPr>
          <p:nvPr/>
        </p:nvCxnSpPr>
        <p:spPr>
          <a:xfrm>
            <a:off x="10490056" y="2253340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1237E75-FF03-0135-E3E2-28BB7F5D5EDD}"/>
              </a:ext>
            </a:extLst>
          </p:cNvPr>
          <p:cNvCxnSpPr>
            <a:cxnSpLocks/>
          </p:cNvCxnSpPr>
          <p:nvPr/>
        </p:nvCxnSpPr>
        <p:spPr>
          <a:xfrm>
            <a:off x="10604356" y="2250243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21371EE-2324-EFB9-06D9-E04938B6B479}"/>
              </a:ext>
            </a:extLst>
          </p:cNvPr>
          <p:cNvCxnSpPr>
            <a:cxnSpLocks/>
          </p:cNvCxnSpPr>
          <p:nvPr/>
        </p:nvCxnSpPr>
        <p:spPr>
          <a:xfrm>
            <a:off x="10709131" y="2253340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07B6281-C4E1-2D0C-80C5-2BC94F796D4E}"/>
              </a:ext>
            </a:extLst>
          </p:cNvPr>
          <p:cNvCxnSpPr>
            <a:cxnSpLocks/>
          </p:cNvCxnSpPr>
          <p:nvPr/>
        </p:nvCxnSpPr>
        <p:spPr>
          <a:xfrm>
            <a:off x="10832956" y="2250243"/>
            <a:ext cx="0" cy="440039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A044DA28-1FDE-7C4D-6266-8DC1312109E5}"/>
              </a:ext>
            </a:extLst>
          </p:cNvPr>
          <p:cNvSpPr/>
          <p:nvPr/>
        </p:nvSpPr>
        <p:spPr>
          <a:xfrm>
            <a:off x="6436507" y="2704292"/>
            <a:ext cx="1977976" cy="36766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3CC533-D4DB-6566-39E3-E392AA921EE9}"/>
              </a:ext>
            </a:extLst>
          </p:cNvPr>
          <p:cNvSpPr txBox="1"/>
          <p:nvPr/>
        </p:nvSpPr>
        <p:spPr>
          <a:xfrm>
            <a:off x="6373718" y="230092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Magnet stations</a:t>
            </a:r>
            <a:endParaRPr lang="en-GB" b="1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95456F2-B08F-3735-3647-FFE4571321CD}"/>
                  </a:ext>
                </a:extLst>
              </p:cNvPr>
              <p:cNvSpPr txBox="1"/>
              <p:nvPr/>
            </p:nvSpPr>
            <p:spPr>
              <a:xfrm>
                <a:off x="7500109" y="4917526"/>
                <a:ext cx="19848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Magnetic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field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endParaRPr lang="en-GB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95456F2-B08F-3735-3647-FFE457132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09" y="4917526"/>
                <a:ext cx="1984839" cy="402931"/>
              </a:xfrm>
              <a:prstGeom prst="rect">
                <a:avLst/>
              </a:prstGeom>
              <a:blipFill>
                <a:blip r:embed="rId4"/>
                <a:stretch>
                  <a:fillRect l="-2454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BDB94A95-DBA3-F5BC-AA74-D58FA08909FD}"/>
              </a:ext>
            </a:extLst>
          </p:cNvPr>
          <p:cNvGrpSpPr/>
          <p:nvPr/>
        </p:nvGrpSpPr>
        <p:grpSpPr>
          <a:xfrm>
            <a:off x="7201084" y="4987570"/>
            <a:ext cx="295344" cy="295344"/>
            <a:chOff x="3259890" y="4891606"/>
            <a:chExt cx="480424" cy="480424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C437049-B94D-9577-6E96-6F7543D5E6FE}"/>
                </a:ext>
              </a:extLst>
            </p:cNvPr>
            <p:cNvSpPr/>
            <p:nvPr/>
          </p:nvSpPr>
          <p:spPr>
            <a:xfrm>
              <a:off x="3394398" y="5041608"/>
              <a:ext cx="178022" cy="178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94D6C5-C8E6-6E40-0683-0CF1ACC0B50B}"/>
                </a:ext>
              </a:extLst>
            </p:cNvPr>
            <p:cNvSpPr/>
            <p:nvPr/>
          </p:nvSpPr>
          <p:spPr>
            <a:xfrm>
              <a:off x="3259890" y="4891606"/>
              <a:ext cx="480424" cy="48042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77FAF744-8A6B-A314-CE19-54AD53009C69}"/>
              </a:ext>
            </a:extLst>
          </p:cNvPr>
          <p:cNvSpPr txBox="1"/>
          <p:nvPr/>
        </p:nvSpPr>
        <p:spPr>
          <a:xfrm>
            <a:off x="337142" y="3488596"/>
            <a:ext cx="1545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26 </a:t>
            </a:r>
            <a:r>
              <a:rPr lang="fr-FR" dirty="0" err="1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layers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303A1B-EA36-5E72-3F18-AA7B83683168}"/>
              </a:ext>
            </a:extLst>
          </p:cNvPr>
          <p:cNvGrpSpPr/>
          <p:nvPr/>
        </p:nvGrpSpPr>
        <p:grpSpPr>
          <a:xfrm>
            <a:off x="2067642" y="4698024"/>
            <a:ext cx="3385735" cy="1875642"/>
            <a:chOff x="2067642" y="4698024"/>
            <a:chExt cx="3385735" cy="1875642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AB8E206-69BA-6B96-6B1C-EB317CA54E5B}"/>
                </a:ext>
              </a:extLst>
            </p:cNvPr>
            <p:cNvCxnSpPr>
              <a:cxnSpLocks/>
            </p:cNvCxnSpPr>
            <p:nvPr/>
          </p:nvCxnSpPr>
          <p:spPr>
            <a:xfrm>
              <a:off x="2396912" y="4698024"/>
              <a:ext cx="2252800" cy="876894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3110D92-BC06-A77A-CA15-838812711053}"/>
                </a:ext>
              </a:extLst>
            </p:cNvPr>
            <p:cNvSpPr txBox="1"/>
            <p:nvPr/>
          </p:nvSpPr>
          <p:spPr>
            <a:xfrm>
              <a:off x="2067642" y="5650336"/>
              <a:ext cx="33857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Velo-only</a:t>
              </a:r>
              <a:r>
                <a:rPr lang="fr-FR" b="1" dirty="0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b="1" dirty="0" err="1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particle</a:t>
              </a:r>
              <a:endParaRPr lang="fr-FR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r>
                <a:rPr lang="fr-FR" dirty="0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Reconstructible in the </a:t>
              </a:r>
              <a:r>
                <a:rPr lang="fr-FR" dirty="0" err="1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Velo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only</a:t>
              </a:r>
              <a:endParaRPr lang="fr-FR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r>
                <a:rPr lang="en-GB" i="1" dirty="0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No momentum measurement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684462-2587-2127-BEFC-159B14A0136D}"/>
              </a:ext>
            </a:extLst>
          </p:cNvPr>
          <p:cNvGrpSpPr/>
          <p:nvPr/>
        </p:nvGrpSpPr>
        <p:grpSpPr>
          <a:xfrm>
            <a:off x="2047868" y="2652524"/>
            <a:ext cx="9857181" cy="2779828"/>
            <a:chOff x="2047868" y="2652524"/>
            <a:chExt cx="9857181" cy="2779828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CAEB793-2CDB-6859-0D6B-053970DC9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5622" y="4064463"/>
              <a:ext cx="3016891" cy="2607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03B03E7-0926-455F-3584-886E3B728FF0}"/>
                </a:ext>
              </a:extLst>
            </p:cNvPr>
            <p:cNvSpPr/>
            <p:nvPr/>
          </p:nvSpPr>
          <p:spPr>
            <a:xfrm>
              <a:off x="5072513" y="4005780"/>
              <a:ext cx="4712694" cy="666177"/>
            </a:xfrm>
            <a:custGeom>
              <a:avLst/>
              <a:gdLst>
                <a:gd name="connsiteX0" fmla="*/ 0 w 3458479"/>
                <a:gd name="connsiteY0" fmla="*/ 59785 h 417508"/>
                <a:gd name="connsiteX1" fmla="*/ 452387 w 3458479"/>
                <a:gd name="connsiteY1" fmla="*/ 11659 h 417508"/>
                <a:gd name="connsiteX2" fmla="*/ 866273 w 3458479"/>
                <a:gd name="connsiteY2" fmla="*/ 2033 h 417508"/>
                <a:gd name="connsiteX3" fmla="*/ 1636294 w 3458479"/>
                <a:gd name="connsiteY3" fmla="*/ 40534 h 417508"/>
                <a:gd name="connsiteX4" fmla="*/ 3388092 w 3458479"/>
                <a:gd name="connsiteY4" fmla="*/ 367793 h 417508"/>
                <a:gd name="connsiteX0" fmla="*/ 0 w 3510357"/>
                <a:gd name="connsiteY0" fmla="*/ 59785 h 699583"/>
                <a:gd name="connsiteX1" fmla="*/ 452387 w 3510357"/>
                <a:gd name="connsiteY1" fmla="*/ 11659 h 699583"/>
                <a:gd name="connsiteX2" fmla="*/ 866273 w 3510357"/>
                <a:gd name="connsiteY2" fmla="*/ 2033 h 699583"/>
                <a:gd name="connsiteX3" fmla="*/ 1636294 w 3510357"/>
                <a:gd name="connsiteY3" fmla="*/ 40534 h 699583"/>
                <a:gd name="connsiteX4" fmla="*/ 3441714 w 3510357"/>
                <a:gd name="connsiteY4" fmla="*/ 666177 h 699583"/>
                <a:gd name="connsiteX0" fmla="*/ 0 w 3441714"/>
                <a:gd name="connsiteY0" fmla="*/ 59785 h 666177"/>
                <a:gd name="connsiteX1" fmla="*/ 452387 w 3441714"/>
                <a:gd name="connsiteY1" fmla="*/ 11659 h 666177"/>
                <a:gd name="connsiteX2" fmla="*/ 866273 w 3441714"/>
                <a:gd name="connsiteY2" fmla="*/ 2033 h 666177"/>
                <a:gd name="connsiteX3" fmla="*/ 1636294 w 3441714"/>
                <a:gd name="connsiteY3" fmla="*/ 40534 h 666177"/>
                <a:gd name="connsiteX4" fmla="*/ 3441714 w 3441714"/>
                <a:gd name="connsiteY4" fmla="*/ 666177 h 666177"/>
                <a:gd name="connsiteX0" fmla="*/ 0 w 3441714"/>
                <a:gd name="connsiteY0" fmla="*/ 59785 h 666177"/>
                <a:gd name="connsiteX1" fmla="*/ 452387 w 3441714"/>
                <a:gd name="connsiteY1" fmla="*/ 11659 h 666177"/>
                <a:gd name="connsiteX2" fmla="*/ 866273 w 3441714"/>
                <a:gd name="connsiteY2" fmla="*/ 2033 h 666177"/>
                <a:gd name="connsiteX3" fmla="*/ 1636294 w 3441714"/>
                <a:gd name="connsiteY3" fmla="*/ 40534 h 666177"/>
                <a:gd name="connsiteX4" fmla="*/ 3441714 w 3441714"/>
                <a:gd name="connsiteY4" fmla="*/ 666177 h 66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1714" h="666177">
                  <a:moveTo>
                    <a:pt x="0" y="59785"/>
                  </a:moveTo>
                  <a:cubicBezTo>
                    <a:pt x="154004" y="40534"/>
                    <a:pt x="308008" y="21284"/>
                    <a:pt x="452387" y="11659"/>
                  </a:cubicBezTo>
                  <a:cubicBezTo>
                    <a:pt x="596766" y="2034"/>
                    <a:pt x="668955" y="-2779"/>
                    <a:pt x="866273" y="2033"/>
                  </a:cubicBezTo>
                  <a:cubicBezTo>
                    <a:pt x="1063591" y="6845"/>
                    <a:pt x="1215991" y="-20426"/>
                    <a:pt x="1636294" y="40534"/>
                  </a:cubicBezTo>
                  <a:cubicBezTo>
                    <a:pt x="2056597" y="101494"/>
                    <a:pt x="2977412" y="481692"/>
                    <a:pt x="3441714" y="66617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568A6B2-4CF2-28D3-2C2A-7C768A6546B3}"/>
                </a:ext>
              </a:extLst>
            </p:cNvPr>
            <p:cNvCxnSpPr>
              <a:cxnSpLocks/>
              <a:stCxn id="76" idx="4"/>
            </p:cNvCxnSpPr>
            <p:nvPr/>
          </p:nvCxnSpPr>
          <p:spPr>
            <a:xfrm>
              <a:off x="9785207" y="4671957"/>
              <a:ext cx="2119842" cy="7603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716AF3A-DA51-BEE6-77E8-3D3053011DCC}"/>
                </a:ext>
              </a:extLst>
            </p:cNvPr>
            <p:cNvSpPr txBox="1"/>
            <p:nvPr/>
          </p:nvSpPr>
          <p:spPr>
            <a:xfrm>
              <a:off x="2047868" y="2652524"/>
              <a:ext cx="41159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Long </a:t>
              </a:r>
              <a:r>
                <a:rPr lang="fr-FR" b="1" dirty="0" err="1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particle</a:t>
              </a:r>
              <a:endPara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r>
                <a:rPr lang="fr-FR" b="1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Reconstructible in the </a:t>
              </a:r>
              <a:r>
                <a:rPr lang="fr-FR" b="1" dirty="0" err="1">
                  <a:solidFill>
                    <a:srgbClr val="C0000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Velo</a:t>
              </a:r>
              <a:r>
                <a:rPr lang="fr-FR" b="1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and </a:t>
              </a:r>
              <a:r>
                <a:rPr lang="fr-FR" b="1" dirty="0" err="1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SciFi</a:t>
              </a:r>
              <a:endParaRPr lang="en-GB" b="1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82" name="Picture 81" descr="A close up of a hand&#10;&#10;AI-generated content may be incorrect.">
            <a:extLst>
              <a:ext uri="{FF2B5EF4-FFF2-40B4-BE49-F238E27FC236}">
                <a16:creationId xmlns:a16="http://schemas.microsoft.com/office/drawing/2014/main" id="{825410BE-6FDE-FB13-25CB-D49C54FC0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6356" y="1144886"/>
            <a:ext cx="510485" cy="1092438"/>
          </a:xfrm>
          <a:prstGeom prst="rect">
            <a:avLst/>
          </a:prstGeom>
        </p:spPr>
      </p:pic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F98A695-2FE3-6795-96CA-89460FCB6C6E}"/>
              </a:ext>
            </a:extLst>
          </p:cNvPr>
          <p:cNvSpPr txBox="1">
            <a:spLocks/>
          </p:cNvSpPr>
          <p:nvPr/>
        </p:nvSpPr>
        <p:spPr>
          <a:xfrm>
            <a:off x="651119" y="71520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011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501246" y="464133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b="1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1</a:t>
            </a:r>
            <a:endParaRPr lang="en-GB" sz="3600" b="1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344551" y="593094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b="1" dirty="0" err="1"/>
              <a:t>Beginner</a:t>
            </a:r>
            <a:r>
              <a:rPr lang="fr-FR" b="1" dirty="0"/>
              <a:t> Introduction</a:t>
            </a:r>
            <a:endParaRPr lang="en-GB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478AD-7C42-6C01-3FE4-0AFBE11B1FAF}"/>
              </a:ext>
            </a:extLst>
          </p:cNvPr>
          <p:cNvSpPr/>
          <p:nvPr/>
        </p:nvSpPr>
        <p:spPr>
          <a:xfrm>
            <a:off x="501246" y="198578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3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76F7B-A0DD-F789-3B42-102C4642E858}"/>
              </a:ext>
            </a:extLst>
          </p:cNvPr>
          <p:cNvSpPr txBox="1">
            <a:spLocks/>
          </p:cNvSpPr>
          <p:nvPr/>
        </p:nvSpPr>
        <p:spPr>
          <a:xfrm>
            <a:off x="1344551" y="2114750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357DC9-9DDF-E4D8-AF10-CD77649B7C44}"/>
              </a:ext>
            </a:extLst>
          </p:cNvPr>
          <p:cNvSpPr/>
          <p:nvPr/>
        </p:nvSpPr>
        <p:spPr>
          <a:xfrm>
            <a:off x="501246" y="276749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4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214DA8-1A09-ABA5-B73A-430E8942B73E}"/>
              </a:ext>
            </a:extLst>
          </p:cNvPr>
          <p:cNvSpPr txBox="1">
            <a:spLocks/>
          </p:cNvSpPr>
          <p:nvPr/>
        </p:nvSpPr>
        <p:spPr>
          <a:xfrm>
            <a:off x="1344551" y="2896455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A026B9-C96B-C43E-5925-46E81742B4E7}"/>
              </a:ext>
            </a:extLst>
          </p:cNvPr>
          <p:cNvSpPr/>
          <p:nvPr/>
        </p:nvSpPr>
        <p:spPr>
          <a:xfrm>
            <a:off x="501246" y="3535281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5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1877C-0083-C0EE-5BED-41F426038E34}"/>
              </a:ext>
            </a:extLst>
          </p:cNvPr>
          <p:cNvSpPr txBox="1">
            <a:spLocks/>
          </p:cNvSpPr>
          <p:nvPr/>
        </p:nvSpPr>
        <p:spPr>
          <a:xfrm>
            <a:off x="1344551" y="3664242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D39A66-0CB3-D069-C555-7E0220F563FA}"/>
              </a:ext>
            </a:extLst>
          </p:cNvPr>
          <p:cNvSpPr/>
          <p:nvPr/>
        </p:nvSpPr>
        <p:spPr>
          <a:xfrm>
            <a:off x="501246" y="4303068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6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9590D9-E049-F547-6EE4-AEEA958C4ED9}"/>
              </a:ext>
            </a:extLst>
          </p:cNvPr>
          <p:cNvSpPr txBox="1">
            <a:spLocks/>
          </p:cNvSpPr>
          <p:nvPr/>
        </p:nvSpPr>
        <p:spPr>
          <a:xfrm>
            <a:off x="1344551" y="4432029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7A9C82-9069-FD8A-DD37-147D06DF7084}"/>
              </a:ext>
            </a:extLst>
          </p:cNvPr>
          <p:cNvSpPr/>
          <p:nvPr/>
        </p:nvSpPr>
        <p:spPr>
          <a:xfrm>
            <a:off x="501246" y="507085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7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B67333-DDCA-DF45-EF8B-6E765F7CE814}"/>
              </a:ext>
            </a:extLst>
          </p:cNvPr>
          <p:cNvSpPr txBox="1">
            <a:spLocks/>
          </p:cNvSpPr>
          <p:nvPr/>
        </p:nvSpPr>
        <p:spPr>
          <a:xfrm>
            <a:off x="1344551" y="519981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580772-E9C9-1FBF-B7C6-94A9EDC30B47}"/>
              </a:ext>
            </a:extLst>
          </p:cNvPr>
          <p:cNvSpPr/>
          <p:nvPr/>
        </p:nvSpPr>
        <p:spPr>
          <a:xfrm>
            <a:off x="501246" y="5838642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8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5ABE00-A55A-588B-A492-6D086C33AF86}"/>
              </a:ext>
            </a:extLst>
          </p:cNvPr>
          <p:cNvSpPr txBox="1">
            <a:spLocks/>
          </p:cNvSpPr>
          <p:nvPr/>
        </p:nvSpPr>
        <p:spPr>
          <a:xfrm>
            <a:off x="1344551" y="5967603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Optimization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2972E2-1C06-8AE8-C353-AF58A4BEC5A7}"/>
              </a:ext>
            </a:extLst>
          </p:cNvPr>
          <p:cNvSpPr/>
          <p:nvPr/>
        </p:nvSpPr>
        <p:spPr>
          <a:xfrm>
            <a:off x="501246" y="123052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2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77CF5B-E354-D822-B233-465E31A14D00}"/>
              </a:ext>
            </a:extLst>
          </p:cNvPr>
          <p:cNvSpPr txBox="1">
            <a:spLocks/>
          </p:cNvSpPr>
          <p:nvPr/>
        </p:nvSpPr>
        <p:spPr>
          <a:xfrm>
            <a:off x="1344551" y="135948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Neural Network 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3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raphic 109">
            <a:extLst>
              <a:ext uri="{FF2B5EF4-FFF2-40B4-BE49-F238E27FC236}">
                <a16:creationId xmlns:a16="http://schemas.microsoft.com/office/drawing/2014/main" id="{8E6A7B11-DE3B-0B95-D196-8E7046CB5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464" y="2195708"/>
            <a:ext cx="9992461" cy="166541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r>
              <a:rPr lang="fr-FR" dirty="0"/>
              <a:t> in the </a:t>
            </a:r>
            <a:r>
              <a:rPr lang="fr-FR" dirty="0" err="1"/>
              <a:t>Velo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sp>
        <p:nvSpPr>
          <p:cNvPr id="82" name="Arrow: Down 81">
            <a:extLst>
              <a:ext uri="{FF2B5EF4-FFF2-40B4-BE49-F238E27FC236}">
                <a16:creationId xmlns:a16="http://schemas.microsoft.com/office/drawing/2014/main" id="{039446CE-936E-9C0C-67C2-F5D27FBF13B7}"/>
              </a:ext>
            </a:extLst>
          </p:cNvPr>
          <p:cNvSpPr/>
          <p:nvPr/>
        </p:nvSpPr>
        <p:spPr>
          <a:xfrm>
            <a:off x="5568641" y="3638494"/>
            <a:ext cx="595254" cy="430673"/>
          </a:xfrm>
          <a:prstGeom prst="downArrow">
            <a:avLst/>
          </a:prstGeom>
          <a:solidFill>
            <a:srgbClr val="62A0AA"/>
          </a:solidFill>
          <a:ln>
            <a:solidFill>
              <a:srgbClr val="62A0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2182C9E1-E544-EC0A-DA57-8E6511117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4391"/>
          <a:stretch/>
        </p:blipFill>
        <p:spPr>
          <a:xfrm>
            <a:off x="9943231" y="2112154"/>
            <a:ext cx="1873585" cy="1980280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634B2F65-DB74-71BD-BAD6-CA7457840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38742" y="4104308"/>
            <a:ext cx="1873586" cy="1665410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91370A20-DB4D-1F66-A834-AA9B387FF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4039" y="4117193"/>
            <a:ext cx="9992459" cy="166541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8F90E88F-5D4B-6BDA-68D8-2B5ACDD0C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953" t="22669" r="2981" b="40469"/>
          <a:stretch/>
        </p:blipFill>
        <p:spPr>
          <a:xfrm>
            <a:off x="8461532" y="3352706"/>
            <a:ext cx="1234764" cy="63595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356F8C60-7068-E77A-7667-62081B4564FD}"/>
              </a:ext>
            </a:extLst>
          </p:cNvPr>
          <p:cNvSpPr txBox="1"/>
          <p:nvPr/>
        </p:nvSpPr>
        <p:spPr>
          <a:xfrm>
            <a:off x="6393627" y="3629046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62A0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Track </a:t>
            </a:r>
            <a:r>
              <a:rPr lang="fr-FR" b="1" dirty="0" err="1">
                <a:solidFill>
                  <a:srgbClr val="62A0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Finding</a:t>
            </a:r>
            <a:endParaRPr lang="en-GB" b="1" dirty="0">
              <a:solidFill>
                <a:srgbClr val="62A0A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199EFC-1243-96BA-163D-7D552229AA73}"/>
              </a:ext>
            </a:extLst>
          </p:cNvPr>
          <p:cNvSpPr/>
          <p:nvPr/>
        </p:nvSpPr>
        <p:spPr>
          <a:xfrm>
            <a:off x="3298888" y="1282611"/>
            <a:ext cx="6300620" cy="871320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2000 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13% fake hits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089810C-B43D-5E5A-44D4-91C64B4C4630}"/>
                  </a:ext>
                </a:extLst>
              </p:cNvPr>
              <p:cNvSpPr/>
              <p:nvPr/>
            </p:nvSpPr>
            <p:spPr>
              <a:xfrm>
                <a:off x="3298888" y="5780385"/>
                <a:ext cx="6300620" cy="871320"/>
              </a:xfrm>
              <a:prstGeom prst="round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Velo-reconstructible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at least 3 hits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235 Velo particles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089810C-B43D-5E5A-44D4-91C64B4C46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888" y="5780385"/>
                <a:ext cx="6300620" cy="87132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2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20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r>
              <a:rPr lang="fr-FR" dirty="0"/>
              <a:t> in the </a:t>
            </a:r>
            <a:r>
              <a:rPr lang="fr-FR" dirty="0" err="1"/>
              <a:t>Velo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A6EAF521-1251-E532-0B68-92134092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24587"/>
              </p:ext>
            </p:extLst>
          </p:nvPr>
        </p:nvGraphicFramePr>
        <p:xfrm>
          <a:off x="5792110" y="4190918"/>
          <a:ext cx="5846764" cy="22250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40979">
                  <a:extLst>
                    <a:ext uri="{9D8B030D-6E8A-4147-A177-3AD203B41FA5}">
                      <a16:colId xmlns:a16="http://schemas.microsoft.com/office/drawing/2014/main" val="352990825"/>
                    </a:ext>
                  </a:extLst>
                </a:gridCol>
                <a:gridCol w="1425258">
                  <a:extLst>
                    <a:ext uri="{9D8B030D-6E8A-4147-A177-3AD203B41FA5}">
                      <a16:colId xmlns:a16="http://schemas.microsoft.com/office/drawing/2014/main" val="3904018791"/>
                    </a:ext>
                  </a:extLst>
                </a:gridCol>
                <a:gridCol w="2180527">
                  <a:extLst>
                    <a:ext uri="{9D8B030D-6E8A-4147-A177-3AD203B41FA5}">
                      <a16:colId xmlns:a16="http://schemas.microsoft.com/office/drawing/2014/main" val="30102655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Proportion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 </a:t>
                      </a:r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particles</a:t>
                      </a:r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</a:t>
                      </a:r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276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endParaRPr lang="fr-FR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100%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235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8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Velo-only</a:t>
                      </a:r>
                      <a:endParaRPr lang="fr-FR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73.50%</a:t>
                      </a:r>
                      <a:endParaRPr lang="en-GB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172</a:t>
                      </a:r>
                      <a:endParaRPr lang="en-GB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089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092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1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767861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AFEE0203-A876-C33C-5C51-DFB8EF510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96" y="1241152"/>
            <a:ext cx="11687436" cy="194790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7BF80CD-793C-8F9C-24F8-C7E82A795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761" y="3295755"/>
            <a:ext cx="3666448" cy="32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96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r>
              <a:rPr lang="fr-FR" dirty="0"/>
              <a:t> in the </a:t>
            </a:r>
            <a:r>
              <a:rPr lang="fr-FR" dirty="0" err="1"/>
              <a:t>Velo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A6EAF521-1251-E532-0B68-92134092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49809"/>
              </p:ext>
            </p:extLst>
          </p:nvPr>
        </p:nvGraphicFramePr>
        <p:xfrm>
          <a:off x="5792110" y="4190918"/>
          <a:ext cx="5846764" cy="22250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40979">
                  <a:extLst>
                    <a:ext uri="{9D8B030D-6E8A-4147-A177-3AD203B41FA5}">
                      <a16:colId xmlns:a16="http://schemas.microsoft.com/office/drawing/2014/main" val="352990825"/>
                    </a:ext>
                  </a:extLst>
                </a:gridCol>
                <a:gridCol w="1425258">
                  <a:extLst>
                    <a:ext uri="{9D8B030D-6E8A-4147-A177-3AD203B41FA5}">
                      <a16:colId xmlns:a16="http://schemas.microsoft.com/office/drawing/2014/main" val="3904018791"/>
                    </a:ext>
                  </a:extLst>
                </a:gridCol>
                <a:gridCol w="2180527">
                  <a:extLst>
                    <a:ext uri="{9D8B030D-6E8A-4147-A177-3AD203B41FA5}">
                      <a16:colId xmlns:a16="http://schemas.microsoft.com/office/drawing/2014/main" val="30102655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Proportion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 </a:t>
                      </a:r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particles</a:t>
                      </a:r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</a:t>
                      </a:r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276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endParaRPr lang="fr-FR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100%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235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8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Velo-only</a:t>
                      </a:r>
                      <a:endParaRPr lang="fr-FR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73.50%</a:t>
                      </a:r>
                      <a:endParaRPr lang="en-GB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172</a:t>
                      </a:r>
                      <a:endParaRPr lang="en-GB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089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no </a:t>
                      </a:r>
                      <a:r>
                        <a:rPr lang="fr-FR" b="1" dirty="0" err="1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24.74%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092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1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767861"/>
                  </a:ext>
                </a:extLst>
              </a:tr>
            </a:tbl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C28B0B6F-70D1-8C29-4A55-24FDB3948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96" y="1236992"/>
            <a:ext cx="11687436" cy="194790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BC29641-1760-29CC-6731-0DF53FA29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761" y="3299915"/>
            <a:ext cx="3666448" cy="32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56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r>
              <a:rPr lang="fr-FR" dirty="0"/>
              <a:t> in the </a:t>
            </a:r>
            <a:r>
              <a:rPr lang="fr-FR" dirty="0" err="1"/>
              <a:t>Velo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A6EAF521-1251-E532-0B68-92134092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8301"/>
              </p:ext>
            </p:extLst>
          </p:nvPr>
        </p:nvGraphicFramePr>
        <p:xfrm>
          <a:off x="5792110" y="4190918"/>
          <a:ext cx="5846764" cy="22250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40979">
                  <a:extLst>
                    <a:ext uri="{9D8B030D-6E8A-4147-A177-3AD203B41FA5}">
                      <a16:colId xmlns:a16="http://schemas.microsoft.com/office/drawing/2014/main" val="352990825"/>
                    </a:ext>
                  </a:extLst>
                </a:gridCol>
                <a:gridCol w="1425258">
                  <a:extLst>
                    <a:ext uri="{9D8B030D-6E8A-4147-A177-3AD203B41FA5}">
                      <a16:colId xmlns:a16="http://schemas.microsoft.com/office/drawing/2014/main" val="3904018791"/>
                    </a:ext>
                  </a:extLst>
                </a:gridCol>
                <a:gridCol w="2180527">
                  <a:extLst>
                    <a:ext uri="{9D8B030D-6E8A-4147-A177-3AD203B41FA5}">
                      <a16:colId xmlns:a16="http://schemas.microsoft.com/office/drawing/2014/main" val="30102655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Proportion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 </a:t>
                      </a:r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particles</a:t>
                      </a:r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</a:t>
                      </a:r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276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endParaRPr lang="fr-FR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100%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235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8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Velo-only</a:t>
                      </a:r>
                      <a:endParaRPr lang="fr-FR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73.50%</a:t>
                      </a:r>
                      <a:endParaRPr lang="en-GB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172</a:t>
                      </a:r>
                      <a:endParaRPr lang="en-GB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089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no </a:t>
                      </a:r>
                      <a:r>
                        <a:rPr lang="fr-FR" b="1" dirty="0" err="1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24.74%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092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1.58%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1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767861"/>
                  </a:ext>
                </a:extLst>
              </a:tr>
            </a:tbl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A2822420-0722-F73A-2FE4-7762EA015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761" y="3295110"/>
            <a:ext cx="3666448" cy="325906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7C4BC7E-9892-23FA-2021-E75DDE31F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896" y="1235909"/>
            <a:ext cx="11687432" cy="19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11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r>
              <a:rPr lang="fr-FR" dirty="0"/>
              <a:t> in the </a:t>
            </a:r>
            <a:r>
              <a:rPr lang="fr-FR" dirty="0" err="1"/>
              <a:t>Velo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A6EAF521-1251-E532-0B68-92134092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799496"/>
              </p:ext>
            </p:extLst>
          </p:nvPr>
        </p:nvGraphicFramePr>
        <p:xfrm>
          <a:off x="5792110" y="4190918"/>
          <a:ext cx="5846764" cy="22250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40979">
                  <a:extLst>
                    <a:ext uri="{9D8B030D-6E8A-4147-A177-3AD203B41FA5}">
                      <a16:colId xmlns:a16="http://schemas.microsoft.com/office/drawing/2014/main" val="352990825"/>
                    </a:ext>
                  </a:extLst>
                </a:gridCol>
                <a:gridCol w="1425258">
                  <a:extLst>
                    <a:ext uri="{9D8B030D-6E8A-4147-A177-3AD203B41FA5}">
                      <a16:colId xmlns:a16="http://schemas.microsoft.com/office/drawing/2014/main" val="3904018791"/>
                    </a:ext>
                  </a:extLst>
                </a:gridCol>
                <a:gridCol w="2180527">
                  <a:extLst>
                    <a:ext uri="{9D8B030D-6E8A-4147-A177-3AD203B41FA5}">
                      <a16:colId xmlns:a16="http://schemas.microsoft.com/office/drawing/2014/main" val="30102655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Proportion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 </a:t>
                      </a:r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particles</a:t>
                      </a:r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</a:t>
                      </a:r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276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endParaRPr lang="fr-FR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100%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235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8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Velo-only</a:t>
                      </a:r>
                      <a:endParaRPr lang="fr-FR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73.50%</a:t>
                      </a:r>
                      <a:endParaRPr lang="en-GB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172</a:t>
                      </a:r>
                      <a:endParaRPr lang="en-GB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089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no </a:t>
                      </a:r>
                      <a:r>
                        <a:rPr lang="fr-FR" b="1" dirty="0" err="1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24.74%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092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1.58%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1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1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1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1.11%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767861"/>
                  </a:ext>
                </a:extLst>
              </a:tr>
            </a:tbl>
          </a:graphicData>
        </a:graphic>
      </p:graphicFrame>
      <p:pic>
        <p:nvPicPr>
          <p:cNvPr id="17" name="Graphic 16">
            <a:extLst>
              <a:ext uri="{FF2B5EF4-FFF2-40B4-BE49-F238E27FC236}">
                <a16:creationId xmlns:a16="http://schemas.microsoft.com/office/drawing/2014/main" id="{F8357A3F-CF35-9D84-BC86-F0C83D792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896" y="1234376"/>
            <a:ext cx="11687432" cy="194790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68064EB-C5CC-F842-B729-98360591B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6068" y="3295111"/>
            <a:ext cx="3666449" cy="32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67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r>
              <a:rPr lang="fr-FR" dirty="0"/>
              <a:t> in the </a:t>
            </a:r>
            <a:r>
              <a:rPr lang="fr-FR" dirty="0" err="1"/>
              <a:t>Velo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FD0AEF-5623-86D1-C496-6C195DD0DA5D}"/>
              </a:ext>
            </a:extLst>
          </p:cNvPr>
          <p:cNvSpPr/>
          <p:nvPr/>
        </p:nvSpPr>
        <p:spPr>
          <a:xfrm>
            <a:off x="2080223" y="1416783"/>
            <a:ext cx="8495270" cy="121755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2000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Particle</a:t>
            </a:r>
            <a:r>
              <a:rPr lang="fr-FR" sz="2000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sz="2000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Trajectories</a:t>
            </a:r>
            <a:endParaRPr lang="fr-FR" sz="2000" b="1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Straight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lines</a:t>
            </a: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magnetic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field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negligible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Skipped</a:t>
            </a: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layers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: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5% of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Velo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-reconstructible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particles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miss at least 1 layer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4FA62B-64DD-FF6D-0395-D349967C4DCE}"/>
              </a:ext>
            </a:extLst>
          </p:cNvPr>
          <p:cNvCxnSpPr>
            <a:cxnSpLocks/>
          </p:cNvCxnSpPr>
          <p:nvPr/>
        </p:nvCxnSpPr>
        <p:spPr>
          <a:xfrm>
            <a:off x="432443" y="5025808"/>
            <a:ext cx="3047822" cy="176261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CDFA72-9318-D0D7-507F-F89DB9C30B65}"/>
              </a:ext>
            </a:extLst>
          </p:cNvPr>
          <p:cNvCxnSpPr>
            <a:cxnSpLocks/>
          </p:cNvCxnSpPr>
          <p:nvPr/>
        </p:nvCxnSpPr>
        <p:spPr>
          <a:xfrm>
            <a:off x="473710" y="4680432"/>
            <a:ext cx="3329107" cy="131317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0C05CDB-4D93-829F-07CF-97319FCA9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977191"/>
              </p:ext>
            </p:extLst>
          </p:nvPr>
        </p:nvGraphicFramePr>
        <p:xfrm>
          <a:off x="1073294" y="4724317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525D2F7-F27C-DBD9-8306-5402CCD81FAB}"/>
              </a:ext>
            </a:extLst>
          </p:cNvPr>
          <p:cNvSpPr/>
          <p:nvPr/>
        </p:nvSpPr>
        <p:spPr>
          <a:xfrm>
            <a:off x="1020136" y="4751486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8D64E4-5C9B-5F6C-0E2B-B1256F74FD82}"/>
              </a:ext>
            </a:extLst>
          </p:cNvPr>
          <p:cNvCxnSpPr>
            <a:cxnSpLocks/>
          </p:cNvCxnSpPr>
          <p:nvPr/>
        </p:nvCxnSpPr>
        <p:spPr>
          <a:xfrm flipV="1">
            <a:off x="1067680" y="4628442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094A1-BA8F-EF8C-043D-59F337BF64A5}"/>
              </a:ext>
            </a:extLst>
          </p:cNvPr>
          <p:cNvSpPr/>
          <p:nvPr/>
        </p:nvSpPr>
        <p:spPr>
          <a:xfrm>
            <a:off x="3231075" y="4745705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ABA52A-4EB5-ECA0-DE6F-A2C0A586333E}"/>
              </a:ext>
            </a:extLst>
          </p:cNvPr>
          <p:cNvSpPr/>
          <p:nvPr/>
        </p:nvSpPr>
        <p:spPr>
          <a:xfrm>
            <a:off x="2683388" y="4743371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A33118-99FD-CBFB-F780-1509AEC92ADA}"/>
              </a:ext>
            </a:extLst>
          </p:cNvPr>
          <p:cNvSpPr/>
          <p:nvPr/>
        </p:nvSpPr>
        <p:spPr>
          <a:xfrm>
            <a:off x="2125907" y="474790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97306D-A1FD-2668-9BC7-9205448383C4}"/>
              </a:ext>
            </a:extLst>
          </p:cNvPr>
          <p:cNvSpPr/>
          <p:nvPr/>
        </p:nvSpPr>
        <p:spPr>
          <a:xfrm>
            <a:off x="1572134" y="474790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C5A5A6-B47F-BFA9-AB25-CA3B1D315FCB}"/>
              </a:ext>
            </a:extLst>
          </p:cNvPr>
          <p:cNvCxnSpPr>
            <a:cxnSpLocks/>
          </p:cNvCxnSpPr>
          <p:nvPr/>
        </p:nvCxnSpPr>
        <p:spPr>
          <a:xfrm>
            <a:off x="1049255" y="6454908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941212B-3E29-3E57-AE5E-53D5A446A57D}"/>
                  </a:ext>
                </a:extLst>
              </p:cNvPr>
              <p:cNvSpPr txBox="1"/>
              <p:nvPr/>
            </p:nvSpPr>
            <p:spPr>
              <a:xfrm>
                <a:off x="3480265" y="6425685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941212B-3E29-3E57-AE5E-53D5A446A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265" y="6425685"/>
                <a:ext cx="37779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5F7A03-B449-F3B7-ECBE-12F57DB54150}"/>
                  </a:ext>
                </a:extLst>
              </p:cNvPr>
              <p:cNvSpPr txBox="1"/>
              <p:nvPr/>
            </p:nvSpPr>
            <p:spPr>
              <a:xfrm>
                <a:off x="674151" y="4509991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5F7A03-B449-F3B7-ECBE-12F57DB54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51" y="4509991"/>
                <a:ext cx="39203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E6C85C3-4D26-3E32-2900-06F32A2CCD77}"/>
              </a:ext>
            </a:extLst>
          </p:cNvPr>
          <p:cNvSpPr txBox="1"/>
          <p:nvPr/>
        </p:nvSpPr>
        <p:spPr>
          <a:xfrm>
            <a:off x="828669" y="644402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EF3F05-E828-1CE5-FAA7-0D7394C199FB}"/>
              </a:ext>
            </a:extLst>
          </p:cNvPr>
          <p:cNvSpPr txBox="1"/>
          <p:nvPr/>
        </p:nvSpPr>
        <p:spPr>
          <a:xfrm>
            <a:off x="1408442" y="644402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B9D51F-1E5C-C343-5A7A-7995B2FF9491}"/>
              </a:ext>
            </a:extLst>
          </p:cNvPr>
          <p:cNvSpPr txBox="1"/>
          <p:nvPr/>
        </p:nvSpPr>
        <p:spPr>
          <a:xfrm>
            <a:off x="1915620" y="64394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898608-9AB4-4F88-1C18-43A6D0FEE7EE}"/>
              </a:ext>
            </a:extLst>
          </p:cNvPr>
          <p:cNvSpPr txBox="1"/>
          <p:nvPr/>
        </p:nvSpPr>
        <p:spPr>
          <a:xfrm>
            <a:off x="2495393" y="64394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1B41AB-BE50-8E63-6E43-6357C5830AFB}"/>
              </a:ext>
            </a:extLst>
          </p:cNvPr>
          <p:cNvSpPr txBox="1"/>
          <p:nvPr/>
        </p:nvSpPr>
        <p:spPr>
          <a:xfrm>
            <a:off x="3024149" y="64394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353B99-84EC-2D8C-E45B-0F0EB8732016}"/>
              </a:ext>
            </a:extLst>
          </p:cNvPr>
          <p:cNvSpPr txBox="1"/>
          <p:nvPr/>
        </p:nvSpPr>
        <p:spPr>
          <a:xfrm>
            <a:off x="543797" y="627153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EAEEAA-4183-914D-49BB-2BB52E1552D4}"/>
              </a:ext>
            </a:extLst>
          </p:cNvPr>
          <p:cNvSpPr txBox="1"/>
          <p:nvPr/>
        </p:nvSpPr>
        <p:spPr>
          <a:xfrm>
            <a:off x="550440" y="583875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E332F9-2FB8-0D5C-9BCB-E97393ED4B01}"/>
              </a:ext>
            </a:extLst>
          </p:cNvPr>
          <p:cNvSpPr txBox="1"/>
          <p:nvPr/>
        </p:nvSpPr>
        <p:spPr>
          <a:xfrm>
            <a:off x="550049" y="540405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81509-FA46-84E0-3295-99A7C76E13B4}"/>
              </a:ext>
            </a:extLst>
          </p:cNvPr>
          <p:cNvSpPr txBox="1"/>
          <p:nvPr/>
        </p:nvSpPr>
        <p:spPr>
          <a:xfrm>
            <a:off x="556416" y="496994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5C99B17-56B1-4442-7812-9E6B88F8DFEA}"/>
              </a:ext>
            </a:extLst>
          </p:cNvPr>
          <p:cNvSpPr/>
          <p:nvPr/>
        </p:nvSpPr>
        <p:spPr>
          <a:xfrm>
            <a:off x="959302" y="4827990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D0CF778-F3DF-3A9A-64E9-150964FE53D7}"/>
              </a:ext>
            </a:extLst>
          </p:cNvPr>
          <p:cNvSpPr/>
          <p:nvPr/>
        </p:nvSpPr>
        <p:spPr>
          <a:xfrm>
            <a:off x="1511989" y="5046463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806E6E-DE5A-2B8A-DAE5-B0F2EA2FB4D6}"/>
              </a:ext>
            </a:extLst>
          </p:cNvPr>
          <p:cNvSpPr/>
          <p:nvPr/>
        </p:nvSpPr>
        <p:spPr>
          <a:xfrm>
            <a:off x="2625521" y="5481180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5B62DB-522A-4EEA-2616-41E1C0E44E0D}"/>
              </a:ext>
            </a:extLst>
          </p:cNvPr>
          <p:cNvSpPr/>
          <p:nvPr/>
        </p:nvSpPr>
        <p:spPr>
          <a:xfrm>
            <a:off x="965844" y="5274891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C9A15FF-F280-C7DB-E3A5-D0FAE47B7169}"/>
              </a:ext>
            </a:extLst>
          </p:cNvPr>
          <p:cNvSpPr/>
          <p:nvPr/>
        </p:nvSpPr>
        <p:spPr>
          <a:xfrm>
            <a:off x="1518065" y="5591315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1843839-3AD2-CBB6-D3B0-E200BA48C0A7}"/>
              </a:ext>
            </a:extLst>
          </p:cNvPr>
          <p:cNvSpPr/>
          <p:nvPr/>
        </p:nvSpPr>
        <p:spPr>
          <a:xfrm>
            <a:off x="2069196" y="5911141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4EDFD7-F473-F5BD-F8C4-C9CCF1E7FE86}"/>
              </a:ext>
            </a:extLst>
          </p:cNvPr>
          <p:cNvSpPr/>
          <p:nvPr/>
        </p:nvSpPr>
        <p:spPr>
          <a:xfrm>
            <a:off x="2633709" y="6237107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7C5FBDF-E936-39F0-F3C8-F2711BF1CB36}"/>
              </a:ext>
            </a:extLst>
          </p:cNvPr>
          <p:cNvSpPr/>
          <p:nvPr/>
        </p:nvSpPr>
        <p:spPr>
          <a:xfrm>
            <a:off x="957638" y="5924374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31D084F-FB53-7844-2BFB-97222577919A}"/>
              </a:ext>
            </a:extLst>
          </p:cNvPr>
          <p:cNvSpPr/>
          <p:nvPr/>
        </p:nvSpPr>
        <p:spPr>
          <a:xfrm>
            <a:off x="2073775" y="5373986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C3B435B-7786-9FC0-7EB6-7C7F2FAC7B66}"/>
              </a:ext>
            </a:extLst>
          </p:cNvPr>
          <p:cNvSpPr/>
          <p:nvPr/>
        </p:nvSpPr>
        <p:spPr>
          <a:xfrm>
            <a:off x="3176062" y="5704654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BB7A1CB2-3064-CA8B-57B8-BA6E7988F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394235"/>
              </p:ext>
            </p:extLst>
          </p:nvPr>
        </p:nvGraphicFramePr>
        <p:xfrm>
          <a:off x="4717764" y="4715216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76E175FB-ED4A-372C-3AC3-4A3F0AF5A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739926"/>
              </p:ext>
            </p:extLst>
          </p:nvPr>
        </p:nvGraphicFramePr>
        <p:xfrm>
          <a:off x="9227561" y="4637306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pSp>
        <p:nvGrpSpPr>
          <p:cNvPr id="84" name="Group 83">
            <a:extLst>
              <a:ext uri="{FF2B5EF4-FFF2-40B4-BE49-F238E27FC236}">
                <a16:creationId xmlns:a16="http://schemas.microsoft.com/office/drawing/2014/main" id="{261D5B2D-D66D-461E-B457-8BCD4F27ED9C}"/>
              </a:ext>
            </a:extLst>
          </p:cNvPr>
          <p:cNvGrpSpPr/>
          <p:nvPr/>
        </p:nvGrpSpPr>
        <p:grpSpPr>
          <a:xfrm>
            <a:off x="4188267" y="4541431"/>
            <a:ext cx="7824061" cy="2262826"/>
            <a:chOff x="4188267" y="4541431"/>
            <a:chExt cx="7824061" cy="226282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644844-C721-89CC-3F5A-95D8D7EAF3D5}"/>
                </a:ext>
              </a:extLst>
            </p:cNvPr>
            <p:cNvSpPr/>
            <p:nvPr/>
          </p:nvSpPr>
          <p:spPr>
            <a:xfrm>
              <a:off x="4664606" y="474238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6838429-B6A6-A59B-26DC-A0703025D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2150" y="4619341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35FA26-0938-EEA3-65D1-CA16F3D033DA}"/>
                </a:ext>
              </a:extLst>
            </p:cNvPr>
            <p:cNvSpPr/>
            <p:nvPr/>
          </p:nvSpPr>
          <p:spPr>
            <a:xfrm>
              <a:off x="6875545" y="4736604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539B848-8602-138A-CB49-B9920119D8DA}"/>
                </a:ext>
              </a:extLst>
            </p:cNvPr>
            <p:cNvSpPr/>
            <p:nvPr/>
          </p:nvSpPr>
          <p:spPr>
            <a:xfrm>
              <a:off x="6327858" y="473427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9C4E96-ED04-F919-C27A-8BCFB10CE4E9}"/>
                </a:ext>
              </a:extLst>
            </p:cNvPr>
            <p:cNvSpPr/>
            <p:nvPr/>
          </p:nvSpPr>
          <p:spPr>
            <a:xfrm>
              <a:off x="5770377" y="473880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0B364D-34D7-35FC-99BF-B178ABA4DCDA}"/>
                </a:ext>
              </a:extLst>
            </p:cNvPr>
            <p:cNvSpPr/>
            <p:nvPr/>
          </p:nvSpPr>
          <p:spPr>
            <a:xfrm>
              <a:off x="5216604" y="473880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DC03E4B-00FF-2FB2-3CA7-315C69FFDA4B}"/>
                </a:ext>
              </a:extLst>
            </p:cNvPr>
            <p:cNvCxnSpPr>
              <a:cxnSpLocks/>
            </p:cNvCxnSpPr>
            <p:nvPr/>
          </p:nvCxnSpPr>
          <p:spPr>
            <a:xfrm>
              <a:off x="4693725" y="6445807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19DE77B-824F-AB8F-D0C5-E714FD782CED}"/>
                    </a:ext>
                  </a:extLst>
                </p:cNvPr>
                <p:cNvSpPr txBox="1"/>
                <p:nvPr/>
              </p:nvSpPr>
              <p:spPr>
                <a:xfrm>
                  <a:off x="7124735" y="6416584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19DE77B-824F-AB8F-D0C5-E714FD782C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4735" y="6416584"/>
                  <a:ext cx="37779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7A5A4B0-3C4C-B999-50D9-46A6D608DCE6}"/>
                </a:ext>
              </a:extLst>
            </p:cNvPr>
            <p:cNvSpPr txBox="1"/>
            <p:nvPr/>
          </p:nvSpPr>
          <p:spPr>
            <a:xfrm>
              <a:off x="4473139" y="643492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B4EBC28-083D-430A-0634-20ED96A88612}"/>
                </a:ext>
              </a:extLst>
            </p:cNvPr>
            <p:cNvSpPr txBox="1"/>
            <p:nvPr/>
          </p:nvSpPr>
          <p:spPr>
            <a:xfrm>
              <a:off x="5052912" y="643492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2C501B9-4DBE-8A4D-0049-749F5ABD9E06}"/>
                </a:ext>
              </a:extLst>
            </p:cNvPr>
            <p:cNvSpPr txBox="1"/>
            <p:nvPr/>
          </p:nvSpPr>
          <p:spPr>
            <a:xfrm>
              <a:off x="5560090" y="643036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3F6C8BF-37C1-CE17-4762-15AB3815218E}"/>
                </a:ext>
              </a:extLst>
            </p:cNvPr>
            <p:cNvSpPr txBox="1"/>
            <p:nvPr/>
          </p:nvSpPr>
          <p:spPr>
            <a:xfrm>
              <a:off x="6139863" y="643036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A1182E8-AFFD-429B-A4C3-667520AC07DF}"/>
                </a:ext>
              </a:extLst>
            </p:cNvPr>
            <p:cNvSpPr txBox="1"/>
            <p:nvPr/>
          </p:nvSpPr>
          <p:spPr>
            <a:xfrm>
              <a:off x="6668619" y="643036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E63619-8922-8835-91BE-608E2BD286BD}"/>
                </a:ext>
              </a:extLst>
            </p:cNvPr>
            <p:cNvSpPr txBox="1"/>
            <p:nvPr/>
          </p:nvSpPr>
          <p:spPr>
            <a:xfrm>
              <a:off x="4188267" y="626243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6653AE0-CEB1-96B1-5B9D-85220C51C36A}"/>
                </a:ext>
              </a:extLst>
            </p:cNvPr>
            <p:cNvSpPr txBox="1"/>
            <p:nvPr/>
          </p:nvSpPr>
          <p:spPr>
            <a:xfrm>
              <a:off x="4194910" y="582965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CBC6FBB-2144-C2E0-F34A-3D2B9FA68A3B}"/>
                </a:ext>
              </a:extLst>
            </p:cNvPr>
            <p:cNvSpPr txBox="1"/>
            <p:nvPr/>
          </p:nvSpPr>
          <p:spPr>
            <a:xfrm>
              <a:off x="4194519" y="539495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9F31235-6D2F-36C8-CD69-DECA3511E3D8}"/>
                </a:ext>
              </a:extLst>
            </p:cNvPr>
            <p:cNvSpPr txBox="1"/>
            <p:nvPr/>
          </p:nvSpPr>
          <p:spPr>
            <a:xfrm>
              <a:off x="4200886" y="496084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5F2946E-F508-9396-8015-592DCCF3999B}"/>
                </a:ext>
              </a:extLst>
            </p:cNvPr>
            <p:cNvSpPr/>
            <p:nvPr/>
          </p:nvSpPr>
          <p:spPr>
            <a:xfrm>
              <a:off x="4603772" y="481888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470502F-EFCA-2BB6-1D63-EBC7CDC97F2D}"/>
                </a:ext>
              </a:extLst>
            </p:cNvPr>
            <p:cNvSpPr/>
            <p:nvPr/>
          </p:nvSpPr>
          <p:spPr>
            <a:xfrm>
              <a:off x="5156459" y="5037362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4A57FBC-F56B-5D91-7C84-017C62A2CB63}"/>
                </a:ext>
              </a:extLst>
            </p:cNvPr>
            <p:cNvSpPr/>
            <p:nvPr/>
          </p:nvSpPr>
          <p:spPr>
            <a:xfrm>
              <a:off x="6269991" y="547207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658BBF0-C3CD-C782-61D5-44695E397B6B}"/>
                </a:ext>
              </a:extLst>
            </p:cNvPr>
            <p:cNvSpPr/>
            <p:nvPr/>
          </p:nvSpPr>
          <p:spPr>
            <a:xfrm>
              <a:off x="4610314" y="526579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810BEFF-5DE6-182E-22EE-74BE82177140}"/>
                </a:ext>
              </a:extLst>
            </p:cNvPr>
            <p:cNvSpPr/>
            <p:nvPr/>
          </p:nvSpPr>
          <p:spPr>
            <a:xfrm>
              <a:off x="5162535" y="558221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E0D669D-2A41-535B-9188-79893C8DA710}"/>
                </a:ext>
              </a:extLst>
            </p:cNvPr>
            <p:cNvSpPr/>
            <p:nvPr/>
          </p:nvSpPr>
          <p:spPr>
            <a:xfrm>
              <a:off x="5713666" y="590204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894C11B-55AC-0EC5-634F-89A15A6AA6AC}"/>
                </a:ext>
              </a:extLst>
            </p:cNvPr>
            <p:cNvSpPr/>
            <p:nvPr/>
          </p:nvSpPr>
          <p:spPr>
            <a:xfrm>
              <a:off x="6278179" y="6228006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8843665-FD70-0AEA-F56C-6B5C4BDABB30}"/>
                </a:ext>
              </a:extLst>
            </p:cNvPr>
            <p:cNvSpPr/>
            <p:nvPr/>
          </p:nvSpPr>
          <p:spPr>
            <a:xfrm>
              <a:off x="4602108" y="5915273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MU Sans Serif" panose="02000603000000000000" pitchFamily="2" charset="0"/>
                </a:rPr>
                <a:t>0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6CE1131-F09D-D9E6-58AA-D1354CB047D3}"/>
                </a:ext>
              </a:extLst>
            </p:cNvPr>
            <p:cNvSpPr/>
            <p:nvPr/>
          </p:nvSpPr>
          <p:spPr>
            <a:xfrm>
              <a:off x="5718245" y="536488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97842F1-E64E-C614-29A8-441347DBE684}"/>
                </a:ext>
              </a:extLst>
            </p:cNvPr>
            <p:cNvSpPr/>
            <p:nvPr/>
          </p:nvSpPr>
          <p:spPr>
            <a:xfrm>
              <a:off x="6820532" y="5695553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74" name="Arrow: Down 73">
              <a:extLst>
                <a:ext uri="{FF2B5EF4-FFF2-40B4-BE49-F238E27FC236}">
                  <a16:creationId xmlns:a16="http://schemas.microsoft.com/office/drawing/2014/main" id="{8333C319-5C55-3567-6DDF-EA6EB037954C}"/>
                </a:ext>
              </a:extLst>
            </p:cNvPr>
            <p:cNvSpPr/>
            <p:nvPr/>
          </p:nvSpPr>
          <p:spPr>
            <a:xfrm rot="16200000">
              <a:off x="7835023" y="5341539"/>
              <a:ext cx="631596" cy="456967"/>
            </a:xfrm>
            <a:prstGeom prst="downArrow">
              <a:avLst/>
            </a:prstGeom>
            <a:solidFill>
              <a:srgbClr val="62A0AA"/>
            </a:solidFill>
            <a:ln>
              <a:solidFill>
                <a:srgbClr val="62A0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1E9DC38-6F85-2F20-9CB8-65C658DE1AC0}"/>
                </a:ext>
              </a:extLst>
            </p:cNvPr>
            <p:cNvSpPr/>
            <p:nvPr/>
          </p:nvSpPr>
          <p:spPr>
            <a:xfrm>
              <a:off x="9174403" y="466447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735F042-0CDE-4EEB-FFFF-68F5CF7952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1947" y="4541431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05ED5EF-5E42-C4AA-EB66-41DF704D81CD}"/>
                </a:ext>
              </a:extLst>
            </p:cNvPr>
            <p:cNvSpPr/>
            <p:nvPr/>
          </p:nvSpPr>
          <p:spPr>
            <a:xfrm>
              <a:off x="11385342" y="4658694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5F18D5E-0097-D510-1095-5C65B29C7C0F}"/>
                </a:ext>
              </a:extLst>
            </p:cNvPr>
            <p:cNvSpPr/>
            <p:nvPr/>
          </p:nvSpPr>
          <p:spPr>
            <a:xfrm>
              <a:off x="10837655" y="465636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24614A2-81C0-9CA5-1EF8-89969C00E139}"/>
                </a:ext>
              </a:extLst>
            </p:cNvPr>
            <p:cNvSpPr/>
            <p:nvPr/>
          </p:nvSpPr>
          <p:spPr>
            <a:xfrm>
              <a:off x="10280174" y="466089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B76900C-BCA5-0C19-E99A-BBD3B5FF358C}"/>
                </a:ext>
              </a:extLst>
            </p:cNvPr>
            <p:cNvSpPr/>
            <p:nvPr/>
          </p:nvSpPr>
          <p:spPr>
            <a:xfrm>
              <a:off x="9726401" y="466089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B67386B-8708-9DB9-0289-2ED081FB9667}"/>
                </a:ext>
              </a:extLst>
            </p:cNvPr>
            <p:cNvCxnSpPr>
              <a:cxnSpLocks/>
            </p:cNvCxnSpPr>
            <p:nvPr/>
          </p:nvCxnSpPr>
          <p:spPr>
            <a:xfrm>
              <a:off x="9203522" y="6367897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48722ACB-AAC5-F561-0086-93044DC53DD4}"/>
                    </a:ext>
                  </a:extLst>
                </p:cNvPr>
                <p:cNvSpPr txBox="1"/>
                <p:nvPr/>
              </p:nvSpPr>
              <p:spPr>
                <a:xfrm>
                  <a:off x="11634532" y="6338674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48722ACB-AAC5-F561-0086-93044DC53D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34532" y="6338674"/>
                  <a:ext cx="37779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F7B72CF-EF4F-839F-2E3C-2DC1E819545E}"/>
                </a:ext>
              </a:extLst>
            </p:cNvPr>
            <p:cNvSpPr txBox="1"/>
            <p:nvPr/>
          </p:nvSpPr>
          <p:spPr>
            <a:xfrm>
              <a:off x="8982936" y="635701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3ABBFCB-D45C-D616-4978-20F109FCEC9E}"/>
                </a:ext>
              </a:extLst>
            </p:cNvPr>
            <p:cNvSpPr txBox="1"/>
            <p:nvPr/>
          </p:nvSpPr>
          <p:spPr>
            <a:xfrm>
              <a:off x="9562709" y="635701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AD23A31-6806-78EE-2A3D-F6529C4A4AA2}"/>
                </a:ext>
              </a:extLst>
            </p:cNvPr>
            <p:cNvSpPr txBox="1"/>
            <p:nvPr/>
          </p:nvSpPr>
          <p:spPr>
            <a:xfrm>
              <a:off x="10069887" y="635245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1C3924ED-AF4C-83D1-5915-21183608FE33}"/>
                </a:ext>
              </a:extLst>
            </p:cNvPr>
            <p:cNvSpPr txBox="1"/>
            <p:nvPr/>
          </p:nvSpPr>
          <p:spPr>
            <a:xfrm>
              <a:off x="10649660" y="635245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1D43029-8E31-22CF-BF71-B6F97F881635}"/>
                </a:ext>
              </a:extLst>
            </p:cNvPr>
            <p:cNvSpPr txBox="1"/>
            <p:nvPr/>
          </p:nvSpPr>
          <p:spPr>
            <a:xfrm>
              <a:off x="11178416" y="635245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B21D6B6-66FE-B04B-248D-D148736C2C42}"/>
                </a:ext>
              </a:extLst>
            </p:cNvPr>
            <p:cNvSpPr txBox="1"/>
            <p:nvPr/>
          </p:nvSpPr>
          <p:spPr>
            <a:xfrm>
              <a:off x="8698064" y="618452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7FD54140-E324-FB6C-97D9-4E927CA40109}"/>
                </a:ext>
              </a:extLst>
            </p:cNvPr>
            <p:cNvSpPr txBox="1"/>
            <p:nvPr/>
          </p:nvSpPr>
          <p:spPr>
            <a:xfrm>
              <a:off x="8704707" y="575174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A1720BC-8C0C-7B4B-719C-BE8C130F65A1}"/>
                </a:ext>
              </a:extLst>
            </p:cNvPr>
            <p:cNvSpPr txBox="1"/>
            <p:nvPr/>
          </p:nvSpPr>
          <p:spPr>
            <a:xfrm>
              <a:off x="8704316" y="531704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2CC09C-15A5-491A-701F-79E32EC89D84}"/>
                </a:ext>
              </a:extLst>
            </p:cNvPr>
            <p:cNvSpPr txBox="1"/>
            <p:nvPr/>
          </p:nvSpPr>
          <p:spPr>
            <a:xfrm>
              <a:off x="8710683" y="488293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5B127AF9-C114-69B6-C5A9-6817A3756466}"/>
                </a:ext>
              </a:extLst>
            </p:cNvPr>
            <p:cNvSpPr/>
            <p:nvPr/>
          </p:nvSpPr>
          <p:spPr>
            <a:xfrm>
              <a:off x="9113569" y="474097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9D4BF0A5-0724-5EA6-566A-3186DB953677}"/>
                </a:ext>
              </a:extLst>
            </p:cNvPr>
            <p:cNvSpPr/>
            <p:nvPr/>
          </p:nvSpPr>
          <p:spPr>
            <a:xfrm>
              <a:off x="9666256" y="4959452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9DE3E7B5-226E-3A78-41AB-6AA8984F6D99}"/>
                </a:ext>
              </a:extLst>
            </p:cNvPr>
            <p:cNvSpPr/>
            <p:nvPr/>
          </p:nvSpPr>
          <p:spPr>
            <a:xfrm>
              <a:off x="10779788" y="539416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13AE900-F520-349B-7EEC-1A4099584853}"/>
                </a:ext>
              </a:extLst>
            </p:cNvPr>
            <p:cNvSpPr/>
            <p:nvPr/>
          </p:nvSpPr>
          <p:spPr>
            <a:xfrm>
              <a:off x="9120111" y="5187880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AFA8818E-02A6-2859-134F-674727B44F76}"/>
                </a:ext>
              </a:extLst>
            </p:cNvPr>
            <p:cNvSpPr/>
            <p:nvPr/>
          </p:nvSpPr>
          <p:spPr>
            <a:xfrm>
              <a:off x="9672332" y="5504304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91203E1D-CC77-4887-358E-06422C229A4C}"/>
                </a:ext>
              </a:extLst>
            </p:cNvPr>
            <p:cNvSpPr/>
            <p:nvPr/>
          </p:nvSpPr>
          <p:spPr>
            <a:xfrm>
              <a:off x="10223463" y="5824130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30EE2A26-CC91-A1CD-C4E0-7A992948FE00}"/>
                </a:ext>
              </a:extLst>
            </p:cNvPr>
            <p:cNvSpPr/>
            <p:nvPr/>
          </p:nvSpPr>
          <p:spPr>
            <a:xfrm>
              <a:off x="10787976" y="6150096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DB94C2F-48C4-CDE4-1141-6F6CD4AA0034}"/>
                </a:ext>
              </a:extLst>
            </p:cNvPr>
            <p:cNvSpPr/>
            <p:nvPr/>
          </p:nvSpPr>
          <p:spPr>
            <a:xfrm>
              <a:off x="9111905" y="5837363"/>
              <a:ext cx="203944" cy="197818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F1FB697-9DD2-81C7-86F2-BCC88C1F8BC5}"/>
                </a:ext>
              </a:extLst>
            </p:cNvPr>
            <p:cNvSpPr/>
            <p:nvPr/>
          </p:nvSpPr>
          <p:spPr>
            <a:xfrm>
              <a:off x="10228042" y="5286975"/>
              <a:ext cx="203944" cy="197818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9CBA6DA5-83C2-4918-85F5-AA5FFE3AE35B}"/>
                </a:ext>
              </a:extLst>
            </p:cNvPr>
            <p:cNvSpPr/>
            <p:nvPr/>
          </p:nvSpPr>
          <p:spPr>
            <a:xfrm>
              <a:off x="11330329" y="5617643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5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5A1BA-D205-7E72-E161-CABCB86006C8}"/>
              </a:ext>
            </a:extLst>
          </p:cNvPr>
          <p:cNvGrpSpPr/>
          <p:nvPr/>
        </p:nvGrpSpPr>
        <p:grpSpPr>
          <a:xfrm>
            <a:off x="134631" y="1146039"/>
            <a:ext cx="5130388" cy="1626466"/>
            <a:chOff x="134631" y="1802534"/>
            <a:chExt cx="5130388" cy="162646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DB58B2C-2F57-BF20-4816-7E91276431DF}"/>
                </a:ext>
              </a:extLst>
            </p:cNvPr>
            <p:cNvSpPr/>
            <p:nvPr/>
          </p:nvSpPr>
          <p:spPr>
            <a:xfrm>
              <a:off x="134631" y="2062731"/>
              <a:ext cx="5130388" cy="13662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8CAA01-91AD-2F3E-6927-83F15E9A6BD0}"/>
                </a:ext>
              </a:extLst>
            </p:cNvPr>
            <p:cNvSpPr txBox="1"/>
            <p:nvPr/>
          </p:nvSpPr>
          <p:spPr>
            <a:xfrm>
              <a:off x="1253447" y="1802534"/>
              <a:ext cx="316444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Collisions (Run 3)</a:t>
              </a:r>
              <a:endParaRPr lang="en-GB" sz="2800" b="1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Allen: a </a:t>
            </a:r>
            <a:r>
              <a:rPr lang="fr-FR" dirty="0" err="1"/>
              <a:t>Fully</a:t>
            </a:r>
            <a:r>
              <a:rPr lang="fr-FR" dirty="0"/>
              <a:t> GPU-</a:t>
            </a:r>
            <a:r>
              <a:rPr lang="fr-FR" dirty="0" err="1"/>
              <a:t>based</a:t>
            </a:r>
            <a:r>
              <a:rPr lang="fr-FR" dirty="0"/>
              <a:t> trigger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F6E15-E455-EC1B-D7B2-5D29127E1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9"/>
          <a:stretch/>
        </p:blipFill>
        <p:spPr>
          <a:xfrm>
            <a:off x="5300205" y="1372760"/>
            <a:ext cx="6860618" cy="36197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5F45F5-A24A-D4DE-23FE-97530AF0D02C}"/>
              </a:ext>
            </a:extLst>
          </p:cNvPr>
          <p:cNvCxnSpPr/>
          <p:nvPr/>
        </p:nvCxnSpPr>
        <p:spPr>
          <a:xfrm flipV="1">
            <a:off x="6041085" y="1739825"/>
            <a:ext cx="4733366" cy="122583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2A38B-EAB5-F391-6ED5-3A0D198D50BE}"/>
              </a:ext>
            </a:extLst>
          </p:cNvPr>
          <p:cNvCxnSpPr>
            <a:cxnSpLocks/>
          </p:cNvCxnSpPr>
          <p:nvPr/>
        </p:nvCxnSpPr>
        <p:spPr>
          <a:xfrm>
            <a:off x="6041085" y="2965662"/>
            <a:ext cx="4710484" cy="120450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544BD3-EE4C-0EC1-6F63-3F2E4CA101A1}"/>
              </a:ext>
            </a:extLst>
          </p:cNvPr>
          <p:cNvCxnSpPr>
            <a:cxnSpLocks/>
          </p:cNvCxnSpPr>
          <p:nvPr/>
        </p:nvCxnSpPr>
        <p:spPr>
          <a:xfrm flipV="1">
            <a:off x="6041085" y="2524361"/>
            <a:ext cx="4733366" cy="44130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1696C2-C7EF-E33C-42CA-637D95A8F945}"/>
              </a:ext>
            </a:extLst>
          </p:cNvPr>
          <p:cNvCxnSpPr>
            <a:cxnSpLocks/>
          </p:cNvCxnSpPr>
          <p:nvPr/>
        </p:nvCxnSpPr>
        <p:spPr>
          <a:xfrm>
            <a:off x="6041085" y="2965662"/>
            <a:ext cx="4733366" cy="39385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44E598-00FA-65B2-C4C0-08E5C4582679}"/>
              </a:ext>
            </a:extLst>
          </p:cNvPr>
          <p:cNvSpPr/>
          <p:nvPr/>
        </p:nvSpPr>
        <p:spPr>
          <a:xfrm>
            <a:off x="6018203" y="1749632"/>
            <a:ext cx="4707214" cy="1216031"/>
          </a:xfrm>
          <a:custGeom>
            <a:avLst/>
            <a:gdLst>
              <a:gd name="connsiteX0" fmla="*/ 0 w 4620126"/>
              <a:gd name="connsiteY0" fmla="*/ 1193533 h 1193533"/>
              <a:gd name="connsiteX1" fmla="*/ 4620126 w 4620126"/>
              <a:gd name="connsiteY1" fmla="*/ 760396 h 1193533"/>
              <a:gd name="connsiteX2" fmla="*/ 4620126 w 4620126"/>
              <a:gd name="connsiteY2" fmla="*/ 0 h 1193533"/>
              <a:gd name="connsiteX3" fmla="*/ 0 w 4620126"/>
              <a:gd name="connsiteY3" fmla="*/ 1193533 h 119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126" h="1193533">
                <a:moveTo>
                  <a:pt x="0" y="1193533"/>
                </a:moveTo>
                <a:lnTo>
                  <a:pt x="4620126" y="760396"/>
                </a:lnTo>
                <a:lnTo>
                  <a:pt x="4620126" y="0"/>
                </a:lnTo>
                <a:lnTo>
                  <a:pt x="0" y="1193533"/>
                </a:lnTo>
                <a:close/>
              </a:path>
            </a:pathLst>
          </a:custGeom>
          <a:solidFill>
            <a:srgbClr val="00206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29652-DC6E-3CC4-5539-9D3540D86700}"/>
              </a:ext>
            </a:extLst>
          </p:cNvPr>
          <p:cNvSpPr/>
          <p:nvPr/>
        </p:nvSpPr>
        <p:spPr>
          <a:xfrm flipV="1">
            <a:off x="6031279" y="2937713"/>
            <a:ext cx="4707214" cy="1216031"/>
          </a:xfrm>
          <a:custGeom>
            <a:avLst/>
            <a:gdLst>
              <a:gd name="connsiteX0" fmla="*/ 0 w 4620126"/>
              <a:gd name="connsiteY0" fmla="*/ 1193533 h 1193533"/>
              <a:gd name="connsiteX1" fmla="*/ 4620126 w 4620126"/>
              <a:gd name="connsiteY1" fmla="*/ 760396 h 1193533"/>
              <a:gd name="connsiteX2" fmla="*/ 4620126 w 4620126"/>
              <a:gd name="connsiteY2" fmla="*/ 0 h 1193533"/>
              <a:gd name="connsiteX3" fmla="*/ 0 w 4620126"/>
              <a:gd name="connsiteY3" fmla="*/ 1193533 h 119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126" h="1193533">
                <a:moveTo>
                  <a:pt x="0" y="1193533"/>
                </a:moveTo>
                <a:lnTo>
                  <a:pt x="4620126" y="760396"/>
                </a:lnTo>
                <a:lnTo>
                  <a:pt x="4620126" y="0"/>
                </a:lnTo>
                <a:lnTo>
                  <a:pt x="0" y="1193533"/>
                </a:lnTo>
                <a:close/>
              </a:path>
            </a:pathLst>
          </a:custGeom>
          <a:solidFill>
            <a:srgbClr val="00206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63E032-22D0-1EE3-B71E-0CDAD17D1566}"/>
              </a:ext>
            </a:extLst>
          </p:cNvPr>
          <p:cNvSpPr/>
          <p:nvPr/>
        </p:nvSpPr>
        <p:spPr>
          <a:xfrm>
            <a:off x="1367867" y="3208462"/>
            <a:ext cx="2666198" cy="683393"/>
          </a:xfrm>
          <a:prstGeom prst="roundRect">
            <a:avLst/>
          </a:prstGeom>
          <a:solidFill>
            <a:srgbClr val="002060"/>
          </a:solidFill>
          <a:ln>
            <a:solidFill>
              <a:srgbClr val="62A0AA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LHCb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Subdetectors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072197-0F5B-DD1B-26C9-ACC5C912CC64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2699825" y="2772505"/>
            <a:ext cx="1141" cy="435957"/>
          </a:xfrm>
          <a:prstGeom prst="straightConnector1">
            <a:avLst/>
          </a:prstGeom>
          <a:ln w="136525" cap="flat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0F2A14-1FF2-4820-9AE8-5944DF12691C}"/>
                  </a:ext>
                </a:extLst>
              </p:cNvPr>
              <p:cNvSpPr txBox="1"/>
              <p:nvPr/>
            </p:nvSpPr>
            <p:spPr>
              <a:xfrm>
                <a:off x="248595" y="1719480"/>
                <a:ext cx="5109054" cy="92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25 </m:t>
                    </m:r>
                    <m:r>
                      <m:rPr>
                        <m:nor/>
                      </m:rPr>
                      <a:rPr lang="fr-FR" b="0" i="0" smtClean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MHz</m:t>
                    </m:r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non-empty bunch crossing rate</a:t>
                </a:r>
                <a:endParaRPr lang="fr-FR" b="0" i="1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~</m:t>
                    </m:r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𝑝</m:t>
                    </m:r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𝑝</m:t>
                    </m:r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collisions / bunch crossing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collision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MU Sans Serif" panose="02000603000000000000" pitchFamily="2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MU Sans Serif" panose="02000603000000000000" pitchFamily="2" charset="0"/>
                          </a:rPr>
                          <m:t>𝑠</m:t>
                        </m:r>
                      </m:e>
                    </m:ra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=13.6 </m:t>
                    </m:r>
                    <m:r>
                      <m:rPr>
                        <m:nor/>
                      </m:rPr>
                      <a:rPr lang="fr-FR" b="0" i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TeV</m:t>
                    </m:r>
                  </m:oMath>
                </a14:m>
                <a:endParaRPr lang="fr-FR" b="0" i="1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0F2A14-1FF2-4820-9AE8-5944DF126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95" y="1719480"/>
                <a:ext cx="5109054" cy="926344"/>
              </a:xfrm>
              <a:prstGeom prst="rect">
                <a:avLst/>
              </a:prstGeom>
              <a:blipFill>
                <a:blip r:embed="rId4"/>
                <a:stretch>
                  <a:fillRect l="-835" t="-2632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2E0C3E-565E-0F06-8493-B6E8AE479F4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357649" y="2182652"/>
            <a:ext cx="684376" cy="78058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BFCCD6E-509C-EDA2-7CC7-D0C5CC5B4915}"/>
                  </a:ext>
                </a:extLst>
              </p:cNvPr>
              <p:cNvSpPr txBox="1"/>
              <p:nvPr/>
            </p:nvSpPr>
            <p:spPr>
              <a:xfrm>
                <a:off x="4054703" y="3074717"/>
                <a:ext cx="164430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Acceptance</a:t>
                </a:r>
              </a:p>
              <a:p>
                <a:r>
                  <a:rPr lang="en-US" dirty="0">
                    <a:solidFill>
                      <a:srgbClr val="00206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2&lt;</m:t>
                    </m:r>
                    <m:r>
                      <a:rPr lang="fr-FR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𝜂</m:t>
                    </m:r>
                    <m:r>
                      <a:rPr lang="fr-FR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&lt;5</m:t>
                    </m:r>
                  </m:oMath>
                </a14:m>
                <a:endParaRPr lang="fr-FR" b="0" dirty="0">
                  <a:solidFill>
                    <a:srgbClr val="00206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1°&lt;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𝜃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&lt;15°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BFCCD6E-509C-EDA2-7CC7-D0C5CC5B4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03" y="3074717"/>
                <a:ext cx="1644304" cy="923330"/>
              </a:xfrm>
              <a:prstGeom prst="rect">
                <a:avLst/>
              </a:prstGeom>
              <a:blipFill>
                <a:blip r:embed="rId5"/>
                <a:stretch>
                  <a:fillRect l="-2963" t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45B2D5-7A95-B1C6-8CC5-71CF9B88D179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>
            <a:off x="2700966" y="3891855"/>
            <a:ext cx="0" cy="427544"/>
          </a:xfrm>
          <a:prstGeom prst="straightConnector1">
            <a:avLst/>
          </a:prstGeom>
          <a:ln w="1143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B1E9498-BB01-E9E2-B26D-F6CCDC9DC9DB}"/>
              </a:ext>
            </a:extLst>
          </p:cNvPr>
          <p:cNvSpPr/>
          <p:nvPr/>
        </p:nvSpPr>
        <p:spPr>
          <a:xfrm>
            <a:off x="1367867" y="4319399"/>
            <a:ext cx="2666198" cy="683393"/>
          </a:xfrm>
          <a:prstGeom prst="roundRect">
            <a:avLst/>
          </a:prstGeom>
          <a:solidFill>
            <a:srgbClr val="62A0AA"/>
          </a:solidFill>
          <a:ln>
            <a:solidFill>
              <a:srgbClr val="62A0AA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Digitization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599AFA-EF40-DE1A-C710-58FC0F23975B}"/>
              </a:ext>
            </a:extLst>
          </p:cNvPr>
          <p:cNvSpPr txBox="1"/>
          <p:nvPr/>
        </p:nvSpPr>
        <p:spPr>
          <a:xfrm>
            <a:off x="4069251" y="4422070"/>
            <a:ext cx="2319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2A0A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PCIe40 boards</a:t>
            </a:r>
            <a:endParaRPr lang="en-GB" dirty="0">
              <a:solidFill>
                <a:srgbClr val="62A0A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48DF0-FD46-EEF7-CFD4-E51D50C8F5C5}"/>
              </a:ext>
            </a:extLst>
          </p:cNvPr>
          <p:cNvSpPr txBox="1"/>
          <p:nvPr/>
        </p:nvSpPr>
        <p:spPr>
          <a:xfrm>
            <a:off x="2803122" y="5031601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2A0A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TB/s</a:t>
            </a:r>
            <a:endParaRPr lang="en-GB" dirty="0">
              <a:solidFill>
                <a:srgbClr val="62A0A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14759C4-51B9-0EFB-A05A-9CC66D335A18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 flipH="1">
            <a:off x="2700395" y="5002792"/>
            <a:ext cx="571" cy="479135"/>
          </a:xfrm>
          <a:prstGeom prst="straightConnector1">
            <a:avLst/>
          </a:prstGeom>
          <a:ln w="114300">
            <a:solidFill>
              <a:srgbClr val="62A0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37B835E-4807-64C1-E816-9E93BA182CEC}"/>
                  </a:ext>
                </a:extLst>
              </p:cNvPr>
              <p:cNvSpPr/>
              <p:nvPr/>
            </p:nvSpPr>
            <p:spPr>
              <a:xfrm>
                <a:off x="6842101" y="5501079"/>
                <a:ext cx="3258994" cy="1179510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HLT2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𝒪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3000</m:t>
                        </m:r>
                      </m:e>
                    </m:d>
                  </m:oMath>
                </a14:m>
                <a:r>
                  <a:rPr lang="fr-FR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CPU x86 servers</a:t>
                </a:r>
              </a:p>
              <a:p>
                <a:pPr algn="ctr"/>
                <a:r>
                  <a:rPr lang="fr-FR" dirty="0">
                    <a:latin typeface="Verdana" panose="020B0604030504040204" pitchFamily="34" charset="0"/>
                    <a:ea typeface="Verdana" panose="020B0604030504040204" pitchFamily="34" charset="0"/>
                  </a:rPr>
                  <a:t>Full reconstruction</a:t>
                </a:r>
              </a:p>
              <a:p>
                <a:pPr algn="ctr"/>
                <a:r>
                  <a:rPr lang="fr-FR" dirty="0">
                    <a:latin typeface="Verdana" panose="020B0604030504040204" pitchFamily="34" charset="0"/>
                    <a:ea typeface="Verdana" panose="020B0604030504040204" pitchFamily="34" charset="0"/>
                  </a:rPr>
                  <a:t>Full </a:t>
                </a:r>
                <a:r>
                  <a:rPr lang="fr-FR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selection</a:t>
                </a:r>
                <a:endParaRPr lang="en-GB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37B835E-4807-64C1-E816-9E93BA182C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01" y="5501079"/>
                <a:ext cx="3258994" cy="1179510"/>
              </a:xfrm>
              <a:prstGeom prst="roundRect">
                <a:avLst/>
              </a:prstGeom>
              <a:blipFill>
                <a:blip r:embed="rId6"/>
                <a:stretch>
                  <a:fillRect t="-2551" b="-81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A0F87CF-BE22-181D-4BB3-A1597095FEA4}"/>
              </a:ext>
            </a:extLst>
          </p:cNvPr>
          <p:cNvCxnSpPr>
            <a:cxnSpLocks/>
            <a:stCxn id="36" idx="3"/>
            <a:endCxn id="40" idx="1"/>
          </p:cNvCxnSpPr>
          <p:nvPr/>
        </p:nvCxnSpPr>
        <p:spPr>
          <a:xfrm>
            <a:off x="10101095" y="6090834"/>
            <a:ext cx="416660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E23247A-B15D-36CD-977E-C99F492D836B}"/>
              </a:ext>
            </a:extLst>
          </p:cNvPr>
          <p:cNvSpPr/>
          <p:nvPr/>
        </p:nvSpPr>
        <p:spPr>
          <a:xfrm>
            <a:off x="4777289" y="5787831"/>
            <a:ext cx="1670650" cy="58512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Storage buffer</a:t>
            </a:r>
            <a:endParaRPr lang="en-GB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3C999AC-8B61-BD51-4541-B3672FC7860B}"/>
              </a:ext>
            </a:extLst>
          </p:cNvPr>
          <p:cNvCxnSpPr>
            <a:cxnSpLocks/>
            <a:stCxn id="38" idx="3"/>
            <a:endCxn id="36" idx="1"/>
          </p:cNvCxnSpPr>
          <p:nvPr/>
        </p:nvCxnSpPr>
        <p:spPr>
          <a:xfrm>
            <a:off x="6447939" y="6080393"/>
            <a:ext cx="394162" cy="10441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91373B7-21B8-9A1F-5238-E0686EE12795}"/>
              </a:ext>
            </a:extLst>
          </p:cNvPr>
          <p:cNvSpPr txBox="1"/>
          <p:nvPr/>
        </p:nvSpPr>
        <p:spPr>
          <a:xfrm>
            <a:off x="10517755" y="5906168"/>
            <a:ext cx="1124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GB/s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DBE452E-7274-A855-6A21-9E6B023C5A30}"/>
              </a:ext>
            </a:extLst>
          </p:cNvPr>
          <p:cNvCxnSpPr>
            <a:cxnSpLocks/>
            <a:stCxn id="25" idx="3"/>
            <a:endCxn id="38" idx="1"/>
          </p:cNvCxnSpPr>
          <p:nvPr/>
        </p:nvCxnSpPr>
        <p:spPr>
          <a:xfrm>
            <a:off x="4322251" y="6071682"/>
            <a:ext cx="455038" cy="8711"/>
          </a:xfrm>
          <a:prstGeom prst="straightConnector1">
            <a:avLst/>
          </a:prstGeom>
          <a:ln w="79375">
            <a:solidFill>
              <a:srgbClr val="0082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5DF951F-D46C-1D14-38B8-CE98382D4859}"/>
              </a:ext>
            </a:extLst>
          </p:cNvPr>
          <p:cNvSpPr txBox="1"/>
          <p:nvPr/>
        </p:nvSpPr>
        <p:spPr>
          <a:xfrm>
            <a:off x="4360629" y="5233762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82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70-200 GB/s</a:t>
            </a:r>
            <a:endParaRPr lang="en-GB" dirty="0">
              <a:solidFill>
                <a:srgbClr val="0082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42842A-9D2E-E126-43B9-21DB92954B23}"/>
              </a:ext>
            </a:extLst>
          </p:cNvPr>
          <p:cNvGrpSpPr/>
          <p:nvPr/>
        </p:nvGrpSpPr>
        <p:grpSpPr>
          <a:xfrm>
            <a:off x="1078538" y="5481927"/>
            <a:ext cx="3243713" cy="1179510"/>
            <a:chOff x="1078538" y="5481927"/>
            <a:chExt cx="3243713" cy="11795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0B358C3-89D8-3006-0C89-AA0544691EF7}"/>
                    </a:ext>
                  </a:extLst>
                </p:cNvPr>
                <p:cNvSpPr/>
                <p:nvPr/>
              </p:nvSpPr>
              <p:spPr>
                <a:xfrm>
                  <a:off x="1078538" y="5481927"/>
                  <a:ext cx="3243713" cy="1179510"/>
                </a:xfrm>
                <a:prstGeom prst="roundRect">
                  <a:avLst/>
                </a:prstGeom>
                <a:solidFill>
                  <a:srgbClr val="00823B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b="1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Allen [HLT1]</a:t>
                  </a:r>
                  <a:br>
                    <a:rPr lang="fr-FR" dirty="0"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𝒪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500</m:t>
                          </m:r>
                        </m:e>
                      </m:d>
                    </m:oMath>
                  </a14:m>
                  <a:r>
                    <a:rPr lang="fr-FR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 GPUs</a:t>
                  </a:r>
                </a:p>
                <a:p>
                  <a:pPr algn="ctr"/>
                  <a:r>
                    <a:rPr lang="fr-FR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Partial reconstruction</a:t>
                  </a:r>
                </a:p>
                <a:p>
                  <a:pPr algn="ctr"/>
                  <a:r>
                    <a:rPr lang="fr-FR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Partial </a:t>
                  </a:r>
                  <a:r>
                    <a:rPr lang="fr-FR" dirty="0" err="1">
                      <a:latin typeface="Verdana" panose="020B0604030504040204" pitchFamily="34" charset="0"/>
                      <a:ea typeface="Verdana" panose="020B0604030504040204" pitchFamily="34" charset="0"/>
                    </a:rPr>
                    <a:t>Selection</a:t>
                  </a:r>
                  <a:endParaRPr lang="en-GB" dirty="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0B358C3-89D8-3006-0C89-AA0544691E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538" y="5481927"/>
                  <a:ext cx="3243713" cy="1179510"/>
                </a:xfrm>
                <a:prstGeom prst="roundRect">
                  <a:avLst/>
                </a:prstGeom>
                <a:blipFill>
                  <a:blip r:embed="rId7"/>
                  <a:stretch>
                    <a:fillRect t="-985" b="-5911"/>
                  </a:stretch>
                </a:blip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5" name="Picture 44" descr="A rake in sand with sand in the background&#10;&#10;Description automatically generated">
              <a:extLst>
                <a:ext uri="{FF2B5EF4-FFF2-40B4-BE49-F238E27FC236}">
                  <a16:creationId xmlns:a16="http://schemas.microsoft.com/office/drawing/2014/main" id="{0A09AD88-E6E9-2CBF-86C0-4E60F6A6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93846" y="5490080"/>
              <a:ext cx="515705" cy="515705"/>
            </a:xfrm>
            <a:prstGeom prst="rect">
              <a:avLst/>
            </a:prstGeom>
          </p:spPr>
        </p:pic>
      </p:grpSp>
      <p:pic>
        <p:nvPicPr>
          <p:cNvPr id="44" name="Picture 43" descr="A close up of a hand&#10;&#10;AI-generated content may be incorrect.">
            <a:extLst>
              <a:ext uri="{FF2B5EF4-FFF2-40B4-BE49-F238E27FC236}">
                <a16:creationId xmlns:a16="http://schemas.microsoft.com/office/drawing/2014/main" id="{D7D4FAF0-E7F8-8341-DB63-7568295AB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10528" y="5184985"/>
            <a:ext cx="747695" cy="160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1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" grpId="0"/>
      <p:bldP spid="36" grpId="0" animBg="1"/>
      <p:bldP spid="38" grpId="0" animBg="1"/>
      <p:bldP spid="40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Allen: a </a:t>
            </a:r>
            <a:r>
              <a:rPr lang="fr-FR" dirty="0" err="1"/>
              <a:t>Fully</a:t>
            </a:r>
            <a:r>
              <a:rPr lang="fr-FR" dirty="0"/>
              <a:t> GPU-</a:t>
            </a:r>
            <a:r>
              <a:rPr lang="fr-FR" dirty="0" err="1"/>
              <a:t>based</a:t>
            </a:r>
            <a:r>
              <a:rPr lang="fr-FR" dirty="0"/>
              <a:t> trigger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51119" y="71520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7B915B-FD11-EB2B-B29F-B5DE664D2B84}"/>
              </a:ext>
            </a:extLst>
          </p:cNvPr>
          <p:cNvCxnSpPr/>
          <p:nvPr/>
        </p:nvCxnSpPr>
        <p:spPr>
          <a:xfrm>
            <a:off x="6096000" y="1317625"/>
            <a:ext cx="0" cy="49625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7830FA-683C-B1C5-F7B6-A4E65854A660}"/>
              </a:ext>
            </a:extLst>
          </p:cNvPr>
          <p:cNvSpPr txBox="1"/>
          <p:nvPr/>
        </p:nvSpPr>
        <p:spPr>
          <a:xfrm>
            <a:off x="1464065" y="1160307"/>
            <a:ext cx="3098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CPU</a:t>
            </a:r>
          </a:p>
          <a:p>
            <a:pPr algn="ctr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</a:rPr>
              <a:t>Central Processor Unit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99621-BD33-396A-D848-6BFA31B87206}"/>
              </a:ext>
            </a:extLst>
          </p:cNvPr>
          <p:cNvSpPr txBox="1"/>
          <p:nvPr/>
        </p:nvSpPr>
        <p:spPr>
          <a:xfrm>
            <a:off x="7470265" y="1160307"/>
            <a:ext cx="3390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GPU</a:t>
            </a:r>
          </a:p>
          <a:p>
            <a:pPr algn="ctr"/>
            <a:r>
              <a:rPr lang="fr-FR" b="1" dirty="0" err="1">
                <a:latin typeface="Verdana" panose="020B0604030504040204" pitchFamily="34" charset="0"/>
                <a:ea typeface="Verdana" panose="020B0604030504040204" pitchFamily="34" charset="0"/>
              </a:rPr>
              <a:t>Graphical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 Processor Unit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BA33BE-322F-4508-51EB-423A0E5B2FB7}"/>
                  </a:ext>
                </a:extLst>
              </p:cNvPr>
              <p:cNvSpPr txBox="1"/>
              <p:nvPr/>
            </p:nvSpPr>
            <p:spPr>
              <a:xfrm>
                <a:off x="655093" y="1806954"/>
                <a:ext cx="509543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O(10-100) </a:t>
                </a:r>
                <a:r>
                  <a:rPr lang="en-GB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fast</a:t>
                </a:r>
                <a:r>
                  <a:rPr lang="en-GB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cores 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</a:rPr>
                  <a:t>running in parallel</a:t>
                </a:r>
              </a:p>
              <a:p>
                <a:endParaRPr lang="en-GB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fr-FR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Optimised</a:t>
                </a:r>
                <a:r>
                  <a:rPr lang="fr-FR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for </a:t>
                </a:r>
                <a:r>
                  <a:rPr lang="fr-FR" b="1" dirty="0" err="1">
                    <a:solidFill>
                      <a:schemeClr val="accent2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latency</a:t>
                </a:r>
                <a:r>
                  <a:rPr lang="fr-FR" dirty="0">
                    <a:solidFill>
                      <a:schemeClr val="accent2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</a:p>
              <a:p>
                <a:r>
                  <a:rPr lang="fr-FR" dirty="0">
                    <a:solidFill>
                      <a:schemeClr val="accent2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≡</m:t>
                    </m:r>
                  </m:oMath>
                </a14:m>
                <a:r>
                  <a:rPr lang="en-GB" dirty="0">
                    <a:solidFill>
                      <a:schemeClr val="accent2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duration of a single operation)</a:t>
                </a:r>
              </a:p>
              <a:p>
                <a:endParaRPr lang="en-GB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BA33BE-322F-4508-51EB-423A0E5B2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93" y="1806954"/>
                <a:ext cx="5095434" cy="1477328"/>
              </a:xfrm>
              <a:prstGeom prst="rect">
                <a:avLst/>
              </a:prstGeom>
              <a:blipFill>
                <a:blip r:embed="rId3"/>
                <a:stretch>
                  <a:fillRect l="-957" t="-2058" r="-2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4392EF-66F5-0D67-FE06-07994EC79028}"/>
                  </a:ext>
                </a:extLst>
              </p:cNvPr>
              <p:cNvSpPr txBox="1"/>
              <p:nvPr/>
            </p:nvSpPr>
            <p:spPr>
              <a:xfrm>
                <a:off x="6237972" y="1843607"/>
                <a:ext cx="585525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O(1000-10000) </a:t>
                </a:r>
                <a:r>
                  <a:rPr lang="en-GB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slow</a:t>
                </a:r>
                <a:r>
                  <a:rPr lang="en-GB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cores 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</a:rPr>
                  <a:t>running in parallel</a:t>
                </a:r>
              </a:p>
              <a:p>
                <a:endParaRPr lang="en-GB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fr-FR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Optimised</a:t>
                </a:r>
                <a:r>
                  <a:rPr lang="fr-FR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for </a:t>
                </a:r>
                <a:r>
                  <a:rPr lang="fr-FR" b="1" dirty="0" err="1">
                    <a:solidFill>
                      <a:schemeClr val="accent2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throughput</a:t>
                </a:r>
                <a:endParaRPr lang="en-GB" dirty="0">
                  <a:solidFill>
                    <a:schemeClr val="accent2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fr-FR" dirty="0">
                    <a:solidFill>
                      <a:schemeClr val="accent2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≡</m:t>
                    </m:r>
                  </m:oMath>
                </a14:m>
                <a:r>
                  <a:rPr lang="en-GB" dirty="0">
                    <a:solidFill>
                      <a:schemeClr val="accent2">
                        <a:lumMod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# operations / second)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4392EF-66F5-0D67-FE06-07994EC79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972" y="1843607"/>
                <a:ext cx="5855257" cy="1200329"/>
              </a:xfrm>
              <a:prstGeom prst="rect">
                <a:avLst/>
              </a:prstGeom>
              <a:blipFill>
                <a:blip r:embed="rId4"/>
                <a:stretch>
                  <a:fillRect l="-832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GPU vs CPU | Difference-computer processor and graphics card | graphic card  | video card | TechTerms - YouTube">
            <a:extLst>
              <a:ext uri="{FF2B5EF4-FFF2-40B4-BE49-F238E27FC236}">
                <a16:creationId xmlns:a16="http://schemas.microsoft.com/office/drawing/2014/main" id="{194D94C1-D22D-0A04-3469-567B32B4F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1" r="56455"/>
          <a:stretch/>
        </p:blipFill>
        <p:spPr bwMode="auto">
          <a:xfrm>
            <a:off x="791251" y="3124200"/>
            <a:ext cx="2000976" cy="19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60E742-F027-BA03-2628-ECA62C93682F}"/>
              </a:ext>
            </a:extLst>
          </p:cNvPr>
          <p:cNvGrpSpPr/>
          <p:nvPr/>
        </p:nvGrpSpPr>
        <p:grpSpPr>
          <a:xfrm>
            <a:off x="7470265" y="3078800"/>
            <a:ext cx="3177909" cy="2512187"/>
            <a:chOff x="6785984" y="3449226"/>
            <a:chExt cx="4288825" cy="3390384"/>
          </a:xfrm>
        </p:grpSpPr>
        <p:pic>
          <p:nvPicPr>
            <p:cNvPr id="13" name="Picture 2" descr="GPU vs CPU | Difference-computer processor and graphics card | graphic card  | video card | TechTerms - YouTube">
              <a:extLst>
                <a:ext uri="{FF2B5EF4-FFF2-40B4-BE49-F238E27FC236}">
                  <a16:creationId xmlns:a16="http://schemas.microsoft.com/office/drawing/2014/main" id="{502D24C2-CB00-9794-B55E-2D118523D2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9" t="25822" r="1349"/>
            <a:stretch/>
          </p:blipFill>
          <p:spPr bwMode="auto">
            <a:xfrm>
              <a:off x="6939027" y="5115843"/>
              <a:ext cx="2067891" cy="166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GPU vs CPU | Difference-computer processor and graphics card | graphic card  | video card | TechTerms - YouTube">
              <a:extLst>
                <a:ext uri="{FF2B5EF4-FFF2-40B4-BE49-F238E27FC236}">
                  <a16:creationId xmlns:a16="http://schemas.microsoft.com/office/drawing/2014/main" id="{5E54379B-C02B-065A-765E-1F902D0D51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9" t="25822" r="1349"/>
            <a:stretch/>
          </p:blipFill>
          <p:spPr bwMode="auto">
            <a:xfrm>
              <a:off x="9006918" y="5172993"/>
              <a:ext cx="2067891" cy="166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GPU vs CPU | Difference-computer processor and graphics card | graphic card  | video card | TechTerms - YouTube">
              <a:extLst>
                <a:ext uri="{FF2B5EF4-FFF2-40B4-BE49-F238E27FC236}">
                  <a16:creationId xmlns:a16="http://schemas.microsoft.com/office/drawing/2014/main" id="{A14BFE6F-EC22-11F5-A287-20BBC76785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9" t="25822" r="1349"/>
            <a:stretch/>
          </p:blipFill>
          <p:spPr bwMode="auto">
            <a:xfrm>
              <a:off x="6785984" y="3449226"/>
              <a:ext cx="2067891" cy="166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GPU vs CPU | Difference-computer processor and graphics card | graphic card  | video card | TechTerms - YouTube">
              <a:extLst>
                <a:ext uri="{FF2B5EF4-FFF2-40B4-BE49-F238E27FC236}">
                  <a16:creationId xmlns:a16="http://schemas.microsoft.com/office/drawing/2014/main" id="{D6AECAB4-A7B2-4799-56DE-DB6DC057D6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9" t="25822" r="1349"/>
            <a:stretch/>
          </p:blipFill>
          <p:spPr bwMode="auto">
            <a:xfrm>
              <a:off x="8853875" y="3506376"/>
              <a:ext cx="2067891" cy="166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GPU vs CPU | Difference-computer processor and graphics card | graphic card  | video card | TechTerms - YouTube">
            <a:extLst>
              <a:ext uri="{FF2B5EF4-FFF2-40B4-BE49-F238E27FC236}">
                <a16:creationId xmlns:a16="http://schemas.microsoft.com/office/drawing/2014/main" id="{77A19F0D-C587-E490-677C-FC94DF5E5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1" r="56455"/>
          <a:stretch/>
        </p:blipFill>
        <p:spPr bwMode="auto">
          <a:xfrm>
            <a:off x="3152573" y="3124200"/>
            <a:ext cx="2000977" cy="19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B36F5C-A168-F2B9-07E2-4C0C9DF3A966}"/>
              </a:ext>
            </a:extLst>
          </p:cNvPr>
          <p:cNvSpPr txBox="1"/>
          <p:nvPr/>
        </p:nvSpPr>
        <p:spPr>
          <a:xfrm>
            <a:off x="6356530" y="5910818"/>
            <a:ext cx="542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Programming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Language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for NVIDIA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GPUs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 CUDA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45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Allen: a </a:t>
            </a:r>
            <a:r>
              <a:rPr lang="fr-FR" dirty="0" err="1"/>
              <a:t>Fully</a:t>
            </a:r>
            <a:r>
              <a:rPr lang="fr-FR" dirty="0"/>
              <a:t> GPU-</a:t>
            </a:r>
            <a:r>
              <a:rPr lang="fr-FR" dirty="0" err="1"/>
              <a:t>based</a:t>
            </a:r>
            <a:r>
              <a:rPr lang="fr-FR" dirty="0"/>
              <a:t> trigger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51119" y="71520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572DA9-0D7D-7D6F-E75D-8E84A8976D57}"/>
              </a:ext>
            </a:extLst>
          </p:cNvPr>
          <p:cNvSpPr/>
          <p:nvPr/>
        </p:nvSpPr>
        <p:spPr>
          <a:xfrm>
            <a:off x="1881008" y="2542842"/>
            <a:ext cx="3884792" cy="88098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Consolas" panose="020B0609020204030204" pitchFamily="49" charset="0"/>
              </a:rPr>
              <a:t>initialize_event_lists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529249-AFBA-24CD-A127-C277EC27689F}"/>
              </a:ext>
            </a:extLst>
          </p:cNvPr>
          <p:cNvSpPr/>
          <p:nvPr/>
        </p:nvSpPr>
        <p:spPr>
          <a:xfrm>
            <a:off x="5983108" y="2542842"/>
            <a:ext cx="3884792" cy="88098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Consolas" panose="020B0609020204030204" pitchFamily="49" charset="0"/>
              </a:rPr>
              <a:t>initialize_number_of_events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5581DA-1428-5D95-5D11-F2BF690AA275}"/>
              </a:ext>
            </a:extLst>
          </p:cNvPr>
          <p:cNvSpPr/>
          <p:nvPr/>
        </p:nvSpPr>
        <p:spPr>
          <a:xfrm>
            <a:off x="1881008" y="3705588"/>
            <a:ext cx="3884792" cy="83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Consolas" panose="020B0609020204030204" pitchFamily="49" charset="0"/>
              </a:rPr>
              <a:t>calculate_number_of_retina</a:t>
            </a:r>
            <a:br>
              <a:rPr lang="fr-FR" dirty="0">
                <a:latin typeface="Consolas" panose="020B0609020204030204" pitchFamily="49" charset="0"/>
              </a:rPr>
            </a:br>
            <a:r>
              <a:rPr lang="fr-FR" dirty="0" err="1">
                <a:latin typeface="Consolas" panose="020B0609020204030204" pitchFamily="49" charset="0"/>
              </a:rPr>
              <a:t>clusters_each_sensor_pair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E3BB9-B393-F4A8-0EC0-305D53DEF2E5}"/>
              </a:ext>
            </a:extLst>
          </p:cNvPr>
          <p:cNvSpPr/>
          <p:nvPr/>
        </p:nvSpPr>
        <p:spPr>
          <a:xfrm>
            <a:off x="5983108" y="3705589"/>
            <a:ext cx="3884792" cy="83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Consolas" panose="020B0609020204030204" pitchFamily="49" charset="0"/>
              </a:rPr>
              <a:t>decode_retinaclusters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3FF449-2E1A-141D-AA8D-9E7402A7F92A}"/>
              </a:ext>
            </a:extLst>
          </p:cNvPr>
          <p:cNvSpPr/>
          <p:nvPr/>
        </p:nvSpPr>
        <p:spPr>
          <a:xfrm>
            <a:off x="1881008" y="4808887"/>
            <a:ext cx="3884792" cy="83405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Consolas" panose="020B0609020204030204" pitchFamily="49" charset="0"/>
              </a:rPr>
              <a:t>velo_search_by_triplet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1986B3-7AE0-95B8-A8C5-58D8B9B703A7}"/>
              </a:ext>
            </a:extLst>
          </p:cNvPr>
          <p:cNvSpPr/>
          <p:nvPr/>
        </p:nvSpPr>
        <p:spPr>
          <a:xfrm>
            <a:off x="5983108" y="4808887"/>
            <a:ext cx="3884792" cy="83405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Consolas" panose="020B0609020204030204" pitchFamily="49" charset="0"/>
              </a:rPr>
              <a:t>velo_three_hit_tracks_filter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AF03D-4B4C-1CFB-10F5-414C13E72F36}"/>
              </a:ext>
            </a:extLst>
          </p:cNvPr>
          <p:cNvSpPr/>
          <p:nvPr/>
        </p:nvSpPr>
        <p:spPr>
          <a:xfrm>
            <a:off x="1869716" y="5912186"/>
            <a:ext cx="3884792" cy="8340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Consolas" panose="020B0609020204030204" pitchFamily="49" charset="0"/>
              </a:rPr>
              <a:t>velo_copy_track_hit_number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978EBB-533E-7858-FB77-2C6D07DFA5FF}"/>
              </a:ext>
            </a:extLst>
          </p:cNvPr>
          <p:cNvSpPr/>
          <p:nvPr/>
        </p:nvSpPr>
        <p:spPr>
          <a:xfrm>
            <a:off x="5983108" y="5912185"/>
            <a:ext cx="3884792" cy="8340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Consolas" panose="020B0609020204030204" pitchFamily="49" charset="0"/>
              </a:rPr>
              <a:t>velo_consolidate_tracks</a:t>
            </a:r>
            <a:endParaRPr lang="en-GB" dirty="0">
              <a:latin typeface="Consolas" panose="020B0609020204030204" pitchFamily="49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BF99B1-99E6-2B02-8B17-BB4AF9774AD2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5765800" y="2983335"/>
            <a:ext cx="21730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9BDD4A-B806-EC4A-BEA7-A1FF772574C3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765800" y="4122616"/>
            <a:ext cx="217308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9DA78C-3027-9717-2C3F-B4DDAA214198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765800" y="5225915"/>
            <a:ext cx="27826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50305F-2971-E7BF-E0B4-84D3B7D0D26E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5754508" y="6329213"/>
            <a:ext cx="228600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ACBFA059-6577-754F-A3E9-AC371494A016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H="1">
            <a:off x="1881008" y="2983335"/>
            <a:ext cx="7986892" cy="1139281"/>
          </a:xfrm>
          <a:prstGeom prst="bentConnector5">
            <a:avLst>
              <a:gd name="adj1" fmla="val -2862"/>
              <a:gd name="adj2" fmla="val 51030"/>
              <a:gd name="adj3" fmla="val 102862"/>
            </a:avLst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EB626FE4-24F4-B36E-07C3-FF9AC75B0D61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H="1">
            <a:off x="1881008" y="4122617"/>
            <a:ext cx="7986892" cy="1103298"/>
          </a:xfrm>
          <a:prstGeom prst="bentConnector5">
            <a:avLst>
              <a:gd name="adj1" fmla="val -2862"/>
              <a:gd name="adj2" fmla="val 50000"/>
              <a:gd name="adj3" fmla="val 102862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3C334FE3-ACB6-C8FD-CB30-D712A6DF7333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H="1">
            <a:off x="1869716" y="5225915"/>
            <a:ext cx="7998184" cy="1103299"/>
          </a:xfrm>
          <a:prstGeom prst="bentConnector5">
            <a:avLst>
              <a:gd name="adj1" fmla="val -2858"/>
              <a:gd name="adj2" fmla="val 50000"/>
              <a:gd name="adj3" fmla="val 102858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BBC54EA-03BF-E752-DA12-B31D44F780C8}"/>
              </a:ext>
            </a:extLst>
          </p:cNvPr>
          <p:cNvSpPr txBox="1"/>
          <p:nvPr/>
        </p:nvSpPr>
        <p:spPr>
          <a:xfrm>
            <a:off x="342900" y="1134369"/>
            <a:ext cx="2854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Allen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framework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Algorithm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 C++/CUDA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Sequence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Python</a:t>
            </a:r>
          </a:p>
          <a:p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E60BD4-E81C-162B-E860-0205D14E00D1}"/>
              </a:ext>
            </a:extLst>
          </p:cNvPr>
          <p:cNvSpPr txBox="1"/>
          <p:nvPr/>
        </p:nvSpPr>
        <p:spPr>
          <a:xfrm>
            <a:off x="1872516" y="2079943"/>
            <a:ext cx="793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Sequence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for "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Search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by Triplet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"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algorithm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track-finding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in the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Velo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90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51119" y="71520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622BEF-7CE0-3F99-6868-2F2D3CC2245B}"/>
                  </a:ext>
                </a:extLst>
              </p:cNvPr>
              <p:cNvSpPr txBox="1"/>
              <p:nvPr/>
            </p:nvSpPr>
            <p:spPr>
              <a:xfrm>
                <a:off x="249196" y="1549400"/>
                <a:ext cx="1112626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Search by Triplet: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𝒪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10%</m:t>
                        </m:r>
                      </m:e>
                    </m:d>
                  </m:oMath>
                </a14:m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total reconstruction time</a:t>
                </a:r>
              </a:p>
              <a:p>
                <a:endParaRPr lang="fr-FR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High-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Luminosity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Phase of LHCb (Run 5)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42 visible pp collisions per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bunch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crossing</a:t>
                </a:r>
                <a:endParaRPr lang="fr-FR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×8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particles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Higher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detector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occupancy</a:t>
                </a:r>
                <a:endParaRPr lang="fr-FR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Classical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algorithms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scale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worse</a:t>
                </a:r>
                <a:r>
                  <a:rPr lang="fr-FR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than</a:t>
                </a:r>
                <a:r>
                  <a:rPr lang="fr-FR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quadratically</a:t>
                </a:r>
                <a:r>
                  <a:rPr lang="fr-FR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with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hits</m:t>
                        </m:r>
                      </m:sub>
                    </m:sSub>
                  </m:oMath>
                </a14:m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fr-FR" b="1" dirty="0">
                    <a:solidFill>
                      <a:srgbClr val="0070C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⇒</m:t>
                    </m:r>
                  </m:oMath>
                </a14:m>
                <a:r>
                  <a:rPr lang="fr-FR" b="1" dirty="0">
                    <a:solidFill>
                      <a:srgbClr val="0070C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Neural-Network </a:t>
                </a:r>
                <a:r>
                  <a:rPr lang="fr-FR" b="1" dirty="0" err="1">
                    <a:solidFill>
                      <a:srgbClr val="0070C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Algorithms</a:t>
                </a:r>
                <a:r>
                  <a:rPr lang="fr-FR" b="1" dirty="0">
                    <a:solidFill>
                      <a:srgbClr val="0070C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622BEF-7CE0-3F99-6868-2F2D3CC22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549400"/>
                <a:ext cx="11126260" cy="2308324"/>
              </a:xfrm>
              <a:prstGeom prst="rect">
                <a:avLst/>
              </a:prstGeom>
              <a:blipFill>
                <a:blip r:embed="rId3"/>
                <a:stretch>
                  <a:fillRect l="-384" t="-1055" b="-34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15BA534-3D84-7C1A-9D39-B9695F064594}"/>
              </a:ext>
            </a:extLst>
          </p:cNvPr>
          <p:cNvSpPr txBox="1"/>
          <p:nvPr/>
        </p:nvSpPr>
        <p:spPr>
          <a:xfrm>
            <a:off x="379940" y="5796717"/>
            <a:ext cx="11126260" cy="36933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Goal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develop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optimize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evaluate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GB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neural network-based pipeline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GB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track-finding in the Velo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D164F0-30AD-923F-94D4-EA6C9183BBC0}"/>
              </a:ext>
            </a:extLst>
          </p:cNvPr>
          <p:cNvSpPr txBox="1"/>
          <p:nvPr/>
        </p:nvSpPr>
        <p:spPr>
          <a:xfrm>
            <a:off x="249196" y="4079167"/>
            <a:ext cx="10361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Allen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= optimal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bench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developping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neural network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GPU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inference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Reference algorithm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on GPU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(Search by Triplet)</a:t>
            </a:r>
          </a:p>
        </p:txBody>
      </p:sp>
    </p:spTree>
    <p:extLst>
      <p:ext uri="{BB962C8B-B14F-4D97-AF65-F5344CB8AC3E}">
        <p14:creationId xmlns:p14="http://schemas.microsoft.com/office/powerpoint/2010/main" val="957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727956" y="693506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1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571261" y="822467"/>
            <a:ext cx="6945506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/>
              <a:t>Beginner Introduction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DCA8F-0051-C598-4906-2E7CA8E6C444}"/>
              </a:ext>
            </a:extLst>
          </p:cNvPr>
          <p:cNvSpPr/>
          <p:nvPr/>
        </p:nvSpPr>
        <p:spPr>
          <a:xfrm>
            <a:off x="1140117" y="1531706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a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94D6-EEF8-E825-388C-9BCA2128F428}"/>
              </a:ext>
            </a:extLst>
          </p:cNvPr>
          <p:cNvSpPr txBox="1"/>
          <p:nvPr/>
        </p:nvSpPr>
        <p:spPr>
          <a:xfrm>
            <a:off x="1571261" y="1528528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Particle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Physics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BD292B-5C75-21EB-43B4-2F2FBE9CB90C}"/>
              </a:ext>
            </a:extLst>
          </p:cNvPr>
          <p:cNvSpPr/>
          <p:nvPr/>
        </p:nvSpPr>
        <p:spPr>
          <a:xfrm>
            <a:off x="1153867" y="2042193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b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B15FE-F7AC-B3F5-7409-6FC672E63E69}"/>
              </a:ext>
            </a:extLst>
          </p:cNvPr>
          <p:cNvSpPr txBox="1"/>
          <p:nvPr/>
        </p:nvSpPr>
        <p:spPr>
          <a:xfrm>
            <a:off x="1585011" y="2039015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LHCb Detector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5FE158-FAA1-279C-ACAE-336195BF01DB}"/>
              </a:ext>
            </a:extLst>
          </p:cNvPr>
          <p:cNvSpPr/>
          <p:nvPr/>
        </p:nvSpPr>
        <p:spPr>
          <a:xfrm>
            <a:off x="1167617" y="2548825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c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D9021D-CFE2-E633-74A1-25A6710F0FCA}"/>
              </a:ext>
            </a:extLst>
          </p:cNvPr>
          <p:cNvSpPr txBox="1"/>
          <p:nvPr/>
        </p:nvSpPr>
        <p:spPr>
          <a:xfrm>
            <a:off x="1598761" y="2545647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Track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Finding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8C019-2035-F6D9-AAC3-6699D60670A8}"/>
              </a:ext>
            </a:extLst>
          </p:cNvPr>
          <p:cNvSpPr/>
          <p:nvPr/>
        </p:nvSpPr>
        <p:spPr>
          <a:xfrm>
            <a:off x="1167617" y="3032068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d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4694F2-5A38-4D9D-9923-F38848406DA9}"/>
              </a:ext>
            </a:extLst>
          </p:cNvPr>
          <p:cNvSpPr txBox="1"/>
          <p:nvPr/>
        </p:nvSpPr>
        <p:spPr>
          <a:xfrm>
            <a:off x="1598761" y="3028890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Summary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204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501246" y="464133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1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344551" y="593094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478AD-7C42-6C01-3FE4-0AFBE11B1FAF}"/>
              </a:ext>
            </a:extLst>
          </p:cNvPr>
          <p:cNvSpPr/>
          <p:nvPr/>
        </p:nvSpPr>
        <p:spPr>
          <a:xfrm>
            <a:off x="501246" y="198578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3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76F7B-A0DD-F789-3B42-102C4642E858}"/>
              </a:ext>
            </a:extLst>
          </p:cNvPr>
          <p:cNvSpPr txBox="1">
            <a:spLocks/>
          </p:cNvSpPr>
          <p:nvPr/>
        </p:nvSpPr>
        <p:spPr>
          <a:xfrm>
            <a:off x="1344551" y="2114750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357DC9-9DDF-E4D8-AF10-CD77649B7C44}"/>
              </a:ext>
            </a:extLst>
          </p:cNvPr>
          <p:cNvSpPr/>
          <p:nvPr/>
        </p:nvSpPr>
        <p:spPr>
          <a:xfrm>
            <a:off x="501246" y="276749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b="1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4</a:t>
            </a:r>
            <a:endParaRPr lang="en-GB" sz="3600" b="1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214DA8-1A09-ABA5-B73A-430E8942B73E}"/>
              </a:ext>
            </a:extLst>
          </p:cNvPr>
          <p:cNvSpPr txBox="1">
            <a:spLocks/>
          </p:cNvSpPr>
          <p:nvPr/>
        </p:nvSpPr>
        <p:spPr>
          <a:xfrm>
            <a:off x="1344551" y="2896455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b="1" dirty="0" err="1"/>
              <a:t>Experimental</a:t>
            </a:r>
            <a:r>
              <a:rPr lang="fr-FR" b="1" dirty="0"/>
              <a:t> Setup</a:t>
            </a:r>
            <a:endParaRPr lang="en-GB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A026B9-C96B-C43E-5925-46E81742B4E7}"/>
              </a:ext>
            </a:extLst>
          </p:cNvPr>
          <p:cNvSpPr/>
          <p:nvPr/>
        </p:nvSpPr>
        <p:spPr>
          <a:xfrm>
            <a:off x="501246" y="3535281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5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1877C-0083-C0EE-5BED-41F426038E34}"/>
              </a:ext>
            </a:extLst>
          </p:cNvPr>
          <p:cNvSpPr txBox="1">
            <a:spLocks/>
          </p:cNvSpPr>
          <p:nvPr/>
        </p:nvSpPr>
        <p:spPr>
          <a:xfrm>
            <a:off x="1344551" y="3664242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D39A66-0CB3-D069-C555-7E0220F563FA}"/>
              </a:ext>
            </a:extLst>
          </p:cNvPr>
          <p:cNvSpPr/>
          <p:nvPr/>
        </p:nvSpPr>
        <p:spPr>
          <a:xfrm>
            <a:off x="501246" y="4303068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6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9590D9-E049-F547-6EE4-AEEA958C4ED9}"/>
              </a:ext>
            </a:extLst>
          </p:cNvPr>
          <p:cNvSpPr txBox="1">
            <a:spLocks/>
          </p:cNvSpPr>
          <p:nvPr/>
        </p:nvSpPr>
        <p:spPr>
          <a:xfrm>
            <a:off x="1344551" y="4432029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7A9C82-9069-FD8A-DD37-147D06DF7084}"/>
              </a:ext>
            </a:extLst>
          </p:cNvPr>
          <p:cNvSpPr/>
          <p:nvPr/>
        </p:nvSpPr>
        <p:spPr>
          <a:xfrm>
            <a:off x="501246" y="507085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7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B67333-DDCA-DF45-EF8B-6E765F7CE814}"/>
              </a:ext>
            </a:extLst>
          </p:cNvPr>
          <p:cNvSpPr txBox="1">
            <a:spLocks/>
          </p:cNvSpPr>
          <p:nvPr/>
        </p:nvSpPr>
        <p:spPr>
          <a:xfrm>
            <a:off x="1344551" y="519981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580772-E9C9-1FBF-B7C6-94A9EDC30B47}"/>
              </a:ext>
            </a:extLst>
          </p:cNvPr>
          <p:cNvSpPr/>
          <p:nvPr/>
        </p:nvSpPr>
        <p:spPr>
          <a:xfrm>
            <a:off x="501246" y="5838642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8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5ABE00-A55A-588B-A492-6D086C33AF86}"/>
              </a:ext>
            </a:extLst>
          </p:cNvPr>
          <p:cNvSpPr txBox="1">
            <a:spLocks/>
          </p:cNvSpPr>
          <p:nvPr/>
        </p:nvSpPr>
        <p:spPr>
          <a:xfrm>
            <a:off x="1344551" y="5967603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Optimization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2972E2-1C06-8AE8-C353-AF58A4BEC5A7}"/>
              </a:ext>
            </a:extLst>
          </p:cNvPr>
          <p:cNvSpPr/>
          <p:nvPr/>
        </p:nvSpPr>
        <p:spPr>
          <a:xfrm>
            <a:off x="501246" y="123052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2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77CF5B-E354-D822-B233-465E31A14D00}"/>
              </a:ext>
            </a:extLst>
          </p:cNvPr>
          <p:cNvSpPr txBox="1">
            <a:spLocks/>
          </p:cNvSpPr>
          <p:nvPr/>
        </p:nvSpPr>
        <p:spPr>
          <a:xfrm>
            <a:off x="1344551" y="135948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Neural Network 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97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357662" y="69084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4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200967" y="819805"/>
            <a:ext cx="11126260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DCA8F-0051-C598-4906-2E7CA8E6C444}"/>
              </a:ext>
            </a:extLst>
          </p:cNvPr>
          <p:cNvSpPr/>
          <p:nvPr/>
        </p:nvSpPr>
        <p:spPr>
          <a:xfrm>
            <a:off x="769823" y="152904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a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94D6-EEF8-E825-388C-9BCA2128F428}"/>
              </a:ext>
            </a:extLst>
          </p:cNvPr>
          <p:cNvSpPr txBox="1"/>
          <p:nvPr/>
        </p:nvSpPr>
        <p:spPr>
          <a:xfrm>
            <a:off x="1200967" y="152586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Evaluation Setup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BD292B-5C75-21EB-43B4-2F2FBE9CB90C}"/>
              </a:ext>
            </a:extLst>
          </p:cNvPr>
          <p:cNvSpPr/>
          <p:nvPr/>
        </p:nvSpPr>
        <p:spPr>
          <a:xfrm>
            <a:off x="783573" y="2039531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b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B15FE-F7AC-B3F5-7409-6FC672E63E69}"/>
              </a:ext>
            </a:extLst>
          </p:cNvPr>
          <p:cNvSpPr txBox="1"/>
          <p:nvPr/>
        </p:nvSpPr>
        <p:spPr>
          <a:xfrm>
            <a:off x="1214717" y="2036353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Data Acquisition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5FE158-FAA1-279C-ACAE-336195BF01DB}"/>
              </a:ext>
            </a:extLst>
          </p:cNvPr>
          <p:cNvSpPr/>
          <p:nvPr/>
        </p:nvSpPr>
        <p:spPr>
          <a:xfrm>
            <a:off x="797323" y="2546163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c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D9021D-CFE2-E633-74A1-25A6710F0FCA}"/>
              </a:ext>
            </a:extLst>
          </p:cNvPr>
          <p:cNvSpPr txBox="1"/>
          <p:nvPr/>
        </p:nvSpPr>
        <p:spPr>
          <a:xfrm>
            <a:off x="1228467" y="2542985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Performance of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Search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by Triplet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A5936E4-4A17-00C8-E6C3-682AE5DAA0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971645"/>
              </p:ext>
            </p:extLst>
          </p:nvPr>
        </p:nvGraphicFramePr>
        <p:xfrm>
          <a:off x="244389" y="3266181"/>
          <a:ext cx="11457460" cy="2310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5568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Evaluation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73E948-3B55-AAA6-5A72-50F552E056D4}"/>
              </a:ext>
            </a:extLst>
          </p:cNvPr>
          <p:cNvGrpSpPr/>
          <p:nvPr/>
        </p:nvGrpSpPr>
        <p:grpSpPr>
          <a:xfrm>
            <a:off x="402143" y="2690988"/>
            <a:ext cx="9403377" cy="1190318"/>
            <a:chOff x="402143" y="2690988"/>
            <a:chExt cx="9403377" cy="11903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9784EC-5A87-9D8D-9D98-94A2193A89B9}"/>
                </a:ext>
              </a:extLst>
            </p:cNvPr>
            <p:cNvSpPr txBox="1"/>
            <p:nvPr/>
          </p:nvSpPr>
          <p:spPr>
            <a:xfrm>
              <a:off x="402143" y="2690988"/>
              <a:ext cx="5951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In </a:t>
              </a:r>
              <a:r>
                <a:rPr lang="fr-FR" dirty="0" err="1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this</a:t>
              </a:r>
              <a:r>
                <a:rPr lang="fr-FR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presentation</a:t>
              </a:r>
              <a:r>
                <a:rPr lang="fr-FR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, </a:t>
              </a:r>
              <a:r>
                <a:rPr lang="fr-FR" b="1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2 </a:t>
              </a:r>
              <a:r>
                <a:rPr lang="fr-FR" b="1" dirty="0" err="1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metrics</a:t>
              </a:r>
              <a:r>
                <a:rPr lang="fr-FR" b="1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for </a:t>
              </a:r>
              <a:r>
                <a:rPr lang="fr-FR" b="1" dirty="0" err="1">
                  <a:solidFill>
                    <a:srgbClr val="62A0AA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physics</a:t>
              </a:r>
              <a:r>
                <a:rPr lang="fr-FR" b="1" dirty="0">
                  <a:solidFill>
                    <a:srgbClr val="62A0AA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performance</a:t>
              </a:r>
              <a:r>
                <a:rPr lang="fr-FR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AFE175E-6A4A-2DA9-2B82-910889BBE436}"/>
                    </a:ext>
                  </a:extLst>
                </p:cNvPr>
                <p:cNvSpPr txBox="1"/>
                <p:nvPr/>
              </p:nvSpPr>
              <p:spPr>
                <a:xfrm>
                  <a:off x="1844859" y="3216380"/>
                  <a:ext cx="4169731" cy="6649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0" smtClean="0">
                            <a:solidFill>
                              <a:srgbClr val="62A0AA"/>
                            </a:solidFill>
                            <a:latin typeface="Cambria Math" panose="02040503050406030204" pitchFamily="18" charset="0"/>
                          </a:rPr>
                          <m:t>𝐄𝐟𝐟𝐢𝐜𝐢𝐞𝐧𝐜𝐲</m:t>
                        </m:r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#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reconstructed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particles</m:t>
                            </m:r>
                          </m:num>
                          <m:den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particles</m:t>
                            </m:r>
                          </m:den>
                        </m:f>
                      </m:oMath>
                    </m:oMathPara>
                  </a14:m>
                  <a:endParaRPr lang="fr-FR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AFE175E-6A4A-2DA9-2B82-910889BBE4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4859" y="3216380"/>
                  <a:ext cx="4169731" cy="66492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45DFA6E-1404-D696-24F1-00F9ABAAB9B8}"/>
                    </a:ext>
                  </a:extLst>
                </p:cNvPr>
                <p:cNvSpPr txBox="1"/>
                <p:nvPr/>
              </p:nvSpPr>
              <p:spPr>
                <a:xfrm>
                  <a:off x="6916588" y="3177868"/>
                  <a:ext cx="2888932" cy="618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0" smtClean="0">
                            <a:solidFill>
                              <a:srgbClr val="62A0AA"/>
                            </a:solidFill>
                            <a:latin typeface="Cambria Math" panose="02040503050406030204" pitchFamily="18" charset="0"/>
                          </a:rPr>
                          <m:t>𝐅𝐚𝐤𝐞</m:t>
                        </m:r>
                        <m:r>
                          <a:rPr lang="fr-FR" b="1" i="0" smtClean="0">
                            <a:solidFill>
                              <a:srgbClr val="62A0AA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1" i="0" smtClean="0">
                            <a:solidFill>
                              <a:srgbClr val="62A0AA"/>
                            </a:solidFill>
                            <a:latin typeface="Cambria Math" panose="02040503050406030204" pitchFamily="18" charset="0"/>
                          </a:rPr>
                          <m:t>𝐫𝐚𝐭𝐞</m:t>
                        </m:r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#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fake</m:t>
                            </m:r>
                            <m:r>
                              <a:rPr lang="fr-FR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tracks</m:t>
                            </m:r>
                          </m:num>
                          <m:den>
                            <m:r>
                              <a:rPr lang="fr-FR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#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tracks</m:t>
                            </m:r>
                          </m:den>
                        </m:f>
                      </m:oMath>
                    </m:oMathPara>
                  </a14:m>
                  <a:endParaRPr lang="fr-FR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45DFA6E-1404-D696-24F1-00F9ABAAB9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6588" y="3177868"/>
                  <a:ext cx="2888932" cy="618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5BB4ABC-53A3-CE93-B4FF-F51CDDFC24CE}"/>
              </a:ext>
            </a:extLst>
          </p:cNvPr>
          <p:cNvSpPr txBox="1"/>
          <p:nvPr/>
        </p:nvSpPr>
        <p:spPr>
          <a:xfrm>
            <a:off x="402143" y="1314164"/>
            <a:ext cx="6006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Two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kinds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of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evaluation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62A0A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Physics</a:t>
            </a:r>
            <a:r>
              <a:rPr lang="fr-FR" b="1" dirty="0">
                <a:solidFill>
                  <a:srgbClr val="62A0A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performance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: </a:t>
            </a:r>
            <a:r>
              <a:rPr lang="fr-FR" i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how </a:t>
            </a:r>
            <a:r>
              <a:rPr lang="fr-FR" i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well</a:t>
            </a:r>
            <a:r>
              <a:rPr lang="fr-FR" i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i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particles</a:t>
            </a:r>
            <a:r>
              <a:rPr lang="fr-FR" i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are </a:t>
            </a:r>
            <a:r>
              <a:rPr lang="fr-FR" i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recovered</a:t>
            </a:r>
            <a:endParaRPr lang="fr-FR" b="1" i="1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Throughput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: </a:t>
            </a:r>
            <a:r>
              <a:rPr lang="fr-FR" i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# </a:t>
            </a:r>
            <a:r>
              <a:rPr lang="fr-FR" i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events</a:t>
            </a:r>
            <a:r>
              <a:rPr lang="fr-FR" i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/ second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E5DF52-D3EB-1379-F403-76D69B757892}"/>
                  </a:ext>
                </a:extLst>
              </p:cNvPr>
              <p:cNvSpPr txBox="1"/>
              <p:nvPr/>
            </p:nvSpPr>
            <p:spPr>
              <a:xfrm>
                <a:off x="402143" y="4704217"/>
                <a:ext cx="1050398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→</m:t>
                    </m:r>
                  </m:oMath>
                </a14:m>
                <a:r>
                  <a:rPr lang="fr-FR" dirty="0">
                    <a:solidFill>
                      <a:srgbClr val="62A0AA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>
                    <a:solidFill>
                      <a:srgbClr val="62A0AA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Physics performance </a:t>
                </a:r>
                <a:r>
                  <a:rPr lang="fr-FR" dirty="0">
                    <a:solidFill>
                      <a:srgbClr val="62A0AA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in Python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: I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developed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62A0AA"/>
                    </a:solidFill>
                    <a:latin typeface="Consolas" panose="020B0609020204030204" pitchFamily="49" charset="0"/>
                    <a:ea typeface="Verdana" panose="020B0604030504040204" pitchFamily="34" charset="0"/>
                    <a:cs typeface="Segoe UI" panose="020B0502040204020203" pitchFamily="34" charset="0"/>
                  </a:rPr>
                  <a:t>MonteTracko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library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.</a:t>
                </a:r>
              </a:p>
              <a:p>
                <a:pPr lvl="1"/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Produce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performance report 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(tables,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histograms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)</a:t>
                </a:r>
              </a:p>
              <a:p>
                <a:endParaRPr lang="fr-FR" b="0" i="1" dirty="0">
                  <a:latin typeface="Cambria Math" panose="02040503050406030204" pitchFamily="18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→</m:t>
                    </m:r>
                  </m:oMath>
                </a14:m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chemeClr val="accent2">
                        <a:lumMod val="50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Throughput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measured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through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>
                    <a:solidFill>
                      <a:schemeClr val="accent2">
                        <a:lumMod val="50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Allen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E5DF52-D3EB-1379-F403-76D69B757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43" y="4704217"/>
                <a:ext cx="10503982" cy="1200329"/>
              </a:xfrm>
              <a:prstGeom prst="rect">
                <a:avLst/>
              </a:prstGeom>
              <a:blipFill>
                <a:blip r:embed="rId5"/>
                <a:stretch>
                  <a:fillRect t="-3046" b="-76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FBF11156-4393-2742-A66C-68C378A2BBCD}"/>
              </a:ext>
            </a:extLst>
          </p:cNvPr>
          <p:cNvSpPr txBox="1"/>
          <p:nvPr/>
        </p:nvSpPr>
        <p:spPr>
          <a:xfrm>
            <a:off x="402142" y="4125796"/>
            <a:ext cx="989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Allen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implements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both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62A0A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physics</a:t>
            </a:r>
            <a:r>
              <a:rPr lang="fr-FR" b="1" dirty="0">
                <a:solidFill>
                  <a:srgbClr val="62A0A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performance 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and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throughput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evaluation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3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Data Acquisition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3F59934-617E-0174-0B8E-BDB2A1498B32}"/>
              </a:ext>
            </a:extLst>
          </p:cNvPr>
          <p:cNvSpPr/>
          <p:nvPr/>
        </p:nvSpPr>
        <p:spPr>
          <a:xfrm>
            <a:off x="197707" y="2006197"/>
            <a:ext cx="4769708" cy="2582562"/>
          </a:xfrm>
          <a:prstGeom prst="cloudCallout">
            <a:avLst>
              <a:gd name="adj1" fmla="val -8614"/>
              <a:gd name="adj2" fmla="val -6878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Simulated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files in the (X)DIGI format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926AF-0447-5463-6953-4CAB2D432605}"/>
              </a:ext>
            </a:extLst>
          </p:cNvPr>
          <p:cNvSpPr txBox="1"/>
          <p:nvPr/>
        </p:nvSpPr>
        <p:spPr>
          <a:xfrm>
            <a:off x="1676704" y="1460990"/>
            <a:ext cx="18117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CERN </a:t>
            </a:r>
            <a:r>
              <a:rPr lang="fr-FR" sz="2500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grid</a:t>
            </a:r>
            <a:endParaRPr lang="fr-FR" sz="25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794C28F-67BD-6573-CA18-DB8D3A00272B}"/>
              </a:ext>
            </a:extLst>
          </p:cNvPr>
          <p:cNvSpPr/>
          <p:nvPr/>
        </p:nvSpPr>
        <p:spPr>
          <a:xfrm>
            <a:off x="5396567" y="2610245"/>
            <a:ext cx="2594919" cy="117389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F81D4-1114-0479-D2A8-6008998B7A5D}"/>
              </a:ext>
            </a:extLst>
          </p:cNvPr>
          <p:cNvSpPr txBox="1"/>
          <p:nvPr/>
        </p:nvSpPr>
        <p:spPr>
          <a:xfrm>
            <a:off x="9611415" y="1278495"/>
            <a:ext cx="12089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dirty="0">
                <a:solidFill>
                  <a:srgbClr val="62A0A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"local"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F3AE48-EC1C-965B-A05E-44969B9886ED}"/>
              </a:ext>
            </a:extLst>
          </p:cNvPr>
          <p:cNvSpPr/>
          <p:nvPr/>
        </p:nvSpPr>
        <p:spPr>
          <a:xfrm>
            <a:off x="8688221" y="2107936"/>
            <a:ext cx="3048995" cy="679181"/>
          </a:xfrm>
          <a:prstGeom prst="roundRect">
            <a:avLst>
              <a:gd name="adj" fmla="val 4735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CMU Typewriter Text" panose="02000309000000000000" pitchFamily="50" charset="0"/>
              </a:rPr>
              <a:t>Table of hits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CMU Serif" panose="02000603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3D72F8-B146-C5D7-D05E-689A7D5BB2DA}"/>
              </a:ext>
            </a:extLst>
          </p:cNvPr>
          <p:cNvSpPr/>
          <p:nvPr/>
        </p:nvSpPr>
        <p:spPr>
          <a:xfrm>
            <a:off x="8688221" y="2959213"/>
            <a:ext cx="3048995" cy="676530"/>
          </a:xfrm>
          <a:prstGeom prst="roundRect">
            <a:avLst>
              <a:gd name="adj" fmla="val 47350"/>
            </a:avLst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CMU Typewriter Text" panose="02000309000000000000" pitchFamily="50" charset="0"/>
              </a:rPr>
              <a:t>Table of hits-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CMU Typewriter Text" panose="02000309000000000000" pitchFamily="50" charset="0"/>
              </a:rPr>
              <a:t>particles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CMU Serif" panose="02000603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C2EAE1-8EC2-A818-4839-B3498CA504A9}"/>
              </a:ext>
            </a:extLst>
          </p:cNvPr>
          <p:cNvSpPr/>
          <p:nvPr/>
        </p:nvSpPr>
        <p:spPr>
          <a:xfrm>
            <a:off x="8688221" y="3784137"/>
            <a:ext cx="3048995" cy="676530"/>
          </a:xfrm>
          <a:prstGeom prst="roundRect">
            <a:avLst>
              <a:gd name="adj" fmla="val 47350"/>
            </a:avLst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CMU Typewriter Text" panose="02000309000000000000" pitchFamily="50" charset="0"/>
              </a:rPr>
              <a:t>Table of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CMU Typewriter Text" panose="02000309000000000000" pitchFamily="50" charset="0"/>
              </a:rPr>
              <a:t>particles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CMU Serif" panose="02000603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36C72-DA8C-3CDB-7C28-B635CF9D01FF}"/>
              </a:ext>
            </a:extLst>
          </p:cNvPr>
          <p:cNvSpPr txBox="1"/>
          <p:nvPr/>
        </p:nvSpPr>
        <p:spPr>
          <a:xfrm>
            <a:off x="5505286" y="2262860"/>
            <a:ext cx="176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digout</a:t>
            </a:r>
            <a:r>
              <a:rPr lang="fr-FR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library</a:t>
            </a:r>
            <a:endParaRPr lang="fr-FR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26263E-7E73-F383-3BF2-C328F9029391}"/>
              </a:ext>
            </a:extLst>
          </p:cNvPr>
          <p:cNvSpPr txBox="1"/>
          <p:nvPr/>
        </p:nvSpPr>
        <p:spPr>
          <a:xfrm>
            <a:off x="8688221" y="4794422"/>
            <a:ext cx="298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In format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Parquet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LZ4 compression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8421C4-28CE-AAC8-436D-F5F9B561C989}"/>
              </a:ext>
            </a:extLst>
          </p:cNvPr>
          <p:cNvSpPr txBox="1"/>
          <p:nvPr/>
        </p:nvSpPr>
        <p:spPr>
          <a:xfrm>
            <a:off x="513858" y="5102658"/>
            <a:ext cx="893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digout</a:t>
            </a:r>
            <a:r>
              <a:rPr lang="fr-FR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library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fr-FR" i="1" dirty="0" err="1">
                <a:latin typeface="Segoe UI" panose="020B0502040204020203" pitchFamily="34" charset="0"/>
                <a:cs typeface="Segoe UI" panose="020B0502040204020203" pitchFamily="34" charset="0"/>
              </a:rPr>
              <a:t>bookkeeping</a:t>
            </a:r>
            <a:r>
              <a:rPr lang="fr-FR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i="1" dirty="0" err="1">
                <a:latin typeface="Segoe UI" panose="020B0502040204020203" pitchFamily="34" charset="0"/>
                <a:cs typeface="Segoe UI" panose="020B0502040204020203" pitchFamily="34" charset="0"/>
              </a:rPr>
              <a:t>path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Find the corresponding (X)DIGI files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Batch submission (HTCONDOR) : conversion of each (X)DIGI file in parallel</a:t>
            </a:r>
          </a:p>
        </p:txBody>
      </p:sp>
    </p:spTree>
    <p:extLst>
      <p:ext uri="{BB962C8B-B14F-4D97-AF65-F5344CB8AC3E}">
        <p14:creationId xmlns:p14="http://schemas.microsoft.com/office/powerpoint/2010/main" val="415788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Performance of </a:t>
            </a:r>
            <a:r>
              <a:rPr lang="fr-FR" dirty="0" err="1"/>
              <a:t>Search</a:t>
            </a:r>
            <a:r>
              <a:rPr lang="fr-FR" dirty="0"/>
              <a:t> by Triplet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DAB92E-FFC5-DE27-F684-771F5AE67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579848"/>
              </p:ext>
            </p:extLst>
          </p:nvPr>
        </p:nvGraphicFramePr>
        <p:xfrm>
          <a:off x="2943510" y="2261919"/>
          <a:ext cx="5822985" cy="24942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536734">
                  <a:extLst>
                    <a:ext uri="{9D8B030D-6E8A-4147-A177-3AD203B41FA5}">
                      <a16:colId xmlns:a16="http://schemas.microsoft.com/office/drawing/2014/main" val="1814163987"/>
                    </a:ext>
                  </a:extLst>
                </a:gridCol>
                <a:gridCol w="2240979">
                  <a:extLst>
                    <a:ext uri="{9D8B030D-6E8A-4147-A177-3AD203B41FA5}">
                      <a16:colId xmlns:a16="http://schemas.microsoft.com/office/drawing/2014/main" val="518314955"/>
                    </a:ext>
                  </a:extLst>
                </a:gridCol>
                <a:gridCol w="2045272">
                  <a:extLst>
                    <a:ext uri="{9D8B030D-6E8A-4147-A177-3AD203B41FA5}">
                      <a16:colId xmlns:a16="http://schemas.microsoft.com/office/drawing/2014/main" val="3514058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Search</a:t>
                      </a:r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By Triplet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09585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Long, no </a:t>
                      </a:r>
                      <a:r>
                        <a:rPr lang="fr-FR" b="1" dirty="0" err="1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962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7733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1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1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95.21%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89971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Fake rate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2.19%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0235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Throughput</a:t>
                      </a:r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0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(# </a:t>
                      </a:r>
                      <a:r>
                        <a:rPr lang="fr-FR" b="0" dirty="0" err="1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events</a:t>
                      </a:r>
                      <a:r>
                        <a:rPr lang="fr-FR" b="0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/ s)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fr-FR" b="0" i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NVIDIA RTX 2080Ti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595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0234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1502A3-CEEE-D702-3A20-6DA7F326AE51}"/>
              </a:ext>
            </a:extLst>
          </p:cNvPr>
          <p:cNvSpPr txBox="1"/>
          <p:nvPr/>
        </p:nvSpPr>
        <p:spPr>
          <a:xfrm>
            <a:off x="639244" y="1507067"/>
            <a:ext cx="760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Performance of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Search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by Triplet on 1000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simulated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events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spillover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CD017436-18EC-9F2C-81E5-E38D48F88751}"/>
              </a:ext>
            </a:extLst>
          </p:cNvPr>
          <p:cNvSpPr/>
          <p:nvPr/>
        </p:nvSpPr>
        <p:spPr>
          <a:xfrm>
            <a:off x="2539014" y="2601157"/>
            <a:ext cx="239697" cy="1464816"/>
          </a:xfrm>
          <a:prstGeom prst="leftBrace">
            <a:avLst/>
          </a:prstGeom>
          <a:ln w="38100">
            <a:solidFill>
              <a:srgbClr val="62A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5E9C16-64BF-A4B2-B0AD-2212B9B8F781}"/>
              </a:ext>
            </a:extLst>
          </p:cNvPr>
          <p:cNvSpPr txBox="1"/>
          <p:nvPr/>
        </p:nvSpPr>
        <p:spPr>
          <a:xfrm>
            <a:off x="124287" y="3137187"/>
            <a:ext cx="2819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62A0A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Physics</a:t>
            </a:r>
            <a:r>
              <a:rPr lang="fr-FR" b="1" dirty="0">
                <a:solidFill>
                  <a:srgbClr val="62A0A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340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501246" y="464133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1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344551" y="593094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478AD-7C42-6C01-3FE4-0AFBE11B1FAF}"/>
              </a:ext>
            </a:extLst>
          </p:cNvPr>
          <p:cNvSpPr/>
          <p:nvPr/>
        </p:nvSpPr>
        <p:spPr>
          <a:xfrm>
            <a:off x="501246" y="198578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3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76F7B-A0DD-F789-3B42-102C4642E858}"/>
              </a:ext>
            </a:extLst>
          </p:cNvPr>
          <p:cNvSpPr txBox="1">
            <a:spLocks/>
          </p:cNvSpPr>
          <p:nvPr/>
        </p:nvSpPr>
        <p:spPr>
          <a:xfrm>
            <a:off x="1344551" y="2114750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357DC9-9DDF-E4D8-AF10-CD77649B7C44}"/>
              </a:ext>
            </a:extLst>
          </p:cNvPr>
          <p:cNvSpPr/>
          <p:nvPr/>
        </p:nvSpPr>
        <p:spPr>
          <a:xfrm>
            <a:off x="501246" y="276749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4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214DA8-1A09-ABA5-B73A-430E8942B73E}"/>
              </a:ext>
            </a:extLst>
          </p:cNvPr>
          <p:cNvSpPr txBox="1">
            <a:spLocks/>
          </p:cNvSpPr>
          <p:nvPr/>
        </p:nvSpPr>
        <p:spPr>
          <a:xfrm>
            <a:off x="1344551" y="2896455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A026B9-C96B-C43E-5925-46E81742B4E7}"/>
              </a:ext>
            </a:extLst>
          </p:cNvPr>
          <p:cNvSpPr/>
          <p:nvPr/>
        </p:nvSpPr>
        <p:spPr>
          <a:xfrm>
            <a:off x="501246" y="3535281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b="1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5</a:t>
            </a:r>
            <a:endParaRPr lang="en-GB" sz="3600" b="1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1877C-0083-C0EE-5BED-41F426038E34}"/>
              </a:ext>
            </a:extLst>
          </p:cNvPr>
          <p:cNvSpPr txBox="1">
            <a:spLocks/>
          </p:cNvSpPr>
          <p:nvPr/>
        </p:nvSpPr>
        <p:spPr>
          <a:xfrm>
            <a:off x="1344551" y="3664242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b="1" dirty="0" err="1"/>
              <a:t>Exa.TrkX</a:t>
            </a:r>
            <a:r>
              <a:rPr lang="fr-FR" b="1" dirty="0"/>
              <a:t> Pipeline</a:t>
            </a:r>
            <a:endParaRPr lang="en-GB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D39A66-0CB3-D069-C555-7E0220F563FA}"/>
              </a:ext>
            </a:extLst>
          </p:cNvPr>
          <p:cNvSpPr/>
          <p:nvPr/>
        </p:nvSpPr>
        <p:spPr>
          <a:xfrm>
            <a:off x="501246" y="4303068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6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9590D9-E049-F547-6EE4-AEEA958C4ED9}"/>
              </a:ext>
            </a:extLst>
          </p:cNvPr>
          <p:cNvSpPr txBox="1">
            <a:spLocks/>
          </p:cNvSpPr>
          <p:nvPr/>
        </p:nvSpPr>
        <p:spPr>
          <a:xfrm>
            <a:off x="1344551" y="4432029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7A9C82-9069-FD8A-DD37-147D06DF7084}"/>
              </a:ext>
            </a:extLst>
          </p:cNvPr>
          <p:cNvSpPr/>
          <p:nvPr/>
        </p:nvSpPr>
        <p:spPr>
          <a:xfrm>
            <a:off x="501246" y="507085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7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B67333-DDCA-DF45-EF8B-6E765F7CE814}"/>
              </a:ext>
            </a:extLst>
          </p:cNvPr>
          <p:cNvSpPr txBox="1">
            <a:spLocks/>
          </p:cNvSpPr>
          <p:nvPr/>
        </p:nvSpPr>
        <p:spPr>
          <a:xfrm>
            <a:off x="1344551" y="519981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580772-E9C9-1FBF-B7C6-94A9EDC30B47}"/>
              </a:ext>
            </a:extLst>
          </p:cNvPr>
          <p:cNvSpPr/>
          <p:nvPr/>
        </p:nvSpPr>
        <p:spPr>
          <a:xfrm>
            <a:off x="501246" y="5838642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8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5ABE00-A55A-588B-A492-6D086C33AF86}"/>
              </a:ext>
            </a:extLst>
          </p:cNvPr>
          <p:cNvSpPr txBox="1">
            <a:spLocks/>
          </p:cNvSpPr>
          <p:nvPr/>
        </p:nvSpPr>
        <p:spPr>
          <a:xfrm>
            <a:off x="1344551" y="5967603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Optimization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2972E2-1C06-8AE8-C353-AF58A4BEC5A7}"/>
              </a:ext>
            </a:extLst>
          </p:cNvPr>
          <p:cNvSpPr/>
          <p:nvPr/>
        </p:nvSpPr>
        <p:spPr>
          <a:xfrm>
            <a:off x="501246" y="123052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2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77CF5B-E354-D822-B233-465E31A14D00}"/>
              </a:ext>
            </a:extLst>
          </p:cNvPr>
          <p:cNvSpPr txBox="1">
            <a:spLocks/>
          </p:cNvSpPr>
          <p:nvPr/>
        </p:nvSpPr>
        <p:spPr>
          <a:xfrm>
            <a:off x="1344551" y="135948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Neural Network 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971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357662" y="69084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5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200967" y="819805"/>
            <a:ext cx="11126260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DCA8F-0051-C598-4906-2E7CA8E6C444}"/>
              </a:ext>
            </a:extLst>
          </p:cNvPr>
          <p:cNvSpPr/>
          <p:nvPr/>
        </p:nvSpPr>
        <p:spPr>
          <a:xfrm>
            <a:off x="769823" y="152904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a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94D6-EEF8-E825-388C-9BCA2128F428}"/>
              </a:ext>
            </a:extLst>
          </p:cNvPr>
          <p:cNvSpPr txBox="1"/>
          <p:nvPr/>
        </p:nvSpPr>
        <p:spPr>
          <a:xfrm>
            <a:off x="1200967" y="152586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Why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Graphs?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5FE158-FAA1-279C-ACAE-336195BF01DB}"/>
              </a:ext>
            </a:extLst>
          </p:cNvPr>
          <p:cNvSpPr/>
          <p:nvPr/>
        </p:nvSpPr>
        <p:spPr>
          <a:xfrm>
            <a:off x="769823" y="209086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b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D9021D-CFE2-E633-74A1-25A6710F0FCA}"/>
              </a:ext>
            </a:extLst>
          </p:cNvPr>
          <p:cNvSpPr txBox="1"/>
          <p:nvPr/>
        </p:nvSpPr>
        <p:spPr>
          <a:xfrm>
            <a:off x="1200967" y="208768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Pipeline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Overview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3C987C-E591-357F-2CA1-5079D09FDED0}"/>
              </a:ext>
            </a:extLst>
          </p:cNvPr>
          <p:cNvSpPr/>
          <p:nvPr/>
        </p:nvSpPr>
        <p:spPr>
          <a:xfrm>
            <a:off x="760298" y="2657243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c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493D5-BD5F-3C97-C4FA-700E34D89174}"/>
              </a:ext>
            </a:extLst>
          </p:cNvPr>
          <p:cNvSpPr txBox="1"/>
          <p:nvPr/>
        </p:nvSpPr>
        <p:spPr>
          <a:xfrm>
            <a:off x="1191442" y="2654065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Step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1: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Embedding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+ FRNN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1761E6-AA8B-03CB-2329-4F750F9777C7}"/>
              </a:ext>
            </a:extLst>
          </p:cNvPr>
          <p:cNvSpPr/>
          <p:nvPr/>
        </p:nvSpPr>
        <p:spPr>
          <a:xfrm>
            <a:off x="759934" y="3215886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d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15654D-8225-7908-D67F-D5EBEAB072FF}"/>
              </a:ext>
            </a:extLst>
          </p:cNvPr>
          <p:cNvSpPr txBox="1"/>
          <p:nvPr/>
        </p:nvSpPr>
        <p:spPr>
          <a:xfrm>
            <a:off x="1191078" y="3212708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Step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2: GNN Edge Classifier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F7F2EE-E062-2435-E85D-0736B6748294}"/>
              </a:ext>
            </a:extLst>
          </p:cNvPr>
          <p:cNvSpPr/>
          <p:nvPr/>
        </p:nvSpPr>
        <p:spPr>
          <a:xfrm>
            <a:off x="769823" y="3759553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e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0E5B4-A42F-728D-E052-41BBCFEA4F34}"/>
              </a:ext>
            </a:extLst>
          </p:cNvPr>
          <p:cNvSpPr txBox="1"/>
          <p:nvPr/>
        </p:nvSpPr>
        <p:spPr>
          <a:xfrm>
            <a:off x="1200967" y="3756375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Results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325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Graphs?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FC0477-2446-4B33-DAC4-C30245F9596A}"/>
                  </a:ext>
                </a:extLst>
              </p:cNvPr>
              <p:cNvSpPr txBox="1"/>
              <p:nvPr/>
            </p:nvSpPr>
            <p:spPr>
              <a:xfrm>
                <a:off x="249196" y="1610179"/>
                <a:ext cx="863406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solidFill>
                      <a:srgbClr val="0070C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𝓖</m:t>
                    </m:r>
                  </m:oMath>
                </a14:m>
                <a:r>
                  <a:rPr lang="en-GB" b="1" dirty="0">
                    <a:solidFill>
                      <a:srgbClr val="0070C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is defined as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Set of 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nodes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𝒱</m:t>
                    </m:r>
                  </m:oMath>
                </a14:m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indexed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from</a:t>
                </a:r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</m:t>
                    </m:r>
                  </m:oMath>
                </a14:m>
                <a:r>
                  <a:rPr lang="fr-FR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to 9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Set of </a:t>
                </a:r>
                <a:r>
                  <a:rPr lang="en-GB" b="1" dirty="0">
                    <a:solidFill>
                      <a:schemeClr val="accent4">
                        <a:lumMod val="50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edges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𝓔</m:t>
                    </m:r>
                  </m:oMath>
                </a14:m>
                <a:r>
                  <a:rPr lang="en-GB" b="1" dirty="0">
                    <a:solidFill>
                      <a:schemeClr val="accent4">
                        <a:lumMod val="50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≡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connection between nodes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FC0477-2446-4B33-DAC4-C30245F95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610179"/>
                <a:ext cx="8634067" cy="923330"/>
              </a:xfrm>
              <a:prstGeom prst="rect">
                <a:avLst/>
              </a:prstGeom>
              <a:blipFill>
                <a:blip r:embed="rId2"/>
                <a:stretch>
                  <a:fillRect l="-494" t="-2632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9DF5FB74-AF5A-3D0B-3962-C37A0B93B242}"/>
              </a:ext>
            </a:extLst>
          </p:cNvPr>
          <p:cNvSpPr/>
          <p:nvPr/>
        </p:nvSpPr>
        <p:spPr>
          <a:xfrm>
            <a:off x="9194825" y="312951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688925-D7E8-2145-CA24-13E38F520545}"/>
              </a:ext>
            </a:extLst>
          </p:cNvPr>
          <p:cNvSpPr/>
          <p:nvPr/>
        </p:nvSpPr>
        <p:spPr>
          <a:xfrm>
            <a:off x="9747512" y="531424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EA2C54-DDB8-2B5B-ECDF-C4242205F706}"/>
              </a:ext>
            </a:extLst>
          </p:cNvPr>
          <p:cNvSpPr/>
          <p:nvPr/>
        </p:nvSpPr>
        <p:spPr>
          <a:xfrm>
            <a:off x="10861044" y="966141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6A522B-7D92-FC2D-1EC3-21C9D25D5E99}"/>
              </a:ext>
            </a:extLst>
          </p:cNvPr>
          <p:cNvSpPr/>
          <p:nvPr/>
        </p:nvSpPr>
        <p:spPr>
          <a:xfrm>
            <a:off x="9201367" y="759852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14B31A-B717-727E-B7EC-7BAA6C11E686}"/>
              </a:ext>
            </a:extLst>
          </p:cNvPr>
          <p:cNvSpPr/>
          <p:nvPr/>
        </p:nvSpPr>
        <p:spPr>
          <a:xfrm>
            <a:off x="9753588" y="1076276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2CFC1B-140A-AD52-A9C6-F5819745F306}"/>
              </a:ext>
            </a:extLst>
          </p:cNvPr>
          <p:cNvSpPr/>
          <p:nvPr/>
        </p:nvSpPr>
        <p:spPr>
          <a:xfrm>
            <a:off x="10869232" y="1722068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142A93-96A8-9068-457A-00DB8DA88C8D}"/>
              </a:ext>
            </a:extLst>
          </p:cNvPr>
          <p:cNvSpPr/>
          <p:nvPr/>
        </p:nvSpPr>
        <p:spPr>
          <a:xfrm>
            <a:off x="9193161" y="1409335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C4E2AA-E0F3-730C-DC8A-A2DF2D09ACBE}"/>
              </a:ext>
            </a:extLst>
          </p:cNvPr>
          <p:cNvSpPr/>
          <p:nvPr/>
        </p:nvSpPr>
        <p:spPr>
          <a:xfrm>
            <a:off x="11411585" y="1189615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2AC192-DCF5-1027-825F-483647CA2E21}"/>
              </a:ext>
            </a:extLst>
          </p:cNvPr>
          <p:cNvSpPr/>
          <p:nvPr/>
        </p:nvSpPr>
        <p:spPr>
          <a:xfrm>
            <a:off x="10304719" y="1396102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A7C01C-E43B-299B-C2FE-6F2A81DBDA55}"/>
              </a:ext>
            </a:extLst>
          </p:cNvPr>
          <p:cNvCxnSpPr>
            <a:cxnSpLocks/>
            <a:stCxn id="17" idx="6"/>
            <a:endCxn id="18" idx="2"/>
          </p:cNvCxnSpPr>
          <p:nvPr/>
        </p:nvCxnSpPr>
        <p:spPr>
          <a:xfrm>
            <a:off x="9405311" y="858761"/>
            <a:ext cx="348277" cy="316424"/>
          </a:xfrm>
          <a:prstGeom prst="straightConnector1">
            <a:avLst/>
          </a:prstGeom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8CB68C-4B73-8D5F-94D6-1DC7CE2E925A}"/>
              </a:ext>
            </a:extLst>
          </p:cNvPr>
          <p:cNvCxnSpPr>
            <a:cxnSpLocks/>
            <a:stCxn id="16" idx="6"/>
            <a:endCxn id="21" idx="2"/>
          </p:cNvCxnSpPr>
          <p:nvPr/>
        </p:nvCxnSpPr>
        <p:spPr>
          <a:xfrm>
            <a:off x="11064988" y="1065050"/>
            <a:ext cx="346597" cy="223474"/>
          </a:xfrm>
          <a:prstGeom prst="straightConnector1">
            <a:avLst/>
          </a:prstGeom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A46148D-B141-CC19-5E50-B9236D709BEA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9951456" y="1163959"/>
            <a:ext cx="383130" cy="261113"/>
          </a:xfrm>
          <a:prstGeom prst="straightConnector1">
            <a:avLst/>
          </a:prstGeom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75B470-035B-0A0A-CA81-94072DE1B80E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9368902" y="481799"/>
            <a:ext cx="378610" cy="148534"/>
          </a:xfrm>
          <a:prstGeom prst="straightConnector1">
            <a:avLst/>
          </a:prstGeom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864FE3-0455-F0F8-795D-3D4FF429AACA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10508663" y="1495011"/>
            <a:ext cx="352381" cy="325966"/>
          </a:xfrm>
          <a:prstGeom prst="straightConnector1">
            <a:avLst/>
          </a:prstGeom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F8407E-105C-1BE0-093F-ABD91B1EAE63}"/>
              </a:ext>
            </a:extLst>
          </p:cNvPr>
          <p:cNvCxnSpPr>
            <a:cxnSpLocks/>
            <a:stCxn id="15" idx="6"/>
            <a:endCxn id="16" idx="2"/>
          </p:cNvCxnSpPr>
          <p:nvPr/>
        </p:nvCxnSpPr>
        <p:spPr>
          <a:xfrm>
            <a:off x="9951456" y="630333"/>
            <a:ext cx="909588" cy="434717"/>
          </a:xfrm>
          <a:prstGeom prst="straightConnector1">
            <a:avLst/>
          </a:prstGeom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E42AEA2-2524-6F31-40A5-FE0BCBFCBF97}"/>
              </a:ext>
            </a:extLst>
          </p:cNvPr>
          <p:cNvSpPr/>
          <p:nvPr/>
        </p:nvSpPr>
        <p:spPr>
          <a:xfrm>
            <a:off x="10309298" y="858947"/>
            <a:ext cx="203944" cy="1978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6F6FCE44-F665-8E1C-DEC0-B1E8B13B4DC7}"/>
              </a:ext>
            </a:extLst>
          </p:cNvPr>
          <p:cNvGraphicFramePr>
            <a:graphicFrameLocks noGrp="1"/>
          </p:cNvGraphicFramePr>
          <p:nvPr/>
        </p:nvGraphicFramePr>
        <p:xfrm>
          <a:off x="9004774" y="4773488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72" name="Rectangle 71">
            <a:extLst>
              <a:ext uri="{FF2B5EF4-FFF2-40B4-BE49-F238E27FC236}">
                <a16:creationId xmlns:a16="http://schemas.microsoft.com/office/drawing/2014/main" id="{5447FA1D-D22C-FB76-0170-F6324DE360FE}"/>
              </a:ext>
            </a:extLst>
          </p:cNvPr>
          <p:cNvSpPr/>
          <p:nvPr/>
        </p:nvSpPr>
        <p:spPr>
          <a:xfrm>
            <a:off x="8951616" y="4800657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42A02D9-F4E5-66AB-C7D6-3B2314BE35F1}"/>
              </a:ext>
            </a:extLst>
          </p:cNvPr>
          <p:cNvCxnSpPr>
            <a:cxnSpLocks/>
          </p:cNvCxnSpPr>
          <p:nvPr/>
        </p:nvCxnSpPr>
        <p:spPr>
          <a:xfrm flipV="1">
            <a:off x="8999160" y="4677613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A9BBDEB4-F07F-2425-95E4-E332FA72A997}"/>
              </a:ext>
            </a:extLst>
          </p:cNvPr>
          <p:cNvSpPr/>
          <p:nvPr/>
        </p:nvSpPr>
        <p:spPr>
          <a:xfrm>
            <a:off x="11162555" y="4794876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121BD42-C353-4488-6ACC-CAAD80C11366}"/>
              </a:ext>
            </a:extLst>
          </p:cNvPr>
          <p:cNvSpPr/>
          <p:nvPr/>
        </p:nvSpPr>
        <p:spPr>
          <a:xfrm>
            <a:off x="10614868" y="479254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9CFEAF-0213-D41F-6E24-6EFD35FE0CB8}"/>
              </a:ext>
            </a:extLst>
          </p:cNvPr>
          <p:cNvSpPr/>
          <p:nvPr/>
        </p:nvSpPr>
        <p:spPr>
          <a:xfrm>
            <a:off x="10057387" y="4797080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3745FD8-9A50-83B4-6833-2DD80BEE61AF}"/>
              </a:ext>
            </a:extLst>
          </p:cNvPr>
          <p:cNvSpPr/>
          <p:nvPr/>
        </p:nvSpPr>
        <p:spPr>
          <a:xfrm>
            <a:off x="9503614" y="4797080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C13590D-C4E4-D101-570F-283B0B76F053}"/>
              </a:ext>
            </a:extLst>
          </p:cNvPr>
          <p:cNvCxnSpPr>
            <a:cxnSpLocks/>
          </p:cNvCxnSpPr>
          <p:nvPr/>
        </p:nvCxnSpPr>
        <p:spPr>
          <a:xfrm>
            <a:off x="8980735" y="6504079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FA982BB-CAE6-A062-A721-D0AC34DA4F3E}"/>
                  </a:ext>
                </a:extLst>
              </p:cNvPr>
              <p:cNvSpPr txBox="1"/>
              <p:nvPr/>
            </p:nvSpPr>
            <p:spPr>
              <a:xfrm>
                <a:off x="11411745" y="6500256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FA982BB-CAE6-A062-A721-D0AC34DA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1745" y="6500256"/>
                <a:ext cx="37779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id="{88ADCF80-182C-131B-77BD-CE95F20BC4B7}"/>
              </a:ext>
            </a:extLst>
          </p:cNvPr>
          <p:cNvSpPr txBox="1"/>
          <p:nvPr/>
        </p:nvSpPr>
        <p:spPr>
          <a:xfrm>
            <a:off x="8760149" y="649319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44626E7-A6C4-5F8B-F36F-BFCC74D6DB7D}"/>
              </a:ext>
            </a:extLst>
          </p:cNvPr>
          <p:cNvSpPr txBox="1"/>
          <p:nvPr/>
        </p:nvSpPr>
        <p:spPr>
          <a:xfrm>
            <a:off x="9339922" y="649319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6FD6CDC-2DA4-51FE-7AED-8913F350F50A}"/>
              </a:ext>
            </a:extLst>
          </p:cNvPr>
          <p:cNvSpPr txBox="1"/>
          <p:nvPr/>
        </p:nvSpPr>
        <p:spPr>
          <a:xfrm>
            <a:off x="9847100" y="648863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ACFD37C-69D2-88A5-2F57-10F935BBDE1E}"/>
              </a:ext>
            </a:extLst>
          </p:cNvPr>
          <p:cNvSpPr txBox="1"/>
          <p:nvPr/>
        </p:nvSpPr>
        <p:spPr>
          <a:xfrm>
            <a:off x="10426873" y="648863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7FEA031-868F-7CCD-7EB3-794DBDFACC01}"/>
              </a:ext>
            </a:extLst>
          </p:cNvPr>
          <p:cNvSpPr txBox="1"/>
          <p:nvPr/>
        </p:nvSpPr>
        <p:spPr>
          <a:xfrm>
            <a:off x="10955629" y="648863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C13E27-184B-2D8D-3AA4-D7B1104104F3}"/>
              </a:ext>
            </a:extLst>
          </p:cNvPr>
          <p:cNvSpPr txBox="1"/>
          <p:nvPr/>
        </p:nvSpPr>
        <p:spPr>
          <a:xfrm>
            <a:off x="8475277" y="632071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E8CCD1-8656-B07B-D456-04CFC23AC48E}"/>
              </a:ext>
            </a:extLst>
          </p:cNvPr>
          <p:cNvSpPr txBox="1"/>
          <p:nvPr/>
        </p:nvSpPr>
        <p:spPr>
          <a:xfrm>
            <a:off x="8481920" y="588792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3FC3AC2-FE99-C243-E5C8-7747CA241102}"/>
              </a:ext>
            </a:extLst>
          </p:cNvPr>
          <p:cNvSpPr txBox="1"/>
          <p:nvPr/>
        </p:nvSpPr>
        <p:spPr>
          <a:xfrm>
            <a:off x="8481529" y="545322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6471601-052A-36A7-1D69-B03D7EE39A87}"/>
              </a:ext>
            </a:extLst>
          </p:cNvPr>
          <p:cNvSpPr txBox="1"/>
          <p:nvPr/>
        </p:nvSpPr>
        <p:spPr>
          <a:xfrm>
            <a:off x="8487896" y="501911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D280966-F6B3-052A-7405-28727083B611}"/>
              </a:ext>
            </a:extLst>
          </p:cNvPr>
          <p:cNvSpPr/>
          <p:nvPr/>
        </p:nvSpPr>
        <p:spPr>
          <a:xfrm>
            <a:off x="8890782" y="4877161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7388030-A092-D901-F01E-95470B934D24}"/>
              </a:ext>
            </a:extLst>
          </p:cNvPr>
          <p:cNvSpPr/>
          <p:nvPr/>
        </p:nvSpPr>
        <p:spPr>
          <a:xfrm>
            <a:off x="9443469" y="5095634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B036FAA-CDE4-2F16-A020-7039F8B6D0BF}"/>
              </a:ext>
            </a:extLst>
          </p:cNvPr>
          <p:cNvSpPr/>
          <p:nvPr/>
        </p:nvSpPr>
        <p:spPr>
          <a:xfrm>
            <a:off x="10557001" y="5530351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3B74EFA-678E-239C-EC4A-BC5379859120}"/>
              </a:ext>
            </a:extLst>
          </p:cNvPr>
          <p:cNvSpPr/>
          <p:nvPr/>
        </p:nvSpPr>
        <p:spPr>
          <a:xfrm>
            <a:off x="8897324" y="5324062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D412F5C-5BE3-85A9-5C99-8F40FB3E99FA}"/>
              </a:ext>
            </a:extLst>
          </p:cNvPr>
          <p:cNvSpPr/>
          <p:nvPr/>
        </p:nvSpPr>
        <p:spPr>
          <a:xfrm>
            <a:off x="9449545" y="5640486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A0641C8-CF2A-146A-56E0-AD7B281063FA}"/>
              </a:ext>
            </a:extLst>
          </p:cNvPr>
          <p:cNvSpPr/>
          <p:nvPr/>
        </p:nvSpPr>
        <p:spPr>
          <a:xfrm>
            <a:off x="10565189" y="6286278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10FF3BD-9F36-5417-F5BC-461CB0257286}"/>
              </a:ext>
            </a:extLst>
          </p:cNvPr>
          <p:cNvSpPr/>
          <p:nvPr/>
        </p:nvSpPr>
        <p:spPr>
          <a:xfrm>
            <a:off x="8889118" y="5973545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6045508-EC12-3915-5DA9-E9761886294D}"/>
              </a:ext>
            </a:extLst>
          </p:cNvPr>
          <p:cNvSpPr/>
          <p:nvPr/>
        </p:nvSpPr>
        <p:spPr>
          <a:xfrm>
            <a:off x="11107542" y="5753825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0E583BA-525A-E434-06D1-96B8586BF1E0}"/>
              </a:ext>
            </a:extLst>
          </p:cNvPr>
          <p:cNvSpPr/>
          <p:nvPr/>
        </p:nvSpPr>
        <p:spPr>
          <a:xfrm>
            <a:off x="10000676" y="5960312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2B62A2E-CFB7-70A8-4D45-96C69B971208}"/>
              </a:ext>
            </a:extLst>
          </p:cNvPr>
          <p:cNvSpPr/>
          <p:nvPr/>
        </p:nvSpPr>
        <p:spPr>
          <a:xfrm>
            <a:off x="10005255" y="5423157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A28CA0A-3C41-FBF8-21CA-EC3A5EB7C6F0}"/>
              </a:ext>
            </a:extLst>
          </p:cNvPr>
          <p:cNvSpPr/>
          <p:nvPr/>
        </p:nvSpPr>
        <p:spPr>
          <a:xfrm rot="1840485">
            <a:off x="8722371" y="5784372"/>
            <a:ext cx="2268698" cy="276111"/>
          </a:xfrm>
          <a:prstGeom prst="roundRect">
            <a:avLst>
              <a:gd name="adj" fmla="val 50000"/>
            </a:avLst>
          </a:prstGeom>
          <a:solidFill>
            <a:srgbClr val="0070C0">
              <a:alpha val="10000"/>
            </a:srgb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C1DC4DEA-6461-0DC3-DE52-E3B5D382388D}"/>
              </a:ext>
            </a:extLst>
          </p:cNvPr>
          <p:cNvSpPr/>
          <p:nvPr/>
        </p:nvSpPr>
        <p:spPr>
          <a:xfrm rot="1638684">
            <a:off x="9962825" y="5389059"/>
            <a:ext cx="298795" cy="2697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  <a:alpha val="1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1EB86701-22D6-5A02-60E6-A93F7B854F14}"/>
              </a:ext>
            </a:extLst>
          </p:cNvPr>
          <p:cNvSpPr/>
          <p:nvPr/>
        </p:nvSpPr>
        <p:spPr>
          <a:xfrm rot="1638684">
            <a:off x="8837842" y="5925978"/>
            <a:ext cx="298795" cy="269717"/>
          </a:xfrm>
          <a:prstGeom prst="roundRect">
            <a:avLst>
              <a:gd name="adj" fmla="val 50000"/>
            </a:avLst>
          </a:prstGeom>
          <a:solidFill>
            <a:srgbClr val="D531D8">
              <a:alpha val="10000"/>
            </a:srgbClr>
          </a:solidFill>
          <a:ln w="28575">
            <a:solidFill>
              <a:srgbClr val="D531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: Rounded Corners 10557">
            <a:extLst>
              <a:ext uri="{FF2B5EF4-FFF2-40B4-BE49-F238E27FC236}">
                <a16:creationId xmlns:a16="http://schemas.microsoft.com/office/drawing/2014/main" id="{7858BE75-F1B4-69AC-5738-82F22E968A24}"/>
              </a:ext>
            </a:extLst>
          </p:cNvPr>
          <p:cNvSpPr/>
          <p:nvPr/>
        </p:nvSpPr>
        <p:spPr>
          <a:xfrm rot="1317411">
            <a:off x="8756387" y="5275426"/>
            <a:ext cx="2676065" cy="288145"/>
          </a:xfrm>
          <a:custGeom>
            <a:avLst/>
            <a:gdLst>
              <a:gd name="connsiteX0" fmla="*/ 0 w 2676064"/>
              <a:gd name="connsiteY0" fmla="*/ 138056 h 276111"/>
              <a:gd name="connsiteX1" fmla="*/ 138056 w 2676064"/>
              <a:gd name="connsiteY1" fmla="*/ 0 h 276111"/>
              <a:gd name="connsiteX2" fmla="*/ 2538009 w 2676064"/>
              <a:gd name="connsiteY2" fmla="*/ 0 h 276111"/>
              <a:gd name="connsiteX3" fmla="*/ 2676065 w 2676064"/>
              <a:gd name="connsiteY3" fmla="*/ 138056 h 276111"/>
              <a:gd name="connsiteX4" fmla="*/ 2676064 w 2676064"/>
              <a:gd name="connsiteY4" fmla="*/ 138056 h 276111"/>
              <a:gd name="connsiteX5" fmla="*/ 2538008 w 2676064"/>
              <a:gd name="connsiteY5" fmla="*/ 276112 h 276111"/>
              <a:gd name="connsiteX6" fmla="*/ 138056 w 2676064"/>
              <a:gd name="connsiteY6" fmla="*/ 276111 h 276111"/>
              <a:gd name="connsiteX7" fmla="*/ 0 w 2676064"/>
              <a:gd name="connsiteY7" fmla="*/ 138055 h 276111"/>
              <a:gd name="connsiteX8" fmla="*/ 0 w 2676064"/>
              <a:gd name="connsiteY8" fmla="*/ 138056 h 276111"/>
              <a:gd name="connsiteX0" fmla="*/ 0 w 2676065"/>
              <a:gd name="connsiteY0" fmla="*/ 138056 h 276112"/>
              <a:gd name="connsiteX1" fmla="*/ 138056 w 2676065"/>
              <a:gd name="connsiteY1" fmla="*/ 0 h 276112"/>
              <a:gd name="connsiteX2" fmla="*/ 2538009 w 2676065"/>
              <a:gd name="connsiteY2" fmla="*/ 0 h 276112"/>
              <a:gd name="connsiteX3" fmla="*/ 2676065 w 2676065"/>
              <a:gd name="connsiteY3" fmla="*/ 138056 h 276112"/>
              <a:gd name="connsiteX4" fmla="*/ 2676064 w 2676065"/>
              <a:gd name="connsiteY4" fmla="*/ 138056 h 276112"/>
              <a:gd name="connsiteX5" fmla="*/ 2538008 w 2676065"/>
              <a:gd name="connsiteY5" fmla="*/ 276112 h 276112"/>
              <a:gd name="connsiteX6" fmla="*/ 1381801 w 2676065"/>
              <a:gd name="connsiteY6" fmla="*/ 262198 h 276112"/>
              <a:gd name="connsiteX7" fmla="*/ 138056 w 2676065"/>
              <a:gd name="connsiteY7" fmla="*/ 276111 h 276112"/>
              <a:gd name="connsiteX8" fmla="*/ 0 w 2676065"/>
              <a:gd name="connsiteY8" fmla="*/ 138055 h 276112"/>
              <a:gd name="connsiteX9" fmla="*/ 0 w 2676065"/>
              <a:gd name="connsiteY9" fmla="*/ 138056 h 276112"/>
              <a:gd name="connsiteX0" fmla="*/ 0 w 2676065"/>
              <a:gd name="connsiteY0" fmla="*/ 138056 h 276112"/>
              <a:gd name="connsiteX1" fmla="*/ 138056 w 2676065"/>
              <a:gd name="connsiteY1" fmla="*/ 0 h 276112"/>
              <a:gd name="connsiteX2" fmla="*/ 2538009 w 2676065"/>
              <a:gd name="connsiteY2" fmla="*/ 0 h 276112"/>
              <a:gd name="connsiteX3" fmla="*/ 2676065 w 2676065"/>
              <a:gd name="connsiteY3" fmla="*/ 138056 h 276112"/>
              <a:gd name="connsiteX4" fmla="*/ 2676064 w 2676065"/>
              <a:gd name="connsiteY4" fmla="*/ 138056 h 276112"/>
              <a:gd name="connsiteX5" fmla="*/ 2538008 w 2676065"/>
              <a:gd name="connsiteY5" fmla="*/ 276112 h 276112"/>
              <a:gd name="connsiteX6" fmla="*/ 1395398 w 2676065"/>
              <a:gd name="connsiteY6" fmla="*/ 58164 h 276112"/>
              <a:gd name="connsiteX7" fmla="*/ 138056 w 2676065"/>
              <a:gd name="connsiteY7" fmla="*/ 276111 h 276112"/>
              <a:gd name="connsiteX8" fmla="*/ 0 w 2676065"/>
              <a:gd name="connsiteY8" fmla="*/ 138055 h 276112"/>
              <a:gd name="connsiteX9" fmla="*/ 0 w 2676065"/>
              <a:gd name="connsiteY9" fmla="*/ 138056 h 276112"/>
              <a:gd name="connsiteX0" fmla="*/ 0 w 2676065"/>
              <a:gd name="connsiteY0" fmla="*/ 138056 h 276112"/>
              <a:gd name="connsiteX1" fmla="*/ 138056 w 2676065"/>
              <a:gd name="connsiteY1" fmla="*/ 0 h 276112"/>
              <a:gd name="connsiteX2" fmla="*/ 2538009 w 2676065"/>
              <a:gd name="connsiteY2" fmla="*/ 0 h 276112"/>
              <a:gd name="connsiteX3" fmla="*/ 2676065 w 2676065"/>
              <a:gd name="connsiteY3" fmla="*/ 138056 h 276112"/>
              <a:gd name="connsiteX4" fmla="*/ 2676064 w 2676065"/>
              <a:gd name="connsiteY4" fmla="*/ 138056 h 276112"/>
              <a:gd name="connsiteX5" fmla="*/ 2538008 w 2676065"/>
              <a:gd name="connsiteY5" fmla="*/ 276112 h 276112"/>
              <a:gd name="connsiteX6" fmla="*/ 1395398 w 2676065"/>
              <a:gd name="connsiteY6" fmla="*/ 58164 h 276112"/>
              <a:gd name="connsiteX7" fmla="*/ 893286 w 2676065"/>
              <a:gd name="connsiteY7" fmla="*/ 137351 h 276112"/>
              <a:gd name="connsiteX8" fmla="*/ 138056 w 2676065"/>
              <a:gd name="connsiteY8" fmla="*/ 276111 h 276112"/>
              <a:gd name="connsiteX9" fmla="*/ 0 w 2676065"/>
              <a:gd name="connsiteY9" fmla="*/ 138055 h 276112"/>
              <a:gd name="connsiteX10" fmla="*/ 0 w 2676065"/>
              <a:gd name="connsiteY10" fmla="*/ 138056 h 276112"/>
              <a:gd name="connsiteX0" fmla="*/ 0 w 2676065"/>
              <a:gd name="connsiteY0" fmla="*/ 138056 h 285913"/>
              <a:gd name="connsiteX1" fmla="*/ 138056 w 2676065"/>
              <a:gd name="connsiteY1" fmla="*/ 0 h 285913"/>
              <a:gd name="connsiteX2" fmla="*/ 2538009 w 2676065"/>
              <a:gd name="connsiteY2" fmla="*/ 0 h 285913"/>
              <a:gd name="connsiteX3" fmla="*/ 2676065 w 2676065"/>
              <a:gd name="connsiteY3" fmla="*/ 138056 h 285913"/>
              <a:gd name="connsiteX4" fmla="*/ 2676064 w 2676065"/>
              <a:gd name="connsiteY4" fmla="*/ 138056 h 285913"/>
              <a:gd name="connsiteX5" fmla="*/ 2538008 w 2676065"/>
              <a:gd name="connsiteY5" fmla="*/ 276112 h 285913"/>
              <a:gd name="connsiteX6" fmla="*/ 1395398 w 2676065"/>
              <a:gd name="connsiteY6" fmla="*/ 58164 h 285913"/>
              <a:gd name="connsiteX7" fmla="*/ 898406 w 2676065"/>
              <a:gd name="connsiteY7" fmla="*/ 285913 h 285913"/>
              <a:gd name="connsiteX8" fmla="*/ 138056 w 2676065"/>
              <a:gd name="connsiteY8" fmla="*/ 276111 h 285913"/>
              <a:gd name="connsiteX9" fmla="*/ 0 w 2676065"/>
              <a:gd name="connsiteY9" fmla="*/ 138055 h 285913"/>
              <a:gd name="connsiteX10" fmla="*/ 0 w 2676065"/>
              <a:gd name="connsiteY10" fmla="*/ 138056 h 285913"/>
              <a:gd name="connsiteX0" fmla="*/ 0 w 2676065"/>
              <a:gd name="connsiteY0" fmla="*/ 138056 h 285913"/>
              <a:gd name="connsiteX1" fmla="*/ 138056 w 2676065"/>
              <a:gd name="connsiteY1" fmla="*/ 0 h 285913"/>
              <a:gd name="connsiteX2" fmla="*/ 2538009 w 2676065"/>
              <a:gd name="connsiteY2" fmla="*/ 0 h 285913"/>
              <a:gd name="connsiteX3" fmla="*/ 2676065 w 2676065"/>
              <a:gd name="connsiteY3" fmla="*/ 138056 h 285913"/>
              <a:gd name="connsiteX4" fmla="*/ 2676064 w 2676065"/>
              <a:gd name="connsiteY4" fmla="*/ 138056 h 285913"/>
              <a:gd name="connsiteX5" fmla="*/ 2538008 w 2676065"/>
              <a:gd name="connsiteY5" fmla="*/ 276112 h 285913"/>
              <a:gd name="connsiteX6" fmla="*/ 1698595 w 2676065"/>
              <a:gd name="connsiteY6" fmla="*/ 113942 h 285913"/>
              <a:gd name="connsiteX7" fmla="*/ 1395398 w 2676065"/>
              <a:gd name="connsiteY7" fmla="*/ 58164 h 285913"/>
              <a:gd name="connsiteX8" fmla="*/ 898406 w 2676065"/>
              <a:gd name="connsiteY8" fmla="*/ 285913 h 285913"/>
              <a:gd name="connsiteX9" fmla="*/ 138056 w 2676065"/>
              <a:gd name="connsiteY9" fmla="*/ 276111 h 285913"/>
              <a:gd name="connsiteX10" fmla="*/ 0 w 2676065"/>
              <a:gd name="connsiteY10" fmla="*/ 138055 h 285913"/>
              <a:gd name="connsiteX11" fmla="*/ 0 w 2676065"/>
              <a:gd name="connsiteY11" fmla="*/ 138056 h 285913"/>
              <a:gd name="connsiteX0" fmla="*/ 0 w 2676065"/>
              <a:gd name="connsiteY0" fmla="*/ 138056 h 319023"/>
              <a:gd name="connsiteX1" fmla="*/ 138056 w 2676065"/>
              <a:gd name="connsiteY1" fmla="*/ 0 h 319023"/>
              <a:gd name="connsiteX2" fmla="*/ 2538009 w 2676065"/>
              <a:gd name="connsiteY2" fmla="*/ 0 h 319023"/>
              <a:gd name="connsiteX3" fmla="*/ 2676065 w 2676065"/>
              <a:gd name="connsiteY3" fmla="*/ 138056 h 319023"/>
              <a:gd name="connsiteX4" fmla="*/ 2676064 w 2676065"/>
              <a:gd name="connsiteY4" fmla="*/ 138056 h 319023"/>
              <a:gd name="connsiteX5" fmla="*/ 2538008 w 2676065"/>
              <a:gd name="connsiteY5" fmla="*/ 276112 h 319023"/>
              <a:gd name="connsiteX6" fmla="*/ 1733346 w 2676065"/>
              <a:gd name="connsiteY6" fmla="*/ 319023 h 319023"/>
              <a:gd name="connsiteX7" fmla="*/ 1395398 w 2676065"/>
              <a:gd name="connsiteY7" fmla="*/ 58164 h 319023"/>
              <a:gd name="connsiteX8" fmla="*/ 898406 w 2676065"/>
              <a:gd name="connsiteY8" fmla="*/ 285913 h 319023"/>
              <a:gd name="connsiteX9" fmla="*/ 138056 w 2676065"/>
              <a:gd name="connsiteY9" fmla="*/ 276111 h 319023"/>
              <a:gd name="connsiteX10" fmla="*/ 0 w 2676065"/>
              <a:gd name="connsiteY10" fmla="*/ 138055 h 319023"/>
              <a:gd name="connsiteX11" fmla="*/ 0 w 2676065"/>
              <a:gd name="connsiteY11" fmla="*/ 138056 h 319023"/>
              <a:gd name="connsiteX0" fmla="*/ 0 w 2676065"/>
              <a:gd name="connsiteY0" fmla="*/ 138056 h 285913"/>
              <a:gd name="connsiteX1" fmla="*/ 138056 w 2676065"/>
              <a:gd name="connsiteY1" fmla="*/ 0 h 285913"/>
              <a:gd name="connsiteX2" fmla="*/ 2538009 w 2676065"/>
              <a:gd name="connsiteY2" fmla="*/ 0 h 285913"/>
              <a:gd name="connsiteX3" fmla="*/ 2676065 w 2676065"/>
              <a:gd name="connsiteY3" fmla="*/ 138056 h 285913"/>
              <a:gd name="connsiteX4" fmla="*/ 2676064 w 2676065"/>
              <a:gd name="connsiteY4" fmla="*/ 138056 h 285913"/>
              <a:gd name="connsiteX5" fmla="*/ 2538008 w 2676065"/>
              <a:gd name="connsiteY5" fmla="*/ 276112 h 285913"/>
              <a:gd name="connsiteX6" fmla="*/ 1728504 w 2676065"/>
              <a:gd name="connsiteY6" fmla="*/ 273048 h 285913"/>
              <a:gd name="connsiteX7" fmla="*/ 1395398 w 2676065"/>
              <a:gd name="connsiteY7" fmla="*/ 58164 h 285913"/>
              <a:gd name="connsiteX8" fmla="*/ 898406 w 2676065"/>
              <a:gd name="connsiteY8" fmla="*/ 285913 h 285913"/>
              <a:gd name="connsiteX9" fmla="*/ 138056 w 2676065"/>
              <a:gd name="connsiteY9" fmla="*/ 276111 h 285913"/>
              <a:gd name="connsiteX10" fmla="*/ 0 w 2676065"/>
              <a:gd name="connsiteY10" fmla="*/ 138055 h 285913"/>
              <a:gd name="connsiteX11" fmla="*/ 0 w 2676065"/>
              <a:gd name="connsiteY11" fmla="*/ 138056 h 285913"/>
              <a:gd name="connsiteX0" fmla="*/ 0 w 2676065"/>
              <a:gd name="connsiteY0" fmla="*/ 138056 h 276112"/>
              <a:gd name="connsiteX1" fmla="*/ 138056 w 2676065"/>
              <a:gd name="connsiteY1" fmla="*/ 0 h 276112"/>
              <a:gd name="connsiteX2" fmla="*/ 2538009 w 2676065"/>
              <a:gd name="connsiteY2" fmla="*/ 0 h 276112"/>
              <a:gd name="connsiteX3" fmla="*/ 2676065 w 2676065"/>
              <a:gd name="connsiteY3" fmla="*/ 138056 h 276112"/>
              <a:gd name="connsiteX4" fmla="*/ 2676064 w 2676065"/>
              <a:gd name="connsiteY4" fmla="*/ 138056 h 276112"/>
              <a:gd name="connsiteX5" fmla="*/ 2538008 w 2676065"/>
              <a:gd name="connsiteY5" fmla="*/ 276112 h 276112"/>
              <a:gd name="connsiteX6" fmla="*/ 1728504 w 2676065"/>
              <a:gd name="connsiteY6" fmla="*/ 273048 h 276112"/>
              <a:gd name="connsiteX7" fmla="*/ 1395398 w 2676065"/>
              <a:gd name="connsiteY7" fmla="*/ 58164 h 276112"/>
              <a:gd name="connsiteX8" fmla="*/ 976202 w 2676065"/>
              <a:gd name="connsiteY8" fmla="*/ 275090 h 276112"/>
              <a:gd name="connsiteX9" fmla="*/ 138056 w 2676065"/>
              <a:gd name="connsiteY9" fmla="*/ 276111 h 276112"/>
              <a:gd name="connsiteX10" fmla="*/ 0 w 2676065"/>
              <a:gd name="connsiteY10" fmla="*/ 138055 h 276112"/>
              <a:gd name="connsiteX11" fmla="*/ 0 w 2676065"/>
              <a:gd name="connsiteY11" fmla="*/ 138056 h 276112"/>
              <a:gd name="connsiteX0" fmla="*/ 0 w 2676065"/>
              <a:gd name="connsiteY0" fmla="*/ 138056 h 276112"/>
              <a:gd name="connsiteX1" fmla="*/ 138056 w 2676065"/>
              <a:gd name="connsiteY1" fmla="*/ 0 h 276112"/>
              <a:gd name="connsiteX2" fmla="*/ 2538009 w 2676065"/>
              <a:gd name="connsiteY2" fmla="*/ 0 h 276112"/>
              <a:gd name="connsiteX3" fmla="*/ 2676065 w 2676065"/>
              <a:gd name="connsiteY3" fmla="*/ 138056 h 276112"/>
              <a:gd name="connsiteX4" fmla="*/ 2676064 w 2676065"/>
              <a:gd name="connsiteY4" fmla="*/ 138056 h 276112"/>
              <a:gd name="connsiteX5" fmla="*/ 2538008 w 2676065"/>
              <a:gd name="connsiteY5" fmla="*/ 276112 h 276112"/>
              <a:gd name="connsiteX6" fmla="*/ 1728504 w 2676065"/>
              <a:gd name="connsiteY6" fmla="*/ 273048 h 276112"/>
              <a:gd name="connsiteX7" fmla="*/ 1395398 w 2676065"/>
              <a:gd name="connsiteY7" fmla="*/ 58164 h 276112"/>
              <a:gd name="connsiteX8" fmla="*/ 976202 w 2676065"/>
              <a:gd name="connsiteY8" fmla="*/ 275090 h 276112"/>
              <a:gd name="connsiteX9" fmla="*/ 138056 w 2676065"/>
              <a:gd name="connsiteY9" fmla="*/ 276111 h 276112"/>
              <a:gd name="connsiteX10" fmla="*/ 0 w 2676065"/>
              <a:gd name="connsiteY10" fmla="*/ 138055 h 276112"/>
              <a:gd name="connsiteX11" fmla="*/ 0 w 2676065"/>
              <a:gd name="connsiteY11" fmla="*/ 138056 h 276112"/>
              <a:gd name="connsiteX0" fmla="*/ 0 w 2676065"/>
              <a:gd name="connsiteY0" fmla="*/ 138056 h 276112"/>
              <a:gd name="connsiteX1" fmla="*/ 138056 w 2676065"/>
              <a:gd name="connsiteY1" fmla="*/ 0 h 276112"/>
              <a:gd name="connsiteX2" fmla="*/ 2538009 w 2676065"/>
              <a:gd name="connsiteY2" fmla="*/ 0 h 276112"/>
              <a:gd name="connsiteX3" fmla="*/ 2676065 w 2676065"/>
              <a:gd name="connsiteY3" fmla="*/ 138056 h 276112"/>
              <a:gd name="connsiteX4" fmla="*/ 2676064 w 2676065"/>
              <a:gd name="connsiteY4" fmla="*/ 138056 h 276112"/>
              <a:gd name="connsiteX5" fmla="*/ 2538008 w 2676065"/>
              <a:gd name="connsiteY5" fmla="*/ 276112 h 276112"/>
              <a:gd name="connsiteX6" fmla="*/ 1728504 w 2676065"/>
              <a:gd name="connsiteY6" fmla="*/ 273048 h 276112"/>
              <a:gd name="connsiteX7" fmla="*/ 1395398 w 2676065"/>
              <a:gd name="connsiteY7" fmla="*/ 58164 h 276112"/>
              <a:gd name="connsiteX8" fmla="*/ 976202 w 2676065"/>
              <a:gd name="connsiteY8" fmla="*/ 275090 h 276112"/>
              <a:gd name="connsiteX9" fmla="*/ 138056 w 2676065"/>
              <a:gd name="connsiteY9" fmla="*/ 276111 h 276112"/>
              <a:gd name="connsiteX10" fmla="*/ 0 w 2676065"/>
              <a:gd name="connsiteY10" fmla="*/ 138055 h 276112"/>
              <a:gd name="connsiteX11" fmla="*/ 0 w 2676065"/>
              <a:gd name="connsiteY11" fmla="*/ 138056 h 276112"/>
              <a:gd name="connsiteX0" fmla="*/ 0 w 2676065"/>
              <a:gd name="connsiteY0" fmla="*/ 138056 h 276112"/>
              <a:gd name="connsiteX1" fmla="*/ 138056 w 2676065"/>
              <a:gd name="connsiteY1" fmla="*/ 0 h 276112"/>
              <a:gd name="connsiteX2" fmla="*/ 2538009 w 2676065"/>
              <a:gd name="connsiteY2" fmla="*/ 0 h 276112"/>
              <a:gd name="connsiteX3" fmla="*/ 2676065 w 2676065"/>
              <a:gd name="connsiteY3" fmla="*/ 138056 h 276112"/>
              <a:gd name="connsiteX4" fmla="*/ 2676064 w 2676065"/>
              <a:gd name="connsiteY4" fmla="*/ 138056 h 276112"/>
              <a:gd name="connsiteX5" fmla="*/ 2538008 w 2676065"/>
              <a:gd name="connsiteY5" fmla="*/ 276112 h 276112"/>
              <a:gd name="connsiteX6" fmla="*/ 1728504 w 2676065"/>
              <a:gd name="connsiteY6" fmla="*/ 273048 h 276112"/>
              <a:gd name="connsiteX7" fmla="*/ 1395398 w 2676065"/>
              <a:gd name="connsiteY7" fmla="*/ 58164 h 276112"/>
              <a:gd name="connsiteX8" fmla="*/ 976202 w 2676065"/>
              <a:gd name="connsiteY8" fmla="*/ 275090 h 276112"/>
              <a:gd name="connsiteX9" fmla="*/ 138056 w 2676065"/>
              <a:gd name="connsiteY9" fmla="*/ 276111 h 276112"/>
              <a:gd name="connsiteX10" fmla="*/ 0 w 2676065"/>
              <a:gd name="connsiteY10" fmla="*/ 138055 h 276112"/>
              <a:gd name="connsiteX11" fmla="*/ 0 w 2676065"/>
              <a:gd name="connsiteY11" fmla="*/ 138056 h 276112"/>
              <a:gd name="connsiteX0" fmla="*/ 0 w 2676065"/>
              <a:gd name="connsiteY0" fmla="*/ 138056 h 276112"/>
              <a:gd name="connsiteX1" fmla="*/ 138056 w 2676065"/>
              <a:gd name="connsiteY1" fmla="*/ 0 h 276112"/>
              <a:gd name="connsiteX2" fmla="*/ 2538009 w 2676065"/>
              <a:gd name="connsiteY2" fmla="*/ 0 h 276112"/>
              <a:gd name="connsiteX3" fmla="*/ 2676065 w 2676065"/>
              <a:gd name="connsiteY3" fmla="*/ 138056 h 276112"/>
              <a:gd name="connsiteX4" fmla="*/ 2676064 w 2676065"/>
              <a:gd name="connsiteY4" fmla="*/ 138056 h 276112"/>
              <a:gd name="connsiteX5" fmla="*/ 2538008 w 2676065"/>
              <a:gd name="connsiteY5" fmla="*/ 276112 h 276112"/>
              <a:gd name="connsiteX6" fmla="*/ 1728504 w 2676065"/>
              <a:gd name="connsiteY6" fmla="*/ 273048 h 276112"/>
              <a:gd name="connsiteX7" fmla="*/ 1395398 w 2676065"/>
              <a:gd name="connsiteY7" fmla="*/ 58164 h 276112"/>
              <a:gd name="connsiteX8" fmla="*/ 976202 w 2676065"/>
              <a:gd name="connsiteY8" fmla="*/ 275090 h 276112"/>
              <a:gd name="connsiteX9" fmla="*/ 138056 w 2676065"/>
              <a:gd name="connsiteY9" fmla="*/ 276111 h 276112"/>
              <a:gd name="connsiteX10" fmla="*/ 0 w 2676065"/>
              <a:gd name="connsiteY10" fmla="*/ 138055 h 276112"/>
              <a:gd name="connsiteX11" fmla="*/ 0 w 2676065"/>
              <a:gd name="connsiteY11" fmla="*/ 138056 h 276112"/>
              <a:gd name="connsiteX0" fmla="*/ 0 w 2676065"/>
              <a:gd name="connsiteY0" fmla="*/ 138056 h 277838"/>
              <a:gd name="connsiteX1" fmla="*/ 138056 w 2676065"/>
              <a:gd name="connsiteY1" fmla="*/ 0 h 277838"/>
              <a:gd name="connsiteX2" fmla="*/ 2538009 w 2676065"/>
              <a:gd name="connsiteY2" fmla="*/ 0 h 277838"/>
              <a:gd name="connsiteX3" fmla="*/ 2676065 w 2676065"/>
              <a:gd name="connsiteY3" fmla="*/ 138056 h 277838"/>
              <a:gd name="connsiteX4" fmla="*/ 2676064 w 2676065"/>
              <a:gd name="connsiteY4" fmla="*/ 138056 h 277838"/>
              <a:gd name="connsiteX5" fmla="*/ 2538008 w 2676065"/>
              <a:gd name="connsiteY5" fmla="*/ 276112 h 277838"/>
              <a:gd name="connsiteX6" fmla="*/ 1728504 w 2676065"/>
              <a:gd name="connsiteY6" fmla="*/ 273048 h 277838"/>
              <a:gd name="connsiteX7" fmla="*/ 1395398 w 2676065"/>
              <a:gd name="connsiteY7" fmla="*/ 58164 h 277838"/>
              <a:gd name="connsiteX8" fmla="*/ 920730 w 2676065"/>
              <a:gd name="connsiteY8" fmla="*/ 256373 h 277838"/>
              <a:gd name="connsiteX9" fmla="*/ 976202 w 2676065"/>
              <a:gd name="connsiteY9" fmla="*/ 275090 h 277838"/>
              <a:gd name="connsiteX10" fmla="*/ 138056 w 2676065"/>
              <a:gd name="connsiteY10" fmla="*/ 276111 h 277838"/>
              <a:gd name="connsiteX11" fmla="*/ 0 w 2676065"/>
              <a:gd name="connsiteY11" fmla="*/ 138055 h 277838"/>
              <a:gd name="connsiteX12" fmla="*/ 0 w 2676065"/>
              <a:gd name="connsiteY12" fmla="*/ 138056 h 277838"/>
              <a:gd name="connsiteX0" fmla="*/ 0 w 2676065"/>
              <a:gd name="connsiteY0" fmla="*/ 138056 h 277838"/>
              <a:gd name="connsiteX1" fmla="*/ 138056 w 2676065"/>
              <a:gd name="connsiteY1" fmla="*/ 0 h 277838"/>
              <a:gd name="connsiteX2" fmla="*/ 2538009 w 2676065"/>
              <a:gd name="connsiteY2" fmla="*/ 0 h 277838"/>
              <a:gd name="connsiteX3" fmla="*/ 2676065 w 2676065"/>
              <a:gd name="connsiteY3" fmla="*/ 138056 h 277838"/>
              <a:gd name="connsiteX4" fmla="*/ 2676064 w 2676065"/>
              <a:gd name="connsiteY4" fmla="*/ 138056 h 277838"/>
              <a:gd name="connsiteX5" fmla="*/ 2538008 w 2676065"/>
              <a:gd name="connsiteY5" fmla="*/ 276112 h 277838"/>
              <a:gd name="connsiteX6" fmla="*/ 1822827 w 2676065"/>
              <a:gd name="connsiteY6" fmla="*/ 269254 h 277838"/>
              <a:gd name="connsiteX7" fmla="*/ 1395398 w 2676065"/>
              <a:gd name="connsiteY7" fmla="*/ 58164 h 277838"/>
              <a:gd name="connsiteX8" fmla="*/ 920730 w 2676065"/>
              <a:gd name="connsiteY8" fmla="*/ 256373 h 277838"/>
              <a:gd name="connsiteX9" fmla="*/ 976202 w 2676065"/>
              <a:gd name="connsiteY9" fmla="*/ 275090 h 277838"/>
              <a:gd name="connsiteX10" fmla="*/ 138056 w 2676065"/>
              <a:gd name="connsiteY10" fmla="*/ 276111 h 277838"/>
              <a:gd name="connsiteX11" fmla="*/ 0 w 2676065"/>
              <a:gd name="connsiteY11" fmla="*/ 138055 h 277838"/>
              <a:gd name="connsiteX12" fmla="*/ 0 w 2676065"/>
              <a:gd name="connsiteY12" fmla="*/ 138056 h 277838"/>
              <a:gd name="connsiteX0" fmla="*/ 0 w 2676065"/>
              <a:gd name="connsiteY0" fmla="*/ 138056 h 312124"/>
              <a:gd name="connsiteX1" fmla="*/ 138056 w 2676065"/>
              <a:gd name="connsiteY1" fmla="*/ 0 h 312124"/>
              <a:gd name="connsiteX2" fmla="*/ 2538009 w 2676065"/>
              <a:gd name="connsiteY2" fmla="*/ 0 h 312124"/>
              <a:gd name="connsiteX3" fmla="*/ 2676065 w 2676065"/>
              <a:gd name="connsiteY3" fmla="*/ 138056 h 312124"/>
              <a:gd name="connsiteX4" fmla="*/ 2676064 w 2676065"/>
              <a:gd name="connsiteY4" fmla="*/ 138056 h 312124"/>
              <a:gd name="connsiteX5" fmla="*/ 2538008 w 2676065"/>
              <a:gd name="connsiteY5" fmla="*/ 276112 h 312124"/>
              <a:gd name="connsiteX6" fmla="*/ 1822827 w 2676065"/>
              <a:gd name="connsiteY6" fmla="*/ 269254 h 312124"/>
              <a:gd name="connsiteX7" fmla="*/ 1395398 w 2676065"/>
              <a:gd name="connsiteY7" fmla="*/ 58164 h 312124"/>
              <a:gd name="connsiteX8" fmla="*/ 920730 w 2676065"/>
              <a:gd name="connsiteY8" fmla="*/ 256373 h 312124"/>
              <a:gd name="connsiteX9" fmla="*/ 799427 w 2676065"/>
              <a:gd name="connsiteY9" fmla="*/ 312124 h 312124"/>
              <a:gd name="connsiteX10" fmla="*/ 138056 w 2676065"/>
              <a:gd name="connsiteY10" fmla="*/ 276111 h 312124"/>
              <a:gd name="connsiteX11" fmla="*/ 0 w 2676065"/>
              <a:gd name="connsiteY11" fmla="*/ 138055 h 312124"/>
              <a:gd name="connsiteX12" fmla="*/ 0 w 2676065"/>
              <a:gd name="connsiteY12" fmla="*/ 138056 h 312124"/>
              <a:gd name="connsiteX0" fmla="*/ 0 w 2676065"/>
              <a:gd name="connsiteY0" fmla="*/ 138056 h 288145"/>
              <a:gd name="connsiteX1" fmla="*/ 138056 w 2676065"/>
              <a:gd name="connsiteY1" fmla="*/ 0 h 288145"/>
              <a:gd name="connsiteX2" fmla="*/ 2538009 w 2676065"/>
              <a:gd name="connsiteY2" fmla="*/ 0 h 288145"/>
              <a:gd name="connsiteX3" fmla="*/ 2676065 w 2676065"/>
              <a:gd name="connsiteY3" fmla="*/ 138056 h 288145"/>
              <a:gd name="connsiteX4" fmla="*/ 2676064 w 2676065"/>
              <a:gd name="connsiteY4" fmla="*/ 138056 h 288145"/>
              <a:gd name="connsiteX5" fmla="*/ 2538008 w 2676065"/>
              <a:gd name="connsiteY5" fmla="*/ 276112 h 288145"/>
              <a:gd name="connsiteX6" fmla="*/ 1822827 w 2676065"/>
              <a:gd name="connsiteY6" fmla="*/ 269254 h 288145"/>
              <a:gd name="connsiteX7" fmla="*/ 1395398 w 2676065"/>
              <a:gd name="connsiteY7" fmla="*/ 58164 h 288145"/>
              <a:gd name="connsiteX8" fmla="*/ 920730 w 2676065"/>
              <a:gd name="connsiteY8" fmla="*/ 256373 h 288145"/>
              <a:gd name="connsiteX9" fmla="*/ 138056 w 2676065"/>
              <a:gd name="connsiteY9" fmla="*/ 276111 h 288145"/>
              <a:gd name="connsiteX10" fmla="*/ 0 w 2676065"/>
              <a:gd name="connsiteY10" fmla="*/ 138055 h 288145"/>
              <a:gd name="connsiteX11" fmla="*/ 0 w 2676065"/>
              <a:gd name="connsiteY11" fmla="*/ 138056 h 28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76065" h="288145">
                <a:moveTo>
                  <a:pt x="0" y="138056"/>
                </a:moveTo>
                <a:cubicBezTo>
                  <a:pt x="0" y="61810"/>
                  <a:pt x="61810" y="0"/>
                  <a:pt x="138056" y="0"/>
                </a:cubicBezTo>
                <a:lnTo>
                  <a:pt x="2538009" y="0"/>
                </a:lnTo>
                <a:cubicBezTo>
                  <a:pt x="2614255" y="0"/>
                  <a:pt x="2676065" y="61810"/>
                  <a:pt x="2676065" y="138056"/>
                </a:cubicBezTo>
                <a:lnTo>
                  <a:pt x="2676064" y="138056"/>
                </a:lnTo>
                <a:cubicBezTo>
                  <a:pt x="2676064" y="214302"/>
                  <a:pt x="2614254" y="276112"/>
                  <a:pt x="2538008" y="276112"/>
                </a:cubicBezTo>
                <a:lnTo>
                  <a:pt x="1822827" y="269254"/>
                </a:lnTo>
                <a:cubicBezTo>
                  <a:pt x="1711792" y="197626"/>
                  <a:pt x="1628970" y="94083"/>
                  <a:pt x="1395398" y="58164"/>
                </a:cubicBezTo>
                <a:cubicBezTo>
                  <a:pt x="1276490" y="54753"/>
                  <a:pt x="1130287" y="220049"/>
                  <a:pt x="920730" y="256373"/>
                </a:cubicBezTo>
                <a:cubicBezTo>
                  <a:pt x="711173" y="292698"/>
                  <a:pt x="291511" y="295831"/>
                  <a:pt x="138056" y="276111"/>
                </a:cubicBezTo>
                <a:cubicBezTo>
                  <a:pt x="61810" y="276111"/>
                  <a:pt x="0" y="214301"/>
                  <a:pt x="0" y="138055"/>
                </a:cubicBezTo>
                <a:lnTo>
                  <a:pt x="0" y="138056"/>
                </a:lnTo>
                <a:close/>
              </a:path>
            </a:pathLst>
          </a:custGeom>
          <a:solidFill>
            <a:schemeClr val="accent2">
              <a:lumMod val="75000"/>
              <a:alpha val="1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D1110A07-CB54-336D-45CD-A58ED8FEFA2B}"/>
              </a:ext>
            </a:extLst>
          </p:cNvPr>
          <p:cNvGraphicFramePr>
            <a:graphicFrameLocks noGrp="1"/>
          </p:cNvGraphicFramePr>
          <p:nvPr/>
        </p:nvGraphicFramePr>
        <p:xfrm>
          <a:off x="9012097" y="2027210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107" name="Rectangle 106">
            <a:extLst>
              <a:ext uri="{FF2B5EF4-FFF2-40B4-BE49-F238E27FC236}">
                <a16:creationId xmlns:a16="http://schemas.microsoft.com/office/drawing/2014/main" id="{63EFF8C8-4152-8604-24CB-3120C8635095}"/>
              </a:ext>
            </a:extLst>
          </p:cNvPr>
          <p:cNvSpPr/>
          <p:nvPr/>
        </p:nvSpPr>
        <p:spPr>
          <a:xfrm>
            <a:off x="8958939" y="205437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5266169-0197-A322-4183-2B8C24BDCDAC}"/>
              </a:ext>
            </a:extLst>
          </p:cNvPr>
          <p:cNvCxnSpPr>
            <a:cxnSpLocks/>
          </p:cNvCxnSpPr>
          <p:nvPr/>
        </p:nvCxnSpPr>
        <p:spPr>
          <a:xfrm flipV="1">
            <a:off x="9006483" y="1931335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3F7BB81-66BF-2C3C-5E71-5D078D5BA7E9}"/>
              </a:ext>
            </a:extLst>
          </p:cNvPr>
          <p:cNvSpPr/>
          <p:nvPr/>
        </p:nvSpPr>
        <p:spPr>
          <a:xfrm>
            <a:off x="11169878" y="2048598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1596A1C-8D87-8877-3110-E139E507D6BC}"/>
              </a:ext>
            </a:extLst>
          </p:cNvPr>
          <p:cNvSpPr/>
          <p:nvPr/>
        </p:nvSpPr>
        <p:spPr>
          <a:xfrm>
            <a:off x="10622191" y="204626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4C86561-EFD7-795B-63B6-5BF0B919578D}"/>
              </a:ext>
            </a:extLst>
          </p:cNvPr>
          <p:cNvSpPr/>
          <p:nvPr/>
        </p:nvSpPr>
        <p:spPr>
          <a:xfrm>
            <a:off x="10064710" y="205080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91BF0F-AE1C-89F6-A1DB-A76006D047DA}"/>
              </a:ext>
            </a:extLst>
          </p:cNvPr>
          <p:cNvSpPr/>
          <p:nvPr/>
        </p:nvSpPr>
        <p:spPr>
          <a:xfrm>
            <a:off x="9510937" y="205080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8297EED-F440-D39C-8737-AF33CEF9A4AA}"/>
              </a:ext>
            </a:extLst>
          </p:cNvPr>
          <p:cNvCxnSpPr>
            <a:cxnSpLocks/>
          </p:cNvCxnSpPr>
          <p:nvPr/>
        </p:nvCxnSpPr>
        <p:spPr>
          <a:xfrm>
            <a:off x="8988058" y="3757801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3070B36-DCA5-E61B-57F9-8881924D4EFA}"/>
                  </a:ext>
                </a:extLst>
              </p:cNvPr>
              <p:cNvSpPr txBox="1"/>
              <p:nvPr/>
            </p:nvSpPr>
            <p:spPr>
              <a:xfrm>
                <a:off x="11419068" y="3728578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3070B36-DCA5-E61B-57F9-8881924D4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068" y="3728578"/>
                <a:ext cx="3777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AD68DDB2-31E0-2E51-1416-C3F6AFBC5BC7}"/>
              </a:ext>
            </a:extLst>
          </p:cNvPr>
          <p:cNvSpPr txBox="1"/>
          <p:nvPr/>
        </p:nvSpPr>
        <p:spPr>
          <a:xfrm>
            <a:off x="8767472" y="374691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D69452-99ED-B22C-8209-96E4D4322573}"/>
              </a:ext>
            </a:extLst>
          </p:cNvPr>
          <p:cNvSpPr txBox="1"/>
          <p:nvPr/>
        </p:nvSpPr>
        <p:spPr>
          <a:xfrm>
            <a:off x="9347245" y="374691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49D3742-04A4-96C4-653D-4A391A6A2867}"/>
              </a:ext>
            </a:extLst>
          </p:cNvPr>
          <p:cNvSpPr txBox="1"/>
          <p:nvPr/>
        </p:nvSpPr>
        <p:spPr>
          <a:xfrm>
            <a:off x="9854423" y="374235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B9E6B14-B967-F5E7-CFD6-5A9D9930E505}"/>
              </a:ext>
            </a:extLst>
          </p:cNvPr>
          <p:cNvSpPr txBox="1"/>
          <p:nvPr/>
        </p:nvSpPr>
        <p:spPr>
          <a:xfrm>
            <a:off x="10434196" y="374235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3C6E97B-BF88-9AB6-516A-4DCE8EF4FE68}"/>
              </a:ext>
            </a:extLst>
          </p:cNvPr>
          <p:cNvSpPr txBox="1"/>
          <p:nvPr/>
        </p:nvSpPr>
        <p:spPr>
          <a:xfrm>
            <a:off x="10962952" y="374235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2B67ED0-9E25-EC7F-B1EC-BC29E2887EDD}"/>
              </a:ext>
            </a:extLst>
          </p:cNvPr>
          <p:cNvSpPr txBox="1"/>
          <p:nvPr/>
        </p:nvSpPr>
        <p:spPr>
          <a:xfrm>
            <a:off x="8482600" y="357443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1306D0F-F011-446F-331B-411F6B0BB1F3}"/>
              </a:ext>
            </a:extLst>
          </p:cNvPr>
          <p:cNvSpPr txBox="1"/>
          <p:nvPr/>
        </p:nvSpPr>
        <p:spPr>
          <a:xfrm>
            <a:off x="8489243" y="314164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656450C-1335-681B-1370-64F55747F9D7}"/>
              </a:ext>
            </a:extLst>
          </p:cNvPr>
          <p:cNvSpPr txBox="1"/>
          <p:nvPr/>
        </p:nvSpPr>
        <p:spPr>
          <a:xfrm>
            <a:off x="8488852" y="270694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8CC05CA-423A-7354-5A2E-FDB402D04859}"/>
              </a:ext>
            </a:extLst>
          </p:cNvPr>
          <p:cNvSpPr txBox="1"/>
          <p:nvPr/>
        </p:nvSpPr>
        <p:spPr>
          <a:xfrm>
            <a:off x="8495219" y="227283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214DFEAC-8BB6-492B-6ED1-C845B3D41755}"/>
              </a:ext>
            </a:extLst>
          </p:cNvPr>
          <p:cNvSpPr/>
          <p:nvPr/>
        </p:nvSpPr>
        <p:spPr>
          <a:xfrm>
            <a:off x="8898105" y="2130883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1CEF4CAE-8735-3D2A-0692-A957B9B2CCFF}"/>
              </a:ext>
            </a:extLst>
          </p:cNvPr>
          <p:cNvSpPr/>
          <p:nvPr/>
        </p:nvSpPr>
        <p:spPr>
          <a:xfrm>
            <a:off x="9450792" y="2349356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FD7A1C6-ECB7-6987-DD4A-C20C7B59E3F2}"/>
              </a:ext>
            </a:extLst>
          </p:cNvPr>
          <p:cNvSpPr/>
          <p:nvPr/>
        </p:nvSpPr>
        <p:spPr>
          <a:xfrm>
            <a:off x="10564324" y="2784073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1CDBE22-218D-8DC4-0E17-DB40327FB605}"/>
              </a:ext>
            </a:extLst>
          </p:cNvPr>
          <p:cNvSpPr/>
          <p:nvPr/>
        </p:nvSpPr>
        <p:spPr>
          <a:xfrm>
            <a:off x="8904647" y="2577784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9AD6B8F-EC93-4F7F-4AB5-76C113DE2D7E}"/>
              </a:ext>
            </a:extLst>
          </p:cNvPr>
          <p:cNvSpPr/>
          <p:nvPr/>
        </p:nvSpPr>
        <p:spPr>
          <a:xfrm>
            <a:off x="9456868" y="2894208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B2569FBB-FFEF-7C96-78E1-3C596A012B50}"/>
              </a:ext>
            </a:extLst>
          </p:cNvPr>
          <p:cNvSpPr/>
          <p:nvPr/>
        </p:nvSpPr>
        <p:spPr>
          <a:xfrm>
            <a:off x="10572512" y="3540000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30491D2-F699-50A5-74A6-C6778FD889C5}"/>
              </a:ext>
            </a:extLst>
          </p:cNvPr>
          <p:cNvSpPr/>
          <p:nvPr/>
        </p:nvSpPr>
        <p:spPr>
          <a:xfrm>
            <a:off x="8896441" y="3227267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BE6FE2F-D836-657B-70B3-AA6126DF48B0}"/>
              </a:ext>
            </a:extLst>
          </p:cNvPr>
          <p:cNvSpPr/>
          <p:nvPr/>
        </p:nvSpPr>
        <p:spPr>
          <a:xfrm>
            <a:off x="11114865" y="3007547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D1EDFE5F-EB4C-832A-6F16-D8B8B69CBE6C}"/>
              </a:ext>
            </a:extLst>
          </p:cNvPr>
          <p:cNvSpPr/>
          <p:nvPr/>
        </p:nvSpPr>
        <p:spPr>
          <a:xfrm>
            <a:off x="10007999" y="3214034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BFD427FD-90DB-E8D1-0159-5973C5275316}"/>
              </a:ext>
            </a:extLst>
          </p:cNvPr>
          <p:cNvCxnSpPr>
            <a:cxnSpLocks/>
            <a:stCxn id="127" idx="6"/>
            <a:endCxn id="128" idx="2"/>
          </p:cNvCxnSpPr>
          <p:nvPr/>
        </p:nvCxnSpPr>
        <p:spPr>
          <a:xfrm>
            <a:off x="9108591" y="2676693"/>
            <a:ext cx="348277" cy="316424"/>
          </a:xfrm>
          <a:prstGeom prst="straightConnector1">
            <a:avLst/>
          </a:prstGeom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87DCB919-80EA-8015-7E5F-F8E86876FE93}"/>
              </a:ext>
            </a:extLst>
          </p:cNvPr>
          <p:cNvCxnSpPr>
            <a:cxnSpLocks/>
            <a:stCxn id="126" idx="6"/>
            <a:endCxn id="131" idx="2"/>
          </p:cNvCxnSpPr>
          <p:nvPr/>
        </p:nvCxnSpPr>
        <p:spPr>
          <a:xfrm>
            <a:off x="10768268" y="2882982"/>
            <a:ext cx="346597" cy="223474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1BD14354-F7CD-F171-2DEE-4C2308783D4D}"/>
              </a:ext>
            </a:extLst>
          </p:cNvPr>
          <p:cNvCxnSpPr>
            <a:cxnSpLocks/>
            <a:endCxn id="132" idx="1"/>
          </p:cNvCxnSpPr>
          <p:nvPr/>
        </p:nvCxnSpPr>
        <p:spPr>
          <a:xfrm>
            <a:off x="9654736" y="2981891"/>
            <a:ext cx="383130" cy="261113"/>
          </a:xfrm>
          <a:prstGeom prst="straightConnector1">
            <a:avLst/>
          </a:prstGeom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87F69D4-AE99-9556-1A7F-4F8457E2F341}"/>
              </a:ext>
            </a:extLst>
          </p:cNvPr>
          <p:cNvCxnSpPr>
            <a:cxnSpLocks/>
            <a:stCxn id="124" idx="5"/>
          </p:cNvCxnSpPr>
          <p:nvPr/>
        </p:nvCxnSpPr>
        <p:spPr>
          <a:xfrm>
            <a:off x="9072182" y="2299731"/>
            <a:ext cx="378610" cy="148534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D8855AD-6F06-E12F-C248-5AFCEA6FE1ED}"/>
              </a:ext>
            </a:extLst>
          </p:cNvPr>
          <p:cNvCxnSpPr>
            <a:cxnSpLocks/>
            <a:stCxn id="132" idx="6"/>
          </p:cNvCxnSpPr>
          <p:nvPr/>
        </p:nvCxnSpPr>
        <p:spPr>
          <a:xfrm>
            <a:off x="10211943" y="3312943"/>
            <a:ext cx="352381" cy="325966"/>
          </a:xfrm>
          <a:prstGeom prst="straightConnector1">
            <a:avLst/>
          </a:prstGeom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312FC50-143B-0C6E-EFDD-51198E226448}"/>
              </a:ext>
            </a:extLst>
          </p:cNvPr>
          <p:cNvCxnSpPr>
            <a:cxnSpLocks/>
            <a:stCxn id="125" idx="6"/>
            <a:endCxn id="126" idx="2"/>
          </p:cNvCxnSpPr>
          <p:nvPr/>
        </p:nvCxnSpPr>
        <p:spPr>
          <a:xfrm>
            <a:off x="9654736" y="2448265"/>
            <a:ext cx="909588" cy="434717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Oval 138">
            <a:extLst>
              <a:ext uri="{FF2B5EF4-FFF2-40B4-BE49-F238E27FC236}">
                <a16:creationId xmlns:a16="http://schemas.microsoft.com/office/drawing/2014/main" id="{911AB613-729D-9B45-AD1A-3389EF358022}"/>
              </a:ext>
            </a:extLst>
          </p:cNvPr>
          <p:cNvSpPr/>
          <p:nvPr/>
        </p:nvSpPr>
        <p:spPr>
          <a:xfrm>
            <a:off x="10012578" y="2676879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C991053D-01B8-1EC8-6881-11A0ECC77018}"/>
              </a:ext>
            </a:extLst>
          </p:cNvPr>
          <p:cNvSpPr/>
          <p:nvPr/>
        </p:nvSpPr>
        <p:spPr>
          <a:xfrm rot="5400000">
            <a:off x="9989687" y="4037366"/>
            <a:ext cx="369330" cy="71813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EEB1499-FB5F-FA6E-70E1-0CC2218307B1}"/>
              </a:ext>
            </a:extLst>
          </p:cNvPr>
          <p:cNvSpPr txBox="1"/>
          <p:nvPr/>
        </p:nvSpPr>
        <p:spPr>
          <a:xfrm>
            <a:off x="7990483" y="4166406"/>
            <a:ext cx="203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WCC algorithm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3C1E51-6055-0341-9E32-FB9CBFEFACF7}"/>
                  </a:ext>
                </a:extLst>
              </p:cNvPr>
              <p:cNvSpPr txBox="1"/>
              <p:nvPr/>
            </p:nvSpPr>
            <p:spPr>
              <a:xfrm>
                <a:off x="250842" y="4929404"/>
                <a:ext cx="61264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7030A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Weakly Connected Component</a:t>
                </a:r>
                <a:r>
                  <a:rPr lang="en-GB" dirty="0">
                    <a:solidFill>
                      <a:srgbClr val="7030A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(</a:t>
                </a:r>
                <a:r>
                  <a:rPr lang="en-GB" b="1" dirty="0">
                    <a:solidFill>
                      <a:srgbClr val="7030A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WCC</a:t>
                </a: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) </a:t>
                </a:r>
                <a:r>
                  <a:rPr lang="en-GB" b="1" dirty="0">
                    <a:solidFill>
                      <a:srgbClr val="7030A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algorithm</a:t>
                </a: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:</a:t>
                </a:r>
              </a:p>
              <a:p>
                <a:pPr lvl="1"/>
                <a:r>
                  <a:rPr lang="en-GB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WCC</a:t>
                </a: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= Nodes indirectly connected to each other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→</m:t>
                    </m:r>
                  </m:oMath>
                </a14:m>
                <a:r>
                  <a:rPr lang="en-GB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Tracks </a:t>
                </a: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= WCC with at least 3 nodes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3C1E51-6055-0341-9E32-FB9CBFEFA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42" y="4929404"/>
                <a:ext cx="6126480" cy="923330"/>
              </a:xfrm>
              <a:prstGeom prst="rect">
                <a:avLst/>
              </a:prstGeom>
              <a:blipFill>
                <a:blip r:embed="rId5"/>
                <a:stretch>
                  <a:fillRect l="-597" t="-3311" b="-10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83E727-C570-F75A-4CB6-A53FF7CA07C4}"/>
                  </a:ext>
                </a:extLst>
              </p:cNvPr>
              <p:cNvSpPr txBox="1"/>
              <p:nvPr/>
            </p:nvSpPr>
            <p:spPr>
              <a:xfrm>
                <a:off x="274044" y="3161443"/>
                <a:ext cx="761748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Graph</a:t>
                </a: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≡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Natural way of representing an event in a tracking detector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Set of </a:t>
                </a: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nodes</a:t>
                </a: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: hits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Set of </a:t>
                </a:r>
                <a:r>
                  <a:rPr lang="en-GB" b="1" dirty="0">
                    <a:solidFill>
                      <a:schemeClr val="accent4">
                        <a:lumMod val="50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edges</a:t>
                </a:r>
                <a:r>
                  <a:rPr lang="en-GB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: adjacent hits belonging to the same particle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83E727-C570-F75A-4CB6-A53FF7CA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44" y="3161443"/>
                <a:ext cx="7617484" cy="923330"/>
              </a:xfrm>
              <a:prstGeom prst="rect">
                <a:avLst/>
              </a:prstGeom>
              <a:blipFill>
                <a:blip r:embed="rId6"/>
                <a:stretch>
                  <a:fillRect l="-560" t="-3311" b="-10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46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 animBg="1"/>
      <p:bldP spid="75" grpId="0" animBg="1"/>
      <p:bldP spid="76" grpId="0" animBg="1"/>
      <p:bldP spid="77" grpId="0" animBg="1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7" grpId="0" animBg="1"/>
      <p:bldP spid="109" grpId="0" animBg="1"/>
      <p:bldP spid="110" grpId="0" animBg="1"/>
      <p:bldP spid="111" grpId="0" animBg="1"/>
      <p:bldP spid="112" grpId="0" animBg="1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9" grpId="0" animBg="1"/>
      <p:bldP spid="140" grpId="0" animBg="1"/>
      <p:bldP spid="142" grpId="0"/>
      <p:bldP spid="9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Pipeline </a:t>
            </a:r>
            <a:r>
              <a:rPr lang="fr-FR" dirty="0" err="1"/>
              <a:t>Overview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1B23768-22F0-93D4-E6AC-6B9B67B8AED0}"/>
              </a:ext>
            </a:extLst>
          </p:cNvPr>
          <p:cNvGraphicFramePr>
            <a:graphicFrameLocks noGrp="1"/>
          </p:cNvGraphicFramePr>
          <p:nvPr/>
        </p:nvGraphicFramePr>
        <p:xfrm>
          <a:off x="1456225" y="2465456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pSp>
        <p:nvGrpSpPr>
          <p:cNvPr id="284" name="Group 283">
            <a:extLst>
              <a:ext uri="{FF2B5EF4-FFF2-40B4-BE49-F238E27FC236}">
                <a16:creationId xmlns:a16="http://schemas.microsoft.com/office/drawing/2014/main" id="{8693961C-0188-2322-CCEA-C613E07ADF64}"/>
              </a:ext>
            </a:extLst>
          </p:cNvPr>
          <p:cNvGrpSpPr/>
          <p:nvPr/>
        </p:nvGrpSpPr>
        <p:grpSpPr>
          <a:xfrm>
            <a:off x="926728" y="2369581"/>
            <a:ext cx="3314264" cy="2184916"/>
            <a:chOff x="926728" y="2369581"/>
            <a:chExt cx="3314264" cy="218491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6A6457C-A1FF-0E7B-7F11-C19C21DE3EB8}"/>
                </a:ext>
              </a:extLst>
            </p:cNvPr>
            <p:cNvSpPr/>
            <p:nvPr/>
          </p:nvSpPr>
          <p:spPr>
            <a:xfrm>
              <a:off x="1403067" y="249262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E0EAD0-B7D0-5AAD-D36E-D041AAF67E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0611" y="2369581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96DFFE2-B5B1-AA7C-ACEF-DD258DEABFE7}"/>
                </a:ext>
              </a:extLst>
            </p:cNvPr>
            <p:cNvSpPr/>
            <p:nvPr/>
          </p:nvSpPr>
          <p:spPr>
            <a:xfrm>
              <a:off x="3614006" y="2486844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652727-EA5B-F4E1-FE16-B57B95326188}"/>
                </a:ext>
              </a:extLst>
            </p:cNvPr>
            <p:cNvSpPr/>
            <p:nvPr/>
          </p:nvSpPr>
          <p:spPr>
            <a:xfrm>
              <a:off x="3066319" y="248451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3474BB2-F3FD-8DC6-C9D5-2DF986DC8748}"/>
                </a:ext>
              </a:extLst>
            </p:cNvPr>
            <p:cNvSpPr/>
            <p:nvPr/>
          </p:nvSpPr>
          <p:spPr>
            <a:xfrm>
              <a:off x="2508838" y="248904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588AF7-E146-FE6E-1C86-2261D55CA30B}"/>
                </a:ext>
              </a:extLst>
            </p:cNvPr>
            <p:cNvSpPr/>
            <p:nvPr/>
          </p:nvSpPr>
          <p:spPr>
            <a:xfrm>
              <a:off x="1955065" y="248904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E51CED1-49AD-0A2B-30BF-C31F16B99751}"/>
                </a:ext>
              </a:extLst>
            </p:cNvPr>
            <p:cNvCxnSpPr>
              <a:cxnSpLocks/>
            </p:cNvCxnSpPr>
            <p:nvPr/>
          </p:nvCxnSpPr>
          <p:spPr>
            <a:xfrm>
              <a:off x="1432186" y="4196047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72371EB-58AB-86C9-E86C-DEABCF92058F}"/>
                    </a:ext>
                  </a:extLst>
                </p:cNvPr>
                <p:cNvSpPr txBox="1"/>
                <p:nvPr/>
              </p:nvSpPr>
              <p:spPr>
                <a:xfrm>
                  <a:off x="3863196" y="4166824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72371EB-58AB-86C9-E86C-DEABCF920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3196" y="4166824"/>
                  <a:ext cx="377796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58600C-50D1-D0CB-91D9-39F211D1EA3D}"/>
                </a:ext>
              </a:extLst>
            </p:cNvPr>
            <p:cNvSpPr txBox="1"/>
            <p:nvPr/>
          </p:nvSpPr>
          <p:spPr>
            <a:xfrm>
              <a:off x="1211600" y="418516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57FF5D-8473-A91F-831A-5855FE13932C}"/>
                </a:ext>
              </a:extLst>
            </p:cNvPr>
            <p:cNvSpPr txBox="1"/>
            <p:nvPr/>
          </p:nvSpPr>
          <p:spPr>
            <a:xfrm>
              <a:off x="1791373" y="418516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C895FA-F7F9-14BC-A10D-7A22D7AE425B}"/>
                </a:ext>
              </a:extLst>
            </p:cNvPr>
            <p:cNvSpPr txBox="1"/>
            <p:nvPr/>
          </p:nvSpPr>
          <p:spPr>
            <a:xfrm>
              <a:off x="2298551" y="418060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ECBFEF-BAA1-9BFC-15D6-6344600BFD5C}"/>
                </a:ext>
              </a:extLst>
            </p:cNvPr>
            <p:cNvSpPr txBox="1"/>
            <p:nvPr/>
          </p:nvSpPr>
          <p:spPr>
            <a:xfrm>
              <a:off x="2878324" y="418060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996899-8C80-77DA-7815-AE686FAA4778}"/>
                </a:ext>
              </a:extLst>
            </p:cNvPr>
            <p:cNvSpPr txBox="1"/>
            <p:nvPr/>
          </p:nvSpPr>
          <p:spPr>
            <a:xfrm>
              <a:off x="3407080" y="418060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D6EEFB1-EEA4-74A0-B718-9CAC1B5D2767}"/>
                </a:ext>
              </a:extLst>
            </p:cNvPr>
            <p:cNvSpPr txBox="1"/>
            <p:nvPr/>
          </p:nvSpPr>
          <p:spPr>
            <a:xfrm>
              <a:off x="926728" y="401267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B974888-75CF-C685-6D88-FDAE02347A3E}"/>
                </a:ext>
              </a:extLst>
            </p:cNvPr>
            <p:cNvSpPr txBox="1"/>
            <p:nvPr/>
          </p:nvSpPr>
          <p:spPr>
            <a:xfrm>
              <a:off x="933371" y="357989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0717AC-1CEA-4EA1-B690-1CCAC86A0083}"/>
                </a:ext>
              </a:extLst>
            </p:cNvPr>
            <p:cNvSpPr txBox="1"/>
            <p:nvPr/>
          </p:nvSpPr>
          <p:spPr>
            <a:xfrm>
              <a:off x="932980" y="314519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2BC17A-A38D-800C-BFC2-1FCF0E2B842D}"/>
                </a:ext>
              </a:extLst>
            </p:cNvPr>
            <p:cNvSpPr txBox="1"/>
            <p:nvPr/>
          </p:nvSpPr>
          <p:spPr>
            <a:xfrm>
              <a:off x="939347" y="271108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DF5B6FB-C194-13B9-D4DA-771394C05C28}"/>
                </a:ext>
              </a:extLst>
            </p:cNvPr>
            <p:cNvSpPr/>
            <p:nvPr/>
          </p:nvSpPr>
          <p:spPr>
            <a:xfrm>
              <a:off x="1342233" y="256912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20F2E4A-1B25-6486-8873-59C8712036A5}"/>
                </a:ext>
              </a:extLst>
            </p:cNvPr>
            <p:cNvSpPr/>
            <p:nvPr/>
          </p:nvSpPr>
          <p:spPr>
            <a:xfrm>
              <a:off x="1894920" y="2787602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538CC9C-D883-F560-1EED-18874D90414C}"/>
                </a:ext>
              </a:extLst>
            </p:cNvPr>
            <p:cNvSpPr/>
            <p:nvPr/>
          </p:nvSpPr>
          <p:spPr>
            <a:xfrm>
              <a:off x="3008452" y="322231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B94D360-3616-F53E-CE66-4FE4E1310E6E}"/>
                </a:ext>
              </a:extLst>
            </p:cNvPr>
            <p:cNvSpPr/>
            <p:nvPr/>
          </p:nvSpPr>
          <p:spPr>
            <a:xfrm>
              <a:off x="1348775" y="301603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65A57F4-6778-C49B-9178-5F84B31BE2EA}"/>
                </a:ext>
              </a:extLst>
            </p:cNvPr>
            <p:cNvSpPr/>
            <p:nvPr/>
          </p:nvSpPr>
          <p:spPr>
            <a:xfrm>
              <a:off x="1900996" y="333245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5400FCC-E01A-0969-15C7-154CBDF65A6D}"/>
                </a:ext>
              </a:extLst>
            </p:cNvPr>
            <p:cNvSpPr/>
            <p:nvPr/>
          </p:nvSpPr>
          <p:spPr>
            <a:xfrm>
              <a:off x="3016640" y="3978246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735A6F7-B6A4-C295-BAC3-826DBFC43D18}"/>
                </a:ext>
              </a:extLst>
            </p:cNvPr>
            <p:cNvSpPr/>
            <p:nvPr/>
          </p:nvSpPr>
          <p:spPr>
            <a:xfrm>
              <a:off x="1340569" y="3665513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5ED6823-910D-C8F8-9404-CB53933B3990}"/>
                </a:ext>
              </a:extLst>
            </p:cNvPr>
            <p:cNvSpPr/>
            <p:nvPr/>
          </p:nvSpPr>
          <p:spPr>
            <a:xfrm>
              <a:off x="2456706" y="311512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0AB0BA-7765-7017-888B-79C402860CEF}"/>
                </a:ext>
              </a:extLst>
            </p:cNvPr>
            <p:cNvSpPr/>
            <p:nvPr/>
          </p:nvSpPr>
          <p:spPr>
            <a:xfrm>
              <a:off x="3558993" y="3445793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4B97F35-E34D-2050-EDE1-B17AB1E8C030}"/>
                </a:ext>
              </a:extLst>
            </p:cNvPr>
            <p:cNvSpPr/>
            <p:nvPr/>
          </p:nvSpPr>
          <p:spPr>
            <a:xfrm>
              <a:off x="2452127" y="365228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214282D-13EF-BDB6-7BEF-8770A9C4731C}"/>
                </a:ext>
              </a:extLst>
            </p:cNvPr>
            <p:cNvCxnSpPr>
              <a:cxnSpLocks/>
              <a:stCxn id="51" idx="6"/>
              <a:endCxn id="49" idx="2"/>
            </p:cNvCxnSpPr>
            <p:nvPr/>
          </p:nvCxnSpPr>
          <p:spPr>
            <a:xfrm flipV="1">
              <a:off x="1544513" y="3431363"/>
              <a:ext cx="356483" cy="333059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2595522-4C1A-C1AD-C539-63DDA1E1660C}"/>
                </a:ext>
              </a:extLst>
            </p:cNvPr>
            <p:cNvCxnSpPr>
              <a:cxnSpLocks/>
              <a:stCxn id="51" idx="6"/>
              <a:endCxn id="46" idx="2"/>
            </p:cNvCxnSpPr>
            <p:nvPr/>
          </p:nvCxnSpPr>
          <p:spPr>
            <a:xfrm flipV="1">
              <a:off x="1544513" y="2886511"/>
              <a:ext cx="350407" cy="877911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23F3CE2-9495-11CF-99AC-83505858674B}"/>
                </a:ext>
              </a:extLst>
            </p:cNvPr>
            <p:cNvCxnSpPr>
              <a:cxnSpLocks/>
              <a:stCxn id="48" idx="6"/>
              <a:endCxn id="46" idx="2"/>
            </p:cNvCxnSpPr>
            <p:nvPr/>
          </p:nvCxnSpPr>
          <p:spPr>
            <a:xfrm flipV="1">
              <a:off x="1552719" y="2886511"/>
              <a:ext cx="342201" cy="228428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F10E2F2-6C41-83BA-D4A5-ACA183ACCA47}"/>
                </a:ext>
              </a:extLst>
            </p:cNvPr>
            <p:cNvCxnSpPr>
              <a:cxnSpLocks/>
              <a:stCxn id="45" idx="5"/>
              <a:endCxn id="49" idx="2"/>
            </p:cNvCxnSpPr>
            <p:nvPr/>
          </p:nvCxnSpPr>
          <p:spPr>
            <a:xfrm>
              <a:off x="1516310" y="2737977"/>
              <a:ext cx="384686" cy="693386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A8A1DB8-AA30-F5A6-053B-2515BB6F4475}"/>
                </a:ext>
              </a:extLst>
            </p:cNvPr>
            <p:cNvCxnSpPr>
              <a:cxnSpLocks/>
              <a:endCxn id="52" idx="2"/>
            </p:cNvCxnSpPr>
            <p:nvPr/>
          </p:nvCxnSpPr>
          <p:spPr>
            <a:xfrm>
              <a:off x="1552719" y="3114939"/>
              <a:ext cx="903987" cy="99095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EA7F7AD-7D57-67B4-F0C2-5E9238834097}"/>
                </a:ext>
              </a:extLst>
            </p:cNvPr>
            <p:cNvCxnSpPr>
              <a:cxnSpLocks/>
              <a:stCxn id="48" idx="6"/>
              <a:endCxn id="49" idx="2"/>
            </p:cNvCxnSpPr>
            <p:nvPr/>
          </p:nvCxnSpPr>
          <p:spPr>
            <a:xfrm>
              <a:off x="1552719" y="3114939"/>
              <a:ext cx="348277" cy="31642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8A933A2-BAEF-56CC-7B0C-1EAC57568539}"/>
                </a:ext>
              </a:extLst>
            </p:cNvPr>
            <p:cNvCxnSpPr>
              <a:cxnSpLocks/>
              <a:stCxn id="51" idx="6"/>
              <a:endCxn id="54" idx="2"/>
            </p:cNvCxnSpPr>
            <p:nvPr/>
          </p:nvCxnSpPr>
          <p:spPr>
            <a:xfrm flipV="1">
              <a:off x="1544513" y="3751189"/>
              <a:ext cx="907614" cy="1323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EE069EB-CEF3-7CC1-8FEF-A6F2B8CFC52A}"/>
                </a:ext>
              </a:extLst>
            </p:cNvPr>
            <p:cNvCxnSpPr>
              <a:cxnSpLocks/>
              <a:stCxn id="51" idx="6"/>
              <a:endCxn id="50" idx="2"/>
            </p:cNvCxnSpPr>
            <p:nvPr/>
          </p:nvCxnSpPr>
          <p:spPr>
            <a:xfrm>
              <a:off x="1544513" y="3764422"/>
              <a:ext cx="1472127" cy="31273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4B68F5A-ABF7-C9D9-B0B5-9B1692BAED04}"/>
                </a:ext>
              </a:extLst>
            </p:cNvPr>
            <p:cNvCxnSpPr>
              <a:cxnSpLocks/>
              <a:endCxn id="47" idx="3"/>
            </p:cNvCxnSpPr>
            <p:nvPr/>
          </p:nvCxnSpPr>
          <p:spPr>
            <a:xfrm flipV="1">
              <a:off x="2656071" y="3391167"/>
              <a:ext cx="382248" cy="360022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D5C78AC-E0DB-D4FB-A42E-BB09899389B4}"/>
                </a:ext>
              </a:extLst>
            </p:cNvPr>
            <p:cNvCxnSpPr>
              <a:cxnSpLocks/>
              <a:stCxn id="54" idx="6"/>
              <a:endCxn id="53" idx="2"/>
            </p:cNvCxnSpPr>
            <p:nvPr/>
          </p:nvCxnSpPr>
          <p:spPr>
            <a:xfrm flipV="1">
              <a:off x="2656071" y="3544702"/>
              <a:ext cx="902922" cy="206487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BF2BEB1-D054-7021-E35A-F9B712CF84CE}"/>
                </a:ext>
              </a:extLst>
            </p:cNvPr>
            <p:cNvCxnSpPr>
              <a:cxnSpLocks/>
              <a:stCxn id="50" idx="6"/>
              <a:endCxn id="53" idx="2"/>
            </p:cNvCxnSpPr>
            <p:nvPr/>
          </p:nvCxnSpPr>
          <p:spPr>
            <a:xfrm flipV="1">
              <a:off x="3220584" y="3544702"/>
              <a:ext cx="338409" cy="53245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FFAF475-EC0F-80B9-3E3C-5A9DF93041BD}"/>
                </a:ext>
              </a:extLst>
            </p:cNvPr>
            <p:cNvCxnSpPr>
              <a:cxnSpLocks/>
              <a:stCxn id="51" idx="6"/>
              <a:endCxn id="53" idx="2"/>
            </p:cNvCxnSpPr>
            <p:nvPr/>
          </p:nvCxnSpPr>
          <p:spPr>
            <a:xfrm flipV="1">
              <a:off x="1544513" y="3544702"/>
              <a:ext cx="2014480" cy="219720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E3EE675-D51B-F185-6CD6-712E1D681750}"/>
                </a:ext>
              </a:extLst>
            </p:cNvPr>
            <p:cNvCxnSpPr>
              <a:cxnSpLocks/>
              <a:stCxn id="49" idx="6"/>
              <a:endCxn id="47" idx="2"/>
            </p:cNvCxnSpPr>
            <p:nvPr/>
          </p:nvCxnSpPr>
          <p:spPr>
            <a:xfrm flipV="1">
              <a:off x="2104940" y="3321228"/>
              <a:ext cx="903512" cy="110135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37AF4B1-19B4-5B71-5596-AC3367E8D6C5}"/>
                </a:ext>
              </a:extLst>
            </p:cNvPr>
            <p:cNvCxnSpPr>
              <a:cxnSpLocks/>
              <a:stCxn id="49" idx="6"/>
              <a:endCxn id="52" idx="2"/>
            </p:cNvCxnSpPr>
            <p:nvPr/>
          </p:nvCxnSpPr>
          <p:spPr>
            <a:xfrm flipV="1">
              <a:off x="2104940" y="3214034"/>
              <a:ext cx="351766" cy="217329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174A7EE-C3A4-E0FB-D478-96EA364968FB}"/>
                </a:ext>
              </a:extLst>
            </p:cNvPr>
            <p:cNvCxnSpPr>
              <a:cxnSpLocks/>
              <a:stCxn id="49" idx="6"/>
              <a:endCxn id="53" idx="2"/>
            </p:cNvCxnSpPr>
            <p:nvPr/>
          </p:nvCxnSpPr>
          <p:spPr>
            <a:xfrm>
              <a:off x="2104940" y="3431363"/>
              <a:ext cx="1454053" cy="113339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E138338-94DF-F0A5-A175-EAB9907A1319}"/>
                </a:ext>
              </a:extLst>
            </p:cNvPr>
            <p:cNvCxnSpPr>
              <a:cxnSpLocks/>
              <a:endCxn id="52" idx="2"/>
            </p:cNvCxnSpPr>
            <p:nvPr/>
          </p:nvCxnSpPr>
          <p:spPr>
            <a:xfrm>
              <a:off x="2098864" y="2886511"/>
              <a:ext cx="357842" cy="32752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F6828AD-BDE4-714A-92ED-BE0889BF3502}"/>
                </a:ext>
              </a:extLst>
            </p:cNvPr>
            <p:cNvCxnSpPr>
              <a:cxnSpLocks/>
              <a:stCxn id="51" idx="6"/>
              <a:endCxn id="47" idx="2"/>
            </p:cNvCxnSpPr>
            <p:nvPr/>
          </p:nvCxnSpPr>
          <p:spPr>
            <a:xfrm flipV="1">
              <a:off x="1544513" y="3321228"/>
              <a:ext cx="1463939" cy="44319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CC2F968-7B45-CD9E-8D59-8F139F5F402E}"/>
                </a:ext>
              </a:extLst>
            </p:cNvPr>
            <p:cNvCxnSpPr>
              <a:cxnSpLocks/>
              <a:stCxn id="47" idx="6"/>
              <a:endCxn id="53" idx="2"/>
            </p:cNvCxnSpPr>
            <p:nvPr/>
          </p:nvCxnSpPr>
          <p:spPr>
            <a:xfrm>
              <a:off x="3212396" y="3321228"/>
              <a:ext cx="346597" cy="22347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A7BA68E-4DB7-C281-E6CA-B16B78569269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>
              <a:off x="2098864" y="3420137"/>
              <a:ext cx="383130" cy="26111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6E66D25-CE48-CB4C-87BF-BE315EC32AD8}"/>
                </a:ext>
              </a:extLst>
            </p:cNvPr>
            <p:cNvCxnSpPr>
              <a:cxnSpLocks/>
              <a:stCxn id="45" idx="5"/>
            </p:cNvCxnSpPr>
            <p:nvPr/>
          </p:nvCxnSpPr>
          <p:spPr>
            <a:xfrm>
              <a:off x="1516310" y="2737977"/>
              <a:ext cx="378610" cy="14853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83A61F9-4E47-18A4-BB3F-1CC5C9FF9197}"/>
                </a:ext>
              </a:extLst>
            </p:cNvPr>
            <p:cNvCxnSpPr>
              <a:cxnSpLocks/>
              <a:stCxn id="54" idx="6"/>
            </p:cNvCxnSpPr>
            <p:nvPr/>
          </p:nvCxnSpPr>
          <p:spPr>
            <a:xfrm>
              <a:off x="2656071" y="3751189"/>
              <a:ext cx="352381" cy="325966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785CF65-D1B9-C00B-11BD-B8CBBA531FEC}"/>
                </a:ext>
              </a:extLst>
            </p:cNvPr>
            <p:cNvCxnSpPr>
              <a:cxnSpLocks/>
              <a:stCxn id="46" idx="6"/>
              <a:endCxn id="47" idx="2"/>
            </p:cNvCxnSpPr>
            <p:nvPr/>
          </p:nvCxnSpPr>
          <p:spPr>
            <a:xfrm>
              <a:off x="2098864" y="2886511"/>
              <a:ext cx="909588" cy="434717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CED39C3-1D82-DA80-BB71-BE5510B5EF4A}"/>
                </a:ext>
              </a:extLst>
            </p:cNvPr>
            <p:cNvSpPr/>
            <p:nvPr/>
          </p:nvSpPr>
          <p:spPr>
            <a:xfrm>
              <a:off x="2106163" y="2899807"/>
              <a:ext cx="1457325" cy="628650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57325" h="628650">
                  <a:moveTo>
                    <a:pt x="0" y="0"/>
                  </a:moveTo>
                  <a:cubicBezTo>
                    <a:pt x="299508" y="15875"/>
                    <a:pt x="602192" y="34925"/>
                    <a:pt x="860425" y="149225"/>
                  </a:cubicBezTo>
                  <a:cubicBezTo>
                    <a:pt x="1118658" y="263525"/>
                    <a:pt x="1240366" y="415925"/>
                    <a:pt x="1457325" y="628650"/>
                  </a:cubicBezTo>
                </a:path>
              </a:pathLst>
            </a:cu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1AC1820-31A9-A98B-C450-5CB4D5A5F0E1}"/>
                </a:ext>
              </a:extLst>
            </p:cNvPr>
            <p:cNvSpPr/>
            <p:nvPr/>
          </p:nvSpPr>
          <p:spPr>
            <a:xfrm rot="11069376">
              <a:off x="2079082" y="3493082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E7CA95E-58C7-2FF3-3570-A4BC5DE998D1}"/>
                </a:ext>
              </a:extLst>
            </p:cNvPr>
            <p:cNvSpPr/>
            <p:nvPr/>
          </p:nvSpPr>
          <p:spPr>
            <a:xfrm rot="11069376">
              <a:off x="1518065" y="3176810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DB373F09-7F99-8948-D536-5086C618470F}"/>
              </a:ext>
            </a:extLst>
          </p:cNvPr>
          <p:cNvGraphicFramePr>
            <a:graphicFrameLocks noGrp="1"/>
          </p:cNvGraphicFramePr>
          <p:nvPr/>
        </p:nvGraphicFramePr>
        <p:xfrm>
          <a:off x="5381783" y="2316142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96F77B7-9945-28F4-DA4B-2244C6213B02}"/>
              </a:ext>
            </a:extLst>
          </p:cNvPr>
          <p:cNvCxnSpPr>
            <a:cxnSpLocks/>
          </p:cNvCxnSpPr>
          <p:nvPr/>
        </p:nvCxnSpPr>
        <p:spPr>
          <a:xfrm flipV="1">
            <a:off x="5376169" y="2220267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Arrow: Right 156">
            <a:extLst>
              <a:ext uri="{FF2B5EF4-FFF2-40B4-BE49-F238E27FC236}">
                <a16:creationId xmlns:a16="http://schemas.microsoft.com/office/drawing/2014/main" id="{94D6D6D0-880D-32CB-DE9F-33CEE9D820A5}"/>
              </a:ext>
            </a:extLst>
          </p:cNvPr>
          <p:cNvSpPr/>
          <p:nvPr/>
        </p:nvSpPr>
        <p:spPr>
          <a:xfrm>
            <a:off x="4190576" y="3021606"/>
            <a:ext cx="673838" cy="71813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58" name="Arrow: Right 157">
            <a:extLst>
              <a:ext uri="{FF2B5EF4-FFF2-40B4-BE49-F238E27FC236}">
                <a16:creationId xmlns:a16="http://schemas.microsoft.com/office/drawing/2014/main" id="{2A5DC8E5-264C-0903-054F-9978515BC4D0}"/>
              </a:ext>
            </a:extLst>
          </p:cNvPr>
          <p:cNvSpPr/>
          <p:nvPr/>
        </p:nvSpPr>
        <p:spPr>
          <a:xfrm>
            <a:off x="258747" y="3024516"/>
            <a:ext cx="673838" cy="71813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59" name="Arrow: Right 158">
            <a:extLst>
              <a:ext uri="{FF2B5EF4-FFF2-40B4-BE49-F238E27FC236}">
                <a16:creationId xmlns:a16="http://schemas.microsoft.com/office/drawing/2014/main" id="{F963D14D-34C7-F930-E9C7-820681195F1C}"/>
              </a:ext>
            </a:extLst>
          </p:cNvPr>
          <p:cNvSpPr/>
          <p:nvPr/>
        </p:nvSpPr>
        <p:spPr>
          <a:xfrm>
            <a:off x="8081359" y="3025914"/>
            <a:ext cx="673838" cy="718138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3,4</a:t>
            </a:r>
          </a:p>
        </p:txBody>
      </p:sp>
      <p:graphicFrame>
        <p:nvGraphicFramePr>
          <p:cNvPr id="160" name="Table 159">
            <a:extLst>
              <a:ext uri="{FF2B5EF4-FFF2-40B4-BE49-F238E27FC236}">
                <a16:creationId xmlns:a16="http://schemas.microsoft.com/office/drawing/2014/main" id="{E18890D4-34FD-2C4C-AB74-C3D2F3377255}"/>
              </a:ext>
            </a:extLst>
          </p:cNvPr>
          <p:cNvGraphicFramePr>
            <a:graphicFrameLocks noGrp="1"/>
          </p:cNvGraphicFramePr>
          <p:nvPr/>
        </p:nvGraphicFramePr>
        <p:xfrm>
          <a:off x="9322593" y="2304351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pSp>
        <p:nvGrpSpPr>
          <p:cNvPr id="287" name="Group 286">
            <a:extLst>
              <a:ext uri="{FF2B5EF4-FFF2-40B4-BE49-F238E27FC236}">
                <a16:creationId xmlns:a16="http://schemas.microsoft.com/office/drawing/2014/main" id="{1CA0947C-0A46-3C47-46E2-78EA0A632E59}"/>
              </a:ext>
            </a:extLst>
          </p:cNvPr>
          <p:cNvGrpSpPr/>
          <p:nvPr/>
        </p:nvGrpSpPr>
        <p:grpSpPr>
          <a:xfrm>
            <a:off x="8793096" y="2208476"/>
            <a:ext cx="3314264" cy="2191975"/>
            <a:chOff x="8793096" y="2208476"/>
            <a:chExt cx="3314264" cy="2191975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C9C8137-DBCC-D622-7DE5-F8ABE1E3F2D8}"/>
                </a:ext>
              </a:extLst>
            </p:cNvPr>
            <p:cNvSpPr/>
            <p:nvPr/>
          </p:nvSpPr>
          <p:spPr>
            <a:xfrm>
              <a:off x="9269435" y="233152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E8A20218-346C-7F32-872A-3C2CCAC324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6979" y="2208476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00B049F-8B32-F983-677D-E014FDDA3FCE}"/>
                </a:ext>
              </a:extLst>
            </p:cNvPr>
            <p:cNvSpPr/>
            <p:nvPr/>
          </p:nvSpPr>
          <p:spPr>
            <a:xfrm>
              <a:off x="11480374" y="2325739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42FC4842-BBEC-DB33-CAB7-51693F9D2070}"/>
                </a:ext>
              </a:extLst>
            </p:cNvPr>
            <p:cNvSpPr/>
            <p:nvPr/>
          </p:nvSpPr>
          <p:spPr>
            <a:xfrm>
              <a:off x="10932687" y="232340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962A0286-0553-88D3-8DFB-FFF1E3F4F27F}"/>
                </a:ext>
              </a:extLst>
            </p:cNvPr>
            <p:cNvSpPr/>
            <p:nvPr/>
          </p:nvSpPr>
          <p:spPr>
            <a:xfrm>
              <a:off x="10375206" y="2327943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BD67438-2EE0-BCE9-FB94-F6F50583E1C4}"/>
                </a:ext>
              </a:extLst>
            </p:cNvPr>
            <p:cNvSpPr/>
            <p:nvPr/>
          </p:nvSpPr>
          <p:spPr>
            <a:xfrm>
              <a:off x="9821433" y="2327943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86E048D1-FCEF-FA12-7CDC-6E71DA46F34B}"/>
                </a:ext>
              </a:extLst>
            </p:cNvPr>
            <p:cNvCxnSpPr>
              <a:cxnSpLocks/>
            </p:cNvCxnSpPr>
            <p:nvPr/>
          </p:nvCxnSpPr>
          <p:spPr>
            <a:xfrm>
              <a:off x="9298554" y="4034942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93F8FCD9-382F-1026-6F5C-F5185763DA5B}"/>
                    </a:ext>
                  </a:extLst>
                </p:cNvPr>
                <p:cNvSpPr txBox="1"/>
                <p:nvPr/>
              </p:nvSpPr>
              <p:spPr>
                <a:xfrm>
                  <a:off x="11729564" y="4031119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93F8FCD9-382F-1026-6F5C-F5185763D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564" y="4031119"/>
                  <a:ext cx="37779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C5C8DBBD-92F5-22BA-D7F1-021E16CC639A}"/>
                </a:ext>
              </a:extLst>
            </p:cNvPr>
            <p:cNvSpPr txBox="1"/>
            <p:nvPr/>
          </p:nvSpPr>
          <p:spPr>
            <a:xfrm>
              <a:off x="9077968" y="402406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0180233-CEAE-AB6A-C909-E1C7E1CB6A60}"/>
                </a:ext>
              </a:extLst>
            </p:cNvPr>
            <p:cNvSpPr txBox="1"/>
            <p:nvPr/>
          </p:nvSpPr>
          <p:spPr>
            <a:xfrm>
              <a:off x="9657741" y="402406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31C147DF-3B1C-89A6-9D07-EEA31DE2F59C}"/>
                </a:ext>
              </a:extLst>
            </p:cNvPr>
            <p:cNvSpPr txBox="1"/>
            <p:nvPr/>
          </p:nvSpPr>
          <p:spPr>
            <a:xfrm>
              <a:off x="10164919" y="401949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80E1D31-D8F5-265F-A590-CFB7BE2BB928}"/>
                </a:ext>
              </a:extLst>
            </p:cNvPr>
            <p:cNvSpPr txBox="1"/>
            <p:nvPr/>
          </p:nvSpPr>
          <p:spPr>
            <a:xfrm>
              <a:off x="10744692" y="401949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06349510-F403-0CE8-30EE-ED06E769C7EE}"/>
                </a:ext>
              </a:extLst>
            </p:cNvPr>
            <p:cNvSpPr txBox="1"/>
            <p:nvPr/>
          </p:nvSpPr>
          <p:spPr>
            <a:xfrm>
              <a:off x="11273448" y="401949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26C501B-1186-30E9-EDB7-21AD96FCCCC5}"/>
                </a:ext>
              </a:extLst>
            </p:cNvPr>
            <p:cNvSpPr txBox="1"/>
            <p:nvPr/>
          </p:nvSpPr>
          <p:spPr>
            <a:xfrm>
              <a:off x="8793096" y="385157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761A1BB0-A29C-8CC2-7E58-96F6C594CE25}"/>
                </a:ext>
              </a:extLst>
            </p:cNvPr>
            <p:cNvSpPr txBox="1"/>
            <p:nvPr/>
          </p:nvSpPr>
          <p:spPr>
            <a:xfrm>
              <a:off x="8799739" y="341878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2F16D3D-D103-0D76-7484-A92D925FD81B}"/>
                </a:ext>
              </a:extLst>
            </p:cNvPr>
            <p:cNvSpPr txBox="1"/>
            <p:nvPr/>
          </p:nvSpPr>
          <p:spPr>
            <a:xfrm>
              <a:off x="8799348" y="298408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BCC2DA0E-37AB-F2D5-8C3C-17E7EB8F2739}"/>
                </a:ext>
              </a:extLst>
            </p:cNvPr>
            <p:cNvSpPr txBox="1"/>
            <p:nvPr/>
          </p:nvSpPr>
          <p:spPr>
            <a:xfrm>
              <a:off x="8805715" y="254997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F54103E-55B6-698F-EDF5-A7C3C7CF8196}"/>
                </a:ext>
              </a:extLst>
            </p:cNvPr>
            <p:cNvSpPr/>
            <p:nvPr/>
          </p:nvSpPr>
          <p:spPr>
            <a:xfrm>
              <a:off x="9208601" y="240802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CC26BBB-D9F8-BD0A-3433-C09F9F0A7C6D}"/>
                </a:ext>
              </a:extLst>
            </p:cNvPr>
            <p:cNvSpPr/>
            <p:nvPr/>
          </p:nvSpPr>
          <p:spPr>
            <a:xfrm>
              <a:off x="9761288" y="2626497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41F7E8F-5A00-C2B8-9471-48A99DEBB544}"/>
                </a:ext>
              </a:extLst>
            </p:cNvPr>
            <p:cNvSpPr/>
            <p:nvPr/>
          </p:nvSpPr>
          <p:spPr>
            <a:xfrm>
              <a:off x="10874820" y="306121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27909E0-D173-49E7-1D3D-D674E37190C5}"/>
                </a:ext>
              </a:extLst>
            </p:cNvPr>
            <p:cNvSpPr/>
            <p:nvPr/>
          </p:nvSpPr>
          <p:spPr>
            <a:xfrm>
              <a:off x="9215143" y="285492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30ED0270-A5A1-8410-9D5B-09BA7B62BE2C}"/>
                </a:ext>
              </a:extLst>
            </p:cNvPr>
            <p:cNvSpPr/>
            <p:nvPr/>
          </p:nvSpPr>
          <p:spPr>
            <a:xfrm>
              <a:off x="9767364" y="317134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2AB4D17B-1B98-2B6E-2316-6FD24D23414F}"/>
                </a:ext>
              </a:extLst>
            </p:cNvPr>
            <p:cNvSpPr/>
            <p:nvPr/>
          </p:nvSpPr>
          <p:spPr>
            <a:xfrm>
              <a:off x="10883008" y="3817141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78FBFE-D07A-9E04-0A91-C1E88B6B75B5}"/>
                </a:ext>
              </a:extLst>
            </p:cNvPr>
            <p:cNvSpPr/>
            <p:nvPr/>
          </p:nvSpPr>
          <p:spPr>
            <a:xfrm>
              <a:off x="9206937" y="3504408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ABEF24E-9096-1878-7DFD-0FDC63FFD863}"/>
                </a:ext>
              </a:extLst>
            </p:cNvPr>
            <p:cNvSpPr/>
            <p:nvPr/>
          </p:nvSpPr>
          <p:spPr>
            <a:xfrm>
              <a:off x="11425361" y="3284688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635B84E-DD21-D7CD-BB1C-073200BE1DC2}"/>
                </a:ext>
              </a:extLst>
            </p:cNvPr>
            <p:cNvSpPr/>
            <p:nvPr/>
          </p:nvSpPr>
          <p:spPr>
            <a:xfrm>
              <a:off x="10318495" y="349117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99D826A-8CDD-C5DA-89A4-6002206DB6D5}"/>
                </a:ext>
              </a:extLst>
            </p:cNvPr>
            <p:cNvSpPr/>
            <p:nvPr/>
          </p:nvSpPr>
          <p:spPr>
            <a:xfrm>
              <a:off x="10323074" y="295402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0B7B6ED9-260B-BBDA-BE2B-DED8D63DEA18}"/>
                </a:ext>
              </a:extLst>
            </p:cNvPr>
            <p:cNvSpPr/>
            <p:nvPr/>
          </p:nvSpPr>
          <p:spPr>
            <a:xfrm rot="1840485">
              <a:off x="9040190" y="3315235"/>
              <a:ext cx="2268698" cy="276111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10000"/>
              </a:srgb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AEF4D571-5A84-981A-4252-C96B61D750C3}"/>
                </a:ext>
              </a:extLst>
            </p:cNvPr>
            <p:cNvSpPr/>
            <p:nvPr/>
          </p:nvSpPr>
          <p:spPr>
            <a:xfrm rot="1638684">
              <a:off x="10280644" y="2919922"/>
              <a:ext cx="298795" cy="269717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  <a:alpha val="1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CEFC14A9-0C88-2589-859A-CBB8304CBAA9}"/>
                </a:ext>
              </a:extLst>
            </p:cNvPr>
            <p:cNvSpPr/>
            <p:nvPr/>
          </p:nvSpPr>
          <p:spPr>
            <a:xfrm rot="1638684">
              <a:off x="9155661" y="3456841"/>
              <a:ext cx="298795" cy="269717"/>
            </a:xfrm>
            <a:prstGeom prst="roundRect">
              <a:avLst>
                <a:gd name="adj" fmla="val 50000"/>
              </a:avLst>
            </a:prstGeom>
            <a:solidFill>
              <a:srgbClr val="D531D8">
                <a:alpha val="10000"/>
              </a:srgbClr>
            </a:solidFill>
            <a:ln w="28575">
              <a:solidFill>
                <a:srgbClr val="D531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Rectangle: Rounded Corners 10557">
              <a:extLst>
                <a:ext uri="{FF2B5EF4-FFF2-40B4-BE49-F238E27FC236}">
                  <a16:creationId xmlns:a16="http://schemas.microsoft.com/office/drawing/2014/main" id="{D84921F9-73D6-4B14-976F-152269A518D8}"/>
                </a:ext>
              </a:extLst>
            </p:cNvPr>
            <p:cNvSpPr/>
            <p:nvPr/>
          </p:nvSpPr>
          <p:spPr>
            <a:xfrm rot="1317411">
              <a:off x="9074206" y="2806289"/>
              <a:ext cx="2676065" cy="288145"/>
            </a:xfrm>
            <a:custGeom>
              <a:avLst/>
              <a:gdLst>
                <a:gd name="connsiteX0" fmla="*/ 0 w 2676064"/>
                <a:gd name="connsiteY0" fmla="*/ 138056 h 276111"/>
                <a:gd name="connsiteX1" fmla="*/ 138056 w 2676064"/>
                <a:gd name="connsiteY1" fmla="*/ 0 h 276111"/>
                <a:gd name="connsiteX2" fmla="*/ 2538009 w 2676064"/>
                <a:gd name="connsiteY2" fmla="*/ 0 h 276111"/>
                <a:gd name="connsiteX3" fmla="*/ 2676065 w 2676064"/>
                <a:gd name="connsiteY3" fmla="*/ 138056 h 276111"/>
                <a:gd name="connsiteX4" fmla="*/ 2676064 w 2676064"/>
                <a:gd name="connsiteY4" fmla="*/ 138056 h 276111"/>
                <a:gd name="connsiteX5" fmla="*/ 2538008 w 2676064"/>
                <a:gd name="connsiteY5" fmla="*/ 276112 h 276111"/>
                <a:gd name="connsiteX6" fmla="*/ 138056 w 2676064"/>
                <a:gd name="connsiteY6" fmla="*/ 276111 h 276111"/>
                <a:gd name="connsiteX7" fmla="*/ 0 w 2676064"/>
                <a:gd name="connsiteY7" fmla="*/ 138055 h 276111"/>
                <a:gd name="connsiteX8" fmla="*/ 0 w 2676064"/>
                <a:gd name="connsiteY8" fmla="*/ 138056 h 276111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381801 w 2676065"/>
                <a:gd name="connsiteY6" fmla="*/ 262198 h 276112"/>
                <a:gd name="connsiteX7" fmla="*/ 138056 w 2676065"/>
                <a:gd name="connsiteY7" fmla="*/ 276111 h 276112"/>
                <a:gd name="connsiteX8" fmla="*/ 0 w 2676065"/>
                <a:gd name="connsiteY8" fmla="*/ 138055 h 276112"/>
                <a:gd name="connsiteX9" fmla="*/ 0 w 2676065"/>
                <a:gd name="connsiteY9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395398 w 2676065"/>
                <a:gd name="connsiteY6" fmla="*/ 58164 h 276112"/>
                <a:gd name="connsiteX7" fmla="*/ 138056 w 2676065"/>
                <a:gd name="connsiteY7" fmla="*/ 276111 h 276112"/>
                <a:gd name="connsiteX8" fmla="*/ 0 w 2676065"/>
                <a:gd name="connsiteY8" fmla="*/ 138055 h 276112"/>
                <a:gd name="connsiteX9" fmla="*/ 0 w 2676065"/>
                <a:gd name="connsiteY9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395398 w 2676065"/>
                <a:gd name="connsiteY6" fmla="*/ 58164 h 276112"/>
                <a:gd name="connsiteX7" fmla="*/ 893286 w 2676065"/>
                <a:gd name="connsiteY7" fmla="*/ 137351 h 276112"/>
                <a:gd name="connsiteX8" fmla="*/ 138056 w 2676065"/>
                <a:gd name="connsiteY8" fmla="*/ 276111 h 276112"/>
                <a:gd name="connsiteX9" fmla="*/ 0 w 2676065"/>
                <a:gd name="connsiteY9" fmla="*/ 138055 h 276112"/>
                <a:gd name="connsiteX10" fmla="*/ 0 w 2676065"/>
                <a:gd name="connsiteY10" fmla="*/ 138056 h 276112"/>
                <a:gd name="connsiteX0" fmla="*/ 0 w 2676065"/>
                <a:gd name="connsiteY0" fmla="*/ 138056 h 285913"/>
                <a:gd name="connsiteX1" fmla="*/ 138056 w 2676065"/>
                <a:gd name="connsiteY1" fmla="*/ 0 h 285913"/>
                <a:gd name="connsiteX2" fmla="*/ 2538009 w 2676065"/>
                <a:gd name="connsiteY2" fmla="*/ 0 h 285913"/>
                <a:gd name="connsiteX3" fmla="*/ 2676065 w 2676065"/>
                <a:gd name="connsiteY3" fmla="*/ 138056 h 285913"/>
                <a:gd name="connsiteX4" fmla="*/ 2676064 w 2676065"/>
                <a:gd name="connsiteY4" fmla="*/ 138056 h 285913"/>
                <a:gd name="connsiteX5" fmla="*/ 2538008 w 2676065"/>
                <a:gd name="connsiteY5" fmla="*/ 276112 h 285913"/>
                <a:gd name="connsiteX6" fmla="*/ 1395398 w 2676065"/>
                <a:gd name="connsiteY6" fmla="*/ 58164 h 285913"/>
                <a:gd name="connsiteX7" fmla="*/ 898406 w 2676065"/>
                <a:gd name="connsiteY7" fmla="*/ 285913 h 285913"/>
                <a:gd name="connsiteX8" fmla="*/ 138056 w 2676065"/>
                <a:gd name="connsiteY8" fmla="*/ 276111 h 285913"/>
                <a:gd name="connsiteX9" fmla="*/ 0 w 2676065"/>
                <a:gd name="connsiteY9" fmla="*/ 138055 h 285913"/>
                <a:gd name="connsiteX10" fmla="*/ 0 w 2676065"/>
                <a:gd name="connsiteY10" fmla="*/ 138056 h 285913"/>
                <a:gd name="connsiteX0" fmla="*/ 0 w 2676065"/>
                <a:gd name="connsiteY0" fmla="*/ 138056 h 285913"/>
                <a:gd name="connsiteX1" fmla="*/ 138056 w 2676065"/>
                <a:gd name="connsiteY1" fmla="*/ 0 h 285913"/>
                <a:gd name="connsiteX2" fmla="*/ 2538009 w 2676065"/>
                <a:gd name="connsiteY2" fmla="*/ 0 h 285913"/>
                <a:gd name="connsiteX3" fmla="*/ 2676065 w 2676065"/>
                <a:gd name="connsiteY3" fmla="*/ 138056 h 285913"/>
                <a:gd name="connsiteX4" fmla="*/ 2676064 w 2676065"/>
                <a:gd name="connsiteY4" fmla="*/ 138056 h 285913"/>
                <a:gd name="connsiteX5" fmla="*/ 2538008 w 2676065"/>
                <a:gd name="connsiteY5" fmla="*/ 276112 h 285913"/>
                <a:gd name="connsiteX6" fmla="*/ 1698595 w 2676065"/>
                <a:gd name="connsiteY6" fmla="*/ 113942 h 285913"/>
                <a:gd name="connsiteX7" fmla="*/ 1395398 w 2676065"/>
                <a:gd name="connsiteY7" fmla="*/ 58164 h 285913"/>
                <a:gd name="connsiteX8" fmla="*/ 898406 w 2676065"/>
                <a:gd name="connsiteY8" fmla="*/ 285913 h 285913"/>
                <a:gd name="connsiteX9" fmla="*/ 138056 w 2676065"/>
                <a:gd name="connsiteY9" fmla="*/ 276111 h 285913"/>
                <a:gd name="connsiteX10" fmla="*/ 0 w 2676065"/>
                <a:gd name="connsiteY10" fmla="*/ 138055 h 285913"/>
                <a:gd name="connsiteX11" fmla="*/ 0 w 2676065"/>
                <a:gd name="connsiteY11" fmla="*/ 138056 h 285913"/>
                <a:gd name="connsiteX0" fmla="*/ 0 w 2676065"/>
                <a:gd name="connsiteY0" fmla="*/ 138056 h 319023"/>
                <a:gd name="connsiteX1" fmla="*/ 138056 w 2676065"/>
                <a:gd name="connsiteY1" fmla="*/ 0 h 319023"/>
                <a:gd name="connsiteX2" fmla="*/ 2538009 w 2676065"/>
                <a:gd name="connsiteY2" fmla="*/ 0 h 319023"/>
                <a:gd name="connsiteX3" fmla="*/ 2676065 w 2676065"/>
                <a:gd name="connsiteY3" fmla="*/ 138056 h 319023"/>
                <a:gd name="connsiteX4" fmla="*/ 2676064 w 2676065"/>
                <a:gd name="connsiteY4" fmla="*/ 138056 h 319023"/>
                <a:gd name="connsiteX5" fmla="*/ 2538008 w 2676065"/>
                <a:gd name="connsiteY5" fmla="*/ 276112 h 319023"/>
                <a:gd name="connsiteX6" fmla="*/ 1733346 w 2676065"/>
                <a:gd name="connsiteY6" fmla="*/ 319023 h 319023"/>
                <a:gd name="connsiteX7" fmla="*/ 1395398 w 2676065"/>
                <a:gd name="connsiteY7" fmla="*/ 58164 h 319023"/>
                <a:gd name="connsiteX8" fmla="*/ 898406 w 2676065"/>
                <a:gd name="connsiteY8" fmla="*/ 285913 h 319023"/>
                <a:gd name="connsiteX9" fmla="*/ 138056 w 2676065"/>
                <a:gd name="connsiteY9" fmla="*/ 276111 h 319023"/>
                <a:gd name="connsiteX10" fmla="*/ 0 w 2676065"/>
                <a:gd name="connsiteY10" fmla="*/ 138055 h 319023"/>
                <a:gd name="connsiteX11" fmla="*/ 0 w 2676065"/>
                <a:gd name="connsiteY11" fmla="*/ 138056 h 319023"/>
                <a:gd name="connsiteX0" fmla="*/ 0 w 2676065"/>
                <a:gd name="connsiteY0" fmla="*/ 138056 h 285913"/>
                <a:gd name="connsiteX1" fmla="*/ 138056 w 2676065"/>
                <a:gd name="connsiteY1" fmla="*/ 0 h 285913"/>
                <a:gd name="connsiteX2" fmla="*/ 2538009 w 2676065"/>
                <a:gd name="connsiteY2" fmla="*/ 0 h 285913"/>
                <a:gd name="connsiteX3" fmla="*/ 2676065 w 2676065"/>
                <a:gd name="connsiteY3" fmla="*/ 138056 h 285913"/>
                <a:gd name="connsiteX4" fmla="*/ 2676064 w 2676065"/>
                <a:gd name="connsiteY4" fmla="*/ 138056 h 285913"/>
                <a:gd name="connsiteX5" fmla="*/ 2538008 w 2676065"/>
                <a:gd name="connsiteY5" fmla="*/ 276112 h 285913"/>
                <a:gd name="connsiteX6" fmla="*/ 1728504 w 2676065"/>
                <a:gd name="connsiteY6" fmla="*/ 273048 h 285913"/>
                <a:gd name="connsiteX7" fmla="*/ 1395398 w 2676065"/>
                <a:gd name="connsiteY7" fmla="*/ 58164 h 285913"/>
                <a:gd name="connsiteX8" fmla="*/ 898406 w 2676065"/>
                <a:gd name="connsiteY8" fmla="*/ 285913 h 285913"/>
                <a:gd name="connsiteX9" fmla="*/ 138056 w 2676065"/>
                <a:gd name="connsiteY9" fmla="*/ 276111 h 285913"/>
                <a:gd name="connsiteX10" fmla="*/ 0 w 2676065"/>
                <a:gd name="connsiteY10" fmla="*/ 138055 h 285913"/>
                <a:gd name="connsiteX11" fmla="*/ 0 w 2676065"/>
                <a:gd name="connsiteY11" fmla="*/ 138056 h 285913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7838"/>
                <a:gd name="connsiteX1" fmla="*/ 138056 w 2676065"/>
                <a:gd name="connsiteY1" fmla="*/ 0 h 277838"/>
                <a:gd name="connsiteX2" fmla="*/ 2538009 w 2676065"/>
                <a:gd name="connsiteY2" fmla="*/ 0 h 277838"/>
                <a:gd name="connsiteX3" fmla="*/ 2676065 w 2676065"/>
                <a:gd name="connsiteY3" fmla="*/ 138056 h 277838"/>
                <a:gd name="connsiteX4" fmla="*/ 2676064 w 2676065"/>
                <a:gd name="connsiteY4" fmla="*/ 138056 h 277838"/>
                <a:gd name="connsiteX5" fmla="*/ 2538008 w 2676065"/>
                <a:gd name="connsiteY5" fmla="*/ 276112 h 277838"/>
                <a:gd name="connsiteX6" fmla="*/ 1728504 w 2676065"/>
                <a:gd name="connsiteY6" fmla="*/ 273048 h 277838"/>
                <a:gd name="connsiteX7" fmla="*/ 1395398 w 2676065"/>
                <a:gd name="connsiteY7" fmla="*/ 58164 h 277838"/>
                <a:gd name="connsiteX8" fmla="*/ 920730 w 2676065"/>
                <a:gd name="connsiteY8" fmla="*/ 256373 h 277838"/>
                <a:gd name="connsiteX9" fmla="*/ 976202 w 2676065"/>
                <a:gd name="connsiteY9" fmla="*/ 275090 h 277838"/>
                <a:gd name="connsiteX10" fmla="*/ 138056 w 2676065"/>
                <a:gd name="connsiteY10" fmla="*/ 276111 h 277838"/>
                <a:gd name="connsiteX11" fmla="*/ 0 w 2676065"/>
                <a:gd name="connsiteY11" fmla="*/ 138055 h 277838"/>
                <a:gd name="connsiteX12" fmla="*/ 0 w 2676065"/>
                <a:gd name="connsiteY12" fmla="*/ 138056 h 277838"/>
                <a:gd name="connsiteX0" fmla="*/ 0 w 2676065"/>
                <a:gd name="connsiteY0" fmla="*/ 138056 h 277838"/>
                <a:gd name="connsiteX1" fmla="*/ 138056 w 2676065"/>
                <a:gd name="connsiteY1" fmla="*/ 0 h 277838"/>
                <a:gd name="connsiteX2" fmla="*/ 2538009 w 2676065"/>
                <a:gd name="connsiteY2" fmla="*/ 0 h 277838"/>
                <a:gd name="connsiteX3" fmla="*/ 2676065 w 2676065"/>
                <a:gd name="connsiteY3" fmla="*/ 138056 h 277838"/>
                <a:gd name="connsiteX4" fmla="*/ 2676064 w 2676065"/>
                <a:gd name="connsiteY4" fmla="*/ 138056 h 277838"/>
                <a:gd name="connsiteX5" fmla="*/ 2538008 w 2676065"/>
                <a:gd name="connsiteY5" fmla="*/ 276112 h 277838"/>
                <a:gd name="connsiteX6" fmla="*/ 1822827 w 2676065"/>
                <a:gd name="connsiteY6" fmla="*/ 269254 h 277838"/>
                <a:gd name="connsiteX7" fmla="*/ 1395398 w 2676065"/>
                <a:gd name="connsiteY7" fmla="*/ 58164 h 277838"/>
                <a:gd name="connsiteX8" fmla="*/ 920730 w 2676065"/>
                <a:gd name="connsiteY8" fmla="*/ 256373 h 277838"/>
                <a:gd name="connsiteX9" fmla="*/ 976202 w 2676065"/>
                <a:gd name="connsiteY9" fmla="*/ 275090 h 277838"/>
                <a:gd name="connsiteX10" fmla="*/ 138056 w 2676065"/>
                <a:gd name="connsiteY10" fmla="*/ 276111 h 277838"/>
                <a:gd name="connsiteX11" fmla="*/ 0 w 2676065"/>
                <a:gd name="connsiteY11" fmla="*/ 138055 h 277838"/>
                <a:gd name="connsiteX12" fmla="*/ 0 w 2676065"/>
                <a:gd name="connsiteY12" fmla="*/ 138056 h 277838"/>
                <a:gd name="connsiteX0" fmla="*/ 0 w 2676065"/>
                <a:gd name="connsiteY0" fmla="*/ 138056 h 312124"/>
                <a:gd name="connsiteX1" fmla="*/ 138056 w 2676065"/>
                <a:gd name="connsiteY1" fmla="*/ 0 h 312124"/>
                <a:gd name="connsiteX2" fmla="*/ 2538009 w 2676065"/>
                <a:gd name="connsiteY2" fmla="*/ 0 h 312124"/>
                <a:gd name="connsiteX3" fmla="*/ 2676065 w 2676065"/>
                <a:gd name="connsiteY3" fmla="*/ 138056 h 312124"/>
                <a:gd name="connsiteX4" fmla="*/ 2676064 w 2676065"/>
                <a:gd name="connsiteY4" fmla="*/ 138056 h 312124"/>
                <a:gd name="connsiteX5" fmla="*/ 2538008 w 2676065"/>
                <a:gd name="connsiteY5" fmla="*/ 276112 h 312124"/>
                <a:gd name="connsiteX6" fmla="*/ 1822827 w 2676065"/>
                <a:gd name="connsiteY6" fmla="*/ 269254 h 312124"/>
                <a:gd name="connsiteX7" fmla="*/ 1395398 w 2676065"/>
                <a:gd name="connsiteY7" fmla="*/ 58164 h 312124"/>
                <a:gd name="connsiteX8" fmla="*/ 920730 w 2676065"/>
                <a:gd name="connsiteY8" fmla="*/ 256373 h 312124"/>
                <a:gd name="connsiteX9" fmla="*/ 799427 w 2676065"/>
                <a:gd name="connsiteY9" fmla="*/ 312124 h 312124"/>
                <a:gd name="connsiteX10" fmla="*/ 138056 w 2676065"/>
                <a:gd name="connsiteY10" fmla="*/ 276111 h 312124"/>
                <a:gd name="connsiteX11" fmla="*/ 0 w 2676065"/>
                <a:gd name="connsiteY11" fmla="*/ 138055 h 312124"/>
                <a:gd name="connsiteX12" fmla="*/ 0 w 2676065"/>
                <a:gd name="connsiteY12" fmla="*/ 138056 h 312124"/>
                <a:gd name="connsiteX0" fmla="*/ 0 w 2676065"/>
                <a:gd name="connsiteY0" fmla="*/ 138056 h 288145"/>
                <a:gd name="connsiteX1" fmla="*/ 138056 w 2676065"/>
                <a:gd name="connsiteY1" fmla="*/ 0 h 288145"/>
                <a:gd name="connsiteX2" fmla="*/ 2538009 w 2676065"/>
                <a:gd name="connsiteY2" fmla="*/ 0 h 288145"/>
                <a:gd name="connsiteX3" fmla="*/ 2676065 w 2676065"/>
                <a:gd name="connsiteY3" fmla="*/ 138056 h 288145"/>
                <a:gd name="connsiteX4" fmla="*/ 2676064 w 2676065"/>
                <a:gd name="connsiteY4" fmla="*/ 138056 h 288145"/>
                <a:gd name="connsiteX5" fmla="*/ 2538008 w 2676065"/>
                <a:gd name="connsiteY5" fmla="*/ 276112 h 288145"/>
                <a:gd name="connsiteX6" fmla="*/ 1822827 w 2676065"/>
                <a:gd name="connsiteY6" fmla="*/ 269254 h 288145"/>
                <a:gd name="connsiteX7" fmla="*/ 1395398 w 2676065"/>
                <a:gd name="connsiteY7" fmla="*/ 58164 h 288145"/>
                <a:gd name="connsiteX8" fmla="*/ 920730 w 2676065"/>
                <a:gd name="connsiteY8" fmla="*/ 256373 h 288145"/>
                <a:gd name="connsiteX9" fmla="*/ 138056 w 2676065"/>
                <a:gd name="connsiteY9" fmla="*/ 276111 h 288145"/>
                <a:gd name="connsiteX10" fmla="*/ 0 w 2676065"/>
                <a:gd name="connsiteY10" fmla="*/ 138055 h 288145"/>
                <a:gd name="connsiteX11" fmla="*/ 0 w 2676065"/>
                <a:gd name="connsiteY11" fmla="*/ 138056 h 28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6065" h="288145">
                  <a:moveTo>
                    <a:pt x="0" y="138056"/>
                  </a:moveTo>
                  <a:cubicBezTo>
                    <a:pt x="0" y="61810"/>
                    <a:pt x="61810" y="0"/>
                    <a:pt x="138056" y="0"/>
                  </a:cubicBezTo>
                  <a:lnTo>
                    <a:pt x="2538009" y="0"/>
                  </a:lnTo>
                  <a:cubicBezTo>
                    <a:pt x="2614255" y="0"/>
                    <a:pt x="2676065" y="61810"/>
                    <a:pt x="2676065" y="138056"/>
                  </a:cubicBezTo>
                  <a:lnTo>
                    <a:pt x="2676064" y="138056"/>
                  </a:lnTo>
                  <a:cubicBezTo>
                    <a:pt x="2676064" y="214302"/>
                    <a:pt x="2614254" y="276112"/>
                    <a:pt x="2538008" y="276112"/>
                  </a:cubicBezTo>
                  <a:lnTo>
                    <a:pt x="1822827" y="269254"/>
                  </a:lnTo>
                  <a:cubicBezTo>
                    <a:pt x="1711792" y="197626"/>
                    <a:pt x="1628970" y="94083"/>
                    <a:pt x="1395398" y="58164"/>
                  </a:cubicBezTo>
                  <a:cubicBezTo>
                    <a:pt x="1276490" y="54753"/>
                    <a:pt x="1130287" y="220049"/>
                    <a:pt x="920730" y="256373"/>
                  </a:cubicBezTo>
                  <a:cubicBezTo>
                    <a:pt x="711173" y="292698"/>
                    <a:pt x="291511" y="295831"/>
                    <a:pt x="138056" y="276111"/>
                  </a:cubicBezTo>
                  <a:cubicBezTo>
                    <a:pt x="61810" y="276111"/>
                    <a:pt x="0" y="214301"/>
                    <a:pt x="0" y="138055"/>
                  </a:cubicBezTo>
                  <a:lnTo>
                    <a:pt x="0" y="138056"/>
                  </a:lnTo>
                  <a:close/>
                </a:path>
              </a:pathLst>
            </a:custGeom>
            <a:solidFill>
              <a:schemeClr val="accent2">
                <a:lumMod val="75000"/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19" name="Table 218">
            <a:extLst>
              <a:ext uri="{FF2B5EF4-FFF2-40B4-BE49-F238E27FC236}">
                <a16:creationId xmlns:a16="http://schemas.microsoft.com/office/drawing/2014/main" id="{9478F8D5-EA1D-3B62-CEC3-865A57060C9A}"/>
              </a:ext>
            </a:extLst>
          </p:cNvPr>
          <p:cNvGraphicFramePr>
            <a:graphicFrameLocks noGrp="1"/>
          </p:cNvGraphicFramePr>
          <p:nvPr/>
        </p:nvGraphicFramePr>
        <p:xfrm>
          <a:off x="5990775" y="144340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220" name="Rectangle 219">
            <a:extLst>
              <a:ext uri="{FF2B5EF4-FFF2-40B4-BE49-F238E27FC236}">
                <a16:creationId xmlns:a16="http://schemas.microsoft.com/office/drawing/2014/main" id="{3EA04656-1AE9-111C-7FF7-F0C2EC03F93F}"/>
              </a:ext>
            </a:extLst>
          </p:cNvPr>
          <p:cNvSpPr/>
          <p:nvPr/>
        </p:nvSpPr>
        <p:spPr>
          <a:xfrm>
            <a:off x="5937617" y="17150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379A4F34-4156-A29A-4960-D3CD8EC2CC57}"/>
              </a:ext>
            </a:extLst>
          </p:cNvPr>
          <p:cNvCxnSpPr>
            <a:cxnSpLocks/>
          </p:cNvCxnSpPr>
          <p:nvPr/>
        </p:nvCxnSpPr>
        <p:spPr>
          <a:xfrm flipV="1">
            <a:off x="5985161" y="48465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2" name="Rectangle 221">
            <a:extLst>
              <a:ext uri="{FF2B5EF4-FFF2-40B4-BE49-F238E27FC236}">
                <a16:creationId xmlns:a16="http://schemas.microsoft.com/office/drawing/2014/main" id="{CEDB5B47-CF9C-97DA-054B-CB0324252CCB}"/>
              </a:ext>
            </a:extLst>
          </p:cNvPr>
          <p:cNvSpPr/>
          <p:nvPr/>
        </p:nvSpPr>
        <p:spPr>
          <a:xfrm>
            <a:off x="8148556" y="165728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521D4969-7822-1599-C28B-271E190660C3}"/>
              </a:ext>
            </a:extLst>
          </p:cNvPr>
          <p:cNvSpPr/>
          <p:nvPr/>
        </p:nvSpPr>
        <p:spPr>
          <a:xfrm>
            <a:off x="7600869" y="16339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51D11B7D-556F-3586-DB8B-244E178B6DC5}"/>
              </a:ext>
            </a:extLst>
          </p:cNvPr>
          <p:cNvSpPr/>
          <p:nvPr/>
        </p:nvSpPr>
        <p:spPr>
          <a:xfrm>
            <a:off x="7043388" y="16793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7CD96F25-02AD-085C-AB92-AE20F93C37AF}"/>
              </a:ext>
            </a:extLst>
          </p:cNvPr>
          <p:cNvSpPr/>
          <p:nvPr/>
        </p:nvSpPr>
        <p:spPr>
          <a:xfrm>
            <a:off x="6489615" y="16793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709CAE79-F893-3717-837B-50B4A9636C49}"/>
              </a:ext>
            </a:extLst>
          </p:cNvPr>
          <p:cNvCxnSpPr>
            <a:cxnSpLocks/>
          </p:cNvCxnSpPr>
          <p:nvPr/>
        </p:nvCxnSpPr>
        <p:spPr>
          <a:xfrm>
            <a:off x="5966736" y="1874931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5E1F4B0D-EECB-3970-5198-77048A624E8D}"/>
                  </a:ext>
                </a:extLst>
              </p:cNvPr>
              <p:cNvSpPr txBox="1"/>
              <p:nvPr/>
            </p:nvSpPr>
            <p:spPr>
              <a:xfrm>
                <a:off x="8397746" y="1845708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5E1F4B0D-EECB-3970-5198-77048A624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746" y="1845708"/>
                <a:ext cx="37779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TextBox 227">
            <a:extLst>
              <a:ext uri="{FF2B5EF4-FFF2-40B4-BE49-F238E27FC236}">
                <a16:creationId xmlns:a16="http://schemas.microsoft.com/office/drawing/2014/main" id="{A40CCB4E-FDF3-3089-9EFB-2D7006F94FC0}"/>
              </a:ext>
            </a:extLst>
          </p:cNvPr>
          <p:cNvSpPr txBox="1"/>
          <p:nvPr/>
        </p:nvSpPr>
        <p:spPr>
          <a:xfrm>
            <a:off x="5746150" y="186404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2789C67B-9EB1-A56D-2377-8BDC46239A7E}"/>
              </a:ext>
            </a:extLst>
          </p:cNvPr>
          <p:cNvSpPr txBox="1"/>
          <p:nvPr/>
        </p:nvSpPr>
        <p:spPr>
          <a:xfrm>
            <a:off x="6325923" y="186404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28E0268F-4183-5E80-F033-889AFB71BEC1}"/>
              </a:ext>
            </a:extLst>
          </p:cNvPr>
          <p:cNvSpPr txBox="1"/>
          <p:nvPr/>
        </p:nvSpPr>
        <p:spPr>
          <a:xfrm>
            <a:off x="6833101" y="185948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2265ED8E-502B-08BF-0B49-AF898D7AA47B}"/>
              </a:ext>
            </a:extLst>
          </p:cNvPr>
          <p:cNvSpPr txBox="1"/>
          <p:nvPr/>
        </p:nvSpPr>
        <p:spPr>
          <a:xfrm>
            <a:off x="7412874" y="185948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7E1277A4-CEC5-F64B-C122-0C0CD72CED9B}"/>
              </a:ext>
            </a:extLst>
          </p:cNvPr>
          <p:cNvSpPr txBox="1"/>
          <p:nvPr/>
        </p:nvSpPr>
        <p:spPr>
          <a:xfrm>
            <a:off x="7941630" y="185948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2362369C-C119-FD00-2062-190FEFBBA01E}"/>
              </a:ext>
            </a:extLst>
          </p:cNvPr>
          <p:cNvSpPr txBox="1"/>
          <p:nvPr/>
        </p:nvSpPr>
        <p:spPr>
          <a:xfrm>
            <a:off x="5461278" y="16915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647C9C12-4326-A05B-10D2-FA2594C43A37}"/>
              </a:ext>
            </a:extLst>
          </p:cNvPr>
          <p:cNvSpPr txBox="1"/>
          <p:nvPr/>
        </p:nvSpPr>
        <p:spPr>
          <a:xfrm>
            <a:off x="5467921" y="125877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D578E4EB-208E-7F85-F7B2-32CA4E1111C5}"/>
              </a:ext>
            </a:extLst>
          </p:cNvPr>
          <p:cNvSpPr txBox="1"/>
          <p:nvPr/>
        </p:nvSpPr>
        <p:spPr>
          <a:xfrm>
            <a:off x="5467530" y="82407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9B27B425-DDC4-DF5C-22D8-A677C8497E1F}"/>
              </a:ext>
            </a:extLst>
          </p:cNvPr>
          <p:cNvSpPr txBox="1"/>
          <p:nvPr/>
        </p:nvSpPr>
        <p:spPr>
          <a:xfrm>
            <a:off x="5473897" y="38996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DF613D67-5244-3DC8-2ACE-56C07A3F4539}"/>
              </a:ext>
            </a:extLst>
          </p:cNvPr>
          <p:cNvSpPr/>
          <p:nvPr/>
        </p:nvSpPr>
        <p:spPr>
          <a:xfrm>
            <a:off x="5876783" y="248013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EA02D3BA-66DA-266F-9CDA-14F230B751D6}"/>
              </a:ext>
            </a:extLst>
          </p:cNvPr>
          <p:cNvSpPr/>
          <p:nvPr/>
        </p:nvSpPr>
        <p:spPr>
          <a:xfrm>
            <a:off x="6429470" y="466486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19AB866D-5FB9-B5E7-A013-F5783E18F512}"/>
              </a:ext>
            </a:extLst>
          </p:cNvPr>
          <p:cNvSpPr/>
          <p:nvPr/>
        </p:nvSpPr>
        <p:spPr>
          <a:xfrm>
            <a:off x="7543002" y="901203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38ACF8B4-0EB5-794A-C6F1-584FF2064909}"/>
              </a:ext>
            </a:extLst>
          </p:cNvPr>
          <p:cNvSpPr/>
          <p:nvPr/>
        </p:nvSpPr>
        <p:spPr>
          <a:xfrm>
            <a:off x="5883325" y="694914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B9C69A99-BA1E-7988-4B3C-6FD9052A8706}"/>
              </a:ext>
            </a:extLst>
          </p:cNvPr>
          <p:cNvSpPr/>
          <p:nvPr/>
        </p:nvSpPr>
        <p:spPr>
          <a:xfrm>
            <a:off x="6435546" y="1011338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5D0DC1C0-AA55-75E1-5E40-B3B8AEC56231}"/>
              </a:ext>
            </a:extLst>
          </p:cNvPr>
          <p:cNvSpPr/>
          <p:nvPr/>
        </p:nvSpPr>
        <p:spPr>
          <a:xfrm>
            <a:off x="6986677" y="1331164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CFEE06BA-083C-07E8-9FDD-B2452EBA5937}"/>
              </a:ext>
            </a:extLst>
          </p:cNvPr>
          <p:cNvSpPr/>
          <p:nvPr/>
        </p:nvSpPr>
        <p:spPr>
          <a:xfrm>
            <a:off x="7551190" y="1657130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C1A1A820-D826-012C-DCD2-2920FD175E0C}"/>
              </a:ext>
            </a:extLst>
          </p:cNvPr>
          <p:cNvSpPr/>
          <p:nvPr/>
        </p:nvSpPr>
        <p:spPr>
          <a:xfrm>
            <a:off x="5875119" y="1344397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MU Sans Serif" panose="02000603000000000000" pitchFamily="2" charset="0"/>
              </a:rPr>
              <a:t>0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580BD0C3-8F62-EBEC-21D6-7D59C5B6C18A}"/>
              </a:ext>
            </a:extLst>
          </p:cNvPr>
          <p:cNvSpPr/>
          <p:nvPr/>
        </p:nvSpPr>
        <p:spPr>
          <a:xfrm>
            <a:off x="6991256" y="794009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1E3E0544-67EA-C16B-9160-1EA9F3A5FED2}"/>
              </a:ext>
            </a:extLst>
          </p:cNvPr>
          <p:cNvSpPr/>
          <p:nvPr/>
        </p:nvSpPr>
        <p:spPr>
          <a:xfrm>
            <a:off x="8093543" y="1124677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11329F67-89E5-6758-27A7-089F85D3F590}"/>
              </a:ext>
            </a:extLst>
          </p:cNvPr>
          <p:cNvGrpSpPr/>
          <p:nvPr/>
        </p:nvGrpSpPr>
        <p:grpSpPr>
          <a:xfrm>
            <a:off x="4852286" y="2335196"/>
            <a:ext cx="3314264" cy="2069987"/>
            <a:chOff x="4852286" y="2335196"/>
            <a:chExt cx="3314264" cy="20699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2FE0F921-6BE7-9C3E-8BAD-45C7487AA674}"/>
                    </a:ext>
                  </a:extLst>
                </p:cNvPr>
                <p:cNvSpPr txBox="1"/>
                <p:nvPr/>
              </p:nvSpPr>
              <p:spPr>
                <a:xfrm>
                  <a:off x="7788754" y="4017510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2FE0F921-6BE7-9C3E-8BAD-45C7487AA6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8754" y="4017510"/>
                  <a:ext cx="37779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D9D6426-F722-3221-7921-23C88566DA3A}"/>
                </a:ext>
              </a:extLst>
            </p:cNvPr>
            <p:cNvSpPr/>
            <p:nvPr/>
          </p:nvSpPr>
          <p:spPr>
            <a:xfrm>
              <a:off x="5328625" y="2343311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49AC5C1-F0FB-01D2-AB71-3CEA6BC474FF}"/>
                </a:ext>
              </a:extLst>
            </p:cNvPr>
            <p:cNvSpPr/>
            <p:nvPr/>
          </p:nvSpPr>
          <p:spPr>
            <a:xfrm>
              <a:off x="7539564" y="233753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738D601-9DF2-9774-3AA5-8952D8B7517C}"/>
                </a:ext>
              </a:extLst>
            </p:cNvPr>
            <p:cNvSpPr/>
            <p:nvPr/>
          </p:nvSpPr>
          <p:spPr>
            <a:xfrm>
              <a:off x="6991877" y="2335196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35FE9D2-7A34-8634-461A-3DC5C9A4C5A7}"/>
                </a:ext>
              </a:extLst>
            </p:cNvPr>
            <p:cNvSpPr/>
            <p:nvPr/>
          </p:nvSpPr>
          <p:spPr>
            <a:xfrm>
              <a:off x="6434396" y="2339734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579085F-F038-EAFD-83F1-8FA28D3BDF20}"/>
                </a:ext>
              </a:extLst>
            </p:cNvPr>
            <p:cNvSpPr/>
            <p:nvPr/>
          </p:nvSpPr>
          <p:spPr>
            <a:xfrm>
              <a:off x="5880623" y="2339734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A4B03463-B6B5-E053-F806-BEA72264E7E3}"/>
                </a:ext>
              </a:extLst>
            </p:cNvPr>
            <p:cNvCxnSpPr>
              <a:cxnSpLocks/>
            </p:cNvCxnSpPr>
            <p:nvPr/>
          </p:nvCxnSpPr>
          <p:spPr>
            <a:xfrm>
              <a:off x="5357744" y="4046733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F90E483-AD8B-7136-8C59-6F6E29141DD3}"/>
                </a:ext>
              </a:extLst>
            </p:cNvPr>
            <p:cNvSpPr txBox="1"/>
            <p:nvPr/>
          </p:nvSpPr>
          <p:spPr>
            <a:xfrm>
              <a:off x="5137158" y="403585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0FCA684-348E-DF05-FF9A-E4CDD775D11E}"/>
                </a:ext>
              </a:extLst>
            </p:cNvPr>
            <p:cNvSpPr txBox="1"/>
            <p:nvPr/>
          </p:nvSpPr>
          <p:spPr>
            <a:xfrm>
              <a:off x="5716931" y="403585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A3D2151-66FC-3624-A48C-AF2AE3A44168}"/>
                </a:ext>
              </a:extLst>
            </p:cNvPr>
            <p:cNvSpPr txBox="1"/>
            <p:nvPr/>
          </p:nvSpPr>
          <p:spPr>
            <a:xfrm>
              <a:off x="6224109" y="4031287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45717D3-7CDD-A259-7DE4-E86FA89A6655}"/>
                </a:ext>
              </a:extLst>
            </p:cNvPr>
            <p:cNvSpPr txBox="1"/>
            <p:nvPr/>
          </p:nvSpPr>
          <p:spPr>
            <a:xfrm>
              <a:off x="6803882" y="4031287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78E0B85-6D61-69A2-2256-4909059E0FE0}"/>
                </a:ext>
              </a:extLst>
            </p:cNvPr>
            <p:cNvSpPr txBox="1"/>
            <p:nvPr/>
          </p:nvSpPr>
          <p:spPr>
            <a:xfrm>
              <a:off x="7332638" y="4031287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DEBC32A-581F-C40D-88BB-30C8415AC719}"/>
                </a:ext>
              </a:extLst>
            </p:cNvPr>
            <p:cNvSpPr txBox="1"/>
            <p:nvPr/>
          </p:nvSpPr>
          <p:spPr>
            <a:xfrm>
              <a:off x="4852286" y="3863364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8814AF3-D370-B284-94DE-C9686A1A2FD3}"/>
                </a:ext>
              </a:extLst>
            </p:cNvPr>
            <p:cNvSpPr txBox="1"/>
            <p:nvPr/>
          </p:nvSpPr>
          <p:spPr>
            <a:xfrm>
              <a:off x="4858929" y="343057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F1137E3-4DBD-D344-7777-54B34AC3C368}"/>
                </a:ext>
              </a:extLst>
            </p:cNvPr>
            <p:cNvSpPr txBox="1"/>
            <p:nvPr/>
          </p:nvSpPr>
          <p:spPr>
            <a:xfrm>
              <a:off x="4858538" y="299587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1956868-C072-9D76-D041-0FB8763C16FA}"/>
                </a:ext>
              </a:extLst>
            </p:cNvPr>
            <p:cNvSpPr txBox="1"/>
            <p:nvPr/>
          </p:nvSpPr>
          <p:spPr>
            <a:xfrm>
              <a:off x="4864905" y="256176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C5653771-671E-BA14-5509-2DF9AA9C2FC6}"/>
                </a:ext>
              </a:extLst>
            </p:cNvPr>
            <p:cNvSpPr/>
            <p:nvPr/>
          </p:nvSpPr>
          <p:spPr>
            <a:xfrm>
              <a:off x="5267791" y="241981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B5B935C-21AA-3707-1FA8-920A470A7331}"/>
                </a:ext>
              </a:extLst>
            </p:cNvPr>
            <p:cNvSpPr/>
            <p:nvPr/>
          </p:nvSpPr>
          <p:spPr>
            <a:xfrm>
              <a:off x="5820478" y="2638288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329487C-72B9-8E7C-3DDD-E76552E5A777}"/>
                </a:ext>
              </a:extLst>
            </p:cNvPr>
            <p:cNvSpPr/>
            <p:nvPr/>
          </p:nvSpPr>
          <p:spPr>
            <a:xfrm>
              <a:off x="6934010" y="307300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6CE6D47-A7D4-359A-05CD-33C9487C5ED6}"/>
                </a:ext>
              </a:extLst>
            </p:cNvPr>
            <p:cNvSpPr/>
            <p:nvPr/>
          </p:nvSpPr>
          <p:spPr>
            <a:xfrm>
              <a:off x="5274333" y="2866716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FC2084A-D6B4-49CA-AC98-0AB042373777}"/>
                </a:ext>
              </a:extLst>
            </p:cNvPr>
            <p:cNvSpPr/>
            <p:nvPr/>
          </p:nvSpPr>
          <p:spPr>
            <a:xfrm>
              <a:off x="5826554" y="318314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CAC360A-DF93-8697-A50F-DCD920CA8AC3}"/>
                </a:ext>
              </a:extLst>
            </p:cNvPr>
            <p:cNvSpPr/>
            <p:nvPr/>
          </p:nvSpPr>
          <p:spPr>
            <a:xfrm>
              <a:off x="6942198" y="3828932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34814B08-2227-DFDE-0325-91CA2857AD92}"/>
                </a:ext>
              </a:extLst>
            </p:cNvPr>
            <p:cNvSpPr/>
            <p:nvPr/>
          </p:nvSpPr>
          <p:spPr>
            <a:xfrm>
              <a:off x="5266127" y="351619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7774451-9408-2BCE-0E93-AF807DB25B43}"/>
                </a:ext>
              </a:extLst>
            </p:cNvPr>
            <p:cNvSpPr/>
            <p:nvPr/>
          </p:nvSpPr>
          <p:spPr>
            <a:xfrm>
              <a:off x="6382264" y="2965811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492D9BA-3726-5F57-E4E9-75E28C219180}"/>
                </a:ext>
              </a:extLst>
            </p:cNvPr>
            <p:cNvSpPr/>
            <p:nvPr/>
          </p:nvSpPr>
          <p:spPr>
            <a:xfrm>
              <a:off x="7484551" y="329647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83C9AFA-6AD2-0934-1ACF-120E4DCA123A}"/>
                </a:ext>
              </a:extLst>
            </p:cNvPr>
            <p:cNvSpPr/>
            <p:nvPr/>
          </p:nvSpPr>
          <p:spPr>
            <a:xfrm>
              <a:off x="6377685" y="3502966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FF5DF520-D25A-58B4-F902-7ED2A162EB1C}"/>
                </a:ext>
              </a:extLst>
            </p:cNvPr>
            <p:cNvCxnSpPr>
              <a:cxnSpLocks/>
              <a:stCxn id="128" idx="6"/>
              <a:endCxn id="126" idx="2"/>
            </p:cNvCxnSpPr>
            <p:nvPr/>
          </p:nvCxnSpPr>
          <p:spPr>
            <a:xfrm flipV="1">
              <a:off x="5470071" y="3282049"/>
              <a:ext cx="356483" cy="333059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B5870A0A-2CAD-A837-851D-47A4E282BC25}"/>
                </a:ext>
              </a:extLst>
            </p:cNvPr>
            <p:cNvCxnSpPr>
              <a:cxnSpLocks/>
              <a:stCxn id="128" idx="6"/>
              <a:endCxn id="123" idx="2"/>
            </p:cNvCxnSpPr>
            <p:nvPr/>
          </p:nvCxnSpPr>
          <p:spPr>
            <a:xfrm flipV="1">
              <a:off x="5470071" y="2737197"/>
              <a:ext cx="350407" cy="877911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28BF2BCD-1370-F0CB-4044-398D64F72C1E}"/>
                </a:ext>
              </a:extLst>
            </p:cNvPr>
            <p:cNvCxnSpPr>
              <a:cxnSpLocks/>
              <a:stCxn id="125" idx="6"/>
              <a:endCxn id="123" idx="2"/>
            </p:cNvCxnSpPr>
            <p:nvPr/>
          </p:nvCxnSpPr>
          <p:spPr>
            <a:xfrm flipV="1">
              <a:off x="5478277" y="2737197"/>
              <a:ext cx="342201" cy="228428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3786BCE8-80F5-C0CF-5944-A08931552E85}"/>
                </a:ext>
              </a:extLst>
            </p:cNvPr>
            <p:cNvCxnSpPr>
              <a:cxnSpLocks/>
              <a:stCxn id="122" idx="5"/>
              <a:endCxn id="126" idx="2"/>
            </p:cNvCxnSpPr>
            <p:nvPr/>
          </p:nvCxnSpPr>
          <p:spPr>
            <a:xfrm>
              <a:off x="5441868" y="2588663"/>
              <a:ext cx="384686" cy="693386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A723E792-E890-B617-023C-4CAD666F4B3F}"/>
                </a:ext>
              </a:extLst>
            </p:cNvPr>
            <p:cNvCxnSpPr>
              <a:cxnSpLocks/>
              <a:endCxn id="129" idx="2"/>
            </p:cNvCxnSpPr>
            <p:nvPr/>
          </p:nvCxnSpPr>
          <p:spPr>
            <a:xfrm>
              <a:off x="5478277" y="2965625"/>
              <a:ext cx="903987" cy="99095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82BFDD8A-F83C-A63C-3043-9C31668B14CB}"/>
                </a:ext>
              </a:extLst>
            </p:cNvPr>
            <p:cNvCxnSpPr>
              <a:cxnSpLocks/>
              <a:stCxn id="125" idx="6"/>
              <a:endCxn id="126" idx="2"/>
            </p:cNvCxnSpPr>
            <p:nvPr/>
          </p:nvCxnSpPr>
          <p:spPr>
            <a:xfrm>
              <a:off x="5478277" y="2965625"/>
              <a:ext cx="348277" cy="31642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FF4B88B2-CCE0-E013-0C28-EF347525A59A}"/>
                </a:ext>
              </a:extLst>
            </p:cNvPr>
            <p:cNvCxnSpPr>
              <a:cxnSpLocks/>
              <a:stCxn id="128" idx="6"/>
              <a:endCxn id="131" idx="2"/>
            </p:cNvCxnSpPr>
            <p:nvPr/>
          </p:nvCxnSpPr>
          <p:spPr>
            <a:xfrm flipV="1">
              <a:off x="5470071" y="3601875"/>
              <a:ext cx="907614" cy="1323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E2976601-D188-4322-916E-BE82A7856935}"/>
                </a:ext>
              </a:extLst>
            </p:cNvPr>
            <p:cNvCxnSpPr>
              <a:cxnSpLocks/>
              <a:stCxn id="128" idx="6"/>
              <a:endCxn id="127" idx="2"/>
            </p:cNvCxnSpPr>
            <p:nvPr/>
          </p:nvCxnSpPr>
          <p:spPr>
            <a:xfrm>
              <a:off x="5470071" y="3615108"/>
              <a:ext cx="1472127" cy="31273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2DCC7E29-8261-B8F4-B57F-142F113FFE60}"/>
                </a:ext>
              </a:extLst>
            </p:cNvPr>
            <p:cNvCxnSpPr>
              <a:cxnSpLocks/>
              <a:endCxn id="124" idx="3"/>
            </p:cNvCxnSpPr>
            <p:nvPr/>
          </p:nvCxnSpPr>
          <p:spPr>
            <a:xfrm flipV="1">
              <a:off x="6581629" y="3241853"/>
              <a:ext cx="382248" cy="360022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12E1E553-B46D-36E7-8070-6CBC5886BDAA}"/>
                </a:ext>
              </a:extLst>
            </p:cNvPr>
            <p:cNvCxnSpPr>
              <a:cxnSpLocks/>
              <a:stCxn id="131" idx="6"/>
              <a:endCxn id="130" idx="2"/>
            </p:cNvCxnSpPr>
            <p:nvPr/>
          </p:nvCxnSpPr>
          <p:spPr>
            <a:xfrm flipV="1">
              <a:off x="6581629" y="3395388"/>
              <a:ext cx="902922" cy="206487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1DC9B5D9-172F-CA61-9FFA-A631BA28C029}"/>
                </a:ext>
              </a:extLst>
            </p:cNvPr>
            <p:cNvCxnSpPr>
              <a:cxnSpLocks/>
              <a:stCxn id="127" idx="6"/>
              <a:endCxn id="130" idx="2"/>
            </p:cNvCxnSpPr>
            <p:nvPr/>
          </p:nvCxnSpPr>
          <p:spPr>
            <a:xfrm flipV="1">
              <a:off x="7146142" y="3395388"/>
              <a:ext cx="338409" cy="53245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E4393E0-D07A-3B56-B7C2-B1DB85184B4D}"/>
                </a:ext>
              </a:extLst>
            </p:cNvPr>
            <p:cNvCxnSpPr>
              <a:cxnSpLocks/>
              <a:stCxn id="128" idx="6"/>
              <a:endCxn id="130" idx="2"/>
            </p:cNvCxnSpPr>
            <p:nvPr/>
          </p:nvCxnSpPr>
          <p:spPr>
            <a:xfrm flipV="1">
              <a:off x="5470071" y="3395388"/>
              <a:ext cx="2014480" cy="219720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F7625E76-F659-367F-6FE9-2057B1D52190}"/>
                </a:ext>
              </a:extLst>
            </p:cNvPr>
            <p:cNvCxnSpPr>
              <a:cxnSpLocks/>
              <a:stCxn id="126" idx="6"/>
              <a:endCxn id="124" idx="2"/>
            </p:cNvCxnSpPr>
            <p:nvPr/>
          </p:nvCxnSpPr>
          <p:spPr>
            <a:xfrm flipV="1">
              <a:off x="6030498" y="3171914"/>
              <a:ext cx="903512" cy="110135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2C77839A-81C0-462D-86D4-AD47D87C4C3A}"/>
                </a:ext>
              </a:extLst>
            </p:cNvPr>
            <p:cNvCxnSpPr>
              <a:cxnSpLocks/>
              <a:stCxn id="126" idx="6"/>
              <a:endCxn id="129" idx="2"/>
            </p:cNvCxnSpPr>
            <p:nvPr/>
          </p:nvCxnSpPr>
          <p:spPr>
            <a:xfrm flipV="1">
              <a:off x="6030498" y="3064720"/>
              <a:ext cx="351766" cy="217329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3B6B6309-C735-586F-17A5-1A378EE4FB17}"/>
                </a:ext>
              </a:extLst>
            </p:cNvPr>
            <p:cNvCxnSpPr>
              <a:cxnSpLocks/>
              <a:stCxn id="126" idx="6"/>
              <a:endCxn id="130" idx="2"/>
            </p:cNvCxnSpPr>
            <p:nvPr/>
          </p:nvCxnSpPr>
          <p:spPr>
            <a:xfrm>
              <a:off x="6030498" y="3282049"/>
              <a:ext cx="1454053" cy="113339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CE7A6174-E0E8-8033-25D1-C6428E04F018}"/>
                </a:ext>
              </a:extLst>
            </p:cNvPr>
            <p:cNvCxnSpPr>
              <a:cxnSpLocks/>
              <a:endCxn id="129" idx="2"/>
            </p:cNvCxnSpPr>
            <p:nvPr/>
          </p:nvCxnSpPr>
          <p:spPr>
            <a:xfrm>
              <a:off x="6024422" y="2737197"/>
              <a:ext cx="357842" cy="32752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E35C9F17-BD6E-7415-CBBA-2F960F1557B5}"/>
                </a:ext>
              </a:extLst>
            </p:cNvPr>
            <p:cNvCxnSpPr>
              <a:cxnSpLocks/>
              <a:stCxn id="128" idx="6"/>
              <a:endCxn id="124" idx="2"/>
            </p:cNvCxnSpPr>
            <p:nvPr/>
          </p:nvCxnSpPr>
          <p:spPr>
            <a:xfrm flipV="1">
              <a:off x="5470071" y="3171914"/>
              <a:ext cx="1463939" cy="443194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528A29C-A8FC-EF23-1951-30B2ED920C3E}"/>
                </a:ext>
              </a:extLst>
            </p:cNvPr>
            <p:cNvCxnSpPr>
              <a:cxnSpLocks/>
              <a:stCxn id="124" idx="6"/>
              <a:endCxn id="130" idx="2"/>
            </p:cNvCxnSpPr>
            <p:nvPr/>
          </p:nvCxnSpPr>
          <p:spPr>
            <a:xfrm>
              <a:off x="7137954" y="3171914"/>
              <a:ext cx="346597" cy="22347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8868A79-3912-0A30-AC64-FA0A8A61E0EE}"/>
                </a:ext>
              </a:extLst>
            </p:cNvPr>
            <p:cNvCxnSpPr>
              <a:cxnSpLocks/>
              <a:endCxn id="131" idx="1"/>
            </p:cNvCxnSpPr>
            <p:nvPr/>
          </p:nvCxnSpPr>
          <p:spPr>
            <a:xfrm>
              <a:off x="6024422" y="3270823"/>
              <a:ext cx="383130" cy="261113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B8F70257-7BDE-DD7A-765B-F10823AEAA1C}"/>
                </a:ext>
              </a:extLst>
            </p:cNvPr>
            <p:cNvCxnSpPr>
              <a:cxnSpLocks/>
              <a:stCxn id="122" idx="5"/>
            </p:cNvCxnSpPr>
            <p:nvPr/>
          </p:nvCxnSpPr>
          <p:spPr>
            <a:xfrm>
              <a:off x="5441868" y="2588663"/>
              <a:ext cx="378610" cy="148534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F285D952-B6BB-12EB-64A8-9C75EA82304A}"/>
                </a:ext>
              </a:extLst>
            </p:cNvPr>
            <p:cNvCxnSpPr>
              <a:cxnSpLocks/>
              <a:stCxn id="131" idx="6"/>
            </p:cNvCxnSpPr>
            <p:nvPr/>
          </p:nvCxnSpPr>
          <p:spPr>
            <a:xfrm>
              <a:off x="6581629" y="3601875"/>
              <a:ext cx="352381" cy="325966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1C4E7B88-9BB4-C0A5-A198-F8820DA60936}"/>
                </a:ext>
              </a:extLst>
            </p:cNvPr>
            <p:cNvCxnSpPr>
              <a:cxnSpLocks/>
              <a:stCxn id="123" idx="6"/>
              <a:endCxn id="124" idx="2"/>
            </p:cNvCxnSpPr>
            <p:nvPr/>
          </p:nvCxnSpPr>
          <p:spPr>
            <a:xfrm>
              <a:off x="6024422" y="2737197"/>
              <a:ext cx="909588" cy="434717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4A6A866-F94D-877C-00B7-625B2A15DAC3}"/>
                </a:ext>
              </a:extLst>
            </p:cNvPr>
            <p:cNvSpPr/>
            <p:nvPr/>
          </p:nvSpPr>
          <p:spPr>
            <a:xfrm>
              <a:off x="6031721" y="2750493"/>
              <a:ext cx="1457325" cy="628650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57325" h="628650">
                  <a:moveTo>
                    <a:pt x="0" y="0"/>
                  </a:moveTo>
                  <a:cubicBezTo>
                    <a:pt x="299508" y="15875"/>
                    <a:pt x="602192" y="34925"/>
                    <a:pt x="860425" y="149225"/>
                  </a:cubicBezTo>
                  <a:cubicBezTo>
                    <a:pt x="1118658" y="263525"/>
                    <a:pt x="1240366" y="415925"/>
                    <a:pt x="1457325" y="628650"/>
                  </a:cubicBezTo>
                </a:path>
              </a:pathLst>
            </a:cu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725CEE3-38D4-DFE6-C972-BB74E4310413}"/>
                </a:ext>
              </a:extLst>
            </p:cNvPr>
            <p:cNvSpPr/>
            <p:nvPr/>
          </p:nvSpPr>
          <p:spPr>
            <a:xfrm rot="11069376">
              <a:off x="6004640" y="3343768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A5606C7-B01D-E85C-70E8-DA52C0393309}"/>
                </a:ext>
              </a:extLst>
            </p:cNvPr>
            <p:cNvSpPr/>
            <p:nvPr/>
          </p:nvSpPr>
          <p:spPr>
            <a:xfrm rot="11069376">
              <a:off x="5443623" y="3027496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245A87F3-3EB3-810F-A19A-F2A64CDD9BC2}"/>
                </a:ext>
              </a:extLst>
            </p:cNvPr>
            <p:cNvSpPr txBox="1"/>
            <p:nvPr/>
          </p:nvSpPr>
          <p:spPr>
            <a:xfrm>
              <a:off x="6554249" y="251692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0.9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29E0EDB1-7AE9-2E60-DF8F-D661FE167E26}"/>
                </a:ext>
              </a:extLst>
            </p:cNvPr>
            <p:cNvSpPr txBox="1"/>
            <p:nvPr/>
          </p:nvSpPr>
          <p:spPr>
            <a:xfrm>
              <a:off x="7243918" y="357313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0.1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5308B1C-2663-26C3-C864-3DCF51441467}"/>
              </a:ext>
            </a:extLst>
          </p:cNvPr>
          <p:cNvSpPr/>
          <p:nvPr/>
        </p:nvSpPr>
        <p:spPr>
          <a:xfrm>
            <a:off x="9790946" y="4912795"/>
            <a:ext cx="1039124" cy="923193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WCC algo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E842A441-B212-883A-E815-E54030E418FF}"/>
              </a:ext>
            </a:extLst>
          </p:cNvPr>
          <p:cNvCxnSpPr>
            <a:cxnSpLocks/>
            <a:endCxn id="276" idx="5"/>
          </p:cNvCxnSpPr>
          <p:nvPr/>
        </p:nvCxnSpPr>
        <p:spPr>
          <a:xfrm flipV="1">
            <a:off x="5123018" y="5365473"/>
            <a:ext cx="715618" cy="892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D1D24CD3-02A5-FCA5-BDFF-9F2E3D680B3E}"/>
              </a:ext>
            </a:extLst>
          </p:cNvPr>
          <p:cNvSpPr txBox="1"/>
          <p:nvPr/>
        </p:nvSpPr>
        <p:spPr>
          <a:xfrm>
            <a:off x="5155789" y="4504969"/>
            <a:ext cx="150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rPr>
              <a:t>Rough graph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63236596-C6E0-C5E3-C5C0-62281CC0CE41}"/>
              </a:ext>
            </a:extLst>
          </p:cNvPr>
          <p:cNvSpPr txBox="1"/>
          <p:nvPr/>
        </p:nvSpPr>
        <p:spPr>
          <a:xfrm>
            <a:off x="11061172" y="5187841"/>
            <a:ext cx="91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Tracks</a:t>
            </a:r>
            <a:endParaRPr lang="en-GB" dirty="0">
              <a:solidFill>
                <a:srgbClr val="7030A0"/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8DF79D77-862C-591A-6512-8A36826DBC1E}"/>
              </a:ext>
            </a:extLst>
          </p:cNvPr>
          <p:cNvCxnSpPr>
            <a:cxnSpLocks/>
            <a:stCxn id="255" idx="3"/>
            <a:endCxn id="258" idx="1"/>
          </p:cNvCxnSpPr>
          <p:nvPr/>
        </p:nvCxnSpPr>
        <p:spPr>
          <a:xfrm flipV="1">
            <a:off x="10830070" y="5372507"/>
            <a:ext cx="231102" cy="18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85CDF279-0E86-B9FF-8082-7973A7874663}"/>
                  </a:ext>
                </a:extLst>
              </p:cNvPr>
              <p:cNvSpPr/>
              <p:nvPr/>
            </p:nvSpPr>
            <p:spPr>
              <a:xfrm>
                <a:off x="7596665" y="4911249"/>
                <a:ext cx="1674719" cy="923193"/>
              </a:xfrm>
              <a:prstGeom prst="rect">
                <a:avLst/>
              </a:prstGeom>
              <a:solidFill>
                <a:srgbClr val="94327A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3. </a:t>
                </a:r>
                <a:r>
                  <a:rPr lang="fr-FR" dirty="0" err="1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Filter</a:t>
                </a:r>
                <a:r>
                  <a: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edges</a:t>
                </a:r>
                <a:endPara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ea typeface="CMU Typewriter Text" panose="02000309000000000000" pitchFamily="50" charset="0"/>
                          <a:cs typeface="CMU Typewriter Text" panose="02000309000000000000" pitchFamily="50" charset="0"/>
                        </a:rPr>
                        <m:t>𝒔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MU Typewriter Text" panose="02000309000000000000" pitchFamily="50" charset="0"/>
                          <a:cs typeface="CMU Typewriter Text" panose="02000309000000000000" pitchFamily="50" charset="0"/>
                        </a:rPr>
                        <m:t>&gt;</m:t>
                      </m:r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𝒔</m:t>
                          </m:r>
                        </m:e>
                        <m:sub>
                          <m:r>
                            <a:rPr lang="fr-FR" sz="1400" b="1" i="0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, </m:t>
                          </m:r>
                          <m:r>
                            <a:rPr lang="fr-FR" sz="1400" b="1" i="0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𝐦𝐢𝐧</m:t>
                          </m:r>
                        </m:sub>
                      </m:sSub>
                    </m:oMath>
                  </m:oMathPara>
                </a14:m>
                <a:endParaRPr lang="en-GB" sz="1400" b="1" dirty="0"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85CDF279-0E86-B9FF-8082-7973A7874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65" y="4911249"/>
                <a:ext cx="1674719" cy="9231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1" name="TextBox 260">
            <a:extLst>
              <a:ext uri="{FF2B5EF4-FFF2-40B4-BE49-F238E27FC236}">
                <a16:creationId xmlns:a16="http://schemas.microsoft.com/office/drawing/2014/main" id="{E0334060-F6E0-2713-1E57-C456C5C2EAB3}"/>
              </a:ext>
            </a:extLst>
          </p:cNvPr>
          <p:cNvSpPr txBox="1"/>
          <p:nvPr/>
        </p:nvSpPr>
        <p:spPr>
          <a:xfrm>
            <a:off x="9250368" y="4473101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94327A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Filtered</a:t>
            </a:r>
            <a:r>
              <a:rPr lang="fr-FR" dirty="0">
                <a:solidFill>
                  <a:srgbClr val="94327A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94327A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solidFill>
                <a:srgbClr val="94327A"/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CC310722-6D01-8CBE-A02E-7A78AD8AADA1}"/>
              </a:ext>
            </a:extLst>
          </p:cNvPr>
          <p:cNvSpPr txBox="1"/>
          <p:nvPr/>
        </p:nvSpPr>
        <p:spPr>
          <a:xfrm>
            <a:off x="7269116" y="4488934"/>
            <a:ext cx="139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rPr>
              <a:t>Edge scores</a:t>
            </a:r>
          </a:p>
        </p:txBody>
      </p: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86E15012-BA35-59BF-9A84-4C8BBE32BDC1}"/>
              </a:ext>
            </a:extLst>
          </p:cNvPr>
          <p:cNvCxnSpPr>
            <a:cxnSpLocks/>
            <a:stCxn id="276" idx="2"/>
            <a:endCxn id="260" idx="1"/>
          </p:cNvCxnSpPr>
          <p:nvPr/>
        </p:nvCxnSpPr>
        <p:spPr>
          <a:xfrm>
            <a:off x="7250291" y="5365473"/>
            <a:ext cx="346374" cy="7373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7F6F3CDB-C883-D7FB-F6E4-077D46A6C305}"/>
              </a:ext>
            </a:extLst>
          </p:cNvPr>
          <p:cNvCxnSpPr>
            <a:cxnSpLocks/>
            <a:stCxn id="260" idx="3"/>
            <a:endCxn id="255" idx="1"/>
          </p:cNvCxnSpPr>
          <p:nvPr/>
        </p:nvCxnSpPr>
        <p:spPr>
          <a:xfrm>
            <a:off x="9271384" y="5372846"/>
            <a:ext cx="519562" cy="1546"/>
          </a:xfrm>
          <a:prstGeom prst="straightConnector1">
            <a:avLst/>
          </a:prstGeom>
          <a:ln w="38100">
            <a:solidFill>
              <a:srgbClr val="9432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Parallelogram 275">
            <a:extLst>
              <a:ext uri="{FF2B5EF4-FFF2-40B4-BE49-F238E27FC236}">
                <a16:creationId xmlns:a16="http://schemas.microsoft.com/office/drawing/2014/main" id="{FF32A4D9-5F21-AF12-D0CF-CE3EB7BEE619}"/>
              </a:ext>
            </a:extLst>
          </p:cNvPr>
          <p:cNvSpPr/>
          <p:nvPr/>
        </p:nvSpPr>
        <p:spPr>
          <a:xfrm>
            <a:off x="5721781" y="4898054"/>
            <a:ext cx="1645365" cy="93483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2. GNN</a:t>
            </a:r>
          </a:p>
          <a:p>
            <a:pPr algn="ctr"/>
            <a:r>
              <a:rPr lang="fr-FR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</a:t>
            </a:r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5A47EA75-235A-0F35-44BF-665D83CF9B58}"/>
              </a:ext>
            </a:extLst>
          </p:cNvPr>
          <p:cNvSpPr/>
          <p:nvPr/>
        </p:nvSpPr>
        <p:spPr>
          <a:xfrm>
            <a:off x="1556747" y="4906073"/>
            <a:ext cx="3636236" cy="9231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1. </a:t>
            </a:r>
            <a:r>
              <a:rPr lang="fr-FR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Rough Graph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E7E7E-2387-AD29-229B-DA56FDEB0220}"/>
              </a:ext>
            </a:extLst>
          </p:cNvPr>
          <p:cNvSpPr txBox="1"/>
          <p:nvPr/>
        </p:nvSpPr>
        <p:spPr>
          <a:xfrm>
            <a:off x="639244" y="5180284"/>
            <a:ext cx="60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Hits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531EEE-BBC8-972F-8705-C593A85F23C0}"/>
              </a:ext>
            </a:extLst>
          </p:cNvPr>
          <p:cNvCxnSpPr>
            <a:cxnSpLocks/>
            <a:stCxn id="8" idx="3"/>
            <a:endCxn id="269" idx="1"/>
          </p:cNvCxnSpPr>
          <p:nvPr/>
        </p:nvCxnSpPr>
        <p:spPr>
          <a:xfrm>
            <a:off x="1247102" y="5364950"/>
            <a:ext cx="309645" cy="27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4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8" grpId="0" animBg="1"/>
      <p:bldP spid="159" grpId="0" animBg="1"/>
      <p:bldP spid="255" grpId="0" animBg="1"/>
      <p:bldP spid="257" grpId="0"/>
      <p:bldP spid="258" grpId="0"/>
      <p:bldP spid="260" grpId="0" animBg="1"/>
      <p:bldP spid="261" grpId="0"/>
      <p:bldP spid="262" grpId="0"/>
      <p:bldP spid="276" grpId="0" animBg="1"/>
      <p:bldP spid="269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Pipeline </a:t>
            </a:r>
            <a:r>
              <a:rPr lang="fr-FR" dirty="0" err="1"/>
              <a:t>Overview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1B23768-22F0-93D4-E6AC-6B9B67B8AED0}"/>
              </a:ext>
            </a:extLst>
          </p:cNvPr>
          <p:cNvGraphicFramePr>
            <a:graphicFrameLocks noGrp="1"/>
          </p:cNvGraphicFramePr>
          <p:nvPr/>
        </p:nvGraphicFramePr>
        <p:xfrm>
          <a:off x="1456225" y="2465456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pSp>
        <p:nvGrpSpPr>
          <p:cNvPr id="284" name="Group 283">
            <a:extLst>
              <a:ext uri="{FF2B5EF4-FFF2-40B4-BE49-F238E27FC236}">
                <a16:creationId xmlns:a16="http://schemas.microsoft.com/office/drawing/2014/main" id="{8693961C-0188-2322-CCEA-C613E07ADF64}"/>
              </a:ext>
            </a:extLst>
          </p:cNvPr>
          <p:cNvGrpSpPr/>
          <p:nvPr/>
        </p:nvGrpSpPr>
        <p:grpSpPr>
          <a:xfrm>
            <a:off x="926728" y="2369581"/>
            <a:ext cx="3314264" cy="2184916"/>
            <a:chOff x="926728" y="2369581"/>
            <a:chExt cx="3314264" cy="218491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6A6457C-A1FF-0E7B-7F11-C19C21DE3EB8}"/>
                </a:ext>
              </a:extLst>
            </p:cNvPr>
            <p:cNvSpPr/>
            <p:nvPr/>
          </p:nvSpPr>
          <p:spPr>
            <a:xfrm>
              <a:off x="1403067" y="249262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E0EAD0-B7D0-5AAD-D36E-D041AAF67E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0611" y="2369581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96DFFE2-B5B1-AA7C-ACEF-DD258DEABFE7}"/>
                </a:ext>
              </a:extLst>
            </p:cNvPr>
            <p:cNvSpPr/>
            <p:nvPr/>
          </p:nvSpPr>
          <p:spPr>
            <a:xfrm>
              <a:off x="3614006" y="2486844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652727-EA5B-F4E1-FE16-B57B95326188}"/>
                </a:ext>
              </a:extLst>
            </p:cNvPr>
            <p:cNvSpPr/>
            <p:nvPr/>
          </p:nvSpPr>
          <p:spPr>
            <a:xfrm>
              <a:off x="3066319" y="248451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3474BB2-F3FD-8DC6-C9D5-2DF986DC8748}"/>
                </a:ext>
              </a:extLst>
            </p:cNvPr>
            <p:cNvSpPr/>
            <p:nvPr/>
          </p:nvSpPr>
          <p:spPr>
            <a:xfrm>
              <a:off x="2508838" y="248904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588AF7-E146-FE6E-1C86-2261D55CA30B}"/>
                </a:ext>
              </a:extLst>
            </p:cNvPr>
            <p:cNvSpPr/>
            <p:nvPr/>
          </p:nvSpPr>
          <p:spPr>
            <a:xfrm>
              <a:off x="1955065" y="248904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E51CED1-49AD-0A2B-30BF-C31F16B99751}"/>
                </a:ext>
              </a:extLst>
            </p:cNvPr>
            <p:cNvCxnSpPr>
              <a:cxnSpLocks/>
            </p:cNvCxnSpPr>
            <p:nvPr/>
          </p:nvCxnSpPr>
          <p:spPr>
            <a:xfrm>
              <a:off x="1432186" y="4196047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72371EB-58AB-86C9-E86C-DEABCF92058F}"/>
                    </a:ext>
                  </a:extLst>
                </p:cNvPr>
                <p:cNvSpPr txBox="1"/>
                <p:nvPr/>
              </p:nvSpPr>
              <p:spPr>
                <a:xfrm>
                  <a:off x="3863196" y="4166824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72371EB-58AB-86C9-E86C-DEABCF920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3196" y="4166824"/>
                  <a:ext cx="377796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58600C-50D1-D0CB-91D9-39F211D1EA3D}"/>
                </a:ext>
              </a:extLst>
            </p:cNvPr>
            <p:cNvSpPr txBox="1"/>
            <p:nvPr/>
          </p:nvSpPr>
          <p:spPr>
            <a:xfrm>
              <a:off x="1211600" y="418516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57FF5D-8473-A91F-831A-5855FE13932C}"/>
                </a:ext>
              </a:extLst>
            </p:cNvPr>
            <p:cNvSpPr txBox="1"/>
            <p:nvPr/>
          </p:nvSpPr>
          <p:spPr>
            <a:xfrm>
              <a:off x="1791373" y="418516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C895FA-F7F9-14BC-A10D-7A22D7AE425B}"/>
                </a:ext>
              </a:extLst>
            </p:cNvPr>
            <p:cNvSpPr txBox="1"/>
            <p:nvPr/>
          </p:nvSpPr>
          <p:spPr>
            <a:xfrm>
              <a:off x="2298551" y="418060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ECBFEF-BAA1-9BFC-15D6-6344600BFD5C}"/>
                </a:ext>
              </a:extLst>
            </p:cNvPr>
            <p:cNvSpPr txBox="1"/>
            <p:nvPr/>
          </p:nvSpPr>
          <p:spPr>
            <a:xfrm>
              <a:off x="2878324" y="418060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996899-8C80-77DA-7815-AE686FAA4778}"/>
                </a:ext>
              </a:extLst>
            </p:cNvPr>
            <p:cNvSpPr txBox="1"/>
            <p:nvPr/>
          </p:nvSpPr>
          <p:spPr>
            <a:xfrm>
              <a:off x="3407080" y="418060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D6EEFB1-EEA4-74A0-B718-9CAC1B5D2767}"/>
                </a:ext>
              </a:extLst>
            </p:cNvPr>
            <p:cNvSpPr txBox="1"/>
            <p:nvPr/>
          </p:nvSpPr>
          <p:spPr>
            <a:xfrm>
              <a:off x="926728" y="401267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B974888-75CF-C685-6D88-FDAE02347A3E}"/>
                </a:ext>
              </a:extLst>
            </p:cNvPr>
            <p:cNvSpPr txBox="1"/>
            <p:nvPr/>
          </p:nvSpPr>
          <p:spPr>
            <a:xfrm>
              <a:off x="933371" y="357989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0717AC-1CEA-4EA1-B690-1CCAC86A0083}"/>
                </a:ext>
              </a:extLst>
            </p:cNvPr>
            <p:cNvSpPr txBox="1"/>
            <p:nvPr/>
          </p:nvSpPr>
          <p:spPr>
            <a:xfrm>
              <a:off x="932980" y="314519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2BC17A-A38D-800C-BFC2-1FCF0E2B842D}"/>
                </a:ext>
              </a:extLst>
            </p:cNvPr>
            <p:cNvSpPr txBox="1"/>
            <p:nvPr/>
          </p:nvSpPr>
          <p:spPr>
            <a:xfrm>
              <a:off x="939347" y="271108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DF5B6FB-C194-13B9-D4DA-771394C05C28}"/>
                </a:ext>
              </a:extLst>
            </p:cNvPr>
            <p:cNvSpPr/>
            <p:nvPr/>
          </p:nvSpPr>
          <p:spPr>
            <a:xfrm>
              <a:off x="1342233" y="256912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20F2E4A-1B25-6486-8873-59C8712036A5}"/>
                </a:ext>
              </a:extLst>
            </p:cNvPr>
            <p:cNvSpPr/>
            <p:nvPr/>
          </p:nvSpPr>
          <p:spPr>
            <a:xfrm>
              <a:off x="1894920" y="2787602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538CC9C-D883-F560-1EED-18874D90414C}"/>
                </a:ext>
              </a:extLst>
            </p:cNvPr>
            <p:cNvSpPr/>
            <p:nvPr/>
          </p:nvSpPr>
          <p:spPr>
            <a:xfrm>
              <a:off x="3008452" y="322231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B94D360-3616-F53E-CE66-4FE4E1310E6E}"/>
                </a:ext>
              </a:extLst>
            </p:cNvPr>
            <p:cNvSpPr/>
            <p:nvPr/>
          </p:nvSpPr>
          <p:spPr>
            <a:xfrm>
              <a:off x="1348775" y="301603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65A57F4-6778-C49B-9178-5F84B31BE2EA}"/>
                </a:ext>
              </a:extLst>
            </p:cNvPr>
            <p:cNvSpPr/>
            <p:nvPr/>
          </p:nvSpPr>
          <p:spPr>
            <a:xfrm>
              <a:off x="1900996" y="333245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5400FCC-E01A-0969-15C7-154CBDF65A6D}"/>
                </a:ext>
              </a:extLst>
            </p:cNvPr>
            <p:cNvSpPr/>
            <p:nvPr/>
          </p:nvSpPr>
          <p:spPr>
            <a:xfrm>
              <a:off x="3016640" y="3978246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735A6F7-B6A4-C295-BAC3-826DBFC43D18}"/>
                </a:ext>
              </a:extLst>
            </p:cNvPr>
            <p:cNvSpPr/>
            <p:nvPr/>
          </p:nvSpPr>
          <p:spPr>
            <a:xfrm>
              <a:off x="1340569" y="3665513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5ED6823-910D-C8F8-9404-CB53933B3990}"/>
                </a:ext>
              </a:extLst>
            </p:cNvPr>
            <p:cNvSpPr/>
            <p:nvPr/>
          </p:nvSpPr>
          <p:spPr>
            <a:xfrm>
              <a:off x="2456706" y="311512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0AB0BA-7765-7017-888B-79C402860CEF}"/>
                </a:ext>
              </a:extLst>
            </p:cNvPr>
            <p:cNvSpPr/>
            <p:nvPr/>
          </p:nvSpPr>
          <p:spPr>
            <a:xfrm>
              <a:off x="3558993" y="3445793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4B97F35-E34D-2050-EDE1-B17AB1E8C030}"/>
                </a:ext>
              </a:extLst>
            </p:cNvPr>
            <p:cNvSpPr/>
            <p:nvPr/>
          </p:nvSpPr>
          <p:spPr>
            <a:xfrm>
              <a:off x="2452127" y="365228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214282D-13EF-BDB6-7BEF-8770A9C4731C}"/>
                </a:ext>
              </a:extLst>
            </p:cNvPr>
            <p:cNvCxnSpPr>
              <a:cxnSpLocks/>
              <a:stCxn id="51" idx="6"/>
              <a:endCxn id="49" idx="2"/>
            </p:cNvCxnSpPr>
            <p:nvPr/>
          </p:nvCxnSpPr>
          <p:spPr>
            <a:xfrm flipV="1">
              <a:off x="1544513" y="3431363"/>
              <a:ext cx="356483" cy="333059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2595522-4C1A-C1AD-C539-63DDA1E1660C}"/>
                </a:ext>
              </a:extLst>
            </p:cNvPr>
            <p:cNvCxnSpPr>
              <a:cxnSpLocks/>
              <a:stCxn id="51" idx="6"/>
              <a:endCxn id="46" idx="2"/>
            </p:cNvCxnSpPr>
            <p:nvPr/>
          </p:nvCxnSpPr>
          <p:spPr>
            <a:xfrm flipV="1">
              <a:off x="1544513" y="2886511"/>
              <a:ext cx="350407" cy="877911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23F3CE2-9495-11CF-99AC-83505858674B}"/>
                </a:ext>
              </a:extLst>
            </p:cNvPr>
            <p:cNvCxnSpPr>
              <a:cxnSpLocks/>
              <a:stCxn id="48" idx="6"/>
              <a:endCxn id="46" idx="2"/>
            </p:cNvCxnSpPr>
            <p:nvPr/>
          </p:nvCxnSpPr>
          <p:spPr>
            <a:xfrm flipV="1">
              <a:off x="1552719" y="2886511"/>
              <a:ext cx="342201" cy="228428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F10E2F2-6C41-83BA-D4A5-ACA183ACCA47}"/>
                </a:ext>
              </a:extLst>
            </p:cNvPr>
            <p:cNvCxnSpPr>
              <a:cxnSpLocks/>
              <a:stCxn id="45" idx="5"/>
              <a:endCxn id="49" idx="2"/>
            </p:cNvCxnSpPr>
            <p:nvPr/>
          </p:nvCxnSpPr>
          <p:spPr>
            <a:xfrm>
              <a:off x="1516310" y="2737977"/>
              <a:ext cx="384686" cy="693386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A8A1DB8-AA30-F5A6-053B-2515BB6F4475}"/>
                </a:ext>
              </a:extLst>
            </p:cNvPr>
            <p:cNvCxnSpPr>
              <a:cxnSpLocks/>
              <a:endCxn id="52" idx="2"/>
            </p:cNvCxnSpPr>
            <p:nvPr/>
          </p:nvCxnSpPr>
          <p:spPr>
            <a:xfrm>
              <a:off x="1552719" y="3114939"/>
              <a:ext cx="903987" cy="99095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EA7F7AD-7D57-67B4-F0C2-5E9238834097}"/>
                </a:ext>
              </a:extLst>
            </p:cNvPr>
            <p:cNvCxnSpPr>
              <a:cxnSpLocks/>
              <a:stCxn id="48" idx="6"/>
              <a:endCxn id="49" idx="2"/>
            </p:cNvCxnSpPr>
            <p:nvPr/>
          </p:nvCxnSpPr>
          <p:spPr>
            <a:xfrm>
              <a:off x="1552719" y="3114939"/>
              <a:ext cx="348277" cy="31642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8A933A2-BAEF-56CC-7B0C-1EAC57568539}"/>
                </a:ext>
              </a:extLst>
            </p:cNvPr>
            <p:cNvCxnSpPr>
              <a:cxnSpLocks/>
              <a:stCxn id="51" idx="6"/>
              <a:endCxn id="54" idx="2"/>
            </p:cNvCxnSpPr>
            <p:nvPr/>
          </p:nvCxnSpPr>
          <p:spPr>
            <a:xfrm flipV="1">
              <a:off x="1544513" y="3751189"/>
              <a:ext cx="907614" cy="1323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EE069EB-CEF3-7CC1-8FEF-A6F2B8CFC52A}"/>
                </a:ext>
              </a:extLst>
            </p:cNvPr>
            <p:cNvCxnSpPr>
              <a:cxnSpLocks/>
              <a:stCxn id="51" idx="6"/>
              <a:endCxn id="50" idx="2"/>
            </p:cNvCxnSpPr>
            <p:nvPr/>
          </p:nvCxnSpPr>
          <p:spPr>
            <a:xfrm>
              <a:off x="1544513" y="3764422"/>
              <a:ext cx="1472127" cy="31273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4B68F5A-ABF7-C9D9-B0B5-9B1692BAED04}"/>
                </a:ext>
              </a:extLst>
            </p:cNvPr>
            <p:cNvCxnSpPr>
              <a:cxnSpLocks/>
              <a:endCxn id="47" idx="3"/>
            </p:cNvCxnSpPr>
            <p:nvPr/>
          </p:nvCxnSpPr>
          <p:spPr>
            <a:xfrm flipV="1">
              <a:off x="2656071" y="3391167"/>
              <a:ext cx="382248" cy="360022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D5C78AC-E0DB-D4FB-A42E-BB09899389B4}"/>
                </a:ext>
              </a:extLst>
            </p:cNvPr>
            <p:cNvCxnSpPr>
              <a:cxnSpLocks/>
              <a:stCxn id="54" idx="6"/>
              <a:endCxn id="53" idx="2"/>
            </p:cNvCxnSpPr>
            <p:nvPr/>
          </p:nvCxnSpPr>
          <p:spPr>
            <a:xfrm flipV="1">
              <a:off x="2656071" y="3544702"/>
              <a:ext cx="902922" cy="206487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BF2BEB1-D054-7021-E35A-F9B712CF84CE}"/>
                </a:ext>
              </a:extLst>
            </p:cNvPr>
            <p:cNvCxnSpPr>
              <a:cxnSpLocks/>
              <a:stCxn id="50" idx="6"/>
              <a:endCxn id="53" idx="2"/>
            </p:cNvCxnSpPr>
            <p:nvPr/>
          </p:nvCxnSpPr>
          <p:spPr>
            <a:xfrm flipV="1">
              <a:off x="3220584" y="3544702"/>
              <a:ext cx="338409" cy="53245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FFAF475-EC0F-80B9-3E3C-5A9DF93041BD}"/>
                </a:ext>
              </a:extLst>
            </p:cNvPr>
            <p:cNvCxnSpPr>
              <a:cxnSpLocks/>
              <a:stCxn id="51" idx="6"/>
              <a:endCxn id="53" idx="2"/>
            </p:cNvCxnSpPr>
            <p:nvPr/>
          </p:nvCxnSpPr>
          <p:spPr>
            <a:xfrm flipV="1">
              <a:off x="1544513" y="3544702"/>
              <a:ext cx="2014480" cy="219720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E3EE675-D51B-F185-6CD6-712E1D681750}"/>
                </a:ext>
              </a:extLst>
            </p:cNvPr>
            <p:cNvCxnSpPr>
              <a:cxnSpLocks/>
              <a:stCxn id="49" idx="6"/>
              <a:endCxn id="47" idx="2"/>
            </p:cNvCxnSpPr>
            <p:nvPr/>
          </p:nvCxnSpPr>
          <p:spPr>
            <a:xfrm flipV="1">
              <a:off x="2104940" y="3321228"/>
              <a:ext cx="903512" cy="110135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37AF4B1-19B4-5B71-5596-AC3367E8D6C5}"/>
                </a:ext>
              </a:extLst>
            </p:cNvPr>
            <p:cNvCxnSpPr>
              <a:cxnSpLocks/>
              <a:stCxn id="49" idx="6"/>
              <a:endCxn id="52" idx="2"/>
            </p:cNvCxnSpPr>
            <p:nvPr/>
          </p:nvCxnSpPr>
          <p:spPr>
            <a:xfrm flipV="1">
              <a:off x="2104940" y="3214034"/>
              <a:ext cx="351766" cy="217329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174A7EE-C3A4-E0FB-D478-96EA364968FB}"/>
                </a:ext>
              </a:extLst>
            </p:cNvPr>
            <p:cNvCxnSpPr>
              <a:cxnSpLocks/>
              <a:stCxn id="49" idx="6"/>
              <a:endCxn id="53" idx="2"/>
            </p:cNvCxnSpPr>
            <p:nvPr/>
          </p:nvCxnSpPr>
          <p:spPr>
            <a:xfrm>
              <a:off x="2104940" y="3431363"/>
              <a:ext cx="1454053" cy="113339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E138338-94DF-F0A5-A175-EAB9907A1319}"/>
                </a:ext>
              </a:extLst>
            </p:cNvPr>
            <p:cNvCxnSpPr>
              <a:cxnSpLocks/>
              <a:endCxn id="52" idx="2"/>
            </p:cNvCxnSpPr>
            <p:nvPr/>
          </p:nvCxnSpPr>
          <p:spPr>
            <a:xfrm>
              <a:off x="2098864" y="2886511"/>
              <a:ext cx="357842" cy="32752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F6828AD-BDE4-714A-92ED-BE0889BF3502}"/>
                </a:ext>
              </a:extLst>
            </p:cNvPr>
            <p:cNvCxnSpPr>
              <a:cxnSpLocks/>
              <a:stCxn id="51" idx="6"/>
              <a:endCxn id="47" idx="2"/>
            </p:cNvCxnSpPr>
            <p:nvPr/>
          </p:nvCxnSpPr>
          <p:spPr>
            <a:xfrm flipV="1">
              <a:off x="1544513" y="3321228"/>
              <a:ext cx="1463939" cy="44319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CC2F968-7B45-CD9E-8D59-8F139F5F402E}"/>
                </a:ext>
              </a:extLst>
            </p:cNvPr>
            <p:cNvCxnSpPr>
              <a:cxnSpLocks/>
              <a:stCxn id="47" idx="6"/>
              <a:endCxn id="53" idx="2"/>
            </p:cNvCxnSpPr>
            <p:nvPr/>
          </p:nvCxnSpPr>
          <p:spPr>
            <a:xfrm>
              <a:off x="3212396" y="3321228"/>
              <a:ext cx="346597" cy="22347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A7BA68E-4DB7-C281-E6CA-B16B78569269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>
              <a:off x="2098864" y="3420137"/>
              <a:ext cx="383130" cy="26111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6E66D25-CE48-CB4C-87BF-BE315EC32AD8}"/>
                </a:ext>
              </a:extLst>
            </p:cNvPr>
            <p:cNvCxnSpPr>
              <a:cxnSpLocks/>
              <a:stCxn id="45" idx="5"/>
            </p:cNvCxnSpPr>
            <p:nvPr/>
          </p:nvCxnSpPr>
          <p:spPr>
            <a:xfrm>
              <a:off x="1516310" y="2737977"/>
              <a:ext cx="378610" cy="14853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83A61F9-4E47-18A4-BB3F-1CC5C9FF9197}"/>
                </a:ext>
              </a:extLst>
            </p:cNvPr>
            <p:cNvCxnSpPr>
              <a:cxnSpLocks/>
              <a:stCxn id="54" idx="6"/>
            </p:cNvCxnSpPr>
            <p:nvPr/>
          </p:nvCxnSpPr>
          <p:spPr>
            <a:xfrm>
              <a:off x="2656071" y="3751189"/>
              <a:ext cx="352381" cy="325966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785CF65-D1B9-C00B-11BD-B8CBBA531FEC}"/>
                </a:ext>
              </a:extLst>
            </p:cNvPr>
            <p:cNvCxnSpPr>
              <a:cxnSpLocks/>
              <a:stCxn id="46" idx="6"/>
              <a:endCxn id="47" idx="2"/>
            </p:cNvCxnSpPr>
            <p:nvPr/>
          </p:nvCxnSpPr>
          <p:spPr>
            <a:xfrm>
              <a:off x="2098864" y="2886511"/>
              <a:ext cx="909588" cy="434717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CED39C3-1D82-DA80-BB71-BE5510B5EF4A}"/>
                </a:ext>
              </a:extLst>
            </p:cNvPr>
            <p:cNvSpPr/>
            <p:nvPr/>
          </p:nvSpPr>
          <p:spPr>
            <a:xfrm>
              <a:off x="2106163" y="2899807"/>
              <a:ext cx="1457325" cy="628650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57325" h="628650">
                  <a:moveTo>
                    <a:pt x="0" y="0"/>
                  </a:moveTo>
                  <a:cubicBezTo>
                    <a:pt x="299508" y="15875"/>
                    <a:pt x="602192" y="34925"/>
                    <a:pt x="860425" y="149225"/>
                  </a:cubicBezTo>
                  <a:cubicBezTo>
                    <a:pt x="1118658" y="263525"/>
                    <a:pt x="1240366" y="415925"/>
                    <a:pt x="1457325" y="628650"/>
                  </a:cubicBezTo>
                </a:path>
              </a:pathLst>
            </a:cu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1AC1820-31A9-A98B-C450-5CB4D5A5F0E1}"/>
                </a:ext>
              </a:extLst>
            </p:cNvPr>
            <p:cNvSpPr/>
            <p:nvPr/>
          </p:nvSpPr>
          <p:spPr>
            <a:xfrm rot="11069376">
              <a:off x="2079082" y="3493082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E7CA95E-58C7-2FF3-3570-A4BC5DE998D1}"/>
                </a:ext>
              </a:extLst>
            </p:cNvPr>
            <p:cNvSpPr/>
            <p:nvPr/>
          </p:nvSpPr>
          <p:spPr>
            <a:xfrm rot="11069376">
              <a:off x="1518065" y="3176810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DB373F09-7F99-8948-D536-5086C618470F}"/>
              </a:ext>
            </a:extLst>
          </p:cNvPr>
          <p:cNvGraphicFramePr>
            <a:graphicFrameLocks noGrp="1"/>
          </p:cNvGraphicFramePr>
          <p:nvPr/>
        </p:nvGraphicFramePr>
        <p:xfrm>
          <a:off x="5381783" y="2316142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96F77B7-9945-28F4-DA4B-2244C6213B02}"/>
              </a:ext>
            </a:extLst>
          </p:cNvPr>
          <p:cNvCxnSpPr>
            <a:cxnSpLocks/>
          </p:cNvCxnSpPr>
          <p:nvPr/>
        </p:nvCxnSpPr>
        <p:spPr>
          <a:xfrm flipV="1">
            <a:off x="5376169" y="2220267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Arrow: Right 156">
            <a:extLst>
              <a:ext uri="{FF2B5EF4-FFF2-40B4-BE49-F238E27FC236}">
                <a16:creationId xmlns:a16="http://schemas.microsoft.com/office/drawing/2014/main" id="{94D6D6D0-880D-32CB-DE9F-33CEE9D820A5}"/>
              </a:ext>
            </a:extLst>
          </p:cNvPr>
          <p:cNvSpPr/>
          <p:nvPr/>
        </p:nvSpPr>
        <p:spPr>
          <a:xfrm>
            <a:off x="4190576" y="3021606"/>
            <a:ext cx="673838" cy="71813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58" name="Arrow: Right 157">
            <a:extLst>
              <a:ext uri="{FF2B5EF4-FFF2-40B4-BE49-F238E27FC236}">
                <a16:creationId xmlns:a16="http://schemas.microsoft.com/office/drawing/2014/main" id="{2A5DC8E5-264C-0903-054F-9978515BC4D0}"/>
              </a:ext>
            </a:extLst>
          </p:cNvPr>
          <p:cNvSpPr/>
          <p:nvPr/>
        </p:nvSpPr>
        <p:spPr>
          <a:xfrm>
            <a:off x="258747" y="3024516"/>
            <a:ext cx="673838" cy="71813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1,2</a:t>
            </a:r>
          </a:p>
        </p:txBody>
      </p:sp>
      <p:sp>
        <p:nvSpPr>
          <p:cNvPr id="159" name="Arrow: Right 158">
            <a:extLst>
              <a:ext uri="{FF2B5EF4-FFF2-40B4-BE49-F238E27FC236}">
                <a16:creationId xmlns:a16="http://schemas.microsoft.com/office/drawing/2014/main" id="{F963D14D-34C7-F930-E9C7-820681195F1C}"/>
              </a:ext>
            </a:extLst>
          </p:cNvPr>
          <p:cNvSpPr/>
          <p:nvPr/>
        </p:nvSpPr>
        <p:spPr>
          <a:xfrm>
            <a:off x="8081359" y="3025914"/>
            <a:ext cx="673838" cy="718138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4,5</a:t>
            </a:r>
          </a:p>
        </p:txBody>
      </p:sp>
      <p:graphicFrame>
        <p:nvGraphicFramePr>
          <p:cNvPr id="160" name="Table 159">
            <a:extLst>
              <a:ext uri="{FF2B5EF4-FFF2-40B4-BE49-F238E27FC236}">
                <a16:creationId xmlns:a16="http://schemas.microsoft.com/office/drawing/2014/main" id="{E18890D4-34FD-2C4C-AB74-C3D2F3377255}"/>
              </a:ext>
            </a:extLst>
          </p:cNvPr>
          <p:cNvGraphicFramePr>
            <a:graphicFrameLocks noGrp="1"/>
          </p:cNvGraphicFramePr>
          <p:nvPr/>
        </p:nvGraphicFramePr>
        <p:xfrm>
          <a:off x="9322593" y="2304351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pSp>
        <p:nvGrpSpPr>
          <p:cNvPr id="287" name="Group 286">
            <a:extLst>
              <a:ext uri="{FF2B5EF4-FFF2-40B4-BE49-F238E27FC236}">
                <a16:creationId xmlns:a16="http://schemas.microsoft.com/office/drawing/2014/main" id="{1CA0947C-0A46-3C47-46E2-78EA0A632E59}"/>
              </a:ext>
            </a:extLst>
          </p:cNvPr>
          <p:cNvGrpSpPr/>
          <p:nvPr/>
        </p:nvGrpSpPr>
        <p:grpSpPr>
          <a:xfrm>
            <a:off x="8793096" y="2208476"/>
            <a:ext cx="3314264" cy="2191975"/>
            <a:chOff x="8793096" y="2208476"/>
            <a:chExt cx="3314264" cy="2191975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C9C8137-DBCC-D622-7DE5-F8ABE1E3F2D8}"/>
                </a:ext>
              </a:extLst>
            </p:cNvPr>
            <p:cNvSpPr/>
            <p:nvPr/>
          </p:nvSpPr>
          <p:spPr>
            <a:xfrm>
              <a:off x="9269435" y="233152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E8A20218-346C-7F32-872A-3C2CCAC324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6979" y="2208476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00B049F-8B32-F983-677D-E014FDDA3FCE}"/>
                </a:ext>
              </a:extLst>
            </p:cNvPr>
            <p:cNvSpPr/>
            <p:nvPr/>
          </p:nvSpPr>
          <p:spPr>
            <a:xfrm>
              <a:off x="11480374" y="2325739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42FC4842-BBEC-DB33-CAB7-51693F9D2070}"/>
                </a:ext>
              </a:extLst>
            </p:cNvPr>
            <p:cNvSpPr/>
            <p:nvPr/>
          </p:nvSpPr>
          <p:spPr>
            <a:xfrm>
              <a:off x="10932687" y="232340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962A0286-0553-88D3-8DFB-FFF1E3F4F27F}"/>
                </a:ext>
              </a:extLst>
            </p:cNvPr>
            <p:cNvSpPr/>
            <p:nvPr/>
          </p:nvSpPr>
          <p:spPr>
            <a:xfrm>
              <a:off x="10375206" y="2327943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BD67438-2EE0-BCE9-FB94-F6F50583E1C4}"/>
                </a:ext>
              </a:extLst>
            </p:cNvPr>
            <p:cNvSpPr/>
            <p:nvPr/>
          </p:nvSpPr>
          <p:spPr>
            <a:xfrm>
              <a:off x="9821433" y="2327943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86E048D1-FCEF-FA12-7CDC-6E71DA46F34B}"/>
                </a:ext>
              </a:extLst>
            </p:cNvPr>
            <p:cNvCxnSpPr>
              <a:cxnSpLocks/>
            </p:cNvCxnSpPr>
            <p:nvPr/>
          </p:nvCxnSpPr>
          <p:spPr>
            <a:xfrm>
              <a:off x="9298554" y="4034942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93F8FCD9-382F-1026-6F5C-F5185763DA5B}"/>
                    </a:ext>
                  </a:extLst>
                </p:cNvPr>
                <p:cNvSpPr txBox="1"/>
                <p:nvPr/>
              </p:nvSpPr>
              <p:spPr>
                <a:xfrm>
                  <a:off x="11729564" y="4031119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93F8FCD9-382F-1026-6F5C-F5185763D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564" y="4031119"/>
                  <a:ext cx="37779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C5C8DBBD-92F5-22BA-D7F1-021E16CC639A}"/>
                </a:ext>
              </a:extLst>
            </p:cNvPr>
            <p:cNvSpPr txBox="1"/>
            <p:nvPr/>
          </p:nvSpPr>
          <p:spPr>
            <a:xfrm>
              <a:off x="9077968" y="402406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0180233-CEAE-AB6A-C909-E1C7E1CB6A60}"/>
                </a:ext>
              </a:extLst>
            </p:cNvPr>
            <p:cNvSpPr txBox="1"/>
            <p:nvPr/>
          </p:nvSpPr>
          <p:spPr>
            <a:xfrm>
              <a:off x="9657741" y="402406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31C147DF-3B1C-89A6-9D07-EEA31DE2F59C}"/>
                </a:ext>
              </a:extLst>
            </p:cNvPr>
            <p:cNvSpPr txBox="1"/>
            <p:nvPr/>
          </p:nvSpPr>
          <p:spPr>
            <a:xfrm>
              <a:off x="10164919" y="401949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80E1D31-D8F5-265F-A590-CFB7BE2BB928}"/>
                </a:ext>
              </a:extLst>
            </p:cNvPr>
            <p:cNvSpPr txBox="1"/>
            <p:nvPr/>
          </p:nvSpPr>
          <p:spPr>
            <a:xfrm>
              <a:off x="10744692" y="401949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06349510-F403-0CE8-30EE-ED06E769C7EE}"/>
                </a:ext>
              </a:extLst>
            </p:cNvPr>
            <p:cNvSpPr txBox="1"/>
            <p:nvPr/>
          </p:nvSpPr>
          <p:spPr>
            <a:xfrm>
              <a:off x="11273448" y="401949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26C501B-1186-30E9-EDB7-21AD96FCCCC5}"/>
                </a:ext>
              </a:extLst>
            </p:cNvPr>
            <p:cNvSpPr txBox="1"/>
            <p:nvPr/>
          </p:nvSpPr>
          <p:spPr>
            <a:xfrm>
              <a:off x="8793096" y="385157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761A1BB0-A29C-8CC2-7E58-96F6C594CE25}"/>
                </a:ext>
              </a:extLst>
            </p:cNvPr>
            <p:cNvSpPr txBox="1"/>
            <p:nvPr/>
          </p:nvSpPr>
          <p:spPr>
            <a:xfrm>
              <a:off x="8799739" y="341878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2F16D3D-D103-0D76-7484-A92D925FD81B}"/>
                </a:ext>
              </a:extLst>
            </p:cNvPr>
            <p:cNvSpPr txBox="1"/>
            <p:nvPr/>
          </p:nvSpPr>
          <p:spPr>
            <a:xfrm>
              <a:off x="8799348" y="298408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BCC2DA0E-37AB-F2D5-8C3C-17E7EB8F2739}"/>
                </a:ext>
              </a:extLst>
            </p:cNvPr>
            <p:cNvSpPr txBox="1"/>
            <p:nvPr/>
          </p:nvSpPr>
          <p:spPr>
            <a:xfrm>
              <a:off x="8805715" y="254997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F54103E-55B6-698F-EDF5-A7C3C7CF8196}"/>
                </a:ext>
              </a:extLst>
            </p:cNvPr>
            <p:cNvSpPr/>
            <p:nvPr/>
          </p:nvSpPr>
          <p:spPr>
            <a:xfrm>
              <a:off x="9208601" y="240802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CC26BBB-D9F8-BD0A-3433-C09F9F0A7C6D}"/>
                </a:ext>
              </a:extLst>
            </p:cNvPr>
            <p:cNvSpPr/>
            <p:nvPr/>
          </p:nvSpPr>
          <p:spPr>
            <a:xfrm>
              <a:off x="9761288" y="2626497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41F7E8F-5A00-C2B8-9471-48A99DEBB544}"/>
                </a:ext>
              </a:extLst>
            </p:cNvPr>
            <p:cNvSpPr/>
            <p:nvPr/>
          </p:nvSpPr>
          <p:spPr>
            <a:xfrm>
              <a:off x="10874820" y="306121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27909E0-D173-49E7-1D3D-D674E37190C5}"/>
                </a:ext>
              </a:extLst>
            </p:cNvPr>
            <p:cNvSpPr/>
            <p:nvPr/>
          </p:nvSpPr>
          <p:spPr>
            <a:xfrm>
              <a:off x="9215143" y="285492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30ED0270-A5A1-8410-9D5B-09BA7B62BE2C}"/>
                </a:ext>
              </a:extLst>
            </p:cNvPr>
            <p:cNvSpPr/>
            <p:nvPr/>
          </p:nvSpPr>
          <p:spPr>
            <a:xfrm>
              <a:off x="9767364" y="317134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2AB4D17B-1B98-2B6E-2316-6FD24D23414F}"/>
                </a:ext>
              </a:extLst>
            </p:cNvPr>
            <p:cNvSpPr/>
            <p:nvPr/>
          </p:nvSpPr>
          <p:spPr>
            <a:xfrm>
              <a:off x="10883008" y="3817141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78FBFE-D07A-9E04-0A91-C1E88B6B75B5}"/>
                </a:ext>
              </a:extLst>
            </p:cNvPr>
            <p:cNvSpPr/>
            <p:nvPr/>
          </p:nvSpPr>
          <p:spPr>
            <a:xfrm>
              <a:off x="9206937" y="3504408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ABEF24E-9096-1878-7DFD-0FDC63FFD863}"/>
                </a:ext>
              </a:extLst>
            </p:cNvPr>
            <p:cNvSpPr/>
            <p:nvPr/>
          </p:nvSpPr>
          <p:spPr>
            <a:xfrm>
              <a:off x="11425361" y="3284688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635B84E-DD21-D7CD-BB1C-073200BE1DC2}"/>
                </a:ext>
              </a:extLst>
            </p:cNvPr>
            <p:cNvSpPr/>
            <p:nvPr/>
          </p:nvSpPr>
          <p:spPr>
            <a:xfrm>
              <a:off x="10318495" y="349117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99D826A-8CDD-C5DA-89A4-6002206DB6D5}"/>
                </a:ext>
              </a:extLst>
            </p:cNvPr>
            <p:cNvSpPr/>
            <p:nvPr/>
          </p:nvSpPr>
          <p:spPr>
            <a:xfrm>
              <a:off x="10323074" y="295402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0B7B6ED9-260B-BBDA-BE2B-DED8D63DEA18}"/>
                </a:ext>
              </a:extLst>
            </p:cNvPr>
            <p:cNvSpPr/>
            <p:nvPr/>
          </p:nvSpPr>
          <p:spPr>
            <a:xfrm rot="1840485">
              <a:off x="9040190" y="3315235"/>
              <a:ext cx="2268698" cy="276111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10000"/>
              </a:srgb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AEF4D571-5A84-981A-4252-C96B61D750C3}"/>
                </a:ext>
              </a:extLst>
            </p:cNvPr>
            <p:cNvSpPr/>
            <p:nvPr/>
          </p:nvSpPr>
          <p:spPr>
            <a:xfrm rot="1638684">
              <a:off x="10280644" y="2919922"/>
              <a:ext cx="298795" cy="269717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  <a:alpha val="1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CEFC14A9-0C88-2589-859A-CBB8304CBAA9}"/>
                </a:ext>
              </a:extLst>
            </p:cNvPr>
            <p:cNvSpPr/>
            <p:nvPr/>
          </p:nvSpPr>
          <p:spPr>
            <a:xfrm rot="1638684">
              <a:off x="9155661" y="3456841"/>
              <a:ext cx="298795" cy="269717"/>
            </a:xfrm>
            <a:prstGeom prst="roundRect">
              <a:avLst>
                <a:gd name="adj" fmla="val 50000"/>
              </a:avLst>
            </a:prstGeom>
            <a:solidFill>
              <a:srgbClr val="D531D8">
                <a:alpha val="10000"/>
              </a:srgbClr>
            </a:solidFill>
            <a:ln w="28575">
              <a:solidFill>
                <a:srgbClr val="D531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Rectangle: Rounded Corners 10557">
              <a:extLst>
                <a:ext uri="{FF2B5EF4-FFF2-40B4-BE49-F238E27FC236}">
                  <a16:creationId xmlns:a16="http://schemas.microsoft.com/office/drawing/2014/main" id="{D84921F9-73D6-4B14-976F-152269A518D8}"/>
                </a:ext>
              </a:extLst>
            </p:cNvPr>
            <p:cNvSpPr/>
            <p:nvPr/>
          </p:nvSpPr>
          <p:spPr>
            <a:xfrm rot="1317411">
              <a:off x="9074206" y="2806289"/>
              <a:ext cx="2676065" cy="288145"/>
            </a:xfrm>
            <a:custGeom>
              <a:avLst/>
              <a:gdLst>
                <a:gd name="connsiteX0" fmla="*/ 0 w 2676064"/>
                <a:gd name="connsiteY0" fmla="*/ 138056 h 276111"/>
                <a:gd name="connsiteX1" fmla="*/ 138056 w 2676064"/>
                <a:gd name="connsiteY1" fmla="*/ 0 h 276111"/>
                <a:gd name="connsiteX2" fmla="*/ 2538009 w 2676064"/>
                <a:gd name="connsiteY2" fmla="*/ 0 h 276111"/>
                <a:gd name="connsiteX3" fmla="*/ 2676065 w 2676064"/>
                <a:gd name="connsiteY3" fmla="*/ 138056 h 276111"/>
                <a:gd name="connsiteX4" fmla="*/ 2676064 w 2676064"/>
                <a:gd name="connsiteY4" fmla="*/ 138056 h 276111"/>
                <a:gd name="connsiteX5" fmla="*/ 2538008 w 2676064"/>
                <a:gd name="connsiteY5" fmla="*/ 276112 h 276111"/>
                <a:gd name="connsiteX6" fmla="*/ 138056 w 2676064"/>
                <a:gd name="connsiteY6" fmla="*/ 276111 h 276111"/>
                <a:gd name="connsiteX7" fmla="*/ 0 w 2676064"/>
                <a:gd name="connsiteY7" fmla="*/ 138055 h 276111"/>
                <a:gd name="connsiteX8" fmla="*/ 0 w 2676064"/>
                <a:gd name="connsiteY8" fmla="*/ 138056 h 276111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381801 w 2676065"/>
                <a:gd name="connsiteY6" fmla="*/ 262198 h 276112"/>
                <a:gd name="connsiteX7" fmla="*/ 138056 w 2676065"/>
                <a:gd name="connsiteY7" fmla="*/ 276111 h 276112"/>
                <a:gd name="connsiteX8" fmla="*/ 0 w 2676065"/>
                <a:gd name="connsiteY8" fmla="*/ 138055 h 276112"/>
                <a:gd name="connsiteX9" fmla="*/ 0 w 2676065"/>
                <a:gd name="connsiteY9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395398 w 2676065"/>
                <a:gd name="connsiteY6" fmla="*/ 58164 h 276112"/>
                <a:gd name="connsiteX7" fmla="*/ 138056 w 2676065"/>
                <a:gd name="connsiteY7" fmla="*/ 276111 h 276112"/>
                <a:gd name="connsiteX8" fmla="*/ 0 w 2676065"/>
                <a:gd name="connsiteY8" fmla="*/ 138055 h 276112"/>
                <a:gd name="connsiteX9" fmla="*/ 0 w 2676065"/>
                <a:gd name="connsiteY9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395398 w 2676065"/>
                <a:gd name="connsiteY6" fmla="*/ 58164 h 276112"/>
                <a:gd name="connsiteX7" fmla="*/ 893286 w 2676065"/>
                <a:gd name="connsiteY7" fmla="*/ 137351 h 276112"/>
                <a:gd name="connsiteX8" fmla="*/ 138056 w 2676065"/>
                <a:gd name="connsiteY8" fmla="*/ 276111 h 276112"/>
                <a:gd name="connsiteX9" fmla="*/ 0 w 2676065"/>
                <a:gd name="connsiteY9" fmla="*/ 138055 h 276112"/>
                <a:gd name="connsiteX10" fmla="*/ 0 w 2676065"/>
                <a:gd name="connsiteY10" fmla="*/ 138056 h 276112"/>
                <a:gd name="connsiteX0" fmla="*/ 0 w 2676065"/>
                <a:gd name="connsiteY0" fmla="*/ 138056 h 285913"/>
                <a:gd name="connsiteX1" fmla="*/ 138056 w 2676065"/>
                <a:gd name="connsiteY1" fmla="*/ 0 h 285913"/>
                <a:gd name="connsiteX2" fmla="*/ 2538009 w 2676065"/>
                <a:gd name="connsiteY2" fmla="*/ 0 h 285913"/>
                <a:gd name="connsiteX3" fmla="*/ 2676065 w 2676065"/>
                <a:gd name="connsiteY3" fmla="*/ 138056 h 285913"/>
                <a:gd name="connsiteX4" fmla="*/ 2676064 w 2676065"/>
                <a:gd name="connsiteY4" fmla="*/ 138056 h 285913"/>
                <a:gd name="connsiteX5" fmla="*/ 2538008 w 2676065"/>
                <a:gd name="connsiteY5" fmla="*/ 276112 h 285913"/>
                <a:gd name="connsiteX6" fmla="*/ 1395398 w 2676065"/>
                <a:gd name="connsiteY6" fmla="*/ 58164 h 285913"/>
                <a:gd name="connsiteX7" fmla="*/ 898406 w 2676065"/>
                <a:gd name="connsiteY7" fmla="*/ 285913 h 285913"/>
                <a:gd name="connsiteX8" fmla="*/ 138056 w 2676065"/>
                <a:gd name="connsiteY8" fmla="*/ 276111 h 285913"/>
                <a:gd name="connsiteX9" fmla="*/ 0 w 2676065"/>
                <a:gd name="connsiteY9" fmla="*/ 138055 h 285913"/>
                <a:gd name="connsiteX10" fmla="*/ 0 w 2676065"/>
                <a:gd name="connsiteY10" fmla="*/ 138056 h 285913"/>
                <a:gd name="connsiteX0" fmla="*/ 0 w 2676065"/>
                <a:gd name="connsiteY0" fmla="*/ 138056 h 285913"/>
                <a:gd name="connsiteX1" fmla="*/ 138056 w 2676065"/>
                <a:gd name="connsiteY1" fmla="*/ 0 h 285913"/>
                <a:gd name="connsiteX2" fmla="*/ 2538009 w 2676065"/>
                <a:gd name="connsiteY2" fmla="*/ 0 h 285913"/>
                <a:gd name="connsiteX3" fmla="*/ 2676065 w 2676065"/>
                <a:gd name="connsiteY3" fmla="*/ 138056 h 285913"/>
                <a:gd name="connsiteX4" fmla="*/ 2676064 w 2676065"/>
                <a:gd name="connsiteY4" fmla="*/ 138056 h 285913"/>
                <a:gd name="connsiteX5" fmla="*/ 2538008 w 2676065"/>
                <a:gd name="connsiteY5" fmla="*/ 276112 h 285913"/>
                <a:gd name="connsiteX6" fmla="*/ 1698595 w 2676065"/>
                <a:gd name="connsiteY6" fmla="*/ 113942 h 285913"/>
                <a:gd name="connsiteX7" fmla="*/ 1395398 w 2676065"/>
                <a:gd name="connsiteY7" fmla="*/ 58164 h 285913"/>
                <a:gd name="connsiteX8" fmla="*/ 898406 w 2676065"/>
                <a:gd name="connsiteY8" fmla="*/ 285913 h 285913"/>
                <a:gd name="connsiteX9" fmla="*/ 138056 w 2676065"/>
                <a:gd name="connsiteY9" fmla="*/ 276111 h 285913"/>
                <a:gd name="connsiteX10" fmla="*/ 0 w 2676065"/>
                <a:gd name="connsiteY10" fmla="*/ 138055 h 285913"/>
                <a:gd name="connsiteX11" fmla="*/ 0 w 2676065"/>
                <a:gd name="connsiteY11" fmla="*/ 138056 h 285913"/>
                <a:gd name="connsiteX0" fmla="*/ 0 w 2676065"/>
                <a:gd name="connsiteY0" fmla="*/ 138056 h 319023"/>
                <a:gd name="connsiteX1" fmla="*/ 138056 w 2676065"/>
                <a:gd name="connsiteY1" fmla="*/ 0 h 319023"/>
                <a:gd name="connsiteX2" fmla="*/ 2538009 w 2676065"/>
                <a:gd name="connsiteY2" fmla="*/ 0 h 319023"/>
                <a:gd name="connsiteX3" fmla="*/ 2676065 w 2676065"/>
                <a:gd name="connsiteY3" fmla="*/ 138056 h 319023"/>
                <a:gd name="connsiteX4" fmla="*/ 2676064 w 2676065"/>
                <a:gd name="connsiteY4" fmla="*/ 138056 h 319023"/>
                <a:gd name="connsiteX5" fmla="*/ 2538008 w 2676065"/>
                <a:gd name="connsiteY5" fmla="*/ 276112 h 319023"/>
                <a:gd name="connsiteX6" fmla="*/ 1733346 w 2676065"/>
                <a:gd name="connsiteY6" fmla="*/ 319023 h 319023"/>
                <a:gd name="connsiteX7" fmla="*/ 1395398 w 2676065"/>
                <a:gd name="connsiteY7" fmla="*/ 58164 h 319023"/>
                <a:gd name="connsiteX8" fmla="*/ 898406 w 2676065"/>
                <a:gd name="connsiteY8" fmla="*/ 285913 h 319023"/>
                <a:gd name="connsiteX9" fmla="*/ 138056 w 2676065"/>
                <a:gd name="connsiteY9" fmla="*/ 276111 h 319023"/>
                <a:gd name="connsiteX10" fmla="*/ 0 w 2676065"/>
                <a:gd name="connsiteY10" fmla="*/ 138055 h 319023"/>
                <a:gd name="connsiteX11" fmla="*/ 0 w 2676065"/>
                <a:gd name="connsiteY11" fmla="*/ 138056 h 319023"/>
                <a:gd name="connsiteX0" fmla="*/ 0 w 2676065"/>
                <a:gd name="connsiteY0" fmla="*/ 138056 h 285913"/>
                <a:gd name="connsiteX1" fmla="*/ 138056 w 2676065"/>
                <a:gd name="connsiteY1" fmla="*/ 0 h 285913"/>
                <a:gd name="connsiteX2" fmla="*/ 2538009 w 2676065"/>
                <a:gd name="connsiteY2" fmla="*/ 0 h 285913"/>
                <a:gd name="connsiteX3" fmla="*/ 2676065 w 2676065"/>
                <a:gd name="connsiteY3" fmla="*/ 138056 h 285913"/>
                <a:gd name="connsiteX4" fmla="*/ 2676064 w 2676065"/>
                <a:gd name="connsiteY4" fmla="*/ 138056 h 285913"/>
                <a:gd name="connsiteX5" fmla="*/ 2538008 w 2676065"/>
                <a:gd name="connsiteY5" fmla="*/ 276112 h 285913"/>
                <a:gd name="connsiteX6" fmla="*/ 1728504 w 2676065"/>
                <a:gd name="connsiteY6" fmla="*/ 273048 h 285913"/>
                <a:gd name="connsiteX7" fmla="*/ 1395398 w 2676065"/>
                <a:gd name="connsiteY7" fmla="*/ 58164 h 285913"/>
                <a:gd name="connsiteX8" fmla="*/ 898406 w 2676065"/>
                <a:gd name="connsiteY8" fmla="*/ 285913 h 285913"/>
                <a:gd name="connsiteX9" fmla="*/ 138056 w 2676065"/>
                <a:gd name="connsiteY9" fmla="*/ 276111 h 285913"/>
                <a:gd name="connsiteX10" fmla="*/ 0 w 2676065"/>
                <a:gd name="connsiteY10" fmla="*/ 138055 h 285913"/>
                <a:gd name="connsiteX11" fmla="*/ 0 w 2676065"/>
                <a:gd name="connsiteY11" fmla="*/ 138056 h 285913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6112"/>
                <a:gd name="connsiteX1" fmla="*/ 138056 w 2676065"/>
                <a:gd name="connsiteY1" fmla="*/ 0 h 276112"/>
                <a:gd name="connsiteX2" fmla="*/ 2538009 w 2676065"/>
                <a:gd name="connsiteY2" fmla="*/ 0 h 276112"/>
                <a:gd name="connsiteX3" fmla="*/ 2676065 w 2676065"/>
                <a:gd name="connsiteY3" fmla="*/ 138056 h 276112"/>
                <a:gd name="connsiteX4" fmla="*/ 2676064 w 2676065"/>
                <a:gd name="connsiteY4" fmla="*/ 138056 h 276112"/>
                <a:gd name="connsiteX5" fmla="*/ 2538008 w 2676065"/>
                <a:gd name="connsiteY5" fmla="*/ 276112 h 276112"/>
                <a:gd name="connsiteX6" fmla="*/ 1728504 w 2676065"/>
                <a:gd name="connsiteY6" fmla="*/ 273048 h 276112"/>
                <a:gd name="connsiteX7" fmla="*/ 1395398 w 2676065"/>
                <a:gd name="connsiteY7" fmla="*/ 58164 h 276112"/>
                <a:gd name="connsiteX8" fmla="*/ 976202 w 2676065"/>
                <a:gd name="connsiteY8" fmla="*/ 275090 h 276112"/>
                <a:gd name="connsiteX9" fmla="*/ 138056 w 2676065"/>
                <a:gd name="connsiteY9" fmla="*/ 276111 h 276112"/>
                <a:gd name="connsiteX10" fmla="*/ 0 w 2676065"/>
                <a:gd name="connsiteY10" fmla="*/ 138055 h 276112"/>
                <a:gd name="connsiteX11" fmla="*/ 0 w 2676065"/>
                <a:gd name="connsiteY11" fmla="*/ 138056 h 276112"/>
                <a:gd name="connsiteX0" fmla="*/ 0 w 2676065"/>
                <a:gd name="connsiteY0" fmla="*/ 138056 h 277838"/>
                <a:gd name="connsiteX1" fmla="*/ 138056 w 2676065"/>
                <a:gd name="connsiteY1" fmla="*/ 0 h 277838"/>
                <a:gd name="connsiteX2" fmla="*/ 2538009 w 2676065"/>
                <a:gd name="connsiteY2" fmla="*/ 0 h 277838"/>
                <a:gd name="connsiteX3" fmla="*/ 2676065 w 2676065"/>
                <a:gd name="connsiteY3" fmla="*/ 138056 h 277838"/>
                <a:gd name="connsiteX4" fmla="*/ 2676064 w 2676065"/>
                <a:gd name="connsiteY4" fmla="*/ 138056 h 277838"/>
                <a:gd name="connsiteX5" fmla="*/ 2538008 w 2676065"/>
                <a:gd name="connsiteY5" fmla="*/ 276112 h 277838"/>
                <a:gd name="connsiteX6" fmla="*/ 1728504 w 2676065"/>
                <a:gd name="connsiteY6" fmla="*/ 273048 h 277838"/>
                <a:gd name="connsiteX7" fmla="*/ 1395398 w 2676065"/>
                <a:gd name="connsiteY7" fmla="*/ 58164 h 277838"/>
                <a:gd name="connsiteX8" fmla="*/ 920730 w 2676065"/>
                <a:gd name="connsiteY8" fmla="*/ 256373 h 277838"/>
                <a:gd name="connsiteX9" fmla="*/ 976202 w 2676065"/>
                <a:gd name="connsiteY9" fmla="*/ 275090 h 277838"/>
                <a:gd name="connsiteX10" fmla="*/ 138056 w 2676065"/>
                <a:gd name="connsiteY10" fmla="*/ 276111 h 277838"/>
                <a:gd name="connsiteX11" fmla="*/ 0 w 2676065"/>
                <a:gd name="connsiteY11" fmla="*/ 138055 h 277838"/>
                <a:gd name="connsiteX12" fmla="*/ 0 w 2676065"/>
                <a:gd name="connsiteY12" fmla="*/ 138056 h 277838"/>
                <a:gd name="connsiteX0" fmla="*/ 0 w 2676065"/>
                <a:gd name="connsiteY0" fmla="*/ 138056 h 277838"/>
                <a:gd name="connsiteX1" fmla="*/ 138056 w 2676065"/>
                <a:gd name="connsiteY1" fmla="*/ 0 h 277838"/>
                <a:gd name="connsiteX2" fmla="*/ 2538009 w 2676065"/>
                <a:gd name="connsiteY2" fmla="*/ 0 h 277838"/>
                <a:gd name="connsiteX3" fmla="*/ 2676065 w 2676065"/>
                <a:gd name="connsiteY3" fmla="*/ 138056 h 277838"/>
                <a:gd name="connsiteX4" fmla="*/ 2676064 w 2676065"/>
                <a:gd name="connsiteY4" fmla="*/ 138056 h 277838"/>
                <a:gd name="connsiteX5" fmla="*/ 2538008 w 2676065"/>
                <a:gd name="connsiteY5" fmla="*/ 276112 h 277838"/>
                <a:gd name="connsiteX6" fmla="*/ 1822827 w 2676065"/>
                <a:gd name="connsiteY6" fmla="*/ 269254 h 277838"/>
                <a:gd name="connsiteX7" fmla="*/ 1395398 w 2676065"/>
                <a:gd name="connsiteY7" fmla="*/ 58164 h 277838"/>
                <a:gd name="connsiteX8" fmla="*/ 920730 w 2676065"/>
                <a:gd name="connsiteY8" fmla="*/ 256373 h 277838"/>
                <a:gd name="connsiteX9" fmla="*/ 976202 w 2676065"/>
                <a:gd name="connsiteY9" fmla="*/ 275090 h 277838"/>
                <a:gd name="connsiteX10" fmla="*/ 138056 w 2676065"/>
                <a:gd name="connsiteY10" fmla="*/ 276111 h 277838"/>
                <a:gd name="connsiteX11" fmla="*/ 0 w 2676065"/>
                <a:gd name="connsiteY11" fmla="*/ 138055 h 277838"/>
                <a:gd name="connsiteX12" fmla="*/ 0 w 2676065"/>
                <a:gd name="connsiteY12" fmla="*/ 138056 h 277838"/>
                <a:gd name="connsiteX0" fmla="*/ 0 w 2676065"/>
                <a:gd name="connsiteY0" fmla="*/ 138056 h 312124"/>
                <a:gd name="connsiteX1" fmla="*/ 138056 w 2676065"/>
                <a:gd name="connsiteY1" fmla="*/ 0 h 312124"/>
                <a:gd name="connsiteX2" fmla="*/ 2538009 w 2676065"/>
                <a:gd name="connsiteY2" fmla="*/ 0 h 312124"/>
                <a:gd name="connsiteX3" fmla="*/ 2676065 w 2676065"/>
                <a:gd name="connsiteY3" fmla="*/ 138056 h 312124"/>
                <a:gd name="connsiteX4" fmla="*/ 2676064 w 2676065"/>
                <a:gd name="connsiteY4" fmla="*/ 138056 h 312124"/>
                <a:gd name="connsiteX5" fmla="*/ 2538008 w 2676065"/>
                <a:gd name="connsiteY5" fmla="*/ 276112 h 312124"/>
                <a:gd name="connsiteX6" fmla="*/ 1822827 w 2676065"/>
                <a:gd name="connsiteY6" fmla="*/ 269254 h 312124"/>
                <a:gd name="connsiteX7" fmla="*/ 1395398 w 2676065"/>
                <a:gd name="connsiteY7" fmla="*/ 58164 h 312124"/>
                <a:gd name="connsiteX8" fmla="*/ 920730 w 2676065"/>
                <a:gd name="connsiteY8" fmla="*/ 256373 h 312124"/>
                <a:gd name="connsiteX9" fmla="*/ 799427 w 2676065"/>
                <a:gd name="connsiteY9" fmla="*/ 312124 h 312124"/>
                <a:gd name="connsiteX10" fmla="*/ 138056 w 2676065"/>
                <a:gd name="connsiteY10" fmla="*/ 276111 h 312124"/>
                <a:gd name="connsiteX11" fmla="*/ 0 w 2676065"/>
                <a:gd name="connsiteY11" fmla="*/ 138055 h 312124"/>
                <a:gd name="connsiteX12" fmla="*/ 0 w 2676065"/>
                <a:gd name="connsiteY12" fmla="*/ 138056 h 312124"/>
                <a:gd name="connsiteX0" fmla="*/ 0 w 2676065"/>
                <a:gd name="connsiteY0" fmla="*/ 138056 h 288145"/>
                <a:gd name="connsiteX1" fmla="*/ 138056 w 2676065"/>
                <a:gd name="connsiteY1" fmla="*/ 0 h 288145"/>
                <a:gd name="connsiteX2" fmla="*/ 2538009 w 2676065"/>
                <a:gd name="connsiteY2" fmla="*/ 0 h 288145"/>
                <a:gd name="connsiteX3" fmla="*/ 2676065 w 2676065"/>
                <a:gd name="connsiteY3" fmla="*/ 138056 h 288145"/>
                <a:gd name="connsiteX4" fmla="*/ 2676064 w 2676065"/>
                <a:gd name="connsiteY4" fmla="*/ 138056 h 288145"/>
                <a:gd name="connsiteX5" fmla="*/ 2538008 w 2676065"/>
                <a:gd name="connsiteY5" fmla="*/ 276112 h 288145"/>
                <a:gd name="connsiteX6" fmla="*/ 1822827 w 2676065"/>
                <a:gd name="connsiteY6" fmla="*/ 269254 h 288145"/>
                <a:gd name="connsiteX7" fmla="*/ 1395398 w 2676065"/>
                <a:gd name="connsiteY7" fmla="*/ 58164 h 288145"/>
                <a:gd name="connsiteX8" fmla="*/ 920730 w 2676065"/>
                <a:gd name="connsiteY8" fmla="*/ 256373 h 288145"/>
                <a:gd name="connsiteX9" fmla="*/ 138056 w 2676065"/>
                <a:gd name="connsiteY9" fmla="*/ 276111 h 288145"/>
                <a:gd name="connsiteX10" fmla="*/ 0 w 2676065"/>
                <a:gd name="connsiteY10" fmla="*/ 138055 h 288145"/>
                <a:gd name="connsiteX11" fmla="*/ 0 w 2676065"/>
                <a:gd name="connsiteY11" fmla="*/ 138056 h 28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6065" h="288145">
                  <a:moveTo>
                    <a:pt x="0" y="138056"/>
                  </a:moveTo>
                  <a:cubicBezTo>
                    <a:pt x="0" y="61810"/>
                    <a:pt x="61810" y="0"/>
                    <a:pt x="138056" y="0"/>
                  </a:cubicBezTo>
                  <a:lnTo>
                    <a:pt x="2538009" y="0"/>
                  </a:lnTo>
                  <a:cubicBezTo>
                    <a:pt x="2614255" y="0"/>
                    <a:pt x="2676065" y="61810"/>
                    <a:pt x="2676065" y="138056"/>
                  </a:cubicBezTo>
                  <a:lnTo>
                    <a:pt x="2676064" y="138056"/>
                  </a:lnTo>
                  <a:cubicBezTo>
                    <a:pt x="2676064" y="214302"/>
                    <a:pt x="2614254" y="276112"/>
                    <a:pt x="2538008" y="276112"/>
                  </a:cubicBezTo>
                  <a:lnTo>
                    <a:pt x="1822827" y="269254"/>
                  </a:lnTo>
                  <a:cubicBezTo>
                    <a:pt x="1711792" y="197626"/>
                    <a:pt x="1628970" y="94083"/>
                    <a:pt x="1395398" y="58164"/>
                  </a:cubicBezTo>
                  <a:cubicBezTo>
                    <a:pt x="1276490" y="54753"/>
                    <a:pt x="1130287" y="220049"/>
                    <a:pt x="920730" y="256373"/>
                  </a:cubicBezTo>
                  <a:cubicBezTo>
                    <a:pt x="711173" y="292698"/>
                    <a:pt x="291511" y="295831"/>
                    <a:pt x="138056" y="276111"/>
                  </a:cubicBezTo>
                  <a:cubicBezTo>
                    <a:pt x="61810" y="276111"/>
                    <a:pt x="0" y="214301"/>
                    <a:pt x="0" y="138055"/>
                  </a:cubicBezTo>
                  <a:lnTo>
                    <a:pt x="0" y="138056"/>
                  </a:lnTo>
                  <a:close/>
                </a:path>
              </a:pathLst>
            </a:custGeom>
            <a:solidFill>
              <a:schemeClr val="accent2">
                <a:lumMod val="75000"/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19" name="Table 218">
            <a:extLst>
              <a:ext uri="{FF2B5EF4-FFF2-40B4-BE49-F238E27FC236}">
                <a16:creationId xmlns:a16="http://schemas.microsoft.com/office/drawing/2014/main" id="{9478F8D5-EA1D-3B62-CEC3-865A57060C9A}"/>
              </a:ext>
            </a:extLst>
          </p:cNvPr>
          <p:cNvGraphicFramePr>
            <a:graphicFrameLocks noGrp="1"/>
          </p:cNvGraphicFramePr>
          <p:nvPr/>
        </p:nvGraphicFramePr>
        <p:xfrm>
          <a:off x="5990775" y="144340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220" name="Rectangle 219">
            <a:extLst>
              <a:ext uri="{FF2B5EF4-FFF2-40B4-BE49-F238E27FC236}">
                <a16:creationId xmlns:a16="http://schemas.microsoft.com/office/drawing/2014/main" id="{3EA04656-1AE9-111C-7FF7-F0C2EC03F93F}"/>
              </a:ext>
            </a:extLst>
          </p:cNvPr>
          <p:cNvSpPr/>
          <p:nvPr/>
        </p:nvSpPr>
        <p:spPr>
          <a:xfrm>
            <a:off x="5937617" y="17150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379A4F34-4156-A29A-4960-D3CD8EC2CC57}"/>
              </a:ext>
            </a:extLst>
          </p:cNvPr>
          <p:cNvCxnSpPr>
            <a:cxnSpLocks/>
          </p:cNvCxnSpPr>
          <p:nvPr/>
        </p:nvCxnSpPr>
        <p:spPr>
          <a:xfrm flipV="1">
            <a:off x="5985161" y="48465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2" name="Rectangle 221">
            <a:extLst>
              <a:ext uri="{FF2B5EF4-FFF2-40B4-BE49-F238E27FC236}">
                <a16:creationId xmlns:a16="http://schemas.microsoft.com/office/drawing/2014/main" id="{CEDB5B47-CF9C-97DA-054B-CB0324252CCB}"/>
              </a:ext>
            </a:extLst>
          </p:cNvPr>
          <p:cNvSpPr/>
          <p:nvPr/>
        </p:nvSpPr>
        <p:spPr>
          <a:xfrm>
            <a:off x="8148556" y="165728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521D4969-7822-1599-C28B-271E190660C3}"/>
              </a:ext>
            </a:extLst>
          </p:cNvPr>
          <p:cNvSpPr/>
          <p:nvPr/>
        </p:nvSpPr>
        <p:spPr>
          <a:xfrm>
            <a:off x="7600869" y="16339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51D11B7D-556F-3586-DB8B-244E178B6DC5}"/>
              </a:ext>
            </a:extLst>
          </p:cNvPr>
          <p:cNvSpPr/>
          <p:nvPr/>
        </p:nvSpPr>
        <p:spPr>
          <a:xfrm>
            <a:off x="7043388" y="16793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7CD96F25-02AD-085C-AB92-AE20F93C37AF}"/>
              </a:ext>
            </a:extLst>
          </p:cNvPr>
          <p:cNvSpPr/>
          <p:nvPr/>
        </p:nvSpPr>
        <p:spPr>
          <a:xfrm>
            <a:off x="6489615" y="16793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709CAE79-F893-3717-837B-50B4A9636C49}"/>
              </a:ext>
            </a:extLst>
          </p:cNvPr>
          <p:cNvCxnSpPr>
            <a:cxnSpLocks/>
          </p:cNvCxnSpPr>
          <p:nvPr/>
        </p:nvCxnSpPr>
        <p:spPr>
          <a:xfrm>
            <a:off x="5966736" y="1874931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5E1F4B0D-EECB-3970-5198-77048A624E8D}"/>
                  </a:ext>
                </a:extLst>
              </p:cNvPr>
              <p:cNvSpPr txBox="1"/>
              <p:nvPr/>
            </p:nvSpPr>
            <p:spPr>
              <a:xfrm>
                <a:off x="8397746" y="1845708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5E1F4B0D-EECB-3970-5198-77048A624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746" y="1845708"/>
                <a:ext cx="37779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TextBox 227">
            <a:extLst>
              <a:ext uri="{FF2B5EF4-FFF2-40B4-BE49-F238E27FC236}">
                <a16:creationId xmlns:a16="http://schemas.microsoft.com/office/drawing/2014/main" id="{A40CCB4E-FDF3-3089-9EFB-2D7006F94FC0}"/>
              </a:ext>
            </a:extLst>
          </p:cNvPr>
          <p:cNvSpPr txBox="1"/>
          <p:nvPr/>
        </p:nvSpPr>
        <p:spPr>
          <a:xfrm>
            <a:off x="5746150" y="186404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2789C67B-9EB1-A56D-2377-8BDC46239A7E}"/>
              </a:ext>
            </a:extLst>
          </p:cNvPr>
          <p:cNvSpPr txBox="1"/>
          <p:nvPr/>
        </p:nvSpPr>
        <p:spPr>
          <a:xfrm>
            <a:off x="6325923" y="186404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28E0268F-4183-5E80-F033-889AFB71BEC1}"/>
              </a:ext>
            </a:extLst>
          </p:cNvPr>
          <p:cNvSpPr txBox="1"/>
          <p:nvPr/>
        </p:nvSpPr>
        <p:spPr>
          <a:xfrm>
            <a:off x="6833101" y="185948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2265ED8E-502B-08BF-0B49-AF898D7AA47B}"/>
              </a:ext>
            </a:extLst>
          </p:cNvPr>
          <p:cNvSpPr txBox="1"/>
          <p:nvPr/>
        </p:nvSpPr>
        <p:spPr>
          <a:xfrm>
            <a:off x="7412874" y="185948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7E1277A4-CEC5-F64B-C122-0C0CD72CED9B}"/>
              </a:ext>
            </a:extLst>
          </p:cNvPr>
          <p:cNvSpPr txBox="1"/>
          <p:nvPr/>
        </p:nvSpPr>
        <p:spPr>
          <a:xfrm>
            <a:off x="7941630" y="185948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2362369C-C119-FD00-2062-190FEFBBA01E}"/>
              </a:ext>
            </a:extLst>
          </p:cNvPr>
          <p:cNvSpPr txBox="1"/>
          <p:nvPr/>
        </p:nvSpPr>
        <p:spPr>
          <a:xfrm>
            <a:off x="5461278" y="16915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647C9C12-4326-A05B-10D2-FA2594C43A37}"/>
              </a:ext>
            </a:extLst>
          </p:cNvPr>
          <p:cNvSpPr txBox="1"/>
          <p:nvPr/>
        </p:nvSpPr>
        <p:spPr>
          <a:xfrm>
            <a:off x="5467921" y="125877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D578E4EB-208E-7F85-F7B2-32CA4E1111C5}"/>
              </a:ext>
            </a:extLst>
          </p:cNvPr>
          <p:cNvSpPr txBox="1"/>
          <p:nvPr/>
        </p:nvSpPr>
        <p:spPr>
          <a:xfrm>
            <a:off x="5467530" y="82407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9B27B425-DDC4-DF5C-22D8-A677C8497E1F}"/>
              </a:ext>
            </a:extLst>
          </p:cNvPr>
          <p:cNvSpPr txBox="1"/>
          <p:nvPr/>
        </p:nvSpPr>
        <p:spPr>
          <a:xfrm>
            <a:off x="5473897" y="38996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DF613D67-5244-3DC8-2ACE-56C07A3F4539}"/>
              </a:ext>
            </a:extLst>
          </p:cNvPr>
          <p:cNvSpPr/>
          <p:nvPr/>
        </p:nvSpPr>
        <p:spPr>
          <a:xfrm>
            <a:off x="5876783" y="248013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EA02D3BA-66DA-266F-9CDA-14F230B751D6}"/>
              </a:ext>
            </a:extLst>
          </p:cNvPr>
          <p:cNvSpPr/>
          <p:nvPr/>
        </p:nvSpPr>
        <p:spPr>
          <a:xfrm>
            <a:off x="6429470" y="466486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19AB866D-5FB9-B5E7-A013-F5783E18F512}"/>
              </a:ext>
            </a:extLst>
          </p:cNvPr>
          <p:cNvSpPr/>
          <p:nvPr/>
        </p:nvSpPr>
        <p:spPr>
          <a:xfrm>
            <a:off x="7543002" y="901203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38ACF8B4-0EB5-794A-C6F1-584FF2064909}"/>
              </a:ext>
            </a:extLst>
          </p:cNvPr>
          <p:cNvSpPr/>
          <p:nvPr/>
        </p:nvSpPr>
        <p:spPr>
          <a:xfrm>
            <a:off x="5883325" y="694914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B9C69A99-BA1E-7988-4B3C-6FD9052A8706}"/>
              </a:ext>
            </a:extLst>
          </p:cNvPr>
          <p:cNvSpPr/>
          <p:nvPr/>
        </p:nvSpPr>
        <p:spPr>
          <a:xfrm>
            <a:off x="6435546" y="1011338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5D0DC1C0-AA55-75E1-5E40-B3B8AEC56231}"/>
              </a:ext>
            </a:extLst>
          </p:cNvPr>
          <p:cNvSpPr/>
          <p:nvPr/>
        </p:nvSpPr>
        <p:spPr>
          <a:xfrm>
            <a:off x="6986677" y="1331164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CFEE06BA-083C-07E8-9FDD-B2452EBA5937}"/>
              </a:ext>
            </a:extLst>
          </p:cNvPr>
          <p:cNvSpPr/>
          <p:nvPr/>
        </p:nvSpPr>
        <p:spPr>
          <a:xfrm>
            <a:off x="7551190" y="1657130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C1A1A820-D826-012C-DCD2-2920FD175E0C}"/>
              </a:ext>
            </a:extLst>
          </p:cNvPr>
          <p:cNvSpPr/>
          <p:nvPr/>
        </p:nvSpPr>
        <p:spPr>
          <a:xfrm>
            <a:off x="5875119" y="1344397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MU Sans Serif" panose="02000603000000000000" pitchFamily="2" charset="0"/>
              </a:rPr>
              <a:t>0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580BD0C3-8F62-EBEC-21D6-7D59C5B6C18A}"/>
              </a:ext>
            </a:extLst>
          </p:cNvPr>
          <p:cNvSpPr/>
          <p:nvPr/>
        </p:nvSpPr>
        <p:spPr>
          <a:xfrm>
            <a:off x="6991256" y="794009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1E3E0544-67EA-C16B-9160-1EA9F3A5FED2}"/>
              </a:ext>
            </a:extLst>
          </p:cNvPr>
          <p:cNvSpPr/>
          <p:nvPr/>
        </p:nvSpPr>
        <p:spPr>
          <a:xfrm>
            <a:off x="8093543" y="1124677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11329F67-89E5-6758-27A7-089F85D3F590}"/>
              </a:ext>
            </a:extLst>
          </p:cNvPr>
          <p:cNvGrpSpPr/>
          <p:nvPr/>
        </p:nvGrpSpPr>
        <p:grpSpPr>
          <a:xfrm>
            <a:off x="4852286" y="2335196"/>
            <a:ext cx="3314264" cy="2069987"/>
            <a:chOff x="4852286" y="2335196"/>
            <a:chExt cx="3314264" cy="20699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2FE0F921-6BE7-9C3E-8BAD-45C7487AA674}"/>
                    </a:ext>
                  </a:extLst>
                </p:cNvPr>
                <p:cNvSpPr txBox="1"/>
                <p:nvPr/>
              </p:nvSpPr>
              <p:spPr>
                <a:xfrm>
                  <a:off x="7788754" y="4017510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2FE0F921-6BE7-9C3E-8BAD-45C7487AA6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8754" y="4017510"/>
                  <a:ext cx="37779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D9D6426-F722-3221-7921-23C88566DA3A}"/>
                </a:ext>
              </a:extLst>
            </p:cNvPr>
            <p:cNvSpPr/>
            <p:nvPr/>
          </p:nvSpPr>
          <p:spPr>
            <a:xfrm>
              <a:off x="5328625" y="2343311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49AC5C1-F0FB-01D2-AB71-3CEA6BC474FF}"/>
                </a:ext>
              </a:extLst>
            </p:cNvPr>
            <p:cNvSpPr/>
            <p:nvPr/>
          </p:nvSpPr>
          <p:spPr>
            <a:xfrm>
              <a:off x="7539564" y="233753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738D601-9DF2-9774-3AA5-8952D8B7517C}"/>
                </a:ext>
              </a:extLst>
            </p:cNvPr>
            <p:cNvSpPr/>
            <p:nvPr/>
          </p:nvSpPr>
          <p:spPr>
            <a:xfrm>
              <a:off x="6991877" y="2335196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35FE9D2-7A34-8634-461A-3DC5C9A4C5A7}"/>
                </a:ext>
              </a:extLst>
            </p:cNvPr>
            <p:cNvSpPr/>
            <p:nvPr/>
          </p:nvSpPr>
          <p:spPr>
            <a:xfrm>
              <a:off x="6434396" y="2339734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579085F-F038-EAFD-83F1-8FA28D3BDF20}"/>
                </a:ext>
              </a:extLst>
            </p:cNvPr>
            <p:cNvSpPr/>
            <p:nvPr/>
          </p:nvSpPr>
          <p:spPr>
            <a:xfrm>
              <a:off x="5880623" y="2339734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A4B03463-B6B5-E053-F806-BEA72264E7E3}"/>
                </a:ext>
              </a:extLst>
            </p:cNvPr>
            <p:cNvCxnSpPr>
              <a:cxnSpLocks/>
            </p:cNvCxnSpPr>
            <p:nvPr/>
          </p:nvCxnSpPr>
          <p:spPr>
            <a:xfrm>
              <a:off x="5357744" y="4046733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F90E483-AD8B-7136-8C59-6F6E29141DD3}"/>
                </a:ext>
              </a:extLst>
            </p:cNvPr>
            <p:cNvSpPr txBox="1"/>
            <p:nvPr/>
          </p:nvSpPr>
          <p:spPr>
            <a:xfrm>
              <a:off x="5137158" y="403585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0FCA684-348E-DF05-FF9A-E4CDD775D11E}"/>
                </a:ext>
              </a:extLst>
            </p:cNvPr>
            <p:cNvSpPr txBox="1"/>
            <p:nvPr/>
          </p:nvSpPr>
          <p:spPr>
            <a:xfrm>
              <a:off x="5716931" y="403585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A3D2151-66FC-3624-A48C-AF2AE3A44168}"/>
                </a:ext>
              </a:extLst>
            </p:cNvPr>
            <p:cNvSpPr txBox="1"/>
            <p:nvPr/>
          </p:nvSpPr>
          <p:spPr>
            <a:xfrm>
              <a:off x="6224109" y="4031287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45717D3-7CDD-A259-7DE4-E86FA89A6655}"/>
                </a:ext>
              </a:extLst>
            </p:cNvPr>
            <p:cNvSpPr txBox="1"/>
            <p:nvPr/>
          </p:nvSpPr>
          <p:spPr>
            <a:xfrm>
              <a:off x="6803882" y="4031287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78E0B85-6D61-69A2-2256-4909059E0FE0}"/>
                </a:ext>
              </a:extLst>
            </p:cNvPr>
            <p:cNvSpPr txBox="1"/>
            <p:nvPr/>
          </p:nvSpPr>
          <p:spPr>
            <a:xfrm>
              <a:off x="7332638" y="4031287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DEBC32A-581F-C40D-88BB-30C8415AC719}"/>
                </a:ext>
              </a:extLst>
            </p:cNvPr>
            <p:cNvSpPr txBox="1"/>
            <p:nvPr/>
          </p:nvSpPr>
          <p:spPr>
            <a:xfrm>
              <a:off x="4852286" y="3863364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8814AF3-D370-B284-94DE-C9686A1A2FD3}"/>
                </a:ext>
              </a:extLst>
            </p:cNvPr>
            <p:cNvSpPr txBox="1"/>
            <p:nvPr/>
          </p:nvSpPr>
          <p:spPr>
            <a:xfrm>
              <a:off x="4858929" y="343057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F1137E3-4DBD-D344-7777-54B34AC3C368}"/>
                </a:ext>
              </a:extLst>
            </p:cNvPr>
            <p:cNvSpPr txBox="1"/>
            <p:nvPr/>
          </p:nvSpPr>
          <p:spPr>
            <a:xfrm>
              <a:off x="4858538" y="299587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1956868-C072-9D76-D041-0FB8763C16FA}"/>
                </a:ext>
              </a:extLst>
            </p:cNvPr>
            <p:cNvSpPr txBox="1"/>
            <p:nvPr/>
          </p:nvSpPr>
          <p:spPr>
            <a:xfrm>
              <a:off x="4864905" y="256176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C5653771-671E-BA14-5509-2DF9AA9C2FC6}"/>
                </a:ext>
              </a:extLst>
            </p:cNvPr>
            <p:cNvSpPr/>
            <p:nvPr/>
          </p:nvSpPr>
          <p:spPr>
            <a:xfrm>
              <a:off x="5267791" y="241981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B5B935C-21AA-3707-1FA8-920A470A7331}"/>
                </a:ext>
              </a:extLst>
            </p:cNvPr>
            <p:cNvSpPr/>
            <p:nvPr/>
          </p:nvSpPr>
          <p:spPr>
            <a:xfrm>
              <a:off x="5820478" y="2638288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329487C-72B9-8E7C-3DDD-E76552E5A777}"/>
                </a:ext>
              </a:extLst>
            </p:cNvPr>
            <p:cNvSpPr/>
            <p:nvPr/>
          </p:nvSpPr>
          <p:spPr>
            <a:xfrm>
              <a:off x="6934010" y="307300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6CE6D47-A7D4-359A-05CD-33C9487C5ED6}"/>
                </a:ext>
              </a:extLst>
            </p:cNvPr>
            <p:cNvSpPr/>
            <p:nvPr/>
          </p:nvSpPr>
          <p:spPr>
            <a:xfrm>
              <a:off x="5274333" y="2866716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FC2084A-D6B4-49CA-AC98-0AB042373777}"/>
                </a:ext>
              </a:extLst>
            </p:cNvPr>
            <p:cNvSpPr/>
            <p:nvPr/>
          </p:nvSpPr>
          <p:spPr>
            <a:xfrm>
              <a:off x="5826554" y="318314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CAC360A-DF93-8697-A50F-DCD920CA8AC3}"/>
                </a:ext>
              </a:extLst>
            </p:cNvPr>
            <p:cNvSpPr/>
            <p:nvPr/>
          </p:nvSpPr>
          <p:spPr>
            <a:xfrm>
              <a:off x="6942198" y="3828932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34814B08-2227-DFDE-0325-91CA2857AD92}"/>
                </a:ext>
              </a:extLst>
            </p:cNvPr>
            <p:cNvSpPr/>
            <p:nvPr/>
          </p:nvSpPr>
          <p:spPr>
            <a:xfrm>
              <a:off x="5266127" y="351619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7774451-9408-2BCE-0E93-AF807DB25B43}"/>
                </a:ext>
              </a:extLst>
            </p:cNvPr>
            <p:cNvSpPr/>
            <p:nvPr/>
          </p:nvSpPr>
          <p:spPr>
            <a:xfrm>
              <a:off x="6382264" y="2965811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492D9BA-3726-5F57-E4E9-75E28C219180}"/>
                </a:ext>
              </a:extLst>
            </p:cNvPr>
            <p:cNvSpPr/>
            <p:nvPr/>
          </p:nvSpPr>
          <p:spPr>
            <a:xfrm>
              <a:off x="7484551" y="329647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83C9AFA-6AD2-0934-1ACF-120E4DCA123A}"/>
                </a:ext>
              </a:extLst>
            </p:cNvPr>
            <p:cNvSpPr/>
            <p:nvPr/>
          </p:nvSpPr>
          <p:spPr>
            <a:xfrm>
              <a:off x="6377685" y="3502966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FF5DF520-D25A-58B4-F902-7ED2A162EB1C}"/>
                </a:ext>
              </a:extLst>
            </p:cNvPr>
            <p:cNvCxnSpPr>
              <a:cxnSpLocks/>
              <a:stCxn id="128" idx="6"/>
              <a:endCxn id="126" idx="2"/>
            </p:cNvCxnSpPr>
            <p:nvPr/>
          </p:nvCxnSpPr>
          <p:spPr>
            <a:xfrm flipV="1">
              <a:off x="5470071" y="3282049"/>
              <a:ext cx="356483" cy="333059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B5870A0A-2CAD-A837-851D-47A4E282BC25}"/>
                </a:ext>
              </a:extLst>
            </p:cNvPr>
            <p:cNvCxnSpPr>
              <a:cxnSpLocks/>
              <a:stCxn id="128" idx="6"/>
              <a:endCxn id="123" idx="2"/>
            </p:cNvCxnSpPr>
            <p:nvPr/>
          </p:nvCxnSpPr>
          <p:spPr>
            <a:xfrm flipV="1">
              <a:off x="5470071" y="2737197"/>
              <a:ext cx="350407" cy="877911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28BF2BCD-1370-F0CB-4044-398D64F72C1E}"/>
                </a:ext>
              </a:extLst>
            </p:cNvPr>
            <p:cNvCxnSpPr>
              <a:cxnSpLocks/>
              <a:stCxn id="125" idx="6"/>
              <a:endCxn id="123" idx="2"/>
            </p:cNvCxnSpPr>
            <p:nvPr/>
          </p:nvCxnSpPr>
          <p:spPr>
            <a:xfrm flipV="1">
              <a:off x="5478277" y="2737197"/>
              <a:ext cx="342201" cy="228428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3786BCE8-80F5-C0CF-5944-A08931552E85}"/>
                </a:ext>
              </a:extLst>
            </p:cNvPr>
            <p:cNvCxnSpPr>
              <a:cxnSpLocks/>
              <a:stCxn id="122" idx="5"/>
              <a:endCxn id="126" idx="2"/>
            </p:cNvCxnSpPr>
            <p:nvPr/>
          </p:nvCxnSpPr>
          <p:spPr>
            <a:xfrm>
              <a:off x="5441868" y="2588663"/>
              <a:ext cx="384686" cy="693386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A723E792-E890-B617-023C-4CAD666F4B3F}"/>
                </a:ext>
              </a:extLst>
            </p:cNvPr>
            <p:cNvCxnSpPr>
              <a:cxnSpLocks/>
              <a:endCxn id="129" idx="2"/>
            </p:cNvCxnSpPr>
            <p:nvPr/>
          </p:nvCxnSpPr>
          <p:spPr>
            <a:xfrm>
              <a:off x="5478277" y="2965625"/>
              <a:ext cx="903987" cy="99095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82BFDD8A-F83C-A63C-3043-9C31668B14CB}"/>
                </a:ext>
              </a:extLst>
            </p:cNvPr>
            <p:cNvCxnSpPr>
              <a:cxnSpLocks/>
              <a:stCxn id="125" idx="6"/>
              <a:endCxn id="126" idx="2"/>
            </p:cNvCxnSpPr>
            <p:nvPr/>
          </p:nvCxnSpPr>
          <p:spPr>
            <a:xfrm>
              <a:off x="5478277" y="2965625"/>
              <a:ext cx="348277" cy="31642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FF4B88B2-CCE0-E013-0C28-EF347525A59A}"/>
                </a:ext>
              </a:extLst>
            </p:cNvPr>
            <p:cNvCxnSpPr>
              <a:cxnSpLocks/>
              <a:stCxn id="128" idx="6"/>
              <a:endCxn id="131" idx="2"/>
            </p:cNvCxnSpPr>
            <p:nvPr/>
          </p:nvCxnSpPr>
          <p:spPr>
            <a:xfrm flipV="1">
              <a:off x="5470071" y="3601875"/>
              <a:ext cx="907614" cy="1323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E2976601-D188-4322-916E-BE82A7856935}"/>
                </a:ext>
              </a:extLst>
            </p:cNvPr>
            <p:cNvCxnSpPr>
              <a:cxnSpLocks/>
              <a:stCxn id="128" idx="6"/>
              <a:endCxn id="127" idx="2"/>
            </p:cNvCxnSpPr>
            <p:nvPr/>
          </p:nvCxnSpPr>
          <p:spPr>
            <a:xfrm>
              <a:off x="5470071" y="3615108"/>
              <a:ext cx="1472127" cy="31273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2DCC7E29-8261-B8F4-B57F-142F113FFE60}"/>
                </a:ext>
              </a:extLst>
            </p:cNvPr>
            <p:cNvCxnSpPr>
              <a:cxnSpLocks/>
              <a:endCxn id="124" idx="3"/>
            </p:cNvCxnSpPr>
            <p:nvPr/>
          </p:nvCxnSpPr>
          <p:spPr>
            <a:xfrm flipV="1">
              <a:off x="6581629" y="3241853"/>
              <a:ext cx="382248" cy="360022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12E1E553-B46D-36E7-8070-6CBC5886BDAA}"/>
                </a:ext>
              </a:extLst>
            </p:cNvPr>
            <p:cNvCxnSpPr>
              <a:cxnSpLocks/>
              <a:stCxn id="131" idx="6"/>
              <a:endCxn id="130" idx="2"/>
            </p:cNvCxnSpPr>
            <p:nvPr/>
          </p:nvCxnSpPr>
          <p:spPr>
            <a:xfrm flipV="1">
              <a:off x="6581629" y="3395388"/>
              <a:ext cx="902922" cy="206487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1DC9B5D9-172F-CA61-9FFA-A631BA28C029}"/>
                </a:ext>
              </a:extLst>
            </p:cNvPr>
            <p:cNvCxnSpPr>
              <a:cxnSpLocks/>
              <a:stCxn id="127" idx="6"/>
              <a:endCxn id="130" idx="2"/>
            </p:cNvCxnSpPr>
            <p:nvPr/>
          </p:nvCxnSpPr>
          <p:spPr>
            <a:xfrm flipV="1">
              <a:off x="7146142" y="3395388"/>
              <a:ext cx="338409" cy="53245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E4393E0-D07A-3B56-B7C2-B1DB85184B4D}"/>
                </a:ext>
              </a:extLst>
            </p:cNvPr>
            <p:cNvCxnSpPr>
              <a:cxnSpLocks/>
              <a:stCxn id="128" idx="6"/>
              <a:endCxn id="130" idx="2"/>
            </p:cNvCxnSpPr>
            <p:nvPr/>
          </p:nvCxnSpPr>
          <p:spPr>
            <a:xfrm flipV="1">
              <a:off x="5470071" y="3395388"/>
              <a:ext cx="2014480" cy="219720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F7625E76-F659-367F-6FE9-2057B1D52190}"/>
                </a:ext>
              </a:extLst>
            </p:cNvPr>
            <p:cNvCxnSpPr>
              <a:cxnSpLocks/>
              <a:stCxn id="126" idx="6"/>
              <a:endCxn id="124" idx="2"/>
            </p:cNvCxnSpPr>
            <p:nvPr/>
          </p:nvCxnSpPr>
          <p:spPr>
            <a:xfrm flipV="1">
              <a:off x="6030498" y="3171914"/>
              <a:ext cx="903512" cy="110135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2C77839A-81C0-462D-86D4-AD47D87C4C3A}"/>
                </a:ext>
              </a:extLst>
            </p:cNvPr>
            <p:cNvCxnSpPr>
              <a:cxnSpLocks/>
              <a:stCxn id="126" idx="6"/>
              <a:endCxn id="129" idx="2"/>
            </p:cNvCxnSpPr>
            <p:nvPr/>
          </p:nvCxnSpPr>
          <p:spPr>
            <a:xfrm flipV="1">
              <a:off x="6030498" y="3064720"/>
              <a:ext cx="351766" cy="217329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3B6B6309-C735-586F-17A5-1A378EE4FB17}"/>
                </a:ext>
              </a:extLst>
            </p:cNvPr>
            <p:cNvCxnSpPr>
              <a:cxnSpLocks/>
              <a:stCxn id="126" idx="6"/>
              <a:endCxn id="130" idx="2"/>
            </p:cNvCxnSpPr>
            <p:nvPr/>
          </p:nvCxnSpPr>
          <p:spPr>
            <a:xfrm>
              <a:off x="6030498" y="3282049"/>
              <a:ext cx="1454053" cy="113339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CE7A6174-E0E8-8033-25D1-C6428E04F018}"/>
                </a:ext>
              </a:extLst>
            </p:cNvPr>
            <p:cNvCxnSpPr>
              <a:cxnSpLocks/>
              <a:endCxn id="129" idx="2"/>
            </p:cNvCxnSpPr>
            <p:nvPr/>
          </p:nvCxnSpPr>
          <p:spPr>
            <a:xfrm>
              <a:off x="6024422" y="2737197"/>
              <a:ext cx="357842" cy="32752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E35C9F17-BD6E-7415-CBBA-2F960F1557B5}"/>
                </a:ext>
              </a:extLst>
            </p:cNvPr>
            <p:cNvCxnSpPr>
              <a:cxnSpLocks/>
              <a:stCxn id="128" idx="6"/>
              <a:endCxn id="124" idx="2"/>
            </p:cNvCxnSpPr>
            <p:nvPr/>
          </p:nvCxnSpPr>
          <p:spPr>
            <a:xfrm flipV="1">
              <a:off x="5470071" y="3171914"/>
              <a:ext cx="1463939" cy="443194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528A29C-A8FC-EF23-1951-30B2ED920C3E}"/>
                </a:ext>
              </a:extLst>
            </p:cNvPr>
            <p:cNvCxnSpPr>
              <a:cxnSpLocks/>
              <a:stCxn id="124" idx="6"/>
              <a:endCxn id="130" idx="2"/>
            </p:cNvCxnSpPr>
            <p:nvPr/>
          </p:nvCxnSpPr>
          <p:spPr>
            <a:xfrm>
              <a:off x="7137954" y="3171914"/>
              <a:ext cx="346597" cy="22347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8868A79-3912-0A30-AC64-FA0A8A61E0EE}"/>
                </a:ext>
              </a:extLst>
            </p:cNvPr>
            <p:cNvCxnSpPr>
              <a:cxnSpLocks/>
              <a:endCxn id="131" idx="1"/>
            </p:cNvCxnSpPr>
            <p:nvPr/>
          </p:nvCxnSpPr>
          <p:spPr>
            <a:xfrm>
              <a:off x="6024422" y="3270823"/>
              <a:ext cx="383130" cy="261113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B8F70257-7BDE-DD7A-765B-F10823AEAA1C}"/>
                </a:ext>
              </a:extLst>
            </p:cNvPr>
            <p:cNvCxnSpPr>
              <a:cxnSpLocks/>
              <a:stCxn id="122" idx="5"/>
            </p:cNvCxnSpPr>
            <p:nvPr/>
          </p:nvCxnSpPr>
          <p:spPr>
            <a:xfrm>
              <a:off x="5441868" y="2588663"/>
              <a:ext cx="378610" cy="148534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F285D952-B6BB-12EB-64A8-9C75EA82304A}"/>
                </a:ext>
              </a:extLst>
            </p:cNvPr>
            <p:cNvCxnSpPr>
              <a:cxnSpLocks/>
              <a:stCxn id="131" idx="6"/>
            </p:cNvCxnSpPr>
            <p:nvPr/>
          </p:nvCxnSpPr>
          <p:spPr>
            <a:xfrm>
              <a:off x="6581629" y="3601875"/>
              <a:ext cx="352381" cy="325966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1C4E7B88-9BB4-C0A5-A198-F8820DA60936}"/>
                </a:ext>
              </a:extLst>
            </p:cNvPr>
            <p:cNvCxnSpPr>
              <a:cxnSpLocks/>
              <a:stCxn id="123" idx="6"/>
              <a:endCxn id="124" idx="2"/>
            </p:cNvCxnSpPr>
            <p:nvPr/>
          </p:nvCxnSpPr>
          <p:spPr>
            <a:xfrm>
              <a:off x="6024422" y="2737197"/>
              <a:ext cx="909588" cy="434717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4A6A866-F94D-877C-00B7-625B2A15DAC3}"/>
                </a:ext>
              </a:extLst>
            </p:cNvPr>
            <p:cNvSpPr/>
            <p:nvPr/>
          </p:nvSpPr>
          <p:spPr>
            <a:xfrm>
              <a:off x="6031721" y="2750493"/>
              <a:ext cx="1457325" cy="628650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57325" h="628650">
                  <a:moveTo>
                    <a:pt x="0" y="0"/>
                  </a:moveTo>
                  <a:cubicBezTo>
                    <a:pt x="299508" y="15875"/>
                    <a:pt x="602192" y="34925"/>
                    <a:pt x="860425" y="149225"/>
                  </a:cubicBezTo>
                  <a:cubicBezTo>
                    <a:pt x="1118658" y="263525"/>
                    <a:pt x="1240366" y="415925"/>
                    <a:pt x="1457325" y="628650"/>
                  </a:cubicBezTo>
                </a:path>
              </a:pathLst>
            </a:cu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725CEE3-38D4-DFE6-C972-BB74E4310413}"/>
                </a:ext>
              </a:extLst>
            </p:cNvPr>
            <p:cNvSpPr/>
            <p:nvPr/>
          </p:nvSpPr>
          <p:spPr>
            <a:xfrm rot="11069376">
              <a:off x="6004640" y="3343768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A5606C7-B01D-E85C-70E8-DA52C0393309}"/>
                </a:ext>
              </a:extLst>
            </p:cNvPr>
            <p:cNvSpPr/>
            <p:nvPr/>
          </p:nvSpPr>
          <p:spPr>
            <a:xfrm rot="11069376">
              <a:off x="5443623" y="3027496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245A87F3-3EB3-810F-A19A-F2A64CDD9BC2}"/>
                </a:ext>
              </a:extLst>
            </p:cNvPr>
            <p:cNvSpPr txBox="1"/>
            <p:nvPr/>
          </p:nvSpPr>
          <p:spPr>
            <a:xfrm>
              <a:off x="6554249" y="251692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0.9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29E0EDB1-7AE9-2E60-DF8F-D661FE167E26}"/>
                </a:ext>
              </a:extLst>
            </p:cNvPr>
            <p:cNvSpPr txBox="1"/>
            <p:nvPr/>
          </p:nvSpPr>
          <p:spPr>
            <a:xfrm>
              <a:off x="7243918" y="357313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0.1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5308B1C-2663-26C3-C864-3DCF51441467}"/>
              </a:ext>
            </a:extLst>
          </p:cNvPr>
          <p:cNvSpPr/>
          <p:nvPr/>
        </p:nvSpPr>
        <p:spPr>
          <a:xfrm>
            <a:off x="9790946" y="4912795"/>
            <a:ext cx="1039124" cy="923193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WCC algo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E842A441-B212-883A-E815-E54030E418FF}"/>
              </a:ext>
            </a:extLst>
          </p:cNvPr>
          <p:cNvCxnSpPr>
            <a:cxnSpLocks/>
            <a:endCxn id="276" idx="5"/>
          </p:cNvCxnSpPr>
          <p:nvPr/>
        </p:nvCxnSpPr>
        <p:spPr>
          <a:xfrm flipV="1">
            <a:off x="5123018" y="5365473"/>
            <a:ext cx="715618" cy="892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D1D24CD3-02A5-FCA5-BDFF-9F2E3D680B3E}"/>
              </a:ext>
            </a:extLst>
          </p:cNvPr>
          <p:cNvSpPr txBox="1"/>
          <p:nvPr/>
        </p:nvSpPr>
        <p:spPr>
          <a:xfrm>
            <a:off x="5155789" y="4504969"/>
            <a:ext cx="150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rPr>
              <a:t>Rough graph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63236596-C6E0-C5E3-C5C0-62281CC0CE41}"/>
              </a:ext>
            </a:extLst>
          </p:cNvPr>
          <p:cNvSpPr txBox="1"/>
          <p:nvPr/>
        </p:nvSpPr>
        <p:spPr>
          <a:xfrm>
            <a:off x="11061172" y="5187841"/>
            <a:ext cx="91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Tracks</a:t>
            </a:r>
            <a:endParaRPr lang="en-GB" dirty="0">
              <a:solidFill>
                <a:srgbClr val="7030A0"/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8DF79D77-862C-591A-6512-8A36826DBC1E}"/>
              </a:ext>
            </a:extLst>
          </p:cNvPr>
          <p:cNvCxnSpPr>
            <a:cxnSpLocks/>
            <a:stCxn id="255" idx="3"/>
            <a:endCxn id="258" idx="1"/>
          </p:cNvCxnSpPr>
          <p:nvPr/>
        </p:nvCxnSpPr>
        <p:spPr>
          <a:xfrm flipV="1">
            <a:off x="10830070" y="5372507"/>
            <a:ext cx="231102" cy="18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85CDF279-0E86-B9FF-8082-7973A7874663}"/>
                  </a:ext>
                </a:extLst>
              </p:cNvPr>
              <p:cNvSpPr/>
              <p:nvPr/>
            </p:nvSpPr>
            <p:spPr>
              <a:xfrm>
                <a:off x="7596665" y="4911249"/>
                <a:ext cx="1674719" cy="923193"/>
              </a:xfrm>
              <a:prstGeom prst="rect">
                <a:avLst/>
              </a:prstGeom>
              <a:solidFill>
                <a:srgbClr val="94327A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4. </a:t>
                </a:r>
                <a:r>
                  <a:rPr lang="fr-FR" dirty="0" err="1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Filter</a:t>
                </a:r>
                <a:r>
                  <a: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edges</a:t>
                </a:r>
                <a:endPara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ea typeface="CMU Typewriter Text" panose="02000309000000000000" pitchFamily="50" charset="0"/>
                          <a:cs typeface="CMU Typewriter Text" panose="02000309000000000000" pitchFamily="50" charset="0"/>
                        </a:rPr>
                        <m:t>𝒔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MU Typewriter Text" panose="02000309000000000000" pitchFamily="50" charset="0"/>
                          <a:cs typeface="CMU Typewriter Text" panose="02000309000000000000" pitchFamily="50" charset="0"/>
                        </a:rPr>
                        <m:t>&gt;</m:t>
                      </m:r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𝒔</m:t>
                          </m:r>
                        </m:e>
                        <m:sub>
                          <m:r>
                            <a:rPr lang="fr-FR" sz="1400" b="1" i="0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, </m:t>
                          </m:r>
                          <m:r>
                            <a:rPr lang="fr-FR" sz="1400" b="1" i="0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𝐦𝐢𝐧</m:t>
                          </m:r>
                        </m:sub>
                      </m:sSub>
                    </m:oMath>
                  </m:oMathPara>
                </a14:m>
                <a:endParaRPr lang="en-GB" sz="1400" b="1" dirty="0"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85CDF279-0E86-B9FF-8082-7973A7874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65" y="4911249"/>
                <a:ext cx="1674719" cy="9231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1" name="TextBox 260">
            <a:extLst>
              <a:ext uri="{FF2B5EF4-FFF2-40B4-BE49-F238E27FC236}">
                <a16:creationId xmlns:a16="http://schemas.microsoft.com/office/drawing/2014/main" id="{E0334060-F6E0-2713-1E57-C456C5C2EAB3}"/>
              </a:ext>
            </a:extLst>
          </p:cNvPr>
          <p:cNvSpPr txBox="1"/>
          <p:nvPr/>
        </p:nvSpPr>
        <p:spPr>
          <a:xfrm>
            <a:off x="9250368" y="4473101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94327A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Filtered</a:t>
            </a:r>
            <a:r>
              <a:rPr lang="fr-FR" dirty="0">
                <a:solidFill>
                  <a:srgbClr val="94327A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94327A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solidFill>
                <a:srgbClr val="94327A"/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CC310722-6D01-8CBE-A02E-7A78AD8AADA1}"/>
              </a:ext>
            </a:extLst>
          </p:cNvPr>
          <p:cNvSpPr txBox="1"/>
          <p:nvPr/>
        </p:nvSpPr>
        <p:spPr>
          <a:xfrm>
            <a:off x="7269116" y="4488934"/>
            <a:ext cx="139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rPr>
              <a:t>Edge scores</a:t>
            </a:r>
          </a:p>
        </p:txBody>
      </p: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86E15012-BA35-59BF-9A84-4C8BBE32BDC1}"/>
              </a:ext>
            </a:extLst>
          </p:cNvPr>
          <p:cNvCxnSpPr>
            <a:cxnSpLocks/>
            <a:stCxn id="276" idx="2"/>
            <a:endCxn id="260" idx="1"/>
          </p:cNvCxnSpPr>
          <p:nvPr/>
        </p:nvCxnSpPr>
        <p:spPr>
          <a:xfrm>
            <a:off x="7250291" y="5365473"/>
            <a:ext cx="346374" cy="7373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7F6F3CDB-C883-D7FB-F6E4-077D46A6C305}"/>
              </a:ext>
            </a:extLst>
          </p:cNvPr>
          <p:cNvCxnSpPr>
            <a:cxnSpLocks/>
            <a:stCxn id="260" idx="3"/>
            <a:endCxn id="255" idx="1"/>
          </p:cNvCxnSpPr>
          <p:nvPr/>
        </p:nvCxnSpPr>
        <p:spPr>
          <a:xfrm>
            <a:off x="9271384" y="5372846"/>
            <a:ext cx="519562" cy="1546"/>
          </a:xfrm>
          <a:prstGeom prst="straightConnector1">
            <a:avLst/>
          </a:prstGeom>
          <a:ln w="38100">
            <a:solidFill>
              <a:srgbClr val="9432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0F98F515-E97C-F0A4-5747-418541490F62}"/>
              </a:ext>
            </a:extLst>
          </p:cNvPr>
          <p:cNvSpPr txBox="1"/>
          <p:nvPr/>
        </p:nvSpPr>
        <p:spPr>
          <a:xfrm>
            <a:off x="2739802" y="4503944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rPr>
              <a:t>Hit embeddings</a:t>
            </a:r>
          </a:p>
        </p:txBody>
      </p: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1CC794BF-28D6-2CF5-6334-A4A2ECAE3E03}"/>
              </a:ext>
            </a:extLst>
          </p:cNvPr>
          <p:cNvCxnSpPr>
            <a:cxnSpLocks/>
            <a:stCxn id="277" idx="2"/>
            <a:endCxn id="269" idx="1"/>
          </p:cNvCxnSpPr>
          <p:nvPr/>
        </p:nvCxnSpPr>
        <p:spPr>
          <a:xfrm flipV="1">
            <a:off x="3329035" y="5367670"/>
            <a:ext cx="465288" cy="1020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Left Brace 273">
            <a:extLst>
              <a:ext uri="{FF2B5EF4-FFF2-40B4-BE49-F238E27FC236}">
                <a16:creationId xmlns:a16="http://schemas.microsoft.com/office/drawing/2014/main" id="{319D586F-777E-458F-EF8E-6D599F890024}"/>
              </a:ext>
            </a:extLst>
          </p:cNvPr>
          <p:cNvSpPr/>
          <p:nvPr/>
        </p:nvSpPr>
        <p:spPr>
          <a:xfrm rot="16200000">
            <a:off x="3298791" y="4329767"/>
            <a:ext cx="302524" cy="4035735"/>
          </a:xfrm>
          <a:prstGeom prst="lef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6BCC2B45-2F18-B01C-22DC-FCAD9CAD201B}"/>
              </a:ext>
            </a:extLst>
          </p:cNvPr>
          <p:cNvSpPr txBox="1"/>
          <p:nvPr/>
        </p:nvSpPr>
        <p:spPr>
          <a:xfrm>
            <a:off x="2202468" y="6516448"/>
            <a:ext cx="216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rough graph</a:t>
            </a:r>
            <a:endParaRPr lang="en-GB" b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76" name="Parallelogram 275">
            <a:extLst>
              <a:ext uri="{FF2B5EF4-FFF2-40B4-BE49-F238E27FC236}">
                <a16:creationId xmlns:a16="http://schemas.microsoft.com/office/drawing/2014/main" id="{FF32A4D9-5F21-AF12-D0CF-CE3EB7BEE619}"/>
              </a:ext>
            </a:extLst>
          </p:cNvPr>
          <p:cNvSpPr/>
          <p:nvPr/>
        </p:nvSpPr>
        <p:spPr>
          <a:xfrm>
            <a:off x="5721781" y="4898054"/>
            <a:ext cx="1645365" cy="93483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GNN</a:t>
            </a:r>
          </a:p>
          <a:p>
            <a:pPr algn="ctr"/>
            <a:r>
              <a:rPr lang="fr-FR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</a:t>
            </a:r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77" name="Parallelogram 276">
            <a:extLst>
              <a:ext uri="{FF2B5EF4-FFF2-40B4-BE49-F238E27FC236}">
                <a16:creationId xmlns:a16="http://schemas.microsoft.com/office/drawing/2014/main" id="{4CB411F5-11EF-C381-C4DF-37DB4A48A318}"/>
              </a:ext>
            </a:extLst>
          </p:cNvPr>
          <p:cNvSpPr/>
          <p:nvPr/>
        </p:nvSpPr>
        <p:spPr>
          <a:xfrm>
            <a:off x="1590156" y="4910457"/>
            <a:ext cx="1855734" cy="934837"/>
          </a:xfrm>
          <a:prstGeom prst="parallelogram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1. </a:t>
            </a:r>
            <a:r>
              <a:rPr lang="fr-FR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Embedding</a:t>
            </a:r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network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42C52A-D70E-133F-ECD3-17EEEB0BC683}"/>
              </a:ext>
            </a:extLst>
          </p:cNvPr>
          <p:cNvGrpSpPr/>
          <p:nvPr/>
        </p:nvGrpSpPr>
        <p:grpSpPr>
          <a:xfrm>
            <a:off x="3758908" y="4906073"/>
            <a:ext cx="6148386" cy="1312123"/>
            <a:chOff x="3758908" y="4906073"/>
            <a:chExt cx="6148386" cy="1312123"/>
          </a:xfrm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5A47EA75-235A-0F35-44BF-665D83CF9B58}"/>
                </a:ext>
              </a:extLst>
            </p:cNvPr>
            <p:cNvSpPr/>
            <p:nvPr/>
          </p:nvSpPr>
          <p:spPr>
            <a:xfrm>
              <a:off x="3794323" y="4906073"/>
              <a:ext cx="1398660" cy="92319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2. FRNN</a:t>
              </a: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82AE8C3B-46B2-9BA4-5BBF-AF22E4EF4288}"/>
                </a:ext>
              </a:extLst>
            </p:cNvPr>
            <p:cNvSpPr txBox="1"/>
            <p:nvPr/>
          </p:nvSpPr>
          <p:spPr>
            <a:xfrm>
              <a:off x="3758908" y="5848864"/>
              <a:ext cx="61483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FRNN</a:t>
              </a:r>
              <a:r>
                <a:rPr lang="fr-FR" dirty="0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: </a:t>
              </a:r>
              <a:r>
                <a:rPr lang="fr-FR" dirty="0" err="1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Fixed</a:t>
              </a:r>
              <a:r>
                <a:rPr lang="fr-FR" dirty="0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 Radius </a:t>
              </a:r>
              <a:r>
                <a:rPr lang="fr-FR" dirty="0" err="1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Nearest</a:t>
              </a:r>
              <a:r>
                <a:rPr lang="fr-FR" dirty="0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Neighbour</a:t>
              </a:r>
              <a:r>
                <a:rPr lang="fr-FR" dirty="0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Search</a:t>
              </a:r>
              <a:endParaRPr lang="en-GB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3887D0-8686-B264-BAD7-A194237286A0}"/>
              </a:ext>
            </a:extLst>
          </p:cNvPr>
          <p:cNvSpPr txBox="1"/>
          <p:nvPr/>
        </p:nvSpPr>
        <p:spPr>
          <a:xfrm>
            <a:off x="639244" y="5195398"/>
            <a:ext cx="60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Hits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4FB8C9-A581-BE24-53FA-A96272DE2268}"/>
              </a:ext>
            </a:extLst>
          </p:cNvPr>
          <p:cNvCxnSpPr>
            <a:cxnSpLocks/>
            <a:stCxn id="8" idx="3"/>
            <a:endCxn id="277" idx="5"/>
          </p:cNvCxnSpPr>
          <p:nvPr/>
        </p:nvCxnSpPr>
        <p:spPr>
          <a:xfrm flipV="1">
            <a:off x="1247102" y="5377876"/>
            <a:ext cx="459909" cy="21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129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BA0FC719-B837-07E6-EB6C-779D804680F5}"/>
              </a:ext>
            </a:extLst>
          </p:cNvPr>
          <p:cNvGrpSpPr/>
          <p:nvPr/>
        </p:nvGrpSpPr>
        <p:grpSpPr>
          <a:xfrm>
            <a:off x="6339891" y="1692731"/>
            <a:ext cx="3347287" cy="4252060"/>
            <a:chOff x="6339891" y="1692731"/>
            <a:chExt cx="3347287" cy="425206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9D49DA-187C-C192-1666-03528D7FD0C8}"/>
                </a:ext>
              </a:extLst>
            </p:cNvPr>
            <p:cNvSpPr/>
            <p:nvPr/>
          </p:nvSpPr>
          <p:spPr>
            <a:xfrm>
              <a:off x="6339891" y="1692731"/>
              <a:ext cx="2713656" cy="609188"/>
            </a:xfrm>
            <a:prstGeom prst="roundRect">
              <a:avLst>
                <a:gd name="adj" fmla="val 33428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5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Atom O</a:t>
              </a:r>
              <a:endParaRPr lang="en-GB" sz="2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2C0738F-01F7-D3EF-49EC-2573F0E2769D}"/>
                </a:ext>
              </a:extLst>
            </p:cNvPr>
            <p:cNvGrpSpPr/>
            <p:nvPr/>
          </p:nvGrpSpPr>
          <p:grpSpPr>
            <a:xfrm>
              <a:off x="7114812" y="3863905"/>
              <a:ext cx="1259165" cy="1252085"/>
              <a:chOff x="7114812" y="3863905"/>
              <a:chExt cx="1259165" cy="1252085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5383401-F645-1CA3-2075-5DBB0FEBC683}"/>
                  </a:ext>
                </a:extLst>
              </p:cNvPr>
              <p:cNvSpPr/>
              <p:nvPr/>
            </p:nvSpPr>
            <p:spPr>
              <a:xfrm>
                <a:off x="7525482" y="4184325"/>
                <a:ext cx="561187" cy="56118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9692BDE-2A8E-0E75-C52A-CFD3F5FBE5F6}"/>
                  </a:ext>
                </a:extLst>
              </p:cNvPr>
              <p:cNvSpPr/>
              <p:nvPr/>
            </p:nvSpPr>
            <p:spPr>
              <a:xfrm>
                <a:off x="7131367" y="3970712"/>
                <a:ext cx="213613" cy="213613"/>
              </a:xfrm>
              <a:prstGeom prst="ellipse">
                <a:avLst/>
              </a:prstGeom>
              <a:solidFill>
                <a:srgbClr val="AC83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F5D0D1C-EDB7-5905-13B7-7604377D7418}"/>
                  </a:ext>
                </a:extLst>
              </p:cNvPr>
              <p:cNvSpPr/>
              <p:nvPr/>
            </p:nvSpPr>
            <p:spPr>
              <a:xfrm>
                <a:off x="7131367" y="4573625"/>
                <a:ext cx="213613" cy="213613"/>
              </a:xfrm>
              <a:prstGeom prst="ellipse">
                <a:avLst/>
              </a:prstGeom>
              <a:solidFill>
                <a:srgbClr val="AC83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3717816-4C8E-D7F3-6A08-47C7946F80E2}"/>
                  </a:ext>
                </a:extLst>
              </p:cNvPr>
              <p:cNvSpPr/>
              <p:nvPr/>
            </p:nvSpPr>
            <p:spPr>
              <a:xfrm>
                <a:off x="7458502" y="4902377"/>
                <a:ext cx="213613" cy="213613"/>
              </a:xfrm>
              <a:prstGeom prst="ellipse">
                <a:avLst/>
              </a:prstGeom>
              <a:solidFill>
                <a:srgbClr val="AC83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51E533-1CDE-39F2-BBA6-53EBC222B61C}"/>
                  </a:ext>
                </a:extLst>
              </p:cNvPr>
              <p:cNvSpPr/>
              <p:nvPr/>
            </p:nvSpPr>
            <p:spPr>
              <a:xfrm>
                <a:off x="8160364" y="4680431"/>
                <a:ext cx="213613" cy="213613"/>
              </a:xfrm>
              <a:prstGeom prst="ellipse">
                <a:avLst/>
              </a:prstGeom>
              <a:solidFill>
                <a:srgbClr val="AC83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4761132-DF7D-6C7A-6877-DF1643343B35}"/>
                  </a:ext>
                </a:extLst>
              </p:cNvPr>
              <p:cNvSpPr/>
              <p:nvPr/>
            </p:nvSpPr>
            <p:spPr>
              <a:xfrm>
                <a:off x="7946751" y="3863905"/>
                <a:ext cx="213613" cy="213613"/>
              </a:xfrm>
              <a:prstGeom prst="ellipse">
                <a:avLst/>
              </a:prstGeom>
              <a:solidFill>
                <a:srgbClr val="AC83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3314EC7-2E58-11AA-140F-9C66CBF9AD78}"/>
                  </a:ext>
                </a:extLst>
              </p:cNvPr>
              <p:cNvSpPr/>
              <p:nvPr/>
            </p:nvSpPr>
            <p:spPr>
              <a:xfrm>
                <a:off x="8160364" y="4298304"/>
                <a:ext cx="213613" cy="213613"/>
              </a:xfrm>
              <a:prstGeom prst="ellipse">
                <a:avLst/>
              </a:prstGeom>
              <a:solidFill>
                <a:srgbClr val="AC83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1BAD728-F29C-9E78-A348-BFC6D159F6F5}"/>
                  </a:ext>
                </a:extLst>
              </p:cNvPr>
              <p:cNvSpPr/>
              <p:nvPr/>
            </p:nvSpPr>
            <p:spPr>
              <a:xfrm>
                <a:off x="7806075" y="4902377"/>
                <a:ext cx="213613" cy="213613"/>
              </a:xfrm>
              <a:prstGeom prst="ellipse">
                <a:avLst/>
              </a:prstGeom>
              <a:solidFill>
                <a:srgbClr val="AC83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516D9C-1F62-BCBA-E60F-22E4C97EBB79}"/>
                  </a:ext>
                </a:extLst>
              </p:cNvPr>
              <p:cNvSpPr/>
              <p:nvPr/>
            </p:nvSpPr>
            <p:spPr>
              <a:xfrm>
                <a:off x="7114812" y="4308138"/>
                <a:ext cx="213613" cy="213613"/>
              </a:xfrm>
              <a:prstGeom prst="ellipse">
                <a:avLst/>
              </a:prstGeom>
              <a:solidFill>
                <a:srgbClr val="AC83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1DBEEB-F504-14CD-C3CE-DD97FE42A141}"/>
                </a:ext>
              </a:extLst>
            </p:cNvPr>
            <p:cNvSpPr txBox="1"/>
            <p:nvPr/>
          </p:nvSpPr>
          <p:spPr>
            <a:xfrm>
              <a:off x="6633550" y="2501467"/>
              <a:ext cx="3053628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500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Nucleus O</a:t>
              </a:r>
            </a:p>
            <a:p>
              <a:r>
                <a:rPr lang="fr-FR" sz="2500" dirty="0">
                  <a:latin typeface="Segoe UI" panose="020B0502040204020203" pitchFamily="34" charset="0"/>
                  <a:cs typeface="Segoe UI" panose="020B0502040204020203" pitchFamily="34" charset="0"/>
                </a:rPr>
                <a:t>+ </a:t>
              </a:r>
              <a:r>
                <a:rPr lang="fr-FR" sz="2500" dirty="0">
                  <a:solidFill>
                    <a:srgbClr val="AC83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 </a:t>
              </a:r>
              <a:r>
                <a:rPr lang="fr-FR" sz="2500" b="1" dirty="0" err="1">
                  <a:solidFill>
                    <a:srgbClr val="AC83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electrons</a:t>
              </a:r>
              <a:r>
                <a:rPr lang="fr-FR" sz="2500" b="1" dirty="0">
                  <a:solidFill>
                    <a:srgbClr val="AC83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e</a:t>
              </a:r>
              <a:r>
                <a:rPr lang="fr-FR" sz="2500" b="1" baseline="30000" dirty="0">
                  <a:solidFill>
                    <a:srgbClr val="AC83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</a:t>
              </a:r>
              <a:endParaRPr lang="en-GB" sz="2500" b="1" baseline="30000" dirty="0">
                <a:solidFill>
                  <a:srgbClr val="AC83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70C3C79-1CE2-7F58-1543-54277BE01045}"/>
                </a:ext>
              </a:extLst>
            </p:cNvPr>
            <p:cNvSpPr txBox="1"/>
            <p:nvPr/>
          </p:nvSpPr>
          <p:spPr>
            <a:xfrm>
              <a:off x="7114812" y="5575459"/>
              <a:ext cx="1532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Segoe UI" panose="020B0502040204020203" pitchFamily="34" charset="0"/>
                  <a:cs typeface="Segoe UI" panose="020B0502040204020203" pitchFamily="34" charset="0"/>
                </a:rPr>
                <a:t>Not in </a:t>
              </a:r>
              <a:r>
                <a:rPr lang="fr-FR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scale</a:t>
              </a:r>
              <a:r>
                <a:rPr lang="fr-FR" b="1" dirty="0">
                  <a:latin typeface="Segoe UI" panose="020B0502040204020203" pitchFamily="34" charset="0"/>
                  <a:cs typeface="Segoe UI" panose="020B0502040204020203" pitchFamily="34" charset="0"/>
                </a:rPr>
                <a:t>!</a:t>
              </a:r>
              <a:endParaRPr lang="en-GB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64E8-86AC-E3BA-AB6E-5FC4FE65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8536B-FEA9-DFEA-CFDE-39AA57CA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11590-10B2-41BE-9535-036A0EE2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Physics</a:t>
            </a:r>
            <a:endParaRPr lang="fr-F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126093-C757-5F65-3BC8-B13324D802A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914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A5B8F8-92DC-B9DC-FBA5-E1E66CCE5FA1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035F73-1836-516E-106E-42FB10C73899}"/>
              </a:ext>
            </a:extLst>
          </p:cNvPr>
          <p:cNvSpPr/>
          <p:nvPr/>
        </p:nvSpPr>
        <p:spPr>
          <a:xfrm>
            <a:off x="416169" y="1692731"/>
            <a:ext cx="2713656" cy="609188"/>
          </a:xfrm>
          <a:prstGeom prst="roundRect">
            <a:avLst>
              <a:gd name="adj" fmla="val 3342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Glass of Water</a:t>
            </a:r>
            <a:endParaRPr lang="en-GB" sz="2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24FA0D-1296-7BE8-8DF6-B7ECE6A778B8}"/>
              </a:ext>
            </a:extLst>
          </p:cNvPr>
          <p:cNvSpPr/>
          <p:nvPr/>
        </p:nvSpPr>
        <p:spPr>
          <a:xfrm>
            <a:off x="3378030" y="1692731"/>
            <a:ext cx="2713656" cy="609188"/>
          </a:xfrm>
          <a:prstGeom prst="roundRect">
            <a:avLst>
              <a:gd name="adj" fmla="val 3342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Molecule</a:t>
            </a:r>
            <a:r>
              <a:rPr lang="fr-FR" sz="2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</a:t>
            </a:r>
            <a:r>
              <a:rPr lang="fr-FR" sz="2500" baseline="-25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fr-FR" sz="2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endParaRPr lang="en-GB" sz="2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5EC713-1135-E600-B538-1EEABD821CB6}"/>
              </a:ext>
            </a:extLst>
          </p:cNvPr>
          <p:cNvSpPr/>
          <p:nvPr/>
        </p:nvSpPr>
        <p:spPr>
          <a:xfrm>
            <a:off x="9301752" y="1692731"/>
            <a:ext cx="2713656" cy="609188"/>
          </a:xfrm>
          <a:prstGeom prst="roundRect">
            <a:avLst>
              <a:gd name="adj" fmla="val 3342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Nucleus O</a:t>
            </a:r>
            <a:endParaRPr lang="en-GB" sz="2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DA4D0-8376-F81C-D4B1-842DD0287951}"/>
              </a:ext>
            </a:extLst>
          </p:cNvPr>
          <p:cNvSpPr txBox="1"/>
          <p:nvPr/>
        </p:nvSpPr>
        <p:spPr>
          <a:xfrm>
            <a:off x="3151360" y="2970698"/>
            <a:ext cx="619207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6A1C23-1A97-A7A0-8EAD-CDF88FAF8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5" y="2670340"/>
            <a:ext cx="2676939" cy="2676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80AD13-CC4F-5DC6-9185-59A7215A3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017" y="3952777"/>
            <a:ext cx="1394502" cy="1394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343409-9122-6ADB-4F33-96940491A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84" y="3340030"/>
            <a:ext cx="2465116" cy="17941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81F6EB-E924-C539-72DD-88C87539A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8595" y="4501849"/>
            <a:ext cx="1042289" cy="1042289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9937311-9AC6-1E07-C37B-1DD2F8D1480F}"/>
              </a:ext>
            </a:extLst>
          </p:cNvPr>
          <p:cNvGrpSpPr/>
          <p:nvPr/>
        </p:nvGrpSpPr>
        <p:grpSpPr>
          <a:xfrm>
            <a:off x="10173420" y="3847564"/>
            <a:ext cx="1119007" cy="939674"/>
            <a:chOff x="10173420" y="3847564"/>
            <a:chExt cx="1119007" cy="93967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BCCF0D3-FE6C-AE84-F976-CFD2AD61BDC9}"/>
                </a:ext>
              </a:extLst>
            </p:cNvPr>
            <p:cNvSpPr/>
            <p:nvPr/>
          </p:nvSpPr>
          <p:spPr>
            <a:xfrm>
              <a:off x="10604691" y="3968898"/>
              <a:ext cx="213613" cy="2136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03D1E6B-2226-8032-605A-0AC32EB6FCA9}"/>
                </a:ext>
              </a:extLst>
            </p:cNvPr>
            <p:cNvSpPr/>
            <p:nvPr/>
          </p:nvSpPr>
          <p:spPr>
            <a:xfrm>
              <a:off x="10515932" y="4320263"/>
              <a:ext cx="213613" cy="2136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032B139-7E52-B3A2-C3A7-27CC2578729F}"/>
                </a:ext>
              </a:extLst>
            </p:cNvPr>
            <p:cNvSpPr/>
            <p:nvPr/>
          </p:nvSpPr>
          <p:spPr>
            <a:xfrm>
              <a:off x="10754180" y="4135998"/>
              <a:ext cx="213613" cy="2136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DD8629B-0637-5DE8-DA08-4787655394EE}"/>
                </a:ext>
              </a:extLst>
            </p:cNvPr>
            <p:cNvSpPr/>
            <p:nvPr/>
          </p:nvSpPr>
          <p:spPr>
            <a:xfrm>
              <a:off x="10564566" y="4433635"/>
              <a:ext cx="213613" cy="2136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815DF40-D76C-4D11-7702-F75DF7277409}"/>
                </a:ext>
              </a:extLst>
            </p:cNvPr>
            <p:cNvSpPr/>
            <p:nvPr/>
          </p:nvSpPr>
          <p:spPr>
            <a:xfrm>
              <a:off x="10852898" y="4427069"/>
              <a:ext cx="213613" cy="2136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935745-CA6C-844F-6E6D-AB8787CBE20D}"/>
                </a:ext>
              </a:extLst>
            </p:cNvPr>
            <p:cNvSpPr/>
            <p:nvPr/>
          </p:nvSpPr>
          <p:spPr>
            <a:xfrm>
              <a:off x="10307404" y="4362864"/>
              <a:ext cx="213613" cy="2136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EE66BCC-4A31-4254-2421-3A382A3545A4}"/>
                </a:ext>
              </a:extLst>
            </p:cNvPr>
            <p:cNvSpPr/>
            <p:nvPr/>
          </p:nvSpPr>
          <p:spPr>
            <a:xfrm>
              <a:off x="10393539" y="4048289"/>
              <a:ext cx="213613" cy="2136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7CADC6-7FF2-CD6A-E8CE-8B14A11A5825}"/>
                </a:ext>
              </a:extLst>
            </p:cNvPr>
            <p:cNvSpPr/>
            <p:nvPr/>
          </p:nvSpPr>
          <p:spPr>
            <a:xfrm>
              <a:off x="10192787" y="4149251"/>
              <a:ext cx="213613" cy="2136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B7FDB7E-0438-B504-DE92-81B9BB51EAFA}"/>
                </a:ext>
              </a:extLst>
            </p:cNvPr>
            <p:cNvSpPr/>
            <p:nvPr/>
          </p:nvSpPr>
          <p:spPr>
            <a:xfrm>
              <a:off x="10919328" y="4182510"/>
              <a:ext cx="213613" cy="2136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77907F3-81B7-D5DE-C1B6-221817A68066}"/>
                </a:ext>
              </a:extLst>
            </p:cNvPr>
            <p:cNvSpPr/>
            <p:nvPr/>
          </p:nvSpPr>
          <p:spPr>
            <a:xfrm>
              <a:off x="10671372" y="4573625"/>
              <a:ext cx="213613" cy="2136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0976FD7-2030-8629-A529-D1A8BD48CFD4}"/>
                </a:ext>
              </a:extLst>
            </p:cNvPr>
            <p:cNvSpPr/>
            <p:nvPr/>
          </p:nvSpPr>
          <p:spPr>
            <a:xfrm>
              <a:off x="10746091" y="3926885"/>
              <a:ext cx="213613" cy="2136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30CDC03-7A3B-B8BD-E274-4B6142C5A0F8}"/>
                </a:ext>
              </a:extLst>
            </p:cNvPr>
            <p:cNvSpPr/>
            <p:nvPr/>
          </p:nvSpPr>
          <p:spPr>
            <a:xfrm>
              <a:off x="10459804" y="4515264"/>
              <a:ext cx="213613" cy="2136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9502DC6-189C-2244-8F6C-3A21EE2E0119}"/>
                </a:ext>
              </a:extLst>
            </p:cNvPr>
            <p:cNvSpPr/>
            <p:nvPr/>
          </p:nvSpPr>
          <p:spPr>
            <a:xfrm>
              <a:off x="10192788" y="4540441"/>
              <a:ext cx="213613" cy="2136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FB518E9-1C59-4943-0E13-6835605B3BDC}"/>
                </a:ext>
              </a:extLst>
            </p:cNvPr>
            <p:cNvSpPr/>
            <p:nvPr/>
          </p:nvSpPr>
          <p:spPr>
            <a:xfrm>
              <a:off x="10173420" y="3950963"/>
              <a:ext cx="213613" cy="2136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B80FD65-F5C7-E5F5-1EA0-661C0D0AC048}"/>
                </a:ext>
              </a:extLst>
            </p:cNvPr>
            <p:cNvSpPr/>
            <p:nvPr/>
          </p:nvSpPr>
          <p:spPr>
            <a:xfrm>
              <a:off x="11078814" y="4362864"/>
              <a:ext cx="213613" cy="2136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A2C8196-29EF-FD18-48E8-8487DA3342EB}"/>
                </a:ext>
              </a:extLst>
            </p:cNvPr>
            <p:cNvSpPr/>
            <p:nvPr/>
          </p:nvSpPr>
          <p:spPr>
            <a:xfrm>
              <a:off x="10409125" y="3847564"/>
              <a:ext cx="213613" cy="2136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6C5AC6D-7788-1AFB-24D5-4501806F8A5F}"/>
              </a:ext>
            </a:extLst>
          </p:cNvPr>
          <p:cNvSpPr txBox="1"/>
          <p:nvPr/>
        </p:nvSpPr>
        <p:spPr>
          <a:xfrm>
            <a:off x="9539697" y="2562134"/>
            <a:ext cx="30536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DokChampa" panose="020B0604020202020204" pitchFamily="34" charset="-34"/>
              </a:rPr>
              <a:t>8 </a:t>
            </a:r>
            <a:r>
              <a:rPr lang="fr-FR" sz="2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DokChampa" panose="020B0604020202020204" pitchFamily="34" charset="-34"/>
              </a:rPr>
              <a:t>protons p</a:t>
            </a:r>
          </a:p>
          <a:p>
            <a:r>
              <a:rPr lang="fr-FR" sz="2500" dirty="0">
                <a:latin typeface="Century Gothic" panose="020B0502020202020204" pitchFamily="34" charset="0"/>
                <a:cs typeface="DokChampa" panose="020B0604020202020204" pitchFamily="34" charset="-34"/>
              </a:rPr>
              <a:t>+ </a:t>
            </a:r>
            <a:r>
              <a:rPr lang="fr-FR" sz="25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DokChampa" panose="020B0604020202020204" pitchFamily="34" charset="-34"/>
              </a:rPr>
              <a:t>8 </a:t>
            </a:r>
            <a:r>
              <a:rPr lang="fr-FR" sz="2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DokChampa" panose="020B0604020202020204" pitchFamily="34" charset="-34"/>
              </a:rPr>
              <a:t>neutrons n</a:t>
            </a:r>
            <a:endParaRPr lang="en-GB" sz="2500" b="1" baseline="300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39904E-6AB9-40DF-B57A-19CFC32A83E2}"/>
              </a:ext>
            </a:extLst>
          </p:cNvPr>
          <p:cNvSpPr txBox="1"/>
          <p:nvPr/>
        </p:nvSpPr>
        <p:spPr>
          <a:xfrm>
            <a:off x="3466281" y="2301919"/>
            <a:ext cx="30536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dirty="0">
                <a:solidFill>
                  <a:srgbClr val="EB5F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atome O</a:t>
            </a:r>
          </a:p>
          <a:p>
            <a:r>
              <a:rPr lang="fr-FR" sz="2500" dirty="0">
                <a:latin typeface="Segoe UI" panose="020B0502040204020203" pitchFamily="34" charset="0"/>
                <a:cs typeface="Segoe UI" panose="020B0502040204020203" pitchFamily="34" charset="0"/>
              </a:rPr>
              <a:t>+ </a:t>
            </a:r>
            <a:r>
              <a:rPr lang="fr-FR" sz="2500" dirty="0">
                <a:solidFill>
                  <a:srgbClr val="70B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atomes H</a:t>
            </a:r>
            <a:endParaRPr lang="en-GB" sz="2500" baseline="30000" dirty="0">
              <a:solidFill>
                <a:srgbClr val="70B44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BF4E456-4666-F274-A809-B5E66AA59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3283" y="4355246"/>
            <a:ext cx="580548" cy="5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/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Graph Building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8357A3F-CF35-9D84-BC86-F0C83D792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896" y="1234376"/>
            <a:ext cx="11687432" cy="194790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68064EB-C5CC-F842-B729-98360591B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6068" y="3295111"/>
            <a:ext cx="3666449" cy="32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37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68" y="200658"/>
            <a:ext cx="4198442" cy="510487"/>
          </a:xfrm>
        </p:spPr>
        <p:txBody>
          <a:bodyPr/>
          <a:lstStyle/>
          <a:p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6581915" cy="393755"/>
          </a:xfrm>
        </p:spPr>
        <p:txBody>
          <a:bodyPr/>
          <a:lstStyle/>
          <a:p>
            <a:r>
              <a:rPr lang="fr-FR" dirty="0"/>
              <a:t>Graph Building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61AAE1B-BB3E-DFE3-3BF7-C4DDAF152840}"/>
              </a:ext>
            </a:extLst>
          </p:cNvPr>
          <p:cNvGrpSpPr/>
          <p:nvPr/>
        </p:nvGrpSpPr>
        <p:grpSpPr>
          <a:xfrm>
            <a:off x="358744" y="2184289"/>
            <a:ext cx="11328129" cy="2664766"/>
            <a:chOff x="358744" y="2184289"/>
            <a:chExt cx="11328129" cy="2664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B0905D7-0575-E146-5435-B4FA0D61CC6C}"/>
                    </a:ext>
                  </a:extLst>
                </p:cNvPr>
                <p:cNvSpPr txBox="1"/>
                <p:nvPr/>
              </p:nvSpPr>
              <p:spPr>
                <a:xfrm>
                  <a:off x="1031540" y="2274811"/>
                  <a:ext cx="1065533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b="1" dirty="0" err="1">
                      <a:solidFill>
                        <a:schemeClr val="accent4">
                          <a:lumMod val="50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Learn</a:t>
                  </a:r>
                  <a:r>
                    <a:rPr lang="fr-FR" b="1" dirty="0">
                      <a:solidFill>
                        <a:schemeClr val="accent4">
                          <a:lumMod val="50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𝐝</m:t>
                          </m:r>
                        </m:e>
                        <m:sub>
                          <m:r>
                            <a:rPr lang="fr-FR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𝐞𝐦𝐛</m:t>
                          </m:r>
                        </m:sub>
                      </m:sSub>
                    </m:oMath>
                  </a14:m>
                  <a:r>
                    <a:rPr lang="fr-FR" b="1" dirty="0">
                      <a:solidFill>
                        <a:schemeClr val="accent4">
                          <a:lumMod val="50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-dimensional </a:t>
                  </a:r>
                  <a:r>
                    <a:rPr lang="fr-FR" b="1" dirty="0" err="1">
                      <a:solidFill>
                        <a:schemeClr val="accent4">
                          <a:lumMod val="50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embedding</a:t>
                  </a:r>
                  <a:endParaRPr lang="en-US" b="1" dirty="0">
                    <a:solidFill>
                      <a:schemeClr val="accent4">
                        <a:lumMod val="50000"/>
                      </a:schemeClr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B0905D7-0575-E146-5435-B4FA0D61CC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540" y="2274811"/>
                  <a:ext cx="10655333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458" t="-6557" b="-2623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D8E8D1-2D92-91C3-2A20-6DF0AB17BEF8}"/>
                </a:ext>
              </a:extLst>
            </p:cNvPr>
            <p:cNvSpPr/>
            <p:nvPr/>
          </p:nvSpPr>
          <p:spPr>
            <a:xfrm>
              <a:off x="358744" y="2184289"/>
              <a:ext cx="567890" cy="567890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09CDC96-FC78-03BF-281C-3BE58682DF0C}"/>
                    </a:ext>
                  </a:extLst>
                </p:cNvPr>
                <p:cNvSpPr txBox="1"/>
                <p:nvPr/>
              </p:nvSpPr>
              <p:spPr>
                <a:xfrm>
                  <a:off x="792144" y="2580222"/>
                  <a:ext cx="4439479" cy="1126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layer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09CDC96-FC78-03BF-281C-3BE58682D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144" y="2580222"/>
                  <a:ext cx="4439479" cy="11269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6F6BF5E-8AB8-2DA7-30CF-66E972E26F58}"/>
                </a:ext>
              </a:extLst>
            </p:cNvPr>
            <p:cNvSpPr/>
            <p:nvPr/>
          </p:nvSpPr>
          <p:spPr>
            <a:xfrm>
              <a:off x="5624943" y="2608350"/>
              <a:ext cx="3099335" cy="92333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latin typeface="Verdana" panose="020B0604030504040204" pitchFamily="34" charset="0"/>
                  <a:ea typeface="Verdana" panose="020B0604030504040204" pitchFamily="34" charset="0"/>
                </a:rPr>
                <a:t>Embedding</a:t>
              </a:r>
              <a:r>
                <a:rPr lang="fr-FR" dirty="0">
                  <a:latin typeface="Verdana" panose="020B0604030504040204" pitchFamily="34" charset="0"/>
                  <a:ea typeface="Verdana" panose="020B0604030504040204" pitchFamily="34" charset="0"/>
                </a:rPr>
                <a:t> Network</a:t>
              </a:r>
            </a:p>
            <a:p>
              <a:pPr algn="ctr"/>
              <a:r>
                <a:rPr lang="fr-FR" dirty="0">
                  <a:latin typeface="Verdana" panose="020B0604030504040204" pitchFamily="34" charset="0"/>
                  <a:ea typeface="Verdana" panose="020B0604030504040204" pitchFamily="34" charset="0"/>
                </a:rPr>
                <a:t>(MLP)</a:t>
              </a:r>
              <a:endParaRPr lang="en-GB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E37B112-577E-CA86-B814-3C2B8D8BAEB5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>
              <a:off x="5151539" y="3070015"/>
              <a:ext cx="4734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21BCB08-554B-7932-A28C-496921370BB6}"/>
                </a:ext>
              </a:extLst>
            </p:cNvPr>
            <p:cNvCxnSpPr>
              <a:cxnSpLocks/>
            </p:cNvCxnSpPr>
            <p:nvPr/>
          </p:nvCxnSpPr>
          <p:spPr>
            <a:xfrm>
              <a:off x="8717872" y="3102491"/>
              <a:ext cx="362955" cy="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E96AEA2-0B20-411D-E933-BE4BABAE50AE}"/>
                    </a:ext>
                  </a:extLst>
                </p:cNvPr>
                <p:cNvSpPr txBox="1"/>
                <p:nvPr/>
              </p:nvSpPr>
              <p:spPr>
                <a:xfrm>
                  <a:off x="8210066" y="2908901"/>
                  <a:ext cx="234006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Segoe UI" panose="020B0502040204020203" pitchFamily="34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Segoe UI" panose="020B0502040204020203" pitchFamily="34" charset="0"/>
                              </a:rPr>
                              <m:t>𝑒</m:t>
                            </m:r>
                          </m:e>
                        </m:acc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E96AEA2-0B20-411D-E933-BE4BABAE50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0066" y="2908901"/>
                  <a:ext cx="2340069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229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2FD4D42-332F-913F-57F2-42F36041D477}"/>
                    </a:ext>
                  </a:extLst>
                </p:cNvPr>
                <p:cNvSpPr txBox="1"/>
                <p:nvPr/>
              </p:nvSpPr>
              <p:spPr>
                <a:xfrm>
                  <a:off x="1080908" y="3648726"/>
                  <a:ext cx="10316513" cy="12003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MLP maps each hit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→</m:t>
                      </m:r>
                    </m:oMath>
                  </a14:m>
                  <a:r>
                    <a:rPr lang="en-US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vector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𝑒</m:t>
                          </m:r>
                        </m:e>
                      </m:acc>
                    </m:oMath>
                  </a14:m>
                  <a:r>
                    <a:rPr lang="en-US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ℝ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7</m:t>
                          </m:r>
                        </m:sup>
                      </m:sSup>
                    </m:oMath>
                  </a14:m>
                  <a:endPara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Network trained so that: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fr-FR" b="1" dirty="0" err="1">
                      <a:solidFill>
                        <a:srgbClr val="00B050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Connected</a:t>
                  </a:r>
                  <a:r>
                    <a:rPr lang="fr-FR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hits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→</m:t>
                      </m:r>
                    </m:oMath>
                  </a14:m>
                  <a:r>
                    <a:rPr lang="en-US" b="1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</a:t>
                  </a:r>
                  <a:r>
                    <a:rPr lang="en-US" b="1" dirty="0">
                      <a:solidFill>
                        <a:srgbClr val="00B050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close</a:t>
                  </a:r>
                  <a:r>
                    <a:rPr lang="en-US" b="1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</a:t>
                  </a:r>
                  <a:r>
                    <a:rPr lang="en-US" dirty="0"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in embedding space</a:t>
                  </a:r>
                  <a:endParaRPr lang="en-US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endParaRP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rgbClr val="FF0000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Non-connected</a:t>
                  </a:r>
                  <a:r>
                    <a:rPr lang="en-US" dirty="0">
                      <a:solidFill>
                        <a:schemeClr val="tx1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hits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m:t>→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</a:t>
                  </a:r>
                  <a:r>
                    <a:rPr lang="en-US" b="1" dirty="0">
                      <a:solidFill>
                        <a:srgbClr val="FF0000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far apart </a:t>
                  </a:r>
                  <a:r>
                    <a:rPr lang="en-US" dirty="0">
                      <a:solidFill>
                        <a:schemeClr val="tx1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in embedding space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2FD4D42-332F-913F-57F2-42F36041D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08" y="3648726"/>
                  <a:ext cx="10316513" cy="1200329"/>
                </a:xfrm>
                <a:prstGeom prst="rect">
                  <a:avLst/>
                </a:prstGeom>
                <a:blipFill>
                  <a:blip r:embed="rId6"/>
                  <a:stretch>
                    <a:fillRect l="-354" t="-6122" b="-81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78F36933-8FBB-DD39-3BBD-AC802A4E4C13}"/>
              </a:ext>
            </a:extLst>
          </p:cNvPr>
          <p:cNvSpPr/>
          <p:nvPr/>
        </p:nvSpPr>
        <p:spPr>
          <a:xfrm>
            <a:off x="366546" y="5101580"/>
            <a:ext cx="567890" cy="56789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054709-14F5-07DA-24E1-D8EDC49C3C0A}"/>
              </a:ext>
            </a:extLst>
          </p:cNvPr>
          <p:cNvSpPr txBox="1"/>
          <p:nvPr/>
        </p:nvSpPr>
        <p:spPr>
          <a:xfrm>
            <a:off x="970355" y="5195230"/>
            <a:ext cx="7876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Build candidate edges with Fixed Radius Nearest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Neighbours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(FRNN)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12D3BA6-EC3A-5CEC-1918-B09856195778}"/>
                  </a:ext>
                </a:extLst>
              </p:cNvPr>
              <p:cNvSpPr txBox="1"/>
              <p:nvPr/>
            </p:nvSpPr>
            <p:spPr>
              <a:xfrm>
                <a:off x="997307" y="5524831"/>
                <a:ext cx="9049966" cy="965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For each hit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𝑖</m:t>
                    </m:r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, find </a:t>
                </a:r>
                <a:r>
                  <a:rPr lang="en-US" b="1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neighbours</a:t>
                </a:r>
                <a:r>
                  <a:rPr lang="en-US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within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94327A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94327A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𝒅</m:t>
                        </m:r>
                      </m:e>
                      <m:sub>
                        <m:r>
                          <a:rPr lang="fr-FR" b="1" i="0" smtClean="0">
                            <a:solidFill>
                              <a:srgbClr val="94327A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𝐦𝐚𝐱</m:t>
                        </m:r>
                      </m:sub>
                    </m:sSub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in embedding space:</a:t>
                </a:r>
                <a:b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FRNN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𝑖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hits</m:t>
                        </m:r>
                        <m:r>
                          <a:rPr lang="fr-FR" b="0" i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j</m:t>
                        </m:r>
                      </m:e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Segoe UI" panose="020B0502040204020203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FR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Segoe UI" panose="020B0502040204020203" pitchFamily="34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FR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Segoe UI" panose="020B0502040204020203" pitchFamily="34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Segoe UI" panose="020B0502040204020203" pitchFamily="34" charset="0"/>
                              </a:rPr>
                              <m:t>max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Limit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𝒌</m:t>
                        </m:r>
                      </m:e>
                      <m:sub>
                        <m:r>
                          <a:rPr lang="fr-FR" b="1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Segoe UI" panose="020B0502040204020203" pitchFamily="34" charset="0"/>
                          </a:rPr>
                          <m:t>𝐦𝐚𝐱</m:t>
                        </m:r>
                      </m:sub>
                    </m:sSub>
                    <m:r>
                      <a:rPr lang="fr-FR" b="1" i="1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𝟓𝟎</m:t>
                    </m:r>
                  </m:oMath>
                </a14:m>
                <a:r>
                  <a:rPr lang="en-US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dirty="0" err="1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neighbours</a:t>
                </a:r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/ hit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12D3BA6-EC3A-5CEC-1918-B09856195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07" y="5524831"/>
                <a:ext cx="9049966" cy="965392"/>
              </a:xfrm>
              <a:prstGeom prst="rect">
                <a:avLst/>
              </a:prstGeom>
              <a:blipFill>
                <a:blip r:embed="rId7"/>
                <a:stretch>
                  <a:fillRect l="-741" t="-5660" b="-11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Arrow: Right 58">
            <a:extLst>
              <a:ext uri="{FF2B5EF4-FFF2-40B4-BE49-F238E27FC236}">
                <a16:creationId xmlns:a16="http://schemas.microsoft.com/office/drawing/2014/main" id="{F55ACD2A-98E9-7114-6E25-DB01A43763F0}"/>
              </a:ext>
            </a:extLst>
          </p:cNvPr>
          <p:cNvSpPr/>
          <p:nvPr/>
        </p:nvSpPr>
        <p:spPr>
          <a:xfrm>
            <a:off x="6804087" y="1019922"/>
            <a:ext cx="764674" cy="59473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41AD794-7FC0-C7B9-0B7A-AF1107A97BA1}"/>
              </a:ext>
            </a:extLst>
          </p:cNvPr>
          <p:cNvGrpSpPr/>
          <p:nvPr/>
        </p:nvGrpSpPr>
        <p:grpSpPr>
          <a:xfrm>
            <a:off x="3189859" y="705288"/>
            <a:ext cx="1817570" cy="1204432"/>
            <a:chOff x="3189859" y="705288"/>
            <a:chExt cx="1817570" cy="120443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034819A-236E-95FF-1209-6F658785104D}"/>
                </a:ext>
              </a:extLst>
            </p:cNvPr>
            <p:cNvSpPr/>
            <p:nvPr/>
          </p:nvSpPr>
          <p:spPr>
            <a:xfrm>
              <a:off x="4519782" y="712379"/>
              <a:ext cx="67029" cy="11973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7FB4574-457C-511F-9DE9-851BAEF3BDB4}"/>
                </a:ext>
              </a:extLst>
            </p:cNvPr>
            <p:cNvSpPr/>
            <p:nvPr/>
          </p:nvSpPr>
          <p:spPr>
            <a:xfrm>
              <a:off x="4481959" y="839940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B6C47DC-6A58-1A1F-F0E9-5D10549DB4AA}"/>
                </a:ext>
              </a:extLst>
            </p:cNvPr>
            <p:cNvSpPr/>
            <p:nvPr/>
          </p:nvSpPr>
          <p:spPr>
            <a:xfrm>
              <a:off x="3948133" y="712379"/>
              <a:ext cx="67029" cy="11973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845C70-F015-5AD4-8C9B-A174CF2DE8A8}"/>
                </a:ext>
              </a:extLst>
            </p:cNvPr>
            <p:cNvSpPr/>
            <p:nvPr/>
          </p:nvSpPr>
          <p:spPr>
            <a:xfrm>
              <a:off x="3908280" y="947802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73B002-ADBD-C5F9-092E-7AE10493545F}"/>
                </a:ext>
              </a:extLst>
            </p:cNvPr>
            <p:cNvSpPr/>
            <p:nvPr/>
          </p:nvSpPr>
          <p:spPr>
            <a:xfrm>
              <a:off x="3466784" y="705288"/>
              <a:ext cx="67029" cy="11973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D5B58B0-C321-F619-AF04-31B1713E96F7}"/>
                </a:ext>
              </a:extLst>
            </p:cNvPr>
            <p:cNvSpPr/>
            <p:nvPr/>
          </p:nvSpPr>
          <p:spPr>
            <a:xfrm>
              <a:off x="3428300" y="1070259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538A989-9F12-2040-1D6A-64A4ACDE7A85}"/>
                </a:ext>
              </a:extLst>
            </p:cNvPr>
            <p:cNvSpPr/>
            <p:nvPr/>
          </p:nvSpPr>
          <p:spPr>
            <a:xfrm>
              <a:off x="4481959" y="1718083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A3D0757-1B6F-DEB3-3641-71FD0A8E82D5}"/>
                </a:ext>
              </a:extLst>
            </p:cNvPr>
            <p:cNvCxnSpPr>
              <a:cxnSpLocks/>
            </p:cNvCxnSpPr>
            <p:nvPr/>
          </p:nvCxnSpPr>
          <p:spPr>
            <a:xfrm>
              <a:off x="3189859" y="1329987"/>
              <a:ext cx="1817570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EA7497B-B106-8005-7805-DAAE50802BD2}"/>
                </a:ext>
              </a:extLst>
            </p:cNvPr>
            <p:cNvSpPr/>
            <p:nvPr/>
          </p:nvSpPr>
          <p:spPr>
            <a:xfrm>
              <a:off x="3898013" y="1573785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0C91FF1-F4B5-8580-17A2-B3698C069700}"/>
                </a:ext>
              </a:extLst>
            </p:cNvPr>
            <p:cNvSpPr/>
            <p:nvPr/>
          </p:nvSpPr>
          <p:spPr>
            <a:xfrm>
              <a:off x="3908280" y="1175779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A40906F-0CDF-DB2E-E99F-A80ACA6F048A}"/>
                </a:ext>
              </a:extLst>
            </p:cNvPr>
            <p:cNvSpPr/>
            <p:nvPr/>
          </p:nvSpPr>
          <p:spPr>
            <a:xfrm>
              <a:off x="4481959" y="1125769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68E067B-AF5E-64F8-CD30-1854A3F9B057}"/>
                </a:ext>
              </a:extLst>
            </p:cNvPr>
            <p:cNvSpPr/>
            <p:nvPr/>
          </p:nvSpPr>
          <p:spPr>
            <a:xfrm>
              <a:off x="3419952" y="1211064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FEE9F36-86CA-17E5-86FC-3F43BBA67185}"/>
                </a:ext>
              </a:extLst>
            </p:cNvPr>
            <p:cNvSpPr/>
            <p:nvPr/>
          </p:nvSpPr>
          <p:spPr>
            <a:xfrm>
              <a:off x="3428311" y="1425444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498659B6-E72B-5858-5AB1-85A3B1BC5814}"/>
              </a:ext>
            </a:extLst>
          </p:cNvPr>
          <p:cNvSpPr/>
          <p:nvPr/>
        </p:nvSpPr>
        <p:spPr>
          <a:xfrm>
            <a:off x="7229354" y="1183067"/>
            <a:ext cx="253198" cy="268439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503644-5D99-2DA1-E28C-16F7D75E2A20}"/>
              </a:ext>
            </a:extLst>
          </p:cNvPr>
          <p:cNvGrpSpPr/>
          <p:nvPr/>
        </p:nvGrpSpPr>
        <p:grpSpPr>
          <a:xfrm>
            <a:off x="8918095" y="655812"/>
            <a:ext cx="2999197" cy="1638370"/>
            <a:chOff x="8918095" y="655812"/>
            <a:chExt cx="2999197" cy="163837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AE08256-1F8E-D546-211D-59FA8D8DB994}"/>
                </a:ext>
              </a:extLst>
            </p:cNvPr>
            <p:cNvSpPr txBox="1"/>
            <p:nvPr/>
          </p:nvSpPr>
          <p:spPr>
            <a:xfrm>
              <a:off x="9923551" y="1924850"/>
              <a:ext cx="19097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2A0A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rough graph</a:t>
              </a:r>
              <a:endParaRPr lang="en-GB" b="1" dirty="0">
                <a:solidFill>
                  <a:srgbClr val="62A0AA"/>
                </a:solidFill>
              </a:endParaRP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5BB7FCF1-9FD2-859F-F1E4-9E0B517FE2C8}"/>
                </a:ext>
              </a:extLst>
            </p:cNvPr>
            <p:cNvSpPr/>
            <p:nvPr/>
          </p:nvSpPr>
          <p:spPr>
            <a:xfrm>
              <a:off x="8918095" y="1142019"/>
              <a:ext cx="764674" cy="283998"/>
            </a:xfrm>
            <a:prstGeom prst="rightArrow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63778C1-985F-6650-DF35-31C7E07BE63F}"/>
                </a:ext>
              </a:extLst>
            </p:cNvPr>
            <p:cNvSpPr/>
            <p:nvPr/>
          </p:nvSpPr>
          <p:spPr>
            <a:xfrm>
              <a:off x="11171904" y="662903"/>
              <a:ext cx="67029" cy="11973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C6153D6-818D-4FEA-2014-C04662BADF88}"/>
                </a:ext>
              </a:extLst>
            </p:cNvPr>
            <p:cNvSpPr/>
            <p:nvPr/>
          </p:nvSpPr>
          <p:spPr>
            <a:xfrm>
              <a:off x="11134081" y="790464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BEC4F54-DA8D-8827-213E-294E81D7E0B4}"/>
                </a:ext>
              </a:extLst>
            </p:cNvPr>
            <p:cNvSpPr/>
            <p:nvPr/>
          </p:nvSpPr>
          <p:spPr>
            <a:xfrm>
              <a:off x="10600255" y="662903"/>
              <a:ext cx="67029" cy="11973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654C4C3-2D7A-C0ED-0189-9914E6DBF412}"/>
                </a:ext>
              </a:extLst>
            </p:cNvPr>
            <p:cNvSpPr/>
            <p:nvPr/>
          </p:nvSpPr>
          <p:spPr>
            <a:xfrm>
              <a:off x="10560402" y="898326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8333FE4-4E45-A79F-19E8-0C3EDBA5F089}"/>
                </a:ext>
              </a:extLst>
            </p:cNvPr>
            <p:cNvSpPr/>
            <p:nvPr/>
          </p:nvSpPr>
          <p:spPr>
            <a:xfrm>
              <a:off x="10118906" y="655812"/>
              <a:ext cx="67029" cy="11973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DD9DAF7-171D-343E-9B70-539EA178A1B9}"/>
                </a:ext>
              </a:extLst>
            </p:cNvPr>
            <p:cNvSpPr/>
            <p:nvPr/>
          </p:nvSpPr>
          <p:spPr>
            <a:xfrm>
              <a:off x="10080422" y="1020783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8184078-81C2-A1A0-A8B8-458BC71D43D8}"/>
                </a:ext>
              </a:extLst>
            </p:cNvPr>
            <p:cNvSpPr/>
            <p:nvPr/>
          </p:nvSpPr>
          <p:spPr>
            <a:xfrm>
              <a:off x="11134081" y="1668607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9EF7A9A-8329-FA50-5397-1E4BCA27D601}"/>
                </a:ext>
              </a:extLst>
            </p:cNvPr>
            <p:cNvCxnSpPr/>
            <p:nvPr/>
          </p:nvCxnSpPr>
          <p:spPr>
            <a:xfrm>
              <a:off x="9841981" y="1280511"/>
              <a:ext cx="2075311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3C37627-2858-6854-4E4F-327F8937EEE7}"/>
                </a:ext>
              </a:extLst>
            </p:cNvPr>
            <p:cNvSpPr/>
            <p:nvPr/>
          </p:nvSpPr>
          <p:spPr>
            <a:xfrm>
              <a:off x="10550135" y="1524309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3F8AEE9-A95C-F643-C087-2F14AC94A8C6}"/>
                </a:ext>
              </a:extLst>
            </p:cNvPr>
            <p:cNvSpPr/>
            <p:nvPr/>
          </p:nvSpPr>
          <p:spPr>
            <a:xfrm>
              <a:off x="10560402" y="1126303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5E65E01-31DA-E078-099A-57D633A98098}"/>
                </a:ext>
              </a:extLst>
            </p:cNvPr>
            <p:cNvSpPr/>
            <p:nvPr/>
          </p:nvSpPr>
          <p:spPr>
            <a:xfrm>
              <a:off x="11134081" y="1076293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653AC9A-A7E8-3C92-8E24-E33C36D4682F}"/>
                </a:ext>
              </a:extLst>
            </p:cNvPr>
            <p:cNvSpPr/>
            <p:nvPr/>
          </p:nvSpPr>
          <p:spPr>
            <a:xfrm>
              <a:off x="10072074" y="1161588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D9144A5-1C6E-4B9F-C8C0-91A3D09D7991}"/>
                </a:ext>
              </a:extLst>
            </p:cNvPr>
            <p:cNvSpPr/>
            <p:nvPr/>
          </p:nvSpPr>
          <p:spPr>
            <a:xfrm>
              <a:off x="10080433" y="1375968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7D8F1BF-0ACF-8E7F-6104-B89B93D2C46B}"/>
                </a:ext>
              </a:extLst>
            </p:cNvPr>
            <p:cNvCxnSpPr>
              <a:cxnSpLocks/>
              <a:stCxn id="70" idx="6"/>
              <a:endCxn id="68" idx="2"/>
            </p:cNvCxnSpPr>
            <p:nvPr/>
          </p:nvCxnSpPr>
          <p:spPr>
            <a:xfrm flipV="1">
              <a:off x="10223095" y="967520"/>
              <a:ext cx="337307" cy="122457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E08A211-2D0C-AC4C-2DCA-EA85889CC090}"/>
                </a:ext>
              </a:extLst>
            </p:cNvPr>
            <p:cNvCxnSpPr>
              <a:cxnSpLocks/>
              <a:stCxn id="76" idx="6"/>
              <a:endCxn id="74" idx="2"/>
            </p:cNvCxnSpPr>
            <p:nvPr/>
          </p:nvCxnSpPr>
          <p:spPr>
            <a:xfrm flipV="1">
              <a:off x="10214747" y="1195497"/>
              <a:ext cx="345655" cy="35285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113B18-4A4F-3892-B36F-7E8ACB9945AC}"/>
                </a:ext>
              </a:extLst>
            </p:cNvPr>
            <p:cNvCxnSpPr>
              <a:cxnSpLocks/>
              <a:stCxn id="68" idx="6"/>
              <a:endCxn id="66" idx="2"/>
            </p:cNvCxnSpPr>
            <p:nvPr/>
          </p:nvCxnSpPr>
          <p:spPr>
            <a:xfrm flipV="1">
              <a:off x="10703075" y="859658"/>
              <a:ext cx="431006" cy="107862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5134C4-D403-33FB-03ED-54B7E09E78B9}"/>
                </a:ext>
              </a:extLst>
            </p:cNvPr>
            <p:cNvCxnSpPr>
              <a:cxnSpLocks/>
              <a:stCxn id="74" idx="6"/>
              <a:endCxn id="66" idx="2"/>
            </p:cNvCxnSpPr>
            <p:nvPr/>
          </p:nvCxnSpPr>
          <p:spPr>
            <a:xfrm flipV="1">
              <a:off x="10703075" y="859658"/>
              <a:ext cx="431006" cy="335839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B5043E4-50B6-5DD7-87E4-28F78AE1A74F}"/>
                </a:ext>
              </a:extLst>
            </p:cNvPr>
            <p:cNvCxnSpPr>
              <a:cxnSpLocks/>
              <a:stCxn id="74" idx="6"/>
              <a:endCxn id="75" idx="2"/>
            </p:cNvCxnSpPr>
            <p:nvPr/>
          </p:nvCxnSpPr>
          <p:spPr>
            <a:xfrm flipV="1">
              <a:off x="10703075" y="1145487"/>
              <a:ext cx="431006" cy="5001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B2DB91E-538F-5549-F4A8-F640C041A7B4}"/>
                </a:ext>
              </a:extLst>
            </p:cNvPr>
            <p:cNvCxnSpPr>
              <a:cxnSpLocks/>
              <a:stCxn id="77" idx="6"/>
              <a:endCxn id="73" idx="2"/>
            </p:cNvCxnSpPr>
            <p:nvPr/>
          </p:nvCxnSpPr>
          <p:spPr>
            <a:xfrm>
              <a:off x="10223106" y="1445162"/>
              <a:ext cx="327029" cy="148341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9387B5B-DF32-C21D-40D8-837EB53D1B53}"/>
                </a:ext>
              </a:extLst>
            </p:cNvPr>
            <p:cNvCxnSpPr>
              <a:cxnSpLocks/>
              <a:stCxn id="73" idx="6"/>
              <a:endCxn id="71" idx="2"/>
            </p:cNvCxnSpPr>
            <p:nvPr/>
          </p:nvCxnSpPr>
          <p:spPr>
            <a:xfrm>
              <a:off x="10692808" y="1593503"/>
              <a:ext cx="441273" cy="144298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3C3C587-0DE3-1C7B-8F87-0166802FFEAE}"/>
                </a:ext>
              </a:extLst>
            </p:cNvPr>
            <p:cNvCxnSpPr>
              <a:cxnSpLocks/>
              <a:stCxn id="76" idx="6"/>
              <a:endCxn id="68" idx="2"/>
            </p:cNvCxnSpPr>
            <p:nvPr/>
          </p:nvCxnSpPr>
          <p:spPr>
            <a:xfrm flipV="1">
              <a:off x="10214747" y="967520"/>
              <a:ext cx="345655" cy="263262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13B9597-A943-EF23-3514-1461CC7F372B}"/>
                </a:ext>
              </a:extLst>
            </p:cNvPr>
            <p:cNvSpPr/>
            <p:nvPr/>
          </p:nvSpPr>
          <p:spPr>
            <a:xfrm>
              <a:off x="10232767" y="1450782"/>
              <a:ext cx="901314" cy="329142"/>
            </a:xfrm>
            <a:custGeom>
              <a:avLst/>
              <a:gdLst>
                <a:gd name="connsiteX0" fmla="*/ 0 w 876300"/>
                <a:gd name="connsiteY0" fmla="*/ 0 h 353009"/>
                <a:gd name="connsiteX1" fmla="*/ 355600 w 876300"/>
                <a:gd name="connsiteY1" fmla="*/ 323850 h 353009"/>
                <a:gd name="connsiteX2" fmla="*/ 876300 w 876300"/>
                <a:gd name="connsiteY2" fmla="*/ 317500 h 35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53009">
                  <a:moveTo>
                    <a:pt x="0" y="0"/>
                  </a:moveTo>
                  <a:cubicBezTo>
                    <a:pt x="104775" y="135466"/>
                    <a:pt x="209550" y="270933"/>
                    <a:pt x="355600" y="323850"/>
                  </a:cubicBezTo>
                  <a:cubicBezTo>
                    <a:pt x="501650" y="376767"/>
                    <a:pt x="688975" y="347133"/>
                    <a:pt x="876300" y="31750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3B06AB8-EB1A-3F47-D7E0-E1D583854538}"/>
                </a:ext>
              </a:extLst>
            </p:cNvPr>
            <p:cNvSpPr/>
            <p:nvPr/>
          </p:nvSpPr>
          <p:spPr>
            <a:xfrm flipV="1">
              <a:off x="10214747" y="822791"/>
              <a:ext cx="919334" cy="245810"/>
            </a:xfrm>
            <a:custGeom>
              <a:avLst/>
              <a:gdLst>
                <a:gd name="connsiteX0" fmla="*/ 0 w 876300"/>
                <a:gd name="connsiteY0" fmla="*/ 0 h 353009"/>
                <a:gd name="connsiteX1" fmla="*/ 355600 w 876300"/>
                <a:gd name="connsiteY1" fmla="*/ 323850 h 353009"/>
                <a:gd name="connsiteX2" fmla="*/ 876300 w 876300"/>
                <a:gd name="connsiteY2" fmla="*/ 317500 h 35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53009">
                  <a:moveTo>
                    <a:pt x="0" y="0"/>
                  </a:moveTo>
                  <a:cubicBezTo>
                    <a:pt x="104775" y="135466"/>
                    <a:pt x="209550" y="270933"/>
                    <a:pt x="355600" y="323850"/>
                  </a:cubicBezTo>
                  <a:cubicBezTo>
                    <a:pt x="501650" y="376767"/>
                    <a:pt x="688975" y="347133"/>
                    <a:pt x="876300" y="31750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1636068-E1AB-1945-A660-67FE11CE5E98}"/>
                </a:ext>
              </a:extLst>
            </p:cNvPr>
            <p:cNvSpPr/>
            <p:nvPr/>
          </p:nvSpPr>
          <p:spPr>
            <a:xfrm rot="19851198">
              <a:off x="10267300" y="990458"/>
              <a:ext cx="830142" cy="421451"/>
            </a:xfrm>
            <a:custGeom>
              <a:avLst/>
              <a:gdLst>
                <a:gd name="connsiteX0" fmla="*/ 0 w 876300"/>
                <a:gd name="connsiteY0" fmla="*/ 0 h 353009"/>
                <a:gd name="connsiteX1" fmla="*/ 355600 w 876300"/>
                <a:gd name="connsiteY1" fmla="*/ 323850 h 353009"/>
                <a:gd name="connsiteX2" fmla="*/ 876300 w 876300"/>
                <a:gd name="connsiteY2" fmla="*/ 317500 h 35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53009">
                  <a:moveTo>
                    <a:pt x="0" y="0"/>
                  </a:moveTo>
                  <a:cubicBezTo>
                    <a:pt x="104775" y="135466"/>
                    <a:pt x="209550" y="270933"/>
                    <a:pt x="355600" y="323850"/>
                  </a:cubicBezTo>
                  <a:cubicBezTo>
                    <a:pt x="501650" y="376767"/>
                    <a:pt x="688975" y="347133"/>
                    <a:pt x="876300" y="31750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996C04A-75A4-C8EB-3006-D6BF959F195C}"/>
              </a:ext>
            </a:extLst>
          </p:cNvPr>
          <p:cNvGrpSpPr/>
          <p:nvPr/>
        </p:nvGrpSpPr>
        <p:grpSpPr>
          <a:xfrm>
            <a:off x="7832863" y="579893"/>
            <a:ext cx="608331" cy="1648197"/>
            <a:chOff x="7832863" y="579893"/>
            <a:chExt cx="608331" cy="1648197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9874476-5E5C-177E-96B6-ECF88C073683}"/>
                </a:ext>
              </a:extLst>
            </p:cNvPr>
            <p:cNvSpPr/>
            <p:nvPr/>
          </p:nvSpPr>
          <p:spPr>
            <a:xfrm>
              <a:off x="8298521" y="872943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9D31A89-6CB7-1615-B413-38D1FF0565F9}"/>
                </a:ext>
              </a:extLst>
            </p:cNvPr>
            <p:cNvSpPr/>
            <p:nvPr/>
          </p:nvSpPr>
          <p:spPr>
            <a:xfrm>
              <a:off x="8019429" y="762474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52FB0F0-90FF-87DA-DC88-FA38A503DAAE}"/>
                </a:ext>
              </a:extLst>
            </p:cNvPr>
            <p:cNvSpPr/>
            <p:nvPr/>
          </p:nvSpPr>
          <p:spPr>
            <a:xfrm>
              <a:off x="7930485" y="579893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2D431D5-A184-7F31-4727-1C7158CD1569}"/>
                </a:ext>
              </a:extLst>
            </p:cNvPr>
            <p:cNvSpPr/>
            <p:nvPr/>
          </p:nvSpPr>
          <p:spPr>
            <a:xfrm>
              <a:off x="8059268" y="1068477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12539E8-921C-FA90-68AC-74973B3FFFE4}"/>
                </a:ext>
              </a:extLst>
            </p:cNvPr>
            <p:cNvSpPr/>
            <p:nvPr/>
          </p:nvSpPr>
          <p:spPr>
            <a:xfrm>
              <a:off x="8200603" y="1284686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E2779F6-2114-B075-4C44-96D95A54D045}"/>
                </a:ext>
              </a:extLst>
            </p:cNvPr>
            <p:cNvSpPr/>
            <p:nvPr/>
          </p:nvSpPr>
          <p:spPr>
            <a:xfrm>
              <a:off x="8126044" y="1794420"/>
              <a:ext cx="142306" cy="13193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3EEF320-4958-3851-9215-D16255E43515}"/>
                </a:ext>
              </a:extLst>
            </p:cNvPr>
            <p:cNvSpPr/>
            <p:nvPr/>
          </p:nvSpPr>
          <p:spPr>
            <a:xfrm>
              <a:off x="8200603" y="2089702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691DEDB-E3D8-C925-3C5E-C1D680F91A96}"/>
                </a:ext>
              </a:extLst>
            </p:cNvPr>
            <p:cNvSpPr/>
            <p:nvPr/>
          </p:nvSpPr>
          <p:spPr>
            <a:xfrm>
              <a:off x="7832863" y="1035579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707EAF6-341C-70E7-1082-87C6BC8928C8}"/>
                </a:ext>
              </a:extLst>
            </p:cNvPr>
            <p:cNvSpPr/>
            <p:nvPr/>
          </p:nvSpPr>
          <p:spPr>
            <a:xfrm>
              <a:off x="7905850" y="1792213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797B379-4AF0-E182-CBE6-4C43EC20AC92}"/>
              </a:ext>
            </a:extLst>
          </p:cNvPr>
          <p:cNvGrpSpPr/>
          <p:nvPr/>
        </p:nvGrpSpPr>
        <p:grpSpPr>
          <a:xfrm>
            <a:off x="7954642" y="1104773"/>
            <a:ext cx="266855" cy="249107"/>
            <a:chOff x="7954642" y="1104773"/>
            <a:chExt cx="266855" cy="249107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F55759A-3CDB-4536-2D34-3AD087FC2178}"/>
                </a:ext>
              </a:extLst>
            </p:cNvPr>
            <p:cNvCxnSpPr>
              <a:cxnSpLocks/>
              <a:stCxn id="93" idx="5"/>
              <a:endCxn id="94" idx="1"/>
            </p:cNvCxnSpPr>
            <p:nvPr/>
          </p:nvCxnSpPr>
          <p:spPr>
            <a:xfrm>
              <a:off x="8181047" y="1186599"/>
              <a:ext cx="40450" cy="11835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9B60F2E-FE73-D9A9-778B-7751AA931535}"/>
                </a:ext>
              </a:extLst>
            </p:cNvPr>
            <p:cNvCxnSpPr>
              <a:cxnSpLocks/>
              <a:stCxn id="97" idx="6"/>
              <a:endCxn id="93" idx="2"/>
            </p:cNvCxnSpPr>
            <p:nvPr/>
          </p:nvCxnSpPr>
          <p:spPr>
            <a:xfrm>
              <a:off x="7975536" y="1104773"/>
              <a:ext cx="83732" cy="3289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53CBB26-3735-9BED-5FD3-651BC5CCDA29}"/>
                </a:ext>
              </a:extLst>
            </p:cNvPr>
            <p:cNvCxnSpPr>
              <a:cxnSpLocks/>
              <a:stCxn id="97" idx="5"/>
              <a:endCxn id="94" idx="2"/>
            </p:cNvCxnSpPr>
            <p:nvPr/>
          </p:nvCxnSpPr>
          <p:spPr>
            <a:xfrm>
              <a:off x="7954642" y="1153701"/>
              <a:ext cx="245961" cy="20017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1DCF2E3-7D7E-E1C0-A1B9-A5CB37B9DE5A}"/>
              </a:ext>
            </a:extLst>
          </p:cNvPr>
          <p:cNvGrpSpPr/>
          <p:nvPr/>
        </p:nvGrpSpPr>
        <p:grpSpPr>
          <a:xfrm>
            <a:off x="7904200" y="649087"/>
            <a:ext cx="415215" cy="1481900"/>
            <a:chOff x="7904200" y="649087"/>
            <a:chExt cx="415215" cy="1481900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ECF77FD-B88C-D19B-88A4-332F8DF6F505}"/>
                </a:ext>
              </a:extLst>
            </p:cNvPr>
            <p:cNvCxnSpPr>
              <a:cxnSpLocks/>
              <a:stCxn id="92" idx="5"/>
              <a:endCxn id="91" idx="0"/>
            </p:cNvCxnSpPr>
            <p:nvPr/>
          </p:nvCxnSpPr>
          <p:spPr>
            <a:xfrm>
              <a:off x="8052264" y="698015"/>
              <a:ext cx="38502" cy="6445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F04266C-D96E-1BAC-8580-03ADCF833B1B}"/>
                </a:ext>
              </a:extLst>
            </p:cNvPr>
            <p:cNvCxnSpPr>
              <a:cxnSpLocks/>
              <a:stCxn id="91" idx="6"/>
              <a:endCxn id="90" idx="2"/>
            </p:cNvCxnSpPr>
            <p:nvPr/>
          </p:nvCxnSpPr>
          <p:spPr>
            <a:xfrm>
              <a:off x="8162102" y="831668"/>
              <a:ext cx="136419" cy="11046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D2D4C64-141C-0591-78EA-BAE70D0A046A}"/>
                </a:ext>
              </a:extLst>
            </p:cNvPr>
            <p:cNvCxnSpPr>
              <a:cxnSpLocks/>
              <a:stCxn id="97" idx="0"/>
              <a:endCxn id="91" idx="3"/>
            </p:cNvCxnSpPr>
            <p:nvPr/>
          </p:nvCxnSpPr>
          <p:spPr>
            <a:xfrm flipV="1">
              <a:off x="7904200" y="880596"/>
              <a:ext cx="136123" cy="15498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632C8EC-1DB7-F4EB-918F-120357D9473E}"/>
                </a:ext>
              </a:extLst>
            </p:cNvPr>
            <p:cNvCxnSpPr>
              <a:cxnSpLocks/>
              <a:stCxn id="93" idx="0"/>
              <a:endCxn id="90" idx="2"/>
            </p:cNvCxnSpPr>
            <p:nvPr/>
          </p:nvCxnSpPr>
          <p:spPr>
            <a:xfrm flipV="1">
              <a:off x="8130605" y="942137"/>
              <a:ext cx="167916" cy="12634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BA62D2-B0C7-5CD7-0E47-173B01619F0B}"/>
                </a:ext>
              </a:extLst>
            </p:cNvPr>
            <p:cNvCxnSpPr>
              <a:cxnSpLocks/>
              <a:stCxn id="98" idx="6"/>
              <a:endCxn id="95" idx="2"/>
            </p:cNvCxnSpPr>
            <p:nvPr/>
          </p:nvCxnSpPr>
          <p:spPr>
            <a:xfrm flipV="1">
              <a:off x="8048523" y="1860387"/>
              <a:ext cx="77521" cy="102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87FABC-8501-2756-D6B4-5BD32BAF49CB}"/>
                </a:ext>
              </a:extLst>
            </p:cNvPr>
            <p:cNvCxnSpPr>
              <a:cxnSpLocks/>
              <a:stCxn id="95" idx="5"/>
              <a:endCxn id="96" idx="0"/>
            </p:cNvCxnSpPr>
            <p:nvPr/>
          </p:nvCxnSpPr>
          <p:spPr>
            <a:xfrm>
              <a:off x="8247510" y="1907032"/>
              <a:ext cx="24430" cy="18267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68D483A-AA65-8DFE-1C8B-04E2AE25FDBE}"/>
                </a:ext>
              </a:extLst>
            </p:cNvPr>
            <p:cNvCxnSpPr>
              <a:cxnSpLocks/>
              <a:stCxn id="98" idx="5"/>
            </p:cNvCxnSpPr>
            <p:nvPr/>
          </p:nvCxnSpPr>
          <p:spPr>
            <a:xfrm>
              <a:off x="8027629" y="1910335"/>
              <a:ext cx="208772" cy="22065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F5C0BD1-278E-E6F1-A192-EEED9BE48E6A}"/>
                </a:ext>
              </a:extLst>
            </p:cNvPr>
            <p:cNvCxnSpPr>
              <a:cxnSpLocks/>
              <a:stCxn id="92" idx="6"/>
              <a:endCxn id="90" idx="1"/>
            </p:cNvCxnSpPr>
            <p:nvPr/>
          </p:nvCxnSpPr>
          <p:spPr>
            <a:xfrm>
              <a:off x="8073158" y="649087"/>
              <a:ext cx="246257" cy="24412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F3EF32-191C-6D7E-C141-47BF7E7A79CE}"/>
              </a:ext>
            </a:extLst>
          </p:cNvPr>
          <p:cNvGrpSpPr/>
          <p:nvPr/>
        </p:nvGrpSpPr>
        <p:grpSpPr>
          <a:xfrm>
            <a:off x="4844106" y="629897"/>
            <a:ext cx="1754946" cy="1601661"/>
            <a:chOff x="4844106" y="629897"/>
            <a:chExt cx="1754946" cy="1601661"/>
          </a:xfrm>
        </p:grpSpPr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215BDAFF-4386-04B0-111A-65EDD7155E6D}"/>
                </a:ext>
              </a:extLst>
            </p:cNvPr>
            <p:cNvSpPr/>
            <p:nvPr/>
          </p:nvSpPr>
          <p:spPr>
            <a:xfrm>
              <a:off x="4844106" y="1046437"/>
              <a:ext cx="764674" cy="59473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39373E5-3A6C-D38B-445F-867EAC367B95}"/>
                </a:ext>
              </a:extLst>
            </p:cNvPr>
            <p:cNvSpPr/>
            <p:nvPr/>
          </p:nvSpPr>
          <p:spPr>
            <a:xfrm>
              <a:off x="5271683" y="1209582"/>
              <a:ext cx="253198" cy="2684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9CF1D76-3296-A24F-D22B-2C20A2529C15}"/>
                </a:ext>
              </a:extLst>
            </p:cNvPr>
            <p:cNvSpPr/>
            <p:nvPr/>
          </p:nvSpPr>
          <p:spPr>
            <a:xfrm>
              <a:off x="6456379" y="912615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7995C45-0536-655E-E61A-B50FE39988CB}"/>
                </a:ext>
              </a:extLst>
            </p:cNvPr>
            <p:cNvSpPr/>
            <p:nvPr/>
          </p:nvSpPr>
          <p:spPr>
            <a:xfrm>
              <a:off x="6232913" y="762763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432DD09-D832-A520-5CFF-526ED680390F}"/>
                </a:ext>
              </a:extLst>
            </p:cNvPr>
            <p:cNvSpPr/>
            <p:nvPr/>
          </p:nvSpPr>
          <p:spPr>
            <a:xfrm>
              <a:off x="6388798" y="629897"/>
              <a:ext cx="142673" cy="13838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60E06FE-B481-025A-F40A-9CB21584618B}"/>
                </a:ext>
              </a:extLst>
            </p:cNvPr>
            <p:cNvSpPr/>
            <p:nvPr/>
          </p:nvSpPr>
          <p:spPr>
            <a:xfrm>
              <a:off x="6256877" y="1071945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4D21C3A-AC2D-A4F7-CAF5-324E33ECB4D4}"/>
                </a:ext>
              </a:extLst>
            </p:cNvPr>
            <p:cNvSpPr/>
            <p:nvPr/>
          </p:nvSpPr>
          <p:spPr>
            <a:xfrm>
              <a:off x="6350583" y="1288154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A3E94156-6A9E-E70F-C749-32488997B8F3}"/>
                </a:ext>
              </a:extLst>
            </p:cNvPr>
            <p:cNvSpPr/>
            <p:nvPr/>
          </p:nvSpPr>
          <p:spPr>
            <a:xfrm>
              <a:off x="6323653" y="1797888"/>
              <a:ext cx="142306" cy="13193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A4D248D-200A-A679-D5E3-6FE66118AA3F}"/>
                </a:ext>
              </a:extLst>
            </p:cNvPr>
            <p:cNvSpPr/>
            <p:nvPr/>
          </p:nvSpPr>
          <p:spPr>
            <a:xfrm>
              <a:off x="6398212" y="2093170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C5084E9-080C-AD61-61A5-4D342D1BBC16}"/>
                </a:ext>
              </a:extLst>
            </p:cNvPr>
            <p:cNvSpPr/>
            <p:nvPr/>
          </p:nvSpPr>
          <p:spPr>
            <a:xfrm>
              <a:off x="6030472" y="1039047"/>
              <a:ext cx="142673" cy="1383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BED162F-1572-6FA8-2F0F-DDFD1AA4F548}"/>
                </a:ext>
              </a:extLst>
            </p:cNvPr>
            <p:cNvSpPr/>
            <p:nvPr/>
          </p:nvSpPr>
          <p:spPr>
            <a:xfrm>
              <a:off x="6103459" y="1795681"/>
              <a:ext cx="142673" cy="138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40DC11F-3119-BAA6-884F-DAF34C3A8483}"/>
              </a:ext>
            </a:extLst>
          </p:cNvPr>
          <p:cNvGrpSpPr/>
          <p:nvPr/>
        </p:nvGrpSpPr>
        <p:grpSpPr>
          <a:xfrm>
            <a:off x="6014387" y="711145"/>
            <a:ext cx="1267504" cy="752044"/>
            <a:chOff x="6014387" y="711145"/>
            <a:chExt cx="1267504" cy="75204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2099BBD-8A10-FDFC-9F98-97695385F132}"/>
                </a:ext>
              </a:extLst>
            </p:cNvPr>
            <p:cNvSpPr/>
            <p:nvPr/>
          </p:nvSpPr>
          <p:spPr>
            <a:xfrm>
              <a:off x="6014387" y="843574"/>
              <a:ext cx="610441" cy="61961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25CC220-97ED-82D4-65B8-1EDBAF8CA0E2}"/>
                </a:ext>
              </a:extLst>
            </p:cNvPr>
            <p:cNvCxnSpPr>
              <a:cxnSpLocks/>
            </p:cNvCxnSpPr>
            <p:nvPr/>
          </p:nvCxnSpPr>
          <p:spPr>
            <a:xfrm>
              <a:off x="6317673" y="1125997"/>
              <a:ext cx="287167" cy="173811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02741251-ED7E-42C5-7EC7-B0FC8ACC2E18}"/>
                    </a:ext>
                  </a:extLst>
                </p:cNvPr>
                <p:cNvSpPr txBox="1"/>
                <p:nvPr/>
              </p:nvSpPr>
              <p:spPr>
                <a:xfrm>
                  <a:off x="6560283" y="711145"/>
                  <a:ext cx="7216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02741251-ED7E-42C5-7EC7-B0FC8ACC2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0283" y="711145"/>
                  <a:ext cx="72160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468BC8D2-CBAB-AA94-3769-A6F252B4923E}"/>
              </a:ext>
            </a:extLst>
          </p:cNvPr>
          <p:cNvSpPr txBox="1"/>
          <p:nvPr/>
        </p:nvSpPr>
        <p:spPr>
          <a:xfrm>
            <a:off x="997307" y="6457238"/>
            <a:ext cx="9235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Add an </a:t>
            </a:r>
            <a:r>
              <a:rPr lang="en-US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edge</a:t>
            </a:r>
            <a:r>
              <a:rPr lang="en-US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to each </a:t>
            </a:r>
            <a:r>
              <a:rPr lang="en-US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neighbour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6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/>
      <p:bldP spid="59" grpId="0" animBg="1"/>
      <p:bldP spid="64" grpId="0" animBg="1"/>
      <p:bldP spid="1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68" y="200658"/>
            <a:ext cx="4198442" cy="510487"/>
          </a:xfrm>
        </p:spPr>
        <p:txBody>
          <a:bodyPr/>
          <a:lstStyle/>
          <a:p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3716159" cy="393755"/>
          </a:xfrm>
        </p:spPr>
        <p:txBody>
          <a:bodyPr/>
          <a:lstStyle/>
          <a:p>
            <a:r>
              <a:rPr lang="fr-FR" dirty="0"/>
              <a:t>Edge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6944DC-F79B-9E83-6894-595188DC9DEE}"/>
                  </a:ext>
                </a:extLst>
              </p:cNvPr>
              <p:cNvSpPr txBox="1"/>
              <p:nvPr/>
            </p:nvSpPr>
            <p:spPr>
              <a:xfrm>
                <a:off x="791251" y="1626853"/>
                <a:ext cx="675681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>
                    <a:solidFill>
                      <a:srgbClr val="0070C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GNN Edge Classifier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outputs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score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𝟎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fr-FR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5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MLPs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solidFill>
                      <a:schemeClr val="accent2">
                        <a:lumMod val="75000"/>
                      </a:schemeClr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scatter_add</a:t>
                </a:r>
                <a:endParaRPr lang="fr-FR" dirty="0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solidFill>
                      <a:schemeClr val="accent2">
                        <a:lumMod val="75000"/>
                      </a:schemeClr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scatter_max</a:t>
                </a:r>
                <a:endParaRPr lang="fr-FR" dirty="0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6944DC-F79B-9E83-6894-595188DC9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51" y="1626853"/>
                <a:ext cx="6756812" cy="1200329"/>
              </a:xfrm>
              <a:prstGeom prst="rect">
                <a:avLst/>
              </a:prstGeom>
              <a:blipFill>
                <a:blip r:embed="rId2"/>
                <a:stretch>
                  <a:fillRect l="-812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43FE59-A871-A708-07BC-27FAA5BE6396}"/>
              </a:ext>
            </a:extLst>
          </p:cNvPr>
          <p:cNvSpPr/>
          <p:nvPr/>
        </p:nvSpPr>
        <p:spPr>
          <a:xfrm>
            <a:off x="3347775" y="3429000"/>
            <a:ext cx="3099335" cy="9233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GNN Edge Classifier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CA716-6281-CE73-74DE-84E90FF5A173}"/>
              </a:ext>
            </a:extLst>
          </p:cNvPr>
          <p:cNvSpPr txBox="1"/>
          <p:nvPr/>
        </p:nvSpPr>
        <p:spPr>
          <a:xfrm>
            <a:off x="227508" y="3514465"/>
            <a:ext cx="3099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0" dirty="0" err="1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Cylindrical</a:t>
            </a:r>
            <a:r>
              <a:rPr lang="fr-FR" b="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Hit </a:t>
            </a:r>
            <a:r>
              <a:rPr lang="fr-FR" b="0" dirty="0" err="1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coordinates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48B20-0D3D-9A0C-00F0-33ACC1EC57D7}"/>
              </a:ext>
            </a:extLst>
          </p:cNvPr>
          <p:cNvSpPr txBox="1"/>
          <p:nvPr/>
        </p:nvSpPr>
        <p:spPr>
          <a:xfrm>
            <a:off x="2274186" y="3927750"/>
            <a:ext cx="1095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Edges</a:t>
            </a:r>
            <a:endParaRPr lang="en-GB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048BD0-F29A-A50E-7EA5-2B85CD30A0E5}"/>
              </a:ext>
            </a:extLst>
          </p:cNvPr>
          <p:cNvCxnSpPr>
            <a:cxnSpLocks/>
          </p:cNvCxnSpPr>
          <p:nvPr/>
        </p:nvCxnSpPr>
        <p:spPr>
          <a:xfrm>
            <a:off x="3124391" y="3737457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E95234-6371-9E33-2417-A7CD9840A133}"/>
              </a:ext>
            </a:extLst>
          </p:cNvPr>
          <p:cNvCxnSpPr>
            <a:cxnSpLocks/>
          </p:cNvCxnSpPr>
          <p:nvPr/>
        </p:nvCxnSpPr>
        <p:spPr>
          <a:xfrm>
            <a:off x="3122751" y="4125497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37D8B4-88C7-68E9-B62E-E9E04B0EC8D4}"/>
                  </a:ext>
                </a:extLst>
              </p:cNvPr>
              <p:cNvSpPr txBox="1"/>
              <p:nvPr/>
            </p:nvSpPr>
            <p:spPr>
              <a:xfrm>
                <a:off x="6696739" y="3695587"/>
                <a:ext cx="16021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MU Serif" panose="02000603000000000000" pitchFamily="2" charset="0"/>
                        <a:cs typeface="Segoe UI" panose="020B0502040204020203" pitchFamily="34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37D8B4-88C7-68E9-B62E-E9E04B0EC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739" y="3695587"/>
                <a:ext cx="1602119" cy="369332"/>
              </a:xfrm>
              <a:prstGeom prst="rect">
                <a:avLst/>
              </a:prstGeom>
              <a:blipFill>
                <a:blip r:embed="rId3"/>
                <a:stretch>
                  <a:fillRect l="-3435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2EE5670-B73B-1DE5-15EC-22B06B2273CC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447110" y="3890665"/>
            <a:ext cx="236084" cy="365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F1E6482B-8C34-5160-753E-5CD73B400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298931"/>
              </p:ext>
            </p:extLst>
          </p:nvPr>
        </p:nvGraphicFramePr>
        <p:xfrm>
          <a:off x="9246754" y="3774301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D25F50B-BAF9-EE23-A14B-9F5D862F6177}"/>
              </a:ext>
            </a:extLst>
          </p:cNvPr>
          <p:cNvCxnSpPr>
            <a:cxnSpLocks/>
          </p:cNvCxnSpPr>
          <p:nvPr/>
        </p:nvCxnSpPr>
        <p:spPr>
          <a:xfrm flipV="1">
            <a:off x="9241140" y="3678426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139F3FB-27D7-C314-1479-7CA41712D3CE}"/>
              </a:ext>
            </a:extLst>
          </p:cNvPr>
          <p:cNvGrpSpPr/>
          <p:nvPr/>
        </p:nvGrpSpPr>
        <p:grpSpPr>
          <a:xfrm>
            <a:off x="8717257" y="3793355"/>
            <a:ext cx="3314264" cy="2069987"/>
            <a:chOff x="8717257" y="3793355"/>
            <a:chExt cx="3314264" cy="206998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B63022-631B-BCD2-92E9-BCD29B625BED}"/>
                </a:ext>
              </a:extLst>
            </p:cNvPr>
            <p:cNvSpPr/>
            <p:nvPr/>
          </p:nvSpPr>
          <p:spPr>
            <a:xfrm>
              <a:off x="9193596" y="380147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53C036-3DE4-C100-8236-3604D517A2FE}"/>
                </a:ext>
              </a:extLst>
            </p:cNvPr>
            <p:cNvSpPr/>
            <p:nvPr/>
          </p:nvSpPr>
          <p:spPr>
            <a:xfrm>
              <a:off x="11404535" y="3795689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03E830C-AF2D-CF7E-8763-75103677BAA5}"/>
                </a:ext>
              </a:extLst>
            </p:cNvPr>
            <p:cNvSpPr/>
            <p:nvPr/>
          </p:nvSpPr>
          <p:spPr>
            <a:xfrm>
              <a:off x="10856848" y="379335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2F545D-AC04-36A3-6146-3314DF00755B}"/>
                </a:ext>
              </a:extLst>
            </p:cNvPr>
            <p:cNvSpPr/>
            <p:nvPr/>
          </p:nvSpPr>
          <p:spPr>
            <a:xfrm>
              <a:off x="10299367" y="3797893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ADAC86-6E34-BF8B-7582-9F34E276EAD7}"/>
                </a:ext>
              </a:extLst>
            </p:cNvPr>
            <p:cNvSpPr/>
            <p:nvPr/>
          </p:nvSpPr>
          <p:spPr>
            <a:xfrm>
              <a:off x="9745594" y="3797893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19386B4-4C1F-0A7D-B19B-AA63F283B4D1}"/>
                </a:ext>
              </a:extLst>
            </p:cNvPr>
            <p:cNvCxnSpPr>
              <a:cxnSpLocks/>
            </p:cNvCxnSpPr>
            <p:nvPr/>
          </p:nvCxnSpPr>
          <p:spPr>
            <a:xfrm>
              <a:off x="9222715" y="5504892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CE94772-7818-0300-C645-5B02328CF893}"/>
                    </a:ext>
                  </a:extLst>
                </p:cNvPr>
                <p:cNvSpPr txBox="1"/>
                <p:nvPr/>
              </p:nvSpPr>
              <p:spPr>
                <a:xfrm>
                  <a:off x="11653725" y="5475669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CE94772-7818-0300-C645-5B02328CF8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3725" y="5475669"/>
                  <a:ext cx="37779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563687-EBEE-1504-0943-272D89C31363}"/>
                </a:ext>
              </a:extLst>
            </p:cNvPr>
            <p:cNvSpPr txBox="1"/>
            <p:nvPr/>
          </p:nvSpPr>
          <p:spPr>
            <a:xfrm>
              <a:off x="9002129" y="549401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12D4374-AF7D-5AE9-7262-74BB273C5FD3}"/>
                </a:ext>
              </a:extLst>
            </p:cNvPr>
            <p:cNvSpPr txBox="1"/>
            <p:nvPr/>
          </p:nvSpPr>
          <p:spPr>
            <a:xfrm>
              <a:off x="9581902" y="549401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50F10A3D-3EF2-6AB7-63E2-757AF312E4D9}"/>
                </a:ext>
              </a:extLst>
            </p:cNvPr>
            <p:cNvSpPr txBox="1"/>
            <p:nvPr/>
          </p:nvSpPr>
          <p:spPr>
            <a:xfrm>
              <a:off x="10089080" y="548944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8F9D8AF-7183-7057-2496-560F2DE9EF10}"/>
                </a:ext>
              </a:extLst>
            </p:cNvPr>
            <p:cNvSpPr txBox="1"/>
            <p:nvPr/>
          </p:nvSpPr>
          <p:spPr>
            <a:xfrm>
              <a:off x="10668853" y="548944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483A8FD-AD6D-C01E-840F-580538E36CD9}"/>
                </a:ext>
              </a:extLst>
            </p:cNvPr>
            <p:cNvSpPr txBox="1"/>
            <p:nvPr/>
          </p:nvSpPr>
          <p:spPr>
            <a:xfrm>
              <a:off x="11197609" y="548944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568D942-0CD3-603B-215C-1075450D7536}"/>
                </a:ext>
              </a:extLst>
            </p:cNvPr>
            <p:cNvSpPr txBox="1"/>
            <p:nvPr/>
          </p:nvSpPr>
          <p:spPr>
            <a:xfrm>
              <a:off x="8717257" y="532152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84A4383-72F6-A992-183C-8A367345AA6D}"/>
                </a:ext>
              </a:extLst>
            </p:cNvPr>
            <p:cNvSpPr txBox="1"/>
            <p:nvPr/>
          </p:nvSpPr>
          <p:spPr>
            <a:xfrm>
              <a:off x="8723900" y="488873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6DDF3D6C-0486-51AB-B13B-DAD82BA4C5FA}"/>
                </a:ext>
              </a:extLst>
            </p:cNvPr>
            <p:cNvSpPr txBox="1"/>
            <p:nvPr/>
          </p:nvSpPr>
          <p:spPr>
            <a:xfrm>
              <a:off x="8723509" y="445403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0DD487-003A-400C-2704-B3AFFE11EB9A}"/>
                </a:ext>
              </a:extLst>
            </p:cNvPr>
            <p:cNvSpPr txBox="1"/>
            <p:nvPr/>
          </p:nvSpPr>
          <p:spPr>
            <a:xfrm>
              <a:off x="8729876" y="401992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B364AF-2CE0-1FE5-EB27-C2B726260E5B}"/>
                </a:ext>
              </a:extLst>
            </p:cNvPr>
            <p:cNvSpPr/>
            <p:nvPr/>
          </p:nvSpPr>
          <p:spPr>
            <a:xfrm>
              <a:off x="9132762" y="387797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FF76DFE-95C9-7270-9C2C-1773DB104BC5}"/>
                </a:ext>
              </a:extLst>
            </p:cNvPr>
            <p:cNvSpPr/>
            <p:nvPr/>
          </p:nvSpPr>
          <p:spPr>
            <a:xfrm>
              <a:off x="9685449" y="4096447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1DC1012-4855-0DF0-805D-9456E9ACF9B7}"/>
                </a:ext>
              </a:extLst>
            </p:cNvPr>
            <p:cNvSpPr/>
            <p:nvPr/>
          </p:nvSpPr>
          <p:spPr>
            <a:xfrm>
              <a:off x="10798981" y="453116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05006BF-C6F3-7B26-957C-CBA7942EC9A0}"/>
                </a:ext>
              </a:extLst>
            </p:cNvPr>
            <p:cNvSpPr/>
            <p:nvPr/>
          </p:nvSpPr>
          <p:spPr>
            <a:xfrm>
              <a:off x="9139304" y="432487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EDDC426-37AC-F7A1-6B69-EB3051D97744}"/>
                </a:ext>
              </a:extLst>
            </p:cNvPr>
            <p:cNvSpPr/>
            <p:nvPr/>
          </p:nvSpPr>
          <p:spPr>
            <a:xfrm>
              <a:off x="9691525" y="464129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4D13F76-EAFC-E348-9121-905B1DBE1178}"/>
                </a:ext>
              </a:extLst>
            </p:cNvPr>
            <p:cNvSpPr/>
            <p:nvPr/>
          </p:nvSpPr>
          <p:spPr>
            <a:xfrm>
              <a:off x="10807169" y="5287091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CD1B97CA-79A2-43FB-3950-DA5DD594E1A3}"/>
                </a:ext>
              </a:extLst>
            </p:cNvPr>
            <p:cNvSpPr/>
            <p:nvPr/>
          </p:nvSpPr>
          <p:spPr>
            <a:xfrm>
              <a:off x="9131098" y="4974358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1E10B42-4AAE-6BDB-D9DE-CC46263D3A7C}"/>
                </a:ext>
              </a:extLst>
            </p:cNvPr>
            <p:cNvSpPr/>
            <p:nvPr/>
          </p:nvSpPr>
          <p:spPr>
            <a:xfrm>
              <a:off x="10247235" y="442397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21178A1A-D0A0-EC07-8F7F-F6CE9C3F0B15}"/>
                </a:ext>
              </a:extLst>
            </p:cNvPr>
            <p:cNvSpPr/>
            <p:nvPr/>
          </p:nvSpPr>
          <p:spPr>
            <a:xfrm>
              <a:off x="11349522" y="4754638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06356A6-7A84-069F-D0F8-20325AB18055}"/>
                </a:ext>
              </a:extLst>
            </p:cNvPr>
            <p:cNvSpPr/>
            <p:nvPr/>
          </p:nvSpPr>
          <p:spPr>
            <a:xfrm>
              <a:off x="10242656" y="496112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C61854BD-BD14-91AD-EB9E-5A41F9242DE8}"/>
                </a:ext>
              </a:extLst>
            </p:cNvPr>
            <p:cNvCxnSpPr>
              <a:cxnSpLocks/>
              <a:stCxn id="133" idx="6"/>
              <a:endCxn id="131" idx="2"/>
            </p:cNvCxnSpPr>
            <p:nvPr/>
          </p:nvCxnSpPr>
          <p:spPr>
            <a:xfrm flipV="1">
              <a:off x="9335042" y="4740208"/>
              <a:ext cx="356483" cy="333059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2C3AC4D5-5504-F6BE-2BB4-1AC10611D08F}"/>
                </a:ext>
              </a:extLst>
            </p:cNvPr>
            <p:cNvCxnSpPr>
              <a:cxnSpLocks/>
              <a:stCxn id="133" idx="6"/>
              <a:endCxn id="128" idx="2"/>
            </p:cNvCxnSpPr>
            <p:nvPr/>
          </p:nvCxnSpPr>
          <p:spPr>
            <a:xfrm flipV="1">
              <a:off x="9335042" y="4195356"/>
              <a:ext cx="350407" cy="877911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1F4CCB2D-C21C-00D6-187F-4267856D7A33}"/>
                </a:ext>
              </a:extLst>
            </p:cNvPr>
            <p:cNvCxnSpPr>
              <a:cxnSpLocks/>
              <a:stCxn id="130" idx="6"/>
              <a:endCxn id="128" idx="2"/>
            </p:cNvCxnSpPr>
            <p:nvPr/>
          </p:nvCxnSpPr>
          <p:spPr>
            <a:xfrm flipV="1">
              <a:off x="9343248" y="4195356"/>
              <a:ext cx="342201" cy="228428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C946E3EF-2148-F774-737C-14ADE7933352}"/>
                </a:ext>
              </a:extLst>
            </p:cNvPr>
            <p:cNvCxnSpPr>
              <a:cxnSpLocks/>
              <a:stCxn id="127" idx="5"/>
              <a:endCxn id="131" idx="2"/>
            </p:cNvCxnSpPr>
            <p:nvPr/>
          </p:nvCxnSpPr>
          <p:spPr>
            <a:xfrm>
              <a:off x="9306839" y="4046822"/>
              <a:ext cx="384686" cy="693386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A48AC65E-2729-69C3-64EF-4136277F7035}"/>
                </a:ext>
              </a:extLst>
            </p:cNvPr>
            <p:cNvCxnSpPr>
              <a:cxnSpLocks/>
              <a:endCxn id="134" idx="2"/>
            </p:cNvCxnSpPr>
            <p:nvPr/>
          </p:nvCxnSpPr>
          <p:spPr>
            <a:xfrm>
              <a:off x="9343248" y="4423784"/>
              <a:ext cx="903987" cy="99095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65A043F6-76FD-E805-A733-07D1BCB061BF}"/>
                </a:ext>
              </a:extLst>
            </p:cNvPr>
            <p:cNvCxnSpPr>
              <a:cxnSpLocks/>
              <a:stCxn id="130" idx="6"/>
              <a:endCxn id="131" idx="2"/>
            </p:cNvCxnSpPr>
            <p:nvPr/>
          </p:nvCxnSpPr>
          <p:spPr>
            <a:xfrm>
              <a:off x="9343248" y="4423784"/>
              <a:ext cx="348277" cy="31642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8CE2C3BD-4A69-D9CB-7CCD-8F76A1F2390E}"/>
                </a:ext>
              </a:extLst>
            </p:cNvPr>
            <p:cNvCxnSpPr>
              <a:cxnSpLocks/>
              <a:stCxn id="133" idx="6"/>
              <a:endCxn id="136" idx="2"/>
            </p:cNvCxnSpPr>
            <p:nvPr/>
          </p:nvCxnSpPr>
          <p:spPr>
            <a:xfrm flipV="1">
              <a:off x="9335042" y="5060034"/>
              <a:ext cx="907614" cy="1323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FC682847-D096-E010-90A6-31BE9114E06F}"/>
                </a:ext>
              </a:extLst>
            </p:cNvPr>
            <p:cNvCxnSpPr>
              <a:cxnSpLocks/>
              <a:stCxn id="133" idx="6"/>
              <a:endCxn id="132" idx="2"/>
            </p:cNvCxnSpPr>
            <p:nvPr/>
          </p:nvCxnSpPr>
          <p:spPr>
            <a:xfrm>
              <a:off x="9335042" y="5073267"/>
              <a:ext cx="1472127" cy="31273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9EEC8DB4-6AA0-2F11-5302-B5E795A21D69}"/>
                </a:ext>
              </a:extLst>
            </p:cNvPr>
            <p:cNvCxnSpPr>
              <a:cxnSpLocks/>
              <a:endCxn id="129" idx="3"/>
            </p:cNvCxnSpPr>
            <p:nvPr/>
          </p:nvCxnSpPr>
          <p:spPr>
            <a:xfrm flipV="1">
              <a:off x="10446600" y="4700012"/>
              <a:ext cx="382248" cy="360022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AA4DE20B-9F0A-72C8-EEDA-92E9243D217D}"/>
                </a:ext>
              </a:extLst>
            </p:cNvPr>
            <p:cNvCxnSpPr>
              <a:cxnSpLocks/>
              <a:stCxn id="136" idx="6"/>
              <a:endCxn id="135" idx="2"/>
            </p:cNvCxnSpPr>
            <p:nvPr/>
          </p:nvCxnSpPr>
          <p:spPr>
            <a:xfrm flipV="1">
              <a:off x="10446600" y="4853547"/>
              <a:ext cx="902922" cy="206487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83898112-629A-7226-7D51-F43EBD18BC26}"/>
                </a:ext>
              </a:extLst>
            </p:cNvPr>
            <p:cNvCxnSpPr>
              <a:cxnSpLocks/>
              <a:stCxn id="132" idx="6"/>
              <a:endCxn id="135" idx="2"/>
            </p:cNvCxnSpPr>
            <p:nvPr/>
          </p:nvCxnSpPr>
          <p:spPr>
            <a:xfrm flipV="1">
              <a:off x="11011113" y="4853547"/>
              <a:ext cx="338409" cy="53245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A1821673-EFEE-52D8-3F3B-3061FB415B69}"/>
                </a:ext>
              </a:extLst>
            </p:cNvPr>
            <p:cNvCxnSpPr>
              <a:cxnSpLocks/>
              <a:stCxn id="133" idx="6"/>
              <a:endCxn id="135" idx="2"/>
            </p:cNvCxnSpPr>
            <p:nvPr/>
          </p:nvCxnSpPr>
          <p:spPr>
            <a:xfrm flipV="1">
              <a:off x="9335042" y="4853547"/>
              <a:ext cx="2014480" cy="219720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47C0161-C626-8B10-9332-65F047E2AC4C}"/>
                </a:ext>
              </a:extLst>
            </p:cNvPr>
            <p:cNvCxnSpPr>
              <a:cxnSpLocks/>
              <a:stCxn id="131" idx="6"/>
              <a:endCxn id="129" idx="2"/>
            </p:cNvCxnSpPr>
            <p:nvPr/>
          </p:nvCxnSpPr>
          <p:spPr>
            <a:xfrm flipV="1">
              <a:off x="9895469" y="4630073"/>
              <a:ext cx="903512" cy="110135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1BB8A962-2E1C-49E5-6D71-BA73CE3DEA16}"/>
                </a:ext>
              </a:extLst>
            </p:cNvPr>
            <p:cNvCxnSpPr>
              <a:cxnSpLocks/>
              <a:stCxn id="131" idx="6"/>
              <a:endCxn id="134" idx="2"/>
            </p:cNvCxnSpPr>
            <p:nvPr/>
          </p:nvCxnSpPr>
          <p:spPr>
            <a:xfrm flipV="1">
              <a:off x="9895469" y="4522879"/>
              <a:ext cx="351766" cy="217329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8B342919-2D89-2859-8112-E05F6C9A2610}"/>
                </a:ext>
              </a:extLst>
            </p:cNvPr>
            <p:cNvCxnSpPr>
              <a:cxnSpLocks/>
              <a:stCxn id="131" idx="6"/>
              <a:endCxn id="135" idx="2"/>
            </p:cNvCxnSpPr>
            <p:nvPr/>
          </p:nvCxnSpPr>
          <p:spPr>
            <a:xfrm>
              <a:off x="9895469" y="4740208"/>
              <a:ext cx="1454053" cy="113339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5F37F8EC-FB55-CEC2-703F-6D0E71B0A73C}"/>
                </a:ext>
              </a:extLst>
            </p:cNvPr>
            <p:cNvCxnSpPr>
              <a:cxnSpLocks/>
              <a:endCxn id="134" idx="2"/>
            </p:cNvCxnSpPr>
            <p:nvPr/>
          </p:nvCxnSpPr>
          <p:spPr>
            <a:xfrm>
              <a:off x="9889393" y="4195356"/>
              <a:ext cx="357842" cy="327523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E23A2E67-D899-9491-94F0-589C2D258C09}"/>
                </a:ext>
              </a:extLst>
            </p:cNvPr>
            <p:cNvCxnSpPr>
              <a:cxnSpLocks/>
              <a:stCxn id="133" idx="6"/>
              <a:endCxn id="129" idx="2"/>
            </p:cNvCxnSpPr>
            <p:nvPr/>
          </p:nvCxnSpPr>
          <p:spPr>
            <a:xfrm flipV="1">
              <a:off x="9335042" y="4630073"/>
              <a:ext cx="1463939" cy="443194"/>
            </a:xfrm>
            <a:prstGeom prst="straightConnector1">
              <a:avLst/>
            </a:prstGeom>
            <a:ln w="9525" cap="flat" cmpd="sng" algn="ctr">
              <a:solidFill>
                <a:srgbClr val="EE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1257C676-5461-80D1-D6A4-42D7D5F337A6}"/>
                </a:ext>
              </a:extLst>
            </p:cNvPr>
            <p:cNvCxnSpPr>
              <a:cxnSpLocks/>
              <a:stCxn id="129" idx="6"/>
              <a:endCxn id="135" idx="2"/>
            </p:cNvCxnSpPr>
            <p:nvPr/>
          </p:nvCxnSpPr>
          <p:spPr>
            <a:xfrm>
              <a:off x="11002925" y="4630073"/>
              <a:ext cx="346597" cy="22347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94C6AEE0-0C70-5C85-7B06-3C9B04D44722}"/>
                </a:ext>
              </a:extLst>
            </p:cNvPr>
            <p:cNvCxnSpPr>
              <a:cxnSpLocks/>
              <a:endCxn id="136" idx="1"/>
            </p:cNvCxnSpPr>
            <p:nvPr/>
          </p:nvCxnSpPr>
          <p:spPr>
            <a:xfrm>
              <a:off x="9889393" y="4728982"/>
              <a:ext cx="383130" cy="261113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EC12D847-9FDE-0092-5C29-4A41EB53A6E9}"/>
                </a:ext>
              </a:extLst>
            </p:cNvPr>
            <p:cNvCxnSpPr>
              <a:cxnSpLocks/>
              <a:stCxn id="127" idx="5"/>
            </p:cNvCxnSpPr>
            <p:nvPr/>
          </p:nvCxnSpPr>
          <p:spPr>
            <a:xfrm>
              <a:off x="9306839" y="4046822"/>
              <a:ext cx="378610" cy="148534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634C31E8-9F71-4A8B-133C-8ACFDFD51735}"/>
                </a:ext>
              </a:extLst>
            </p:cNvPr>
            <p:cNvCxnSpPr>
              <a:cxnSpLocks/>
              <a:stCxn id="136" idx="6"/>
            </p:cNvCxnSpPr>
            <p:nvPr/>
          </p:nvCxnSpPr>
          <p:spPr>
            <a:xfrm>
              <a:off x="10446600" y="5060034"/>
              <a:ext cx="352381" cy="325966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5BDE99D5-58B2-1810-E971-05883230DD06}"/>
                </a:ext>
              </a:extLst>
            </p:cNvPr>
            <p:cNvCxnSpPr>
              <a:cxnSpLocks/>
              <a:stCxn id="128" idx="6"/>
              <a:endCxn id="129" idx="2"/>
            </p:cNvCxnSpPr>
            <p:nvPr/>
          </p:nvCxnSpPr>
          <p:spPr>
            <a:xfrm>
              <a:off x="9889393" y="4195356"/>
              <a:ext cx="909588" cy="434717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F0522C6-9050-BE36-2FD0-0B15234B9C8B}"/>
                </a:ext>
              </a:extLst>
            </p:cNvPr>
            <p:cNvSpPr/>
            <p:nvPr/>
          </p:nvSpPr>
          <p:spPr>
            <a:xfrm>
              <a:off x="9896692" y="4208652"/>
              <a:ext cx="1457325" cy="628650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57325" h="628650">
                  <a:moveTo>
                    <a:pt x="0" y="0"/>
                  </a:moveTo>
                  <a:cubicBezTo>
                    <a:pt x="299508" y="15875"/>
                    <a:pt x="602192" y="34925"/>
                    <a:pt x="860425" y="149225"/>
                  </a:cubicBezTo>
                  <a:cubicBezTo>
                    <a:pt x="1118658" y="263525"/>
                    <a:pt x="1240366" y="415925"/>
                    <a:pt x="1457325" y="628650"/>
                  </a:cubicBezTo>
                </a:path>
              </a:pathLst>
            </a:cu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6639B60-EC57-3F97-67A0-234186ACB563}"/>
                </a:ext>
              </a:extLst>
            </p:cNvPr>
            <p:cNvSpPr/>
            <p:nvPr/>
          </p:nvSpPr>
          <p:spPr>
            <a:xfrm rot="11069376">
              <a:off x="9869611" y="4801927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FA51479-7C0A-FA46-E2CD-8ECCA2A64473}"/>
                </a:ext>
              </a:extLst>
            </p:cNvPr>
            <p:cNvSpPr/>
            <p:nvPr/>
          </p:nvSpPr>
          <p:spPr>
            <a:xfrm rot="11069376">
              <a:off x="9308594" y="4485655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2857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89BBF9A-A409-6A5D-F77D-D968FFB02637}"/>
                </a:ext>
              </a:extLst>
            </p:cNvPr>
            <p:cNvSpPr txBox="1"/>
            <p:nvPr/>
          </p:nvSpPr>
          <p:spPr>
            <a:xfrm>
              <a:off x="10419220" y="397507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0.9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1636E46F-8929-628C-5DFC-71ABC9E841AD}"/>
                </a:ext>
              </a:extLst>
            </p:cNvPr>
            <p:cNvSpPr txBox="1"/>
            <p:nvPr/>
          </p:nvSpPr>
          <p:spPr>
            <a:xfrm>
              <a:off x="11108889" y="5031298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0.1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64" name="Table 163">
            <a:extLst>
              <a:ext uri="{FF2B5EF4-FFF2-40B4-BE49-F238E27FC236}">
                <a16:creationId xmlns:a16="http://schemas.microsoft.com/office/drawing/2014/main" id="{5EDA1723-E8D9-BCDB-9122-2E7FBACB4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239971"/>
              </p:ext>
            </p:extLst>
          </p:nvPr>
        </p:nvGraphicFramePr>
        <p:xfrm>
          <a:off x="9206493" y="279780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pSp>
        <p:nvGrpSpPr>
          <p:cNvPr id="165" name="Group 164">
            <a:extLst>
              <a:ext uri="{FF2B5EF4-FFF2-40B4-BE49-F238E27FC236}">
                <a16:creationId xmlns:a16="http://schemas.microsoft.com/office/drawing/2014/main" id="{08596B5F-4CB0-BBB0-D622-E9FA7BFEFF36}"/>
              </a:ext>
            </a:extLst>
          </p:cNvPr>
          <p:cNvGrpSpPr/>
          <p:nvPr/>
        </p:nvGrpSpPr>
        <p:grpSpPr>
          <a:xfrm>
            <a:off x="8676996" y="183905"/>
            <a:ext cx="3314264" cy="2184916"/>
            <a:chOff x="926728" y="2369581"/>
            <a:chExt cx="3314264" cy="2184916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EA9FE44-52FB-2435-C6D6-27FD383A5BC7}"/>
                </a:ext>
              </a:extLst>
            </p:cNvPr>
            <p:cNvSpPr/>
            <p:nvPr/>
          </p:nvSpPr>
          <p:spPr>
            <a:xfrm>
              <a:off x="1403067" y="249262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440B21F3-0A30-5C2E-043C-B59BC29E34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0611" y="2369581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EBCBE6AB-695B-14FD-7C7A-CD673848E569}"/>
                </a:ext>
              </a:extLst>
            </p:cNvPr>
            <p:cNvSpPr/>
            <p:nvPr/>
          </p:nvSpPr>
          <p:spPr>
            <a:xfrm>
              <a:off x="3614006" y="2486844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9CB2E4A-D125-87E8-E3B5-1D0782930314}"/>
                </a:ext>
              </a:extLst>
            </p:cNvPr>
            <p:cNvSpPr/>
            <p:nvPr/>
          </p:nvSpPr>
          <p:spPr>
            <a:xfrm>
              <a:off x="3066319" y="2484510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DBC8107-F72B-682F-FF2C-B68C75A2AC1B}"/>
                </a:ext>
              </a:extLst>
            </p:cNvPr>
            <p:cNvSpPr/>
            <p:nvPr/>
          </p:nvSpPr>
          <p:spPr>
            <a:xfrm>
              <a:off x="2508838" y="248904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A6E4697B-5C02-1557-05F2-A1E1CA317A61}"/>
                </a:ext>
              </a:extLst>
            </p:cNvPr>
            <p:cNvSpPr/>
            <p:nvPr/>
          </p:nvSpPr>
          <p:spPr>
            <a:xfrm>
              <a:off x="1955065" y="248904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B75F043D-A180-86BC-D9DB-5744BCDD397B}"/>
                </a:ext>
              </a:extLst>
            </p:cNvPr>
            <p:cNvCxnSpPr>
              <a:cxnSpLocks/>
            </p:cNvCxnSpPr>
            <p:nvPr/>
          </p:nvCxnSpPr>
          <p:spPr>
            <a:xfrm>
              <a:off x="1432186" y="4196047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218002B9-5E10-C366-7D9A-521870745607}"/>
                    </a:ext>
                  </a:extLst>
                </p:cNvPr>
                <p:cNvSpPr txBox="1"/>
                <p:nvPr/>
              </p:nvSpPr>
              <p:spPr>
                <a:xfrm>
                  <a:off x="3863196" y="4166824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218002B9-5E10-C366-7D9A-5218707456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3196" y="4166824"/>
                  <a:ext cx="37779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76EA16A-15B0-3C45-2B23-B697DB54A4AE}"/>
                </a:ext>
              </a:extLst>
            </p:cNvPr>
            <p:cNvSpPr txBox="1"/>
            <p:nvPr/>
          </p:nvSpPr>
          <p:spPr>
            <a:xfrm>
              <a:off x="1211600" y="418516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4B72A9C-7B3B-34C7-8FC2-514710131BA3}"/>
                </a:ext>
              </a:extLst>
            </p:cNvPr>
            <p:cNvSpPr txBox="1"/>
            <p:nvPr/>
          </p:nvSpPr>
          <p:spPr>
            <a:xfrm>
              <a:off x="1791373" y="418516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EF9BAEE7-18E1-BE6F-9F5E-4E43D0D3AF4E}"/>
                </a:ext>
              </a:extLst>
            </p:cNvPr>
            <p:cNvSpPr txBox="1"/>
            <p:nvPr/>
          </p:nvSpPr>
          <p:spPr>
            <a:xfrm>
              <a:off x="2298551" y="418060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A94A31B-38E3-BBBC-0464-34B564F0AAE9}"/>
                </a:ext>
              </a:extLst>
            </p:cNvPr>
            <p:cNvSpPr txBox="1"/>
            <p:nvPr/>
          </p:nvSpPr>
          <p:spPr>
            <a:xfrm>
              <a:off x="2878324" y="418060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05872654-0296-BF2F-46E5-5CF3836538C9}"/>
                </a:ext>
              </a:extLst>
            </p:cNvPr>
            <p:cNvSpPr txBox="1"/>
            <p:nvPr/>
          </p:nvSpPr>
          <p:spPr>
            <a:xfrm>
              <a:off x="3407080" y="418060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039D3DC7-C1F9-B2BF-6567-502F2C3FB65C}"/>
                </a:ext>
              </a:extLst>
            </p:cNvPr>
            <p:cNvSpPr txBox="1"/>
            <p:nvPr/>
          </p:nvSpPr>
          <p:spPr>
            <a:xfrm>
              <a:off x="926728" y="401267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16D4D3BB-7078-1151-FE12-1FE2868FCC0E}"/>
                </a:ext>
              </a:extLst>
            </p:cNvPr>
            <p:cNvSpPr txBox="1"/>
            <p:nvPr/>
          </p:nvSpPr>
          <p:spPr>
            <a:xfrm>
              <a:off x="933371" y="357989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C3FDAB98-E0B9-BFAA-8C51-048FDCE8AD33}"/>
                </a:ext>
              </a:extLst>
            </p:cNvPr>
            <p:cNvSpPr txBox="1"/>
            <p:nvPr/>
          </p:nvSpPr>
          <p:spPr>
            <a:xfrm>
              <a:off x="932980" y="314519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0563209-9F4D-6A3B-7357-6266A4C77FA6}"/>
                </a:ext>
              </a:extLst>
            </p:cNvPr>
            <p:cNvSpPr txBox="1"/>
            <p:nvPr/>
          </p:nvSpPr>
          <p:spPr>
            <a:xfrm>
              <a:off x="939347" y="271108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4130AB84-382B-B493-C9B5-9204440237B5}"/>
                </a:ext>
              </a:extLst>
            </p:cNvPr>
            <p:cNvSpPr/>
            <p:nvPr/>
          </p:nvSpPr>
          <p:spPr>
            <a:xfrm>
              <a:off x="1342233" y="256912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DCF6194C-21DF-5DCA-BCE5-D1A6725B97E3}"/>
                </a:ext>
              </a:extLst>
            </p:cNvPr>
            <p:cNvSpPr/>
            <p:nvPr/>
          </p:nvSpPr>
          <p:spPr>
            <a:xfrm>
              <a:off x="1894920" y="2787602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773B3907-F5B3-7716-21FA-BC7431E95EE7}"/>
                </a:ext>
              </a:extLst>
            </p:cNvPr>
            <p:cNvSpPr/>
            <p:nvPr/>
          </p:nvSpPr>
          <p:spPr>
            <a:xfrm>
              <a:off x="3008452" y="3222319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0DAB401-6A21-0971-090C-121B3AB8C443}"/>
                </a:ext>
              </a:extLst>
            </p:cNvPr>
            <p:cNvSpPr/>
            <p:nvPr/>
          </p:nvSpPr>
          <p:spPr>
            <a:xfrm>
              <a:off x="1348775" y="301603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B0416925-A705-ED7F-6DF4-21F20E964499}"/>
                </a:ext>
              </a:extLst>
            </p:cNvPr>
            <p:cNvSpPr/>
            <p:nvPr/>
          </p:nvSpPr>
          <p:spPr>
            <a:xfrm>
              <a:off x="1900996" y="3332454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313B93D-DC0B-CE9F-1797-B5A293B4FE8D}"/>
                </a:ext>
              </a:extLst>
            </p:cNvPr>
            <p:cNvSpPr/>
            <p:nvPr/>
          </p:nvSpPr>
          <p:spPr>
            <a:xfrm>
              <a:off x="3016640" y="3978246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028336BA-913F-D7AA-3A96-601964519A01}"/>
                </a:ext>
              </a:extLst>
            </p:cNvPr>
            <p:cNvSpPr/>
            <p:nvPr/>
          </p:nvSpPr>
          <p:spPr>
            <a:xfrm>
              <a:off x="1340569" y="3665513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FC414F9-CC3C-EC1F-D124-5A031F7504EE}"/>
                </a:ext>
              </a:extLst>
            </p:cNvPr>
            <p:cNvSpPr/>
            <p:nvPr/>
          </p:nvSpPr>
          <p:spPr>
            <a:xfrm>
              <a:off x="2456706" y="3115125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F814837-07C6-3E6E-0055-988B7BC7D49E}"/>
                </a:ext>
              </a:extLst>
            </p:cNvPr>
            <p:cNvSpPr/>
            <p:nvPr/>
          </p:nvSpPr>
          <p:spPr>
            <a:xfrm>
              <a:off x="3558993" y="3445793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68B3CE18-9DAD-037A-585F-C4139036AEF5}"/>
                </a:ext>
              </a:extLst>
            </p:cNvPr>
            <p:cNvSpPr/>
            <p:nvPr/>
          </p:nvSpPr>
          <p:spPr>
            <a:xfrm>
              <a:off x="2452127" y="3652280"/>
              <a:ext cx="203944" cy="197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B75EABCE-E9A0-4123-2B34-8925C66E5591}"/>
                </a:ext>
              </a:extLst>
            </p:cNvPr>
            <p:cNvCxnSpPr>
              <a:cxnSpLocks/>
              <a:stCxn id="189" idx="6"/>
              <a:endCxn id="187" idx="2"/>
            </p:cNvCxnSpPr>
            <p:nvPr/>
          </p:nvCxnSpPr>
          <p:spPr>
            <a:xfrm flipV="1">
              <a:off x="1544513" y="3431363"/>
              <a:ext cx="356483" cy="333059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1793BC80-4B6B-0712-8866-FECD7E6C82C4}"/>
                </a:ext>
              </a:extLst>
            </p:cNvPr>
            <p:cNvCxnSpPr>
              <a:cxnSpLocks/>
              <a:stCxn id="189" idx="6"/>
              <a:endCxn id="184" idx="2"/>
            </p:cNvCxnSpPr>
            <p:nvPr/>
          </p:nvCxnSpPr>
          <p:spPr>
            <a:xfrm flipV="1">
              <a:off x="1544513" y="2886511"/>
              <a:ext cx="350407" cy="877911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13F43F82-4A9F-DAE9-A4C5-2B66EFC63349}"/>
                </a:ext>
              </a:extLst>
            </p:cNvPr>
            <p:cNvCxnSpPr>
              <a:cxnSpLocks/>
              <a:stCxn id="186" idx="6"/>
              <a:endCxn id="184" idx="2"/>
            </p:cNvCxnSpPr>
            <p:nvPr/>
          </p:nvCxnSpPr>
          <p:spPr>
            <a:xfrm flipV="1">
              <a:off x="1552719" y="2886511"/>
              <a:ext cx="342201" cy="228428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92860CAB-926F-4AB5-2602-A7D1B2105B64}"/>
                </a:ext>
              </a:extLst>
            </p:cNvPr>
            <p:cNvCxnSpPr>
              <a:cxnSpLocks/>
              <a:stCxn id="183" idx="5"/>
              <a:endCxn id="187" idx="2"/>
            </p:cNvCxnSpPr>
            <p:nvPr/>
          </p:nvCxnSpPr>
          <p:spPr>
            <a:xfrm>
              <a:off x="1516310" y="2737977"/>
              <a:ext cx="384686" cy="693386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100EC674-3D4A-8A14-3AA9-0C4678190498}"/>
                </a:ext>
              </a:extLst>
            </p:cNvPr>
            <p:cNvCxnSpPr>
              <a:cxnSpLocks/>
              <a:endCxn id="190" idx="2"/>
            </p:cNvCxnSpPr>
            <p:nvPr/>
          </p:nvCxnSpPr>
          <p:spPr>
            <a:xfrm>
              <a:off x="1552719" y="3114939"/>
              <a:ext cx="903987" cy="99095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3FAFFD5A-8992-FD29-88A7-FBBDE29FB840}"/>
                </a:ext>
              </a:extLst>
            </p:cNvPr>
            <p:cNvCxnSpPr>
              <a:cxnSpLocks/>
              <a:stCxn id="186" idx="6"/>
              <a:endCxn id="187" idx="2"/>
            </p:cNvCxnSpPr>
            <p:nvPr/>
          </p:nvCxnSpPr>
          <p:spPr>
            <a:xfrm>
              <a:off x="1552719" y="3114939"/>
              <a:ext cx="348277" cy="31642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8BEC58AC-B120-2AD8-EA65-238A33325989}"/>
                </a:ext>
              </a:extLst>
            </p:cNvPr>
            <p:cNvCxnSpPr>
              <a:cxnSpLocks/>
              <a:stCxn id="189" idx="6"/>
              <a:endCxn id="192" idx="2"/>
            </p:cNvCxnSpPr>
            <p:nvPr/>
          </p:nvCxnSpPr>
          <p:spPr>
            <a:xfrm flipV="1">
              <a:off x="1544513" y="3751189"/>
              <a:ext cx="907614" cy="1323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DC46F75B-4F86-1993-4902-1C445B7F1D48}"/>
                </a:ext>
              </a:extLst>
            </p:cNvPr>
            <p:cNvCxnSpPr>
              <a:cxnSpLocks/>
              <a:stCxn id="189" idx="6"/>
              <a:endCxn id="188" idx="2"/>
            </p:cNvCxnSpPr>
            <p:nvPr/>
          </p:nvCxnSpPr>
          <p:spPr>
            <a:xfrm>
              <a:off x="1544513" y="3764422"/>
              <a:ext cx="1472127" cy="31273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33E0CF55-C49A-C82B-1227-85E89300CDBE}"/>
                </a:ext>
              </a:extLst>
            </p:cNvPr>
            <p:cNvCxnSpPr>
              <a:cxnSpLocks/>
              <a:endCxn id="185" idx="3"/>
            </p:cNvCxnSpPr>
            <p:nvPr/>
          </p:nvCxnSpPr>
          <p:spPr>
            <a:xfrm flipV="1">
              <a:off x="2656071" y="3391167"/>
              <a:ext cx="382248" cy="360022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891A829E-3915-0D3C-C7EB-5ED945C5AA98}"/>
                </a:ext>
              </a:extLst>
            </p:cNvPr>
            <p:cNvCxnSpPr>
              <a:cxnSpLocks/>
              <a:stCxn id="192" idx="6"/>
              <a:endCxn id="191" idx="2"/>
            </p:cNvCxnSpPr>
            <p:nvPr/>
          </p:nvCxnSpPr>
          <p:spPr>
            <a:xfrm flipV="1">
              <a:off x="2656071" y="3544702"/>
              <a:ext cx="902922" cy="206487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8EF11F39-177E-596F-44F5-80FAA5D53FB1}"/>
                </a:ext>
              </a:extLst>
            </p:cNvPr>
            <p:cNvCxnSpPr>
              <a:cxnSpLocks/>
              <a:stCxn id="188" idx="6"/>
              <a:endCxn id="191" idx="2"/>
            </p:cNvCxnSpPr>
            <p:nvPr/>
          </p:nvCxnSpPr>
          <p:spPr>
            <a:xfrm flipV="1">
              <a:off x="3220584" y="3544702"/>
              <a:ext cx="338409" cy="53245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D71CA232-4E0D-D3FA-2D53-678FDA1B5AF6}"/>
                </a:ext>
              </a:extLst>
            </p:cNvPr>
            <p:cNvCxnSpPr>
              <a:cxnSpLocks/>
              <a:stCxn id="189" idx="6"/>
              <a:endCxn id="191" idx="2"/>
            </p:cNvCxnSpPr>
            <p:nvPr/>
          </p:nvCxnSpPr>
          <p:spPr>
            <a:xfrm flipV="1">
              <a:off x="1544513" y="3544702"/>
              <a:ext cx="2014480" cy="219720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F75D79D2-1C3D-835B-3516-8ACD83CDF735}"/>
                </a:ext>
              </a:extLst>
            </p:cNvPr>
            <p:cNvCxnSpPr>
              <a:cxnSpLocks/>
              <a:stCxn id="187" idx="6"/>
              <a:endCxn id="185" idx="2"/>
            </p:cNvCxnSpPr>
            <p:nvPr/>
          </p:nvCxnSpPr>
          <p:spPr>
            <a:xfrm flipV="1">
              <a:off x="2104940" y="3321228"/>
              <a:ext cx="903512" cy="110135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4B468722-5A48-61B9-5740-12321DCC2E9C}"/>
                </a:ext>
              </a:extLst>
            </p:cNvPr>
            <p:cNvCxnSpPr>
              <a:cxnSpLocks/>
              <a:stCxn id="187" idx="6"/>
              <a:endCxn id="190" idx="2"/>
            </p:cNvCxnSpPr>
            <p:nvPr/>
          </p:nvCxnSpPr>
          <p:spPr>
            <a:xfrm flipV="1">
              <a:off x="2104940" y="3214034"/>
              <a:ext cx="351766" cy="217329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4625EB82-F5D3-3398-5A2E-0E2F95527092}"/>
                </a:ext>
              </a:extLst>
            </p:cNvPr>
            <p:cNvCxnSpPr>
              <a:cxnSpLocks/>
              <a:stCxn id="187" idx="6"/>
              <a:endCxn id="191" idx="2"/>
            </p:cNvCxnSpPr>
            <p:nvPr/>
          </p:nvCxnSpPr>
          <p:spPr>
            <a:xfrm>
              <a:off x="2104940" y="3431363"/>
              <a:ext cx="1454053" cy="113339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320BB415-2F8F-CE93-B330-AD751D3558CA}"/>
                </a:ext>
              </a:extLst>
            </p:cNvPr>
            <p:cNvCxnSpPr>
              <a:cxnSpLocks/>
              <a:endCxn id="190" idx="2"/>
            </p:cNvCxnSpPr>
            <p:nvPr/>
          </p:nvCxnSpPr>
          <p:spPr>
            <a:xfrm>
              <a:off x="2098864" y="2886511"/>
              <a:ext cx="357842" cy="32752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50A9446B-D93E-C2D7-05E9-A297AE6D8904}"/>
                </a:ext>
              </a:extLst>
            </p:cNvPr>
            <p:cNvCxnSpPr>
              <a:cxnSpLocks/>
              <a:stCxn id="189" idx="6"/>
              <a:endCxn id="185" idx="2"/>
            </p:cNvCxnSpPr>
            <p:nvPr/>
          </p:nvCxnSpPr>
          <p:spPr>
            <a:xfrm flipV="1">
              <a:off x="1544513" y="3321228"/>
              <a:ext cx="1463939" cy="44319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CCF43269-856B-5BA4-4BBE-AE2C56C4E591}"/>
                </a:ext>
              </a:extLst>
            </p:cNvPr>
            <p:cNvCxnSpPr>
              <a:cxnSpLocks/>
              <a:stCxn id="185" idx="6"/>
              <a:endCxn id="191" idx="2"/>
            </p:cNvCxnSpPr>
            <p:nvPr/>
          </p:nvCxnSpPr>
          <p:spPr>
            <a:xfrm>
              <a:off x="3212396" y="3321228"/>
              <a:ext cx="346597" cy="22347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719C0632-B68F-C614-5ACC-2A6319E88339}"/>
                </a:ext>
              </a:extLst>
            </p:cNvPr>
            <p:cNvCxnSpPr>
              <a:cxnSpLocks/>
              <a:endCxn id="192" idx="1"/>
            </p:cNvCxnSpPr>
            <p:nvPr/>
          </p:nvCxnSpPr>
          <p:spPr>
            <a:xfrm>
              <a:off x="2098864" y="3420137"/>
              <a:ext cx="383130" cy="261113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F748EAFB-8E7E-46A8-E290-40223A3D8AD1}"/>
                </a:ext>
              </a:extLst>
            </p:cNvPr>
            <p:cNvCxnSpPr>
              <a:cxnSpLocks/>
              <a:stCxn id="183" idx="5"/>
            </p:cNvCxnSpPr>
            <p:nvPr/>
          </p:nvCxnSpPr>
          <p:spPr>
            <a:xfrm>
              <a:off x="1516310" y="2737977"/>
              <a:ext cx="378610" cy="148534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A735BEA8-F3AA-C907-F25D-62E673BF4B94}"/>
                </a:ext>
              </a:extLst>
            </p:cNvPr>
            <p:cNvCxnSpPr>
              <a:cxnSpLocks/>
              <a:stCxn id="192" idx="6"/>
            </p:cNvCxnSpPr>
            <p:nvPr/>
          </p:nvCxnSpPr>
          <p:spPr>
            <a:xfrm>
              <a:off x="2656071" y="3751189"/>
              <a:ext cx="352381" cy="325966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9D15DED4-C4E5-11B4-1F69-6739D3C69AD1}"/>
                </a:ext>
              </a:extLst>
            </p:cNvPr>
            <p:cNvCxnSpPr>
              <a:cxnSpLocks/>
              <a:stCxn id="184" idx="6"/>
              <a:endCxn id="185" idx="2"/>
            </p:cNvCxnSpPr>
            <p:nvPr/>
          </p:nvCxnSpPr>
          <p:spPr>
            <a:xfrm>
              <a:off x="2098864" y="2886511"/>
              <a:ext cx="909588" cy="434717"/>
            </a:xfrm>
            <a:prstGeom prst="straightConnector1">
              <a:avLst/>
            </a:pr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164F9E26-6123-1299-2731-20C1055EDA33}"/>
                </a:ext>
              </a:extLst>
            </p:cNvPr>
            <p:cNvSpPr/>
            <p:nvPr/>
          </p:nvSpPr>
          <p:spPr>
            <a:xfrm>
              <a:off x="2106163" y="2899807"/>
              <a:ext cx="1457325" cy="628650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57325" h="628650">
                  <a:moveTo>
                    <a:pt x="0" y="0"/>
                  </a:moveTo>
                  <a:cubicBezTo>
                    <a:pt x="299508" y="15875"/>
                    <a:pt x="602192" y="34925"/>
                    <a:pt x="860425" y="149225"/>
                  </a:cubicBezTo>
                  <a:cubicBezTo>
                    <a:pt x="1118658" y="263525"/>
                    <a:pt x="1240366" y="415925"/>
                    <a:pt x="1457325" y="628650"/>
                  </a:cubicBezTo>
                </a:path>
              </a:pathLst>
            </a:cu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153A9D9-B9A5-5C07-246A-50B0EFB16A8A}"/>
                </a:ext>
              </a:extLst>
            </p:cNvPr>
            <p:cNvSpPr/>
            <p:nvPr/>
          </p:nvSpPr>
          <p:spPr>
            <a:xfrm rot="11069376">
              <a:off x="2079082" y="3493082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B9AFD169-E6FD-02AC-C48C-9D8A5C0D969B}"/>
                </a:ext>
              </a:extLst>
            </p:cNvPr>
            <p:cNvSpPr/>
            <p:nvPr/>
          </p:nvSpPr>
          <p:spPr>
            <a:xfrm rot="11069376">
              <a:off x="1518065" y="3176810"/>
              <a:ext cx="947686" cy="547184"/>
            </a:xfrm>
            <a:custGeom>
              <a:avLst/>
              <a:gdLst>
                <a:gd name="csX0" fmla="*/ 0 w 1549400"/>
                <a:gd name="csY0" fmla="*/ 0 h 685800"/>
                <a:gd name="csX1" fmla="*/ 857250 w 1549400"/>
                <a:gd name="csY1" fmla="*/ 146050 h 685800"/>
                <a:gd name="csX2" fmla="*/ 1549400 w 1549400"/>
                <a:gd name="csY2" fmla="*/ 685800 h 685800"/>
                <a:gd name="csX0" fmla="*/ 0 w 1517650"/>
                <a:gd name="csY0" fmla="*/ 0 h 714375"/>
                <a:gd name="csX1" fmla="*/ 857250 w 1517650"/>
                <a:gd name="csY1" fmla="*/ 146050 h 714375"/>
                <a:gd name="csX2" fmla="*/ 1517650 w 1517650"/>
                <a:gd name="csY2" fmla="*/ 714375 h 714375"/>
                <a:gd name="csX0" fmla="*/ 0 w 1457325"/>
                <a:gd name="csY0" fmla="*/ 6830 h 635480"/>
                <a:gd name="csX1" fmla="*/ 796925 w 1457325"/>
                <a:gd name="csY1" fmla="*/ 67155 h 635480"/>
                <a:gd name="csX2" fmla="*/ 1457325 w 1457325"/>
                <a:gd name="csY2" fmla="*/ 635480 h 635480"/>
                <a:gd name="csX0" fmla="*/ 0 w 1457325"/>
                <a:gd name="csY0" fmla="*/ 0 h 628650"/>
                <a:gd name="csX1" fmla="*/ 860425 w 1457325"/>
                <a:gd name="csY1" fmla="*/ 149225 h 628650"/>
                <a:gd name="csX2" fmla="*/ 1457325 w 1457325"/>
                <a:gd name="csY2" fmla="*/ 628650 h 628650"/>
                <a:gd name="csX0" fmla="*/ 0 w 1423500"/>
                <a:gd name="csY0" fmla="*/ 0 h 840284"/>
                <a:gd name="csX1" fmla="*/ 860425 w 1423500"/>
                <a:gd name="csY1" fmla="*/ 149225 h 840284"/>
                <a:gd name="csX2" fmla="*/ 1423500 w 1423500"/>
                <a:gd name="csY2" fmla="*/ 840283 h 840284"/>
                <a:gd name="csX0" fmla="*/ 0 w 1423500"/>
                <a:gd name="csY0" fmla="*/ 0 h 840282"/>
                <a:gd name="csX1" fmla="*/ 860425 w 1423500"/>
                <a:gd name="csY1" fmla="*/ 149225 h 840282"/>
                <a:gd name="csX2" fmla="*/ 1423500 w 1423500"/>
                <a:gd name="csY2" fmla="*/ 840283 h 840282"/>
                <a:gd name="csX0" fmla="*/ 1 w 1458184"/>
                <a:gd name="csY0" fmla="*/ 0 h 823149"/>
                <a:gd name="csX1" fmla="*/ 895109 w 1458184"/>
                <a:gd name="csY1" fmla="*/ 132091 h 823149"/>
                <a:gd name="csX2" fmla="*/ 1458184 w 1458184"/>
                <a:gd name="csY2" fmla="*/ 823149 h 823149"/>
                <a:gd name="csX0" fmla="*/ 1 w 1429536"/>
                <a:gd name="csY0" fmla="*/ 0 h 825398"/>
                <a:gd name="csX1" fmla="*/ 866461 w 1429536"/>
                <a:gd name="csY1" fmla="*/ 134340 h 825398"/>
                <a:gd name="csX2" fmla="*/ 1429536 w 1429536"/>
                <a:gd name="csY2" fmla="*/ 825398 h 8253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29536" h="825398">
                  <a:moveTo>
                    <a:pt x="1" y="0"/>
                  </a:moveTo>
                  <a:cubicBezTo>
                    <a:pt x="299509" y="15875"/>
                    <a:pt x="608228" y="20040"/>
                    <a:pt x="866461" y="134340"/>
                  </a:cubicBezTo>
                  <a:cubicBezTo>
                    <a:pt x="1124694" y="248640"/>
                    <a:pt x="1329272" y="538657"/>
                    <a:pt x="1429536" y="825398"/>
                  </a:cubicBezTo>
                </a:path>
              </a:pathLst>
            </a:custGeom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8" name="Arrow: Right 217">
            <a:extLst>
              <a:ext uri="{FF2B5EF4-FFF2-40B4-BE49-F238E27FC236}">
                <a16:creationId xmlns:a16="http://schemas.microsoft.com/office/drawing/2014/main" id="{D3477D35-98DD-45C8-C94D-38041A5434A2}"/>
              </a:ext>
            </a:extLst>
          </p:cNvPr>
          <p:cNvSpPr/>
          <p:nvPr/>
        </p:nvSpPr>
        <p:spPr>
          <a:xfrm rot="5400000">
            <a:off x="10042121" y="2680562"/>
            <a:ext cx="673838" cy="71813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1A62FCF-E815-AE85-DF9F-A5402EC981AC}"/>
              </a:ext>
            </a:extLst>
          </p:cNvPr>
          <p:cNvGrpSpPr/>
          <p:nvPr/>
        </p:nvGrpSpPr>
        <p:grpSpPr>
          <a:xfrm>
            <a:off x="127124" y="5695790"/>
            <a:ext cx="6774245" cy="567890"/>
            <a:chOff x="127124" y="5695790"/>
            <a:chExt cx="6774245" cy="5678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A9CC167-6CF4-003F-05FB-D853EE1B2E18}"/>
                    </a:ext>
                  </a:extLst>
                </p:cNvPr>
                <p:cNvSpPr txBox="1"/>
                <p:nvPr/>
              </p:nvSpPr>
              <p:spPr>
                <a:xfrm>
                  <a:off x="773619" y="5795069"/>
                  <a:ext cx="61277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b="1" dirty="0">
                      <a:solidFill>
                        <a:srgbClr val="94327A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Edge </a:t>
                  </a:r>
                  <a:r>
                    <a:rPr lang="fr-FR" b="1" dirty="0" err="1">
                      <a:solidFill>
                        <a:srgbClr val="94327A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Filtering</a:t>
                  </a:r>
                  <a:r>
                    <a:rPr lang="fr-FR" dirty="0">
                      <a:solidFill>
                        <a:srgbClr val="94327A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94327A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𝒔</m:t>
                      </m:r>
                      <m:r>
                        <a:rPr lang="fr-FR" b="1" i="1" smtClean="0">
                          <a:solidFill>
                            <a:srgbClr val="94327A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&gt;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94327A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94327A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𝒔</m:t>
                          </m:r>
                        </m:e>
                        <m:sub>
                          <m:r>
                            <a:rPr lang="fr-FR" b="1" i="0" smtClean="0">
                              <a:solidFill>
                                <a:srgbClr val="94327A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𝐦𝐢𝐧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94327A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94327A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𝟎</m:t>
                      </m:r>
                      <m:r>
                        <a:rPr lang="fr-FR" b="1" i="1" smtClean="0">
                          <a:solidFill>
                            <a:srgbClr val="94327A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.</m:t>
                      </m:r>
                      <m:r>
                        <a:rPr lang="fr-FR" b="1" i="1" smtClean="0">
                          <a:solidFill>
                            <a:srgbClr val="94327A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𝟓</m:t>
                      </m:r>
                    </m:oMath>
                  </a14:m>
                  <a:endParaRPr lang="fr-FR" b="1" dirty="0">
                    <a:solidFill>
                      <a:srgbClr val="94327A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A9CC167-6CF4-003F-05FB-D853EE1B2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619" y="5795069"/>
                  <a:ext cx="612775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96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662A14F0-D1B1-FED8-BB33-79F16A0A3F51}"/>
                </a:ext>
              </a:extLst>
            </p:cNvPr>
            <p:cNvSpPr/>
            <p:nvPr/>
          </p:nvSpPr>
          <p:spPr>
            <a:xfrm>
              <a:off x="127124" y="5695790"/>
              <a:ext cx="567890" cy="567890"/>
            </a:xfrm>
            <a:prstGeom prst="ellipse">
              <a:avLst/>
            </a:prstGeom>
            <a:noFill/>
            <a:ln w="38100">
              <a:solidFill>
                <a:srgbClr val="94327A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94327A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4</a:t>
              </a:r>
            </a:p>
          </p:txBody>
        </p:sp>
      </p:grpSp>
      <p:sp>
        <p:nvSpPr>
          <p:cNvPr id="220" name="Oval 219">
            <a:extLst>
              <a:ext uri="{FF2B5EF4-FFF2-40B4-BE49-F238E27FC236}">
                <a16:creationId xmlns:a16="http://schemas.microsoft.com/office/drawing/2014/main" id="{BF6F150F-08A9-25C3-11FD-68C12673F683}"/>
              </a:ext>
            </a:extLst>
          </p:cNvPr>
          <p:cNvSpPr/>
          <p:nvPr/>
        </p:nvSpPr>
        <p:spPr>
          <a:xfrm>
            <a:off x="206189" y="1534786"/>
            <a:ext cx="567890" cy="56789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9229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  <p:bldP spid="14" grpId="0"/>
      <p:bldP spid="22" grpId="0"/>
      <p:bldP spid="2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</a:t>
            </a:r>
            <a:endParaRPr lang="en-GB" sz="24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D54AD8-D1C0-4D5F-3993-C26D3714E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142653"/>
              </p:ext>
            </p:extLst>
          </p:nvPr>
        </p:nvGraphicFramePr>
        <p:xfrm>
          <a:off x="2526959" y="4487700"/>
          <a:ext cx="6591115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14163987"/>
                    </a:ext>
                  </a:extLst>
                </a:gridCol>
                <a:gridCol w="2240979">
                  <a:extLst>
                    <a:ext uri="{9D8B030D-6E8A-4147-A177-3AD203B41FA5}">
                      <a16:colId xmlns:a16="http://schemas.microsoft.com/office/drawing/2014/main" val="518314955"/>
                    </a:ext>
                  </a:extLst>
                </a:gridCol>
                <a:gridCol w="1536734">
                  <a:extLst>
                    <a:ext uri="{9D8B030D-6E8A-4147-A177-3AD203B41FA5}">
                      <a16:colId xmlns:a16="http://schemas.microsoft.com/office/drawing/2014/main" val="3514058226"/>
                    </a:ext>
                  </a:extLst>
                </a:gridCol>
                <a:gridCol w="1536734">
                  <a:extLst>
                    <a:ext uri="{9D8B030D-6E8A-4147-A177-3AD203B41FA5}">
                      <a16:colId xmlns:a16="http://schemas.microsoft.com/office/drawing/2014/main" val="406319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Exa.TrkX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09585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r>
                        <a:rPr lang="fr-FR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no </a:t>
                      </a:r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98.25%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93.72%</a:t>
                      </a:r>
                      <a:endParaRPr lang="fr-FR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962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96.55%</a:t>
                      </a:r>
                      <a:endParaRPr lang="fr-FR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64.14%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3098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0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97.74%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88.89%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7733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Fake rate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7.50%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02352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712789A-D947-FF1C-F865-6EA39421EF58}"/>
              </a:ext>
            </a:extLst>
          </p:cNvPr>
          <p:cNvSpPr txBox="1"/>
          <p:nvPr/>
        </p:nvSpPr>
        <p:spPr>
          <a:xfrm>
            <a:off x="350796" y="3695400"/>
            <a:ext cx="7091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Adaption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of the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Exa.TrkX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pipeline to LHCb data by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Fotis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Giasemis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Training/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testing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1000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simulated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events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without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spillover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FB324-06C3-A398-52F6-D3F2CE81018B}"/>
              </a:ext>
            </a:extLst>
          </p:cNvPr>
          <p:cNvSpPr/>
          <p:nvPr/>
        </p:nvSpPr>
        <p:spPr>
          <a:xfrm>
            <a:off x="9333068" y="1667685"/>
            <a:ext cx="1039124" cy="923193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WCC algo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96AE97-DF94-55D7-9BFD-F6655231BEDF}"/>
              </a:ext>
            </a:extLst>
          </p:cNvPr>
          <p:cNvCxnSpPr>
            <a:cxnSpLocks/>
            <a:endCxn id="42" idx="5"/>
          </p:cNvCxnSpPr>
          <p:nvPr/>
        </p:nvCxnSpPr>
        <p:spPr>
          <a:xfrm flipV="1">
            <a:off x="4665140" y="2120363"/>
            <a:ext cx="715618" cy="892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02AAED-7462-48E8-398F-F75DDAAECBA0}"/>
              </a:ext>
            </a:extLst>
          </p:cNvPr>
          <p:cNvSpPr txBox="1"/>
          <p:nvPr/>
        </p:nvSpPr>
        <p:spPr>
          <a:xfrm>
            <a:off x="4697911" y="1259859"/>
            <a:ext cx="150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rPr>
              <a:t>Rough graph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CE8C8F-0537-222E-86B7-9D4CD4D08EEF}"/>
              </a:ext>
            </a:extLst>
          </p:cNvPr>
          <p:cNvSpPr txBox="1"/>
          <p:nvPr/>
        </p:nvSpPr>
        <p:spPr>
          <a:xfrm>
            <a:off x="10603294" y="1960661"/>
            <a:ext cx="913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Tracks</a:t>
            </a:r>
            <a:endParaRPr lang="en-GB" sz="1400" dirty="0">
              <a:solidFill>
                <a:srgbClr val="7030A0"/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B745FB-E788-2D5E-B051-6AA7230B93A9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 flipV="1">
            <a:off x="10372192" y="2114550"/>
            <a:ext cx="231102" cy="147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87A294E-CFBF-1F33-FBE9-B64705264ADC}"/>
                  </a:ext>
                </a:extLst>
              </p:cNvPr>
              <p:cNvSpPr/>
              <p:nvPr/>
            </p:nvSpPr>
            <p:spPr>
              <a:xfrm>
                <a:off x="7138787" y="1666139"/>
                <a:ext cx="1674719" cy="923193"/>
              </a:xfrm>
              <a:prstGeom prst="rect">
                <a:avLst/>
              </a:prstGeom>
              <a:solidFill>
                <a:srgbClr val="94327A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4. </a:t>
                </a:r>
                <a:r>
                  <a:rPr lang="fr-FR" dirty="0" err="1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Filter</a:t>
                </a:r>
                <a:r>
                  <a: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edges</a:t>
                </a:r>
                <a:endPara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ea typeface="CMU Typewriter Text" panose="02000309000000000000" pitchFamily="50" charset="0"/>
                          <a:cs typeface="CMU Typewriter Text" panose="02000309000000000000" pitchFamily="50" charset="0"/>
                        </a:rPr>
                        <m:t>𝒔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MU Typewriter Text" panose="02000309000000000000" pitchFamily="50" charset="0"/>
                          <a:cs typeface="CMU Typewriter Text" panose="02000309000000000000" pitchFamily="50" charset="0"/>
                        </a:rPr>
                        <m:t>&gt;</m:t>
                      </m:r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𝒔</m:t>
                          </m:r>
                        </m:e>
                        <m:sub>
                          <m:r>
                            <a:rPr lang="fr-FR" sz="1400" b="1" i="0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𝐞𝐝𝐠𝐞</m:t>
                          </m:r>
                          <m:r>
                            <a:rPr lang="fr-FR" sz="1400" b="1" i="0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, </m:t>
                          </m:r>
                          <m:r>
                            <a:rPr lang="fr-FR" sz="1400" b="1" i="0" smtClean="0">
                              <a:latin typeface="Cambria Math" panose="02040503050406030204" pitchFamily="18" charset="0"/>
                              <a:ea typeface="CMU Typewriter Text" panose="02000309000000000000" pitchFamily="50" charset="0"/>
                              <a:cs typeface="CMU Typewriter Text" panose="02000309000000000000" pitchFamily="50" charset="0"/>
                            </a:rPr>
                            <m:t>𝐦𝐢𝐧</m:t>
                          </m:r>
                        </m:sub>
                      </m:sSub>
                    </m:oMath>
                  </m:oMathPara>
                </a14:m>
                <a:endParaRPr lang="en-GB" sz="1400" b="1" dirty="0"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87A294E-CFBF-1F33-FBE9-B64705264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787" y="1666139"/>
                <a:ext cx="1674719" cy="9231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294ADE72-61F6-785F-50D9-E7DCA2C40704}"/>
              </a:ext>
            </a:extLst>
          </p:cNvPr>
          <p:cNvSpPr txBox="1"/>
          <p:nvPr/>
        </p:nvSpPr>
        <p:spPr>
          <a:xfrm>
            <a:off x="8792490" y="1227991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94327A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Filtered</a:t>
            </a:r>
            <a:r>
              <a:rPr lang="fr-FR" dirty="0">
                <a:solidFill>
                  <a:srgbClr val="94327A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94327A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solidFill>
                <a:srgbClr val="94327A"/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F2E2BD-88BA-4EE9-26C1-5761C8605F38}"/>
              </a:ext>
            </a:extLst>
          </p:cNvPr>
          <p:cNvSpPr txBox="1"/>
          <p:nvPr/>
        </p:nvSpPr>
        <p:spPr>
          <a:xfrm>
            <a:off x="6811238" y="1243824"/>
            <a:ext cx="139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rPr>
              <a:t>Edge scores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A2366B1-B457-9548-14DB-7975328612F2}"/>
              </a:ext>
            </a:extLst>
          </p:cNvPr>
          <p:cNvCxnSpPr>
            <a:cxnSpLocks/>
            <a:stCxn id="42" idx="2"/>
            <a:endCxn id="32" idx="1"/>
          </p:cNvCxnSpPr>
          <p:nvPr/>
        </p:nvCxnSpPr>
        <p:spPr>
          <a:xfrm>
            <a:off x="6792413" y="2120363"/>
            <a:ext cx="346374" cy="7373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01160A5-2273-CE53-F920-183B6A192780}"/>
              </a:ext>
            </a:extLst>
          </p:cNvPr>
          <p:cNvCxnSpPr>
            <a:cxnSpLocks/>
            <a:stCxn id="32" idx="3"/>
            <a:endCxn id="27" idx="1"/>
          </p:cNvCxnSpPr>
          <p:nvPr/>
        </p:nvCxnSpPr>
        <p:spPr>
          <a:xfrm>
            <a:off x="8813506" y="2127736"/>
            <a:ext cx="519562" cy="1546"/>
          </a:xfrm>
          <a:prstGeom prst="straightConnector1">
            <a:avLst/>
          </a:prstGeom>
          <a:ln w="38100">
            <a:solidFill>
              <a:srgbClr val="9432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918BCAE-BFF4-4E18-42D8-163977128B51}"/>
                  </a:ext>
                </a:extLst>
              </p:cNvPr>
              <p:cNvSpPr/>
              <p:nvPr/>
            </p:nvSpPr>
            <p:spPr>
              <a:xfrm>
                <a:off x="3336445" y="1660963"/>
                <a:ext cx="1398660" cy="9231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2. FRNN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  <m:t>max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MU Serif" panose="02000603000000000000" pitchFamily="2" charset="0"/>
                          <a:cs typeface="Segoe UI" panose="020B0502040204020203" pitchFamily="34" charset="0"/>
                        </a:rPr>
                        <m:t>,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  <m:t>max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918BCAE-BFF4-4E18-42D8-163977128B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445" y="1660963"/>
                <a:ext cx="1398660" cy="9231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548F56F2-AF37-01CE-2C22-2E670912E99C}"/>
              </a:ext>
            </a:extLst>
          </p:cNvPr>
          <p:cNvSpPr txBox="1"/>
          <p:nvPr/>
        </p:nvSpPr>
        <p:spPr>
          <a:xfrm>
            <a:off x="2281924" y="1258834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rPr>
              <a:t>Hit embeddings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5D10FF-590E-61EC-C29D-8EDDEB2C0E31}"/>
              </a:ext>
            </a:extLst>
          </p:cNvPr>
          <p:cNvCxnSpPr>
            <a:cxnSpLocks/>
            <a:stCxn id="43" idx="2"/>
            <a:endCxn id="37" idx="1"/>
          </p:cNvCxnSpPr>
          <p:nvPr/>
        </p:nvCxnSpPr>
        <p:spPr>
          <a:xfrm flipV="1">
            <a:off x="2871157" y="2122560"/>
            <a:ext cx="465288" cy="1020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 Brace 39">
            <a:extLst>
              <a:ext uri="{FF2B5EF4-FFF2-40B4-BE49-F238E27FC236}">
                <a16:creationId xmlns:a16="http://schemas.microsoft.com/office/drawing/2014/main" id="{2C4552F0-F6EE-DD7B-6C47-140F0D7FE214}"/>
              </a:ext>
            </a:extLst>
          </p:cNvPr>
          <p:cNvSpPr/>
          <p:nvPr/>
        </p:nvSpPr>
        <p:spPr>
          <a:xfrm rot="16200000">
            <a:off x="2738562" y="891731"/>
            <a:ext cx="302524" cy="3831032"/>
          </a:xfrm>
          <a:prstGeom prst="lef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0CFC82-06DB-D51C-16BF-13E16F164BBA}"/>
              </a:ext>
            </a:extLst>
          </p:cNvPr>
          <p:cNvSpPr txBox="1"/>
          <p:nvPr/>
        </p:nvSpPr>
        <p:spPr>
          <a:xfrm>
            <a:off x="1744590" y="2976060"/>
            <a:ext cx="216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rough graph</a:t>
            </a:r>
            <a:endParaRPr lang="en-GB" b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5E4E1690-5FC2-6528-2D0A-004AD1C49BA9}"/>
              </a:ext>
            </a:extLst>
          </p:cNvPr>
          <p:cNvSpPr/>
          <p:nvPr/>
        </p:nvSpPr>
        <p:spPr>
          <a:xfrm>
            <a:off x="5263903" y="1652944"/>
            <a:ext cx="1645365" cy="93483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GNN</a:t>
            </a:r>
          </a:p>
          <a:p>
            <a:pPr algn="ctr"/>
            <a:r>
              <a:rPr lang="fr-FR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</a:t>
            </a:r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2FE0D4A2-D24F-5BB9-7CF3-2BE8CEC536C3}"/>
              </a:ext>
            </a:extLst>
          </p:cNvPr>
          <p:cNvSpPr/>
          <p:nvPr/>
        </p:nvSpPr>
        <p:spPr>
          <a:xfrm>
            <a:off x="1132278" y="1665347"/>
            <a:ext cx="1855734" cy="934837"/>
          </a:xfrm>
          <a:prstGeom prst="parallelogram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1. </a:t>
            </a:r>
            <a:r>
              <a:rPr lang="fr-FR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Embedding</a:t>
            </a:r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network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38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501246" y="464133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1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344551" y="593094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478AD-7C42-6C01-3FE4-0AFBE11B1FAF}"/>
              </a:ext>
            </a:extLst>
          </p:cNvPr>
          <p:cNvSpPr/>
          <p:nvPr/>
        </p:nvSpPr>
        <p:spPr>
          <a:xfrm>
            <a:off x="501246" y="198578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3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76F7B-A0DD-F789-3B42-102C4642E858}"/>
              </a:ext>
            </a:extLst>
          </p:cNvPr>
          <p:cNvSpPr txBox="1">
            <a:spLocks/>
          </p:cNvSpPr>
          <p:nvPr/>
        </p:nvSpPr>
        <p:spPr>
          <a:xfrm>
            <a:off x="1344551" y="2114750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357DC9-9DDF-E4D8-AF10-CD77649B7C44}"/>
              </a:ext>
            </a:extLst>
          </p:cNvPr>
          <p:cNvSpPr/>
          <p:nvPr/>
        </p:nvSpPr>
        <p:spPr>
          <a:xfrm>
            <a:off x="501246" y="276749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4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214DA8-1A09-ABA5-B73A-430E8942B73E}"/>
              </a:ext>
            </a:extLst>
          </p:cNvPr>
          <p:cNvSpPr txBox="1">
            <a:spLocks/>
          </p:cNvSpPr>
          <p:nvPr/>
        </p:nvSpPr>
        <p:spPr>
          <a:xfrm>
            <a:off x="1344551" y="2896455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A026B9-C96B-C43E-5925-46E81742B4E7}"/>
              </a:ext>
            </a:extLst>
          </p:cNvPr>
          <p:cNvSpPr/>
          <p:nvPr/>
        </p:nvSpPr>
        <p:spPr>
          <a:xfrm>
            <a:off x="501246" y="3535281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5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1877C-0083-C0EE-5BED-41F426038E34}"/>
              </a:ext>
            </a:extLst>
          </p:cNvPr>
          <p:cNvSpPr txBox="1">
            <a:spLocks/>
          </p:cNvSpPr>
          <p:nvPr/>
        </p:nvSpPr>
        <p:spPr>
          <a:xfrm>
            <a:off x="1344551" y="3664242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D39A66-0CB3-D069-C555-7E0220F563FA}"/>
              </a:ext>
            </a:extLst>
          </p:cNvPr>
          <p:cNvSpPr/>
          <p:nvPr/>
        </p:nvSpPr>
        <p:spPr>
          <a:xfrm>
            <a:off x="501246" y="4303068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b="1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6</a:t>
            </a:r>
            <a:endParaRPr lang="en-GB" sz="3600" b="1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9590D9-E049-F547-6EE4-AEEA958C4ED9}"/>
              </a:ext>
            </a:extLst>
          </p:cNvPr>
          <p:cNvSpPr txBox="1">
            <a:spLocks/>
          </p:cNvSpPr>
          <p:nvPr/>
        </p:nvSpPr>
        <p:spPr>
          <a:xfrm>
            <a:off x="1344551" y="4432029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b="1" dirty="0" err="1"/>
              <a:t>From</a:t>
            </a:r>
            <a:r>
              <a:rPr lang="fr-FR" b="1" dirty="0"/>
              <a:t> </a:t>
            </a:r>
            <a:r>
              <a:rPr lang="fr-FR" b="1" dirty="0" err="1"/>
              <a:t>Exa.TrkX</a:t>
            </a:r>
            <a:r>
              <a:rPr lang="fr-FR" b="1" dirty="0"/>
              <a:t> to ETX4VELO</a:t>
            </a:r>
            <a:endParaRPr lang="en-GB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7A9C82-9069-FD8A-DD37-147D06DF7084}"/>
              </a:ext>
            </a:extLst>
          </p:cNvPr>
          <p:cNvSpPr/>
          <p:nvPr/>
        </p:nvSpPr>
        <p:spPr>
          <a:xfrm>
            <a:off x="501246" y="507085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7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B67333-DDCA-DF45-EF8B-6E765F7CE814}"/>
              </a:ext>
            </a:extLst>
          </p:cNvPr>
          <p:cNvSpPr txBox="1">
            <a:spLocks/>
          </p:cNvSpPr>
          <p:nvPr/>
        </p:nvSpPr>
        <p:spPr>
          <a:xfrm>
            <a:off x="1344551" y="519981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580772-E9C9-1FBF-B7C6-94A9EDC30B47}"/>
              </a:ext>
            </a:extLst>
          </p:cNvPr>
          <p:cNvSpPr/>
          <p:nvPr/>
        </p:nvSpPr>
        <p:spPr>
          <a:xfrm>
            <a:off x="501246" y="5838642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8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5ABE00-A55A-588B-A492-6D086C33AF86}"/>
              </a:ext>
            </a:extLst>
          </p:cNvPr>
          <p:cNvSpPr txBox="1">
            <a:spLocks/>
          </p:cNvSpPr>
          <p:nvPr/>
        </p:nvSpPr>
        <p:spPr>
          <a:xfrm>
            <a:off x="1344551" y="5967603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Optimization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2972E2-1C06-8AE8-C353-AF58A4BEC5A7}"/>
              </a:ext>
            </a:extLst>
          </p:cNvPr>
          <p:cNvSpPr/>
          <p:nvPr/>
        </p:nvSpPr>
        <p:spPr>
          <a:xfrm>
            <a:off x="501246" y="123052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2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77CF5B-E354-D822-B233-465E31A14D00}"/>
              </a:ext>
            </a:extLst>
          </p:cNvPr>
          <p:cNvSpPr txBox="1">
            <a:spLocks/>
          </p:cNvSpPr>
          <p:nvPr/>
        </p:nvSpPr>
        <p:spPr>
          <a:xfrm>
            <a:off x="1344551" y="135948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Neural Network 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381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357662" y="69084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6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200967" y="819805"/>
            <a:ext cx="11126260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ETX4VELO Pipeline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DCA8F-0051-C598-4906-2E7CA8E6C444}"/>
              </a:ext>
            </a:extLst>
          </p:cNvPr>
          <p:cNvSpPr/>
          <p:nvPr/>
        </p:nvSpPr>
        <p:spPr>
          <a:xfrm>
            <a:off x="769823" y="152904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a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94D6-EEF8-E825-388C-9BCA2128F428}"/>
              </a:ext>
            </a:extLst>
          </p:cNvPr>
          <p:cNvSpPr txBox="1"/>
          <p:nvPr/>
        </p:nvSpPr>
        <p:spPr>
          <a:xfrm>
            <a:off x="1200967" y="152586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Round 1: First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Improvements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5FE158-FAA1-279C-ACAE-336195BF01DB}"/>
              </a:ext>
            </a:extLst>
          </p:cNvPr>
          <p:cNvSpPr/>
          <p:nvPr/>
        </p:nvSpPr>
        <p:spPr>
          <a:xfrm>
            <a:off x="769823" y="209086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b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D9021D-CFE2-E633-74A1-25A6710F0FCA}"/>
              </a:ext>
            </a:extLst>
          </p:cNvPr>
          <p:cNvSpPr txBox="1"/>
          <p:nvPr/>
        </p:nvSpPr>
        <p:spPr>
          <a:xfrm>
            <a:off x="1200967" y="208768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Round 2: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Improving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Long Electrons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3C987C-E591-357F-2CA1-5079D09FDED0}"/>
              </a:ext>
            </a:extLst>
          </p:cNvPr>
          <p:cNvSpPr/>
          <p:nvPr/>
        </p:nvSpPr>
        <p:spPr>
          <a:xfrm>
            <a:off x="760298" y="2657243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c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493D5-BD5F-3C97-C4FA-700E34D89174}"/>
              </a:ext>
            </a:extLst>
          </p:cNvPr>
          <p:cNvSpPr txBox="1"/>
          <p:nvPr/>
        </p:nvSpPr>
        <p:spPr>
          <a:xfrm>
            <a:off x="1191442" y="2654065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Round 3: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Improving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long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from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strange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1761E6-AA8B-03CB-2329-4F750F9777C7}"/>
              </a:ext>
            </a:extLst>
          </p:cNvPr>
          <p:cNvSpPr/>
          <p:nvPr/>
        </p:nvSpPr>
        <p:spPr>
          <a:xfrm>
            <a:off x="759934" y="3215886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d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0E5B4-A42F-728D-E052-41BBCFEA4F34}"/>
              </a:ext>
            </a:extLst>
          </p:cNvPr>
          <p:cNvSpPr txBox="1"/>
          <p:nvPr/>
        </p:nvSpPr>
        <p:spPr>
          <a:xfrm>
            <a:off x="1200967" y="3212708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Results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Without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lang="fr-FR" sz="2000" b="1" dirty="0">
                <a:solidFill>
                  <a:srgbClr val="AE755E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S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pillover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0B1F500-9814-8919-1F2D-EFBD83803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8623" y="4524702"/>
            <a:ext cx="3731046" cy="21771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326AEB6-C592-0CB3-3988-ADF7D398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8623" y="2278639"/>
            <a:ext cx="3731044" cy="21771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99746D7-4122-85C4-B3F7-CBC772386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50" y="4558247"/>
            <a:ext cx="3731046" cy="217711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4D7D618-A505-EFF0-4293-268E8A6CCE2A}"/>
              </a:ext>
            </a:extLst>
          </p:cNvPr>
          <p:cNvGrpSpPr/>
          <p:nvPr/>
        </p:nvGrpSpPr>
        <p:grpSpPr>
          <a:xfrm>
            <a:off x="3967437" y="4558247"/>
            <a:ext cx="3731045" cy="2177117"/>
            <a:chOff x="120912" y="4505459"/>
            <a:chExt cx="3731045" cy="2177117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7DEB899-C686-DEBB-5401-B16FE178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0912" y="4505459"/>
              <a:ext cx="3731045" cy="217711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1B6465-2D60-78F0-F0A1-78DFC2A42299}"/>
                </a:ext>
              </a:extLst>
            </p:cNvPr>
            <p:cNvSpPr txBox="1"/>
            <p:nvPr/>
          </p:nvSpPr>
          <p:spPr>
            <a:xfrm>
              <a:off x="1456579" y="5448992"/>
              <a:ext cx="19440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0" dirty="0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Long </a:t>
              </a:r>
              <a:r>
                <a:rPr lang="fr-FR" b="0" dirty="0" err="1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electrons</a:t>
              </a:r>
              <a:endParaRPr lang="fr-FR" b="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F4ABBD9-9168-CBC2-CACF-1CCD9B830857}"/>
              </a:ext>
            </a:extLst>
          </p:cNvPr>
          <p:cNvSpPr txBox="1"/>
          <p:nvPr/>
        </p:nvSpPr>
        <p:spPr>
          <a:xfrm>
            <a:off x="1146698" y="5442896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Velo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no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62FE32-C51F-B778-9F12-9BA544C9D733}"/>
              </a:ext>
            </a:extLst>
          </p:cNvPr>
          <p:cNvSpPr txBox="1"/>
          <p:nvPr/>
        </p:nvSpPr>
        <p:spPr>
          <a:xfrm>
            <a:off x="8971998" y="5455367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Long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from</a:t>
            </a:r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strange</a:t>
            </a:r>
            <a:endParaRPr lang="fr-FR" b="0" dirty="0">
              <a:solidFill>
                <a:srgbClr val="7030A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1F52E9-DF7D-EB76-8DC9-DA8C9F57F629}"/>
              </a:ext>
            </a:extLst>
          </p:cNvPr>
          <p:cNvSpPr txBox="1"/>
          <p:nvPr/>
        </p:nvSpPr>
        <p:spPr>
          <a:xfrm>
            <a:off x="9187742" y="3061225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Fake rate</a:t>
            </a:r>
            <a:endParaRPr lang="fr-FR" b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28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9E878651-47BD-210D-AE87-C87BAD8C2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2058" y="2169616"/>
            <a:ext cx="3048186" cy="228614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1a: </a:t>
            </a:r>
            <a:r>
              <a:rPr lang="fr-FR" dirty="0" err="1"/>
              <a:t>Remove</a:t>
            </a:r>
            <a:r>
              <a:rPr lang="fr-FR" dirty="0"/>
              <a:t> </a:t>
            </a:r>
            <a:r>
              <a:rPr lang="fr-FR" dirty="0" err="1"/>
              <a:t>Scattered</a:t>
            </a:r>
            <a:r>
              <a:rPr lang="fr-FR" dirty="0"/>
              <a:t> </a:t>
            </a:r>
            <a:r>
              <a:rPr lang="fr-FR" dirty="0" err="1"/>
              <a:t>Trajectories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5001FB-A79B-BE0C-21D6-CD5E999F1DF6}"/>
                  </a:ext>
                </a:extLst>
              </p:cNvPr>
              <p:cNvSpPr txBox="1"/>
              <p:nvPr/>
            </p:nvSpPr>
            <p:spPr>
              <a:xfrm>
                <a:off x="90240" y="1233506"/>
                <a:ext cx="1236845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Remove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scattered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trajectories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from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training set.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Fit a straight 3D line to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each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particle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Remove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particles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whose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Root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Mean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Square (RMS) distance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between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hits and line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&gt;0.8 </m:t>
                    </m:r>
                    <m:r>
                      <m:rPr>
                        <m:nor/>
                      </m:rPr>
                      <a:rPr lang="fr-FR" b="0" i="0" smtClean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m:t>mm</m:t>
                    </m:r>
                  </m:oMath>
                </a14:m>
                <a:b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fr-FR" i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[</a:t>
                </a:r>
                <a:r>
                  <a:rPr lang="fr-FR" i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extremely</a:t>
                </a:r>
                <a:r>
                  <a:rPr lang="fr-FR" i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conservative]</a:t>
                </a:r>
              </a:p>
              <a:p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Training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with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10,000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events</a:t>
                </a:r>
                <a:endParaRPr lang="en-GB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5001FB-A79B-BE0C-21D6-CD5E999F1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0" y="1233506"/>
                <a:ext cx="12368459" cy="1754326"/>
              </a:xfrm>
              <a:prstGeom prst="rect">
                <a:avLst/>
              </a:prstGeom>
              <a:blipFill>
                <a:blip r:embed="rId4"/>
                <a:stretch>
                  <a:fillRect l="-345" t="-1389" b="-48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0792700C-D7A0-F3D9-B8BA-67EC078FF287}"/>
              </a:ext>
            </a:extLst>
          </p:cNvPr>
          <p:cNvGrpSpPr/>
          <p:nvPr/>
        </p:nvGrpSpPr>
        <p:grpSpPr>
          <a:xfrm>
            <a:off x="90241" y="2278639"/>
            <a:ext cx="11549428" cy="4480856"/>
            <a:chOff x="90241" y="2278639"/>
            <a:chExt cx="11549428" cy="44808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5CF6A8FF-BB5D-D482-2549-4D6DEAC0A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08623" y="4524702"/>
              <a:ext cx="3731046" cy="2177118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B8461A41-5FAD-6043-BA11-5AEC914C3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08623" y="2278639"/>
              <a:ext cx="3731044" cy="2177117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0123547D-5F38-5E28-4804-CEDB76ADA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241" y="4578950"/>
              <a:ext cx="3731046" cy="2177118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32565D8-C929-CF3B-AB85-19B3519EC456}"/>
                </a:ext>
              </a:extLst>
            </p:cNvPr>
            <p:cNvSpPr/>
            <p:nvPr/>
          </p:nvSpPr>
          <p:spPr>
            <a:xfrm>
              <a:off x="1056266" y="4629868"/>
              <a:ext cx="2719679" cy="18156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8BE7414-4B34-13A9-7BCC-CB2935C33E41}"/>
                </a:ext>
              </a:extLst>
            </p:cNvPr>
            <p:cNvSpPr/>
            <p:nvPr/>
          </p:nvSpPr>
          <p:spPr>
            <a:xfrm>
              <a:off x="8874646" y="4578950"/>
              <a:ext cx="2719679" cy="18156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0CC557-7D40-3BF0-427A-7DCE4069C084}"/>
                </a:ext>
              </a:extLst>
            </p:cNvPr>
            <p:cNvSpPr/>
            <p:nvPr/>
          </p:nvSpPr>
          <p:spPr>
            <a:xfrm>
              <a:off x="8867089" y="2325088"/>
              <a:ext cx="2719679" cy="18156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D79EE7C-F99F-106B-A838-CBA895C4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73017" y="4582378"/>
              <a:ext cx="3731045" cy="2177117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E3453A-3BC0-B8F2-6873-DC3E40D45252}"/>
                </a:ext>
              </a:extLst>
            </p:cNvPr>
            <p:cNvSpPr/>
            <p:nvPr/>
          </p:nvSpPr>
          <p:spPr>
            <a:xfrm>
              <a:off x="4941835" y="4629868"/>
              <a:ext cx="2719679" cy="18156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A30E1C-D0DB-3571-D627-01032EDE4CEC}"/>
                </a:ext>
              </a:extLst>
            </p:cNvPr>
            <p:cNvSpPr txBox="1"/>
            <p:nvPr/>
          </p:nvSpPr>
          <p:spPr>
            <a:xfrm>
              <a:off x="5308684" y="5525911"/>
              <a:ext cx="19440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0" dirty="0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Long </a:t>
              </a:r>
              <a:r>
                <a:rPr lang="fr-FR" b="0" dirty="0" err="1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electrons</a:t>
              </a:r>
              <a:endParaRPr lang="fr-FR" b="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7D86BF-0CD6-4A0C-D310-15908DAB8BA6}"/>
                </a:ext>
              </a:extLst>
            </p:cNvPr>
            <p:cNvSpPr txBox="1"/>
            <p:nvPr/>
          </p:nvSpPr>
          <p:spPr>
            <a:xfrm>
              <a:off x="1210689" y="5463599"/>
              <a:ext cx="2284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 err="1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Velo</a:t>
              </a:r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, no </a:t>
              </a:r>
              <a:r>
                <a:rPr lang="fr-FR" dirty="0" err="1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electrons</a:t>
              </a:r>
              <a:endParaRPr lang="fr-FR" b="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5F5678-12E8-126A-8142-064BD78829B2}"/>
                </a:ext>
              </a:extLst>
            </p:cNvPr>
            <p:cNvSpPr txBox="1"/>
            <p:nvPr/>
          </p:nvSpPr>
          <p:spPr>
            <a:xfrm>
              <a:off x="8971998" y="5455367"/>
              <a:ext cx="2284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Long </a:t>
              </a:r>
              <a:r>
                <a:rPr lang="fr-FR" dirty="0" err="1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from</a:t>
              </a:r>
              <a:r>
                <a:rPr lang="fr-FR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strange</a:t>
              </a:r>
              <a:endParaRPr lang="fr-FR" b="0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08787C-0AD3-4A95-0B3A-BEB1EFFC0909}"/>
                </a:ext>
              </a:extLst>
            </p:cNvPr>
            <p:cNvSpPr txBox="1"/>
            <p:nvPr/>
          </p:nvSpPr>
          <p:spPr>
            <a:xfrm>
              <a:off x="9187742" y="3061225"/>
              <a:ext cx="2284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Fake rate</a:t>
              </a:r>
              <a:endParaRPr lang="fr-FR" b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0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1b: </a:t>
            </a:r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Edges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74B8E-C0E7-610C-A33F-37C589508D81}"/>
              </a:ext>
            </a:extLst>
          </p:cNvPr>
          <p:cNvSpPr txBox="1"/>
          <p:nvPr/>
        </p:nvSpPr>
        <p:spPr>
          <a:xfrm>
            <a:off x="133329" y="1503052"/>
            <a:ext cx="8258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True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edges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used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as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target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during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training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of the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embedding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network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GNN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Exa.TrkX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definition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Connect consecutive hits ordered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origin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vertex</a:t>
            </a:r>
            <a:endParaRPr lang="fr-FR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“Bidirectional”: edges duplicated in the other direction</a:t>
            </a:r>
          </a:p>
          <a:p>
            <a:pPr lvl="1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A8C8A-3083-9C8B-B813-4C37C5CB8647}"/>
              </a:ext>
            </a:extLst>
          </p:cNvPr>
          <p:cNvSpPr txBox="1"/>
          <p:nvPr/>
        </p:nvSpPr>
        <p:spPr>
          <a:xfrm>
            <a:off x="2448799" y="624840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3990350-DB51-B790-47EF-5CBF78243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716877"/>
              </p:ext>
            </p:extLst>
          </p:nvPr>
        </p:nvGraphicFramePr>
        <p:xfrm>
          <a:off x="1026700" y="4533261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7A7B051-35A5-A235-5777-9E5FB5921E5D}"/>
              </a:ext>
            </a:extLst>
          </p:cNvPr>
          <p:cNvSpPr/>
          <p:nvPr/>
        </p:nvSpPr>
        <p:spPr>
          <a:xfrm>
            <a:off x="973542" y="4560430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7AA317-99E1-F859-7186-F64D491696FC}"/>
              </a:ext>
            </a:extLst>
          </p:cNvPr>
          <p:cNvCxnSpPr>
            <a:cxnSpLocks/>
          </p:cNvCxnSpPr>
          <p:nvPr/>
        </p:nvCxnSpPr>
        <p:spPr>
          <a:xfrm flipV="1">
            <a:off x="1021086" y="4437386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98F121F-43B9-6882-3640-5F5401C1EFC0}"/>
              </a:ext>
            </a:extLst>
          </p:cNvPr>
          <p:cNvSpPr/>
          <p:nvPr/>
        </p:nvSpPr>
        <p:spPr>
          <a:xfrm>
            <a:off x="3184481" y="455464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229A51-B94A-C38A-6A1D-130A11334BE8}"/>
              </a:ext>
            </a:extLst>
          </p:cNvPr>
          <p:cNvSpPr/>
          <p:nvPr/>
        </p:nvSpPr>
        <p:spPr>
          <a:xfrm>
            <a:off x="2636794" y="4552315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CEA532-0E02-CAB7-0A6C-CC796661FFDD}"/>
              </a:ext>
            </a:extLst>
          </p:cNvPr>
          <p:cNvSpPr/>
          <p:nvPr/>
        </p:nvSpPr>
        <p:spPr>
          <a:xfrm>
            <a:off x="2079313" y="4556853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CF381F-1871-5D3F-CDE5-A97E4C47D5E8}"/>
              </a:ext>
            </a:extLst>
          </p:cNvPr>
          <p:cNvSpPr/>
          <p:nvPr/>
        </p:nvSpPr>
        <p:spPr>
          <a:xfrm>
            <a:off x="1525540" y="4556853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0AB6C1-C422-7815-4EB4-E18A784B4F2B}"/>
              </a:ext>
            </a:extLst>
          </p:cNvPr>
          <p:cNvCxnSpPr>
            <a:cxnSpLocks/>
          </p:cNvCxnSpPr>
          <p:nvPr/>
        </p:nvCxnSpPr>
        <p:spPr>
          <a:xfrm>
            <a:off x="1002661" y="6263852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3CF36A-8F5C-8F1D-8396-4167B2880144}"/>
                  </a:ext>
                </a:extLst>
              </p:cNvPr>
              <p:cNvSpPr txBox="1"/>
              <p:nvPr/>
            </p:nvSpPr>
            <p:spPr>
              <a:xfrm>
                <a:off x="3433671" y="6234629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3CF36A-8F5C-8F1D-8396-4167B288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671" y="6234629"/>
                <a:ext cx="3777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4BB08-99B6-26FF-75A6-381E433DD3D1}"/>
                  </a:ext>
                </a:extLst>
              </p:cNvPr>
              <p:cNvSpPr txBox="1"/>
              <p:nvPr/>
            </p:nvSpPr>
            <p:spPr>
              <a:xfrm>
                <a:off x="538778" y="4240794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4BB08-99B6-26FF-75A6-381E433DD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78" y="4240794"/>
                <a:ext cx="39203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F7DDEE2-D58E-1959-F3F7-FDAFF348F446}"/>
              </a:ext>
            </a:extLst>
          </p:cNvPr>
          <p:cNvSpPr txBox="1"/>
          <p:nvPr/>
        </p:nvSpPr>
        <p:spPr>
          <a:xfrm>
            <a:off x="782075" y="62529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EB7E6D-F2FB-C404-DEE1-40B903AAC5F6}"/>
              </a:ext>
            </a:extLst>
          </p:cNvPr>
          <p:cNvSpPr txBox="1"/>
          <p:nvPr/>
        </p:nvSpPr>
        <p:spPr>
          <a:xfrm>
            <a:off x="1361848" y="62529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60FB5A-24D9-506A-268C-E6D7FABECE45}"/>
              </a:ext>
            </a:extLst>
          </p:cNvPr>
          <p:cNvSpPr txBox="1"/>
          <p:nvPr/>
        </p:nvSpPr>
        <p:spPr>
          <a:xfrm>
            <a:off x="1869026" y="624840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3FB20D-4FEF-A7A0-9B75-9E93E09DD3AA}"/>
              </a:ext>
            </a:extLst>
          </p:cNvPr>
          <p:cNvSpPr txBox="1"/>
          <p:nvPr/>
        </p:nvSpPr>
        <p:spPr>
          <a:xfrm>
            <a:off x="2977555" y="624840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9E28A2-7916-E6E7-26B4-F4FCE204EB3D}"/>
              </a:ext>
            </a:extLst>
          </p:cNvPr>
          <p:cNvSpPr txBox="1"/>
          <p:nvPr/>
        </p:nvSpPr>
        <p:spPr>
          <a:xfrm>
            <a:off x="497203" y="608048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88BE24-375D-9F0D-50E1-7E55AAA9E56A}"/>
              </a:ext>
            </a:extLst>
          </p:cNvPr>
          <p:cNvSpPr txBox="1"/>
          <p:nvPr/>
        </p:nvSpPr>
        <p:spPr>
          <a:xfrm>
            <a:off x="503846" y="564769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F6F67C-5A73-ECE6-EF1B-D642DC16F822}"/>
              </a:ext>
            </a:extLst>
          </p:cNvPr>
          <p:cNvSpPr txBox="1"/>
          <p:nvPr/>
        </p:nvSpPr>
        <p:spPr>
          <a:xfrm>
            <a:off x="503455" y="521299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25E427-6213-6387-B1DB-05B9B73511FC}"/>
              </a:ext>
            </a:extLst>
          </p:cNvPr>
          <p:cNvSpPr txBox="1"/>
          <p:nvPr/>
        </p:nvSpPr>
        <p:spPr>
          <a:xfrm>
            <a:off x="509822" y="477888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3BB496A-B2A6-1D27-AFD4-656F3D571683}"/>
              </a:ext>
            </a:extLst>
          </p:cNvPr>
          <p:cNvSpPr/>
          <p:nvPr/>
        </p:nvSpPr>
        <p:spPr>
          <a:xfrm>
            <a:off x="912708" y="4636934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622CC0-840F-66DF-4A1F-E3DB50F5B233}"/>
              </a:ext>
            </a:extLst>
          </p:cNvPr>
          <p:cNvSpPr/>
          <p:nvPr/>
        </p:nvSpPr>
        <p:spPr>
          <a:xfrm>
            <a:off x="1465395" y="4855407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21C55EE-CEBA-6B47-7C67-CAA855106826}"/>
              </a:ext>
            </a:extLst>
          </p:cNvPr>
          <p:cNvSpPr/>
          <p:nvPr/>
        </p:nvSpPr>
        <p:spPr>
          <a:xfrm>
            <a:off x="2578927" y="5290124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63C167-F0DB-0AA0-8E36-97A5EE71D826}"/>
              </a:ext>
            </a:extLst>
          </p:cNvPr>
          <p:cNvSpPr/>
          <p:nvPr/>
        </p:nvSpPr>
        <p:spPr>
          <a:xfrm>
            <a:off x="919250" y="5083835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AB07AA2-1DE2-FAA0-53A1-5B4AA29C0BAA}"/>
              </a:ext>
            </a:extLst>
          </p:cNvPr>
          <p:cNvSpPr/>
          <p:nvPr/>
        </p:nvSpPr>
        <p:spPr>
          <a:xfrm>
            <a:off x="1471471" y="5400259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A72126-0E8E-C856-4C52-7984344E3E9D}"/>
              </a:ext>
            </a:extLst>
          </p:cNvPr>
          <p:cNvSpPr/>
          <p:nvPr/>
        </p:nvSpPr>
        <p:spPr>
          <a:xfrm>
            <a:off x="2022602" y="5720085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02888E2-1C77-A6B1-FEE7-18DEDB915F65}"/>
              </a:ext>
            </a:extLst>
          </p:cNvPr>
          <p:cNvSpPr/>
          <p:nvPr/>
        </p:nvSpPr>
        <p:spPr>
          <a:xfrm>
            <a:off x="2587115" y="6046051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76CAAC0-5558-EBC7-2D3C-031C33DA1C81}"/>
              </a:ext>
            </a:extLst>
          </p:cNvPr>
          <p:cNvSpPr/>
          <p:nvPr/>
        </p:nvSpPr>
        <p:spPr>
          <a:xfrm>
            <a:off x="911044" y="5733318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7EC155F-B099-9147-2376-3F1C13EE50B0}"/>
              </a:ext>
            </a:extLst>
          </p:cNvPr>
          <p:cNvSpPr/>
          <p:nvPr/>
        </p:nvSpPr>
        <p:spPr>
          <a:xfrm>
            <a:off x="2027181" y="5182930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9104E0-07C9-C5E1-5DD5-08A5A4EEB74F}"/>
              </a:ext>
            </a:extLst>
          </p:cNvPr>
          <p:cNvSpPr/>
          <p:nvPr/>
        </p:nvSpPr>
        <p:spPr>
          <a:xfrm>
            <a:off x="3129468" y="5513598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B50A99D-5F50-C497-C037-3A9ED6B98B0D}"/>
              </a:ext>
            </a:extLst>
          </p:cNvPr>
          <p:cNvCxnSpPr>
            <a:cxnSpLocks/>
          </p:cNvCxnSpPr>
          <p:nvPr/>
        </p:nvCxnSpPr>
        <p:spPr>
          <a:xfrm>
            <a:off x="1114663" y="4758061"/>
            <a:ext cx="352425" cy="158750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E50F39A-D895-18F3-0A3B-B5D9BB2A9885}"/>
              </a:ext>
            </a:extLst>
          </p:cNvPr>
          <p:cNvCxnSpPr>
            <a:cxnSpLocks/>
          </p:cNvCxnSpPr>
          <p:nvPr/>
        </p:nvCxnSpPr>
        <p:spPr>
          <a:xfrm>
            <a:off x="1667113" y="4983486"/>
            <a:ext cx="920750" cy="371475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3E0386C-4EE1-0560-3FA1-A0ED9900DC72}"/>
              </a:ext>
            </a:extLst>
          </p:cNvPr>
          <p:cNvCxnSpPr>
            <a:cxnSpLocks/>
          </p:cNvCxnSpPr>
          <p:nvPr/>
        </p:nvCxnSpPr>
        <p:spPr>
          <a:xfrm>
            <a:off x="2777569" y="5430367"/>
            <a:ext cx="356394" cy="143669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9960694-88F0-EA3C-A25E-29E4CFD2BEC6}"/>
              </a:ext>
            </a:extLst>
          </p:cNvPr>
          <p:cNvCxnSpPr>
            <a:cxnSpLocks/>
          </p:cNvCxnSpPr>
          <p:nvPr/>
        </p:nvCxnSpPr>
        <p:spPr>
          <a:xfrm>
            <a:off x="1114663" y="5243836"/>
            <a:ext cx="371475" cy="215900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0C73887-3439-4ACD-52D3-9352F6ECC90A}"/>
              </a:ext>
            </a:extLst>
          </p:cNvPr>
          <p:cNvCxnSpPr>
            <a:cxnSpLocks/>
          </p:cNvCxnSpPr>
          <p:nvPr/>
        </p:nvCxnSpPr>
        <p:spPr>
          <a:xfrm>
            <a:off x="1648063" y="5554986"/>
            <a:ext cx="377825" cy="225425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DB7CB64-B0A4-A48A-DBE7-80C6891A2B1D}"/>
              </a:ext>
            </a:extLst>
          </p:cNvPr>
          <p:cNvCxnSpPr>
            <a:cxnSpLocks/>
            <a:stCxn id="32" idx="5"/>
          </p:cNvCxnSpPr>
          <p:nvPr/>
        </p:nvCxnSpPr>
        <p:spPr>
          <a:xfrm>
            <a:off x="2196679" y="5888933"/>
            <a:ext cx="394359" cy="215328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35E6CA8-52C9-9937-C184-D9F9183CFF17}"/>
              </a:ext>
            </a:extLst>
          </p:cNvPr>
          <p:cNvCxnSpPr>
            <a:cxnSpLocks/>
          </p:cNvCxnSpPr>
          <p:nvPr/>
        </p:nvCxnSpPr>
        <p:spPr>
          <a:xfrm>
            <a:off x="4775645" y="4890229"/>
            <a:ext cx="3263690" cy="18874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FCF7100-465D-7A63-115E-188E43DFFC1B}"/>
              </a:ext>
            </a:extLst>
          </p:cNvPr>
          <p:cNvCxnSpPr>
            <a:cxnSpLocks/>
          </p:cNvCxnSpPr>
          <p:nvPr/>
        </p:nvCxnSpPr>
        <p:spPr>
          <a:xfrm>
            <a:off x="4816912" y="4544853"/>
            <a:ext cx="3329107" cy="131317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F97756F3-3B89-887E-99AE-5020125C6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45393"/>
              </p:ext>
            </p:extLst>
          </p:nvPr>
        </p:nvGraphicFramePr>
        <p:xfrm>
          <a:off x="5416496" y="4588738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0B0DC26B-630D-36FD-332D-DFABF6BC4EDC}"/>
              </a:ext>
            </a:extLst>
          </p:cNvPr>
          <p:cNvSpPr/>
          <p:nvPr/>
        </p:nvSpPr>
        <p:spPr>
          <a:xfrm>
            <a:off x="5363338" y="4615907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A9E7ECD-8A74-D652-7A83-0C3020235208}"/>
              </a:ext>
            </a:extLst>
          </p:cNvPr>
          <p:cNvCxnSpPr>
            <a:cxnSpLocks/>
          </p:cNvCxnSpPr>
          <p:nvPr/>
        </p:nvCxnSpPr>
        <p:spPr>
          <a:xfrm flipV="1">
            <a:off x="5410882" y="4492863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B791F092-D4D0-4EF5-62E2-A5108FC5BC74}"/>
              </a:ext>
            </a:extLst>
          </p:cNvPr>
          <p:cNvSpPr/>
          <p:nvPr/>
        </p:nvSpPr>
        <p:spPr>
          <a:xfrm>
            <a:off x="7574277" y="4610126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4BEA13E-73A8-7AA6-F036-2CD5AC30DEF5}"/>
              </a:ext>
            </a:extLst>
          </p:cNvPr>
          <p:cNvSpPr/>
          <p:nvPr/>
        </p:nvSpPr>
        <p:spPr>
          <a:xfrm>
            <a:off x="7026590" y="460779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08A04AD-1F79-84A7-B95A-729D68439E68}"/>
              </a:ext>
            </a:extLst>
          </p:cNvPr>
          <p:cNvSpPr/>
          <p:nvPr/>
        </p:nvSpPr>
        <p:spPr>
          <a:xfrm>
            <a:off x="6469109" y="4612330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8A4C14A-6012-9A64-C8D6-96133CC75742}"/>
              </a:ext>
            </a:extLst>
          </p:cNvPr>
          <p:cNvSpPr/>
          <p:nvPr/>
        </p:nvSpPr>
        <p:spPr>
          <a:xfrm>
            <a:off x="5915336" y="4612330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6873836-F7CF-404E-ED72-2C446E00DA6C}"/>
              </a:ext>
            </a:extLst>
          </p:cNvPr>
          <p:cNvCxnSpPr>
            <a:cxnSpLocks/>
          </p:cNvCxnSpPr>
          <p:nvPr/>
        </p:nvCxnSpPr>
        <p:spPr>
          <a:xfrm>
            <a:off x="5392457" y="6319329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CBA43E6-AD55-6149-0560-42EEF0FEF2E7}"/>
                  </a:ext>
                </a:extLst>
              </p:cNvPr>
              <p:cNvSpPr txBox="1"/>
              <p:nvPr/>
            </p:nvSpPr>
            <p:spPr>
              <a:xfrm>
                <a:off x="7823467" y="6290106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CBA43E6-AD55-6149-0560-42EEF0FEF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467" y="6290106"/>
                <a:ext cx="37779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130304FF-B5AF-E525-5E36-D9D0F2907D64}"/>
              </a:ext>
            </a:extLst>
          </p:cNvPr>
          <p:cNvSpPr txBox="1"/>
          <p:nvPr/>
        </p:nvSpPr>
        <p:spPr>
          <a:xfrm>
            <a:off x="5171871" y="630844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4AF0A70-F608-F7A4-39F4-B1617396CDEE}"/>
              </a:ext>
            </a:extLst>
          </p:cNvPr>
          <p:cNvSpPr txBox="1"/>
          <p:nvPr/>
        </p:nvSpPr>
        <p:spPr>
          <a:xfrm>
            <a:off x="5751644" y="630844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522BD98-9989-65C4-C39B-751E5857C473}"/>
              </a:ext>
            </a:extLst>
          </p:cNvPr>
          <p:cNvSpPr txBox="1"/>
          <p:nvPr/>
        </p:nvSpPr>
        <p:spPr>
          <a:xfrm>
            <a:off x="6258822" y="630388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5F0F9F4-4CCF-62FC-A10A-FE027E8A35BC}"/>
              </a:ext>
            </a:extLst>
          </p:cNvPr>
          <p:cNvSpPr txBox="1"/>
          <p:nvPr/>
        </p:nvSpPr>
        <p:spPr>
          <a:xfrm>
            <a:off x="6838595" y="630388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B76B524-8D19-AEEA-DA05-7A1DC6E8279E}"/>
              </a:ext>
            </a:extLst>
          </p:cNvPr>
          <p:cNvSpPr txBox="1"/>
          <p:nvPr/>
        </p:nvSpPr>
        <p:spPr>
          <a:xfrm>
            <a:off x="7367351" y="630388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CA85915-E0B6-3702-19AE-36666B52FA2B}"/>
              </a:ext>
            </a:extLst>
          </p:cNvPr>
          <p:cNvSpPr txBox="1"/>
          <p:nvPr/>
        </p:nvSpPr>
        <p:spPr>
          <a:xfrm>
            <a:off x="4886999" y="613596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355C29C-5422-889E-4859-FC9AF142B1E9}"/>
              </a:ext>
            </a:extLst>
          </p:cNvPr>
          <p:cNvSpPr txBox="1"/>
          <p:nvPr/>
        </p:nvSpPr>
        <p:spPr>
          <a:xfrm>
            <a:off x="4893642" y="570317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AAA8BB3-5304-CC29-F1A8-9E58ADD17254}"/>
              </a:ext>
            </a:extLst>
          </p:cNvPr>
          <p:cNvSpPr txBox="1"/>
          <p:nvPr/>
        </p:nvSpPr>
        <p:spPr>
          <a:xfrm>
            <a:off x="4893251" y="526847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5689D85-FC3F-1E30-8D6F-9A08897FE62F}"/>
              </a:ext>
            </a:extLst>
          </p:cNvPr>
          <p:cNvSpPr txBox="1"/>
          <p:nvPr/>
        </p:nvSpPr>
        <p:spPr>
          <a:xfrm>
            <a:off x="4899618" y="483436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AFB7041-3E4C-84D3-142A-2E0115E12E84}"/>
              </a:ext>
            </a:extLst>
          </p:cNvPr>
          <p:cNvSpPr/>
          <p:nvPr/>
        </p:nvSpPr>
        <p:spPr>
          <a:xfrm>
            <a:off x="5302504" y="4692411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D2F420EB-36F9-CA21-EB49-9B7D8AF63E54}"/>
              </a:ext>
            </a:extLst>
          </p:cNvPr>
          <p:cNvSpPr/>
          <p:nvPr/>
        </p:nvSpPr>
        <p:spPr>
          <a:xfrm>
            <a:off x="5855191" y="4910884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2A30352-F6FE-C028-9A9A-E2A5A7243CA0}"/>
              </a:ext>
            </a:extLst>
          </p:cNvPr>
          <p:cNvSpPr/>
          <p:nvPr/>
        </p:nvSpPr>
        <p:spPr>
          <a:xfrm>
            <a:off x="6968723" y="5345601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AAF62A0-821E-7DF6-C634-AEFB89663B20}"/>
              </a:ext>
            </a:extLst>
          </p:cNvPr>
          <p:cNvSpPr/>
          <p:nvPr/>
        </p:nvSpPr>
        <p:spPr>
          <a:xfrm>
            <a:off x="5309046" y="5139312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A148592F-9A28-DEA5-77DA-63581CC87A5E}"/>
              </a:ext>
            </a:extLst>
          </p:cNvPr>
          <p:cNvSpPr/>
          <p:nvPr/>
        </p:nvSpPr>
        <p:spPr>
          <a:xfrm>
            <a:off x="5861267" y="5363270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A5DF934-2A82-DDB6-375F-A522BDB808EE}"/>
              </a:ext>
            </a:extLst>
          </p:cNvPr>
          <p:cNvSpPr/>
          <p:nvPr/>
        </p:nvSpPr>
        <p:spPr>
          <a:xfrm>
            <a:off x="6412398" y="5775562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2036F7F-5C73-47B8-6A9F-BEF6F6DB8CAB}"/>
              </a:ext>
            </a:extLst>
          </p:cNvPr>
          <p:cNvSpPr/>
          <p:nvPr/>
        </p:nvSpPr>
        <p:spPr>
          <a:xfrm>
            <a:off x="6976911" y="6101528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9FD905F-9A09-F2A4-EE85-D989D03FE9E7}"/>
              </a:ext>
            </a:extLst>
          </p:cNvPr>
          <p:cNvSpPr/>
          <p:nvPr/>
        </p:nvSpPr>
        <p:spPr>
          <a:xfrm>
            <a:off x="6416977" y="5238407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E8FF8D41-54C4-A19E-C8B3-DE62AC23DEA2}"/>
              </a:ext>
            </a:extLst>
          </p:cNvPr>
          <p:cNvSpPr/>
          <p:nvPr/>
        </p:nvSpPr>
        <p:spPr>
          <a:xfrm>
            <a:off x="7519264" y="5569075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1DC7C73D-D023-2AFF-C435-4B015046F8CA}"/>
              </a:ext>
            </a:extLst>
          </p:cNvPr>
          <p:cNvSpPr/>
          <p:nvPr/>
        </p:nvSpPr>
        <p:spPr>
          <a:xfrm>
            <a:off x="5844545" y="5590943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graphicFrame>
        <p:nvGraphicFramePr>
          <p:cNvPr id="154" name="Table 153">
            <a:extLst>
              <a:ext uri="{FF2B5EF4-FFF2-40B4-BE49-F238E27FC236}">
                <a16:creationId xmlns:a16="http://schemas.microsoft.com/office/drawing/2014/main" id="{D89481C5-8B8E-76C3-465C-1D2445620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846169"/>
              </p:ext>
            </p:extLst>
          </p:nvPr>
        </p:nvGraphicFramePr>
        <p:xfrm>
          <a:off x="9111264" y="4554627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3E2ABEA-CB22-1266-1238-8503634A34D3}"/>
              </a:ext>
            </a:extLst>
          </p:cNvPr>
          <p:cNvCxnSpPr>
            <a:cxnSpLocks/>
            <a:stCxn id="173" idx="5"/>
            <a:endCxn id="174" idx="2"/>
          </p:cNvCxnSpPr>
          <p:nvPr/>
        </p:nvCxnSpPr>
        <p:spPr>
          <a:xfrm>
            <a:off x="9171349" y="4827148"/>
            <a:ext cx="378610" cy="148534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9BB876E-C5C5-5488-B02F-4CA624FEA2F6}"/>
              </a:ext>
            </a:extLst>
          </p:cNvPr>
          <p:cNvSpPr/>
          <p:nvPr/>
        </p:nvSpPr>
        <p:spPr>
          <a:xfrm>
            <a:off x="9058106" y="4581796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0764DAF-BDAC-5A2A-A1A0-303ACBB7EBD7}"/>
              </a:ext>
            </a:extLst>
          </p:cNvPr>
          <p:cNvCxnSpPr>
            <a:cxnSpLocks/>
          </p:cNvCxnSpPr>
          <p:nvPr/>
        </p:nvCxnSpPr>
        <p:spPr>
          <a:xfrm flipV="1">
            <a:off x="9105650" y="4458752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0E3329F4-6AA9-333B-EFF0-40CB909DE699}"/>
              </a:ext>
            </a:extLst>
          </p:cNvPr>
          <p:cNvSpPr/>
          <p:nvPr/>
        </p:nvSpPr>
        <p:spPr>
          <a:xfrm>
            <a:off x="11269045" y="4576015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117BE6AC-FEA5-E5F8-318A-A3F725358BDF}"/>
              </a:ext>
            </a:extLst>
          </p:cNvPr>
          <p:cNvSpPr/>
          <p:nvPr/>
        </p:nvSpPr>
        <p:spPr>
          <a:xfrm>
            <a:off x="10721358" y="4573681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25D3565D-E52E-62DF-319F-3A7CCE64528D}"/>
              </a:ext>
            </a:extLst>
          </p:cNvPr>
          <p:cNvSpPr/>
          <p:nvPr/>
        </p:nvSpPr>
        <p:spPr>
          <a:xfrm>
            <a:off x="10163877" y="457821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B9C302E-F1A6-B05E-850D-6B62CC1FED25}"/>
              </a:ext>
            </a:extLst>
          </p:cNvPr>
          <p:cNvSpPr/>
          <p:nvPr/>
        </p:nvSpPr>
        <p:spPr>
          <a:xfrm>
            <a:off x="9610104" y="457821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C7E7AEC4-64BB-2F4B-BFA8-430B4F229178}"/>
              </a:ext>
            </a:extLst>
          </p:cNvPr>
          <p:cNvCxnSpPr>
            <a:cxnSpLocks/>
          </p:cNvCxnSpPr>
          <p:nvPr/>
        </p:nvCxnSpPr>
        <p:spPr>
          <a:xfrm>
            <a:off x="9087225" y="6285218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564E9707-3822-E531-374A-7BC32BF6331D}"/>
                  </a:ext>
                </a:extLst>
              </p:cNvPr>
              <p:cNvSpPr txBox="1"/>
              <p:nvPr/>
            </p:nvSpPr>
            <p:spPr>
              <a:xfrm>
                <a:off x="11518235" y="6255995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564E9707-3822-E531-374A-7BC32BF63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8235" y="6255995"/>
                <a:ext cx="37779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TextBox 163">
            <a:extLst>
              <a:ext uri="{FF2B5EF4-FFF2-40B4-BE49-F238E27FC236}">
                <a16:creationId xmlns:a16="http://schemas.microsoft.com/office/drawing/2014/main" id="{A8A68E77-F119-A41A-4BD2-2FBBE5FF1FC8}"/>
              </a:ext>
            </a:extLst>
          </p:cNvPr>
          <p:cNvSpPr txBox="1"/>
          <p:nvPr/>
        </p:nvSpPr>
        <p:spPr>
          <a:xfrm>
            <a:off x="8866639" y="627433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10083791-7FC7-6FE0-7C50-2BB6CC36F5AC}"/>
              </a:ext>
            </a:extLst>
          </p:cNvPr>
          <p:cNvSpPr txBox="1"/>
          <p:nvPr/>
        </p:nvSpPr>
        <p:spPr>
          <a:xfrm>
            <a:off x="9446412" y="627433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1E53AED-DF61-48C6-B8AE-BB0FEC9BB551}"/>
              </a:ext>
            </a:extLst>
          </p:cNvPr>
          <p:cNvSpPr txBox="1"/>
          <p:nvPr/>
        </p:nvSpPr>
        <p:spPr>
          <a:xfrm>
            <a:off x="9953590" y="626977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A975868-0D6F-8BEF-2F46-D38F1FBC3A1A}"/>
              </a:ext>
            </a:extLst>
          </p:cNvPr>
          <p:cNvSpPr txBox="1"/>
          <p:nvPr/>
        </p:nvSpPr>
        <p:spPr>
          <a:xfrm>
            <a:off x="10533363" y="626977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3618201-89B7-38E7-56DD-BE8D596DDC1C}"/>
              </a:ext>
            </a:extLst>
          </p:cNvPr>
          <p:cNvSpPr txBox="1"/>
          <p:nvPr/>
        </p:nvSpPr>
        <p:spPr>
          <a:xfrm>
            <a:off x="11062119" y="626977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282AC44-1287-D066-2816-B04E2974FEC7}"/>
              </a:ext>
            </a:extLst>
          </p:cNvPr>
          <p:cNvSpPr txBox="1"/>
          <p:nvPr/>
        </p:nvSpPr>
        <p:spPr>
          <a:xfrm>
            <a:off x="8581767" y="610184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DBFCD077-7DCB-5D9A-7EDB-EF70EEB5485F}"/>
              </a:ext>
            </a:extLst>
          </p:cNvPr>
          <p:cNvSpPr txBox="1"/>
          <p:nvPr/>
        </p:nvSpPr>
        <p:spPr>
          <a:xfrm>
            <a:off x="8588410" y="566906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A6134EA-73DB-DAF0-F70B-9AFC36D54C75}"/>
              </a:ext>
            </a:extLst>
          </p:cNvPr>
          <p:cNvSpPr txBox="1"/>
          <p:nvPr/>
        </p:nvSpPr>
        <p:spPr>
          <a:xfrm>
            <a:off x="8588019" y="523436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AF8457CF-E147-39D1-24E3-D46D50D6DCE9}"/>
              </a:ext>
            </a:extLst>
          </p:cNvPr>
          <p:cNvSpPr txBox="1"/>
          <p:nvPr/>
        </p:nvSpPr>
        <p:spPr>
          <a:xfrm>
            <a:off x="8594386" y="480025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4A60D374-7D1C-F432-515B-8634AC66237D}"/>
              </a:ext>
            </a:extLst>
          </p:cNvPr>
          <p:cNvSpPr/>
          <p:nvPr/>
        </p:nvSpPr>
        <p:spPr>
          <a:xfrm>
            <a:off x="8997272" y="4658300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ABAF8FE4-375D-D936-9F29-65802463AD73}"/>
              </a:ext>
            </a:extLst>
          </p:cNvPr>
          <p:cNvSpPr/>
          <p:nvPr/>
        </p:nvSpPr>
        <p:spPr>
          <a:xfrm>
            <a:off x="9549959" y="4876773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F41515D1-1418-8A6F-0DCA-A20C14C876FA}"/>
              </a:ext>
            </a:extLst>
          </p:cNvPr>
          <p:cNvSpPr/>
          <p:nvPr/>
        </p:nvSpPr>
        <p:spPr>
          <a:xfrm>
            <a:off x="10663491" y="5311490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1AA7F7ED-118D-1E55-4643-324AEA168139}"/>
              </a:ext>
            </a:extLst>
          </p:cNvPr>
          <p:cNvSpPr/>
          <p:nvPr/>
        </p:nvSpPr>
        <p:spPr>
          <a:xfrm>
            <a:off x="9003814" y="5105201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A62196D-5614-1542-182F-216D19BAA394}"/>
              </a:ext>
            </a:extLst>
          </p:cNvPr>
          <p:cNvSpPr/>
          <p:nvPr/>
        </p:nvSpPr>
        <p:spPr>
          <a:xfrm>
            <a:off x="9586857" y="5329159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EF26A60B-38FF-C994-9BA8-5D79DDC54956}"/>
              </a:ext>
            </a:extLst>
          </p:cNvPr>
          <p:cNvSpPr/>
          <p:nvPr/>
        </p:nvSpPr>
        <p:spPr>
          <a:xfrm>
            <a:off x="10107166" y="5741451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6BC59545-96D9-1259-2AF4-536CE94157B5}"/>
              </a:ext>
            </a:extLst>
          </p:cNvPr>
          <p:cNvSpPr/>
          <p:nvPr/>
        </p:nvSpPr>
        <p:spPr>
          <a:xfrm>
            <a:off x="10671679" y="6067417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1F57A671-1E72-277B-399C-91DB57545A39}"/>
              </a:ext>
            </a:extLst>
          </p:cNvPr>
          <p:cNvSpPr/>
          <p:nvPr/>
        </p:nvSpPr>
        <p:spPr>
          <a:xfrm>
            <a:off x="10111745" y="5204296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8998C0BD-49DF-6194-B1B7-00DA759960E7}"/>
              </a:ext>
            </a:extLst>
          </p:cNvPr>
          <p:cNvSpPr/>
          <p:nvPr/>
        </p:nvSpPr>
        <p:spPr>
          <a:xfrm>
            <a:off x="11214032" y="5534964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2F91F57F-7161-532A-C8E4-6A48248E7DB0}"/>
              </a:ext>
            </a:extLst>
          </p:cNvPr>
          <p:cNvSpPr/>
          <p:nvPr/>
        </p:nvSpPr>
        <p:spPr>
          <a:xfrm>
            <a:off x="9508491" y="5556832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6562E5FF-7645-DB70-8DA8-E4C0486A09B5}"/>
              </a:ext>
            </a:extLst>
          </p:cNvPr>
          <p:cNvCxnSpPr>
            <a:cxnSpLocks/>
            <a:stCxn id="174" idx="6"/>
            <a:endCxn id="175" idx="1"/>
          </p:cNvCxnSpPr>
          <p:nvPr/>
        </p:nvCxnSpPr>
        <p:spPr>
          <a:xfrm>
            <a:off x="9753903" y="4975682"/>
            <a:ext cx="939455" cy="364778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F8D507A5-2A0F-3CDE-34E9-122C0F21CAE2}"/>
              </a:ext>
            </a:extLst>
          </p:cNvPr>
          <p:cNvCxnSpPr>
            <a:cxnSpLocks/>
            <a:stCxn id="175" idx="5"/>
            <a:endCxn id="181" idx="2"/>
          </p:cNvCxnSpPr>
          <p:nvPr/>
        </p:nvCxnSpPr>
        <p:spPr>
          <a:xfrm>
            <a:off x="10837568" y="5480338"/>
            <a:ext cx="376464" cy="153535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1432B30A-7258-4DA9-A1C3-A9BB2E3A9966}"/>
              </a:ext>
            </a:extLst>
          </p:cNvPr>
          <p:cNvCxnSpPr>
            <a:cxnSpLocks/>
            <a:stCxn id="176" idx="5"/>
            <a:endCxn id="182" idx="2"/>
          </p:cNvCxnSpPr>
          <p:nvPr/>
        </p:nvCxnSpPr>
        <p:spPr>
          <a:xfrm>
            <a:off x="9177891" y="5274049"/>
            <a:ext cx="330600" cy="381692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40CB91F2-8352-30B6-2AD8-19726FDC7C61}"/>
              </a:ext>
            </a:extLst>
          </p:cNvPr>
          <p:cNvCxnSpPr>
            <a:cxnSpLocks/>
            <a:stCxn id="177" idx="5"/>
            <a:endCxn id="178" idx="2"/>
          </p:cNvCxnSpPr>
          <p:nvPr/>
        </p:nvCxnSpPr>
        <p:spPr>
          <a:xfrm>
            <a:off x="9760934" y="5498007"/>
            <a:ext cx="346232" cy="342353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E6334F7F-34AA-1759-611E-5AD0BBBEAD19}"/>
              </a:ext>
            </a:extLst>
          </p:cNvPr>
          <p:cNvCxnSpPr>
            <a:cxnSpLocks/>
            <a:stCxn id="178" idx="6"/>
            <a:endCxn id="179" idx="1"/>
          </p:cNvCxnSpPr>
          <p:nvPr/>
        </p:nvCxnSpPr>
        <p:spPr>
          <a:xfrm>
            <a:off x="10311110" y="5840360"/>
            <a:ext cx="390436" cy="256027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4D59C15C-52DB-8CD4-1EBD-C69543B115F5}"/>
              </a:ext>
            </a:extLst>
          </p:cNvPr>
          <p:cNvSpPr/>
          <p:nvPr/>
        </p:nvSpPr>
        <p:spPr>
          <a:xfrm rot="11825217" flipV="1">
            <a:off x="9488216" y="5343376"/>
            <a:ext cx="105212" cy="247856"/>
          </a:xfrm>
          <a:custGeom>
            <a:avLst/>
            <a:gdLst>
              <a:gd name="connsiteX0" fmla="*/ 0 w 95250"/>
              <a:gd name="connsiteY0" fmla="*/ 196850 h 196850"/>
              <a:gd name="connsiteX1" fmla="*/ 95250 w 95250"/>
              <a:gd name="connsiteY1" fmla="*/ 101600 h 196850"/>
              <a:gd name="connsiteX2" fmla="*/ 0 w 95250"/>
              <a:gd name="connsiteY2" fmla="*/ 0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" h="196850">
                <a:moveTo>
                  <a:pt x="0" y="196850"/>
                </a:moveTo>
                <a:cubicBezTo>
                  <a:pt x="47625" y="165629"/>
                  <a:pt x="95250" y="134408"/>
                  <a:pt x="95250" y="101600"/>
                </a:cubicBezTo>
                <a:cubicBezTo>
                  <a:pt x="95250" y="68792"/>
                  <a:pt x="47625" y="34396"/>
                  <a:pt x="0" y="0"/>
                </a:cubicBezTo>
              </a:path>
            </a:pathLst>
          </a:custGeom>
          <a:ln w="19050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CEA4A14-5919-003C-C0AA-A3C9D8727779}"/>
              </a:ext>
            </a:extLst>
          </p:cNvPr>
          <p:cNvSpPr txBox="1"/>
          <p:nvPr/>
        </p:nvSpPr>
        <p:spPr>
          <a:xfrm>
            <a:off x="9700062" y="4208627"/>
            <a:ext cx="111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Exa.TrkX</a:t>
            </a:r>
            <a:endParaRPr lang="en-GB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3B95EF3-B2F1-3DA6-CE5F-40DE8E3625A0}"/>
              </a:ext>
            </a:extLst>
          </p:cNvPr>
          <p:cNvGrpSpPr/>
          <p:nvPr/>
        </p:nvGrpSpPr>
        <p:grpSpPr>
          <a:xfrm>
            <a:off x="133328" y="1403684"/>
            <a:ext cx="11500070" cy="2624890"/>
            <a:chOff x="133328" y="1403684"/>
            <a:chExt cx="11500070" cy="2624890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DB0617EB-8FE9-C9C7-34FE-F9A4FAE99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56991" y="1403684"/>
              <a:ext cx="3276407" cy="24573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9C7C3A84-BB22-36C3-D5ED-BB033165D834}"/>
                    </a:ext>
                  </a:extLst>
                </p:cNvPr>
                <p:cNvSpPr txBox="1"/>
                <p:nvPr/>
              </p:nvSpPr>
              <p:spPr>
                <a:xfrm>
                  <a:off x="133328" y="3382243"/>
                  <a:ext cx="8258925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b="1" dirty="0">
                      <a:solidFill>
                        <a:srgbClr val="FF00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Problem</a:t>
                  </a:r>
                  <a:r>
                    <a:rPr lang="en-GB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: 13% of </a:t>
                  </a:r>
                  <a:r>
                    <a:rPr lang="en-GB" dirty="0" err="1">
                      <a:latin typeface="Segoe UI" panose="020B0502040204020203" pitchFamily="34" charset="0"/>
                      <a:cs typeface="Segoe UI" panose="020B0502040204020203" pitchFamily="34" charset="0"/>
                    </a:rPr>
                    <a:t>reconstructible</a:t>
                  </a:r>
                  <a:r>
                    <a:rPr lang="en-GB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 particles have at least 2 hits in a layer</a:t>
                  </a:r>
                </a:p>
                <a:p>
                  <a:r>
                    <a:rPr lang="fr-FR" b="0" dirty="0">
                      <a:solidFill>
                        <a:srgbClr val="FF00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	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GB" dirty="0">
                      <a:solidFill>
                        <a:srgbClr val="FF00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 edges within the same layer</a:t>
                  </a:r>
                </a:p>
              </p:txBody>
            </p:sp>
          </mc:Choice>
          <mc:Fallback xmlns=""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9C7C3A84-BB22-36C3-D5ED-BB033165D8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328" y="3382243"/>
                  <a:ext cx="8258925" cy="646331"/>
                </a:xfrm>
                <a:prstGeom prst="rect">
                  <a:avLst/>
                </a:prstGeom>
                <a:blipFill>
                  <a:blip r:embed="rId12"/>
                  <a:stretch>
                    <a:fillRect l="-517" t="-4717" b="-1509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297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0" grpId="0" animBg="1"/>
      <p:bldP spid="91" grpId="0" animBg="1"/>
      <p:bldP spid="92" grpId="0" animBg="1"/>
      <p:bldP spid="93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56" grpId="0" animBg="1"/>
      <p:bldP spid="158" grpId="0" animBg="1"/>
      <p:bldP spid="159" grpId="0" animBg="1"/>
      <p:bldP spid="160" grpId="0" animBg="1"/>
      <p:bldP spid="161" grpId="0" animBg="1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8" grpId="0" animBg="1"/>
      <p:bldP spid="18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Table 173">
            <a:extLst>
              <a:ext uri="{FF2B5EF4-FFF2-40B4-BE49-F238E27FC236}">
                <a16:creationId xmlns:a16="http://schemas.microsoft.com/office/drawing/2014/main" id="{03D3A97D-9753-1496-A47B-1D23A017E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430347"/>
              </p:ext>
            </p:extLst>
          </p:nvPr>
        </p:nvGraphicFramePr>
        <p:xfrm>
          <a:off x="5135727" y="4517853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1b: </a:t>
            </a:r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Edges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374B8E-C0E7-610C-A33F-37C589508D81}"/>
                  </a:ext>
                </a:extLst>
              </p:cNvPr>
              <p:cNvSpPr txBox="1"/>
              <p:nvPr/>
            </p:nvSpPr>
            <p:spPr>
              <a:xfrm>
                <a:off x="431023" y="1177768"/>
                <a:ext cx="100888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Problem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edges within the same layer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Bidirectional = # edges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×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374B8E-C0E7-610C-A33F-37C589508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23" y="1177768"/>
                <a:ext cx="10088896" cy="923330"/>
              </a:xfrm>
              <a:prstGeom prst="rect">
                <a:avLst/>
              </a:prstGeom>
              <a:blipFill>
                <a:blip r:embed="rId2"/>
                <a:stretch>
                  <a:fillRect l="-423" t="-2632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7984476-580C-4D8F-3DC5-AD527C66D347}"/>
              </a:ext>
            </a:extLst>
          </p:cNvPr>
          <p:cNvCxnSpPr>
            <a:cxnSpLocks/>
          </p:cNvCxnSpPr>
          <p:nvPr/>
        </p:nvCxnSpPr>
        <p:spPr>
          <a:xfrm>
            <a:off x="722703" y="4818957"/>
            <a:ext cx="3263690" cy="18874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9BA38D0-E9B5-ADB9-2ED8-80F2E32E1BD2}"/>
              </a:ext>
            </a:extLst>
          </p:cNvPr>
          <p:cNvCxnSpPr>
            <a:cxnSpLocks/>
          </p:cNvCxnSpPr>
          <p:nvPr/>
        </p:nvCxnSpPr>
        <p:spPr>
          <a:xfrm>
            <a:off x="763970" y="4473581"/>
            <a:ext cx="3329107" cy="131317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B90D6879-3EEC-B049-9129-3E4BDAD32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368430"/>
              </p:ext>
            </p:extLst>
          </p:nvPr>
        </p:nvGraphicFramePr>
        <p:xfrm>
          <a:off x="1363554" y="4517466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87" name="Rectangle 86">
            <a:extLst>
              <a:ext uri="{FF2B5EF4-FFF2-40B4-BE49-F238E27FC236}">
                <a16:creationId xmlns:a16="http://schemas.microsoft.com/office/drawing/2014/main" id="{3F162978-BE1A-2C39-CD7F-8A405407E839}"/>
              </a:ext>
            </a:extLst>
          </p:cNvPr>
          <p:cNvSpPr/>
          <p:nvPr/>
        </p:nvSpPr>
        <p:spPr>
          <a:xfrm>
            <a:off x="1310396" y="4544635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4D8ADAC-993F-573A-C09D-C7509231641C}"/>
              </a:ext>
            </a:extLst>
          </p:cNvPr>
          <p:cNvCxnSpPr>
            <a:cxnSpLocks/>
          </p:cNvCxnSpPr>
          <p:nvPr/>
        </p:nvCxnSpPr>
        <p:spPr>
          <a:xfrm flipV="1">
            <a:off x="1357940" y="4421591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95CDAD83-AC8A-8E3E-24F6-ECEA7F42ECF8}"/>
              </a:ext>
            </a:extLst>
          </p:cNvPr>
          <p:cNvSpPr/>
          <p:nvPr/>
        </p:nvSpPr>
        <p:spPr>
          <a:xfrm>
            <a:off x="3521335" y="453885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7CCA1A9-AE76-3C4A-8B6A-4B48B018A56C}"/>
              </a:ext>
            </a:extLst>
          </p:cNvPr>
          <p:cNvSpPr/>
          <p:nvPr/>
        </p:nvSpPr>
        <p:spPr>
          <a:xfrm>
            <a:off x="2973648" y="4536520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BCEFC21-FEE0-AB1D-C0CA-747AA1FFB0ED}"/>
              </a:ext>
            </a:extLst>
          </p:cNvPr>
          <p:cNvSpPr/>
          <p:nvPr/>
        </p:nvSpPr>
        <p:spPr>
          <a:xfrm>
            <a:off x="2416167" y="4541058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0F81761-9C38-0CE2-EDCD-35C2396D0A60}"/>
              </a:ext>
            </a:extLst>
          </p:cNvPr>
          <p:cNvSpPr/>
          <p:nvPr/>
        </p:nvSpPr>
        <p:spPr>
          <a:xfrm>
            <a:off x="1862394" y="4541058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1A4E8E8-E266-BF42-D00B-7F0AC204407D}"/>
              </a:ext>
            </a:extLst>
          </p:cNvPr>
          <p:cNvCxnSpPr>
            <a:cxnSpLocks/>
          </p:cNvCxnSpPr>
          <p:nvPr/>
        </p:nvCxnSpPr>
        <p:spPr>
          <a:xfrm>
            <a:off x="1339515" y="6248057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963AE01-2747-026B-E499-D73859F116FD}"/>
                  </a:ext>
                </a:extLst>
              </p:cNvPr>
              <p:cNvSpPr txBox="1"/>
              <p:nvPr/>
            </p:nvSpPr>
            <p:spPr>
              <a:xfrm>
                <a:off x="3770525" y="6218834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963AE01-2747-026B-E499-D73859F11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525" y="6218834"/>
                <a:ext cx="37779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97D301A1-CAB7-F516-23B2-1034291A3171}"/>
              </a:ext>
            </a:extLst>
          </p:cNvPr>
          <p:cNvSpPr txBox="1"/>
          <p:nvPr/>
        </p:nvSpPr>
        <p:spPr>
          <a:xfrm>
            <a:off x="1118929" y="623717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88EDB00-B547-31A4-ED5F-7CAA710D01A5}"/>
              </a:ext>
            </a:extLst>
          </p:cNvPr>
          <p:cNvSpPr txBox="1"/>
          <p:nvPr/>
        </p:nvSpPr>
        <p:spPr>
          <a:xfrm>
            <a:off x="1698702" y="623717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3D7220C-56EE-5B82-C628-EBC5CD07F1F5}"/>
              </a:ext>
            </a:extLst>
          </p:cNvPr>
          <p:cNvSpPr txBox="1"/>
          <p:nvPr/>
        </p:nvSpPr>
        <p:spPr>
          <a:xfrm>
            <a:off x="2205880" y="623261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639B498-9AAC-339A-D93E-7A7F0A98E907}"/>
              </a:ext>
            </a:extLst>
          </p:cNvPr>
          <p:cNvSpPr txBox="1"/>
          <p:nvPr/>
        </p:nvSpPr>
        <p:spPr>
          <a:xfrm>
            <a:off x="2785653" y="623261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CA226BB-095F-A0A6-2612-871B48DD6277}"/>
              </a:ext>
            </a:extLst>
          </p:cNvPr>
          <p:cNvSpPr txBox="1"/>
          <p:nvPr/>
        </p:nvSpPr>
        <p:spPr>
          <a:xfrm>
            <a:off x="3314409" y="623261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2A035F-01D4-5450-3396-1261FC4361F8}"/>
              </a:ext>
            </a:extLst>
          </p:cNvPr>
          <p:cNvSpPr txBox="1"/>
          <p:nvPr/>
        </p:nvSpPr>
        <p:spPr>
          <a:xfrm>
            <a:off x="834057" y="606468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CA6D823-2C5A-635C-CEA9-DCE9896958E6}"/>
              </a:ext>
            </a:extLst>
          </p:cNvPr>
          <p:cNvSpPr txBox="1"/>
          <p:nvPr/>
        </p:nvSpPr>
        <p:spPr>
          <a:xfrm>
            <a:off x="840700" y="563190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4C3C68E-3E6E-1C29-D987-F524D7652F6F}"/>
              </a:ext>
            </a:extLst>
          </p:cNvPr>
          <p:cNvSpPr txBox="1"/>
          <p:nvPr/>
        </p:nvSpPr>
        <p:spPr>
          <a:xfrm>
            <a:off x="840309" y="519720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5018030-8457-2CEB-6127-2B654BAB5229}"/>
              </a:ext>
            </a:extLst>
          </p:cNvPr>
          <p:cNvSpPr txBox="1"/>
          <p:nvPr/>
        </p:nvSpPr>
        <p:spPr>
          <a:xfrm>
            <a:off x="846676" y="476309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252380C-8807-60B2-AB4A-DC314DD1A350}"/>
              </a:ext>
            </a:extLst>
          </p:cNvPr>
          <p:cNvSpPr/>
          <p:nvPr/>
        </p:nvSpPr>
        <p:spPr>
          <a:xfrm>
            <a:off x="1249562" y="4621139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995FD5E6-68B8-CCE5-B5C1-6207883D47C2}"/>
              </a:ext>
            </a:extLst>
          </p:cNvPr>
          <p:cNvSpPr/>
          <p:nvPr/>
        </p:nvSpPr>
        <p:spPr>
          <a:xfrm>
            <a:off x="1802249" y="4839612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F6EB525-BF6A-302A-6560-E87D19ED1A65}"/>
              </a:ext>
            </a:extLst>
          </p:cNvPr>
          <p:cNvSpPr/>
          <p:nvPr/>
        </p:nvSpPr>
        <p:spPr>
          <a:xfrm>
            <a:off x="2915781" y="5274329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E03369F-0AB9-6C67-C8C8-2137148B1276}"/>
              </a:ext>
            </a:extLst>
          </p:cNvPr>
          <p:cNvSpPr/>
          <p:nvPr/>
        </p:nvSpPr>
        <p:spPr>
          <a:xfrm>
            <a:off x="1256104" y="5068040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364F36A-6932-A1F0-7EF7-86642B952FDF}"/>
              </a:ext>
            </a:extLst>
          </p:cNvPr>
          <p:cNvSpPr/>
          <p:nvPr/>
        </p:nvSpPr>
        <p:spPr>
          <a:xfrm>
            <a:off x="1808325" y="5291998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492EB7C-9FF2-D580-DA5A-75CEB930A69C}"/>
              </a:ext>
            </a:extLst>
          </p:cNvPr>
          <p:cNvSpPr/>
          <p:nvPr/>
        </p:nvSpPr>
        <p:spPr>
          <a:xfrm>
            <a:off x="2359456" y="5704290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2C481F82-F8FF-1C9B-2982-3F0C16BAEBC5}"/>
              </a:ext>
            </a:extLst>
          </p:cNvPr>
          <p:cNvSpPr/>
          <p:nvPr/>
        </p:nvSpPr>
        <p:spPr>
          <a:xfrm>
            <a:off x="2923969" y="6030256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FB7BF62-55E1-D0DE-F544-09FA0ABE3582}"/>
              </a:ext>
            </a:extLst>
          </p:cNvPr>
          <p:cNvSpPr/>
          <p:nvPr/>
        </p:nvSpPr>
        <p:spPr>
          <a:xfrm>
            <a:off x="2364035" y="5167135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5A0177D-AAA4-931D-9E4D-45F430D5FCB2}"/>
              </a:ext>
            </a:extLst>
          </p:cNvPr>
          <p:cNvSpPr/>
          <p:nvPr/>
        </p:nvSpPr>
        <p:spPr>
          <a:xfrm>
            <a:off x="3466322" y="5497803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CAD7F693-C859-A634-E2D4-F545906BE33A}"/>
              </a:ext>
            </a:extLst>
          </p:cNvPr>
          <p:cNvSpPr/>
          <p:nvPr/>
        </p:nvSpPr>
        <p:spPr>
          <a:xfrm>
            <a:off x="1791603" y="5519671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graphicFrame>
        <p:nvGraphicFramePr>
          <p:cNvPr id="117" name="Table 116">
            <a:extLst>
              <a:ext uri="{FF2B5EF4-FFF2-40B4-BE49-F238E27FC236}">
                <a16:creationId xmlns:a16="http://schemas.microsoft.com/office/drawing/2014/main" id="{AFC4FF5B-68B5-26A5-4EB1-0E24ABBF4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05009"/>
              </p:ext>
            </p:extLst>
          </p:nvPr>
        </p:nvGraphicFramePr>
        <p:xfrm>
          <a:off x="8814011" y="4539753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670180F9-3539-70B8-6110-FC05B55F0B01}"/>
              </a:ext>
            </a:extLst>
          </p:cNvPr>
          <p:cNvCxnSpPr>
            <a:cxnSpLocks/>
            <a:stCxn id="192" idx="5"/>
            <a:endCxn id="193" idx="2"/>
          </p:cNvCxnSpPr>
          <p:nvPr/>
        </p:nvCxnSpPr>
        <p:spPr>
          <a:xfrm>
            <a:off x="5195812" y="4790374"/>
            <a:ext cx="378610" cy="148534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2101628-FB33-2B9E-C649-D31965DB9361}"/>
              </a:ext>
            </a:extLst>
          </p:cNvPr>
          <p:cNvSpPr/>
          <p:nvPr/>
        </p:nvSpPr>
        <p:spPr>
          <a:xfrm>
            <a:off x="5082569" y="454502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268E3C76-A037-11B1-580F-CCD567BF0EE6}"/>
              </a:ext>
            </a:extLst>
          </p:cNvPr>
          <p:cNvCxnSpPr>
            <a:cxnSpLocks/>
          </p:cNvCxnSpPr>
          <p:nvPr/>
        </p:nvCxnSpPr>
        <p:spPr>
          <a:xfrm flipV="1">
            <a:off x="5130113" y="4421978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FFCAE1D-49D1-ED9C-260D-1B570657ABDE}"/>
              </a:ext>
            </a:extLst>
          </p:cNvPr>
          <p:cNvSpPr/>
          <p:nvPr/>
        </p:nvSpPr>
        <p:spPr>
          <a:xfrm>
            <a:off x="7293508" y="4539241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E66CFA5A-6F02-5C4D-51CA-9B73D0B37029}"/>
              </a:ext>
            </a:extLst>
          </p:cNvPr>
          <p:cNvSpPr/>
          <p:nvPr/>
        </p:nvSpPr>
        <p:spPr>
          <a:xfrm>
            <a:off x="6745821" y="4536907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8C4DC920-90DE-11FB-4276-B148248B701A}"/>
              </a:ext>
            </a:extLst>
          </p:cNvPr>
          <p:cNvSpPr/>
          <p:nvPr/>
        </p:nvSpPr>
        <p:spPr>
          <a:xfrm>
            <a:off x="6188340" y="4541445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EE8CA23E-92E8-4E6E-5DDE-3FB3E6FDFF86}"/>
              </a:ext>
            </a:extLst>
          </p:cNvPr>
          <p:cNvSpPr/>
          <p:nvPr/>
        </p:nvSpPr>
        <p:spPr>
          <a:xfrm>
            <a:off x="5634567" y="4541445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3CC531E7-459B-AB55-B323-F4173981E4ED}"/>
              </a:ext>
            </a:extLst>
          </p:cNvPr>
          <p:cNvCxnSpPr>
            <a:cxnSpLocks/>
          </p:cNvCxnSpPr>
          <p:nvPr/>
        </p:nvCxnSpPr>
        <p:spPr>
          <a:xfrm>
            <a:off x="5111688" y="6248444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6969668B-6C5D-554B-BB9D-1F481861CEB8}"/>
                  </a:ext>
                </a:extLst>
              </p:cNvPr>
              <p:cNvSpPr txBox="1"/>
              <p:nvPr/>
            </p:nvSpPr>
            <p:spPr>
              <a:xfrm>
                <a:off x="7542698" y="6219221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6969668B-6C5D-554B-BB9D-1F481861C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698" y="6219221"/>
                <a:ext cx="3777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3" name="TextBox 182">
            <a:extLst>
              <a:ext uri="{FF2B5EF4-FFF2-40B4-BE49-F238E27FC236}">
                <a16:creationId xmlns:a16="http://schemas.microsoft.com/office/drawing/2014/main" id="{26252C44-6E64-667C-92D2-20F5732EE6F4}"/>
              </a:ext>
            </a:extLst>
          </p:cNvPr>
          <p:cNvSpPr txBox="1"/>
          <p:nvPr/>
        </p:nvSpPr>
        <p:spPr>
          <a:xfrm>
            <a:off x="4891102" y="62375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AD02A117-8F71-0D31-B9FD-AFC231D1B914}"/>
              </a:ext>
            </a:extLst>
          </p:cNvPr>
          <p:cNvSpPr txBox="1"/>
          <p:nvPr/>
        </p:nvSpPr>
        <p:spPr>
          <a:xfrm>
            <a:off x="5470875" y="62375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85338AE-298F-DA7D-0DF7-E6C3E3AB30A9}"/>
              </a:ext>
            </a:extLst>
          </p:cNvPr>
          <p:cNvSpPr txBox="1"/>
          <p:nvPr/>
        </p:nvSpPr>
        <p:spPr>
          <a:xfrm>
            <a:off x="5978053" y="623299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413A095-EDD7-5863-1C04-996A20AEEDB1}"/>
              </a:ext>
            </a:extLst>
          </p:cNvPr>
          <p:cNvSpPr txBox="1"/>
          <p:nvPr/>
        </p:nvSpPr>
        <p:spPr>
          <a:xfrm>
            <a:off x="6557826" y="623299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FF6CFAB-3AF7-1D35-748C-3892D6CC07E7}"/>
              </a:ext>
            </a:extLst>
          </p:cNvPr>
          <p:cNvSpPr txBox="1"/>
          <p:nvPr/>
        </p:nvSpPr>
        <p:spPr>
          <a:xfrm>
            <a:off x="7086582" y="623299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506E51B7-16DC-6EE9-98EC-8E40DB7BFA74}"/>
              </a:ext>
            </a:extLst>
          </p:cNvPr>
          <p:cNvSpPr txBox="1"/>
          <p:nvPr/>
        </p:nvSpPr>
        <p:spPr>
          <a:xfrm>
            <a:off x="4606230" y="606507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60E0FE9-4A67-6186-E6C9-C7453CC10F2B}"/>
              </a:ext>
            </a:extLst>
          </p:cNvPr>
          <p:cNvSpPr txBox="1"/>
          <p:nvPr/>
        </p:nvSpPr>
        <p:spPr>
          <a:xfrm>
            <a:off x="4612873" y="563229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9A0946B-1811-1017-42C8-05184FE15C87}"/>
              </a:ext>
            </a:extLst>
          </p:cNvPr>
          <p:cNvSpPr txBox="1"/>
          <p:nvPr/>
        </p:nvSpPr>
        <p:spPr>
          <a:xfrm>
            <a:off x="4612482" y="519759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DFF22A3-9D53-C436-2D14-379419D08CC7}"/>
              </a:ext>
            </a:extLst>
          </p:cNvPr>
          <p:cNvSpPr txBox="1"/>
          <p:nvPr/>
        </p:nvSpPr>
        <p:spPr>
          <a:xfrm>
            <a:off x="4618849" y="476348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A046428C-421A-78AB-5C13-98785BDB6F34}"/>
              </a:ext>
            </a:extLst>
          </p:cNvPr>
          <p:cNvSpPr/>
          <p:nvPr/>
        </p:nvSpPr>
        <p:spPr>
          <a:xfrm>
            <a:off x="5021735" y="4621526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AC90B647-54AB-DC59-5159-CE0296B00801}"/>
              </a:ext>
            </a:extLst>
          </p:cNvPr>
          <p:cNvSpPr/>
          <p:nvPr/>
        </p:nvSpPr>
        <p:spPr>
          <a:xfrm>
            <a:off x="5574422" y="4839999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E25F3E12-A63C-632A-9619-9C4DF08BF61C}"/>
              </a:ext>
            </a:extLst>
          </p:cNvPr>
          <p:cNvSpPr/>
          <p:nvPr/>
        </p:nvSpPr>
        <p:spPr>
          <a:xfrm>
            <a:off x="6687954" y="5274716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E3F6139A-E555-4FA4-979C-05ABEFF66198}"/>
              </a:ext>
            </a:extLst>
          </p:cNvPr>
          <p:cNvSpPr/>
          <p:nvPr/>
        </p:nvSpPr>
        <p:spPr>
          <a:xfrm>
            <a:off x="5028277" y="5068427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B020340C-C1D6-7653-140B-18470EE77685}"/>
              </a:ext>
            </a:extLst>
          </p:cNvPr>
          <p:cNvSpPr/>
          <p:nvPr/>
        </p:nvSpPr>
        <p:spPr>
          <a:xfrm>
            <a:off x="5611320" y="5292385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C9252A7F-2D5C-6E27-BE98-DC3F5A924BCF}"/>
              </a:ext>
            </a:extLst>
          </p:cNvPr>
          <p:cNvSpPr/>
          <p:nvPr/>
        </p:nvSpPr>
        <p:spPr>
          <a:xfrm>
            <a:off x="6131629" y="5704677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53A04DD-FCE7-C4A5-6CAF-F55CA8064424}"/>
              </a:ext>
            </a:extLst>
          </p:cNvPr>
          <p:cNvSpPr/>
          <p:nvPr/>
        </p:nvSpPr>
        <p:spPr>
          <a:xfrm>
            <a:off x="6696142" y="6030643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70F58447-9741-4E65-C6AA-FDEBF2AD40DC}"/>
              </a:ext>
            </a:extLst>
          </p:cNvPr>
          <p:cNvSpPr/>
          <p:nvPr/>
        </p:nvSpPr>
        <p:spPr>
          <a:xfrm>
            <a:off x="6136208" y="5167522"/>
            <a:ext cx="203944" cy="19781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D2F14507-3B13-7C1A-2636-8972FBE614DB}"/>
              </a:ext>
            </a:extLst>
          </p:cNvPr>
          <p:cNvSpPr/>
          <p:nvPr/>
        </p:nvSpPr>
        <p:spPr>
          <a:xfrm>
            <a:off x="7238495" y="5498190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D8C070B4-8FAC-A1CE-205A-877BA668B355}"/>
              </a:ext>
            </a:extLst>
          </p:cNvPr>
          <p:cNvSpPr/>
          <p:nvPr/>
        </p:nvSpPr>
        <p:spPr>
          <a:xfrm>
            <a:off x="5532954" y="5520058"/>
            <a:ext cx="203944" cy="197818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21B5A19C-D780-EBE2-4EFC-D0CC8A2668B3}"/>
              </a:ext>
            </a:extLst>
          </p:cNvPr>
          <p:cNvCxnSpPr>
            <a:cxnSpLocks/>
            <a:stCxn id="193" idx="6"/>
            <a:endCxn id="194" idx="1"/>
          </p:cNvCxnSpPr>
          <p:nvPr/>
        </p:nvCxnSpPr>
        <p:spPr>
          <a:xfrm>
            <a:off x="5778366" y="4938908"/>
            <a:ext cx="939455" cy="364778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86B0FDAB-489D-213E-C050-4D53DE7E424B}"/>
              </a:ext>
            </a:extLst>
          </p:cNvPr>
          <p:cNvCxnSpPr>
            <a:cxnSpLocks/>
            <a:stCxn id="194" idx="5"/>
            <a:endCxn id="200" idx="2"/>
          </p:cNvCxnSpPr>
          <p:nvPr/>
        </p:nvCxnSpPr>
        <p:spPr>
          <a:xfrm>
            <a:off x="6862031" y="5443564"/>
            <a:ext cx="376464" cy="153535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E0604534-46E0-56F1-0498-8B47BCFF5F0C}"/>
              </a:ext>
            </a:extLst>
          </p:cNvPr>
          <p:cNvCxnSpPr>
            <a:cxnSpLocks/>
            <a:stCxn id="195" idx="5"/>
            <a:endCxn id="201" idx="2"/>
          </p:cNvCxnSpPr>
          <p:nvPr/>
        </p:nvCxnSpPr>
        <p:spPr>
          <a:xfrm>
            <a:off x="5202354" y="5237275"/>
            <a:ext cx="330600" cy="381692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47C6B9ED-AD69-AA71-6049-828496CAA8C1}"/>
              </a:ext>
            </a:extLst>
          </p:cNvPr>
          <p:cNvCxnSpPr>
            <a:cxnSpLocks/>
            <a:stCxn id="196" idx="5"/>
            <a:endCxn id="197" idx="2"/>
          </p:cNvCxnSpPr>
          <p:nvPr/>
        </p:nvCxnSpPr>
        <p:spPr>
          <a:xfrm>
            <a:off x="5785397" y="5461233"/>
            <a:ext cx="346232" cy="342353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1D4C58F2-9420-59AF-AEBD-6C69BCD5F04E}"/>
              </a:ext>
            </a:extLst>
          </p:cNvPr>
          <p:cNvCxnSpPr>
            <a:cxnSpLocks/>
            <a:stCxn id="197" idx="6"/>
            <a:endCxn id="198" idx="1"/>
          </p:cNvCxnSpPr>
          <p:nvPr/>
        </p:nvCxnSpPr>
        <p:spPr>
          <a:xfrm>
            <a:off x="6335573" y="5803586"/>
            <a:ext cx="390436" cy="256027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932E843B-AF5E-8FE2-BCA1-CFF0794DEDB0}"/>
              </a:ext>
            </a:extLst>
          </p:cNvPr>
          <p:cNvSpPr/>
          <p:nvPr/>
        </p:nvSpPr>
        <p:spPr>
          <a:xfrm rot="11825217" flipV="1">
            <a:off x="5512679" y="5306602"/>
            <a:ext cx="105212" cy="247856"/>
          </a:xfrm>
          <a:custGeom>
            <a:avLst/>
            <a:gdLst>
              <a:gd name="connsiteX0" fmla="*/ 0 w 95250"/>
              <a:gd name="connsiteY0" fmla="*/ 196850 h 196850"/>
              <a:gd name="connsiteX1" fmla="*/ 95250 w 95250"/>
              <a:gd name="connsiteY1" fmla="*/ 101600 h 196850"/>
              <a:gd name="connsiteX2" fmla="*/ 0 w 95250"/>
              <a:gd name="connsiteY2" fmla="*/ 0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" h="196850">
                <a:moveTo>
                  <a:pt x="0" y="196850"/>
                </a:moveTo>
                <a:cubicBezTo>
                  <a:pt x="47625" y="165629"/>
                  <a:pt x="95250" y="134408"/>
                  <a:pt x="95250" y="101600"/>
                </a:cubicBezTo>
                <a:cubicBezTo>
                  <a:pt x="95250" y="68792"/>
                  <a:pt x="47625" y="34396"/>
                  <a:pt x="0" y="0"/>
                </a:cubicBezTo>
              </a:path>
            </a:pathLst>
          </a:cu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ACC8C420-EB37-5EDD-9FC1-C894BE44DBEE}"/>
              </a:ext>
            </a:extLst>
          </p:cNvPr>
          <p:cNvSpPr txBox="1"/>
          <p:nvPr/>
        </p:nvSpPr>
        <p:spPr>
          <a:xfrm>
            <a:off x="5724525" y="4171853"/>
            <a:ext cx="111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Exa.TrkX</a:t>
            </a:r>
            <a:endParaRPr lang="en-GB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B25B51-36A3-8F97-B92B-FB480650E995}"/>
              </a:ext>
            </a:extLst>
          </p:cNvPr>
          <p:cNvGrpSpPr/>
          <p:nvPr/>
        </p:nvGrpSpPr>
        <p:grpSpPr>
          <a:xfrm>
            <a:off x="8284514" y="4143228"/>
            <a:ext cx="3314264" cy="2485566"/>
            <a:chOff x="8284514" y="4143228"/>
            <a:chExt cx="3314264" cy="2485566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77CE511A-C5FF-950F-DDCC-EC06C868E911}"/>
                </a:ext>
              </a:extLst>
            </p:cNvPr>
            <p:cNvCxnSpPr>
              <a:cxnSpLocks/>
              <a:stCxn id="135" idx="5"/>
              <a:endCxn id="136" idx="2"/>
            </p:cNvCxnSpPr>
            <p:nvPr/>
          </p:nvCxnSpPr>
          <p:spPr>
            <a:xfrm>
              <a:off x="8874096" y="4812274"/>
              <a:ext cx="378610" cy="148534"/>
            </a:xfrm>
            <a:prstGeom prst="straightConnector1">
              <a:avLst/>
            </a:prstGeom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1256211-5BEF-EED3-5F30-A0054F13AB3D}"/>
                </a:ext>
              </a:extLst>
            </p:cNvPr>
            <p:cNvSpPr/>
            <p:nvPr/>
          </p:nvSpPr>
          <p:spPr>
            <a:xfrm>
              <a:off x="8760853" y="4566922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D413CB3D-7A09-19A8-757E-BAF5659DB9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8397" y="4443878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EF08A72-0F21-9168-8BDD-4EB31418B877}"/>
                </a:ext>
              </a:extLst>
            </p:cNvPr>
            <p:cNvSpPr/>
            <p:nvPr/>
          </p:nvSpPr>
          <p:spPr>
            <a:xfrm>
              <a:off x="10971792" y="4561141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A4466AC-FFE7-5ACC-42F9-5EED5BF23C1B}"/>
                </a:ext>
              </a:extLst>
            </p:cNvPr>
            <p:cNvSpPr/>
            <p:nvPr/>
          </p:nvSpPr>
          <p:spPr>
            <a:xfrm>
              <a:off x="10424105" y="4558807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8543361-7910-714B-A89D-FFC148FAEFA3}"/>
                </a:ext>
              </a:extLst>
            </p:cNvPr>
            <p:cNvSpPr/>
            <p:nvPr/>
          </p:nvSpPr>
          <p:spPr>
            <a:xfrm>
              <a:off x="9866624" y="456334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BD2D4C2-08D9-9A5B-16F1-E1AF15F25E69}"/>
                </a:ext>
              </a:extLst>
            </p:cNvPr>
            <p:cNvSpPr/>
            <p:nvPr/>
          </p:nvSpPr>
          <p:spPr>
            <a:xfrm>
              <a:off x="9312851" y="456334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63593C42-775F-D1EC-1CB8-5EC7CC448DC5}"/>
                </a:ext>
              </a:extLst>
            </p:cNvPr>
            <p:cNvCxnSpPr>
              <a:cxnSpLocks/>
            </p:cNvCxnSpPr>
            <p:nvPr/>
          </p:nvCxnSpPr>
          <p:spPr>
            <a:xfrm>
              <a:off x="8789972" y="6270344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CF428EBA-068B-DE2F-3EF7-A3D5BC2332CF}"/>
                    </a:ext>
                  </a:extLst>
                </p:cNvPr>
                <p:cNvSpPr txBox="1"/>
                <p:nvPr/>
              </p:nvSpPr>
              <p:spPr>
                <a:xfrm>
                  <a:off x="11220982" y="6241121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CF428EBA-068B-DE2F-3EF7-A3D5BC2332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0982" y="6241121"/>
                  <a:ext cx="37779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6166EEE-6179-0EE5-C380-85C8A783A0FC}"/>
                </a:ext>
              </a:extLst>
            </p:cNvPr>
            <p:cNvSpPr txBox="1"/>
            <p:nvPr/>
          </p:nvSpPr>
          <p:spPr>
            <a:xfrm>
              <a:off x="8569386" y="6259462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3796F33C-C52A-5EB3-7266-89102360D0C5}"/>
                </a:ext>
              </a:extLst>
            </p:cNvPr>
            <p:cNvSpPr txBox="1"/>
            <p:nvPr/>
          </p:nvSpPr>
          <p:spPr>
            <a:xfrm>
              <a:off x="9149159" y="6259462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F2D53387-9975-B15F-95AB-92AE4AC80098}"/>
                </a:ext>
              </a:extLst>
            </p:cNvPr>
            <p:cNvSpPr txBox="1"/>
            <p:nvPr/>
          </p:nvSpPr>
          <p:spPr>
            <a:xfrm>
              <a:off x="9656337" y="625489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FE15250-14B4-7FF8-A90B-8DF25AB7CC98}"/>
                </a:ext>
              </a:extLst>
            </p:cNvPr>
            <p:cNvSpPr txBox="1"/>
            <p:nvPr/>
          </p:nvSpPr>
          <p:spPr>
            <a:xfrm>
              <a:off x="10236110" y="625489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9631220-D397-9C98-C122-74F14A9E3650}"/>
                </a:ext>
              </a:extLst>
            </p:cNvPr>
            <p:cNvSpPr txBox="1"/>
            <p:nvPr/>
          </p:nvSpPr>
          <p:spPr>
            <a:xfrm>
              <a:off x="10764866" y="625489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D0AF4E6-24A7-0EB8-A861-7941C5D09116}"/>
                </a:ext>
              </a:extLst>
            </p:cNvPr>
            <p:cNvSpPr txBox="1"/>
            <p:nvPr/>
          </p:nvSpPr>
          <p:spPr>
            <a:xfrm>
              <a:off x="8284514" y="6086975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735E9D0-01CC-7E5F-6081-A1F20A89FBC5}"/>
                </a:ext>
              </a:extLst>
            </p:cNvPr>
            <p:cNvSpPr txBox="1"/>
            <p:nvPr/>
          </p:nvSpPr>
          <p:spPr>
            <a:xfrm>
              <a:off x="8291157" y="565419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B2EFBB7-ECAB-62C9-7D0A-C1D9C4D0424D}"/>
                </a:ext>
              </a:extLst>
            </p:cNvPr>
            <p:cNvSpPr txBox="1"/>
            <p:nvPr/>
          </p:nvSpPr>
          <p:spPr>
            <a:xfrm>
              <a:off x="8290766" y="521949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30153EB-A196-0D2D-AF72-5764C1DAA8D0}"/>
                </a:ext>
              </a:extLst>
            </p:cNvPr>
            <p:cNvSpPr txBox="1"/>
            <p:nvPr/>
          </p:nvSpPr>
          <p:spPr>
            <a:xfrm>
              <a:off x="8297133" y="478538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628DA45-8A10-129E-C152-458A3A6CCAD8}"/>
                </a:ext>
              </a:extLst>
            </p:cNvPr>
            <p:cNvSpPr/>
            <p:nvPr/>
          </p:nvSpPr>
          <p:spPr>
            <a:xfrm>
              <a:off x="8700019" y="4643426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02F9230-2FCD-A96C-3C83-97FE049D4BDB}"/>
                </a:ext>
              </a:extLst>
            </p:cNvPr>
            <p:cNvSpPr/>
            <p:nvPr/>
          </p:nvSpPr>
          <p:spPr>
            <a:xfrm>
              <a:off x="9252706" y="486189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FD73CDF8-A9D0-92CF-669A-CFAD4F247939}"/>
                </a:ext>
              </a:extLst>
            </p:cNvPr>
            <p:cNvSpPr/>
            <p:nvPr/>
          </p:nvSpPr>
          <p:spPr>
            <a:xfrm>
              <a:off x="10366238" y="5296616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70265B6-9370-12C5-67B5-53954C014126}"/>
                </a:ext>
              </a:extLst>
            </p:cNvPr>
            <p:cNvSpPr/>
            <p:nvPr/>
          </p:nvSpPr>
          <p:spPr>
            <a:xfrm>
              <a:off x="8706561" y="5090327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AABA8B3-3EC0-E704-997E-F4F1E49C31CD}"/>
                </a:ext>
              </a:extLst>
            </p:cNvPr>
            <p:cNvSpPr/>
            <p:nvPr/>
          </p:nvSpPr>
          <p:spPr>
            <a:xfrm>
              <a:off x="9258782" y="5314285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36D3ADC-A5B7-8E9C-8847-C2FA16AA7EEF}"/>
                </a:ext>
              </a:extLst>
            </p:cNvPr>
            <p:cNvSpPr/>
            <p:nvPr/>
          </p:nvSpPr>
          <p:spPr>
            <a:xfrm>
              <a:off x="9809913" y="5726577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84A5C72-CC25-23E5-E4F8-44C93439362F}"/>
                </a:ext>
              </a:extLst>
            </p:cNvPr>
            <p:cNvSpPr/>
            <p:nvPr/>
          </p:nvSpPr>
          <p:spPr>
            <a:xfrm>
              <a:off x="10374426" y="6052543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B475BF8-0A6D-B37A-FFDC-6023E881AB7E}"/>
                </a:ext>
              </a:extLst>
            </p:cNvPr>
            <p:cNvSpPr/>
            <p:nvPr/>
          </p:nvSpPr>
          <p:spPr>
            <a:xfrm>
              <a:off x="9814492" y="5189422"/>
              <a:ext cx="203944" cy="197818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F097742D-5F10-F10F-0A0B-02DD76CB42BE}"/>
                </a:ext>
              </a:extLst>
            </p:cNvPr>
            <p:cNvSpPr/>
            <p:nvPr/>
          </p:nvSpPr>
          <p:spPr>
            <a:xfrm>
              <a:off x="10916779" y="552009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0D21AA9-971A-9529-376C-0F8087759272}"/>
                </a:ext>
              </a:extLst>
            </p:cNvPr>
            <p:cNvSpPr/>
            <p:nvPr/>
          </p:nvSpPr>
          <p:spPr>
            <a:xfrm>
              <a:off x="9242060" y="5541958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4D549E3F-41B4-DDA7-2F11-2C932B26FED2}"/>
                </a:ext>
              </a:extLst>
            </p:cNvPr>
            <p:cNvCxnSpPr>
              <a:cxnSpLocks/>
              <a:stCxn id="136" idx="6"/>
              <a:endCxn id="137" idx="1"/>
            </p:cNvCxnSpPr>
            <p:nvPr/>
          </p:nvCxnSpPr>
          <p:spPr>
            <a:xfrm>
              <a:off x="9456650" y="4960808"/>
              <a:ext cx="939455" cy="364778"/>
            </a:xfrm>
            <a:prstGeom prst="straightConnector1">
              <a:avLst/>
            </a:prstGeom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9D81642D-EB06-C41A-BE16-E19E45906498}"/>
                </a:ext>
              </a:extLst>
            </p:cNvPr>
            <p:cNvCxnSpPr>
              <a:cxnSpLocks/>
              <a:stCxn id="137" idx="5"/>
              <a:endCxn id="143" idx="2"/>
            </p:cNvCxnSpPr>
            <p:nvPr/>
          </p:nvCxnSpPr>
          <p:spPr>
            <a:xfrm>
              <a:off x="10540315" y="5465464"/>
              <a:ext cx="376464" cy="153535"/>
            </a:xfrm>
            <a:prstGeom prst="straightConnector1">
              <a:avLst/>
            </a:prstGeom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AF12EE98-6F0F-0DAE-4FA3-FD9490581405}"/>
                </a:ext>
              </a:extLst>
            </p:cNvPr>
            <p:cNvCxnSpPr>
              <a:cxnSpLocks/>
              <a:stCxn id="138" idx="5"/>
              <a:endCxn id="144" idx="2"/>
            </p:cNvCxnSpPr>
            <p:nvPr/>
          </p:nvCxnSpPr>
          <p:spPr>
            <a:xfrm>
              <a:off x="8880638" y="5259175"/>
              <a:ext cx="361422" cy="381692"/>
            </a:xfrm>
            <a:prstGeom prst="straightConnector1">
              <a:avLst/>
            </a:prstGeom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DD9154CC-EEF0-6B92-9ADC-94FB6CA3DEAB}"/>
                </a:ext>
              </a:extLst>
            </p:cNvPr>
            <p:cNvCxnSpPr>
              <a:cxnSpLocks/>
              <a:stCxn id="138" idx="5"/>
              <a:endCxn id="139" idx="2"/>
            </p:cNvCxnSpPr>
            <p:nvPr/>
          </p:nvCxnSpPr>
          <p:spPr>
            <a:xfrm>
              <a:off x="8880638" y="5259175"/>
              <a:ext cx="378144" cy="154019"/>
            </a:xfrm>
            <a:prstGeom prst="straightConnector1">
              <a:avLst/>
            </a:prstGeom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30AABD76-51A3-7099-09AD-D508E7A52B3A}"/>
                </a:ext>
              </a:extLst>
            </p:cNvPr>
            <p:cNvCxnSpPr>
              <a:cxnSpLocks/>
              <a:stCxn id="144" idx="6"/>
              <a:endCxn id="140" idx="2"/>
            </p:cNvCxnSpPr>
            <p:nvPr/>
          </p:nvCxnSpPr>
          <p:spPr>
            <a:xfrm>
              <a:off x="9446004" y="5640867"/>
              <a:ext cx="363909" cy="184619"/>
            </a:xfrm>
            <a:prstGeom prst="straightConnector1">
              <a:avLst/>
            </a:prstGeom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EBC68EB4-304E-7F1D-311B-ACF9F0DAE0C0}"/>
                </a:ext>
              </a:extLst>
            </p:cNvPr>
            <p:cNvCxnSpPr>
              <a:cxnSpLocks/>
              <a:stCxn id="139" idx="5"/>
              <a:endCxn id="140" idx="2"/>
            </p:cNvCxnSpPr>
            <p:nvPr/>
          </p:nvCxnSpPr>
          <p:spPr>
            <a:xfrm>
              <a:off x="9432859" y="5483133"/>
              <a:ext cx="377054" cy="342353"/>
            </a:xfrm>
            <a:prstGeom prst="straightConnector1">
              <a:avLst/>
            </a:prstGeom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AFBDE1CA-AE80-58CE-5AC9-4FEE8EA236BB}"/>
                </a:ext>
              </a:extLst>
            </p:cNvPr>
            <p:cNvCxnSpPr>
              <a:cxnSpLocks/>
              <a:stCxn id="140" idx="6"/>
              <a:endCxn id="141" idx="1"/>
            </p:cNvCxnSpPr>
            <p:nvPr/>
          </p:nvCxnSpPr>
          <p:spPr>
            <a:xfrm>
              <a:off x="10013857" y="5825486"/>
              <a:ext cx="390436" cy="256027"/>
            </a:xfrm>
            <a:prstGeom prst="straightConnector1">
              <a:avLst/>
            </a:prstGeom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A765E5-4535-21E3-A80A-27AC3EE8FB65}"/>
                </a:ext>
              </a:extLst>
            </p:cNvPr>
            <p:cNvSpPr txBox="1"/>
            <p:nvPr/>
          </p:nvSpPr>
          <p:spPr>
            <a:xfrm>
              <a:off x="9445072" y="4143228"/>
              <a:ext cx="1292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ETX4VELO</a:t>
              </a:r>
              <a:endPara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A706195-323D-2BD0-55B1-E4CDD090A752}"/>
                  </a:ext>
                </a:extLst>
              </p:cNvPr>
              <p:cNvSpPr txBox="1"/>
              <p:nvPr/>
            </p:nvSpPr>
            <p:spPr>
              <a:xfrm>
                <a:off x="435290" y="2176883"/>
                <a:ext cx="723579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Solution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Connect hits in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adjacent layers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Only consider edges in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+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𝒛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direction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A706195-323D-2BD0-55B1-E4CDD090A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90" y="2176883"/>
                <a:ext cx="7235797" cy="923330"/>
              </a:xfrm>
              <a:prstGeom prst="rect">
                <a:avLst/>
              </a:prstGeom>
              <a:blipFill>
                <a:blip r:embed="rId6"/>
                <a:stretch>
                  <a:fillRect l="-505" t="-2632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4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1b: </a:t>
            </a:r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Edges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FA5E03-FCE2-E090-C96B-FEDD87CC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8621" y="4578785"/>
            <a:ext cx="3731046" cy="217711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9589EB-DDB5-7979-5BA4-E6DDF8F91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8623" y="2278639"/>
            <a:ext cx="3731044" cy="21771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3928445-ADF1-5979-A480-15353E424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017" y="4578785"/>
            <a:ext cx="3731046" cy="21771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908DAB-AEE0-89E3-9511-68ECE6F45BDE}"/>
              </a:ext>
            </a:extLst>
          </p:cNvPr>
          <p:cNvSpPr/>
          <p:nvPr/>
        </p:nvSpPr>
        <p:spPr>
          <a:xfrm>
            <a:off x="1504950" y="4629703"/>
            <a:ext cx="2386771" cy="18156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DD517B-517E-2BD9-8F27-D3C6D4033492}"/>
              </a:ext>
            </a:extLst>
          </p:cNvPr>
          <p:cNvSpPr/>
          <p:nvPr/>
        </p:nvSpPr>
        <p:spPr>
          <a:xfrm>
            <a:off x="9187742" y="4633033"/>
            <a:ext cx="2406581" cy="18156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CF731C-4805-E533-CD5F-79B995A5C748}"/>
              </a:ext>
            </a:extLst>
          </p:cNvPr>
          <p:cNvSpPr/>
          <p:nvPr/>
        </p:nvSpPr>
        <p:spPr>
          <a:xfrm>
            <a:off x="9187742" y="2325088"/>
            <a:ext cx="2399026" cy="18156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EA6F883-7CBF-38F0-F9B1-8766CBF76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7320" y="4583867"/>
            <a:ext cx="3731045" cy="21771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2BCF44-1EEC-9987-A4B7-958AB13CCDED}"/>
              </a:ext>
            </a:extLst>
          </p:cNvPr>
          <p:cNvSpPr/>
          <p:nvPr/>
        </p:nvSpPr>
        <p:spPr>
          <a:xfrm>
            <a:off x="5392988" y="4631357"/>
            <a:ext cx="2352830" cy="18156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4079E-3918-5848-DC23-754C13BAD843}"/>
              </a:ext>
            </a:extLst>
          </p:cNvPr>
          <p:cNvSpPr txBox="1"/>
          <p:nvPr/>
        </p:nvSpPr>
        <p:spPr>
          <a:xfrm>
            <a:off x="5392987" y="5527400"/>
            <a:ext cx="1944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</a:t>
            </a:r>
            <a:r>
              <a:rPr lang="fr-FR" b="0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B085DB-34DE-6A32-93AD-56D88ABE3FAA}"/>
              </a:ext>
            </a:extLst>
          </p:cNvPr>
          <p:cNvSpPr txBox="1"/>
          <p:nvPr/>
        </p:nvSpPr>
        <p:spPr>
          <a:xfrm>
            <a:off x="1326465" y="5463434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Velo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no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FD8DAC-CA0C-E49E-6982-26AA028B20B2}"/>
              </a:ext>
            </a:extLst>
          </p:cNvPr>
          <p:cNvSpPr txBox="1"/>
          <p:nvPr/>
        </p:nvSpPr>
        <p:spPr>
          <a:xfrm>
            <a:off x="8971996" y="5509450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Long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from</a:t>
            </a:r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strange</a:t>
            </a:r>
            <a:endParaRPr lang="fr-FR" b="0" dirty="0">
              <a:solidFill>
                <a:srgbClr val="7030A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77B48-32E0-D068-9EC0-F142D0C67B2F}"/>
              </a:ext>
            </a:extLst>
          </p:cNvPr>
          <p:cNvSpPr txBox="1"/>
          <p:nvPr/>
        </p:nvSpPr>
        <p:spPr>
          <a:xfrm>
            <a:off x="9187742" y="3061225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Fake rate</a:t>
            </a:r>
            <a:endParaRPr lang="fr-FR" b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74D5A-DC04-E0F2-B575-3783D6263435}"/>
              </a:ext>
            </a:extLst>
          </p:cNvPr>
          <p:cNvSpPr txBox="1"/>
          <p:nvPr/>
        </p:nvSpPr>
        <p:spPr>
          <a:xfrm>
            <a:off x="520223" y="2140422"/>
            <a:ext cx="517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Fake rate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will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never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now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F0F6CD-2C87-2D65-B3DA-C856B7B000CB}"/>
              </a:ext>
            </a:extLst>
          </p:cNvPr>
          <p:cNvCxnSpPr>
            <a:stCxn id="2" idx="3"/>
          </p:cNvCxnSpPr>
          <p:nvPr/>
        </p:nvCxnSpPr>
        <p:spPr>
          <a:xfrm>
            <a:off x="5698435" y="2325088"/>
            <a:ext cx="2089930" cy="4371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5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64E8-86AC-E3BA-AB6E-5FC4FE65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8536B-FEA9-DFEA-CFDE-39AA57CA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11590-10B2-41BE-9535-036A0EE2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Particle Physics</a:t>
            </a:r>
            <a:endParaRPr lang="fr-F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126093-C757-5F65-3BC8-B13324D802A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914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A5B8F8-92DC-B9DC-FBA5-E1E66CCE5FA1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070701B-403A-4D5C-7F91-0D5E27445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19" y="4415492"/>
            <a:ext cx="1676400" cy="1676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B30010-EC45-4610-D684-10F011353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2417" r="5894" b="31436"/>
          <a:stretch>
            <a:fillRect/>
          </a:stretch>
        </p:blipFill>
        <p:spPr>
          <a:xfrm>
            <a:off x="4087102" y="5010558"/>
            <a:ext cx="2638840" cy="108133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E6A1DFF-5C9B-C9DF-66EB-88ABCBA53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2417" r="5894" b="31436"/>
          <a:stretch>
            <a:fillRect/>
          </a:stretch>
        </p:blipFill>
        <p:spPr>
          <a:xfrm>
            <a:off x="31937" y="5048874"/>
            <a:ext cx="2638840" cy="10813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71D0F11-76A1-575C-E46F-A19B8A6C0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2417" r="5894" b="31436"/>
          <a:stretch>
            <a:fillRect/>
          </a:stretch>
        </p:blipFill>
        <p:spPr>
          <a:xfrm rot="16200000">
            <a:off x="-680176" y="3150471"/>
            <a:ext cx="2638840" cy="108133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70D45B-F707-D05E-3DD6-708DA995C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2417" r="5894" b="31436"/>
          <a:stretch>
            <a:fillRect/>
          </a:stretch>
        </p:blipFill>
        <p:spPr>
          <a:xfrm rot="5400000">
            <a:off x="4817814" y="3188787"/>
            <a:ext cx="2638840" cy="108133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CAAE218-3B2C-60F3-7E80-78088CE71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2417" r="5894" b="31436"/>
          <a:stretch>
            <a:fillRect/>
          </a:stretch>
        </p:blipFill>
        <p:spPr>
          <a:xfrm>
            <a:off x="73346" y="1344710"/>
            <a:ext cx="2638840" cy="108133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038636-5521-82F9-90C5-507F53E6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2417" r="5894" b="31436"/>
          <a:stretch>
            <a:fillRect/>
          </a:stretch>
        </p:blipFill>
        <p:spPr>
          <a:xfrm>
            <a:off x="4039061" y="1358293"/>
            <a:ext cx="2638840" cy="10813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55C833B-4811-24B1-7723-ADBB2C583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32417" r="47072" b="31436"/>
          <a:stretch>
            <a:fillRect/>
          </a:stretch>
        </p:blipFill>
        <p:spPr>
          <a:xfrm>
            <a:off x="2632032" y="1358293"/>
            <a:ext cx="1407029" cy="1081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465A276-1CE6-C575-7738-8ECA69FF4E8F}"/>
                  </a:ext>
                </a:extLst>
              </p:cNvPr>
              <p:cNvSpPr txBox="1"/>
              <p:nvPr/>
            </p:nvSpPr>
            <p:spPr>
              <a:xfrm>
                <a:off x="1392766" y="2635617"/>
                <a:ext cx="5922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rgbClr val="AC830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465A276-1CE6-C575-7738-8ECA69FF4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766" y="2635617"/>
                <a:ext cx="59221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203CC5A-FAA2-D5B9-4CBA-031DA0237439}"/>
                  </a:ext>
                </a:extLst>
              </p:cNvPr>
              <p:cNvSpPr txBox="1"/>
              <p:nvPr/>
            </p:nvSpPr>
            <p:spPr>
              <a:xfrm>
                <a:off x="1468087" y="3023221"/>
                <a:ext cx="5922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rgbClr val="AC830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203CC5A-FAA2-D5B9-4CBA-031DA0237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087" y="3023221"/>
                <a:ext cx="59221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514F9F9-138B-2674-B195-3322D077C675}"/>
                  </a:ext>
                </a:extLst>
              </p:cNvPr>
              <p:cNvSpPr txBox="1"/>
              <p:nvPr/>
            </p:nvSpPr>
            <p:spPr>
              <a:xfrm>
                <a:off x="2165207" y="2547600"/>
                <a:ext cx="600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rgbClr val="AC83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514F9F9-138B-2674-B195-3322D077C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207" y="2547600"/>
                <a:ext cx="600036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FCDFDF7-0699-3AFC-5F95-33D7B2A823F7}"/>
                  </a:ext>
                </a:extLst>
              </p:cNvPr>
              <p:cNvSpPr txBox="1"/>
              <p:nvPr/>
            </p:nvSpPr>
            <p:spPr>
              <a:xfrm>
                <a:off x="2315433" y="2792389"/>
                <a:ext cx="600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rgbClr val="AC8300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FCDFDF7-0699-3AFC-5F95-33D7B2A8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433" y="2792389"/>
                <a:ext cx="600036" cy="461665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49D3EF8-BF40-D624-7C13-2E87A8E0DE2C}"/>
                  </a:ext>
                </a:extLst>
              </p:cNvPr>
              <p:cNvSpPr txBox="1"/>
              <p:nvPr/>
            </p:nvSpPr>
            <p:spPr>
              <a:xfrm>
                <a:off x="2885075" y="2453583"/>
                <a:ext cx="5816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rgbClr val="AC830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49D3EF8-BF40-D624-7C13-2E87A8E0D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075" y="2453583"/>
                <a:ext cx="58163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645B094-6229-270E-40F1-875EEC7649DC}"/>
                  </a:ext>
                </a:extLst>
              </p:cNvPr>
              <p:cNvSpPr txBox="1"/>
              <p:nvPr/>
            </p:nvSpPr>
            <p:spPr>
              <a:xfrm>
                <a:off x="2878598" y="2853819"/>
                <a:ext cx="5816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rgbClr val="AC8300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645B094-6229-270E-40F1-875EEC764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598" y="2853819"/>
                <a:ext cx="581633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1EB09FC-0796-96C9-224E-F0CF734DE753}"/>
                  </a:ext>
                </a:extLst>
              </p:cNvPr>
              <p:cNvSpPr txBox="1"/>
              <p:nvPr/>
            </p:nvSpPr>
            <p:spPr>
              <a:xfrm>
                <a:off x="1768971" y="3223014"/>
                <a:ext cx="5330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1EB09FC-0796-96C9-224E-F0CF734DE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971" y="3223014"/>
                <a:ext cx="53303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45EF8-2B39-2C4D-49C1-6C412FC0DA7A}"/>
                  </a:ext>
                </a:extLst>
              </p:cNvPr>
              <p:cNvSpPr txBox="1"/>
              <p:nvPr/>
            </p:nvSpPr>
            <p:spPr>
              <a:xfrm>
                <a:off x="1397959" y="3574382"/>
                <a:ext cx="5330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4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GB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45EF8-2B39-2C4D-49C1-6C412FC0D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959" y="3574382"/>
                <a:ext cx="53303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01F4BB6-DC3B-FE06-63FC-18C14B801055}"/>
                  </a:ext>
                </a:extLst>
              </p:cNvPr>
              <p:cNvSpPr txBox="1"/>
              <p:nvPr/>
            </p:nvSpPr>
            <p:spPr>
              <a:xfrm>
                <a:off x="2297668" y="3594553"/>
                <a:ext cx="544252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4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GB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01F4BB6-DC3B-FE06-63FC-18C14B801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668" y="3594553"/>
                <a:ext cx="544252" cy="491417"/>
              </a:xfrm>
              <a:prstGeom prst="rect">
                <a:avLst/>
              </a:prstGeom>
              <a:blipFill>
                <a:blip r:embed="rId1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C6D527A-C5E3-815A-68A0-13D16E1741B2}"/>
                  </a:ext>
                </a:extLst>
              </p:cNvPr>
              <p:cNvSpPr txBox="1"/>
              <p:nvPr/>
            </p:nvSpPr>
            <p:spPr>
              <a:xfrm>
                <a:off x="2299986" y="3171949"/>
                <a:ext cx="544252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C6D527A-C5E3-815A-68A0-13D16E174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986" y="3171949"/>
                <a:ext cx="544252" cy="491417"/>
              </a:xfrm>
              <a:prstGeom prst="rect">
                <a:avLst/>
              </a:prstGeom>
              <a:blipFill>
                <a:blip r:embed="rId13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53FFA29-4CCE-A1F4-BB47-7CE66ECBCA4C}"/>
                  </a:ext>
                </a:extLst>
              </p:cNvPr>
              <p:cNvSpPr txBox="1"/>
              <p:nvPr/>
            </p:nvSpPr>
            <p:spPr>
              <a:xfrm>
                <a:off x="3008281" y="3539635"/>
                <a:ext cx="5230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4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GB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53FFA29-4CCE-A1F4-BB47-7CE66ECBC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281" y="3539635"/>
                <a:ext cx="523028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BC42541-B6FE-FF3C-309B-54DEC81293BD}"/>
                  </a:ext>
                </a:extLst>
              </p:cNvPr>
              <p:cNvSpPr txBox="1"/>
              <p:nvPr/>
            </p:nvSpPr>
            <p:spPr>
              <a:xfrm>
                <a:off x="2908829" y="3150457"/>
                <a:ext cx="5230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BC42541-B6FE-FF3C-309B-54DEC8129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829" y="3150457"/>
                <a:ext cx="523028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C792DD4-18B9-9F49-2F66-54B56849ECC9}"/>
                  </a:ext>
                </a:extLst>
              </p:cNvPr>
              <p:cNvSpPr txBox="1"/>
              <p:nvPr/>
            </p:nvSpPr>
            <p:spPr>
              <a:xfrm>
                <a:off x="3956832" y="2604593"/>
                <a:ext cx="26054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DokChampa" panose="020B0604020202020204" pitchFamily="34" charset="-34"/>
                        </a:rPr>
                        <m:t>𝑝</m:t>
                      </m:r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C792DD4-18B9-9F49-2F66-54B56849E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832" y="2604593"/>
                <a:ext cx="260540" cy="461665"/>
              </a:xfrm>
              <a:prstGeom prst="rect">
                <a:avLst/>
              </a:prstGeom>
              <a:blipFill>
                <a:blip r:embed="rId16"/>
                <a:stretch>
                  <a:fillRect l="-6977" r="-41860" b="-105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34B9A72-FFCC-BD78-4810-83CB3E8BF2C4}"/>
                  </a:ext>
                </a:extLst>
              </p:cNvPr>
              <p:cNvSpPr txBox="1"/>
              <p:nvPr/>
            </p:nvSpPr>
            <p:spPr>
              <a:xfrm>
                <a:off x="4303398" y="2593766"/>
                <a:ext cx="26054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DokChampa" panose="020B0604020202020204" pitchFamily="34" charset="-34"/>
                        </a:rPr>
                        <m:t>𝑛</m:t>
                      </m:r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34B9A72-FFCC-BD78-4810-83CB3E8BF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398" y="2593766"/>
                <a:ext cx="260540" cy="461665"/>
              </a:xfrm>
              <a:prstGeom prst="rect">
                <a:avLst/>
              </a:prstGeom>
              <a:blipFill>
                <a:blip r:embed="rId17"/>
                <a:stretch>
                  <a:fillRect r="-302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FFE2CC7-7BA7-B8AB-963D-9EED53BB67B1}"/>
                  </a:ext>
                </a:extLst>
              </p:cNvPr>
              <p:cNvSpPr txBox="1"/>
              <p:nvPr/>
            </p:nvSpPr>
            <p:spPr>
              <a:xfrm>
                <a:off x="4017388" y="3137954"/>
                <a:ext cx="4376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𝐾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FFE2CC7-7BA7-B8AB-963D-9EED53BB6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388" y="3137954"/>
                <a:ext cx="437620" cy="461665"/>
              </a:xfrm>
              <a:prstGeom prst="rect">
                <a:avLst/>
              </a:prstGeom>
              <a:blipFill>
                <a:blip r:embed="rId18"/>
                <a:stretch>
                  <a:fillRect l="-2778" r="-2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7646F5E-87B6-C397-94DD-E62C4CF5A143}"/>
                  </a:ext>
                </a:extLst>
              </p:cNvPr>
              <p:cNvSpPr txBox="1"/>
              <p:nvPr/>
            </p:nvSpPr>
            <p:spPr>
              <a:xfrm>
                <a:off x="4472981" y="3009265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𝐾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7646F5E-87B6-C397-94DD-E62C4CF5A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981" y="3009265"/>
                <a:ext cx="452799" cy="461665"/>
              </a:xfrm>
              <a:prstGeom prst="rect">
                <a:avLst/>
              </a:prstGeom>
              <a:blipFill>
                <a:blip r:embed="rId19"/>
                <a:stretch>
                  <a:fillRect l="-4054" r="-162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C6494F4-4E67-E062-7ED6-366A848F439D}"/>
                  </a:ext>
                </a:extLst>
              </p:cNvPr>
              <p:cNvSpPr txBox="1"/>
              <p:nvPr/>
            </p:nvSpPr>
            <p:spPr>
              <a:xfrm>
                <a:off x="4382506" y="3378597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𝐾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C6494F4-4E67-E062-7ED6-366A848F4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506" y="3378597"/>
                <a:ext cx="452799" cy="461665"/>
              </a:xfrm>
              <a:prstGeom prst="rect">
                <a:avLst/>
              </a:prstGeom>
              <a:blipFill>
                <a:blip r:embed="rId20"/>
                <a:stretch>
                  <a:fillRect l="-4054" r="-162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1EC8D4D-99DA-5E52-9BB3-8AC47D3972ED}"/>
                  </a:ext>
                </a:extLst>
              </p:cNvPr>
              <p:cNvSpPr txBox="1"/>
              <p:nvPr/>
            </p:nvSpPr>
            <p:spPr>
              <a:xfrm>
                <a:off x="4872612" y="3137954"/>
                <a:ext cx="437620" cy="532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dirty="0" smtClean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1EC8D4D-99DA-5E52-9BB3-8AC47D397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612" y="3137954"/>
                <a:ext cx="437620" cy="532133"/>
              </a:xfrm>
              <a:prstGeom prst="rect">
                <a:avLst/>
              </a:prstGeom>
              <a:blipFill>
                <a:blip r:embed="rId21"/>
                <a:stretch>
                  <a:fillRect r="-69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8B7B1F8-79B2-E635-3989-3E87161E1360}"/>
                  </a:ext>
                </a:extLst>
              </p:cNvPr>
              <p:cNvSpPr txBox="1"/>
              <p:nvPr/>
            </p:nvSpPr>
            <p:spPr>
              <a:xfrm>
                <a:off x="3812661" y="3588260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𝜋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8B7B1F8-79B2-E635-3989-3E87161E1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661" y="3588260"/>
                <a:ext cx="452799" cy="461665"/>
              </a:xfrm>
              <a:prstGeom prst="rect">
                <a:avLst/>
              </a:prstGeom>
              <a:blipFill>
                <a:blip r:embed="rId22"/>
                <a:stretch>
                  <a:fillRect r="-1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9AB9FC4-3B72-4316-8DD6-40A12EE33284}"/>
                  </a:ext>
                </a:extLst>
              </p:cNvPr>
              <p:cNvSpPr txBox="1"/>
              <p:nvPr/>
            </p:nvSpPr>
            <p:spPr>
              <a:xfrm>
                <a:off x="4040060" y="3759579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𝜋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9AB9FC4-3B72-4316-8DD6-40A12EE33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060" y="3759579"/>
                <a:ext cx="452799" cy="461665"/>
              </a:xfrm>
              <a:prstGeom prst="rect">
                <a:avLst/>
              </a:prstGeom>
              <a:blipFill>
                <a:blip r:embed="rId23"/>
                <a:stretch>
                  <a:fillRect r="-94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2E7BE33-7AD8-6D8D-6230-B192555BAAD5}"/>
                  </a:ext>
                </a:extLst>
              </p:cNvPr>
              <p:cNvSpPr txBox="1"/>
              <p:nvPr/>
            </p:nvSpPr>
            <p:spPr>
              <a:xfrm>
                <a:off x="3436249" y="3964715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𝜋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2E7BE33-7AD8-6D8D-6230-B192555BA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249" y="3964715"/>
                <a:ext cx="452799" cy="461665"/>
              </a:xfrm>
              <a:prstGeom prst="rect">
                <a:avLst/>
              </a:prstGeom>
              <a:blipFill>
                <a:blip r:embed="rId24"/>
                <a:stretch>
                  <a:fillRect r="-94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B1E3781-0B1C-C549-2520-39DD233E2505}"/>
                  </a:ext>
                </a:extLst>
              </p:cNvPr>
              <p:cNvSpPr txBox="1"/>
              <p:nvPr/>
            </p:nvSpPr>
            <p:spPr>
              <a:xfrm>
                <a:off x="4707990" y="3563336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𝐵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B1E3781-0B1C-C549-2520-39DD233E2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990" y="3563336"/>
                <a:ext cx="452799" cy="461665"/>
              </a:xfrm>
              <a:prstGeom prst="rect">
                <a:avLst/>
              </a:prstGeom>
              <a:blipFill>
                <a:blip r:embed="rId25"/>
                <a:stretch>
                  <a:fillRect l="-2667" r="-17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9203FCD-5153-B3FE-2814-8637312AADB9}"/>
                  </a:ext>
                </a:extLst>
              </p:cNvPr>
              <p:cNvSpPr txBox="1"/>
              <p:nvPr/>
            </p:nvSpPr>
            <p:spPr>
              <a:xfrm>
                <a:off x="5024572" y="3878657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𝐵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9203FCD-5153-B3FE-2814-8637312AA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572" y="3878657"/>
                <a:ext cx="452799" cy="461665"/>
              </a:xfrm>
              <a:prstGeom prst="rect">
                <a:avLst/>
              </a:prstGeom>
              <a:blipFill>
                <a:blip r:embed="rId26"/>
                <a:stretch>
                  <a:fillRect l="-2667" r="-9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E334B8E-22F6-A1F3-3614-8EBC98C1B5E1}"/>
                  </a:ext>
                </a:extLst>
              </p:cNvPr>
              <p:cNvSpPr txBox="1"/>
              <p:nvPr/>
            </p:nvSpPr>
            <p:spPr>
              <a:xfrm>
                <a:off x="4471331" y="3916369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𝐵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E334B8E-22F6-A1F3-3614-8EBC98C1B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331" y="3916369"/>
                <a:ext cx="452799" cy="461665"/>
              </a:xfrm>
              <a:prstGeom prst="rect">
                <a:avLst/>
              </a:prstGeom>
              <a:blipFill>
                <a:blip r:embed="rId27"/>
                <a:stretch>
                  <a:fillRect l="-2667" r="-10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9F4B878-583D-4084-ABC5-C0089CD044E3}"/>
                  </a:ext>
                </a:extLst>
              </p:cNvPr>
              <p:cNvSpPr txBox="1"/>
              <p:nvPr/>
            </p:nvSpPr>
            <p:spPr>
              <a:xfrm>
                <a:off x="5210127" y="3495270"/>
                <a:ext cx="452799" cy="532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9F4B878-583D-4084-ABC5-C0089CD04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127" y="3495270"/>
                <a:ext cx="452799" cy="53213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0CB02C2-88C0-FBE0-6648-14D8A6378882}"/>
                  </a:ext>
                </a:extLst>
              </p:cNvPr>
              <p:cNvSpPr txBox="1"/>
              <p:nvPr/>
            </p:nvSpPr>
            <p:spPr>
              <a:xfrm>
                <a:off x="3443628" y="3134299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Σ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0CB02C2-88C0-FBE0-6648-14D8A6378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628" y="3134299"/>
                <a:ext cx="452799" cy="461665"/>
              </a:xfrm>
              <a:prstGeom prst="rect">
                <a:avLst/>
              </a:prstGeom>
              <a:blipFill>
                <a:blip r:embed="rId29"/>
                <a:stretch>
                  <a:fillRect l="-4054" r="-40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96CE0AE-DBD2-5974-DE2D-699E1166EB21}"/>
                  </a:ext>
                </a:extLst>
              </p:cNvPr>
              <p:cNvSpPr txBox="1"/>
              <p:nvPr/>
            </p:nvSpPr>
            <p:spPr>
              <a:xfrm>
                <a:off x="3586261" y="3386592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Σ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96CE0AE-DBD2-5974-DE2D-699E1166E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261" y="3386592"/>
                <a:ext cx="452799" cy="461665"/>
              </a:xfrm>
              <a:prstGeom prst="rect">
                <a:avLst/>
              </a:prstGeom>
              <a:blipFill>
                <a:blip r:embed="rId30"/>
                <a:stretch>
                  <a:fillRect l="-2667" r="-10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B46ABAD-104B-426D-D809-1381D7345A1F}"/>
                  </a:ext>
                </a:extLst>
              </p:cNvPr>
              <p:cNvSpPr txBox="1"/>
              <p:nvPr/>
            </p:nvSpPr>
            <p:spPr>
              <a:xfrm>
                <a:off x="3560684" y="2784951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Σ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B46ABAD-104B-426D-D809-1381D7345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684" y="2784951"/>
                <a:ext cx="452799" cy="461665"/>
              </a:xfrm>
              <a:prstGeom prst="rect">
                <a:avLst/>
              </a:prstGeom>
              <a:blipFill>
                <a:blip r:embed="rId31"/>
                <a:stretch>
                  <a:fillRect l="-2703" r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5D78CB6-169C-17D8-A89D-9BA150AAB52E}"/>
                  </a:ext>
                </a:extLst>
              </p:cNvPr>
              <p:cNvSpPr txBox="1"/>
              <p:nvPr/>
            </p:nvSpPr>
            <p:spPr>
              <a:xfrm>
                <a:off x="4474592" y="4405983"/>
                <a:ext cx="452799" cy="532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fr-FR" sz="2400" b="0" i="1" dirty="0" smtClean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</m:ctrlPr>
                            </m:sSupPr>
                            <m:e>
                              <m:r>
                                <a:rPr lang="fr-FR" sz="2400" b="0" i="1" dirty="0" smtClean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fr-FR" sz="2400" b="0" i="1" dirty="0" smtClean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5D78CB6-169C-17D8-A89D-9BA150AAB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592" y="4405983"/>
                <a:ext cx="452799" cy="532133"/>
              </a:xfrm>
              <a:prstGeom prst="rect">
                <a:avLst/>
              </a:prstGeom>
              <a:blipFill>
                <a:blip r:embed="rId32"/>
                <a:stretch>
                  <a:fillRect r="-13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78D9DF3-0BC3-2718-F063-B1927AC634E9}"/>
                  </a:ext>
                </a:extLst>
              </p:cNvPr>
              <p:cNvSpPr txBox="1"/>
              <p:nvPr/>
            </p:nvSpPr>
            <p:spPr>
              <a:xfrm>
                <a:off x="5030752" y="4251780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i="1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i="1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𝐷</m:t>
                          </m:r>
                        </m:e>
                        <m:sup>
                          <m:r>
                            <a:rPr lang="fr-FR" sz="2400" i="1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78D9DF3-0BC3-2718-F063-B1927AC6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752" y="4251780"/>
                <a:ext cx="452799" cy="461665"/>
              </a:xfrm>
              <a:prstGeom prst="rect">
                <a:avLst/>
              </a:prstGeom>
              <a:blipFill>
                <a:blip r:embed="rId33"/>
                <a:stretch>
                  <a:fillRect l="-2667" r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FA166E3-5EB8-8D2A-6C0C-BAE7367B7440}"/>
                  </a:ext>
                </a:extLst>
              </p:cNvPr>
              <p:cNvSpPr txBox="1"/>
              <p:nvPr/>
            </p:nvSpPr>
            <p:spPr>
              <a:xfrm>
                <a:off x="4773448" y="4686129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i="1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𝐷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FA166E3-5EB8-8D2A-6C0C-BAE7367B7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448" y="4686129"/>
                <a:ext cx="452799" cy="461665"/>
              </a:xfrm>
              <a:prstGeom prst="rect">
                <a:avLst/>
              </a:prstGeom>
              <a:blipFill>
                <a:blip r:embed="rId34"/>
                <a:stretch>
                  <a:fillRect l="-2703" r="-216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A59E821-FCDC-4255-FC20-415E636BAAD0}"/>
                  </a:ext>
                </a:extLst>
              </p:cNvPr>
              <p:cNvSpPr txBox="1"/>
              <p:nvPr/>
            </p:nvSpPr>
            <p:spPr>
              <a:xfrm>
                <a:off x="5209356" y="4492996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i="1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𝐷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A59E821-FCDC-4255-FC20-415E636BA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356" y="4492996"/>
                <a:ext cx="452799" cy="461665"/>
              </a:xfrm>
              <a:prstGeom prst="rect">
                <a:avLst/>
              </a:prstGeom>
              <a:blipFill>
                <a:blip r:embed="rId35"/>
                <a:stretch>
                  <a:fillRect l="-4054" r="-13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2F8B479-A298-5A32-E30C-4F531001E02C}"/>
                  </a:ext>
                </a:extLst>
              </p:cNvPr>
              <p:cNvSpPr txBox="1"/>
              <p:nvPr/>
            </p:nvSpPr>
            <p:spPr>
              <a:xfrm>
                <a:off x="1356883" y="4129419"/>
                <a:ext cx="4173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sz="2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2F8B479-A298-5A32-E30C-4F531001E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883" y="4129419"/>
                <a:ext cx="417357" cy="461665"/>
              </a:xfrm>
              <a:prstGeom prst="rect">
                <a:avLst/>
              </a:prstGeom>
              <a:blipFill>
                <a:blip r:embed="rId3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E1E3F99-7DE1-CCEB-3884-B395FD6DBA16}"/>
                  </a:ext>
                </a:extLst>
              </p:cNvPr>
              <p:cNvSpPr txBox="1"/>
              <p:nvPr/>
            </p:nvSpPr>
            <p:spPr>
              <a:xfrm>
                <a:off x="1690668" y="4155762"/>
                <a:ext cx="4806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GB" sz="2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E1E3F99-7DE1-CCEB-3884-B395FD6DB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668" y="4155762"/>
                <a:ext cx="480644" cy="46166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CDA9C2A-900F-E1C1-BDE5-FE6F36091F8F}"/>
                  </a:ext>
                </a:extLst>
              </p:cNvPr>
              <p:cNvSpPr txBox="1"/>
              <p:nvPr/>
            </p:nvSpPr>
            <p:spPr>
              <a:xfrm>
                <a:off x="1218875" y="4575975"/>
                <a:ext cx="7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CDA9C2A-900F-E1C1-BDE5-FE6F36091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875" y="4575975"/>
                <a:ext cx="734495" cy="46166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28B2852-76A0-183D-C46D-C56C06BAC52C}"/>
                  </a:ext>
                </a:extLst>
              </p:cNvPr>
              <p:cNvSpPr txBox="1"/>
              <p:nvPr/>
            </p:nvSpPr>
            <p:spPr>
              <a:xfrm>
                <a:off x="1751274" y="4517023"/>
                <a:ext cx="7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fr-FR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28B2852-76A0-183D-C46D-C56C06BAC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274" y="4517023"/>
                <a:ext cx="734495" cy="461665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7985D3C-15D3-4089-0824-0DA835B2414F}"/>
                  </a:ext>
                </a:extLst>
              </p:cNvPr>
              <p:cNvSpPr txBox="1"/>
              <p:nvPr/>
            </p:nvSpPr>
            <p:spPr>
              <a:xfrm>
                <a:off x="2218109" y="4085970"/>
                <a:ext cx="4399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GB" sz="2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7985D3C-15D3-4089-0824-0DA835B24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109" y="4085970"/>
                <a:ext cx="439992" cy="461665"/>
              </a:xfrm>
              <a:prstGeom prst="rect">
                <a:avLst/>
              </a:prstGeom>
              <a:blipFill>
                <a:blip r:embed="rId4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9DF9AB91-861A-B5C8-3E24-14AC9A82C95D}"/>
              </a:ext>
            </a:extLst>
          </p:cNvPr>
          <p:cNvSpPr txBox="1"/>
          <p:nvPr/>
        </p:nvSpPr>
        <p:spPr>
          <a:xfrm>
            <a:off x="4835305" y="255144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D279177-E6D5-08AF-F204-A1C288D598E1}"/>
              </a:ext>
            </a:extLst>
          </p:cNvPr>
          <p:cNvSpPr txBox="1"/>
          <p:nvPr/>
        </p:nvSpPr>
        <p:spPr>
          <a:xfrm>
            <a:off x="6853589" y="1358716"/>
            <a:ext cx="5330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Somes </a:t>
            </a:r>
            <a:r>
              <a:rPr lang="fr-F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particles</a:t>
            </a:r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very</a:t>
            </a:r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400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unstable</a:t>
            </a:r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fr-F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They</a:t>
            </a:r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decay</a:t>
            </a:r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really</a:t>
            </a:r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 fast.</a:t>
            </a:r>
          </a:p>
          <a:p>
            <a:endParaRPr lang="fr-F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2DA9A2-77E2-88F6-9FA0-699054B69632}"/>
              </a:ext>
            </a:extLst>
          </p:cNvPr>
          <p:cNvSpPr/>
          <p:nvPr/>
        </p:nvSpPr>
        <p:spPr>
          <a:xfrm>
            <a:off x="7197697" y="5435101"/>
            <a:ext cx="4588293" cy="969626"/>
          </a:xfrm>
          <a:prstGeom prst="roundRect">
            <a:avLst>
              <a:gd name="adj" fmla="val 3342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How to </a:t>
            </a:r>
            <a:r>
              <a:rPr lang="fr-FR" sz="2800" dirty="0" err="1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study</a:t>
            </a:r>
            <a:r>
              <a:rPr lang="fr-FR" sz="2800" dirty="0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them</a:t>
            </a:r>
            <a:r>
              <a:rPr lang="fr-FR" sz="2800" dirty="0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?</a:t>
            </a:r>
            <a:endParaRPr lang="en-GB" sz="2800" dirty="0">
              <a:solidFill>
                <a:schemeClr val="tx1"/>
              </a:solidFill>
              <a:latin typeface="DO-Sans" panose="00000500000000000000" pitchFamily="50" charset="0"/>
              <a:cs typeface="DokChampa" panose="020B0604020202020204" pitchFamily="34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ED057F-00A1-FC4D-759E-7E5A4C2B414D}"/>
              </a:ext>
            </a:extLst>
          </p:cNvPr>
          <p:cNvGrpSpPr/>
          <p:nvPr/>
        </p:nvGrpSpPr>
        <p:grpSpPr>
          <a:xfrm>
            <a:off x="8147327" y="2404187"/>
            <a:ext cx="2209268" cy="1597113"/>
            <a:chOff x="8049868" y="2734005"/>
            <a:chExt cx="2209268" cy="15971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17B6618-97D5-37EF-57ED-297BF9EBA846}"/>
                    </a:ext>
                  </a:extLst>
                </p:cNvPr>
                <p:cNvSpPr txBox="1"/>
                <p:nvPr/>
              </p:nvSpPr>
              <p:spPr>
                <a:xfrm>
                  <a:off x="8049868" y="3134299"/>
                  <a:ext cx="811696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4000" b="0" i="1" dirty="0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DokChampa" panose="020B0604020202020204" pitchFamily="34" charset="-34"/>
                              </a:rPr>
                            </m:ctrlPr>
                          </m:sSupPr>
                          <m:e>
                            <m:r>
                              <a:rPr lang="fr-FR" sz="4000" b="0" i="1" dirty="0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DokChampa" panose="020B0604020202020204" pitchFamily="34" charset="-34"/>
                              </a:rPr>
                              <m:t>𝐵</m:t>
                            </m:r>
                          </m:e>
                          <m:sup>
                            <m:r>
                              <a:rPr lang="fr-FR" sz="4000" b="0" i="1" dirty="0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DokChampa" panose="020B0604020202020204" pitchFamily="34" charset="-34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4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17B6618-97D5-37EF-57ED-297BF9EBA8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9868" y="3134299"/>
                  <a:ext cx="811696" cy="707886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EF04E47-00A1-13D4-855C-3A57043AF6E9}"/>
                </a:ext>
              </a:extLst>
            </p:cNvPr>
            <p:cNvCxnSpPr>
              <a:cxnSpLocks/>
            </p:cNvCxnSpPr>
            <p:nvPr/>
          </p:nvCxnSpPr>
          <p:spPr>
            <a:xfrm>
              <a:off x="8756091" y="3519337"/>
              <a:ext cx="273897" cy="0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5154BA-67E3-9DAC-B9E0-234267FC1DE3}"/>
                </a:ext>
              </a:extLst>
            </p:cNvPr>
            <p:cNvSpPr/>
            <p:nvPr/>
          </p:nvSpPr>
          <p:spPr>
            <a:xfrm flipV="1">
              <a:off x="9023362" y="3519337"/>
              <a:ext cx="662609" cy="424069"/>
            </a:xfrm>
            <a:custGeom>
              <a:avLst/>
              <a:gdLst>
                <a:gd name="connsiteX0" fmla="*/ 0 w 662609"/>
                <a:gd name="connsiteY0" fmla="*/ 424069 h 424069"/>
                <a:gd name="connsiteX1" fmla="*/ 377687 w 662609"/>
                <a:gd name="connsiteY1" fmla="*/ 331304 h 424069"/>
                <a:gd name="connsiteX2" fmla="*/ 662609 w 662609"/>
                <a:gd name="connsiteY2" fmla="*/ 0 h 424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2609" h="424069">
                  <a:moveTo>
                    <a:pt x="0" y="424069"/>
                  </a:moveTo>
                  <a:cubicBezTo>
                    <a:pt x="133626" y="413025"/>
                    <a:pt x="267252" y="401982"/>
                    <a:pt x="377687" y="331304"/>
                  </a:cubicBezTo>
                  <a:cubicBezTo>
                    <a:pt x="488122" y="260626"/>
                    <a:pt x="575365" y="130313"/>
                    <a:pt x="662609" y="0"/>
                  </a:cubicBezTo>
                </a:path>
              </a:pathLst>
            </a:cu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9D935F9-1F62-1DD7-656F-3BEDCE1F302D}"/>
                    </a:ext>
                  </a:extLst>
                </p:cNvPr>
                <p:cNvSpPr txBox="1"/>
                <p:nvPr/>
              </p:nvSpPr>
              <p:spPr>
                <a:xfrm>
                  <a:off x="9746714" y="3869453"/>
                  <a:ext cx="45279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fr-FR" sz="2400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fr-FR" sz="2400" i="1" dirty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 dirty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2400" i="1" dirty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bar>
                      </m:oMath>
                    </m:oMathPara>
                  </a14:m>
                  <a:endParaRPr lang="fr-FR" sz="2400" i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9D935F9-1F62-1DD7-656F-3BEDCE1F30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6714" y="3869453"/>
                  <a:ext cx="452799" cy="461665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5B416C-7F5F-3284-3C70-79A3C10BC75F}"/>
                </a:ext>
              </a:extLst>
            </p:cNvPr>
            <p:cNvSpPr/>
            <p:nvPr/>
          </p:nvSpPr>
          <p:spPr>
            <a:xfrm>
              <a:off x="9035510" y="3101894"/>
              <a:ext cx="662609" cy="424069"/>
            </a:xfrm>
            <a:custGeom>
              <a:avLst/>
              <a:gdLst>
                <a:gd name="connsiteX0" fmla="*/ 0 w 662609"/>
                <a:gd name="connsiteY0" fmla="*/ 424069 h 424069"/>
                <a:gd name="connsiteX1" fmla="*/ 377687 w 662609"/>
                <a:gd name="connsiteY1" fmla="*/ 331304 h 424069"/>
                <a:gd name="connsiteX2" fmla="*/ 662609 w 662609"/>
                <a:gd name="connsiteY2" fmla="*/ 0 h 424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2609" h="424069">
                  <a:moveTo>
                    <a:pt x="0" y="424069"/>
                  </a:moveTo>
                  <a:cubicBezTo>
                    <a:pt x="133626" y="413025"/>
                    <a:pt x="267252" y="401982"/>
                    <a:pt x="377687" y="331304"/>
                  </a:cubicBezTo>
                  <a:cubicBezTo>
                    <a:pt x="488122" y="260626"/>
                    <a:pt x="575365" y="130313"/>
                    <a:pt x="662609" y="0"/>
                  </a:cubicBezTo>
                </a:path>
              </a:pathLst>
            </a:cu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9A0805-6753-3A43-EF3E-037D550FCE9E}"/>
                </a:ext>
              </a:extLst>
            </p:cNvPr>
            <p:cNvCxnSpPr>
              <a:cxnSpLocks/>
            </p:cNvCxnSpPr>
            <p:nvPr/>
          </p:nvCxnSpPr>
          <p:spPr>
            <a:xfrm>
              <a:off x="9170235" y="3525963"/>
              <a:ext cx="674757" cy="0"/>
            </a:xfrm>
            <a:prstGeom prst="line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1A870E-C0EF-73C2-2B3F-C473A2D46E49}"/>
                    </a:ext>
                  </a:extLst>
                </p:cNvPr>
                <p:cNvSpPr txBox="1"/>
                <p:nvPr/>
              </p:nvSpPr>
              <p:spPr>
                <a:xfrm>
                  <a:off x="9806337" y="3275799"/>
                  <a:ext cx="45279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defRPr sz="2400" b="0" i="1">
                      <a:solidFill>
                        <a:srgbClr val="AC8300"/>
                      </a:solidFill>
                      <a:latin typeface="Cambria Math" panose="02040503050406030204" pitchFamily="18" charset="0"/>
                      <a:cs typeface="DokChampa" panose="020B0604020202020204" pitchFamily="34" charset="-34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1A870E-C0EF-73C2-2B3F-C473A2D46E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6337" y="3275799"/>
                  <a:ext cx="452799" cy="461665"/>
                </a:xfrm>
                <a:prstGeom prst="rect">
                  <a:avLst/>
                </a:prstGeom>
                <a:blipFill>
                  <a:blip r:embed="rId43"/>
                  <a:stretch>
                    <a:fillRect r="-2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206321A-46C9-D32F-CB27-21F9612BDF17}"/>
                    </a:ext>
                  </a:extLst>
                </p:cNvPr>
                <p:cNvSpPr txBox="1"/>
                <p:nvPr/>
              </p:nvSpPr>
              <p:spPr>
                <a:xfrm>
                  <a:off x="9735670" y="2734005"/>
                  <a:ext cx="452799" cy="5321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fr-FR" sz="2400" i="1" dirty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DokChampa" panose="020B0604020202020204" pitchFamily="34" charset="-34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DokChampa" panose="020B0604020202020204" pitchFamily="34" charset="-34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DokChampa" panose="020B0604020202020204" pitchFamily="34" charset="-34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fr-FR" sz="2400" i="1" dirty="0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DokChampa" panose="020B0604020202020204" pitchFamily="34" charset="-34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</m:oMath>
                    </m:oMathPara>
                  </a14:m>
                  <a:endParaRPr lang="fr-FR" sz="2400" i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cs typeface="DokChampa" panose="020B0604020202020204" pitchFamily="34" charset="-34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206321A-46C9-D32F-CB27-21F9612BDF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5670" y="2734005"/>
                  <a:ext cx="452799" cy="532133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1DC0EE-7B72-755D-90E5-CBBC70EE00C4}"/>
                </a:ext>
              </a:extLst>
            </p:cNvPr>
            <p:cNvSpPr txBox="1"/>
            <p:nvPr/>
          </p:nvSpPr>
          <p:spPr>
            <a:xfrm>
              <a:off x="8661076" y="2994218"/>
              <a:ext cx="80530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dirty="0">
                  <a:solidFill>
                    <a:srgbClr val="2DC142"/>
                  </a:solidFill>
                  <a:latin typeface="DO-Sans" panose="00000500000000000000" pitchFamily="50" charset="0"/>
                  <a:ea typeface="CMU Serif" panose="02000603000000000000" pitchFamily="2" charset="0"/>
                  <a:cs typeface="CMU Serif" panose="02000603000000000000" pitchFamily="2" charset="0"/>
                </a:rPr>
                <a:t>2 </a:t>
              </a:r>
              <a:r>
                <a:rPr lang="fr-FR" sz="2400" dirty="0" err="1">
                  <a:solidFill>
                    <a:srgbClr val="2DC142"/>
                  </a:solidFill>
                  <a:latin typeface="DO-Sans" panose="00000500000000000000" pitchFamily="50" charset="0"/>
                  <a:ea typeface="CMU Serif" panose="02000603000000000000" pitchFamily="2" charset="0"/>
                  <a:cs typeface="CMU Serif" panose="02000603000000000000" pitchFamily="2" charset="0"/>
                </a:rPr>
                <a:t>ps</a:t>
              </a:r>
              <a:endParaRPr lang="en-GB" sz="2400" dirty="0">
                <a:solidFill>
                  <a:srgbClr val="2DC142"/>
                </a:solidFill>
                <a:latin typeface="DO-Sans" panose="00000500000000000000" pitchFamily="50" charset="0"/>
                <a:ea typeface="CMU Serif" panose="02000603000000000000" pitchFamily="2" charset="0"/>
                <a:cs typeface="CMU Serif" panose="02000603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C4282FA-58C1-5E8E-C5F6-A57FDE72078F}"/>
              </a:ext>
            </a:extLst>
          </p:cNvPr>
          <p:cNvSpPr txBox="1"/>
          <p:nvPr/>
        </p:nvSpPr>
        <p:spPr>
          <a:xfrm>
            <a:off x="6853588" y="4296197"/>
            <a:ext cx="5330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Standard Model</a:t>
            </a:r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theory</a:t>
            </a:r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F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particle</a:t>
            </a:r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physics</a:t>
            </a:r>
            <a:endParaRPr lang="fr-F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5" grpId="0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1c: </a:t>
            </a:r>
            <a:r>
              <a:rPr lang="fr-FR" dirty="0" err="1"/>
              <a:t>Increase</a:t>
            </a:r>
            <a:r>
              <a:rPr lang="fr-FR" dirty="0"/>
              <a:t> Training </a:t>
            </a:r>
            <a:r>
              <a:rPr lang="fr-FR" dirty="0" err="1"/>
              <a:t>Dataset</a:t>
            </a:r>
            <a:r>
              <a:rPr lang="fr-FR" dirty="0"/>
              <a:t>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9B1CE2-A082-50D5-90DD-E48B57B47FF6}"/>
                  </a:ext>
                </a:extLst>
              </p:cNvPr>
              <p:cNvSpPr txBox="1"/>
              <p:nvPr/>
            </p:nvSpPr>
            <p:spPr>
              <a:xfrm>
                <a:off x="791251" y="1262093"/>
                <a:ext cx="474521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Data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available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500k</a:t>
                </a:r>
              </a:p>
              <a:p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Use as much data as possible! 10k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400k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9B1CE2-A082-50D5-90DD-E48B57B4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51" y="1262093"/>
                <a:ext cx="4745210" cy="923330"/>
              </a:xfrm>
              <a:prstGeom prst="rect">
                <a:avLst/>
              </a:prstGeom>
              <a:blipFill>
                <a:blip r:embed="rId2"/>
                <a:stretch>
                  <a:fillRect l="-900" t="-2632" r="-129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C2533AF8-0DF6-0B6B-3620-23EC3187E991}"/>
              </a:ext>
            </a:extLst>
          </p:cNvPr>
          <p:cNvGrpSpPr/>
          <p:nvPr/>
        </p:nvGrpSpPr>
        <p:grpSpPr>
          <a:xfrm>
            <a:off x="206017" y="2278639"/>
            <a:ext cx="11433650" cy="4482345"/>
            <a:chOff x="206017" y="2278639"/>
            <a:chExt cx="11433650" cy="448234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CFA5E03-FCE2-E090-C96B-FEDD87CC9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08621" y="4578785"/>
              <a:ext cx="3731046" cy="217711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09589EB-DDB5-7979-5BA4-E6DDF8F91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08623" y="2278639"/>
              <a:ext cx="3731044" cy="217711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3928445-ADF1-5979-A480-15353E424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6017" y="4578785"/>
              <a:ext cx="3731046" cy="217711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08DAB-AEE0-89E3-9511-68ECE6F45BDE}"/>
                </a:ext>
              </a:extLst>
            </p:cNvPr>
            <p:cNvSpPr/>
            <p:nvPr/>
          </p:nvSpPr>
          <p:spPr>
            <a:xfrm>
              <a:off x="3076575" y="4629703"/>
              <a:ext cx="815146" cy="18156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DD517B-517E-2BD9-8F27-D3C6D4033492}"/>
                </a:ext>
              </a:extLst>
            </p:cNvPr>
            <p:cNvSpPr/>
            <p:nvPr/>
          </p:nvSpPr>
          <p:spPr>
            <a:xfrm>
              <a:off x="10772776" y="4633033"/>
              <a:ext cx="821548" cy="18156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CF731C-4805-E533-CD5F-79B995A5C748}"/>
                </a:ext>
              </a:extLst>
            </p:cNvPr>
            <p:cNvSpPr/>
            <p:nvPr/>
          </p:nvSpPr>
          <p:spPr>
            <a:xfrm>
              <a:off x="10696575" y="2325088"/>
              <a:ext cx="890193" cy="18156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EA6F883-7CBF-38F0-F9B1-8766CBF76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057320" y="4583867"/>
              <a:ext cx="3731045" cy="217711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2BCF44-1EEC-9987-A4B7-958AB13CCDED}"/>
                </a:ext>
              </a:extLst>
            </p:cNvPr>
            <p:cNvSpPr/>
            <p:nvPr/>
          </p:nvSpPr>
          <p:spPr>
            <a:xfrm>
              <a:off x="6895442" y="4631357"/>
              <a:ext cx="850375" cy="18156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34079E-3918-5848-DC23-754C13BAD843}"/>
                </a:ext>
              </a:extLst>
            </p:cNvPr>
            <p:cNvSpPr txBox="1"/>
            <p:nvPr/>
          </p:nvSpPr>
          <p:spPr>
            <a:xfrm>
              <a:off x="5392987" y="5527400"/>
              <a:ext cx="19440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0" dirty="0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Long </a:t>
              </a:r>
              <a:r>
                <a:rPr lang="fr-FR" b="0" dirty="0" err="1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electrons</a:t>
              </a:r>
              <a:endParaRPr lang="fr-FR" b="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B085DB-34DE-6A32-93AD-56D88ABE3FAA}"/>
                </a:ext>
              </a:extLst>
            </p:cNvPr>
            <p:cNvSpPr txBox="1"/>
            <p:nvPr/>
          </p:nvSpPr>
          <p:spPr>
            <a:xfrm>
              <a:off x="1326465" y="5463434"/>
              <a:ext cx="2284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 err="1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Velo</a:t>
              </a:r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, no </a:t>
              </a:r>
              <a:r>
                <a:rPr lang="fr-FR" dirty="0" err="1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electrons</a:t>
              </a:r>
              <a:endParaRPr lang="fr-FR" b="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FD8DAC-CA0C-E49E-6982-26AA028B20B2}"/>
                </a:ext>
              </a:extLst>
            </p:cNvPr>
            <p:cNvSpPr txBox="1"/>
            <p:nvPr/>
          </p:nvSpPr>
          <p:spPr>
            <a:xfrm>
              <a:off x="8971996" y="5509450"/>
              <a:ext cx="2284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Long </a:t>
              </a:r>
              <a:r>
                <a:rPr lang="fr-FR" dirty="0" err="1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from</a:t>
              </a:r>
              <a:r>
                <a:rPr lang="fr-FR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strange</a:t>
              </a:r>
              <a:endParaRPr lang="fr-FR" b="0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777B48-32E0-D068-9EC0-F142D0C67B2F}"/>
                </a:ext>
              </a:extLst>
            </p:cNvPr>
            <p:cNvSpPr txBox="1"/>
            <p:nvPr/>
          </p:nvSpPr>
          <p:spPr>
            <a:xfrm>
              <a:off x="9187742" y="3061225"/>
              <a:ext cx="2284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Fake rate</a:t>
              </a:r>
              <a:endParaRPr lang="fr-FR" b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37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Electron </a:t>
            </a:r>
            <a:r>
              <a:rPr lang="fr-FR" dirty="0" err="1"/>
              <a:t>Problem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418C7E-6C56-87AE-F8D3-85788A6F48C1}"/>
                  </a:ext>
                </a:extLst>
              </p:cNvPr>
              <p:cNvSpPr txBox="1"/>
              <p:nvPr/>
            </p:nvSpPr>
            <p:spPr>
              <a:xfrm>
                <a:off x="347078" y="1139086"/>
                <a:ext cx="647190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Low performance on 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long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electrons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Pipeline does not know about “electrons”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problem either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Geometric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angle, production vertex</a:t>
                </a:r>
                <a:endParaRPr lang="en-GB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Hit-related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# hits, skipped planes, etc.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418C7E-6C56-87AE-F8D3-85788A6F4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78" y="1139086"/>
                <a:ext cx="6471900" cy="1200329"/>
              </a:xfrm>
              <a:prstGeom prst="rect">
                <a:avLst/>
              </a:prstGeom>
              <a:blipFill>
                <a:blip r:embed="rId2"/>
                <a:stretch>
                  <a:fillRect l="-659" t="-2538" b="-76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0DFC8307-FDE8-4DF9-4C95-316B8CF7EA25}"/>
              </a:ext>
            </a:extLst>
          </p:cNvPr>
          <p:cNvGrpSpPr/>
          <p:nvPr/>
        </p:nvGrpSpPr>
        <p:grpSpPr>
          <a:xfrm>
            <a:off x="4785400" y="4745579"/>
            <a:ext cx="2621200" cy="2073670"/>
            <a:chOff x="-968083" y="-523875"/>
            <a:chExt cx="3033042" cy="2399485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0162A9D-620F-B4D2-FD5B-C2677104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7049" b="68657"/>
            <a:stretch/>
          </p:blipFill>
          <p:spPr>
            <a:xfrm>
              <a:off x="-968083" y="-523875"/>
              <a:ext cx="3032616" cy="2149475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4F79198C-A90A-1657-511D-22E5BC398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7049" t="95286"/>
            <a:stretch/>
          </p:blipFill>
          <p:spPr>
            <a:xfrm>
              <a:off x="-967657" y="1552393"/>
              <a:ext cx="3032616" cy="32321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0DECBC6-D055-CBCE-E3F9-04D8278D49EC}"/>
              </a:ext>
            </a:extLst>
          </p:cNvPr>
          <p:cNvGrpSpPr/>
          <p:nvPr/>
        </p:nvGrpSpPr>
        <p:grpSpPr>
          <a:xfrm>
            <a:off x="4577965" y="2683632"/>
            <a:ext cx="5213196" cy="2028584"/>
            <a:chOff x="1428084" y="-163513"/>
            <a:chExt cx="6154504" cy="2394871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BB6F1EFB-37CE-7442-B06E-C1FFC14EC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922" r="33129" b="68657"/>
            <a:stretch/>
          </p:blipFill>
          <p:spPr>
            <a:xfrm>
              <a:off x="1789143" y="-163513"/>
              <a:ext cx="5793445" cy="2149474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3D816543-7312-9763-CDF7-E63F1A17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95301" r="34513"/>
            <a:stretch/>
          </p:blipFill>
          <p:spPr>
            <a:xfrm>
              <a:off x="1428084" y="1909096"/>
              <a:ext cx="6027061" cy="32226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468D81-C7F3-679D-BF34-98E0C1267F2B}"/>
              </a:ext>
            </a:extLst>
          </p:cNvPr>
          <p:cNvGrpSpPr/>
          <p:nvPr/>
        </p:nvGrpSpPr>
        <p:grpSpPr>
          <a:xfrm>
            <a:off x="2203948" y="2704935"/>
            <a:ext cx="2617858" cy="1994493"/>
            <a:chOff x="6095999" y="1470025"/>
            <a:chExt cx="3148584" cy="2398842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F88D27CB-35E0-9312-0F7D-DA241452F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65871" b="68657"/>
            <a:stretch/>
          </p:blipFill>
          <p:spPr>
            <a:xfrm>
              <a:off x="6096000" y="1470025"/>
              <a:ext cx="3148583" cy="2149475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03904D2D-6474-9AF8-106B-4C91E020F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94852" r="65871"/>
            <a:stretch/>
          </p:blipFill>
          <p:spPr>
            <a:xfrm>
              <a:off x="6095999" y="3515809"/>
              <a:ext cx="3148583" cy="353058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33B4518-F5A9-D642-ADBD-2F42B1E83E1F}"/>
              </a:ext>
            </a:extLst>
          </p:cNvPr>
          <p:cNvGrpSpPr/>
          <p:nvPr/>
        </p:nvGrpSpPr>
        <p:grpSpPr>
          <a:xfrm>
            <a:off x="7186984" y="4745577"/>
            <a:ext cx="2596321" cy="2124525"/>
            <a:chOff x="8676256" y="2884932"/>
            <a:chExt cx="2982343" cy="2440400"/>
          </a:xfrm>
        </p:grpSpPr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EFC6640A-C966-AA60-6A1D-875F78624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4128" r="33545" b="68657"/>
            <a:stretch/>
          </p:blipFill>
          <p:spPr>
            <a:xfrm>
              <a:off x="8676257" y="2884932"/>
              <a:ext cx="2982342" cy="2149475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4EF9A05-98EE-D661-0B6B-569D1FF48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4130" t="94852" r="34679" b="-606"/>
            <a:stretch/>
          </p:blipFill>
          <p:spPr>
            <a:xfrm>
              <a:off x="8676256" y="4930716"/>
              <a:ext cx="2877569" cy="39461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74833D7-0315-E3E7-38F9-35DA52133820}"/>
              </a:ext>
            </a:extLst>
          </p:cNvPr>
          <p:cNvGrpSpPr/>
          <p:nvPr/>
        </p:nvGrpSpPr>
        <p:grpSpPr>
          <a:xfrm>
            <a:off x="2181364" y="4745578"/>
            <a:ext cx="2716637" cy="2026514"/>
            <a:chOff x="7588854" y="134312"/>
            <a:chExt cx="3238784" cy="2416017"/>
          </a:xfrm>
        </p:grpSpPr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001A3C98-C184-ACCF-6F62-5138A407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95147" r="64971"/>
            <a:stretch/>
          </p:blipFill>
          <p:spPr>
            <a:xfrm>
              <a:off x="7588854" y="2217465"/>
              <a:ext cx="3231546" cy="332864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9EF0D29-3883-F0E6-43A8-E92FF2788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64971" b="69159"/>
            <a:stretch/>
          </p:blipFill>
          <p:spPr>
            <a:xfrm>
              <a:off x="7596092" y="134312"/>
              <a:ext cx="3231546" cy="2115060"/>
            </a:xfrm>
            <a:prstGeom prst="rect">
              <a:avLst/>
            </a:prstGeom>
          </p:spPr>
        </p:pic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48CA61E2-1711-20BC-1F1C-B196E44CF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011" b="68657"/>
          <a:stretch/>
        </p:blipFill>
        <p:spPr>
          <a:xfrm>
            <a:off x="9783305" y="2634486"/>
            <a:ext cx="158199" cy="1857608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E34DE25E-820D-C744-E03F-BCAF6D19B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011" b="68657"/>
          <a:stretch/>
        </p:blipFill>
        <p:spPr>
          <a:xfrm>
            <a:off x="9746153" y="4699428"/>
            <a:ext cx="158199" cy="18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34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E546070D-BCC2-0650-B954-4AC91E0D0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2600" y="4118500"/>
            <a:ext cx="3778663" cy="283399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Electron </a:t>
            </a:r>
            <a:r>
              <a:rPr lang="fr-FR" dirty="0" err="1"/>
              <a:t>Problem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65F74B0-1CEF-D1BC-F20A-A5BE30BC2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967" y="1425421"/>
            <a:ext cx="3778663" cy="283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F42EB9C-68C2-1009-EDA8-BBB7AAB442C0}"/>
                  </a:ext>
                </a:extLst>
              </p:cNvPr>
              <p:cNvSpPr txBox="1"/>
              <p:nvPr/>
            </p:nvSpPr>
            <p:spPr>
              <a:xfrm>
                <a:off x="208497" y="4255869"/>
                <a:ext cx="786590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Electrons have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many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D531D8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shared</a:t>
                </a:r>
                <a:r>
                  <a:rPr lang="fr-FR" b="1" dirty="0">
                    <a:solidFill>
                      <a:srgbClr val="D531D8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hits</a:t>
                </a:r>
                <a:endParaRPr lang="fr-FR" dirty="0">
                  <a:solidFill>
                    <a:srgbClr val="D531D8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Typically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pairs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sharing their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first hit(s)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Correspond to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photon conversion in detector material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𝜸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→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GB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F42EB9C-68C2-1009-EDA8-BBB7AAB44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97" y="4255869"/>
                <a:ext cx="7865903" cy="923330"/>
              </a:xfrm>
              <a:prstGeom prst="rect">
                <a:avLst/>
              </a:prstGeom>
              <a:blipFill>
                <a:blip r:embed="rId6"/>
                <a:stretch>
                  <a:fillRect l="-465" t="-2632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4B30D9ED-0E06-4F18-2732-32F6026BD12E}"/>
              </a:ext>
            </a:extLst>
          </p:cNvPr>
          <p:cNvGrpSpPr/>
          <p:nvPr/>
        </p:nvGrpSpPr>
        <p:grpSpPr>
          <a:xfrm>
            <a:off x="4390500" y="1425421"/>
            <a:ext cx="7510704" cy="2867349"/>
            <a:chOff x="5011696" y="3618867"/>
            <a:chExt cx="7958951" cy="303847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A9181A1-5C11-8E80-23CF-572FF64C0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19347" y="3618867"/>
              <a:ext cx="4051300" cy="3038475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ADB9C10-4ED0-77B0-3338-60A16D6C7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11696" y="3618867"/>
              <a:ext cx="4051300" cy="303847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DF62878-1C8D-29B3-B988-6DE37684F9FB}"/>
              </a:ext>
            </a:extLst>
          </p:cNvPr>
          <p:cNvSpPr txBox="1"/>
          <p:nvPr/>
        </p:nvSpPr>
        <p:spPr>
          <a:xfrm>
            <a:off x="486367" y="5611964"/>
            <a:ext cx="7865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Other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particle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categories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have </a:t>
            </a:r>
            <a:r>
              <a:rPr lang="fr-FR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shared</a:t>
            </a:r>
            <a:r>
              <a:rPr lang="fr-FR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hits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too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e.g.,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particle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crossing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990BB5-B135-FA8A-A3A9-89D557D8E25D}"/>
                  </a:ext>
                </a:extLst>
              </p:cNvPr>
              <p:cNvSpPr txBox="1"/>
              <p:nvPr/>
            </p:nvSpPr>
            <p:spPr>
              <a:xfrm>
                <a:off x="208497" y="1138194"/>
                <a:ext cx="61438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>
                    <a:solidFill>
                      <a:srgbClr val="D531D8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Shared hit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hit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that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belongs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&gt;1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reconstructible</a:t>
                </a:r>
                <a:r>
                  <a:rPr lang="en-GB" dirty="0"/>
                  <a:t> particle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990BB5-B135-FA8A-A3A9-89D557D8E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97" y="1138194"/>
                <a:ext cx="6143860" cy="369332"/>
              </a:xfrm>
              <a:prstGeom prst="rect">
                <a:avLst/>
              </a:prstGeom>
              <a:blipFill>
                <a:blip r:embed="rId11"/>
                <a:stretch>
                  <a:fillRect l="-794" t="-11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B4B5B8DD-AB48-10FB-BAA0-911DDC504349}"/>
              </a:ext>
            </a:extLst>
          </p:cNvPr>
          <p:cNvGrpSpPr/>
          <p:nvPr/>
        </p:nvGrpSpPr>
        <p:grpSpPr>
          <a:xfrm>
            <a:off x="8284191" y="83180"/>
            <a:ext cx="2277655" cy="1255930"/>
            <a:chOff x="7924890" y="241680"/>
            <a:chExt cx="2277655" cy="125593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DEF16F8-F59F-8B67-E054-95E93F731B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4890" y="290821"/>
              <a:ext cx="1742706" cy="734099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667BD2-4B88-0D06-43CE-F9805FC6188B}"/>
                </a:ext>
              </a:extLst>
            </p:cNvPr>
            <p:cNvCxnSpPr>
              <a:cxnSpLocks/>
            </p:cNvCxnSpPr>
            <p:nvPr/>
          </p:nvCxnSpPr>
          <p:spPr>
            <a:xfrm>
              <a:off x="8091997" y="248534"/>
              <a:ext cx="2110548" cy="124217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9F1C383-D9E5-0C43-5457-205175DB6391}"/>
                </a:ext>
              </a:extLst>
            </p:cNvPr>
            <p:cNvSpPr/>
            <p:nvPr/>
          </p:nvSpPr>
          <p:spPr>
            <a:xfrm>
              <a:off x="8122185" y="241680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5EDCF4-22D7-619C-D798-746F0636AFB1}"/>
                </a:ext>
              </a:extLst>
            </p:cNvPr>
            <p:cNvSpPr/>
            <p:nvPr/>
          </p:nvSpPr>
          <p:spPr>
            <a:xfrm>
              <a:off x="9225537" y="877930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27D89D-2CE8-9D69-E9EA-03C24C029B68}"/>
                </a:ext>
              </a:extLst>
            </p:cNvPr>
            <p:cNvSpPr/>
            <p:nvPr/>
          </p:nvSpPr>
          <p:spPr>
            <a:xfrm>
              <a:off x="9790050" y="1203896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59D0DE-0B7F-92C5-3A6B-112E60723A27}"/>
                </a:ext>
              </a:extLst>
            </p:cNvPr>
            <p:cNvSpPr/>
            <p:nvPr/>
          </p:nvSpPr>
          <p:spPr>
            <a:xfrm>
              <a:off x="8113979" y="805438"/>
              <a:ext cx="203944" cy="197818"/>
            </a:xfrm>
            <a:prstGeom prst="ellipse">
              <a:avLst/>
            </a:prstGeom>
            <a:solidFill>
              <a:srgbClr val="7030A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C3CA88E-B628-E163-AC88-30229FF21D1A}"/>
                </a:ext>
              </a:extLst>
            </p:cNvPr>
            <p:cNvSpPr/>
            <p:nvPr/>
          </p:nvSpPr>
          <p:spPr>
            <a:xfrm>
              <a:off x="9230116" y="340775"/>
              <a:ext cx="203944" cy="197818"/>
            </a:xfrm>
            <a:prstGeom prst="ellipse">
              <a:avLst/>
            </a:prstGeom>
            <a:solidFill>
              <a:srgbClr val="7030A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6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B07E24A-F4BB-C33B-10FA-0D1AE9BACE7D}"/>
                </a:ext>
              </a:extLst>
            </p:cNvPr>
            <p:cNvGrpSpPr/>
            <p:nvPr/>
          </p:nvGrpSpPr>
          <p:grpSpPr>
            <a:xfrm>
              <a:off x="8673139" y="560431"/>
              <a:ext cx="197822" cy="205337"/>
              <a:chOff x="778485" y="2221677"/>
              <a:chExt cx="138390" cy="143648"/>
            </a:xfrm>
          </p:grpSpPr>
          <p:sp>
            <p:nvSpPr>
              <p:cNvPr id="27" name="Partial Circle 26">
                <a:extLst>
                  <a:ext uri="{FF2B5EF4-FFF2-40B4-BE49-F238E27FC236}">
                    <a16:creationId xmlns:a16="http://schemas.microsoft.com/office/drawing/2014/main" id="{C6FE15BD-2D7F-4AFE-B55E-3B925B760F55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Partial Circle 27">
                <a:extLst>
                  <a:ext uri="{FF2B5EF4-FFF2-40B4-BE49-F238E27FC236}">
                    <a16:creationId xmlns:a16="http://schemas.microsoft.com/office/drawing/2014/main" id="{09668E2E-702C-2FDA-3D4A-09330050389B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7030A0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BCA269-8AEB-CCB7-326E-482CADE0494F}"/>
                </a:ext>
              </a:extLst>
            </p:cNvPr>
            <p:cNvSpPr txBox="1"/>
            <p:nvPr/>
          </p:nvSpPr>
          <p:spPr>
            <a:xfrm>
              <a:off x="8623685" y="483555"/>
              <a:ext cx="301686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3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25A19C5-41A8-453D-7D84-D1ED600273C7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8689880" y="749322"/>
              <a:ext cx="69367" cy="378956"/>
            </a:xfrm>
            <a:prstGeom prst="straightConnector1">
              <a:avLst/>
            </a:prstGeom>
            <a:ln w="57150">
              <a:solidFill>
                <a:srgbClr val="D53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D3E655-4A43-44AB-982E-0DD1E3809559}"/>
                </a:ext>
              </a:extLst>
            </p:cNvPr>
            <p:cNvSpPr txBox="1"/>
            <p:nvPr/>
          </p:nvSpPr>
          <p:spPr>
            <a:xfrm>
              <a:off x="8042555" y="1128278"/>
              <a:ext cx="1294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D531D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Shared</a:t>
              </a:r>
              <a:r>
                <a:rPr lang="fr-FR" b="1" dirty="0">
                  <a:solidFill>
                    <a:srgbClr val="D531D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hit</a:t>
              </a:r>
              <a:endParaRPr lang="en-GB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95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7AB5AB2-0B86-6B1E-4B9B-46CD7C598FD8}"/>
              </a:ext>
            </a:extLst>
          </p:cNvPr>
          <p:cNvCxnSpPr>
            <a:cxnSpLocks/>
          </p:cNvCxnSpPr>
          <p:nvPr/>
        </p:nvCxnSpPr>
        <p:spPr>
          <a:xfrm>
            <a:off x="876300" y="2409825"/>
            <a:ext cx="1860373" cy="600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0AE627A-C709-0594-C7F1-EDAD91636331}"/>
              </a:ext>
            </a:extLst>
          </p:cNvPr>
          <p:cNvCxnSpPr>
            <a:cxnSpLocks/>
          </p:cNvCxnSpPr>
          <p:nvPr/>
        </p:nvCxnSpPr>
        <p:spPr>
          <a:xfrm flipV="1">
            <a:off x="856070" y="2695840"/>
            <a:ext cx="1742706" cy="73409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5973793-CE4A-D679-B417-A9BF185276F8}"/>
              </a:ext>
            </a:extLst>
          </p:cNvPr>
          <p:cNvCxnSpPr>
            <a:cxnSpLocks/>
          </p:cNvCxnSpPr>
          <p:nvPr/>
        </p:nvCxnSpPr>
        <p:spPr>
          <a:xfrm>
            <a:off x="1023177" y="2653553"/>
            <a:ext cx="2110548" cy="124217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Shared</a:t>
            </a:r>
            <a:r>
              <a:rPr lang="fr-FR" dirty="0"/>
              <a:t> Hit </a:t>
            </a:r>
            <a:r>
              <a:rPr lang="fr-FR" dirty="0" err="1"/>
              <a:t>Problem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90D214-B6B3-510F-2864-568AF7118607}"/>
              </a:ext>
            </a:extLst>
          </p:cNvPr>
          <p:cNvGraphicFramePr>
            <a:graphicFrameLocks noGrp="1"/>
          </p:cNvGraphicFramePr>
          <p:nvPr/>
        </p:nvGraphicFramePr>
        <p:xfrm>
          <a:off x="1160815" y="2096125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DA08CB6-5B8B-3066-68AD-69C45DCE89AD}"/>
              </a:ext>
            </a:extLst>
          </p:cNvPr>
          <p:cNvSpPr/>
          <p:nvPr/>
        </p:nvSpPr>
        <p:spPr>
          <a:xfrm>
            <a:off x="1107657" y="2123294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A8A1A3-BD3A-1F82-542E-F0679B0507A1}"/>
              </a:ext>
            </a:extLst>
          </p:cNvPr>
          <p:cNvCxnSpPr>
            <a:cxnSpLocks/>
          </p:cNvCxnSpPr>
          <p:nvPr/>
        </p:nvCxnSpPr>
        <p:spPr>
          <a:xfrm flipV="1">
            <a:off x="1157235" y="2011816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9C5F6B7-435D-113E-0C62-57AD51BC3B21}"/>
              </a:ext>
            </a:extLst>
          </p:cNvPr>
          <p:cNvSpPr/>
          <p:nvPr/>
        </p:nvSpPr>
        <p:spPr>
          <a:xfrm>
            <a:off x="3318596" y="2117513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097EE-C946-CE55-2822-837293160F1F}"/>
              </a:ext>
            </a:extLst>
          </p:cNvPr>
          <p:cNvSpPr/>
          <p:nvPr/>
        </p:nvSpPr>
        <p:spPr>
          <a:xfrm>
            <a:off x="2770909" y="2115179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40F1DF-E4C2-D3FC-6D56-DC4FEAE0CDB3}"/>
              </a:ext>
            </a:extLst>
          </p:cNvPr>
          <p:cNvSpPr/>
          <p:nvPr/>
        </p:nvSpPr>
        <p:spPr>
          <a:xfrm>
            <a:off x="2213428" y="2119717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D1459-4ADB-3518-EBB2-427B99DB4945}"/>
              </a:ext>
            </a:extLst>
          </p:cNvPr>
          <p:cNvSpPr/>
          <p:nvPr/>
        </p:nvSpPr>
        <p:spPr>
          <a:xfrm>
            <a:off x="1659655" y="2119717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D8E8A8-4F84-A93F-52DD-4506C3B756A3}"/>
              </a:ext>
            </a:extLst>
          </p:cNvPr>
          <p:cNvCxnSpPr>
            <a:cxnSpLocks/>
          </p:cNvCxnSpPr>
          <p:nvPr/>
        </p:nvCxnSpPr>
        <p:spPr>
          <a:xfrm>
            <a:off x="1136776" y="3826716"/>
            <a:ext cx="2631682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F805294-00A7-A065-F0C8-ADAD4A526966}"/>
              </a:ext>
            </a:extLst>
          </p:cNvPr>
          <p:cNvSpPr txBox="1"/>
          <p:nvPr/>
        </p:nvSpPr>
        <p:spPr>
          <a:xfrm>
            <a:off x="916190" y="381583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3742C-EE7E-65F1-2A2B-E91B5E7F30F4}"/>
              </a:ext>
            </a:extLst>
          </p:cNvPr>
          <p:cNvSpPr txBox="1"/>
          <p:nvPr/>
        </p:nvSpPr>
        <p:spPr>
          <a:xfrm>
            <a:off x="1495963" y="381583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AB6AB7-7384-A95D-0EB1-9CE796B4CE03}"/>
              </a:ext>
            </a:extLst>
          </p:cNvPr>
          <p:cNvSpPr txBox="1"/>
          <p:nvPr/>
        </p:nvSpPr>
        <p:spPr>
          <a:xfrm>
            <a:off x="2003141" y="38112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3D3ACA-6258-AC36-18BD-B896BFDA5CF6}"/>
              </a:ext>
            </a:extLst>
          </p:cNvPr>
          <p:cNvSpPr txBox="1"/>
          <p:nvPr/>
        </p:nvSpPr>
        <p:spPr>
          <a:xfrm>
            <a:off x="2582914" y="38112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06363-A157-960F-01FB-4F6E166F6E60}"/>
              </a:ext>
            </a:extLst>
          </p:cNvPr>
          <p:cNvSpPr txBox="1"/>
          <p:nvPr/>
        </p:nvSpPr>
        <p:spPr>
          <a:xfrm>
            <a:off x="3111670" y="38112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98D935-7E81-FCBE-4FE1-8214BEC068B7}"/>
              </a:ext>
            </a:extLst>
          </p:cNvPr>
          <p:cNvSpPr txBox="1"/>
          <p:nvPr/>
        </p:nvSpPr>
        <p:spPr>
          <a:xfrm>
            <a:off x="631318" y="364334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CE3510-04E6-5041-3A7F-2CB15AB9BCB5}"/>
              </a:ext>
            </a:extLst>
          </p:cNvPr>
          <p:cNvSpPr txBox="1"/>
          <p:nvPr/>
        </p:nvSpPr>
        <p:spPr>
          <a:xfrm>
            <a:off x="637961" y="32105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C8BA4D-7B96-694E-348A-B1E46741D916}"/>
              </a:ext>
            </a:extLst>
          </p:cNvPr>
          <p:cNvSpPr txBox="1"/>
          <p:nvPr/>
        </p:nvSpPr>
        <p:spPr>
          <a:xfrm>
            <a:off x="637570" y="27758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741E95-8116-242F-3DA9-67E815888649}"/>
              </a:ext>
            </a:extLst>
          </p:cNvPr>
          <p:cNvSpPr txBox="1"/>
          <p:nvPr/>
        </p:nvSpPr>
        <p:spPr>
          <a:xfrm>
            <a:off x="643937" y="234175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135C5B7-448D-9C0A-8746-55C6743F4CE6}"/>
              </a:ext>
            </a:extLst>
          </p:cNvPr>
          <p:cNvSpPr/>
          <p:nvPr/>
        </p:nvSpPr>
        <p:spPr>
          <a:xfrm>
            <a:off x="1053365" y="2646699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92A33F-42B9-0F68-7C7C-5FDB4AC02EE6}"/>
              </a:ext>
            </a:extLst>
          </p:cNvPr>
          <p:cNvSpPr/>
          <p:nvPr/>
        </p:nvSpPr>
        <p:spPr>
          <a:xfrm>
            <a:off x="2156717" y="3282949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EC42D83-C44C-144C-3C1E-60FFD61F86EC}"/>
              </a:ext>
            </a:extLst>
          </p:cNvPr>
          <p:cNvSpPr/>
          <p:nvPr/>
        </p:nvSpPr>
        <p:spPr>
          <a:xfrm>
            <a:off x="2721230" y="3608915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72F7029-053B-8580-D324-7DC4A1BC428B}"/>
              </a:ext>
            </a:extLst>
          </p:cNvPr>
          <p:cNvSpPr/>
          <p:nvPr/>
        </p:nvSpPr>
        <p:spPr>
          <a:xfrm>
            <a:off x="1045159" y="3210457"/>
            <a:ext cx="203944" cy="197818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83D6DB5-8D24-8361-136F-6C62CEE0348A}"/>
              </a:ext>
            </a:extLst>
          </p:cNvPr>
          <p:cNvSpPr/>
          <p:nvPr/>
        </p:nvSpPr>
        <p:spPr>
          <a:xfrm>
            <a:off x="2161296" y="2745794"/>
            <a:ext cx="203944" cy="197818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8D19C4-6591-9AE3-BE47-22ABE29A77AD}"/>
              </a:ext>
            </a:extLst>
          </p:cNvPr>
          <p:cNvGrpSpPr/>
          <p:nvPr/>
        </p:nvGrpSpPr>
        <p:grpSpPr>
          <a:xfrm>
            <a:off x="1604319" y="2965450"/>
            <a:ext cx="197822" cy="205337"/>
            <a:chOff x="778485" y="2221677"/>
            <a:chExt cx="138390" cy="143648"/>
          </a:xfrm>
        </p:grpSpPr>
        <p:sp>
          <p:nvSpPr>
            <p:cNvPr id="37" name="Partial Circle 36">
              <a:extLst>
                <a:ext uri="{FF2B5EF4-FFF2-40B4-BE49-F238E27FC236}">
                  <a16:creationId xmlns:a16="http://schemas.microsoft.com/office/drawing/2014/main" id="{D9B40EBE-B029-2E69-3427-BD6F3022D6CA}"/>
                </a:ext>
              </a:extLst>
            </p:cNvPr>
            <p:cNvSpPr/>
            <p:nvPr/>
          </p:nvSpPr>
          <p:spPr>
            <a:xfrm rot="5400000">
              <a:off x="778486" y="2221677"/>
              <a:ext cx="138389" cy="138389"/>
            </a:xfrm>
            <a:prstGeom prst="pie">
              <a:avLst>
                <a:gd name="adj1" fmla="val 5371826"/>
                <a:gd name="adj2" fmla="val 16200000"/>
              </a:avLst>
            </a:prstGeom>
            <a:solidFill>
              <a:srgbClr val="0070C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Partial Circle 37">
              <a:extLst>
                <a:ext uri="{FF2B5EF4-FFF2-40B4-BE49-F238E27FC236}">
                  <a16:creationId xmlns:a16="http://schemas.microsoft.com/office/drawing/2014/main" id="{1F9CF5C3-FD34-4F38-1C93-9ACD69269C35}"/>
                </a:ext>
              </a:extLst>
            </p:cNvPr>
            <p:cNvSpPr/>
            <p:nvPr/>
          </p:nvSpPr>
          <p:spPr>
            <a:xfrm rot="16200000">
              <a:off x="778486" y="2226935"/>
              <a:ext cx="138389" cy="138389"/>
            </a:xfrm>
            <a:prstGeom prst="pie">
              <a:avLst>
                <a:gd name="adj1" fmla="val 5371826"/>
                <a:gd name="adj2" fmla="val 16200000"/>
              </a:avLst>
            </a:prstGeom>
            <a:solidFill>
              <a:srgbClr val="7030A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458C12-C731-F321-9859-DA7428646402}"/>
                  </a:ext>
                </a:extLst>
              </p:cNvPr>
              <p:cNvSpPr txBox="1"/>
              <p:nvPr/>
            </p:nvSpPr>
            <p:spPr>
              <a:xfrm>
                <a:off x="631318" y="1884898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458C12-C731-F321-9859-DA7428646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18" y="1884898"/>
                <a:ext cx="39203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F811FBED-0544-1E0D-8D36-506B07C3AF56}"/>
              </a:ext>
            </a:extLst>
          </p:cNvPr>
          <p:cNvSpPr txBox="1"/>
          <p:nvPr/>
        </p:nvSpPr>
        <p:spPr>
          <a:xfrm>
            <a:off x="1554865" y="2888574"/>
            <a:ext cx="301686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3</a:t>
            </a:r>
            <a:endParaRPr lang="en-GB" b="1" dirty="0">
              <a:solidFill>
                <a:schemeClr val="bg1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6E45723-054B-9AEE-4708-25D78E00B170}"/>
              </a:ext>
            </a:extLst>
          </p:cNvPr>
          <p:cNvGraphicFramePr>
            <a:graphicFrameLocks noGrp="1"/>
          </p:cNvGraphicFramePr>
          <p:nvPr/>
        </p:nvGraphicFramePr>
        <p:xfrm>
          <a:off x="4462530" y="2096125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F861251C-3C27-7F3F-207C-938D8E532901}"/>
              </a:ext>
            </a:extLst>
          </p:cNvPr>
          <p:cNvSpPr/>
          <p:nvPr/>
        </p:nvSpPr>
        <p:spPr>
          <a:xfrm>
            <a:off x="4409372" y="2123294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71D0262-70B7-A8E3-AC0F-37AD50E58D0B}"/>
              </a:ext>
            </a:extLst>
          </p:cNvPr>
          <p:cNvCxnSpPr>
            <a:cxnSpLocks/>
          </p:cNvCxnSpPr>
          <p:nvPr/>
        </p:nvCxnSpPr>
        <p:spPr>
          <a:xfrm flipV="1">
            <a:off x="4458950" y="2011816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6B31813-A6D2-8350-AEC7-4E987EE4D842}"/>
              </a:ext>
            </a:extLst>
          </p:cNvPr>
          <p:cNvSpPr/>
          <p:nvPr/>
        </p:nvSpPr>
        <p:spPr>
          <a:xfrm>
            <a:off x="6620311" y="2117513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BE1342B-BDF7-A779-FD2D-B3D53B1C4BD5}"/>
              </a:ext>
            </a:extLst>
          </p:cNvPr>
          <p:cNvSpPr/>
          <p:nvPr/>
        </p:nvSpPr>
        <p:spPr>
          <a:xfrm>
            <a:off x="6072624" y="2115179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FB980F-4EA6-F719-13BD-CD286946F34F}"/>
              </a:ext>
            </a:extLst>
          </p:cNvPr>
          <p:cNvSpPr/>
          <p:nvPr/>
        </p:nvSpPr>
        <p:spPr>
          <a:xfrm>
            <a:off x="5515143" y="2119717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02A988-3FFE-C4F7-F74C-ABE8FD1F3F30}"/>
              </a:ext>
            </a:extLst>
          </p:cNvPr>
          <p:cNvSpPr/>
          <p:nvPr/>
        </p:nvSpPr>
        <p:spPr>
          <a:xfrm>
            <a:off x="4961370" y="2119717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FEDD6C1-CE92-D054-3DA1-FFF1DBCAB773}"/>
              </a:ext>
            </a:extLst>
          </p:cNvPr>
          <p:cNvCxnSpPr>
            <a:cxnSpLocks/>
          </p:cNvCxnSpPr>
          <p:nvPr/>
        </p:nvCxnSpPr>
        <p:spPr>
          <a:xfrm>
            <a:off x="4438491" y="3826716"/>
            <a:ext cx="2631682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651E996-D19E-84B6-A357-541A4D4434CE}"/>
              </a:ext>
            </a:extLst>
          </p:cNvPr>
          <p:cNvSpPr txBox="1"/>
          <p:nvPr/>
        </p:nvSpPr>
        <p:spPr>
          <a:xfrm>
            <a:off x="4217905" y="381583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DA0A98-17E7-10CC-5E30-24E6BB3A3297}"/>
              </a:ext>
            </a:extLst>
          </p:cNvPr>
          <p:cNvSpPr txBox="1"/>
          <p:nvPr/>
        </p:nvSpPr>
        <p:spPr>
          <a:xfrm>
            <a:off x="4797678" y="381583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E86A82-1081-8FED-2876-07B5B90C8CF0}"/>
              </a:ext>
            </a:extLst>
          </p:cNvPr>
          <p:cNvSpPr txBox="1"/>
          <p:nvPr/>
        </p:nvSpPr>
        <p:spPr>
          <a:xfrm>
            <a:off x="5304856" y="38112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6696F2-EB34-7CB9-7488-38D78D846448}"/>
              </a:ext>
            </a:extLst>
          </p:cNvPr>
          <p:cNvSpPr txBox="1"/>
          <p:nvPr/>
        </p:nvSpPr>
        <p:spPr>
          <a:xfrm>
            <a:off x="5884629" y="38112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FA97C5-CBAC-E161-6CB7-D42A96EB8FE6}"/>
              </a:ext>
            </a:extLst>
          </p:cNvPr>
          <p:cNvSpPr txBox="1"/>
          <p:nvPr/>
        </p:nvSpPr>
        <p:spPr>
          <a:xfrm>
            <a:off x="6413385" y="38112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67936C1-43CC-CBBB-DAE7-652312D417B2}"/>
              </a:ext>
            </a:extLst>
          </p:cNvPr>
          <p:cNvSpPr/>
          <p:nvPr/>
        </p:nvSpPr>
        <p:spPr>
          <a:xfrm>
            <a:off x="4355080" y="2646699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BCA04B4-796D-D4CF-8FF7-256941C0DC8D}"/>
              </a:ext>
            </a:extLst>
          </p:cNvPr>
          <p:cNvSpPr/>
          <p:nvPr/>
        </p:nvSpPr>
        <p:spPr>
          <a:xfrm>
            <a:off x="5458432" y="3282949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1CACF1B-A81B-8DD8-C686-876C625D14CE}"/>
              </a:ext>
            </a:extLst>
          </p:cNvPr>
          <p:cNvSpPr/>
          <p:nvPr/>
        </p:nvSpPr>
        <p:spPr>
          <a:xfrm>
            <a:off x="6022945" y="3608915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3918538-5C21-0BD8-DF19-1B6C9A1554A5}"/>
              </a:ext>
            </a:extLst>
          </p:cNvPr>
          <p:cNvSpPr/>
          <p:nvPr/>
        </p:nvSpPr>
        <p:spPr>
          <a:xfrm>
            <a:off x="4346874" y="3296182"/>
            <a:ext cx="203944" cy="197818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8C325CD-1824-578F-A3D2-48ADD1B48C99}"/>
              </a:ext>
            </a:extLst>
          </p:cNvPr>
          <p:cNvSpPr/>
          <p:nvPr/>
        </p:nvSpPr>
        <p:spPr>
          <a:xfrm>
            <a:off x="5463011" y="2745794"/>
            <a:ext cx="203944" cy="197818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6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423D2B0-EC6A-183E-FC50-CD6185252DE4}"/>
              </a:ext>
            </a:extLst>
          </p:cNvPr>
          <p:cNvGrpSpPr/>
          <p:nvPr/>
        </p:nvGrpSpPr>
        <p:grpSpPr>
          <a:xfrm>
            <a:off x="4906034" y="2965450"/>
            <a:ext cx="197822" cy="205337"/>
            <a:chOff x="778485" y="2221677"/>
            <a:chExt cx="138390" cy="143648"/>
          </a:xfrm>
        </p:grpSpPr>
        <p:sp>
          <p:nvSpPr>
            <p:cNvPr id="60" name="Partial Circle 59">
              <a:extLst>
                <a:ext uri="{FF2B5EF4-FFF2-40B4-BE49-F238E27FC236}">
                  <a16:creationId xmlns:a16="http://schemas.microsoft.com/office/drawing/2014/main" id="{6999FCE1-90E4-2E2D-407D-AAC38345B52B}"/>
                </a:ext>
              </a:extLst>
            </p:cNvPr>
            <p:cNvSpPr/>
            <p:nvPr/>
          </p:nvSpPr>
          <p:spPr>
            <a:xfrm rot="5400000">
              <a:off x="778486" y="2221677"/>
              <a:ext cx="138389" cy="138389"/>
            </a:xfrm>
            <a:prstGeom prst="pie">
              <a:avLst>
                <a:gd name="adj1" fmla="val 5371826"/>
                <a:gd name="adj2" fmla="val 16200000"/>
              </a:avLst>
            </a:prstGeom>
            <a:solidFill>
              <a:srgbClr val="0070C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Partial Circle 60">
              <a:extLst>
                <a:ext uri="{FF2B5EF4-FFF2-40B4-BE49-F238E27FC236}">
                  <a16:creationId xmlns:a16="http://schemas.microsoft.com/office/drawing/2014/main" id="{44E33947-365A-6085-D6AD-9EDCDAC4289E}"/>
                </a:ext>
              </a:extLst>
            </p:cNvPr>
            <p:cNvSpPr/>
            <p:nvPr/>
          </p:nvSpPr>
          <p:spPr>
            <a:xfrm rot="16200000">
              <a:off x="778486" y="2226935"/>
              <a:ext cx="138389" cy="138389"/>
            </a:xfrm>
            <a:prstGeom prst="pie">
              <a:avLst>
                <a:gd name="adj1" fmla="val 5371826"/>
                <a:gd name="adj2" fmla="val 16200000"/>
              </a:avLst>
            </a:prstGeom>
            <a:solidFill>
              <a:srgbClr val="7030A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A088A7D-8772-ADFC-01B8-A56AA92317EB}"/>
                  </a:ext>
                </a:extLst>
              </p:cNvPr>
              <p:cNvSpPr txBox="1"/>
              <p:nvPr/>
            </p:nvSpPr>
            <p:spPr>
              <a:xfrm>
                <a:off x="4065421" y="1893365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A088A7D-8772-ADFC-01B8-A56AA9231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421" y="1893365"/>
                <a:ext cx="39203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52130003-BBA7-9C0A-ED22-D0526B54E9ED}"/>
              </a:ext>
            </a:extLst>
          </p:cNvPr>
          <p:cNvSpPr txBox="1"/>
          <p:nvPr/>
        </p:nvSpPr>
        <p:spPr>
          <a:xfrm>
            <a:off x="4856580" y="2888574"/>
            <a:ext cx="301686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3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F259118-0E58-8AA5-4E57-E888CC50D3F3}"/>
              </a:ext>
            </a:extLst>
          </p:cNvPr>
          <p:cNvCxnSpPr>
            <a:cxnSpLocks/>
            <a:stCxn id="57" idx="6"/>
          </p:cNvCxnSpPr>
          <p:nvPr/>
        </p:nvCxnSpPr>
        <p:spPr>
          <a:xfrm flipV="1">
            <a:off x="4550818" y="3147404"/>
            <a:ext cx="389482" cy="2476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8C0D0AF-16C7-A1AE-8468-B1C7749A64AB}"/>
              </a:ext>
            </a:extLst>
          </p:cNvPr>
          <p:cNvCxnSpPr>
            <a:cxnSpLocks/>
          </p:cNvCxnSpPr>
          <p:nvPr/>
        </p:nvCxnSpPr>
        <p:spPr>
          <a:xfrm flipV="1">
            <a:off x="5105400" y="2887054"/>
            <a:ext cx="374650" cy="17145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433E2BB-EB59-51B7-D93E-03953AD236F7}"/>
              </a:ext>
            </a:extLst>
          </p:cNvPr>
          <p:cNvCxnSpPr>
            <a:cxnSpLocks/>
          </p:cNvCxnSpPr>
          <p:nvPr/>
        </p:nvCxnSpPr>
        <p:spPr>
          <a:xfrm>
            <a:off x="4540250" y="2785454"/>
            <a:ext cx="361950" cy="2286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B25FD61-EEE0-2695-579E-9E31FA9F572C}"/>
              </a:ext>
            </a:extLst>
          </p:cNvPr>
          <p:cNvCxnSpPr>
            <a:cxnSpLocks/>
          </p:cNvCxnSpPr>
          <p:nvPr/>
        </p:nvCxnSpPr>
        <p:spPr>
          <a:xfrm>
            <a:off x="5099019" y="3120145"/>
            <a:ext cx="361950" cy="2286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E3A4B52-D7B6-D27E-96BB-F7A70AEDD369}"/>
              </a:ext>
            </a:extLst>
          </p:cNvPr>
          <p:cNvCxnSpPr>
            <a:cxnSpLocks/>
          </p:cNvCxnSpPr>
          <p:nvPr/>
        </p:nvCxnSpPr>
        <p:spPr>
          <a:xfrm>
            <a:off x="5663733" y="3426216"/>
            <a:ext cx="361950" cy="2286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22B9E48C-72CA-09EF-CE92-560F38D5E386}"/>
              </a:ext>
            </a:extLst>
          </p:cNvPr>
          <p:cNvSpPr/>
          <p:nvPr/>
        </p:nvSpPr>
        <p:spPr>
          <a:xfrm>
            <a:off x="1055309" y="2295613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82404B3-9AED-5FE4-40E1-9990D80902B8}"/>
              </a:ext>
            </a:extLst>
          </p:cNvPr>
          <p:cNvSpPr/>
          <p:nvPr/>
        </p:nvSpPr>
        <p:spPr>
          <a:xfrm>
            <a:off x="1599629" y="2306827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1D37525-59AC-9472-9CB8-0097AF3E5F79}"/>
              </a:ext>
            </a:extLst>
          </p:cNvPr>
          <p:cNvSpPr/>
          <p:nvPr/>
        </p:nvSpPr>
        <p:spPr>
          <a:xfrm>
            <a:off x="2170097" y="2316352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DA6B192-A99A-8F05-4A4E-18C991ACC94A}"/>
              </a:ext>
            </a:extLst>
          </p:cNvPr>
          <p:cNvSpPr/>
          <p:nvPr/>
        </p:nvSpPr>
        <p:spPr>
          <a:xfrm>
            <a:off x="4354700" y="2302173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1329E45-543E-F89B-8E00-143DE3646C4F}"/>
              </a:ext>
            </a:extLst>
          </p:cNvPr>
          <p:cNvSpPr/>
          <p:nvPr/>
        </p:nvSpPr>
        <p:spPr>
          <a:xfrm>
            <a:off x="4899020" y="2313387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A0DD898-C478-DABF-96D8-7D6C7014AD15}"/>
              </a:ext>
            </a:extLst>
          </p:cNvPr>
          <p:cNvSpPr/>
          <p:nvPr/>
        </p:nvSpPr>
        <p:spPr>
          <a:xfrm>
            <a:off x="5469488" y="2322912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23BBA6C-FFEE-6BFB-C8F8-13F087F95437}"/>
              </a:ext>
            </a:extLst>
          </p:cNvPr>
          <p:cNvCxnSpPr>
            <a:cxnSpLocks/>
            <a:stCxn id="72" idx="6"/>
            <a:endCxn id="73" idx="2"/>
          </p:cNvCxnSpPr>
          <p:nvPr/>
        </p:nvCxnSpPr>
        <p:spPr>
          <a:xfrm>
            <a:off x="4558644" y="2401082"/>
            <a:ext cx="340376" cy="1121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219C91E-5CBF-B841-73CE-154EC27B7517}"/>
              </a:ext>
            </a:extLst>
          </p:cNvPr>
          <p:cNvCxnSpPr>
            <a:cxnSpLocks/>
            <a:stCxn id="73" idx="6"/>
            <a:endCxn id="74" idx="2"/>
          </p:cNvCxnSpPr>
          <p:nvPr/>
        </p:nvCxnSpPr>
        <p:spPr>
          <a:xfrm>
            <a:off x="5102964" y="2412296"/>
            <a:ext cx="366524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36FA32BF-E4F7-BE2A-2881-F84D3C0762E5}"/>
              </a:ext>
            </a:extLst>
          </p:cNvPr>
          <p:cNvGraphicFramePr>
            <a:graphicFrameLocks noGrp="1"/>
          </p:cNvGraphicFramePr>
          <p:nvPr/>
        </p:nvGraphicFramePr>
        <p:xfrm>
          <a:off x="8229765" y="2139983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C62B4646-D4F3-9A34-8970-14C3050C7EE1}"/>
              </a:ext>
            </a:extLst>
          </p:cNvPr>
          <p:cNvGrpSpPr/>
          <p:nvPr/>
        </p:nvGrpSpPr>
        <p:grpSpPr>
          <a:xfrm>
            <a:off x="7832656" y="1937223"/>
            <a:ext cx="3004752" cy="2291801"/>
            <a:chOff x="7832656" y="1937223"/>
            <a:chExt cx="3004752" cy="2291801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B9E180C-2C0A-92DF-898A-531F7A8A81C1}"/>
                </a:ext>
              </a:extLst>
            </p:cNvPr>
            <p:cNvSpPr/>
            <p:nvPr/>
          </p:nvSpPr>
          <p:spPr>
            <a:xfrm>
              <a:off x="8176607" y="2167152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7790C0D-7B41-DB7D-110E-5E93052420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6185" y="2055674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04B7008-0AD7-A04C-EA4D-22B2B252592F}"/>
                </a:ext>
              </a:extLst>
            </p:cNvPr>
            <p:cNvSpPr/>
            <p:nvPr/>
          </p:nvSpPr>
          <p:spPr>
            <a:xfrm>
              <a:off x="10387546" y="2161371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5F8E82F-E2DE-6303-29C2-4510ED7C3938}"/>
                </a:ext>
              </a:extLst>
            </p:cNvPr>
            <p:cNvSpPr/>
            <p:nvPr/>
          </p:nvSpPr>
          <p:spPr>
            <a:xfrm>
              <a:off x="9839859" y="2159037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4FA47DE-71AA-8EB0-1E6C-C17FD26512A8}"/>
                </a:ext>
              </a:extLst>
            </p:cNvPr>
            <p:cNvSpPr/>
            <p:nvPr/>
          </p:nvSpPr>
          <p:spPr>
            <a:xfrm>
              <a:off x="9282378" y="2163575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43058AE-216F-B905-95B3-E24BE7A0E4B1}"/>
                </a:ext>
              </a:extLst>
            </p:cNvPr>
            <p:cNvSpPr/>
            <p:nvPr/>
          </p:nvSpPr>
          <p:spPr>
            <a:xfrm>
              <a:off x="8728605" y="2163575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BD10F578-0A22-B54D-BEB0-7A49DD51B0B6}"/>
                </a:ext>
              </a:extLst>
            </p:cNvPr>
            <p:cNvCxnSpPr>
              <a:cxnSpLocks/>
            </p:cNvCxnSpPr>
            <p:nvPr/>
          </p:nvCxnSpPr>
          <p:spPr>
            <a:xfrm>
              <a:off x="8205726" y="3870574"/>
              <a:ext cx="2631682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7C4CB46-072B-CF66-9F7A-9289651290F4}"/>
                </a:ext>
              </a:extLst>
            </p:cNvPr>
            <p:cNvSpPr txBox="1"/>
            <p:nvPr/>
          </p:nvSpPr>
          <p:spPr>
            <a:xfrm>
              <a:off x="7985140" y="3859692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F51EE01-E515-F565-1677-A6511E5AFE74}"/>
                </a:ext>
              </a:extLst>
            </p:cNvPr>
            <p:cNvSpPr txBox="1"/>
            <p:nvPr/>
          </p:nvSpPr>
          <p:spPr>
            <a:xfrm>
              <a:off x="8564913" y="3859692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F7F0FA2-C114-D294-402C-318130307194}"/>
                </a:ext>
              </a:extLst>
            </p:cNvPr>
            <p:cNvSpPr txBox="1"/>
            <p:nvPr/>
          </p:nvSpPr>
          <p:spPr>
            <a:xfrm>
              <a:off x="9072091" y="385512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C1A919E-5192-5EBB-37E2-D318D6B3B7BD}"/>
                </a:ext>
              </a:extLst>
            </p:cNvPr>
            <p:cNvSpPr txBox="1"/>
            <p:nvPr/>
          </p:nvSpPr>
          <p:spPr>
            <a:xfrm>
              <a:off x="9651864" y="385512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A9DD21C-FD2B-DE81-D63F-532BF224922B}"/>
                </a:ext>
              </a:extLst>
            </p:cNvPr>
            <p:cNvSpPr txBox="1"/>
            <p:nvPr/>
          </p:nvSpPr>
          <p:spPr>
            <a:xfrm>
              <a:off x="10180620" y="385512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D6E374A-FA47-26D3-945E-88C92014C675}"/>
                </a:ext>
              </a:extLst>
            </p:cNvPr>
            <p:cNvSpPr/>
            <p:nvPr/>
          </p:nvSpPr>
          <p:spPr>
            <a:xfrm>
              <a:off x="8122315" y="2690557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121ED73-F090-6F0A-A9ED-802461F1A201}"/>
                </a:ext>
              </a:extLst>
            </p:cNvPr>
            <p:cNvSpPr/>
            <p:nvPr/>
          </p:nvSpPr>
          <p:spPr>
            <a:xfrm>
              <a:off x="9225667" y="3326807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FC859F8-1597-A9F7-5C0C-1774B0C9A027}"/>
                </a:ext>
              </a:extLst>
            </p:cNvPr>
            <p:cNvSpPr/>
            <p:nvPr/>
          </p:nvSpPr>
          <p:spPr>
            <a:xfrm>
              <a:off x="9790180" y="3652773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2C1E3D1-E65E-3E0C-4692-D98C24043230}"/>
                </a:ext>
              </a:extLst>
            </p:cNvPr>
            <p:cNvSpPr/>
            <p:nvPr/>
          </p:nvSpPr>
          <p:spPr>
            <a:xfrm>
              <a:off x="8114109" y="3340040"/>
              <a:ext cx="203944" cy="197818"/>
            </a:xfrm>
            <a:prstGeom prst="ellipse">
              <a:avLst/>
            </a:prstGeom>
            <a:solidFill>
              <a:srgbClr val="7030A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D99EDB4-C29C-38E2-887B-2BF7367C2A38}"/>
                </a:ext>
              </a:extLst>
            </p:cNvPr>
            <p:cNvSpPr/>
            <p:nvPr/>
          </p:nvSpPr>
          <p:spPr>
            <a:xfrm>
              <a:off x="9230246" y="2789652"/>
              <a:ext cx="203944" cy="197818"/>
            </a:xfrm>
            <a:prstGeom prst="ellipse">
              <a:avLst/>
            </a:prstGeom>
            <a:solidFill>
              <a:srgbClr val="7030A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6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E979673-FBC9-B74A-E5FE-FDAA2834A3E2}"/>
                </a:ext>
              </a:extLst>
            </p:cNvPr>
            <p:cNvGrpSpPr/>
            <p:nvPr/>
          </p:nvGrpSpPr>
          <p:grpSpPr>
            <a:xfrm>
              <a:off x="8673269" y="3009308"/>
              <a:ext cx="197822" cy="205337"/>
              <a:chOff x="778485" y="2221677"/>
              <a:chExt cx="138390" cy="143648"/>
            </a:xfrm>
          </p:grpSpPr>
          <p:sp>
            <p:nvSpPr>
              <p:cNvPr id="96" name="Partial Circle 95">
                <a:extLst>
                  <a:ext uri="{FF2B5EF4-FFF2-40B4-BE49-F238E27FC236}">
                    <a16:creationId xmlns:a16="http://schemas.microsoft.com/office/drawing/2014/main" id="{92C88118-558F-319E-D561-9FCF9497D1F2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Partial Circle 96">
                <a:extLst>
                  <a:ext uri="{FF2B5EF4-FFF2-40B4-BE49-F238E27FC236}">
                    <a16:creationId xmlns:a16="http://schemas.microsoft.com/office/drawing/2014/main" id="{7E3651E8-2841-3CB8-79CD-130E2815AB7C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7030A0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solidFill>
                    <a:schemeClr val="bg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964CFDD-814F-FEDC-3632-45C6022FA970}"/>
                    </a:ext>
                  </a:extLst>
                </p:cNvPr>
                <p:cNvSpPr txBox="1"/>
                <p:nvPr/>
              </p:nvSpPr>
              <p:spPr>
                <a:xfrm>
                  <a:off x="7832656" y="1937223"/>
                  <a:ext cx="3920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𝑥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964CFDD-814F-FEDC-3632-45C6022FA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2656" y="1937223"/>
                  <a:ext cx="39203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8E00271-81D3-5A2A-CCF4-3CEE7BF4A43B}"/>
                </a:ext>
              </a:extLst>
            </p:cNvPr>
            <p:cNvSpPr txBox="1"/>
            <p:nvPr/>
          </p:nvSpPr>
          <p:spPr>
            <a:xfrm>
              <a:off x="8623815" y="2932432"/>
              <a:ext cx="301686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3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1B7E79F8-264D-A593-9991-3852CA0A8B87}"/>
                </a:ext>
              </a:extLst>
            </p:cNvPr>
            <p:cNvCxnSpPr>
              <a:cxnSpLocks/>
              <a:stCxn id="93" idx="6"/>
            </p:cNvCxnSpPr>
            <p:nvPr/>
          </p:nvCxnSpPr>
          <p:spPr>
            <a:xfrm flipV="1">
              <a:off x="8318053" y="3191262"/>
              <a:ext cx="389482" cy="24768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0440240-DA97-65F3-D83E-C421FBB139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2635" y="2930912"/>
              <a:ext cx="374650" cy="17145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AF3A0577-DEDC-C5BE-4AA7-5D2BC5D58A55}"/>
                </a:ext>
              </a:extLst>
            </p:cNvPr>
            <p:cNvCxnSpPr>
              <a:cxnSpLocks/>
            </p:cNvCxnSpPr>
            <p:nvPr/>
          </p:nvCxnSpPr>
          <p:spPr>
            <a:xfrm>
              <a:off x="8307485" y="2829312"/>
              <a:ext cx="361950" cy="2286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A2C77BF0-8544-E882-4E8A-D7712A39B9EC}"/>
                </a:ext>
              </a:extLst>
            </p:cNvPr>
            <p:cNvCxnSpPr>
              <a:cxnSpLocks/>
            </p:cNvCxnSpPr>
            <p:nvPr/>
          </p:nvCxnSpPr>
          <p:spPr>
            <a:xfrm>
              <a:off x="8866254" y="3164003"/>
              <a:ext cx="361950" cy="2286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5D859511-C6F8-CBE6-145F-AD5BCD27FA3A}"/>
                </a:ext>
              </a:extLst>
            </p:cNvPr>
            <p:cNvCxnSpPr>
              <a:cxnSpLocks/>
            </p:cNvCxnSpPr>
            <p:nvPr/>
          </p:nvCxnSpPr>
          <p:spPr>
            <a:xfrm>
              <a:off x="9430968" y="3470074"/>
              <a:ext cx="361950" cy="2286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F1373E0-6E22-ABA4-7AEB-E3AE16C400EE}"/>
                </a:ext>
              </a:extLst>
            </p:cNvPr>
            <p:cNvSpPr/>
            <p:nvPr/>
          </p:nvSpPr>
          <p:spPr>
            <a:xfrm>
              <a:off x="8121935" y="2346031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C68B4C8-1E79-694A-1352-A12E6896F64F}"/>
                </a:ext>
              </a:extLst>
            </p:cNvPr>
            <p:cNvSpPr/>
            <p:nvPr/>
          </p:nvSpPr>
          <p:spPr>
            <a:xfrm>
              <a:off x="8666255" y="2357245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95A77A6-C0C2-1460-F8B5-694F2E22FCB6}"/>
                </a:ext>
              </a:extLst>
            </p:cNvPr>
            <p:cNvSpPr/>
            <p:nvPr/>
          </p:nvSpPr>
          <p:spPr>
            <a:xfrm>
              <a:off x="9236723" y="236677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5D8FB1B6-A72B-C316-7878-8C435F95CEFB}"/>
                </a:ext>
              </a:extLst>
            </p:cNvPr>
            <p:cNvCxnSpPr>
              <a:cxnSpLocks/>
              <a:stCxn id="105" idx="6"/>
              <a:endCxn id="106" idx="2"/>
            </p:cNvCxnSpPr>
            <p:nvPr/>
          </p:nvCxnSpPr>
          <p:spPr>
            <a:xfrm>
              <a:off x="8325879" y="2444940"/>
              <a:ext cx="340376" cy="1121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B67A2A43-95B1-9ECD-B3D8-CD9A50DC302B}"/>
                </a:ext>
              </a:extLst>
            </p:cNvPr>
            <p:cNvCxnSpPr>
              <a:cxnSpLocks/>
              <a:stCxn id="106" idx="6"/>
              <a:endCxn id="107" idx="2"/>
            </p:cNvCxnSpPr>
            <p:nvPr/>
          </p:nvCxnSpPr>
          <p:spPr>
            <a:xfrm>
              <a:off x="8870199" y="2456154"/>
              <a:ext cx="366524" cy="952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762E2EF1-FDEE-B5E3-B34E-E66335F4D750}"/>
                </a:ext>
              </a:extLst>
            </p:cNvPr>
            <p:cNvSpPr/>
            <p:nvPr/>
          </p:nvSpPr>
          <p:spPr>
            <a:xfrm>
              <a:off x="8028887" y="2294337"/>
              <a:ext cx="1529208" cy="323671"/>
            </a:xfrm>
            <a:prstGeom prst="roundRect">
              <a:avLst/>
            </a:prstGeom>
            <a:solidFill>
              <a:schemeClr val="accent2">
                <a:lumMod val="50000"/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19AE912-A0B4-E6EA-D004-4132FA32EE28}"/>
                </a:ext>
              </a:extLst>
            </p:cNvPr>
            <p:cNvSpPr/>
            <p:nvPr/>
          </p:nvSpPr>
          <p:spPr>
            <a:xfrm>
              <a:off x="8015995" y="2658946"/>
              <a:ext cx="2107908" cy="1287364"/>
            </a:xfrm>
            <a:custGeom>
              <a:avLst/>
              <a:gdLst>
                <a:gd name="csX0" fmla="*/ 208525 w 2107908"/>
                <a:gd name="csY0" fmla="*/ 14748 h 1287364"/>
                <a:gd name="csX1" fmla="*/ 18025 w 2107908"/>
                <a:gd name="csY1" fmla="*/ 52848 h 1287364"/>
                <a:gd name="csX2" fmla="*/ 10405 w 2107908"/>
                <a:gd name="csY2" fmla="*/ 281448 h 1287364"/>
                <a:gd name="csX3" fmla="*/ 33265 w 2107908"/>
                <a:gd name="csY3" fmla="*/ 1028208 h 1287364"/>
                <a:gd name="csX4" fmla="*/ 368545 w 2107908"/>
                <a:gd name="csY4" fmla="*/ 944388 h 1287364"/>
                <a:gd name="csX5" fmla="*/ 680965 w 2107908"/>
                <a:gd name="csY5" fmla="*/ 700548 h 1287364"/>
                <a:gd name="csX6" fmla="*/ 993385 w 2107908"/>
                <a:gd name="csY6" fmla="*/ 814848 h 1287364"/>
                <a:gd name="csX7" fmla="*/ 1625845 w 2107908"/>
                <a:gd name="csY7" fmla="*/ 1172988 h 1287364"/>
                <a:gd name="csX8" fmla="*/ 1923025 w 2107908"/>
                <a:gd name="csY8" fmla="*/ 1287288 h 1287364"/>
                <a:gd name="csX9" fmla="*/ 2067805 w 2107908"/>
                <a:gd name="csY9" fmla="*/ 1188228 h 1287364"/>
                <a:gd name="csX10" fmla="*/ 2098285 w 2107908"/>
                <a:gd name="csY10" fmla="*/ 1043448 h 1287364"/>
                <a:gd name="csX11" fmla="*/ 1923025 w 2107908"/>
                <a:gd name="csY11" fmla="*/ 891048 h 1287364"/>
                <a:gd name="csX12" fmla="*/ 1229605 w 2107908"/>
                <a:gd name="csY12" fmla="*/ 555768 h 1287364"/>
                <a:gd name="csX13" fmla="*/ 1427725 w 2107908"/>
                <a:gd name="csY13" fmla="*/ 395748 h 1287364"/>
                <a:gd name="csX14" fmla="*/ 1549645 w 2107908"/>
                <a:gd name="csY14" fmla="*/ 228108 h 1287364"/>
                <a:gd name="csX15" fmla="*/ 1404865 w 2107908"/>
                <a:gd name="csY15" fmla="*/ 37608 h 1287364"/>
                <a:gd name="csX16" fmla="*/ 863845 w 2107908"/>
                <a:gd name="csY16" fmla="*/ 250968 h 1287364"/>
                <a:gd name="csX17" fmla="*/ 208525 w 2107908"/>
                <a:gd name="csY17" fmla="*/ 14748 h 12873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2107908" h="1287364">
                  <a:moveTo>
                    <a:pt x="208525" y="14748"/>
                  </a:moveTo>
                  <a:cubicBezTo>
                    <a:pt x="67555" y="-18272"/>
                    <a:pt x="51045" y="8398"/>
                    <a:pt x="18025" y="52848"/>
                  </a:cubicBezTo>
                  <a:cubicBezTo>
                    <a:pt x="-14995" y="97298"/>
                    <a:pt x="7865" y="118888"/>
                    <a:pt x="10405" y="281448"/>
                  </a:cubicBezTo>
                  <a:cubicBezTo>
                    <a:pt x="12945" y="444008"/>
                    <a:pt x="-26425" y="917718"/>
                    <a:pt x="33265" y="1028208"/>
                  </a:cubicBezTo>
                  <a:cubicBezTo>
                    <a:pt x="92955" y="1138698"/>
                    <a:pt x="260595" y="998998"/>
                    <a:pt x="368545" y="944388"/>
                  </a:cubicBezTo>
                  <a:cubicBezTo>
                    <a:pt x="476495" y="889778"/>
                    <a:pt x="576825" y="722138"/>
                    <a:pt x="680965" y="700548"/>
                  </a:cubicBezTo>
                  <a:cubicBezTo>
                    <a:pt x="785105" y="678958"/>
                    <a:pt x="835905" y="736108"/>
                    <a:pt x="993385" y="814848"/>
                  </a:cubicBezTo>
                  <a:cubicBezTo>
                    <a:pt x="1150865" y="893588"/>
                    <a:pt x="1470905" y="1094248"/>
                    <a:pt x="1625845" y="1172988"/>
                  </a:cubicBezTo>
                  <a:cubicBezTo>
                    <a:pt x="1780785" y="1251728"/>
                    <a:pt x="1849365" y="1284748"/>
                    <a:pt x="1923025" y="1287288"/>
                  </a:cubicBezTo>
                  <a:cubicBezTo>
                    <a:pt x="1996685" y="1289828"/>
                    <a:pt x="2038595" y="1228868"/>
                    <a:pt x="2067805" y="1188228"/>
                  </a:cubicBezTo>
                  <a:cubicBezTo>
                    <a:pt x="2097015" y="1147588"/>
                    <a:pt x="2122415" y="1092978"/>
                    <a:pt x="2098285" y="1043448"/>
                  </a:cubicBezTo>
                  <a:cubicBezTo>
                    <a:pt x="2074155" y="993918"/>
                    <a:pt x="2067805" y="972328"/>
                    <a:pt x="1923025" y="891048"/>
                  </a:cubicBezTo>
                  <a:cubicBezTo>
                    <a:pt x="1778245" y="809768"/>
                    <a:pt x="1312155" y="638318"/>
                    <a:pt x="1229605" y="555768"/>
                  </a:cubicBezTo>
                  <a:cubicBezTo>
                    <a:pt x="1147055" y="473218"/>
                    <a:pt x="1374385" y="450358"/>
                    <a:pt x="1427725" y="395748"/>
                  </a:cubicBezTo>
                  <a:cubicBezTo>
                    <a:pt x="1481065" y="341138"/>
                    <a:pt x="1553455" y="287798"/>
                    <a:pt x="1549645" y="228108"/>
                  </a:cubicBezTo>
                  <a:cubicBezTo>
                    <a:pt x="1545835" y="168418"/>
                    <a:pt x="1519165" y="33798"/>
                    <a:pt x="1404865" y="37608"/>
                  </a:cubicBezTo>
                  <a:cubicBezTo>
                    <a:pt x="1290565" y="41418"/>
                    <a:pt x="1060695" y="257318"/>
                    <a:pt x="863845" y="250968"/>
                  </a:cubicBezTo>
                  <a:cubicBezTo>
                    <a:pt x="666995" y="244618"/>
                    <a:pt x="349495" y="47768"/>
                    <a:pt x="208525" y="14748"/>
                  </a:cubicBezTo>
                  <a:close/>
                </a:path>
              </a:pathLst>
            </a:custGeom>
            <a:solidFill>
              <a:schemeClr val="accent4">
                <a:lumMod val="50000"/>
                <a:alpha val="1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AE6A3B4-79FD-6CB4-E312-AEB09C743940}"/>
              </a:ext>
            </a:extLst>
          </p:cNvPr>
          <p:cNvSpPr txBox="1"/>
          <p:nvPr/>
        </p:nvSpPr>
        <p:spPr>
          <a:xfrm>
            <a:off x="287087" y="1333038"/>
            <a:ext cx="384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Example of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particles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crossing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E26F184-7B85-849E-B3C0-4E07A7628C6C}"/>
                  </a:ext>
                </a:extLst>
              </p:cNvPr>
              <p:cNvSpPr txBox="1"/>
              <p:nvPr/>
            </p:nvSpPr>
            <p:spPr>
              <a:xfrm>
                <a:off x="631318" y="5509992"/>
                <a:ext cx="6846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Shared hits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belong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:r>
                  <a:rPr lang="fr-FR" dirty="0" err="1">
                    <a:solidFill>
                      <a:srgbClr val="7030A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same</a:t>
                </a:r>
                <a:r>
                  <a:rPr lang="fr-FR" dirty="0">
                    <a:solidFill>
                      <a:srgbClr val="7030A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WCC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two particles get merged</a:t>
                </a:r>
                <a:endParaRPr lang="en-GB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E26F184-7B85-849E-B3C0-4E07A7628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18" y="5509992"/>
                <a:ext cx="6846105" cy="369332"/>
              </a:xfrm>
              <a:prstGeom prst="rect">
                <a:avLst/>
              </a:prstGeom>
              <a:blipFill>
                <a:blip r:embed="rId5"/>
                <a:stretch>
                  <a:fillRect l="-623" t="-8333" r="-89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197E6E6E-1EA5-A165-917B-197E1B5B3845}"/>
              </a:ext>
            </a:extLst>
          </p:cNvPr>
          <p:cNvSpPr/>
          <p:nvPr/>
        </p:nvSpPr>
        <p:spPr>
          <a:xfrm>
            <a:off x="7307642" y="2766337"/>
            <a:ext cx="526250" cy="718138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A7FDFB-4C20-41D4-9FC2-52524EC7EA43}"/>
              </a:ext>
            </a:extLst>
          </p:cNvPr>
          <p:cNvSpPr txBox="1"/>
          <p:nvPr/>
        </p:nvSpPr>
        <p:spPr>
          <a:xfrm>
            <a:off x="7224842" y="3480767"/>
            <a:ext cx="68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WCC</a:t>
            </a:r>
          </a:p>
          <a:p>
            <a:pPr algn="ctr"/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algo</a:t>
            </a:r>
            <a:endParaRPr lang="en-GB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B7A1A2-A285-F220-944D-BB66FE285F20}"/>
              </a:ext>
            </a:extLst>
          </p:cNvPr>
          <p:cNvCxnSpPr>
            <a:cxnSpLocks/>
          </p:cNvCxnSpPr>
          <p:nvPr/>
        </p:nvCxnSpPr>
        <p:spPr>
          <a:xfrm flipV="1">
            <a:off x="1293913" y="3145194"/>
            <a:ext cx="365742" cy="1572475"/>
          </a:xfrm>
          <a:prstGeom prst="straightConnector1">
            <a:avLst/>
          </a:prstGeom>
          <a:ln w="57150">
            <a:solidFill>
              <a:srgbClr val="D531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EC0A55E-BFDF-462C-F0D8-6453143EF1FA}"/>
              </a:ext>
            </a:extLst>
          </p:cNvPr>
          <p:cNvSpPr txBox="1"/>
          <p:nvPr/>
        </p:nvSpPr>
        <p:spPr>
          <a:xfrm>
            <a:off x="742401" y="4733270"/>
            <a:ext cx="129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Shared</a:t>
            </a:r>
            <a:r>
              <a:rPr lang="fr-FR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hit</a:t>
            </a:r>
            <a:endParaRPr lang="en-GB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1" grpId="0" animBg="1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2: </a:t>
            </a:r>
            <a:r>
              <a:rPr lang="fr-FR" dirty="0" err="1"/>
              <a:t>Handle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Hits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2AB00-CD9D-6A3F-5E16-6EBF17FFBD19}"/>
              </a:ext>
            </a:extLst>
          </p:cNvPr>
          <p:cNvSpPr txBox="1"/>
          <p:nvPr/>
        </p:nvSpPr>
        <p:spPr>
          <a:xfrm>
            <a:off x="321448" y="1338320"/>
            <a:ext cx="612775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Line graph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Nodes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fr-FR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edges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of the hit graph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Edges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fr-FR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edge-edge</a:t>
            </a:r>
            <a:r>
              <a:rPr lang="fr-FR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connection</a:t>
            </a:r>
            <a:r>
              <a:rPr lang="fr-FR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of the hit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3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kind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FR" b="1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Allow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 solve all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kinds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shared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hits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65EFDB-1F6F-3B90-7EB5-2420B8FA3A00}"/>
              </a:ext>
            </a:extLst>
          </p:cNvPr>
          <p:cNvCxnSpPr>
            <a:cxnSpLocks/>
          </p:cNvCxnSpPr>
          <p:nvPr/>
        </p:nvCxnSpPr>
        <p:spPr>
          <a:xfrm>
            <a:off x="2589242" y="5004239"/>
            <a:ext cx="388970" cy="168035"/>
          </a:xfrm>
          <a:prstGeom prst="straightConnector1">
            <a:avLst/>
          </a:prstGeom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F3832CA3-C34C-29FA-FB0A-8726273E9BF3}"/>
              </a:ext>
            </a:extLst>
          </p:cNvPr>
          <p:cNvSpPr/>
          <p:nvPr/>
        </p:nvSpPr>
        <p:spPr>
          <a:xfrm>
            <a:off x="2426665" y="4868776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B67D46-A272-4C39-6EBF-7901ACF479CE}"/>
              </a:ext>
            </a:extLst>
          </p:cNvPr>
          <p:cNvCxnSpPr>
            <a:cxnSpLocks/>
          </p:cNvCxnSpPr>
          <p:nvPr/>
        </p:nvCxnSpPr>
        <p:spPr>
          <a:xfrm>
            <a:off x="3525688" y="5336025"/>
            <a:ext cx="388970" cy="168035"/>
          </a:xfrm>
          <a:prstGeom prst="straightConnector1">
            <a:avLst/>
          </a:prstGeom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E25BF59-4B3A-6B6E-2574-196D2AAB092E}"/>
              </a:ext>
            </a:extLst>
          </p:cNvPr>
          <p:cNvSpPr/>
          <p:nvPr/>
        </p:nvSpPr>
        <p:spPr>
          <a:xfrm>
            <a:off x="3363111" y="5200562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EC3281-4AD6-2A1C-2C05-C8A1B9EFBFBD}"/>
              </a:ext>
            </a:extLst>
          </p:cNvPr>
          <p:cNvSpPr/>
          <p:nvPr/>
        </p:nvSpPr>
        <p:spPr>
          <a:xfrm>
            <a:off x="3897887" y="5408039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840989-4843-9A50-CAB8-6CB64E332A25}"/>
              </a:ext>
            </a:extLst>
          </p:cNvPr>
          <p:cNvCxnSpPr>
            <a:cxnSpLocks/>
          </p:cNvCxnSpPr>
          <p:nvPr/>
        </p:nvCxnSpPr>
        <p:spPr>
          <a:xfrm>
            <a:off x="2822329" y="3809234"/>
            <a:ext cx="388970" cy="16803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8FD46E-A079-6D6C-BB48-C1E15CDC0FFF}"/>
              </a:ext>
            </a:extLst>
          </p:cNvPr>
          <p:cNvCxnSpPr>
            <a:cxnSpLocks/>
          </p:cNvCxnSpPr>
          <p:nvPr/>
        </p:nvCxnSpPr>
        <p:spPr>
          <a:xfrm>
            <a:off x="3424659" y="4038229"/>
            <a:ext cx="369775" cy="153322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F2F1E8-147A-453E-C0C1-A559F9A6191B}"/>
              </a:ext>
            </a:extLst>
          </p:cNvPr>
          <p:cNvSpPr/>
          <p:nvPr/>
        </p:nvSpPr>
        <p:spPr>
          <a:xfrm>
            <a:off x="2659752" y="3673771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95AFE7-AF7B-CD14-0C77-613A33E3D5AA}"/>
              </a:ext>
            </a:extLst>
          </p:cNvPr>
          <p:cNvSpPr/>
          <p:nvPr/>
        </p:nvSpPr>
        <p:spPr>
          <a:xfrm>
            <a:off x="3194528" y="3881248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C8542-8939-3F34-A636-C4C7E8EE0EA8}"/>
              </a:ext>
            </a:extLst>
          </p:cNvPr>
          <p:cNvSpPr txBox="1"/>
          <p:nvPr/>
        </p:nvSpPr>
        <p:spPr>
          <a:xfrm>
            <a:off x="2825604" y="38144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3AB49B-AF19-8548-704A-0E3349F5EFA5}"/>
              </a:ext>
            </a:extLst>
          </p:cNvPr>
          <p:cNvSpPr txBox="1"/>
          <p:nvPr/>
        </p:nvSpPr>
        <p:spPr>
          <a:xfrm>
            <a:off x="3349467" y="40241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82C064-BD20-493A-17F2-9DFD1B9E140B}"/>
              </a:ext>
            </a:extLst>
          </p:cNvPr>
          <p:cNvSpPr/>
          <p:nvPr/>
        </p:nvSpPr>
        <p:spPr>
          <a:xfrm>
            <a:off x="3787416" y="4102256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8016D1-2AF5-706C-D0F8-7B887DB09391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6577410" y="4115486"/>
            <a:ext cx="372355" cy="197818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AD65EC9-9D98-E8E2-52A7-3FDFEAD468AC}"/>
              </a:ext>
            </a:extLst>
          </p:cNvPr>
          <p:cNvSpPr/>
          <p:nvPr/>
        </p:nvSpPr>
        <p:spPr>
          <a:xfrm>
            <a:off x="6373466" y="4016577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ED8EDA-D2B0-3724-BACB-48BC7752873D}"/>
              </a:ext>
            </a:extLst>
          </p:cNvPr>
          <p:cNvSpPr/>
          <p:nvPr/>
        </p:nvSpPr>
        <p:spPr>
          <a:xfrm>
            <a:off x="6949765" y="4214395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BDBCF8-A3EF-9ED7-C95B-AA6BFD0F0575}"/>
              </a:ext>
            </a:extLst>
          </p:cNvPr>
          <p:cNvSpPr txBox="1"/>
          <p:nvPr/>
        </p:nvSpPr>
        <p:spPr>
          <a:xfrm>
            <a:off x="6522929" y="41725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A5A5F5-6297-D876-D3BC-B58B8150E9F9}"/>
              </a:ext>
            </a:extLst>
          </p:cNvPr>
          <p:cNvCxnSpPr>
            <a:cxnSpLocks/>
            <a:stCxn id="20" idx="6"/>
            <a:endCxn id="24" idx="2"/>
          </p:cNvCxnSpPr>
          <p:nvPr/>
        </p:nvCxnSpPr>
        <p:spPr>
          <a:xfrm flipV="1">
            <a:off x="6577410" y="3936244"/>
            <a:ext cx="372355" cy="179242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959CE69-F6C0-44A2-A635-94901D90730A}"/>
              </a:ext>
            </a:extLst>
          </p:cNvPr>
          <p:cNvSpPr/>
          <p:nvPr/>
        </p:nvSpPr>
        <p:spPr>
          <a:xfrm>
            <a:off x="6949765" y="3837335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611ED8-2EAC-F181-BF3E-474006E152DA}"/>
              </a:ext>
            </a:extLst>
          </p:cNvPr>
          <p:cNvSpPr txBox="1"/>
          <p:nvPr/>
        </p:nvSpPr>
        <p:spPr>
          <a:xfrm>
            <a:off x="6505527" y="36945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9A5DEA3-5C7E-CEAA-AE10-7D9AB6059F82}"/>
              </a:ext>
            </a:extLst>
          </p:cNvPr>
          <p:cNvCxnSpPr>
            <a:cxnSpLocks/>
            <a:stCxn id="28" idx="6"/>
            <a:endCxn id="27" idx="2"/>
          </p:cNvCxnSpPr>
          <p:nvPr/>
        </p:nvCxnSpPr>
        <p:spPr>
          <a:xfrm flipV="1">
            <a:off x="8584005" y="4126805"/>
            <a:ext cx="405760" cy="197818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FE77D5C-3E54-8CCB-B800-5B89725B3AD5}"/>
              </a:ext>
            </a:extLst>
          </p:cNvPr>
          <p:cNvSpPr/>
          <p:nvPr/>
        </p:nvSpPr>
        <p:spPr>
          <a:xfrm>
            <a:off x="8989765" y="4027896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0306453-AB91-57D3-1232-4A226FD11C4D}"/>
              </a:ext>
            </a:extLst>
          </p:cNvPr>
          <p:cNvSpPr/>
          <p:nvPr/>
        </p:nvSpPr>
        <p:spPr>
          <a:xfrm>
            <a:off x="8380061" y="4225714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84338F-0E3D-5800-8AC4-76F843F3B47A}"/>
              </a:ext>
            </a:extLst>
          </p:cNvPr>
          <p:cNvSpPr txBox="1"/>
          <p:nvPr/>
        </p:nvSpPr>
        <p:spPr>
          <a:xfrm>
            <a:off x="8592795" y="41725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12029A3-EF00-FD50-5B42-A3DEDDC8F585}"/>
              </a:ext>
            </a:extLst>
          </p:cNvPr>
          <p:cNvCxnSpPr>
            <a:cxnSpLocks/>
            <a:stCxn id="31" idx="6"/>
            <a:endCxn id="27" idx="2"/>
          </p:cNvCxnSpPr>
          <p:nvPr/>
        </p:nvCxnSpPr>
        <p:spPr>
          <a:xfrm>
            <a:off x="8584005" y="3947563"/>
            <a:ext cx="405760" cy="179242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0C030516-B3DF-1B71-4D25-0B10F488E93F}"/>
              </a:ext>
            </a:extLst>
          </p:cNvPr>
          <p:cNvSpPr/>
          <p:nvPr/>
        </p:nvSpPr>
        <p:spPr>
          <a:xfrm>
            <a:off x="8380061" y="3848654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9C2386-D5F9-62F0-44B3-3580FBC69041}"/>
              </a:ext>
            </a:extLst>
          </p:cNvPr>
          <p:cNvSpPr txBox="1"/>
          <p:nvPr/>
        </p:nvSpPr>
        <p:spPr>
          <a:xfrm>
            <a:off x="8575393" y="36945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A18848-F36F-4856-C856-8657EFA99711}"/>
              </a:ext>
            </a:extLst>
          </p:cNvPr>
          <p:cNvCxnSpPr>
            <a:cxnSpLocks/>
            <a:stCxn id="34" idx="2"/>
            <a:endCxn id="10" idx="2"/>
          </p:cNvCxnSpPr>
          <p:nvPr/>
        </p:nvCxnSpPr>
        <p:spPr>
          <a:xfrm>
            <a:off x="2961441" y="5175162"/>
            <a:ext cx="401670" cy="124309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270DEBFA-0196-FBD6-DA48-86F3A49628AA}"/>
              </a:ext>
            </a:extLst>
          </p:cNvPr>
          <p:cNvSpPr/>
          <p:nvPr/>
        </p:nvSpPr>
        <p:spPr>
          <a:xfrm>
            <a:off x="2961441" y="5076253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C30975-5561-BB06-3170-958A888C1575}"/>
              </a:ext>
            </a:extLst>
          </p:cNvPr>
          <p:cNvCxnSpPr>
            <a:cxnSpLocks/>
            <a:stCxn id="36" idx="6"/>
            <a:endCxn id="37" idx="2"/>
          </p:cNvCxnSpPr>
          <p:nvPr/>
        </p:nvCxnSpPr>
        <p:spPr>
          <a:xfrm>
            <a:off x="6560008" y="5606344"/>
            <a:ext cx="372355" cy="197818"/>
          </a:xfrm>
          <a:prstGeom prst="straightConnector1">
            <a:avLst/>
          </a:prstGeom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178588E1-CF73-7F1A-4820-B4722D922FC4}"/>
              </a:ext>
            </a:extLst>
          </p:cNvPr>
          <p:cNvSpPr/>
          <p:nvPr/>
        </p:nvSpPr>
        <p:spPr>
          <a:xfrm>
            <a:off x="6356064" y="5507435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C401DA9-E797-0F3E-55E0-66A5893A3D20}"/>
              </a:ext>
            </a:extLst>
          </p:cNvPr>
          <p:cNvSpPr/>
          <p:nvPr/>
        </p:nvSpPr>
        <p:spPr>
          <a:xfrm>
            <a:off x="6932363" y="5705253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06092D-3D39-9175-46D7-C0C03B3871BF}"/>
              </a:ext>
            </a:extLst>
          </p:cNvPr>
          <p:cNvSpPr txBox="1"/>
          <p:nvPr/>
        </p:nvSpPr>
        <p:spPr>
          <a:xfrm>
            <a:off x="6505527" y="56633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D2D9339-F055-5ABB-67AE-D9EEF94B747C}"/>
              </a:ext>
            </a:extLst>
          </p:cNvPr>
          <p:cNvSpPr/>
          <p:nvPr/>
        </p:nvSpPr>
        <p:spPr>
          <a:xfrm>
            <a:off x="6356064" y="5157009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3EEFA12-F5D7-542E-7CBE-7F355EE482DC}"/>
              </a:ext>
            </a:extLst>
          </p:cNvPr>
          <p:cNvCxnSpPr>
            <a:cxnSpLocks/>
            <a:stCxn id="39" idx="6"/>
            <a:endCxn id="41" idx="2"/>
          </p:cNvCxnSpPr>
          <p:nvPr/>
        </p:nvCxnSpPr>
        <p:spPr>
          <a:xfrm flipV="1">
            <a:off x="6560008" y="5076676"/>
            <a:ext cx="372355" cy="179242"/>
          </a:xfrm>
          <a:prstGeom prst="straightConnector1">
            <a:avLst/>
          </a:prstGeom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0490075-B8F1-593A-F253-09B8EF016B37}"/>
              </a:ext>
            </a:extLst>
          </p:cNvPr>
          <p:cNvSpPr/>
          <p:nvPr/>
        </p:nvSpPr>
        <p:spPr>
          <a:xfrm>
            <a:off x="6932363" y="4977767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B788F0-A4C5-FA91-1ABF-29688D9CFAA9}"/>
              </a:ext>
            </a:extLst>
          </p:cNvPr>
          <p:cNvSpPr txBox="1"/>
          <p:nvPr/>
        </p:nvSpPr>
        <p:spPr>
          <a:xfrm>
            <a:off x="6488125" y="48349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27F3257-7E5B-BEA3-D27E-CFFC407B261F}"/>
              </a:ext>
            </a:extLst>
          </p:cNvPr>
          <p:cNvCxnSpPr>
            <a:cxnSpLocks/>
            <a:stCxn id="36" idx="0"/>
            <a:endCxn id="39" idx="4"/>
          </p:cNvCxnSpPr>
          <p:nvPr/>
        </p:nvCxnSpPr>
        <p:spPr>
          <a:xfrm flipV="1">
            <a:off x="6458036" y="5354827"/>
            <a:ext cx="0" cy="152608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diamond" w="med" len="med"/>
            <a:tailEnd type="diamond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Arrow: Striped Right 43">
            <a:extLst>
              <a:ext uri="{FF2B5EF4-FFF2-40B4-BE49-F238E27FC236}">
                <a16:creationId xmlns:a16="http://schemas.microsoft.com/office/drawing/2014/main" id="{6AC36E26-828D-07BB-3200-7BC77D49285C}"/>
              </a:ext>
            </a:extLst>
          </p:cNvPr>
          <p:cNvSpPr/>
          <p:nvPr/>
        </p:nvSpPr>
        <p:spPr>
          <a:xfrm rot="5400000">
            <a:off x="3096450" y="4421006"/>
            <a:ext cx="377796" cy="525706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Striped Right 44">
            <a:extLst>
              <a:ext uri="{FF2B5EF4-FFF2-40B4-BE49-F238E27FC236}">
                <a16:creationId xmlns:a16="http://schemas.microsoft.com/office/drawing/2014/main" id="{F97C9048-C5FA-29A4-1351-BDB8AA8B5DD6}"/>
              </a:ext>
            </a:extLst>
          </p:cNvPr>
          <p:cNvSpPr/>
          <p:nvPr/>
        </p:nvSpPr>
        <p:spPr>
          <a:xfrm rot="5400000">
            <a:off x="6246155" y="4418103"/>
            <a:ext cx="377796" cy="525706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37CE14-1B33-CC29-D8BE-5C5892722831}"/>
              </a:ext>
            </a:extLst>
          </p:cNvPr>
          <p:cNvCxnSpPr>
            <a:cxnSpLocks/>
            <a:stCxn id="48" idx="6"/>
            <a:endCxn id="47" idx="2"/>
          </p:cNvCxnSpPr>
          <p:nvPr/>
        </p:nvCxnSpPr>
        <p:spPr>
          <a:xfrm flipV="1">
            <a:off x="8584005" y="5612901"/>
            <a:ext cx="405760" cy="197818"/>
          </a:xfrm>
          <a:prstGeom prst="straightConnector1">
            <a:avLst/>
          </a:prstGeom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1516CE2-4BB0-1338-1799-E1D227F46FE4}"/>
              </a:ext>
            </a:extLst>
          </p:cNvPr>
          <p:cNvSpPr/>
          <p:nvPr/>
        </p:nvSpPr>
        <p:spPr>
          <a:xfrm>
            <a:off x="8989765" y="5513992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E116705-E7F5-C058-D0A1-34B8F2BD9A45}"/>
              </a:ext>
            </a:extLst>
          </p:cNvPr>
          <p:cNvSpPr/>
          <p:nvPr/>
        </p:nvSpPr>
        <p:spPr>
          <a:xfrm>
            <a:off x="8380061" y="5711810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6F3C4A-DA60-96FA-E492-0B1D10DBED2A}"/>
              </a:ext>
            </a:extLst>
          </p:cNvPr>
          <p:cNvSpPr txBox="1"/>
          <p:nvPr/>
        </p:nvSpPr>
        <p:spPr>
          <a:xfrm>
            <a:off x="8592795" y="56585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724A3D1-A352-BEAB-3D28-11CB572B815D}"/>
              </a:ext>
            </a:extLst>
          </p:cNvPr>
          <p:cNvSpPr/>
          <p:nvPr/>
        </p:nvSpPr>
        <p:spPr>
          <a:xfrm>
            <a:off x="8989765" y="5168328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7A9D17F-CAE2-89BE-5B14-6036B9B8FA3E}"/>
              </a:ext>
            </a:extLst>
          </p:cNvPr>
          <p:cNvCxnSpPr>
            <a:cxnSpLocks/>
            <a:stCxn id="52" idx="6"/>
            <a:endCxn id="50" idx="2"/>
          </p:cNvCxnSpPr>
          <p:nvPr/>
        </p:nvCxnSpPr>
        <p:spPr>
          <a:xfrm>
            <a:off x="8584005" y="5087995"/>
            <a:ext cx="405760" cy="179242"/>
          </a:xfrm>
          <a:prstGeom prst="straightConnector1">
            <a:avLst/>
          </a:prstGeom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E3C0554-124A-B897-1AD4-F5DF102F11D4}"/>
              </a:ext>
            </a:extLst>
          </p:cNvPr>
          <p:cNvSpPr/>
          <p:nvPr/>
        </p:nvSpPr>
        <p:spPr>
          <a:xfrm>
            <a:off x="8380061" y="4989086"/>
            <a:ext cx="203944" cy="19781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157DD4-A354-805A-3D20-634EC0D890E6}"/>
              </a:ext>
            </a:extLst>
          </p:cNvPr>
          <p:cNvSpPr txBox="1"/>
          <p:nvPr/>
        </p:nvSpPr>
        <p:spPr>
          <a:xfrm>
            <a:off x="8575393" y="48349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5EDDF65-AB57-94E2-7217-99335E4AFBBA}"/>
              </a:ext>
            </a:extLst>
          </p:cNvPr>
          <p:cNvCxnSpPr>
            <a:cxnSpLocks/>
            <a:stCxn id="47" idx="0"/>
            <a:endCxn id="50" idx="4"/>
          </p:cNvCxnSpPr>
          <p:nvPr/>
        </p:nvCxnSpPr>
        <p:spPr>
          <a:xfrm flipV="1">
            <a:off x="9091737" y="5366146"/>
            <a:ext cx="0" cy="147846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diamond" w="med" len="med"/>
            <a:tailEnd type="diamond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Arrow: Striped Right 54">
            <a:extLst>
              <a:ext uri="{FF2B5EF4-FFF2-40B4-BE49-F238E27FC236}">
                <a16:creationId xmlns:a16="http://schemas.microsoft.com/office/drawing/2014/main" id="{63B49F6C-D65C-C6FF-1CB9-D40E06FC8F10}"/>
              </a:ext>
            </a:extLst>
          </p:cNvPr>
          <p:cNvSpPr/>
          <p:nvPr/>
        </p:nvSpPr>
        <p:spPr>
          <a:xfrm rot="5400000">
            <a:off x="8895357" y="4421945"/>
            <a:ext cx="377796" cy="525706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1D2E20-5D2D-332B-9E0D-3BD33AAC9E21}"/>
              </a:ext>
            </a:extLst>
          </p:cNvPr>
          <p:cNvSpPr txBox="1"/>
          <p:nvPr/>
        </p:nvSpPr>
        <p:spPr>
          <a:xfrm>
            <a:off x="2822329" y="3044691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middle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DC7714-841A-8F5B-5CBB-33750FC3C0DC}"/>
              </a:ext>
            </a:extLst>
          </p:cNvPr>
          <p:cNvSpPr txBox="1"/>
          <p:nvPr/>
        </p:nvSpPr>
        <p:spPr>
          <a:xfrm>
            <a:off x="6360828" y="3032421"/>
            <a:ext cx="55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left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40B61A6-743B-11D7-E855-5535E90ECAC9}"/>
              </a:ext>
            </a:extLst>
          </p:cNvPr>
          <p:cNvSpPr txBox="1"/>
          <p:nvPr/>
        </p:nvSpPr>
        <p:spPr>
          <a:xfrm>
            <a:off x="8575393" y="3043740"/>
            <a:ext cx="71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right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EE302C0-5D55-644A-0AE9-A39BC844A154}"/>
              </a:ext>
            </a:extLst>
          </p:cNvPr>
          <p:cNvSpPr txBox="1"/>
          <p:nvPr/>
        </p:nvSpPr>
        <p:spPr>
          <a:xfrm>
            <a:off x="2647957" y="46905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91E25D-1232-34B8-E4B2-40073D9C8DDE}"/>
              </a:ext>
            </a:extLst>
          </p:cNvPr>
          <p:cNvSpPr txBox="1"/>
          <p:nvPr/>
        </p:nvSpPr>
        <p:spPr>
          <a:xfrm>
            <a:off x="3603953" y="50022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7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2: </a:t>
            </a:r>
            <a:r>
              <a:rPr lang="fr-FR" dirty="0" err="1"/>
              <a:t>Handle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Hits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87B740DD-4301-F0AE-E331-2C621CE86812}"/>
              </a:ext>
            </a:extLst>
          </p:cNvPr>
          <p:cNvGrpSpPr/>
          <p:nvPr/>
        </p:nvGrpSpPr>
        <p:grpSpPr>
          <a:xfrm>
            <a:off x="3816724" y="2074764"/>
            <a:ext cx="7756151" cy="2659015"/>
            <a:chOff x="3702424" y="4116654"/>
            <a:chExt cx="7756151" cy="265901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89F30C5-64E7-3609-E006-55563D78758D}"/>
                </a:ext>
              </a:extLst>
            </p:cNvPr>
            <p:cNvSpPr txBox="1"/>
            <p:nvPr/>
          </p:nvSpPr>
          <p:spPr>
            <a:xfrm>
              <a:off x="10592342" y="5720557"/>
              <a:ext cx="866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7030A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Tracks</a:t>
              </a:r>
              <a:endParaRPr lang="en-GB" sz="1600" dirty="0">
                <a:solidFill>
                  <a:srgbClr val="7030A0"/>
                </a:solidFill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F8F5CB-4C6D-7768-03F1-B2C8C3063CA4}"/>
                </a:ext>
              </a:extLst>
            </p:cNvPr>
            <p:cNvSpPr/>
            <p:nvPr/>
          </p:nvSpPr>
          <p:spPr>
            <a:xfrm>
              <a:off x="3702424" y="5436123"/>
              <a:ext cx="1787968" cy="923193"/>
            </a:xfrm>
            <a:prstGeom prst="rect">
              <a:avLst/>
            </a:prstGeom>
            <a:solidFill>
              <a:srgbClr val="C0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5. </a:t>
              </a:r>
              <a:r>
                <a:rPr lang="fr-FR" dirty="0" err="1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Build</a:t>
              </a:r>
              <a:endPara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endParaRPr>
            </a:p>
            <a:p>
              <a:pPr algn="ctr"/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connections</a:t>
              </a:r>
              <a:endParaRPr lang="en-GB" sz="1400" b="1" dirty="0"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2A4B09D-C104-5FC7-7BE2-0516BD7C6080}"/>
                </a:ext>
              </a:extLst>
            </p:cNvPr>
            <p:cNvSpPr/>
            <p:nvPr/>
          </p:nvSpPr>
          <p:spPr>
            <a:xfrm>
              <a:off x="5839237" y="5442479"/>
              <a:ext cx="1646696" cy="923193"/>
            </a:xfrm>
            <a:prstGeom prst="rect">
              <a:avLst/>
            </a:prstGeom>
            <a:solidFill>
              <a:srgbClr val="428E5A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6. Connection classifier</a:t>
              </a:r>
              <a:endParaRPr lang="en-GB" sz="1400" b="1" dirty="0">
                <a:latin typeface="Segoe UI" panose="020B0502040204020203" pitchFamily="34" charset="0"/>
                <a:ea typeface="CMU Typewriter Text" panose="02000309000000000000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99C36B-FAE5-9668-27A5-C419040F714B}"/>
                </a:ext>
              </a:extLst>
            </p:cNvPr>
            <p:cNvSpPr/>
            <p:nvPr/>
          </p:nvSpPr>
          <p:spPr>
            <a:xfrm>
              <a:off x="9387314" y="5445253"/>
              <a:ext cx="1050701" cy="923193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8. </a:t>
              </a:r>
              <a:r>
                <a:rPr lang="fr-FR" dirty="0" err="1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Build</a:t>
              </a:r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tracks</a:t>
              </a:r>
              <a:endParaRPr lang="en-GB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DA969E-D2A6-8EB7-0894-62BE3A3D2A39}"/>
                </a:ext>
              </a:extLst>
            </p:cNvPr>
            <p:cNvSpPr txBox="1"/>
            <p:nvPr/>
          </p:nvSpPr>
          <p:spPr>
            <a:xfrm>
              <a:off x="4874369" y="4971280"/>
              <a:ext cx="17059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C0000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Raw connections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70E020-2866-A0B8-D0AB-F64553C24BD1}"/>
                </a:ext>
              </a:extLst>
            </p:cNvPr>
            <p:cNvSpPr txBox="1"/>
            <p:nvPr/>
          </p:nvSpPr>
          <p:spPr>
            <a:xfrm>
              <a:off x="9159621" y="6437115"/>
              <a:ext cx="20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Filtered</a:t>
              </a:r>
              <a:r>
                <a:rPr lang="fr-FR" sz="1600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 connections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238591D-8F16-553A-627D-DAD10C236920}"/>
                </a:ext>
              </a:extLst>
            </p:cNvPr>
            <p:cNvCxnSpPr>
              <a:cxnSpLocks/>
              <a:stCxn id="20" idx="3"/>
              <a:endCxn id="21" idx="1"/>
            </p:cNvCxnSpPr>
            <p:nvPr/>
          </p:nvCxnSpPr>
          <p:spPr>
            <a:xfrm>
              <a:off x="5490392" y="5897720"/>
              <a:ext cx="348845" cy="635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A0241E8-577B-C3BF-5676-90B11DE7BC16}"/>
                </a:ext>
              </a:extLst>
            </p:cNvPr>
            <p:cNvCxnSpPr>
              <a:cxnSpLocks/>
              <a:stCxn id="44" idx="3"/>
              <a:endCxn id="22" idx="1"/>
            </p:cNvCxnSpPr>
            <p:nvPr/>
          </p:nvCxnSpPr>
          <p:spPr>
            <a:xfrm>
              <a:off x="9159621" y="5904075"/>
              <a:ext cx="227693" cy="277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6E56FD0-F8F9-877C-F9E0-C645237847E2}"/>
                </a:ext>
              </a:extLst>
            </p:cNvPr>
            <p:cNvCxnSpPr>
              <a:cxnSpLocks/>
              <a:stCxn id="22" idx="3"/>
              <a:endCxn id="30" idx="1"/>
            </p:cNvCxnSpPr>
            <p:nvPr/>
          </p:nvCxnSpPr>
          <p:spPr>
            <a:xfrm flipV="1">
              <a:off x="10438015" y="5889834"/>
              <a:ext cx="154327" cy="1701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64A91AA-21DD-688A-A9A2-CCC3673AE1D1}"/>
                    </a:ext>
                  </a:extLst>
                </p:cNvPr>
                <p:cNvSpPr/>
                <p:nvPr/>
              </p:nvSpPr>
              <p:spPr>
                <a:xfrm>
                  <a:off x="7740618" y="5442478"/>
                  <a:ext cx="1419003" cy="92319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7. </a:t>
                  </a:r>
                  <a:r>
                    <a:rPr lang="fr-FR" dirty="0" err="1"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Filter</a:t>
                  </a:r>
                  <a:r>
                    <a:rPr lang="fr-FR" dirty="0"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 connections</a:t>
                  </a:r>
                  <a:endParaRPr lang="en-GB" sz="1400" b="1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conn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min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64A91AA-21DD-688A-A9A2-CCC3673AE1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0618" y="5442478"/>
                  <a:ext cx="1419003" cy="923193"/>
                </a:xfrm>
                <a:prstGeom prst="rect">
                  <a:avLst/>
                </a:prstGeom>
                <a:blipFill>
                  <a:blip r:embed="rId2"/>
                  <a:stretch>
                    <a:fillRect l="-1224" r="-408"/>
                  </a:stretch>
                </a:blipFill>
                <a:ln w="762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3C5B17-55A4-F43C-2805-4885649AB288}"/>
                </a:ext>
              </a:extLst>
            </p:cNvPr>
            <p:cNvSpPr txBox="1"/>
            <p:nvPr/>
          </p:nvSpPr>
          <p:spPr>
            <a:xfrm>
              <a:off x="6896154" y="4942538"/>
              <a:ext cx="22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428E5A"/>
                  </a:solidFill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rPr>
                <a:t>Raw </a:t>
              </a:r>
              <a:r>
                <a:rPr lang="fr-FR" sz="1600" dirty="0" err="1">
                  <a:solidFill>
                    <a:srgbClr val="428E5A"/>
                  </a:solidFill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rPr>
                <a:t>connection</a:t>
              </a:r>
              <a:r>
                <a:rPr lang="fr-FR" sz="1600" dirty="0">
                  <a:solidFill>
                    <a:srgbClr val="428E5A"/>
                  </a:solidFill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rPr>
                <a:t> scores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D4A4C0F-320A-2F30-3946-121E7F3EB003}"/>
                </a:ext>
              </a:extLst>
            </p:cNvPr>
            <p:cNvCxnSpPr>
              <a:cxnSpLocks/>
              <a:stCxn id="21" idx="3"/>
              <a:endCxn id="44" idx="1"/>
            </p:cNvCxnSpPr>
            <p:nvPr/>
          </p:nvCxnSpPr>
          <p:spPr>
            <a:xfrm flipV="1">
              <a:off x="7485933" y="5904075"/>
              <a:ext cx="254685" cy="1"/>
            </a:xfrm>
            <a:prstGeom prst="straightConnector1">
              <a:avLst/>
            </a:prstGeom>
            <a:ln w="38100">
              <a:solidFill>
                <a:srgbClr val="428E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8DA44BE2-FD35-B956-FC16-5F4C11D6B4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2424" y="4116654"/>
              <a:ext cx="3639937" cy="1742966"/>
            </a:xfrm>
            <a:prstGeom prst="bentConnector5">
              <a:avLst>
                <a:gd name="adj1" fmla="val -6280"/>
                <a:gd name="adj2" fmla="val 38342"/>
                <a:gd name="adj3" fmla="val 106280"/>
              </a:avLst>
            </a:prstGeom>
            <a:ln w="38100">
              <a:solidFill>
                <a:srgbClr val="9432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5AF2EDE9-88CA-C254-9C1B-959093EF618A}"/>
              </a:ext>
            </a:extLst>
          </p:cNvPr>
          <p:cNvGrpSpPr/>
          <p:nvPr/>
        </p:nvGrpSpPr>
        <p:grpSpPr>
          <a:xfrm>
            <a:off x="569832" y="1146947"/>
            <a:ext cx="8341586" cy="1429997"/>
            <a:chOff x="455532" y="3188837"/>
            <a:chExt cx="8341586" cy="14299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B0CFA67-01BA-3151-CC3D-53C1950C64B6}"/>
                    </a:ext>
                  </a:extLst>
                </p:cNvPr>
                <p:cNvSpPr txBox="1"/>
                <p:nvPr/>
              </p:nvSpPr>
              <p:spPr>
                <a:xfrm>
                  <a:off x="6045983" y="4013973"/>
                  <a:ext cx="1301382" cy="543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 err="1">
                      <a:solidFill>
                        <a:srgbClr val="94327A"/>
                      </a:solidFill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Filtered</a:t>
                  </a:r>
                  <a:r>
                    <a:rPr lang="fr-FR" sz="1400" dirty="0">
                      <a:solidFill>
                        <a:srgbClr val="94327A"/>
                      </a:solidFill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 </a:t>
                  </a:r>
                  <a:r>
                    <a:rPr lang="fr-FR" sz="1400" dirty="0" err="1">
                      <a:solidFill>
                        <a:srgbClr val="94327A"/>
                      </a:solidFill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edges</a:t>
                  </a:r>
                  <a:br>
                    <a:rPr lang="en-GB" sz="1400" dirty="0">
                      <a:solidFill>
                        <a:srgbClr val="94327A"/>
                      </a:solidFill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</a:br>
                  <a:r>
                    <a:rPr lang="en-GB" sz="1400" dirty="0">
                      <a:solidFill>
                        <a:srgbClr val="94327A"/>
                      </a:solidFill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[</a:t>
                  </a:r>
                  <a14:m>
                    <m:oMath xmlns:m="http://schemas.openxmlformats.org/officeDocument/2006/math">
                      <m:r>
                        <a:rPr lang="fr-FR" sz="1400" b="0" i="0" smtClean="0">
                          <a:solidFill>
                            <a:srgbClr val="94327A"/>
                          </a:solidFill>
                          <a:latin typeface="Cambria Math" panose="02040503050406030204" pitchFamily="18" charset="0"/>
                          <a:ea typeface="CMU Serif" panose="02000603000000000000" pitchFamily="2" charset="0"/>
                          <a:cs typeface="CMU Serif" panose="02000603000000000000" pitchFamily="2" charset="0"/>
                        </a:rPr>
                        <m:t>2</m:t>
                      </m:r>
                      <m:r>
                        <a:rPr lang="fr-FR" sz="1400" b="0" i="1" smtClean="0">
                          <a:solidFill>
                            <a:srgbClr val="94327A"/>
                          </a:solidFill>
                          <a:latin typeface="Cambria Math" panose="02040503050406030204" pitchFamily="18" charset="0"/>
                          <a:ea typeface="CMU Serif" panose="02000603000000000000" pitchFamily="2" charset="0"/>
                          <a:cs typeface="CMU Serif" panose="02000603000000000000" pitchFamily="2" charset="0"/>
                        </a:rPr>
                        <m:t>,</m:t>
                      </m:r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94327A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94327A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 b="0" i="0" smtClean="0">
                              <a:solidFill>
                                <a:srgbClr val="94327A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edges</m:t>
                          </m:r>
                        </m:sub>
                      </m:sSub>
                    </m:oMath>
                  </a14:m>
                  <a:r>
                    <a:rPr lang="en-GB" sz="1400" dirty="0">
                      <a:solidFill>
                        <a:srgbClr val="94327A"/>
                      </a:solidFill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]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B0CFA67-01BA-3151-CC3D-53C1950C64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5983" y="4013973"/>
                  <a:ext cx="1301382" cy="543547"/>
                </a:xfrm>
                <a:prstGeom prst="rect">
                  <a:avLst/>
                </a:prstGeom>
                <a:blipFill>
                  <a:blip r:embed="rId3"/>
                  <a:stretch>
                    <a:fillRect l="-1408" t="-3371" b="-56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AA021684-D7CE-25CB-D000-1E951EB45B3E}"/>
                </a:ext>
              </a:extLst>
            </p:cNvPr>
            <p:cNvSpPr/>
            <p:nvPr/>
          </p:nvSpPr>
          <p:spPr>
            <a:xfrm>
              <a:off x="3827294" y="3683997"/>
              <a:ext cx="1663098" cy="934837"/>
            </a:xfrm>
            <a:prstGeom prst="parallelogram">
              <a:avLst/>
            </a:prstGeom>
            <a:solidFill>
              <a:srgbClr val="0070C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3. GNN </a:t>
              </a:r>
              <a:r>
                <a:rPr lang="fr-FR" dirty="0" err="1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edge</a:t>
              </a:r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 classifier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C2FC4FC-9233-2426-2A7C-AFDEB64C49CB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>
              <a:off x="3268342" y="4145592"/>
              <a:ext cx="675807" cy="5824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F00FB9-1B6F-A259-11EF-FB20A75BC95B}"/>
                </a:ext>
              </a:extLst>
            </p:cNvPr>
            <p:cNvSpPr txBox="1"/>
            <p:nvPr/>
          </p:nvSpPr>
          <p:spPr>
            <a:xfrm>
              <a:off x="3211909" y="3203513"/>
              <a:ext cx="13617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rPr>
                <a:t>Rough graph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A2D083-01E7-ACE6-9489-E49CABB0796A}"/>
                </a:ext>
              </a:extLst>
            </p:cNvPr>
            <p:cNvSpPr txBox="1"/>
            <p:nvPr/>
          </p:nvSpPr>
          <p:spPr>
            <a:xfrm>
              <a:off x="5522392" y="3229834"/>
              <a:ext cx="1257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rPr>
                <a:t>Edge scores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53488D9-8168-92DA-FB0F-807BB6252E52}"/>
                </a:ext>
              </a:extLst>
            </p:cNvPr>
            <p:cNvCxnSpPr>
              <a:cxnSpLocks/>
              <a:stCxn id="31" idx="2"/>
              <a:endCxn id="39" idx="1"/>
            </p:cNvCxnSpPr>
            <p:nvPr/>
          </p:nvCxnSpPr>
          <p:spPr>
            <a:xfrm>
              <a:off x="5373537" y="4151416"/>
              <a:ext cx="322128" cy="3338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0A14A24-EFEA-35DE-B840-F0CC032D425B}"/>
                    </a:ext>
                  </a:extLst>
                </p:cNvPr>
                <p:cNvSpPr/>
                <p:nvPr/>
              </p:nvSpPr>
              <p:spPr>
                <a:xfrm>
                  <a:off x="2491840" y="3686907"/>
                  <a:ext cx="1144119" cy="923193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2. FRNN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max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Segoe UI" panose="020B0502040204020203" pitchFamily="34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max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0A14A24-EFEA-35DE-B840-F0CC032D42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840" y="3686907"/>
                  <a:ext cx="1144119" cy="923193"/>
                </a:xfrm>
                <a:prstGeom prst="rect">
                  <a:avLst/>
                </a:prstGeom>
                <a:blipFill>
                  <a:blip r:embed="rId4"/>
                  <a:stretch>
                    <a:fillRect r="-1036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590C288C-2B98-7C46-EF73-A6A7C3FF13AC}"/>
                </a:ext>
              </a:extLst>
            </p:cNvPr>
            <p:cNvSpPr/>
            <p:nvPr/>
          </p:nvSpPr>
          <p:spPr>
            <a:xfrm>
              <a:off x="455532" y="3679630"/>
              <a:ext cx="1855734" cy="934837"/>
            </a:xfrm>
            <a:prstGeom prst="parallelogram">
              <a:avLst/>
            </a:prstGeom>
            <a:solidFill>
              <a:schemeClr val="accent4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1. </a:t>
              </a:r>
              <a:r>
                <a:rPr lang="fr-FR" dirty="0" err="1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Embedding</a:t>
              </a:r>
              <a:r>
                <a:rPr lang="fr-FR" dirty="0"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rPr>
                <a:t> network</a:t>
              </a:r>
              <a:endParaRPr lang="en-GB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FDAC782-31A2-FDE4-1F7F-BE568E95CA9D}"/>
                </a:ext>
              </a:extLst>
            </p:cNvPr>
            <p:cNvCxnSpPr>
              <a:cxnSpLocks/>
              <a:stCxn id="37" idx="2"/>
              <a:endCxn id="36" idx="1"/>
            </p:cNvCxnSpPr>
            <p:nvPr/>
          </p:nvCxnSpPr>
          <p:spPr>
            <a:xfrm>
              <a:off x="2194411" y="4147049"/>
              <a:ext cx="297429" cy="1455"/>
            </a:xfrm>
            <a:prstGeom prst="straightConnector1">
              <a:avLst/>
            </a:prstGeom>
            <a:ln w="38100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6494D1E-6035-E11A-4463-785819BE63F9}"/>
                    </a:ext>
                  </a:extLst>
                </p:cNvPr>
                <p:cNvSpPr/>
                <p:nvPr/>
              </p:nvSpPr>
              <p:spPr>
                <a:xfrm>
                  <a:off x="5695665" y="3693157"/>
                  <a:ext cx="1646696" cy="923193"/>
                </a:xfrm>
                <a:prstGeom prst="rect">
                  <a:avLst/>
                </a:prstGeom>
                <a:solidFill>
                  <a:srgbClr val="94327A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4. </a:t>
                  </a:r>
                  <a:r>
                    <a:rPr lang="fr-FR" dirty="0" err="1"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Filter</a:t>
                  </a:r>
                  <a:r>
                    <a:rPr lang="fr-FR" dirty="0"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 </a:t>
                  </a:r>
                  <a:r>
                    <a:rPr lang="fr-FR" dirty="0" err="1"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Edges</a:t>
                  </a:r>
                  <a:endPara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edge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Segoe UI" panose="020B0502040204020203" pitchFamily="34" charset="0"/>
                              </a:rPr>
                              <m:t>min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6494D1E-6035-E11A-4463-785819BE63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5665" y="3693157"/>
                  <a:ext cx="1646696" cy="9231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762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D271308-DF67-8392-D3D9-72FC451EE0C4}"/>
                </a:ext>
              </a:extLst>
            </p:cNvPr>
            <p:cNvSpPr txBox="1"/>
            <p:nvPr/>
          </p:nvSpPr>
          <p:spPr>
            <a:xfrm>
              <a:off x="1226575" y="3188837"/>
              <a:ext cx="16289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rPr>
                <a:t>Hit embeddings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74E977-4D3A-CFF2-A0F7-05C81ADA991E}"/>
                </a:ext>
              </a:extLst>
            </p:cNvPr>
            <p:cNvSpPr txBox="1"/>
            <p:nvPr/>
          </p:nvSpPr>
          <p:spPr>
            <a:xfrm>
              <a:off x="7342361" y="3252337"/>
              <a:ext cx="14547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94327A"/>
                  </a:solidFill>
                  <a:latin typeface="Segoe UI" panose="020B0502040204020203" pitchFamily="34" charset="0"/>
                  <a:ea typeface="CMU Typewriter Text" panose="02000309000000000000" pitchFamily="50" charset="0"/>
                  <a:cs typeface="Segoe UI" panose="020B0502040204020203" pitchFamily="34" charset="0"/>
                </a:rPr>
                <a:t>Filtered edges</a:t>
              </a:r>
            </a:p>
          </p:txBody>
        </p:sp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3FBCCEFA-6EBA-3885-76F0-48596742E5B9}"/>
              </a:ext>
            </a:extLst>
          </p:cNvPr>
          <p:cNvGrpSpPr/>
          <p:nvPr/>
        </p:nvGrpSpPr>
        <p:grpSpPr>
          <a:xfrm>
            <a:off x="236835" y="4981311"/>
            <a:ext cx="10735714" cy="1484611"/>
            <a:chOff x="425289" y="1141208"/>
            <a:chExt cx="10735714" cy="1484611"/>
          </a:xfrm>
        </p:grpSpPr>
        <p:sp>
          <p:nvSpPr>
            <p:cNvPr id="477" name="TextBox 476">
              <a:extLst>
                <a:ext uri="{FF2B5EF4-FFF2-40B4-BE49-F238E27FC236}">
                  <a16:creationId xmlns:a16="http://schemas.microsoft.com/office/drawing/2014/main" id="{9A6DEEAF-0769-E9EA-9A2F-BE11BF51C118}"/>
                </a:ext>
              </a:extLst>
            </p:cNvPr>
            <p:cNvSpPr txBox="1"/>
            <p:nvPr/>
          </p:nvSpPr>
          <p:spPr>
            <a:xfrm>
              <a:off x="425289" y="1141208"/>
              <a:ext cx="5305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Classify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edge-edge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 connections </a:t>
              </a:r>
              <a:r>
                <a:rPr lang="fr-F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using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same</a:t>
              </a:r>
              <a:r>
                <a:rPr lang="fr-FR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GNN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!</a:t>
              </a:r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B51D40D8-75F5-0782-460B-639913FCF4C1}"/>
                </a:ext>
              </a:extLst>
            </p:cNvPr>
            <p:cNvSpPr/>
            <p:nvPr/>
          </p:nvSpPr>
          <p:spPr>
            <a:xfrm>
              <a:off x="4386598" y="1702489"/>
              <a:ext cx="3099335" cy="9233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GNN</a:t>
              </a:r>
              <a:endParaRPr lang="en-GB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9" name="TextBox 478">
                  <a:extLst>
                    <a:ext uri="{FF2B5EF4-FFF2-40B4-BE49-F238E27FC236}">
                      <a16:creationId xmlns:a16="http://schemas.microsoft.com/office/drawing/2014/main" id="{CEE9E5EA-F248-6F05-08E2-E311C7BC2D02}"/>
                    </a:ext>
                  </a:extLst>
                </p:cNvPr>
                <p:cNvSpPr txBox="1"/>
                <p:nvPr/>
              </p:nvSpPr>
              <p:spPr>
                <a:xfrm>
                  <a:off x="1141887" y="1761810"/>
                  <a:ext cx="3099335" cy="3948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b="0" dirty="0">
                      <a:solidFill>
                        <a:schemeClr val="accent6">
                          <a:lumMod val="75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Hit </a:t>
                  </a:r>
                  <a:r>
                    <a:rPr lang="fr-FR" b="0" dirty="0" err="1">
                      <a:solidFill>
                        <a:schemeClr val="accent6">
                          <a:lumMod val="75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coordinates</a:t>
                  </a:r>
                  <a:r>
                    <a:rPr lang="fr-FR" b="0" dirty="0">
                      <a:solidFill>
                        <a:schemeClr val="accent6">
                          <a:lumMod val="75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a14:m>
                  <a:endPara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79" name="TextBox 478">
                  <a:extLst>
                    <a:ext uri="{FF2B5EF4-FFF2-40B4-BE49-F238E27FC236}">
                      <a16:creationId xmlns:a16="http://schemas.microsoft.com/office/drawing/2014/main" id="{CEE9E5EA-F248-6F05-08E2-E311C7BC2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887" y="1761810"/>
                  <a:ext cx="3099335" cy="394852"/>
                </a:xfrm>
                <a:prstGeom prst="rect">
                  <a:avLst/>
                </a:prstGeom>
                <a:blipFill>
                  <a:blip r:embed="rId6"/>
                  <a:stretch>
                    <a:fillRect t="-9231" b="-1692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0" name="TextBox 479">
                  <a:extLst>
                    <a:ext uri="{FF2B5EF4-FFF2-40B4-BE49-F238E27FC236}">
                      <a16:creationId xmlns:a16="http://schemas.microsoft.com/office/drawing/2014/main" id="{5A291C41-B38B-F633-C428-BD3B08229FBE}"/>
                    </a:ext>
                  </a:extLst>
                </p:cNvPr>
                <p:cNvSpPr txBox="1"/>
                <p:nvPr/>
              </p:nvSpPr>
              <p:spPr>
                <a:xfrm>
                  <a:off x="1314476" y="2201239"/>
                  <a:ext cx="2851862" cy="3954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dirty="0" err="1">
                      <a:solidFill>
                        <a:schemeClr val="accent4">
                          <a:lumMod val="75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Edges</a:t>
                  </a:r>
                  <a:r>
                    <a:rPr lang="fr-FR" dirty="0">
                      <a:solidFill>
                        <a:schemeClr val="accent4">
                          <a:lumMod val="75000"/>
                        </a:schemeClr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: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a14:m>
                  <a:endPara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80" name="TextBox 479">
                  <a:extLst>
                    <a:ext uri="{FF2B5EF4-FFF2-40B4-BE49-F238E27FC236}">
                      <a16:creationId xmlns:a16="http://schemas.microsoft.com/office/drawing/2014/main" id="{5A291C41-B38B-F633-C428-BD3B08229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476" y="2201239"/>
                  <a:ext cx="2851862" cy="395493"/>
                </a:xfrm>
                <a:prstGeom prst="rect">
                  <a:avLst/>
                </a:prstGeom>
                <a:blipFill>
                  <a:blip r:embed="rId7"/>
                  <a:stretch>
                    <a:fillRect l="-1923" t="-7692" b="-1692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1" name="Straight Arrow Connector 480">
              <a:extLst>
                <a:ext uri="{FF2B5EF4-FFF2-40B4-BE49-F238E27FC236}">
                  <a16:creationId xmlns:a16="http://schemas.microsoft.com/office/drawing/2014/main" id="{2B06488A-132A-22C6-96CA-E47DBA22A101}"/>
                </a:ext>
              </a:extLst>
            </p:cNvPr>
            <p:cNvCxnSpPr>
              <a:cxnSpLocks/>
            </p:cNvCxnSpPr>
            <p:nvPr/>
          </p:nvCxnSpPr>
          <p:spPr>
            <a:xfrm>
              <a:off x="4163214" y="2010946"/>
              <a:ext cx="236084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>
              <a:extLst>
                <a:ext uri="{FF2B5EF4-FFF2-40B4-BE49-F238E27FC236}">
                  <a16:creationId xmlns:a16="http://schemas.microsoft.com/office/drawing/2014/main" id="{32A0F41C-8FC0-5663-1978-C18148128E53}"/>
                </a:ext>
              </a:extLst>
            </p:cNvPr>
            <p:cNvCxnSpPr>
              <a:cxnSpLocks/>
            </p:cNvCxnSpPr>
            <p:nvPr/>
          </p:nvCxnSpPr>
          <p:spPr>
            <a:xfrm>
              <a:off x="4161574" y="2398986"/>
              <a:ext cx="228198" cy="0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3" name="TextBox 482">
                  <a:extLst>
                    <a:ext uri="{FF2B5EF4-FFF2-40B4-BE49-F238E27FC236}">
                      <a16:creationId xmlns:a16="http://schemas.microsoft.com/office/drawing/2014/main" id="{15F23A4A-42B2-7443-091D-24F0B1CBC9AD}"/>
                    </a:ext>
                  </a:extLst>
                </p:cNvPr>
                <p:cNvSpPr txBox="1"/>
                <p:nvPr/>
              </p:nvSpPr>
              <p:spPr>
                <a:xfrm>
                  <a:off x="7735562" y="1765876"/>
                  <a:ext cx="2526038" cy="3954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b="0" dirty="0">
                      <a:solidFill>
                        <a:schemeClr val="accent5">
                          <a:lumMod val="75000"/>
                        </a:schemeClr>
                      </a:solidFill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Edge scores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  <m:t>edge</m:t>
                          </m:r>
                        </m:sub>
                      </m:sSub>
                    </m:oMath>
                  </a14:m>
                  <a:endPara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83" name="TextBox 482">
                  <a:extLst>
                    <a:ext uri="{FF2B5EF4-FFF2-40B4-BE49-F238E27FC236}">
                      <a16:creationId xmlns:a16="http://schemas.microsoft.com/office/drawing/2014/main" id="{15F23A4A-42B2-7443-091D-24F0B1CBC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5562" y="1765876"/>
                  <a:ext cx="2526038" cy="395493"/>
                </a:xfrm>
                <a:prstGeom prst="rect">
                  <a:avLst/>
                </a:prstGeom>
                <a:blipFill>
                  <a:blip r:embed="rId8"/>
                  <a:stretch>
                    <a:fillRect l="-1932" t="-9375" b="-187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4" name="Straight Arrow Connector 483">
              <a:extLst>
                <a:ext uri="{FF2B5EF4-FFF2-40B4-BE49-F238E27FC236}">
                  <a16:creationId xmlns:a16="http://schemas.microsoft.com/office/drawing/2014/main" id="{72662F8F-9D85-DAC1-A244-69515D642519}"/>
                </a:ext>
              </a:extLst>
            </p:cNvPr>
            <p:cNvCxnSpPr>
              <a:cxnSpLocks/>
            </p:cNvCxnSpPr>
            <p:nvPr/>
          </p:nvCxnSpPr>
          <p:spPr>
            <a:xfrm>
              <a:off x="7485933" y="1960954"/>
              <a:ext cx="236084" cy="3657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5" name="TextBox 484">
                  <a:extLst>
                    <a:ext uri="{FF2B5EF4-FFF2-40B4-BE49-F238E27FC236}">
                      <a16:creationId xmlns:a16="http://schemas.microsoft.com/office/drawing/2014/main" id="{E0D0D081-15C6-9766-E194-ECBBF1E6CCEA}"/>
                    </a:ext>
                  </a:extLst>
                </p:cNvPr>
                <p:cNvSpPr txBox="1"/>
                <p:nvPr/>
              </p:nvSpPr>
              <p:spPr>
                <a:xfrm>
                  <a:off x="7706193" y="2198617"/>
                  <a:ext cx="345481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b="0" dirty="0">
                      <a:solidFill>
                        <a:srgbClr val="428E5A"/>
                      </a:solidFill>
                      <a:latin typeface="Segoe UI" panose="020B0502040204020203" pitchFamily="34" charset="0"/>
                      <a:ea typeface="CMU Serif" panose="02000603000000000000" pitchFamily="2" charset="0"/>
                      <a:cs typeface="Segoe UI" panose="020B0502040204020203" pitchFamily="34" charset="0"/>
                    </a:rPr>
                    <a:t>Connection scores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428E5A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428E5A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428E5A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Segoe UI" panose="020B0502040204020203" pitchFamily="34" charset="0"/>
                            </a:rPr>
                            <m:t>conn</m:t>
                          </m:r>
                        </m:sub>
                      </m:sSub>
                    </m:oMath>
                  </a14:m>
                  <a:endParaRPr lang="en-GB" dirty="0">
                    <a:solidFill>
                      <a:srgbClr val="428E5A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85" name="TextBox 484">
                  <a:extLst>
                    <a:ext uri="{FF2B5EF4-FFF2-40B4-BE49-F238E27FC236}">
                      <a16:creationId xmlns:a16="http://schemas.microsoft.com/office/drawing/2014/main" id="{E0D0D081-15C6-9766-E194-ECBBF1E6CC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6193" y="2198617"/>
                  <a:ext cx="3454810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411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6" name="Straight Arrow Connector 485">
              <a:extLst>
                <a:ext uri="{FF2B5EF4-FFF2-40B4-BE49-F238E27FC236}">
                  <a16:creationId xmlns:a16="http://schemas.microsoft.com/office/drawing/2014/main" id="{24EC0A28-705B-9C08-94CC-194D7E3944AC}"/>
                </a:ext>
              </a:extLst>
            </p:cNvPr>
            <p:cNvCxnSpPr>
              <a:cxnSpLocks/>
            </p:cNvCxnSpPr>
            <p:nvPr/>
          </p:nvCxnSpPr>
          <p:spPr>
            <a:xfrm>
              <a:off x="7456564" y="2393695"/>
              <a:ext cx="236084" cy="3657"/>
            </a:xfrm>
            <a:prstGeom prst="straightConnector1">
              <a:avLst/>
            </a:prstGeom>
            <a:ln w="28575">
              <a:solidFill>
                <a:srgbClr val="428E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013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2: </a:t>
            </a:r>
            <a:r>
              <a:rPr lang="fr-FR" dirty="0" err="1"/>
              <a:t>Handle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Hits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7F6E40-9812-2229-0D53-DFB3FF84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8621" y="4578785"/>
            <a:ext cx="3731046" cy="21771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48865BE-ABA3-A50A-123E-51467DEF5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8623" y="2278639"/>
            <a:ext cx="3731044" cy="21771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2A97599-75A0-E264-5F8B-7593AE3B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017" y="4578785"/>
            <a:ext cx="3731046" cy="21771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3E426C-DF93-B58E-492A-32C95CDD4C99}"/>
              </a:ext>
            </a:extLst>
          </p:cNvPr>
          <p:cNvSpPr/>
          <p:nvPr/>
        </p:nvSpPr>
        <p:spPr>
          <a:xfrm>
            <a:off x="3611441" y="4629703"/>
            <a:ext cx="280279" cy="18156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A68D6C-F7A4-115E-6075-E824CFB72FAA}"/>
              </a:ext>
            </a:extLst>
          </p:cNvPr>
          <p:cNvSpPr/>
          <p:nvPr/>
        </p:nvSpPr>
        <p:spPr>
          <a:xfrm>
            <a:off x="11188370" y="4633033"/>
            <a:ext cx="405953" cy="18156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D3BD4-B673-521A-B022-8F9C610AFBD3}"/>
              </a:ext>
            </a:extLst>
          </p:cNvPr>
          <p:cNvSpPr/>
          <p:nvPr/>
        </p:nvSpPr>
        <p:spPr>
          <a:xfrm>
            <a:off x="11188370" y="2325088"/>
            <a:ext cx="398398" cy="18156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4FC7450-42B1-28D9-663B-4644815E29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7320" y="4583867"/>
            <a:ext cx="3731045" cy="21771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86E70A-3903-2214-FCDF-460F8643A750}"/>
              </a:ext>
            </a:extLst>
          </p:cNvPr>
          <p:cNvSpPr/>
          <p:nvPr/>
        </p:nvSpPr>
        <p:spPr>
          <a:xfrm>
            <a:off x="7457325" y="4631357"/>
            <a:ext cx="288492" cy="18156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B68061-D347-CF31-4AAD-1604F7197E5A}"/>
              </a:ext>
            </a:extLst>
          </p:cNvPr>
          <p:cNvSpPr txBox="1"/>
          <p:nvPr/>
        </p:nvSpPr>
        <p:spPr>
          <a:xfrm>
            <a:off x="5392987" y="5527400"/>
            <a:ext cx="1944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</a:t>
            </a:r>
            <a:r>
              <a:rPr lang="fr-FR" b="0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1924C-B990-08B0-3D6C-985DEEE0FE92}"/>
              </a:ext>
            </a:extLst>
          </p:cNvPr>
          <p:cNvSpPr txBox="1"/>
          <p:nvPr/>
        </p:nvSpPr>
        <p:spPr>
          <a:xfrm>
            <a:off x="1326465" y="5463434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Velo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no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B9A0D-49A0-9E4F-BEA5-1CE78C535F6A}"/>
              </a:ext>
            </a:extLst>
          </p:cNvPr>
          <p:cNvSpPr txBox="1"/>
          <p:nvPr/>
        </p:nvSpPr>
        <p:spPr>
          <a:xfrm>
            <a:off x="8971996" y="5509450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Long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from</a:t>
            </a:r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strange</a:t>
            </a:r>
            <a:endParaRPr lang="fr-FR" b="0" dirty="0">
              <a:solidFill>
                <a:srgbClr val="7030A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AD1F1B-382F-7837-D504-563C920E9E40}"/>
              </a:ext>
            </a:extLst>
          </p:cNvPr>
          <p:cNvSpPr txBox="1"/>
          <p:nvPr/>
        </p:nvSpPr>
        <p:spPr>
          <a:xfrm>
            <a:off x="9187742" y="3061225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Fake rate</a:t>
            </a:r>
            <a:endParaRPr lang="fr-FR" b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6B7803-B1A6-A0BA-8CEE-1E35DF497415}"/>
              </a:ext>
            </a:extLst>
          </p:cNvPr>
          <p:cNvSpPr txBox="1"/>
          <p:nvPr/>
        </p:nvSpPr>
        <p:spPr>
          <a:xfrm>
            <a:off x="409575" y="1704975"/>
            <a:ext cx="623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of "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</a:t>
            </a:r>
            <a:r>
              <a:rPr lang="fr-FR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"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immediately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solved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there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on, 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long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electrons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will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never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0F1F1E-C8C6-3756-DFCA-5CBDA6D458A7}"/>
              </a:ext>
            </a:extLst>
          </p:cNvPr>
          <p:cNvCxnSpPr>
            <a:stCxn id="19" idx="2"/>
          </p:cNvCxnSpPr>
          <p:nvPr/>
        </p:nvCxnSpPr>
        <p:spPr>
          <a:xfrm>
            <a:off x="3524948" y="2351306"/>
            <a:ext cx="2323402" cy="21044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5454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3: FRNN Layer by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3B1CC0-B5BB-D6CE-C182-671C55F7226F}"/>
                  </a:ext>
                </a:extLst>
              </p:cNvPr>
              <p:cNvSpPr txBox="1"/>
              <p:nvPr/>
            </p:nvSpPr>
            <p:spPr>
              <a:xfrm>
                <a:off x="249196" y="1508065"/>
                <a:ext cx="749628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FRNN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applied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the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whole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space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Edges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within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the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same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layer</a:t>
                </a:r>
                <a:endParaRPr lang="fr-FR" i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20%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edges with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&gt;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2-plane gap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C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We always ask “is hit in layer 0 connected to hit in layer 25?”</a:t>
                </a:r>
              </a:p>
              <a:p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3B1CC0-B5BB-D6CE-C182-671C55F72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508065"/>
                <a:ext cx="7496283" cy="1477328"/>
              </a:xfrm>
              <a:prstGeom prst="rect">
                <a:avLst/>
              </a:prstGeom>
              <a:blipFill>
                <a:blip r:embed="rId2"/>
                <a:stretch>
                  <a:fillRect l="-569" t="-1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A3491D-00B9-DDCA-3F67-AD3B88C4A833}"/>
              </a:ext>
            </a:extLst>
          </p:cNvPr>
          <p:cNvGraphicFramePr>
            <a:graphicFrameLocks noGrp="1"/>
          </p:cNvGraphicFramePr>
          <p:nvPr/>
        </p:nvGraphicFramePr>
        <p:xfrm>
          <a:off x="8726914" y="565783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7D33A96-A304-469A-9D3B-D3F171C0A95B}"/>
              </a:ext>
            </a:extLst>
          </p:cNvPr>
          <p:cNvSpPr/>
          <p:nvPr/>
        </p:nvSpPr>
        <p:spPr>
          <a:xfrm>
            <a:off x="8673756" y="59295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BCAFA6-4FCC-3F85-475C-011377CB07FF}"/>
              </a:ext>
            </a:extLst>
          </p:cNvPr>
          <p:cNvCxnSpPr>
            <a:cxnSpLocks/>
          </p:cNvCxnSpPr>
          <p:nvPr/>
        </p:nvCxnSpPr>
        <p:spPr>
          <a:xfrm flipV="1">
            <a:off x="8721300" y="469908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BBC7356-BDFA-F662-DFB0-6056520DCAA9}"/>
              </a:ext>
            </a:extLst>
          </p:cNvPr>
          <p:cNvSpPr/>
          <p:nvPr/>
        </p:nvSpPr>
        <p:spPr>
          <a:xfrm>
            <a:off x="10884695" y="587171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77EC2A-E88A-165D-1B5B-3520D13B6AF5}"/>
              </a:ext>
            </a:extLst>
          </p:cNvPr>
          <p:cNvSpPr/>
          <p:nvPr/>
        </p:nvSpPr>
        <p:spPr>
          <a:xfrm>
            <a:off x="10337008" y="584837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81251-1039-2B29-8182-083675DDBFCB}"/>
              </a:ext>
            </a:extLst>
          </p:cNvPr>
          <p:cNvSpPr/>
          <p:nvPr/>
        </p:nvSpPr>
        <p:spPr>
          <a:xfrm>
            <a:off x="9779527" y="589375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06E011-888F-9339-A669-323990D9B870}"/>
              </a:ext>
            </a:extLst>
          </p:cNvPr>
          <p:cNvSpPr/>
          <p:nvPr/>
        </p:nvSpPr>
        <p:spPr>
          <a:xfrm>
            <a:off x="9225754" y="589375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391070-653A-56E2-5B07-33E3EEC79FC5}"/>
              </a:ext>
            </a:extLst>
          </p:cNvPr>
          <p:cNvCxnSpPr>
            <a:cxnSpLocks/>
          </p:cNvCxnSpPr>
          <p:nvPr/>
        </p:nvCxnSpPr>
        <p:spPr>
          <a:xfrm>
            <a:off x="8702875" y="2296374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F3DEF8-2A15-FA74-773A-1D0398D0D81D}"/>
                  </a:ext>
                </a:extLst>
              </p:cNvPr>
              <p:cNvSpPr txBox="1"/>
              <p:nvPr/>
            </p:nvSpPr>
            <p:spPr>
              <a:xfrm>
                <a:off x="11133885" y="2267151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F3DEF8-2A15-FA74-773A-1D0398D0D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885" y="2267151"/>
                <a:ext cx="37779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DA7C710-0341-C7C8-7A66-E41244EE49C2}"/>
              </a:ext>
            </a:extLst>
          </p:cNvPr>
          <p:cNvSpPr txBox="1"/>
          <p:nvPr/>
        </p:nvSpPr>
        <p:spPr>
          <a:xfrm>
            <a:off x="8482289" y="228549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64E2CC-4A21-A215-031D-EE58A5B392B7}"/>
              </a:ext>
            </a:extLst>
          </p:cNvPr>
          <p:cNvSpPr txBox="1"/>
          <p:nvPr/>
        </p:nvSpPr>
        <p:spPr>
          <a:xfrm>
            <a:off x="9062062" y="228549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CE8A35-C79D-A904-9015-4CE3089BCD82}"/>
              </a:ext>
            </a:extLst>
          </p:cNvPr>
          <p:cNvSpPr txBox="1"/>
          <p:nvPr/>
        </p:nvSpPr>
        <p:spPr>
          <a:xfrm>
            <a:off x="9569240" y="228092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A4797B-0DEB-6664-0298-20F56A69F4B4}"/>
              </a:ext>
            </a:extLst>
          </p:cNvPr>
          <p:cNvSpPr txBox="1"/>
          <p:nvPr/>
        </p:nvSpPr>
        <p:spPr>
          <a:xfrm>
            <a:off x="10149013" y="228092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241FB7-6849-364D-02E4-E835D5BBD1F7}"/>
              </a:ext>
            </a:extLst>
          </p:cNvPr>
          <p:cNvSpPr txBox="1"/>
          <p:nvPr/>
        </p:nvSpPr>
        <p:spPr>
          <a:xfrm>
            <a:off x="10677769" y="2280928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B1445-345A-DDAE-40BB-3486205D2D3B}"/>
              </a:ext>
            </a:extLst>
          </p:cNvPr>
          <p:cNvSpPr txBox="1"/>
          <p:nvPr/>
        </p:nvSpPr>
        <p:spPr>
          <a:xfrm>
            <a:off x="8197417" y="211300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53594D-84FE-AE67-7730-EAAD9254252B}"/>
              </a:ext>
            </a:extLst>
          </p:cNvPr>
          <p:cNvSpPr txBox="1"/>
          <p:nvPr/>
        </p:nvSpPr>
        <p:spPr>
          <a:xfrm>
            <a:off x="8204060" y="168022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663E83-AD3C-82E2-FEFA-B0D0C602D23D}"/>
              </a:ext>
            </a:extLst>
          </p:cNvPr>
          <p:cNvSpPr txBox="1"/>
          <p:nvPr/>
        </p:nvSpPr>
        <p:spPr>
          <a:xfrm>
            <a:off x="8203669" y="124552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8F74E9-3C61-CD79-B2D0-AA67B0017C5D}"/>
              </a:ext>
            </a:extLst>
          </p:cNvPr>
          <p:cNvSpPr txBox="1"/>
          <p:nvPr/>
        </p:nvSpPr>
        <p:spPr>
          <a:xfrm>
            <a:off x="8210036" y="81141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751CF0-57BF-5740-C964-8CE04023D1F7}"/>
              </a:ext>
            </a:extLst>
          </p:cNvPr>
          <p:cNvSpPr/>
          <p:nvPr/>
        </p:nvSpPr>
        <p:spPr>
          <a:xfrm>
            <a:off x="8612922" y="669456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D611DDB-48D8-28A6-4AE3-2BE2A68600EA}"/>
              </a:ext>
            </a:extLst>
          </p:cNvPr>
          <p:cNvSpPr/>
          <p:nvPr/>
        </p:nvSpPr>
        <p:spPr>
          <a:xfrm>
            <a:off x="9165609" y="887929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D47F135-43BE-D0EE-5DBF-594CDADC3A66}"/>
              </a:ext>
            </a:extLst>
          </p:cNvPr>
          <p:cNvSpPr/>
          <p:nvPr/>
        </p:nvSpPr>
        <p:spPr>
          <a:xfrm>
            <a:off x="10279141" y="1322646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B5D67C1-E124-A9A4-656A-28C63A22DE6A}"/>
              </a:ext>
            </a:extLst>
          </p:cNvPr>
          <p:cNvSpPr/>
          <p:nvPr/>
        </p:nvSpPr>
        <p:spPr>
          <a:xfrm>
            <a:off x="8619464" y="1116357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88DF9C-8644-B748-FCCC-8FA277C5CC5C}"/>
              </a:ext>
            </a:extLst>
          </p:cNvPr>
          <p:cNvSpPr/>
          <p:nvPr/>
        </p:nvSpPr>
        <p:spPr>
          <a:xfrm>
            <a:off x="9171685" y="1432781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C2662D3-4A54-6B0D-B6AE-8C01DACB701D}"/>
              </a:ext>
            </a:extLst>
          </p:cNvPr>
          <p:cNvSpPr/>
          <p:nvPr/>
        </p:nvSpPr>
        <p:spPr>
          <a:xfrm>
            <a:off x="9722816" y="1752607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BA384F3-1DCF-FDE2-ECD5-F6295CA55689}"/>
              </a:ext>
            </a:extLst>
          </p:cNvPr>
          <p:cNvSpPr/>
          <p:nvPr/>
        </p:nvSpPr>
        <p:spPr>
          <a:xfrm>
            <a:off x="10287329" y="2078573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6CDF029-6C94-DE3D-5983-90C59A905689}"/>
              </a:ext>
            </a:extLst>
          </p:cNvPr>
          <p:cNvSpPr/>
          <p:nvPr/>
        </p:nvSpPr>
        <p:spPr>
          <a:xfrm>
            <a:off x="8611258" y="1765840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MU Sans Serif" panose="02000603000000000000" pitchFamily="2" charset="0"/>
              </a:rPr>
              <a:t>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04A31C2-6CF4-45A8-DEF8-0A0B01F006A2}"/>
              </a:ext>
            </a:extLst>
          </p:cNvPr>
          <p:cNvSpPr/>
          <p:nvPr/>
        </p:nvSpPr>
        <p:spPr>
          <a:xfrm>
            <a:off x="9727395" y="1215452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EDFFC90-9F35-2C77-943E-743ED6BBB58E}"/>
              </a:ext>
            </a:extLst>
          </p:cNvPr>
          <p:cNvSpPr/>
          <p:nvPr/>
        </p:nvSpPr>
        <p:spPr>
          <a:xfrm>
            <a:off x="10829682" y="1546120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9</a:t>
            </a: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9648DE04-555B-A43E-3B5E-B422248CD515}"/>
              </a:ext>
            </a:extLst>
          </p:cNvPr>
          <p:cNvGraphicFramePr>
            <a:graphicFrameLocks noGrp="1"/>
          </p:cNvGraphicFramePr>
          <p:nvPr/>
        </p:nvGraphicFramePr>
        <p:xfrm>
          <a:off x="8822728" y="3496530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6280DD27-9D39-78ED-6FDA-9B7917A01A2A}"/>
              </a:ext>
            </a:extLst>
          </p:cNvPr>
          <p:cNvSpPr/>
          <p:nvPr/>
        </p:nvSpPr>
        <p:spPr>
          <a:xfrm>
            <a:off x="8769570" y="352369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A47B4C-3198-DD67-6A61-E9731476671D}"/>
              </a:ext>
            </a:extLst>
          </p:cNvPr>
          <p:cNvCxnSpPr>
            <a:cxnSpLocks/>
          </p:cNvCxnSpPr>
          <p:nvPr/>
        </p:nvCxnSpPr>
        <p:spPr>
          <a:xfrm flipV="1">
            <a:off x="8817114" y="3400655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52805BA4-3D74-A703-489A-228F60A0C623}"/>
              </a:ext>
            </a:extLst>
          </p:cNvPr>
          <p:cNvSpPr/>
          <p:nvPr/>
        </p:nvSpPr>
        <p:spPr>
          <a:xfrm>
            <a:off x="10980509" y="3517918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7466AC1-4AC1-C083-5FEC-268F4DAD78E9}"/>
              </a:ext>
            </a:extLst>
          </p:cNvPr>
          <p:cNvSpPr/>
          <p:nvPr/>
        </p:nvSpPr>
        <p:spPr>
          <a:xfrm>
            <a:off x="10432822" y="351558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90D3CA-09D8-14B2-823C-6A70A3C73F8B}"/>
              </a:ext>
            </a:extLst>
          </p:cNvPr>
          <p:cNvSpPr/>
          <p:nvPr/>
        </p:nvSpPr>
        <p:spPr>
          <a:xfrm>
            <a:off x="9875341" y="352012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FBD7419-3605-3A96-2958-5123DE1807E1}"/>
              </a:ext>
            </a:extLst>
          </p:cNvPr>
          <p:cNvSpPr/>
          <p:nvPr/>
        </p:nvSpPr>
        <p:spPr>
          <a:xfrm>
            <a:off x="9321568" y="352012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44C372C-7124-040D-1343-DD0ECE76D444}"/>
              </a:ext>
            </a:extLst>
          </p:cNvPr>
          <p:cNvCxnSpPr>
            <a:cxnSpLocks/>
          </p:cNvCxnSpPr>
          <p:nvPr/>
        </p:nvCxnSpPr>
        <p:spPr>
          <a:xfrm>
            <a:off x="8798689" y="5227121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EFC508B-9537-A7DC-9B54-FD2B1CB5CD5A}"/>
                  </a:ext>
                </a:extLst>
              </p:cNvPr>
              <p:cNvSpPr txBox="1"/>
              <p:nvPr/>
            </p:nvSpPr>
            <p:spPr>
              <a:xfrm>
                <a:off x="11229699" y="5197898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EFC508B-9537-A7DC-9B54-FD2B1CB5C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9699" y="5197898"/>
                <a:ext cx="3777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380A24F0-8C10-075D-EBA3-751683C0A44D}"/>
              </a:ext>
            </a:extLst>
          </p:cNvPr>
          <p:cNvSpPr txBox="1"/>
          <p:nvPr/>
        </p:nvSpPr>
        <p:spPr>
          <a:xfrm>
            <a:off x="8578103" y="521623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F65D0A-B03C-5D2D-202D-CE7EE49C8EE3}"/>
              </a:ext>
            </a:extLst>
          </p:cNvPr>
          <p:cNvSpPr txBox="1"/>
          <p:nvPr/>
        </p:nvSpPr>
        <p:spPr>
          <a:xfrm>
            <a:off x="9157876" y="521623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7DFADD-7778-B67A-DADA-68BFF6C6CAFB}"/>
              </a:ext>
            </a:extLst>
          </p:cNvPr>
          <p:cNvSpPr txBox="1"/>
          <p:nvPr/>
        </p:nvSpPr>
        <p:spPr>
          <a:xfrm>
            <a:off x="9665054" y="521167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18CAEC-6904-A3D5-223A-D9A69DD07758}"/>
              </a:ext>
            </a:extLst>
          </p:cNvPr>
          <p:cNvSpPr txBox="1"/>
          <p:nvPr/>
        </p:nvSpPr>
        <p:spPr>
          <a:xfrm>
            <a:off x="10244827" y="521167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1D9239-8DB0-242A-EA11-8F305123BA36}"/>
              </a:ext>
            </a:extLst>
          </p:cNvPr>
          <p:cNvSpPr txBox="1"/>
          <p:nvPr/>
        </p:nvSpPr>
        <p:spPr>
          <a:xfrm>
            <a:off x="10773583" y="5211675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56BF80-EE45-A23D-AE05-46E3ED616868}"/>
              </a:ext>
            </a:extLst>
          </p:cNvPr>
          <p:cNvSpPr txBox="1"/>
          <p:nvPr/>
        </p:nvSpPr>
        <p:spPr>
          <a:xfrm>
            <a:off x="8293231" y="504375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4042B1-CCEA-5288-703B-E72DD93E2238}"/>
              </a:ext>
            </a:extLst>
          </p:cNvPr>
          <p:cNvSpPr txBox="1"/>
          <p:nvPr/>
        </p:nvSpPr>
        <p:spPr>
          <a:xfrm>
            <a:off x="8299874" y="461096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602686-63A3-38FA-F1B7-7CC7EA422FAE}"/>
              </a:ext>
            </a:extLst>
          </p:cNvPr>
          <p:cNvSpPr txBox="1"/>
          <p:nvPr/>
        </p:nvSpPr>
        <p:spPr>
          <a:xfrm>
            <a:off x="8299483" y="417626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FA1E55-D29E-6520-FB6E-07491C185157}"/>
              </a:ext>
            </a:extLst>
          </p:cNvPr>
          <p:cNvSpPr txBox="1"/>
          <p:nvPr/>
        </p:nvSpPr>
        <p:spPr>
          <a:xfrm>
            <a:off x="8305850" y="374215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02982F1-834A-81FE-FFFB-23F830816BC8}"/>
              </a:ext>
            </a:extLst>
          </p:cNvPr>
          <p:cNvSpPr/>
          <p:nvPr/>
        </p:nvSpPr>
        <p:spPr>
          <a:xfrm>
            <a:off x="8708736" y="3600203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998CB9-8294-306B-9D18-E59DFDE5741F}"/>
              </a:ext>
            </a:extLst>
          </p:cNvPr>
          <p:cNvSpPr/>
          <p:nvPr/>
        </p:nvSpPr>
        <p:spPr>
          <a:xfrm>
            <a:off x="9261423" y="3818676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03E45EB-0F61-5242-43AF-6FEA32CEBEFF}"/>
              </a:ext>
            </a:extLst>
          </p:cNvPr>
          <p:cNvSpPr/>
          <p:nvPr/>
        </p:nvSpPr>
        <p:spPr>
          <a:xfrm>
            <a:off x="10374955" y="4253393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15EFF57-45AC-D1E8-2149-53CE58EBA6B2}"/>
              </a:ext>
            </a:extLst>
          </p:cNvPr>
          <p:cNvSpPr/>
          <p:nvPr/>
        </p:nvSpPr>
        <p:spPr>
          <a:xfrm>
            <a:off x="8715278" y="4047104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F722A4D-61EC-5085-C2AA-FEFE5F523935}"/>
              </a:ext>
            </a:extLst>
          </p:cNvPr>
          <p:cNvSpPr/>
          <p:nvPr/>
        </p:nvSpPr>
        <p:spPr>
          <a:xfrm>
            <a:off x="9267499" y="4363528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E3C1677-3227-5C5D-21B9-5EB3417C16AA}"/>
              </a:ext>
            </a:extLst>
          </p:cNvPr>
          <p:cNvSpPr/>
          <p:nvPr/>
        </p:nvSpPr>
        <p:spPr>
          <a:xfrm>
            <a:off x="10383143" y="5009320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BC5F15E-E6D0-B535-5C1E-D5BA51DC96A4}"/>
              </a:ext>
            </a:extLst>
          </p:cNvPr>
          <p:cNvSpPr/>
          <p:nvPr/>
        </p:nvSpPr>
        <p:spPr>
          <a:xfrm>
            <a:off x="8707072" y="4696587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4962D3-C30F-3DD9-3A91-E15B8A931707}"/>
              </a:ext>
            </a:extLst>
          </p:cNvPr>
          <p:cNvSpPr/>
          <p:nvPr/>
        </p:nvSpPr>
        <p:spPr>
          <a:xfrm>
            <a:off x="9823209" y="4146199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5F2A0E0-6948-5B97-19E3-D948E4F661F8}"/>
              </a:ext>
            </a:extLst>
          </p:cNvPr>
          <p:cNvSpPr/>
          <p:nvPr/>
        </p:nvSpPr>
        <p:spPr>
          <a:xfrm>
            <a:off x="10925496" y="4476867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8" name="Oval 447">
            <a:extLst>
              <a:ext uri="{FF2B5EF4-FFF2-40B4-BE49-F238E27FC236}">
                <a16:creationId xmlns:a16="http://schemas.microsoft.com/office/drawing/2014/main" id="{D4A4C9E1-CF36-8D60-8884-A88617E67533}"/>
              </a:ext>
            </a:extLst>
          </p:cNvPr>
          <p:cNvSpPr/>
          <p:nvPr/>
        </p:nvSpPr>
        <p:spPr>
          <a:xfrm>
            <a:off x="9818630" y="4683354"/>
            <a:ext cx="203944" cy="19781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cxnSp>
        <p:nvCxnSpPr>
          <p:cNvPr id="449" name="Straight Arrow Connector 448">
            <a:extLst>
              <a:ext uri="{FF2B5EF4-FFF2-40B4-BE49-F238E27FC236}">
                <a16:creationId xmlns:a16="http://schemas.microsoft.com/office/drawing/2014/main" id="{ED578237-E103-9651-5291-3ADD5D7835ED}"/>
              </a:ext>
            </a:extLst>
          </p:cNvPr>
          <p:cNvCxnSpPr>
            <a:cxnSpLocks/>
            <a:stCxn id="61" idx="6"/>
            <a:endCxn id="59" idx="2"/>
          </p:cNvCxnSpPr>
          <p:nvPr/>
        </p:nvCxnSpPr>
        <p:spPr>
          <a:xfrm flipV="1">
            <a:off x="8911016" y="4462437"/>
            <a:ext cx="356483" cy="333059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0" name="Straight Arrow Connector 449">
            <a:extLst>
              <a:ext uri="{FF2B5EF4-FFF2-40B4-BE49-F238E27FC236}">
                <a16:creationId xmlns:a16="http://schemas.microsoft.com/office/drawing/2014/main" id="{6DB4BDB3-5277-52CF-FEB4-6BEA41791B14}"/>
              </a:ext>
            </a:extLst>
          </p:cNvPr>
          <p:cNvCxnSpPr>
            <a:cxnSpLocks/>
            <a:stCxn id="61" idx="6"/>
            <a:endCxn id="56" idx="2"/>
          </p:cNvCxnSpPr>
          <p:nvPr/>
        </p:nvCxnSpPr>
        <p:spPr>
          <a:xfrm flipV="1">
            <a:off x="8911016" y="3917585"/>
            <a:ext cx="350407" cy="877911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1043890A-1DBB-6024-8C98-4A6BED883D96}"/>
              </a:ext>
            </a:extLst>
          </p:cNvPr>
          <p:cNvCxnSpPr>
            <a:cxnSpLocks/>
            <a:stCxn id="58" idx="6"/>
            <a:endCxn id="56" idx="2"/>
          </p:cNvCxnSpPr>
          <p:nvPr/>
        </p:nvCxnSpPr>
        <p:spPr>
          <a:xfrm flipV="1">
            <a:off x="8919222" y="3917585"/>
            <a:ext cx="342201" cy="228428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13A54457-C08D-B6EE-809F-6113EA46AF35}"/>
              </a:ext>
            </a:extLst>
          </p:cNvPr>
          <p:cNvCxnSpPr>
            <a:cxnSpLocks/>
            <a:stCxn id="55" idx="5"/>
            <a:endCxn id="59" idx="2"/>
          </p:cNvCxnSpPr>
          <p:nvPr/>
        </p:nvCxnSpPr>
        <p:spPr>
          <a:xfrm>
            <a:off x="8882813" y="3769051"/>
            <a:ext cx="384686" cy="693386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87D42E9A-7A08-7A8E-F750-474FDAB1C0D2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8919222" y="4146013"/>
            <a:ext cx="903987" cy="99095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0C806A29-6F42-D481-7EF1-39DC2128D029}"/>
              </a:ext>
            </a:extLst>
          </p:cNvPr>
          <p:cNvCxnSpPr>
            <a:cxnSpLocks/>
            <a:stCxn id="58" idx="6"/>
            <a:endCxn id="59" idx="2"/>
          </p:cNvCxnSpPr>
          <p:nvPr/>
        </p:nvCxnSpPr>
        <p:spPr>
          <a:xfrm>
            <a:off x="8919222" y="4146013"/>
            <a:ext cx="348277" cy="316424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4DDAA1E2-6F42-C263-C54C-0C2AB5D735FF}"/>
              </a:ext>
            </a:extLst>
          </p:cNvPr>
          <p:cNvCxnSpPr>
            <a:cxnSpLocks/>
            <a:stCxn id="61" idx="6"/>
            <a:endCxn id="448" idx="2"/>
          </p:cNvCxnSpPr>
          <p:nvPr/>
        </p:nvCxnSpPr>
        <p:spPr>
          <a:xfrm flipV="1">
            <a:off x="8911016" y="4782263"/>
            <a:ext cx="907614" cy="13233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33AA14D9-D2D4-3563-EFCE-276E8EC6D3D2}"/>
              </a:ext>
            </a:extLst>
          </p:cNvPr>
          <p:cNvCxnSpPr>
            <a:cxnSpLocks/>
            <a:stCxn id="61" idx="6"/>
            <a:endCxn id="60" idx="2"/>
          </p:cNvCxnSpPr>
          <p:nvPr/>
        </p:nvCxnSpPr>
        <p:spPr>
          <a:xfrm>
            <a:off x="8911016" y="4795496"/>
            <a:ext cx="1472127" cy="312733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16EED3BE-8D86-6FFE-7F65-882CD7673C6E}"/>
              </a:ext>
            </a:extLst>
          </p:cNvPr>
          <p:cNvCxnSpPr>
            <a:cxnSpLocks/>
            <a:endCxn id="57" idx="3"/>
          </p:cNvCxnSpPr>
          <p:nvPr/>
        </p:nvCxnSpPr>
        <p:spPr>
          <a:xfrm flipV="1">
            <a:off x="10022574" y="4422241"/>
            <a:ext cx="382248" cy="360022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6A217008-FC53-C66D-9B24-D6740577DDD0}"/>
              </a:ext>
            </a:extLst>
          </p:cNvPr>
          <p:cNvCxnSpPr>
            <a:cxnSpLocks/>
            <a:stCxn id="448" idx="6"/>
            <a:endCxn id="63" idx="2"/>
          </p:cNvCxnSpPr>
          <p:nvPr/>
        </p:nvCxnSpPr>
        <p:spPr>
          <a:xfrm flipV="1">
            <a:off x="10022574" y="4575776"/>
            <a:ext cx="902922" cy="206487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DCD52DD1-F6E0-8C97-7788-2D479C24E23F}"/>
              </a:ext>
            </a:extLst>
          </p:cNvPr>
          <p:cNvCxnSpPr>
            <a:cxnSpLocks/>
            <a:stCxn id="60" idx="6"/>
            <a:endCxn id="63" idx="2"/>
          </p:cNvCxnSpPr>
          <p:nvPr/>
        </p:nvCxnSpPr>
        <p:spPr>
          <a:xfrm flipV="1">
            <a:off x="10587087" y="4575776"/>
            <a:ext cx="338409" cy="532453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7D7133E1-3B08-7807-4282-E11A30773695}"/>
              </a:ext>
            </a:extLst>
          </p:cNvPr>
          <p:cNvCxnSpPr>
            <a:cxnSpLocks/>
            <a:stCxn id="61" idx="6"/>
            <a:endCxn id="63" idx="2"/>
          </p:cNvCxnSpPr>
          <p:nvPr/>
        </p:nvCxnSpPr>
        <p:spPr>
          <a:xfrm flipV="1">
            <a:off x="8911016" y="4575776"/>
            <a:ext cx="2014480" cy="219720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1" name="Straight Arrow Connector 460">
            <a:extLst>
              <a:ext uri="{FF2B5EF4-FFF2-40B4-BE49-F238E27FC236}">
                <a16:creationId xmlns:a16="http://schemas.microsoft.com/office/drawing/2014/main" id="{4D37339D-3A5F-F33B-DD3A-1CFD79EFA6A0}"/>
              </a:ext>
            </a:extLst>
          </p:cNvPr>
          <p:cNvCxnSpPr>
            <a:cxnSpLocks/>
            <a:stCxn id="59" idx="6"/>
            <a:endCxn id="57" idx="2"/>
          </p:cNvCxnSpPr>
          <p:nvPr/>
        </p:nvCxnSpPr>
        <p:spPr>
          <a:xfrm flipV="1">
            <a:off x="9471443" y="4352302"/>
            <a:ext cx="903512" cy="110135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2" name="Straight Arrow Connector 461">
            <a:extLst>
              <a:ext uri="{FF2B5EF4-FFF2-40B4-BE49-F238E27FC236}">
                <a16:creationId xmlns:a16="http://schemas.microsoft.com/office/drawing/2014/main" id="{399309FE-27CD-2B99-D95D-5677A662C33E}"/>
              </a:ext>
            </a:extLst>
          </p:cNvPr>
          <p:cNvCxnSpPr>
            <a:cxnSpLocks/>
            <a:stCxn id="59" idx="6"/>
            <a:endCxn id="62" idx="2"/>
          </p:cNvCxnSpPr>
          <p:nvPr/>
        </p:nvCxnSpPr>
        <p:spPr>
          <a:xfrm flipV="1">
            <a:off x="9471443" y="4245108"/>
            <a:ext cx="351766" cy="217329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4C22FCD5-4AD1-9C0C-362C-51AB9B63B758}"/>
              </a:ext>
            </a:extLst>
          </p:cNvPr>
          <p:cNvCxnSpPr>
            <a:cxnSpLocks/>
            <a:stCxn id="59" idx="6"/>
            <a:endCxn id="63" idx="2"/>
          </p:cNvCxnSpPr>
          <p:nvPr/>
        </p:nvCxnSpPr>
        <p:spPr>
          <a:xfrm>
            <a:off x="9471443" y="4462437"/>
            <a:ext cx="1454053" cy="113339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4" name="Straight Arrow Connector 463">
            <a:extLst>
              <a:ext uri="{FF2B5EF4-FFF2-40B4-BE49-F238E27FC236}">
                <a16:creationId xmlns:a16="http://schemas.microsoft.com/office/drawing/2014/main" id="{6CC113F1-2E27-7DC7-CEDD-D318193608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9465367" y="3917585"/>
            <a:ext cx="357842" cy="327523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5" name="Straight Arrow Connector 464">
            <a:extLst>
              <a:ext uri="{FF2B5EF4-FFF2-40B4-BE49-F238E27FC236}">
                <a16:creationId xmlns:a16="http://schemas.microsoft.com/office/drawing/2014/main" id="{5EFE5127-72CB-381C-04BD-B0849741A7AB}"/>
              </a:ext>
            </a:extLst>
          </p:cNvPr>
          <p:cNvCxnSpPr>
            <a:cxnSpLocks/>
            <a:stCxn id="61" idx="6"/>
            <a:endCxn id="57" idx="2"/>
          </p:cNvCxnSpPr>
          <p:nvPr/>
        </p:nvCxnSpPr>
        <p:spPr>
          <a:xfrm flipV="1">
            <a:off x="8911016" y="4352302"/>
            <a:ext cx="1463939" cy="443194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6" name="Straight Arrow Connector 465">
            <a:extLst>
              <a:ext uri="{FF2B5EF4-FFF2-40B4-BE49-F238E27FC236}">
                <a16:creationId xmlns:a16="http://schemas.microsoft.com/office/drawing/2014/main" id="{832014C8-42C5-82D3-C455-1D6AF3D5826F}"/>
              </a:ext>
            </a:extLst>
          </p:cNvPr>
          <p:cNvCxnSpPr>
            <a:cxnSpLocks/>
            <a:stCxn id="57" idx="6"/>
            <a:endCxn id="63" idx="2"/>
          </p:cNvCxnSpPr>
          <p:nvPr/>
        </p:nvCxnSpPr>
        <p:spPr>
          <a:xfrm>
            <a:off x="10578899" y="4352302"/>
            <a:ext cx="346597" cy="223474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7" name="Straight Arrow Connector 466">
            <a:extLst>
              <a:ext uri="{FF2B5EF4-FFF2-40B4-BE49-F238E27FC236}">
                <a16:creationId xmlns:a16="http://schemas.microsoft.com/office/drawing/2014/main" id="{877BCC17-6A11-6EB2-188A-AB0EACCD498B}"/>
              </a:ext>
            </a:extLst>
          </p:cNvPr>
          <p:cNvCxnSpPr>
            <a:cxnSpLocks/>
            <a:endCxn id="448" idx="1"/>
          </p:cNvCxnSpPr>
          <p:nvPr/>
        </p:nvCxnSpPr>
        <p:spPr>
          <a:xfrm>
            <a:off x="9465367" y="4451211"/>
            <a:ext cx="383130" cy="261113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8" name="Straight Arrow Connector 467">
            <a:extLst>
              <a:ext uri="{FF2B5EF4-FFF2-40B4-BE49-F238E27FC236}">
                <a16:creationId xmlns:a16="http://schemas.microsoft.com/office/drawing/2014/main" id="{587AA3C6-78AF-9CA8-3E56-686CEF3DC73C}"/>
              </a:ext>
            </a:extLst>
          </p:cNvPr>
          <p:cNvCxnSpPr>
            <a:cxnSpLocks/>
            <a:stCxn id="55" idx="5"/>
          </p:cNvCxnSpPr>
          <p:nvPr/>
        </p:nvCxnSpPr>
        <p:spPr>
          <a:xfrm>
            <a:off x="8882813" y="3769051"/>
            <a:ext cx="378610" cy="148534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9" name="Straight Arrow Connector 468">
            <a:extLst>
              <a:ext uri="{FF2B5EF4-FFF2-40B4-BE49-F238E27FC236}">
                <a16:creationId xmlns:a16="http://schemas.microsoft.com/office/drawing/2014/main" id="{569389D4-ABEA-0BD2-3584-6C2382866714}"/>
              </a:ext>
            </a:extLst>
          </p:cNvPr>
          <p:cNvCxnSpPr>
            <a:cxnSpLocks/>
            <a:stCxn id="448" idx="6"/>
          </p:cNvCxnSpPr>
          <p:nvPr/>
        </p:nvCxnSpPr>
        <p:spPr>
          <a:xfrm>
            <a:off x="10022574" y="4782263"/>
            <a:ext cx="352381" cy="325966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0" name="Straight Arrow Connector 469">
            <a:extLst>
              <a:ext uri="{FF2B5EF4-FFF2-40B4-BE49-F238E27FC236}">
                <a16:creationId xmlns:a16="http://schemas.microsoft.com/office/drawing/2014/main" id="{79F7B693-3A86-1D45-FD01-0243A691C6F4}"/>
              </a:ext>
            </a:extLst>
          </p:cNvPr>
          <p:cNvCxnSpPr>
            <a:cxnSpLocks/>
            <a:stCxn id="56" idx="6"/>
            <a:endCxn id="57" idx="2"/>
          </p:cNvCxnSpPr>
          <p:nvPr/>
        </p:nvCxnSpPr>
        <p:spPr>
          <a:xfrm>
            <a:off x="9465367" y="3917585"/>
            <a:ext cx="909588" cy="434717"/>
          </a:xfrm>
          <a:prstGeom prst="straightConnector1">
            <a:avLst/>
          </a:pr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1" name="Freeform: Shape 470">
            <a:extLst>
              <a:ext uri="{FF2B5EF4-FFF2-40B4-BE49-F238E27FC236}">
                <a16:creationId xmlns:a16="http://schemas.microsoft.com/office/drawing/2014/main" id="{81A5D324-6C97-BEA7-CBEF-63CEE524FFEA}"/>
              </a:ext>
            </a:extLst>
          </p:cNvPr>
          <p:cNvSpPr/>
          <p:nvPr/>
        </p:nvSpPr>
        <p:spPr>
          <a:xfrm>
            <a:off x="9472666" y="3930881"/>
            <a:ext cx="1457325" cy="628650"/>
          </a:xfrm>
          <a:custGeom>
            <a:avLst/>
            <a:gdLst>
              <a:gd name="csX0" fmla="*/ 0 w 1549400"/>
              <a:gd name="csY0" fmla="*/ 0 h 685800"/>
              <a:gd name="csX1" fmla="*/ 857250 w 1549400"/>
              <a:gd name="csY1" fmla="*/ 146050 h 685800"/>
              <a:gd name="csX2" fmla="*/ 1549400 w 1549400"/>
              <a:gd name="csY2" fmla="*/ 685800 h 685800"/>
              <a:gd name="csX0" fmla="*/ 0 w 1517650"/>
              <a:gd name="csY0" fmla="*/ 0 h 714375"/>
              <a:gd name="csX1" fmla="*/ 857250 w 1517650"/>
              <a:gd name="csY1" fmla="*/ 146050 h 714375"/>
              <a:gd name="csX2" fmla="*/ 1517650 w 1517650"/>
              <a:gd name="csY2" fmla="*/ 714375 h 714375"/>
              <a:gd name="csX0" fmla="*/ 0 w 1457325"/>
              <a:gd name="csY0" fmla="*/ 6830 h 635480"/>
              <a:gd name="csX1" fmla="*/ 796925 w 1457325"/>
              <a:gd name="csY1" fmla="*/ 67155 h 635480"/>
              <a:gd name="csX2" fmla="*/ 1457325 w 1457325"/>
              <a:gd name="csY2" fmla="*/ 635480 h 635480"/>
              <a:gd name="csX0" fmla="*/ 0 w 1457325"/>
              <a:gd name="csY0" fmla="*/ 0 h 628650"/>
              <a:gd name="csX1" fmla="*/ 860425 w 1457325"/>
              <a:gd name="csY1" fmla="*/ 149225 h 628650"/>
              <a:gd name="csX2" fmla="*/ 1457325 w 1457325"/>
              <a:gd name="csY2" fmla="*/ 628650 h 628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457325" h="628650">
                <a:moveTo>
                  <a:pt x="0" y="0"/>
                </a:moveTo>
                <a:cubicBezTo>
                  <a:pt x="299508" y="15875"/>
                  <a:pt x="602192" y="34925"/>
                  <a:pt x="860425" y="149225"/>
                </a:cubicBezTo>
                <a:cubicBezTo>
                  <a:pt x="1118658" y="263525"/>
                  <a:pt x="1240366" y="415925"/>
                  <a:pt x="1457325" y="628650"/>
                </a:cubicBezTo>
              </a:path>
            </a:pathLst>
          </a:cu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Freeform: Shape 471">
            <a:extLst>
              <a:ext uri="{FF2B5EF4-FFF2-40B4-BE49-F238E27FC236}">
                <a16:creationId xmlns:a16="http://schemas.microsoft.com/office/drawing/2014/main" id="{57585148-99EE-2990-0D4C-D33410E2A105}"/>
              </a:ext>
            </a:extLst>
          </p:cNvPr>
          <p:cNvSpPr/>
          <p:nvPr/>
        </p:nvSpPr>
        <p:spPr>
          <a:xfrm rot="11069376">
            <a:off x="9445585" y="4524156"/>
            <a:ext cx="947686" cy="547184"/>
          </a:xfrm>
          <a:custGeom>
            <a:avLst/>
            <a:gdLst>
              <a:gd name="csX0" fmla="*/ 0 w 1549400"/>
              <a:gd name="csY0" fmla="*/ 0 h 685800"/>
              <a:gd name="csX1" fmla="*/ 857250 w 1549400"/>
              <a:gd name="csY1" fmla="*/ 146050 h 685800"/>
              <a:gd name="csX2" fmla="*/ 1549400 w 1549400"/>
              <a:gd name="csY2" fmla="*/ 685800 h 685800"/>
              <a:gd name="csX0" fmla="*/ 0 w 1517650"/>
              <a:gd name="csY0" fmla="*/ 0 h 714375"/>
              <a:gd name="csX1" fmla="*/ 857250 w 1517650"/>
              <a:gd name="csY1" fmla="*/ 146050 h 714375"/>
              <a:gd name="csX2" fmla="*/ 1517650 w 1517650"/>
              <a:gd name="csY2" fmla="*/ 714375 h 714375"/>
              <a:gd name="csX0" fmla="*/ 0 w 1457325"/>
              <a:gd name="csY0" fmla="*/ 6830 h 635480"/>
              <a:gd name="csX1" fmla="*/ 796925 w 1457325"/>
              <a:gd name="csY1" fmla="*/ 67155 h 635480"/>
              <a:gd name="csX2" fmla="*/ 1457325 w 1457325"/>
              <a:gd name="csY2" fmla="*/ 635480 h 635480"/>
              <a:gd name="csX0" fmla="*/ 0 w 1457325"/>
              <a:gd name="csY0" fmla="*/ 0 h 628650"/>
              <a:gd name="csX1" fmla="*/ 860425 w 1457325"/>
              <a:gd name="csY1" fmla="*/ 149225 h 628650"/>
              <a:gd name="csX2" fmla="*/ 1457325 w 1457325"/>
              <a:gd name="csY2" fmla="*/ 628650 h 628650"/>
              <a:gd name="csX0" fmla="*/ 0 w 1423500"/>
              <a:gd name="csY0" fmla="*/ 0 h 840284"/>
              <a:gd name="csX1" fmla="*/ 860425 w 1423500"/>
              <a:gd name="csY1" fmla="*/ 149225 h 840284"/>
              <a:gd name="csX2" fmla="*/ 1423500 w 1423500"/>
              <a:gd name="csY2" fmla="*/ 840283 h 840284"/>
              <a:gd name="csX0" fmla="*/ 0 w 1423500"/>
              <a:gd name="csY0" fmla="*/ 0 h 840282"/>
              <a:gd name="csX1" fmla="*/ 860425 w 1423500"/>
              <a:gd name="csY1" fmla="*/ 149225 h 840282"/>
              <a:gd name="csX2" fmla="*/ 1423500 w 1423500"/>
              <a:gd name="csY2" fmla="*/ 840283 h 840282"/>
              <a:gd name="csX0" fmla="*/ 1 w 1458184"/>
              <a:gd name="csY0" fmla="*/ 0 h 823149"/>
              <a:gd name="csX1" fmla="*/ 895109 w 1458184"/>
              <a:gd name="csY1" fmla="*/ 132091 h 823149"/>
              <a:gd name="csX2" fmla="*/ 1458184 w 1458184"/>
              <a:gd name="csY2" fmla="*/ 823149 h 823149"/>
              <a:gd name="csX0" fmla="*/ 1 w 1429536"/>
              <a:gd name="csY0" fmla="*/ 0 h 825398"/>
              <a:gd name="csX1" fmla="*/ 866461 w 1429536"/>
              <a:gd name="csY1" fmla="*/ 134340 h 825398"/>
              <a:gd name="csX2" fmla="*/ 1429536 w 1429536"/>
              <a:gd name="csY2" fmla="*/ 825398 h 8253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429536" h="825398">
                <a:moveTo>
                  <a:pt x="1" y="0"/>
                </a:moveTo>
                <a:cubicBezTo>
                  <a:pt x="299509" y="15875"/>
                  <a:pt x="608228" y="20040"/>
                  <a:pt x="866461" y="134340"/>
                </a:cubicBezTo>
                <a:cubicBezTo>
                  <a:pt x="1124694" y="248640"/>
                  <a:pt x="1329272" y="538657"/>
                  <a:pt x="1429536" y="825398"/>
                </a:cubicBezTo>
              </a:path>
            </a:pathLst>
          </a:cu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Freeform: Shape 472">
            <a:extLst>
              <a:ext uri="{FF2B5EF4-FFF2-40B4-BE49-F238E27FC236}">
                <a16:creationId xmlns:a16="http://schemas.microsoft.com/office/drawing/2014/main" id="{C10399FE-51F9-32C3-D5ED-C94847B13C43}"/>
              </a:ext>
            </a:extLst>
          </p:cNvPr>
          <p:cNvSpPr/>
          <p:nvPr/>
        </p:nvSpPr>
        <p:spPr>
          <a:xfrm rot="11069376">
            <a:off x="8884568" y="4207884"/>
            <a:ext cx="947686" cy="547184"/>
          </a:xfrm>
          <a:custGeom>
            <a:avLst/>
            <a:gdLst>
              <a:gd name="csX0" fmla="*/ 0 w 1549400"/>
              <a:gd name="csY0" fmla="*/ 0 h 685800"/>
              <a:gd name="csX1" fmla="*/ 857250 w 1549400"/>
              <a:gd name="csY1" fmla="*/ 146050 h 685800"/>
              <a:gd name="csX2" fmla="*/ 1549400 w 1549400"/>
              <a:gd name="csY2" fmla="*/ 685800 h 685800"/>
              <a:gd name="csX0" fmla="*/ 0 w 1517650"/>
              <a:gd name="csY0" fmla="*/ 0 h 714375"/>
              <a:gd name="csX1" fmla="*/ 857250 w 1517650"/>
              <a:gd name="csY1" fmla="*/ 146050 h 714375"/>
              <a:gd name="csX2" fmla="*/ 1517650 w 1517650"/>
              <a:gd name="csY2" fmla="*/ 714375 h 714375"/>
              <a:gd name="csX0" fmla="*/ 0 w 1457325"/>
              <a:gd name="csY0" fmla="*/ 6830 h 635480"/>
              <a:gd name="csX1" fmla="*/ 796925 w 1457325"/>
              <a:gd name="csY1" fmla="*/ 67155 h 635480"/>
              <a:gd name="csX2" fmla="*/ 1457325 w 1457325"/>
              <a:gd name="csY2" fmla="*/ 635480 h 635480"/>
              <a:gd name="csX0" fmla="*/ 0 w 1457325"/>
              <a:gd name="csY0" fmla="*/ 0 h 628650"/>
              <a:gd name="csX1" fmla="*/ 860425 w 1457325"/>
              <a:gd name="csY1" fmla="*/ 149225 h 628650"/>
              <a:gd name="csX2" fmla="*/ 1457325 w 1457325"/>
              <a:gd name="csY2" fmla="*/ 628650 h 628650"/>
              <a:gd name="csX0" fmla="*/ 0 w 1423500"/>
              <a:gd name="csY0" fmla="*/ 0 h 840284"/>
              <a:gd name="csX1" fmla="*/ 860425 w 1423500"/>
              <a:gd name="csY1" fmla="*/ 149225 h 840284"/>
              <a:gd name="csX2" fmla="*/ 1423500 w 1423500"/>
              <a:gd name="csY2" fmla="*/ 840283 h 840284"/>
              <a:gd name="csX0" fmla="*/ 0 w 1423500"/>
              <a:gd name="csY0" fmla="*/ 0 h 840282"/>
              <a:gd name="csX1" fmla="*/ 860425 w 1423500"/>
              <a:gd name="csY1" fmla="*/ 149225 h 840282"/>
              <a:gd name="csX2" fmla="*/ 1423500 w 1423500"/>
              <a:gd name="csY2" fmla="*/ 840283 h 840282"/>
              <a:gd name="csX0" fmla="*/ 1 w 1458184"/>
              <a:gd name="csY0" fmla="*/ 0 h 823149"/>
              <a:gd name="csX1" fmla="*/ 895109 w 1458184"/>
              <a:gd name="csY1" fmla="*/ 132091 h 823149"/>
              <a:gd name="csX2" fmla="*/ 1458184 w 1458184"/>
              <a:gd name="csY2" fmla="*/ 823149 h 823149"/>
              <a:gd name="csX0" fmla="*/ 1 w 1429536"/>
              <a:gd name="csY0" fmla="*/ 0 h 825398"/>
              <a:gd name="csX1" fmla="*/ 866461 w 1429536"/>
              <a:gd name="csY1" fmla="*/ 134340 h 825398"/>
              <a:gd name="csX2" fmla="*/ 1429536 w 1429536"/>
              <a:gd name="csY2" fmla="*/ 825398 h 8253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429536" h="825398">
                <a:moveTo>
                  <a:pt x="1" y="0"/>
                </a:moveTo>
                <a:cubicBezTo>
                  <a:pt x="299509" y="15875"/>
                  <a:pt x="608228" y="20040"/>
                  <a:pt x="866461" y="134340"/>
                </a:cubicBezTo>
                <a:cubicBezTo>
                  <a:pt x="1124694" y="248640"/>
                  <a:pt x="1329272" y="538657"/>
                  <a:pt x="1429536" y="825398"/>
                </a:cubicBezTo>
              </a:path>
            </a:pathLst>
          </a:custGeom>
          <a:ln w="127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Arrow: Right 473">
            <a:extLst>
              <a:ext uri="{FF2B5EF4-FFF2-40B4-BE49-F238E27FC236}">
                <a16:creationId xmlns:a16="http://schemas.microsoft.com/office/drawing/2014/main" id="{1C6FD391-6EE3-FF7C-7EB7-6560415D4AD2}"/>
              </a:ext>
            </a:extLst>
          </p:cNvPr>
          <p:cNvSpPr/>
          <p:nvPr/>
        </p:nvSpPr>
        <p:spPr>
          <a:xfrm rot="5400000">
            <a:off x="9085109" y="2632674"/>
            <a:ext cx="673838" cy="71813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9AC20C02-46CB-A0B1-C258-9A07F85412F9}"/>
              </a:ext>
            </a:extLst>
          </p:cNvPr>
          <p:cNvSpPr txBox="1"/>
          <p:nvPr/>
        </p:nvSpPr>
        <p:spPr>
          <a:xfrm>
            <a:off x="9780627" y="2758860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Embedding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+ FRNN</a:t>
            </a:r>
            <a:endParaRPr lang="en-GB" b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2F4AF78F-E78B-C28A-4C98-AE43808C66CC}"/>
              </a:ext>
            </a:extLst>
          </p:cNvPr>
          <p:cNvGrpSpPr/>
          <p:nvPr/>
        </p:nvGrpSpPr>
        <p:grpSpPr>
          <a:xfrm>
            <a:off x="249196" y="2888431"/>
            <a:ext cx="6975084" cy="1874702"/>
            <a:chOff x="249196" y="2888431"/>
            <a:chExt cx="6975084" cy="18747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7" name="TextBox 476">
                  <a:extLst>
                    <a:ext uri="{FF2B5EF4-FFF2-40B4-BE49-F238E27FC236}">
                      <a16:creationId xmlns:a16="http://schemas.microsoft.com/office/drawing/2014/main" id="{FBB08FFE-5040-CE86-EF83-EDA3B9167F28}"/>
                    </a:ext>
                  </a:extLst>
                </p:cNvPr>
                <p:cNvSpPr txBox="1"/>
                <p:nvPr/>
              </p:nvSpPr>
              <p:spPr>
                <a:xfrm>
                  <a:off x="1085728" y="3325536"/>
                  <a:ext cx="6138552" cy="690958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lvl="1" algn="ctr"/>
                  <a:r>
                    <a:rPr lang="en-GB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Apply FRNN from layer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𝑖</m:t>
                      </m:r>
                    </m:oMath>
                  </a14:m>
                  <a:r>
                    <a:rPr lang="en-GB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 to layer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+1</m:t>
                      </m:r>
                    </m:oMath>
                  </a14:m>
                  <a:r>
                    <a:rPr lang="en-GB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+2</m:t>
                      </m:r>
                    </m:oMath>
                  </a14:m>
                  <a:endParaRPr lang="en-GB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  <a:p>
                  <a:pPr lvl="1" algn="ctr"/>
                  <a:r>
                    <a:rPr lang="en-GB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for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0,…,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layer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−1</m:t>
                          </m:r>
                        </m:e>
                      </m:d>
                    </m:oMath>
                  </a14:m>
                  <a:r>
                    <a:rPr lang="en-GB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77" name="TextBox 476">
                  <a:extLst>
                    <a:ext uri="{FF2B5EF4-FFF2-40B4-BE49-F238E27FC236}">
                      <a16:creationId xmlns:a16="http://schemas.microsoft.com/office/drawing/2014/main" id="{FBB08FFE-5040-CE86-EF83-EDA3B9167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728" y="3325536"/>
                  <a:ext cx="6138552" cy="690958"/>
                </a:xfrm>
                <a:prstGeom prst="rect">
                  <a:avLst/>
                </a:prstGeom>
                <a:blipFill>
                  <a:blip r:embed="rId5"/>
                  <a:stretch>
                    <a:fillRect t="-1681" b="-6723"/>
                  </a:stretch>
                </a:blipFill>
                <a:ln w="3810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EFD2F7FE-AFDA-5948-90F6-4D61A2867A59}"/>
                </a:ext>
              </a:extLst>
            </p:cNvPr>
            <p:cNvSpPr txBox="1"/>
            <p:nvPr/>
          </p:nvSpPr>
          <p:spPr>
            <a:xfrm>
              <a:off x="249750" y="4393801"/>
              <a:ext cx="61277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Segoe UI" panose="020B0502040204020203" pitchFamily="34" charset="0"/>
                  <a:cs typeface="Segoe UI" panose="020B0502040204020203" pitchFamily="34" charset="0"/>
                </a:rPr>
                <a:t>Parallelizable over layers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FE2E1A-3F63-415A-4A3B-13151F30BC3C}"/>
                </a:ext>
              </a:extLst>
            </p:cNvPr>
            <p:cNvSpPr txBox="1"/>
            <p:nvPr/>
          </p:nvSpPr>
          <p:spPr>
            <a:xfrm>
              <a:off x="249196" y="2888431"/>
              <a:ext cx="61277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Segoe UI" panose="020B0502040204020203" pitchFamily="34" charset="0"/>
                  <a:cs typeface="Segoe UI" panose="020B0502040204020203" pitchFamily="34" charset="0"/>
                </a:rPr>
                <a:t>New approach: </a:t>
              </a:r>
              <a:r>
                <a: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FRNN Layer by Layer</a:t>
              </a:r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0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3: FRNN Layer by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7F6E40-9812-2229-0D53-DFB3FF84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8621" y="4578785"/>
            <a:ext cx="3731046" cy="21771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48865BE-ABA3-A50A-123E-51467DEF5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8623" y="2278639"/>
            <a:ext cx="3731044" cy="21771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2A97599-75A0-E264-5F8B-7593AE3B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017" y="4578785"/>
            <a:ext cx="3731046" cy="21771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4FC7450-42B1-28D9-663B-4644815E29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7320" y="4583867"/>
            <a:ext cx="3731045" cy="2177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B68061-D347-CF31-4AAD-1604F7197E5A}"/>
              </a:ext>
            </a:extLst>
          </p:cNvPr>
          <p:cNvSpPr txBox="1"/>
          <p:nvPr/>
        </p:nvSpPr>
        <p:spPr>
          <a:xfrm>
            <a:off x="5392987" y="5527400"/>
            <a:ext cx="1944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</a:t>
            </a:r>
            <a:r>
              <a:rPr lang="fr-FR" b="0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1924C-B990-08B0-3D6C-985DEEE0FE92}"/>
              </a:ext>
            </a:extLst>
          </p:cNvPr>
          <p:cNvSpPr txBox="1"/>
          <p:nvPr/>
        </p:nvSpPr>
        <p:spPr>
          <a:xfrm>
            <a:off x="1326465" y="5463434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Velo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no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B9A0D-49A0-9E4F-BEA5-1CE78C535F6A}"/>
              </a:ext>
            </a:extLst>
          </p:cNvPr>
          <p:cNvSpPr txBox="1"/>
          <p:nvPr/>
        </p:nvSpPr>
        <p:spPr>
          <a:xfrm>
            <a:off x="8971996" y="5509450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Long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from</a:t>
            </a:r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strange</a:t>
            </a:r>
            <a:endParaRPr lang="fr-FR" b="0" dirty="0">
              <a:solidFill>
                <a:srgbClr val="7030A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AD1F1B-382F-7837-D504-563C920E9E40}"/>
              </a:ext>
            </a:extLst>
          </p:cNvPr>
          <p:cNvSpPr txBox="1"/>
          <p:nvPr/>
        </p:nvSpPr>
        <p:spPr>
          <a:xfrm>
            <a:off x="9187742" y="3061225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Fake rate</a:t>
            </a:r>
            <a:endParaRPr lang="fr-FR" b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6B7803-B1A6-A0BA-8CEE-1E35DF497415}"/>
              </a:ext>
            </a:extLst>
          </p:cNvPr>
          <p:cNvSpPr txBox="1"/>
          <p:nvPr/>
        </p:nvSpPr>
        <p:spPr>
          <a:xfrm>
            <a:off x="381000" y="1338320"/>
            <a:ext cx="39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Performance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everywhere</a:t>
            </a:r>
            <a:endParaRPr lang="en-GB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94C547-2E13-3593-2815-4C89605C6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358499"/>
              </p:ext>
            </p:extLst>
          </p:nvPr>
        </p:nvGraphicFramePr>
        <p:xfrm>
          <a:off x="1132278" y="2065080"/>
          <a:ext cx="6045847" cy="1849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14163987"/>
                    </a:ext>
                  </a:extLst>
                </a:gridCol>
                <a:gridCol w="2103946">
                  <a:extLst>
                    <a:ext uri="{9D8B030D-6E8A-4147-A177-3AD203B41FA5}">
                      <a16:colId xmlns:a16="http://schemas.microsoft.com/office/drawing/2014/main" val="518314955"/>
                    </a:ext>
                  </a:extLst>
                </a:gridCol>
                <a:gridCol w="1057593">
                  <a:extLst>
                    <a:ext uri="{9D8B030D-6E8A-4147-A177-3AD203B41FA5}">
                      <a16:colId xmlns:a16="http://schemas.microsoft.com/office/drawing/2014/main" val="3514058226"/>
                    </a:ext>
                  </a:extLst>
                </a:gridCol>
                <a:gridCol w="1607640">
                  <a:extLst>
                    <a:ext uri="{9D8B030D-6E8A-4147-A177-3AD203B41FA5}">
                      <a16:colId xmlns:a16="http://schemas.microsoft.com/office/drawing/2014/main" val="1263884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ETX4VELO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09585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b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endParaRPr lang="fr-FR" b="0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r>
                        <a:rPr lang="fr-FR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no </a:t>
                      </a:r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98.25%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962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96.55%</a:t>
                      </a:r>
                      <a:endParaRPr lang="fr-FR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112947"/>
                  </a:ext>
                </a:extLst>
              </a:tr>
              <a:tr h="28950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0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97.74%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7733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0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Fake rate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0.88%</a:t>
                      </a:r>
                      <a:endParaRPr lang="fr-FR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02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537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3: FRNN Layer by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7F6E40-9812-2229-0D53-DFB3FF84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8621" y="4578785"/>
            <a:ext cx="3731046" cy="21771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48865BE-ABA3-A50A-123E-51467DEF5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8623" y="2278639"/>
            <a:ext cx="3731044" cy="21771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2A97599-75A0-E264-5F8B-7593AE3B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017" y="4578785"/>
            <a:ext cx="3731046" cy="21771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4FC7450-42B1-28D9-663B-4644815E29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7320" y="4583867"/>
            <a:ext cx="3731045" cy="2177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B68061-D347-CF31-4AAD-1604F7197E5A}"/>
              </a:ext>
            </a:extLst>
          </p:cNvPr>
          <p:cNvSpPr txBox="1"/>
          <p:nvPr/>
        </p:nvSpPr>
        <p:spPr>
          <a:xfrm>
            <a:off x="5392987" y="5527400"/>
            <a:ext cx="1944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</a:t>
            </a:r>
            <a:r>
              <a:rPr lang="fr-FR" b="0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1924C-B990-08B0-3D6C-985DEEE0FE92}"/>
              </a:ext>
            </a:extLst>
          </p:cNvPr>
          <p:cNvSpPr txBox="1"/>
          <p:nvPr/>
        </p:nvSpPr>
        <p:spPr>
          <a:xfrm>
            <a:off x="1326465" y="5463434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Velo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no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B9A0D-49A0-9E4F-BEA5-1CE78C535F6A}"/>
              </a:ext>
            </a:extLst>
          </p:cNvPr>
          <p:cNvSpPr txBox="1"/>
          <p:nvPr/>
        </p:nvSpPr>
        <p:spPr>
          <a:xfrm>
            <a:off x="8971996" y="5509450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Long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from</a:t>
            </a:r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strange</a:t>
            </a:r>
            <a:endParaRPr lang="fr-FR" b="0" dirty="0">
              <a:solidFill>
                <a:srgbClr val="7030A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AD1F1B-382F-7837-D504-563C920E9E40}"/>
              </a:ext>
            </a:extLst>
          </p:cNvPr>
          <p:cNvSpPr txBox="1"/>
          <p:nvPr/>
        </p:nvSpPr>
        <p:spPr>
          <a:xfrm>
            <a:off x="9187742" y="3061225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Fake rate</a:t>
            </a:r>
            <a:endParaRPr lang="fr-FR" b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6B7803-B1A6-A0BA-8CEE-1E35DF497415}"/>
              </a:ext>
            </a:extLst>
          </p:cNvPr>
          <p:cNvSpPr txBox="1"/>
          <p:nvPr/>
        </p:nvSpPr>
        <p:spPr>
          <a:xfrm>
            <a:off x="381000" y="1338320"/>
            <a:ext cx="39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Performance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everywhere</a:t>
            </a:r>
            <a:endParaRPr lang="en-GB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94C547-2E13-3593-2815-4C89605C6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251674"/>
              </p:ext>
            </p:extLst>
          </p:nvPr>
        </p:nvGraphicFramePr>
        <p:xfrm>
          <a:off x="1132278" y="2065080"/>
          <a:ext cx="6045847" cy="22199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14163987"/>
                    </a:ext>
                  </a:extLst>
                </a:gridCol>
                <a:gridCol w="2103946">
                  <a:extLst>
                    <a:ext uri="{9D8B030D-6E8A-4147-A177-3AD203B41FA5}">
                      <a16:colId xmlns:a16="http://schemas.microsoft.com/office/drawing/2014/main" val="518314955"/>
                    </a:ext>
                  </a:extLst>
                </a:gridCol>
                <a:gridCol w="1057593">
                  <a:extLst>
                    <a:ext uri="{9D8B030D-6E8A-4147-A177-3AD203B41FA5}">
                      <a16:colId xmlns:a16="http://schemas.microsoft.com/office/drawing/2014/main" val="3514058226"/>
                    </a:ext>
                  </a:extLst>
                </a:gridCol>
                <a:gridCol w="1607640">
                  <a:extLst>
                    <a:ext uri="{9D8B030D-6E8A-4147-A177-3AD203B41FA5}">
                      <a16:colId xmlns:a16="http://schemas.microsoft.com/office/drawing/2014/main" val="1263884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ETX4VELO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09585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b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endParaRPr lang="fr-FR" b="0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r>
                        <a:rPr lang="fr-FR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no </a:t>
                      </a:r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98.25%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962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96.55%</a:t>
                      </a:r>
                      <a:endParaRPr lang="fr-FR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112947"/>
                  </a:ext>
                </a:extLst>
              </a:tr>
              <a:tr h="28950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0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97.74%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7733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0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Fake rate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0.88%</a:t>
                      </a:r>
                      <a:endParaRPr lang="fr-FR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0235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Throughput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595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000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880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64E8-86AC-E3BA-AB6E-5FC4FE65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8536B-FEA9-DFEA-CFDE-39AA57CA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11590-10B2-41BE-9535-036A0EE2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Particle Physics</a:t>
            </a:r>
            <a:endParaRPr lang="fr-F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126093-C757-5F65-3BC8-B13324D802A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914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A5B8F8-92DC-B9DC-FBA5-E1E66CCE5FA1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B5C043-DDBC-1D75-8919-0B030551FF02}"/>
                  </a:ext>
                </a:extLst>
              </p:cNvPr>
              <p:cNvSpPr txBox="1"/>
              <p:nvPr/>
            </p:nvSpPr>
            <p:spPr>
              <a:xfrm>
                <a:off x="5877339" y="2367726"/>
                <a:ext cx="81169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𝜋</m:t>
                          </m:r>
                        </m:e>
                        <m:sup>
                          <m: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B5C043-DDBC-1D75-8919-0B030551F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339" y="2367726"/>
                <a:ext cx="811696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A39B3F-E6A8-8AD8-425E-563D8C1ECCF1}"/>
                  </a:ext>
                </a:extLst>
              </p:cNvPr>
              <p:cNvSpPr txBox="1"/>
              <p:nvPr/>
            </p:nvSpPr>
            <p:spPr>
              <a:xfrm>
                <a:off x="5908815" y="3937552"/>
                <a:ext cx="81169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𝐵</m:t>
                          </m:r>
                        </m:e>
                        <m:sup>
                          <m: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sz="4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A39B3F-E6A8-8AD8-425E-563D8C1EC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815" y="3937552"/>
                <a:ext cx="811696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9C3A1E-ED4E-A67D-81AD-A203E9B611AB}"/>
              </a:ext>
            </a:extLst>
          </p:cNvPr>
          <p:cNvCxnSpPr>
            <a:cxnSpLocks/>
          </p:cNvCxnSpPr>
          <p:nvPr/>
        </p:nvCxnSpPr>
        <p:spPr>
          <a:xfrm flipV="1">
            <a:off x="6576390" y="2783592"/>
            <a:ext cx="757573" cy="108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079C598-F2E0-9A69-265C-3594518C9A49}"/>
              </a:ext>
            </a:extLst>
          </p:cNvPr>
          <p:cNvSpPr/>
          <p:nvPr/>
        </p:nvSpPr>
        <p:spPr>
          <a:xfrm>
            <a:off x="7333963" y="2362618"/>
            <a:ext cx="662609" cy="424069"/>
          </a:xfrm>
          <a:custGeom>
            <a:avLst/>
            <a:gdLst>
              <a:gd name="connsiteX0" fmla="*/ 0 w 662609"/>
              <a:gd name="connsiteY0" fmla="*/ 424069 h 424069"/>
              <a:gd name="connsiteX1" fmla="*/ 377687 w 662609"/>
              <a:gd name="connsiteY1" fmla="*/ 331304 h 424069"/>
              <a:gd name="connsiteX2" fmla="*/ 662609 w 662609"/>
              <a:gd name="connsiteY2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609" h="424069">
                <a:moveTo>
                  <a:pt x="0" y="424069"/>
                </a:moveTo>
                <a:cubicBezTo>
                  <a:pt x="133626" y="413025"/>
                  <a:pt x="267252" y="401982"/>
                  <a:pt x="377687" y="331304"/>
                </a:cubicBezTo>
                <a:cubicBezTo>
                  <a:pt x="488122" y="260626"/>
                  <a:pt x="575365" y="130313"/>
                  <a:pt x="662609" y="0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FF9C49-5081-E0C5-4FE0-7674874D4843}"/>
                  </a:ext>
                </a:extLst>
              </p:cNvPr>
              <p:cNvSpPr txBox="1"/>
              <p:nvPr/>
            </p:nvSpPr>
            <p:spPr>
              <a:xfrm>
                <a:off x="8009813" y="1989095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AC8300"/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FF9C49-5081-E0C5-4FE0-7674874D4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813" y="1989095"/>
                <a:ext cx="452799" cy="461665"/>
              </a:xfrm>
              <a:prstGeom prst="rect">
                <a:avLst/>
              </a:prstGeom>
              <a:blipFill>
                <a:blip r:embed="rId4"/>
                <a:stretch>
                  <a:fillRect r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D927FA-1879-285F-F4BB-27DDE26E1981}"/>
                  </a:ext>
                </a:extLst>
              </p:cNvPr>
              <p:cNvSpPr txBox="1"/>
              <p:nvPr/>
            </p:nvSpPr>
            <p:spPr>
              <a:xfrm>
                <a:off x="8134621" y="2844779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b="0" i="1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</m:ctrlPr>
                            </m:sSubPr>
                            <m:e>
                              <m: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𝑒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fr-FR" sz="2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D927FA-1879-285F-F4BB-27DDE26E1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621" y="2844779"/>
                <a:ext cx="452799" cy="461665"/>
              </a:xfrm>
              <a:prstGeom prst="rect">
                <a:avLst/>
              </a:prstGeom>
              <a:blipFill>
                <a:blip r:embed="rId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DE8998-1D64-EC61-6213-C86D2F03B620}"/>
              </a:ext>
            </a:extLst>
          </p:cNvPr>
          <p:cNvCxnSpPr>
            <a:cxnSpLocks/>
          </p:cNvCxnSpPr>
          <p:nvPr/>
        </p:nvCxnSpPr>
        <p:spPr>
          <a:xfrm>
            <a:off x="6615038" y="4322590"/>
            <a:ext cx="273897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0DC9FAD-9BDC-27F9-1022-964922A9961F}"/>
              </a:ext>
            </a:extLst>
          </p:cNvPr>
          <p:cNvSpPr/>
          <p:nvPr/>
        </p:nvSpPr>
        <p:spPr>
          <a:xfrm flipV="1">
            <a:off x="6882309" y="4322590"/>
            <a:ext cx="662609" cy="424069"/>
          </a:xfrm>
          <a:custGeom>
            <a:avLst/>
            <a:gdLst>
              <a:gd name="connsiteX0" fmla="*/ 0 w 662609"/>
              <a:gd name="connsiteY0" fmla="*/ 424069 h 424069"/>
              <a:gd name="connsiteX1" fmla="*/ 377687 w 662609"/>
              <a:gd name="connsiteY1" fmla="*/ 331304 h 424069"/>
              <a:gd name="connsiteX2" fmla="*/ 662609 w 662609"/>
              <a:gd name="connsiteY2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609" h="424069">
                <a:moveTo>
                  <a:pt x="0" y="424069"/>
                </a:moveTo>
                <a:cubicBezTo>
                  <a:pt x="133626" y="413025"/>
                  <a:pt x="267252" y="401982"/>
                  <a:pt x="377687" y="331304"/>
                </a:cubicBezTo>
                <a:cubicBezTo>
                  <a:pt x="488122" y="260626"/>
                  <a:pt x="575365" y="130313"/>
                  <a:pt x="662609" y="0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C13647A-FA08-AC38-F82B-1163FA1A45A6}"/>
              </a:ext>
            </a:extLst>
          </p:cNvPr>
          <p:cNvSpPr/>
          <p:nvPr/>
        </p:nvSpPr>
        <p:spPr>
          <a:xfrm>
            <a:off x="7346116" y="2776334"/>
            <a:ext cx="788505" cy="251791"/>
          </a:xfrm>
          <a:custGeom>
            <a:avLst/>
            <a:gdLst>
              <a:gd name="connsiteX0" fmla="*/ 0 w 788505"/>
              <a:gd name="connsiteY0" fmla="*/ 0 h 251791"/>
              <a:gd name="connsiteX1" fmla="*/ 457200 w 788505"/>
              <a:gd name="connsiteY1" fmla="*/ 86139 h 251791"/>
              <a:gd name="connsiteX2" fmla="*/ 788505 w 788505"/>
              <a:gd name="connsiteY2" fmla="*/ 251791 h 25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505" h="251791">
                <a:moveTo>
                  <a:pt x="0" y="0"/>
                </a:moveTo>
                <a:cubicBezTo>
                  <a:pt x="162891" y="22087"/>
                  <a:pt x="325783" y="44174"/>
                  <a:pt x="457200" y="86139"/>
                </a:cubicBezTo>
                <a:cubicBezTo>
                  <a:pt x="588618" y="128104"/>
                  <a:pt x="688561" y="189947"/>
                  <a:pt x="788505" y="251791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1C8303-52D2-4D90-69C3-028C6218A7BE}"/>
                  </a:ext>
                </a:extLst>
              </p:cNvPr>
              <p:cNvSpPr txBox="1"/>
              <p:nvPr/>
            </p:nvSpPr>
            <p:spPr>
              <a:xfrm>
                <a:off x="7605661" y="4672706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fr-FR" sz="2400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1C8303-52D2-4D90-69C3-028C6218A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661" y="4672706"/>
                <a:ext cx="452799" cy="461665"/>
              </a:xfrm>
              <a:prstGeom prst="rect">
                <a:avLst/>
              </a:prstGeom>
              <a:blipFill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83B574-45D7-67B1-9E56-EA6D3CCED3A8}"/>
              </a:ext>
            </a:extLst>
          </p:cNvPr>
          <p:cNvSpPr/>
          <p:nvPr/>
        </p:nvSpPr>
        <p:spPr>
          <a:xfrm>
            <a:off x="6894457" y="3905147"/>
            <a:ext cx="662609" cy="424069"/>
          </a:xfrm>
          <a:custGeom>
            <a:avLst/>
            <a:gdLst>
              <a:gd name="connsiteX0" fmla="*/ 0 w 662609"/>
              <a:gd name="connsiteY0" fmla="*/ 424069 h 424069"/>
              <a:gd name="connsiteX1" fmla="*/ 377687 w 662609"/>
              <a:gd name="connsiteY1" fmla="*/ 331304 h 424069"/>
              <a:gd name="connsiteX2" fmla="*/ 662609 w 662609"/>
              <a:gd name="connsiteY2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609" h="424069">
                <a:moveTo>
                  <a:pt x="0" y="424069"/>
                </a:moveTo>
                <a:cubicBezTo>
                  <a:pt x="133626" y="413025"/>
                  <a:pt x="267252" y="401982"/>
                  <a:pt x="377687" y="331304"/>
                </a:cubicBezTo>
                <a:cubicBezTo>
                  <a:pt x="488122" y="260626"/>
                  <a:pt x="575365" y="130313"/>
                  <a:pt x="662609" y="0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E4DFE6-E43D-2396-FEC6-7CA756AC7206}"/>
              </a:ext>
            </a:extLst>
          </p:cNvPr>
          <p:cNvCxnSpPr>
            <a:cxnSpLocks/>
          </p:cNvCxnSpPr>
          <p:nvPr/>
        </p:nvCxnSpPr>
        <p:spPr>
          <a:xfrm>
            <a:off x="7029182" y="4329216"/>
            <a:ext cx="674757" cy="0"/>
          </a:xfrm>
          <a:prstGeom prst="lin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F071ECE-0399-A638-F273-37828A608FE7}"/>
                  </a:ext>
                </a:extLst>
              </p:cNvPr>
              <p:cNvSpPr txBox="1"/>
              <p:nvPr/>
            </p:nvSpPr>
            <p:spPr>
              <a:xfrm>
                <a:off x="7665284" y="4079052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400" b="0" i="1">
                    <a:solidFill>
                      <a:srgbClr val="AC8300"/>
                    </a:solidFill>
                    <a:latin typeface="Cambria Math" panose="02040503050406030204" pitchFamily="18" charset="0"/>
                    <a:cs typeface="DokChampa" panose="020B0604020202020204" pitchFamily="34" charset="-34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F071ECE-0399-A638-F273-37828A608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284" y="4079052"/>
                <a:ext cx="452799" cy="461665"/>
              </a:xfrm>
              <a:prstGeom prst="rect">
                <a:avLst/>
              </a:prstGeom>
              <a:blipFill>
                <a:blip r:embed="rId7"/>
                <a:stretch>
                  <a:fillRect r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0565C5-EEE6-37C2-B03D-5130D4066FFD}"/>
                  </a:ext>
                </a:extLst>
              </p:cNvPr>
              <p:cNvSpPr txBox="1"/>
              <p:nvPr/>
            </p:nvSpPr>
            <p:spPr>
              <a:xfrm>
                <a:off x="7594617" y="3537258"/>
                <a:ext cx="452799" cy="532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i="1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</m:oMath>
                  </m:oMathPara>
                </a14:m>
                <a:endParaRPr lang="fr-FR" sz="2400" i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0565C5-EEE6-37C2-B03D-5130D4066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617" y="3537258"/>
                <a:ext cx="452799" cy="5321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D544266-EECD-84BC-E9E5-1B7644F5FB7E}"/>
              </a:ext>
            </a:extLst>
          </p:cNvPr>
          <p:cNvSpPr txBox="1"/>
          <p:nvPr/>
        </p:nvSpPr>
        <p:spPr>
          <a:xfrm>
            <a:off x="579782" y="1211166"/>
            <a:ext cx="8723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FR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3200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them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r-FR" sz="3200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detect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them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right </a:t>
            </a:r>
            <a:r>
              <a:rPr lang="fr-FR" sz="3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away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419282-C194-B51D-5C96-54F2ABFB49C8}"/>
              </a:ext>
            </a:extLst>
          </p:cNvPr>
          <p:cNvSpPr txBox="1"/>
          <p:nvPr/>
        </p:nvSpPr>
        <p:spPr>
          <a:xfrm>
            <a:off x="5981702" y="5187116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  <a:endParaRPr lang="en-GB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7AD5A6F-AACD-90BF-0896-878F4E108EF1}"/>
              </a:ext>
            </a:extLst>
          </p:cNvPr>
          <p:cNvCxnSpPr>
            <a:cxnSpLocks/>
          </p:cNvCxnSpPr>
          <p:nvPr/>
        </p:nvCxnSpPr>
        <p:spPr>
          <a:xfrm>
            <a:off x="8118083" y="3834519"/>
            <a:ext cx="308111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C6FBBAD-A03A-5A9F-4009-703AB5B49DA8}"/>
              </a:ext>
            </a:extLst>
          </p:cNvPr>
          <p:cNvSpPr/>
          <p:nvPr/>
        </p:nvSpPr>
        <p:spPr>
          <a:xfrm>
            <a:off x="8426194" y="3413545"/>
            <a:ext cx="662609" cy="424069"/>
          </a:xfrm>
          <a:custGeom>
            <a:avLst/>
            <a:gdLst>
              <a:gd name="connsiteX0" fmla="*/ 0 w 662609"/>
              <a:gd name="connsiteY0" fmla="*/ 424069 h 424069"/>
              <a:gd name="connsiteX1" fmla="*/ 377687 w 662609"/>
              <a:gd name="connsiteY1" fmla="*/ 331304 h 424069"/>
              <a:gd name="connsiteX2" fmla="*/ 662609 w 662609"/>
              <a:gd name="connsiteY2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609" h="424069">
                <a:moveTo>
                  <a:pt x="0" y="424069"/>
                </a:moveTo>
                <a:cubicBezTo>
                  <a:pt x="133626" y="413025"/>
                  <a:pt x="267252" y="401982"/>
                  <a:pt x="377687" y="331304"/>
                </a:cubicBezTo>
                <a:cubicBezTo>
                  <a:pt x="488122" y="260626"/>
                  <a:pt x="575365" y="130313"/>
                  <a:pt x="662609" y="0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BD98573-4068-E53F-7F1A-4F817903D8DB}"/>
              </a:ext>
            </a:extLst>
          </p:cNvPr>
          <p:cNvSpPr/>
          <p:nvPr/>
        </p:nvSpPr>
        <p:spPr>
          <a:xfrm>
            <a:off x="8438347" y="3827261"/>
            <a:ext cx="788505" cy="251791"/>
          </a:xfrm>
          <a:custGeom>
            <a:avLst/>
            <a:gdLst>
              <a:gd name="connsiteX0" fmla="*/ 0 w 788505"/>
              <a:gd name="connsiteY0" fmla="*/ 0 h 251791"/>
              <a:gd name="connsiteX1" fmla="*/ 457200 w 788505"/>
              <a:gd name="connsiteY1" fmla="*/ 86139 h 251791"/>
              <a:gd name="connsiteX2" fmla="*/ 788505 w 788505"/>
              <a:gd name="connsiteY2" fmla="*/ 251791 h 25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505" h="251791">
                <a:moveTo>
                  <a:pt x="0" y="0"/>
                </a:moveTo>
                <a:cubicBezTo>
                  <a:pt x="162891" y="22087"/>
                  <a:pt x="325783" y="44174"/>
                  <a:pt x="457200" y="86139"/>
                </a:cubicBezTo>
                <a:cubicBezTo>
                  <a:pt x="588618" y="128104"/>
                  <a:pt x="688561" y="189947"/>
                  <a:pt x="788505" y="251791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002C39D-1EBA-EDA0-C5FD-9D85D8C6E424}"/>
                  </a:ext>
                </a:extLst>
              </p:cNvPr>
              <p:cNvSpPr txBox="1"/>
              <p:nvPr/>
            </p:nvSpPr>
            <p:spPr>
              <a:xfrm>
                <a:off x="9163456" y="3163914"/>
                <a:ext cx="6590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cs typeface="DokChampa" panose="020B0604020202020204" pitchFamily="34" charset="-34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FR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002C39D-1EBA-EDA0-C5FD-9D85D8C6E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456" y="3163914"/>
                <a:ext cx="65909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011D4B-7223-3C22-29DE-ED77C50AB64B}"/>
                  </a:ext>
                </a:extLst>
              </p:cNvPr>
              <p:cNvSpPr txBox="1"/>
              <p:nvPr/>
            </p:nvSpPr>
            <p:spPr>
              <a:xfrm>
                <a:off x="9210364" y="3867498"/>
                <a:ext cx="6590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cs typeface="DokChampa" panose="020B0604020202020204" pitchFamily="34" charset="-34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011D4B-7223-3C22-29DE-ED77C50AB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364" y="3867498"/>
                <a:ext cx="65909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6B49CD9-2D37-B20C-9CCF-6B4EB4751147}"/>
              </a:ext>
            </a:extLst>
          </p:cNvPr>
          <p:cNvGrpSpPr/>
          <p:nvPr/>
        </p:nvGrpSpPr>
        <p:grpSpPr>
          <a:xfrm>
            <a:off x="5151251" y="1878445"/>
            <a:ext cx="6651185" cy="4486583"/>
            <a:chOff x="5151251" y="1878445"/>
            <a:chExt cx="6651185" cy="44865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0B4F50D-FC0E-7451-6099-866C779CF5E8}"/>
                </a:ext>
              </a:extLst>
            </p:cNvPr>
            <p:cNvSpPr/>
            <p:nvPr/>
          </p:nvSpPr>
          <p:spPr>
            <a:xfrm>
              <a:off x="5151251" y="1878445"/>
              <a:ext cx="6034984" cy="3849757"/>
            </a:xfrm>
            <a:custGeom>
              <a:avLst/>
              <a:gdLst>
                <a:gd name="connsiteX0" fmla="*/ 0 w 6034984"/>
                <a:gd name="connsiteY0" fmla="*/ 641639 h 3849757"/>
                <a:gd name="connsiteX1" fmla="*/ 641639 w 6034984"/>
                <a:gd name="connsiteY1" fmla="*/ 0 h 3849757"/>
                <a:gd name="connsiteX2" fmla="*/ 1235602 w 6034984"/>
                <a:gd name="connsiteY2" fmla="*/ 0 h 3849757"/>
                <a:gd name="connsiteX3" fmla="*/ 1924600 w 6034984"/>
                <a:gd name="connsiteY3" fmla="*/ 0 h 3849757"/>
                <a:gd name="connsiteX4" fmla="*/ 2613597 w 6034984"/>
                <a:gd name="connsiteY4" fmla="*/ 0 h 3849757"/>
                <a:gd name="connsiteX5" fmla="*/ 3065009 w 6034984"/>
                <a:gd name="connsiteY5" fmla="*/ 0 h 3849757"/>
                <a:gd name="connsiteX6" fmla="*/ 3611455 w 6034984"/>
                <a:gd name="connsiteY6" fmla="*/ 0 h 3849757"/>
                <a:gd name="connsiteX7" fmla="*/ 4205419 w 6034984"/>
                <a:gd name="connsiteY7" fmla="*/ 0 h 3849757"/>
                <a:gd name="connsiteX8" fmla="*/ 4704348 w 6034984"/>
                <a:gd name="connsiteY8" fmla="*/ 0 h 3849757"/>
                <a:gd name="connsiteX9" fmla="*/ 5393345 w 6034984"/>
                <a:gd name="connsiteY9" fmla="*/ 0 h 3849757"/>
                <a:gd name="connsiteX10" fmla="*/ 6034984 w 6034984"/>
                <a:gd name="connsiteY10" fmla="*/ 641639 h 3849757"/>
                <a:gd name="connsiteX11" fmla="*/ 6034984 w 6034984"/>
                <a:gd name="connsiteY11" fmla="*/ 1103605 h 3849757"/>
                <a:gd name="connsiteX12" fmla="*/ 6034984 w 6034984"/>
                <a:gd name="connsiteY12" fmla="*/ 1616901 h 3849757"/>
                <a:gd name="connsiteX13" fmla="*/ 6034984 w 6034984"/>
                <a:gd name="connsiteY13" fmla="*/ 2053202 h 3849757"/>
                <a:gd name="connsiteX14" fmla="*/ 6034984 w 6034984"/>
                <a:gd name="connsiteY14" fmla="*/ 2515169 h 3849757"/>
                <a:gd name="connsiteX15" fmla="*/ 6034984 w 6034984"/>
                <a:gd name="connsiteY15" fmla="*/ 3208118 h 3849757"/>
                <a:gd name="connsiteX16" fmla="*/ 5393345 w 6034984"/>
                <a:gd name="connsiteY16" fmla="*/ 3849757 h 3849757"/>
                <a:gd name="connsiteX17" fmla="*/ 4894416 w 6034984"/>
                <a:gd name="connsiteY17" fmla="*/ 3849757 h 3849757"/>
                <a:gd name="connsiteX18" fmla="*/ 4300453 w 6034984"/>
                <a:gd name="connsiteY18" fmla="*/ 3849757 h 3849757"/>
                <a:gd name="connsiteX19" fmla="*/ 3801523 w 6034984"/>
                <a:gd name="connsiteY19" fmla="*/ 3849757 h 3849757"/>
                <a:gd name="connsiteX20" fmla="*/ 3112526 w 6034984"/>
                <a:gd name="connsiteY20" fmla="*/ 3849757 h 3849757"/>
                <a:gd name="connsiteX21" fmla="*/ 2661114 w 6034984"/>
                <a:gd name="connsiteY21" fmla="*/ 3849757 h 3849757"/>
                <a:gd name="connsiteX22" fmla="*/ 2209702 w 6034984"/>
                <a:gd name="connsiteY22" fmla="*/ 3849757 h 3849757"/>
                <a:gd name="connsiteX23" fmla="*/ 1758290 w 6034984"/>
                <a:gd name="connsiteY23" fmla="*/ 3849757 h 3849757"/>
                <a:gd name="connsiteX24" fmla="*/ 1164327 w 6034984"/>
                <a:gd name="connsiteY24" fmla="*/ 3849757 h 3849757"/>
                <a:gd name="connsiteX25" fmla="*/ 641639 w 6034984"/>
                <a:gd name="connsiteY25" fmla="*/ 3849757 h 3849757"/>
                <a:gd name="connsiteX26" fmla="*/ 0 w 6034984"/>
                <a:gd name="connsiteY26" fmla="*/ 3208118 h 3849757"/>
                <a:gd name="connsiteX27" fmla="*/ 0 w 6034984"/>
                <a:gd name="connsiteY27" fmla="*/ 2669157 h 3849757"/>
                <a:gd name="connsiteX28" fmla="*/ 0 w 6034984"/>
                <a:gd name="connsiteY28" fmla="*/ 2130197 h 3849757"/>
                <a:gd name="connsiteX29" fmla="*/ 0 w 6034984"/>
                <a:gd name="connsiteY29" fmla="*/ 1668231 h 3849757"/>
                <a:gd name="connsiteX30" fmla="*/ 0 w 6034984"/>
                <a:gd name="connsiteY30" fmla="*/ 1180600 h 3849757"/>
                <a:gd name="connsiteX31" fmla="*/ 0 w 6034984"/>
                <a:gd name="connsiteY31" fmla="*/ 641639 h 384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34984" h="3849757" extrusionOk="0">
                  <a:moveTo>
                    <a:pt x="0" y="641639"/>
                  </a:moveTo>
                  <a:cubicBezTo>
                    <a:pt x="-18150" y="317375"/>
                    <a:pt x="341624" y="-84040"/>
                    <a:pt x="641639" y="0"/>
                  </a:cubicBezTo>
                  <a:cubicBezTo>
                    <a:pt x="881508" y="-30047"/>
                    <a:pt x="1109054" y="61392"/>
                    <a:pt x="1235602" y="0"/>
                  </a:cubicBezTo>
                  <a:cubicBezTo>
                    <a:pt x="1362150" y="-61392"/>
                    <a:pt x="1587471" y="13589"/>
                    <a:pt x="1924600" y="0"/>
                  </a:cubicBezTo>
                  <a:cubicBezTo>
                    <a:pt x="2261729" y="-13589"/>
                    <a:pt x="2446158" y="8845"/>
                    <a:pt x="2613597" y="0"/>
                  </a:cubicBezTo>
                  <a:cubicBezTo>
                    <a:pt x="2781036" y="-8845"/>
                    <a:pt x="2903987" y="26225"/>
                    <a:pt x="3065009" y="0"/>
                  </a:cubicBezTo>
                  <a:cubicBezTo>
                    <a:pt x="3226031" y="-26225"/>
                    <a:pt x="3412297" y="23068"/>
                    <a:pt x="3611455" y="0"/>
                  </a:cubicBezTo>
                  <a:cubicBezTo>
                    <a:pt x="3810613" y="-23068"/>
                    <a:pt x="3952625" y="23619"/>
                    <a:pt x="4205419" y="0"/>
                  </a:cubicBezTo>
                  <a:cubicBezTo>
                    <a:pt x="4458213" y="-23619"/>
                    <a:pt x="4521154" y="35499"/>
                    <a:pt x="4704348" y="0"/>
                  </a:cubicBezTo>
                  <a:cubicBezTo>
                    <a:pt x="4887542" y="-35499"/>
                    <a:pt x="5090174" y="81363"/>
                    <a:pt x="5393345" y="0"/>
                  </a:cubicBezTo>
                  <a:cubicBezTo>
                    <a:pt x="5693545" y="72012"/>
                    <a:pt x="6060080" y="290438"/>
                    <a:pt x="6034984" y="641639"/>
                  </a:cubicBezTo>
                  <a:cubicBezTo>
                    <a:pt x="6060036" y="762885"/>
                    <a:pt x="6001289" y="877583"/>
                    <a:pt x="6034984" y="1103605"/>
                  </a:cubicBezTo>
                  <a:cubicBezTo>
                    <a:pt x="6068679" y="1329627"/>
                    <a:pt x="6026415" y="1387454"/>
                    <a:pt x="6034984" y="1616901"/>
                  </a:cubicBezTo>
                  <a:cubicBezTo>
                    <a:pt x="6043553" y="1846348"/>
                    <a:pt x="6019171" y="1936379"/>
                    <a:pt x="6034984" y="2053202"/>
                  </a:cubicBezTo>
                  <a:cubicBezTo>
                    <a:pt x="6050797" y="2170025"/>
                    <a:pt x="6029845" y="2359767"/>
                    <a:pt x="6034984" y="2515169"/>
                  </a:cubicBezTo>
                  <a:cubicBezTo>
                    <a:pt x="6040123" y="2670571"/>
                    <a:pt x="5996778" y="2908233"/>
                    <a:pt x="6034984" y="3208118"/>
                  </a:cubicBezTo>
                  <a:cubicBezTo>
                    <a:pt x="6035171" y="3609574"/>
                    <a:pt x="5750322" y="3950140"/>
                    <a:pt x="5393345" y="3849757"/>
                  </a:cubicBezTo>
                  <a:cubicBezTo>
                    <a:pt x="5180310" y="3893778"/>
                    <a:pt x="5132262" y="3838378"/>
                    <a:pt x="4894416" y="3849757"/>
                  </a:cubicBezTo>
                  <a:cubicBezTo>
                    <a:pt x="4656570" y="3861136"/>
                    <a:pt x="4546083" y="3833060"/>
                    <a:pt x="4300453" y="3849757"/>
                  </a:cubicBezTo>
                  <a:cubicBezTo>
                    <a:pt x="4054823" y="3866454"/>
                    <a:pt x="3968821" y="3813452"/>
                    <a:pt x="3801523" y="3849757"/>
                  </a:cubicBezTo>
                  <a:cubicBezTo>
                    <a:pt x="3634225" y="3886062"/>
                    <a:pt x="3412158" y="3846240"/>
                    <a:pt x="3112526" y="3849757"/>
                  </a:cubicBezTo>
                  <a:cubicBezTo>
                    <a:pt x="2812894" y="3853274"/>
                    <a:pt x="2758704" y="3810978"/>
                    <a:pt x="2661114" y="3849757"/>
                  </a:cubicBezTo>
                  <a:cubicBezTo>
                    <a:pt x="2563524" y="3888536"/>
                    <a:pt x="2401066" y="3814547"/>
                    <a:pt x="2209702" y="3849757"/>
                  </a:cubicBezTo>
                  <a:cubicBezTo>
                    <a:pt x="2018338" y="3884967"/>
                    <a:pt x="1871506" y="3831785"/>
                    <a:pt x="1758290" y="3849757"/>
                  </a:cubicBezTo>
                  <a:cubicBezTo>
                    <a:pt x="1645074" y="3867729"/>
                    <a:pt x="1330566" y="3821907"/>
                    <a:pt x="1164327" y="3849757"/>
                  </a:cubicBezTo>
                  <a:cubicBezTo>
                    <a:pt x="998088" y="3877607"/>
                    <a:pt x="788038" y="3815570"/>
                    <a:pt x="641639" y="3849757"/>
                  </a:cubicBezTo>
                  <a:cubicBezTo>
                    <a:pt x="261404" y="3847919"/>
                    <a:pt x="13120" y="3588764"/>
                    <a:pt x="0" y="3208118"/>
                  </a:cubicBezTo>
                  <a:cubicBezTo>
                    <a:pt x="-45028" y="3043922"/>
                    <a:pt x="21489" y="2847681"/>
                    <a:pt x="0" y="2669157"/>
                  </a:cubicBezTo>
                  <a:cubicBezTo>
                    <a:pt x="-21489" y="2490633"/>
                    <a:pt x="13825" y="2303305"/>
                    <a:pt x="0" y="2130197"/>
                  </a:cubicBezTo>
                  <a:cubicBezTo>
                    <a:pt x="-13825" y="1957089"/>
                    <a:pt x="5678" y="1823446"/>
                    <a:pt x="0" y="1668231"/>
                  </a:cubicBezTo>
                  <a:cubicBezTo>
                    <a:pt x="-5678" y="1513016"/>
                    <a:pt x="32730" y="1301670"/>
                    <a:pt x="0" y="1180600"/>
                  </a:cubicBezTo>
                  <a:cubicBezTo>
                    <a:pt x="-32730" y="1059530"/>
                    <a:pt x="14270" y="905590"/>
                    <a:pt x="0" y="641639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0144169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F5B769D-23A2-F655-D4FA-5148262360A5}"/>
                </a:ext>
              </a:extLst>
            </p:cNvPr>
            <p:cNvSpPr txBox="1"/>
            <p:nvPr/>
          </p:nvSpPr>
          <p:spPr>
            <a:xfrm>
              <a:off x="7095164" y="5841808"/>
              <a:ext cx="47072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dirty="0" err="1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Particle</a:t>
              </a:r>
              <a:r>
                <a:rPr lang="fr-FR" sz="2800" dirty="0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detector</a:t>
              </a:r>
              <a:endParaRPr lang="en-GB" sz="28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CE7BB3-0AF2-B3B7-CCE7-171DED981C30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031930" y="2721669"/>
            <a:ext cx="2845409" cy="7001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EE3584B-BA3A-9CEE-3B3F-99BD9D6B9035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3031930" y="3421867"/>
            <a:ext cx="2876885" cy="86962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07932E3-EC56-FEEF-5A54-95B7795F07F8}"/>
              </a:ext>
            </a:extLst>
          </p:cNvPr>
          <p:cNvCxnSpPr>
            <a:cxnSpLocks/>
          </p:cNvCxnSpPr>
          <p:nvPr/>
        </p:nvCxnSpPr>
        <p:spPr>
          <a:xfrm>
            <a:off x="3053819" y="3376592"/>
            <a:ext cx="2823520" cy="193642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: Beveled 42">
            <a:extLst>
              <a:ext uri="{FF2B5EF4-FFF2-40B4-BE49-F238E27FC236}">
                <a16:creationId xmlns:a16="http://schemas.microsoft.com/office/drawing/2014/main" id="{F18A3823-A7C4-1AE6-19FA-E344BF9D6D7A}"/>
              </a:ext>
            </a:extLst>
          </p:cNvPr>
          <p:cNvSpPr/>
          <p:nvPr/>
        </p:nvSpPr>
        <p:spPr>
          <a:xfrm>
            <a:off x="1245704" y="2445026"/>
            <a:ext cx="3564835" cy="2193235"/>
          </a:xfrm>
          <a:custGeom>
            <a:avLst/>
            <a:gdLst>
              <a:gd name="connsiteX0" fmla="*/ 148263 w 3564835"/>
              <a:gd name="connsiteY0" fmla="*/ 148263 h 2193235"/>
              <a:gd name="connsiteX1" fmla="*/ 692981 w 3564835"/>
              <a:gd name="connsiteY1" fmla="*/ 148263 h 2193235"/>
              <a:gd name="connsiteX2" fmla="*/ 1237699 w 3564835"/>
              <a:gd name="connsiteY2" fmla="*/ 148263 h 2193235"/>
              <a:gd name="connsiteX3" fmla="*/ 1847784 w 3564835"/>
              <a:gd name="connsiteY3" fmla="*/ 148263 h 2193235"/>
              <a:gd name="connsiteX4" fmla="*/ 2359819 w 3564835"/>
              <a:gd name="connsiteY4" fmla="*/ 148263 h 2193235"/>
              <a:gd name="connsiteX5" fmla="*/ 2806488 w 3564835"/>
              <a:gd name="connsiteY5" fmla="*/ 148263 h 2193235"/>
              <a:gd name="connsiteX6" fmla="*/ 3416572 w 3564835"/>
              <a:gd name="connsiteY6" fmla="*/ 148263 h 2193235"/>
              <a:gd name="connsiteX7" fmla="*/ 3416572 w 3564835"/>
              <a:gd name="connsiteY7" fmla="*/ 641407 h 2193235"/>
              <a:gd name="connsiteX8" fmla="*/ 3416572 w 3564835"/>
              <a:gd name="connsiteY8" fmla="*/ 1058683 h 2193235"/>
              <a:gd name="connsiteX9" fmla="*/ 3416572 w 3564835"/>
              <a:gd name="connsiteY9" fmla="*/ 1551828 h 2193235"/>
              <a:gd name="connsiteX10" fmla="*/ 3416572 w 3564835"/>
              <a:gd name="connsiteY10" fmla="*/ 2044972 h 2193235"/>
              <a:gd name="connsiteX11" fmla="*/ 2839171 w 3564835"/>
              <a:gd name="connsiteY11" fmla="*/ 2044972 h 2193235"/>
              <a:gd name="connsiteX12" fmla="*/ 2327136 w 3564835"/>
              <a:gd name="connsiteY12" fmla="*/ 2044972 h 2193235"/>
              <a:gd name="connsiteX13" fmla="*/ 1847784 w 3564835"/>
              <a:gd name="connsiteY13" fmla="*/ 2044972 h 2193235"/>
              <a:gd name="connsiteX14" fmla="*/ 1335749 w 3564835"/>
              <a:gd name="connsiteY14" fmla="*/ 2044972 h 2193235"/>
              <a:gd name="connsiteX15" fmla="*/ 889080 w 3564835"/>
              <a:gd name="connsiteY15" fmla="*/ 2044972 h 2193235"/>
              <a:gd name="connsiteX16" fmla="*/ 148263 w 3564835"/>
              <a:gd name="connsiteY16" fmla="*/ 2044972 h 2193235"/>
              <a:gd name="connsiteX17" fmla="*/ 148263 w 3564835"/>
              <a:gd name="connsiteY17" fmla="*/ 1589762 h 2193235"/>
              <a:gd name="connsiteX18" fmla="*/ 148263 w 3564835"/>
              <a:gd name="connsiteY18" fmla="*/ 1134552 h 2193235"/>
              <a:gd name="connsiteX19" fmla="*/ 148263 w 3564835"/>
              <a:gd name="connsiteY19" fmla="*/ 660374 h 2193235"/>
              <a:gd name="connsiteX20" fmla="*/ 148263 w 3564835"/>
              <a:gd name="connsiteY20" fmla="*/ 148263 h 2193235"/>
              <a:gd name="connsiteX0" fmla="*/ 0 w 3564835"/>
              <a:gd name="connsiteY0" fmla="*/ 0 h 2193235"/>
              <a:gd name="connsiteX1" fmla="*/ 522842 w 3564835"/>
              <a:gd name="connsiteY1" fmla="*/ 0 h 2193235"/>
              <a:gd name="connsiteX2" fmla="*/ 1152630 w 3564835"/>
              <a:gd name="connsiteY2" fmla="*/ 0 h 2193235"/>
              <a:gd name="connsiteX3" fmla="*/ 1746769 w 3564835"/>
              <a:gd name="connsiteY3" fmla="*/ 0 h 2193235"/>
              <a:gd name="connsiteX4" fmla="*/ 2376557 w 3564835"/>
              <a:gd name="connsiteY4" fmla="*/ 0 h 2193235"/>
              <a:gd name="connsiteX5" fmla="*/ 2935047 w 3564835"/>
              <a:gd name="connsiteY5" fmla="*/ 0 h 2193235"/>
              <a:gd name="connsiteX6" fmla="*/ 3564835 w 3564835"/>
              <a:gd name="connsiteY6" fmla="*/ 0 h 2193235"/>
              <a:gd name="connsiteX7" fmla="*/ 3416572 w 3564835"/>
              <a:gd name="connsiteY7" fmla="*/ 148263 h 2193235"/>
              <a:gd name="connsiteX8" fmla="*/ 2839171 w 3564835"/>
              <a:gd name="connsiteY8" fmla="*/ 148263 h 2193235"/>
              <a:gd name="connsiteX9" fmla="*/ 2327136 w 3564835"/>
              <a:gd name="connsiteY9" fmla="*/ 148263 h 2193235"/>
              <a:gd name="connsiteX10" fmla="*/ 1782418 w 3564835"/>
              <a:gd name="connsiteY10" fmla="*/ 148263 h 2193235"/>
              <a:gd name="connsiteX11" fmla="*/ 1172333 w 3564835"/>
              <a:gd name="connsiteY11" fmla="*/ 148263 h 2193235"/>
              <a:gd name="connsiteX12" fmla="*/ 660298 w 3564835"/>
              <a:gd name="connsiteY12" fmla="*/ 148263 h 2193235"/>
              <a:gd name="connsiteX13" fmla="*/ 148263 w 3564835"/>
              <a:gd name="connsiteY13" fmla="*/ 148263 h 2193235"/>
              <a:gd name="connsiteX14" fmla="*/ 0 w 3564835"/>
              <a:gd name="connsiteY14" fmla="*/ 0 h 2193235"/>
              <a:gd name="connsiteX0" fmla="*/ 0 w 3564835"/>
              <a:gd name="connsiteY0" fmla="*/ 2193235 h 2193235"/>
              <a:gd name="connsiteX1" fmla="*/ 148263 w 3564835"/>
              <a:gd name="connsiteY1" fmla="*/ 2044972 h 2193235"/>
              <a:gd name="connsiteX2" fmla="*/ 692981 w 3564835"/>
              <a:gd name="connsiteY2" fmla="*/ 2044972 h 2193235"/>
              <a:gd name="connsiteX3" fmla="*/ 1270382 w 3564835"/>
              <a:gd name="connsiteY3" fmla="*/ 2044972 h 2193235"/>
              <a:gd name="connsiteX4" fmla="*/ 1782418 w 3564835"/>
              <a:gd name="connsiteY4" fmla="*/ 2044972 h 2193235"/>
              <a:gd name="connsiteX5" fmla="*/ 2261769 w 3564835"/>
              <a:gd name="connsiteY5" fmla="*/ 2044972 h 2193235"/>
              <a:gd name="connsiteX6" fmla="*/ 2773805 w 3564835"/>
              <a:gd name="connsiteY6" fmla="*/ 2044972 h 2193235"/>
              <a:gd name="connsiteX7" fmla="*/ 3416572 w 3564835"/>
              <a:gd name="connsiteY7" fmla="*/ 2044972 h 2193235"/>
              <a:gd name="connsiteX8" fmla="*/ 3564835 w 3564835"/>
              <a:gd name="connsiteY8" fmla="*/ 2193235 h 2193235"/>
              <a:gd name="connsiteX9" fmla="*/ 3006344 w 3564835"/>
              <a:gd name="connsiteY9" fmla="*/ 2193235 h 2193235"/>
              <a:gd name="connsiteX10" fmla="*/ 2376557 w 3564835"/>
              <a:gd name="connsiteY10" fmla="*/ 2193235 h 2193235"/>
              <a:gd name="connsiteX11" fmla="*/ 1746769 w 3564835"/>
              <a:gd name="connsiteY11" fmla="*/ 2193235 h 2193235"/>
              <a:gd name="connsiteX12" fmla="*/ 1152630 w 3564835"/>
              <a:gd name="connsiteY12" fmla="*/ 2193235 h 2193235"/>
              <a:gd name="connsiteX13" fmla="*/ 629788 w 3564835"/>
              <a:gd name="connsiteY13" fmla="*/ 2193235 h 2193235"/>
              <a:gd name="connsiteX14" fmla="*/ 0 w 3564835"/>
              <a:gd name="connsiteY14" fmla="*/ 2193235 h 2193235"/>
              <a:gd name="connsiteX0" fmla="*/ 0 w 3564835"/>
              <a:gd name="connsiteY0" fmla="*/ 0 h 2193235"/>
              <a:gd name="connsiteX1" fmla="*/ 148263 w 3564835"/>
              <a:gd name="connsiteY1" fmla="*/ 148263 h 2193235"/>
              <a:gd name="connsiteX2" fmla="*/ 148263 w 3564835"/>
              <a:gd name="connsiteY2" fmla="*/ 584506 h 2193235"/>
              <a:gd name="connsiteX3" fmla="*/ 148263 w 3564835"/>
              <a:gd name="connsiteY3" fmla="*/ 1001782 h 2193235"/>
              <a:gd name="connsiteX4" fmla="*/ 148263 w 3564835"/>
              <a:gd name="connsiteY4" fmla="*/ 1513893 h 2193235"/>
              <a:gd name="connsiteX5" fmla="*/ 148263 w 3564835"/>
              <a:gd name="connsiteY5" fmla="*/ 2044972 h 2193235"/>
              <a:gd name="connsiteX6" fmla="*/ 0 w 3564835"/>
              <a:gd name="connsiteY6" fmla="*/ 2193235 h 2193235"/>
              <a:gd name="connsiteX7" fmla="*/ 0 w 3564835"/>
              <a:gd name="connsiteY7" fmla="*/ 1666859 h 2193235"/>
              <a:gd name="connsiteX8" fmla="*/ 0 w 3564835"/>
              <a:gd name="connsiteY8" fmla="*/ 1074685 h 2193235"/>
              <a:gd name="connsiteX9" fmla="*/ 0 w 3564835"/>
              <a:gd name="connsiteY9" fmla="*/ 482512 h 2193235"/>
              <a:gd name="connsiteX10" fmla="*/ 0 w 3564835"/>
              <a:gd name="connsiteY10" fmla="*/ 0 h 2193235"/>
              <a:gd name="connsiteX0" fmla="*/ 3564835 w 3564835"/>
              <a:gd name="connsiteY0" fmla="*/ 0 h 2193235"/>
              <a:gd name="connsiteX1" fmla="*/ 3564835 w 3564835"/>
              <a:gd name="connsiteY1" fmla="*/ 482512 h 2193235"/>
              <a:gd name="connsiteX2" fmla="*/ 3564835 w 3564835"/>
              <a:gd name="connsiteY2" fmla="*/ 986956 h 2193235"/>
              <a:gd name="connsiteX3" fmla="*/ 3564835 w 3564835"/>
              <a:gd name="connsiteY3" fmla="*/ 1579129 h 2193235"/>
              <a:gd name="connsiteX4" fmla="*/ 3564835 w 3564835"/>
              <a:gd name="connsiteY4" fmla="*/ 2193235 h 2193235"/>
              <a:gd name="connsiteX5" fmla="*/ 3416572 w 3564835"/>
              <a:gd name="connsiteY5" fmla="*/ 2044972 h 2193235"/>
              <a:gd name="connsiteX6" fmla="*/ 3416572 w 3564835"/>
              <a:gd name="connsiteY6" fmla="*/ 1589762 h 2193235"/>
              <a:gd name="connsiteX7" fmla="*/ 3416572 w 3564835"/>
              <a:gd name="connsiteY7" fmla="*/ 1077650 h 2193235"/>
              <a:gd name="connsiteX8" fmla="*/ 3416572 w 3564835"/>
              <a:gd name="connsiteY8" fmla="*/ 641407 h 2193235"/>
              <a:gd name="connsiteX9" fmla="*/ 3416572 w 3564835"/>
              <a:gd name="connsiteY9" fmla="*/ 148263 h 2193235"/>
              <a:gd name="connsiteX10" fmla="*/ 3564835 w 3564835"/>
              <a:gd name="connsiteY10" fmla="*/ 0 h 2193235"/>
              <a:gd name="connsiteX0" fmla="*/ 0 w 3564835"/>
              <a:gd name="connsiteY0" fmla="*/ 0 h 2193235"/>
              <a:gd name="connsiteX1" fmla="*/ 594139 w 3564835"/>
              <a:gd name="connsiteY1" fmla="*/ 0 h 2193235"/>
              <a:gd name="connsiteX2" fmla="*/ 1223927 w 3564835"/>
              <a:gd name="connsiteY2" fmla="*/ 0 h 2193235"/>
              <a:gd name="connsiteX3" fmla="*/ 1746769 w 3564835"/>
              <a:gd name="connsiteY3" fmla="*/ 0 h 2193235"/>
              <a:gd name="connsiteX4" fmla="*/ 2412205 w 3564835"/>
              <a:gd name="connsiteY4" fmla="*/ 0 h 2193235"/>
              <a:gd name="connsiteX5" fmla="*/ 2935047 w 3564835"/>
              <a:gd name="connsiteY5" fmla="*/ 0 h 2193235"/>
              <a:gd name="connsiteX6" fmla="*/ 3564835 w 3564835"/>
              <a:gd name="connsiteY6" fmla="*/ 0 h 2193235"/>
              <a:gd name="connsiteX7" fmla="*/ 3564835 w 3564835"/>
              <a:gd name="connsiteY7" fmla="*/ 592173 h 2193235"/>
              <a:gd name="connsiteX8" fmla="*/ 3564835 w 3564835"/>
              <a:gd name="connsiteY8" fmla="*/ 1162415 h 2193235"/>
              <a:gd name="connsiteX9" fmla="*/ 3564835 w 3564835"/>
              <a:gd name="connsiteY9" fmla="*/ 1666859 h 2193235"/>
              <a:gd name="connsiteX10" fmla="*/ 3564835 w 3564835"/>
              <a:gd name="connsiteY10" fmla="*/ 2193235 h 2193235"/>
              <a:gd name="connsiteX11" fmla="*/ 2899399 w 3564835"/>
              <a:gd name="connsiteY11" fmla="*/ 2193235 h 2193235"/>
              <a:gd name="connsiteX12" fmla="*/ 2233963 w 3564835"/>
              <a:gd name="connsiteY12" fmla="*/ 2193235 h 2193235"/>
              <a:gd name="connsiteX13" fmla="*/ 1568527 w 3564835"/>
              <a:gd name="connsiteY13" fmla="*/ 2193235 h 2193235"/>
              <a:gd name="connsiteX14" fmla="*/ 974388 w 3564835"/>
              <a:gd name="connsiteY14" fmla="*/ 2193235 h 2193235"/>
              <a:gd name="connsiteX15" fmla="*/ 0 w 3564835"/>
              <a:gd name="connsiteY15" fmla="*/ 2193235 h 2193235"/>
              <a:gd name="connsiteX16" fmla="*/ 0 w 3564835"/>
              <a:gd name="connsiteY16" fmla="*/ 1622994 h 2193235"/>
              <a:gd name="connsiteX17" fmla="*/ 0 w 3564835"/>
              <a:gd name="connsiteY17" fmla="*/ 1118550 h 2193235"/>
              <a:gd name="connsiteX18" fmla="*/ 0 w 3564835"/>
              <a:gd name="connsiteY18" fmla="*/ 526376 h 2193235"/>
              <a:gd name="connsiteX19" fmla="*/ 0 w 3564835"/>
              <a:gd name="connsiteY19" fmla="*/ 0 h 2193235"/>
              <a:gd name="connsiteX20" fmla="*/ 148263 w 3564835"/>
              <a:gd name="connsiteY20" fmla="*/ 148263 h 2193235"/>
              <a:gd name="connsiteX21" fmla="*/ 758347 w 3564835"/>
              <a:gd name="connsiteY21" fmla="*/ 148263 h 2193235"/>
              <a:gd name="connsiteX22" fmla="*/ 1368432 w 3564835"/>
              <a:gd name="connsiteY22" fmla="*/ 148263 h 2193235"/>
              <a:gd name="connsiteX23" fmla="*/ 1880467 w 3564835"/>
              <a:gd name="connsiteY23" fmla="*/ 148263 h 2193235"/>
              <a:gd name="connsiteX24" fmla="*/ 2327136 w 3564835"/>
              <a:gd name="connsiteY24" fmla="*/ 148263 h 2193235"/>
              <a:gd name="connsiteX25" fmla="*/ 2937220 w 3564835"/>
              <a:gd name="connsiteY25" fmla="*/ 148263 h 2193235"/>
              <a:gd name="connsiteX26" fmla="*/ 3416572 w 3564835"/>
              <a:gd name="connsiteY26" fmla="*/ 148263 h 2193235"/>
              <a:gd name="connsiteX27" fmla="*/ 3416572 w 3564835"/>
              <a:gd name="connsiteY27" fmla="*/ 641407 h 2193235"/>
              <a:gd name="connsiteX28" fmla="*/ 3416572 w 3564835"/>
              <a:gd name="connsiteY28" fmla="*/ 1058683 h 2193235"/>
              <a:gd name="connsiteX29" fmla="*/ 3416572 w 3564835"/>
              <a:gd name="connsiteY29" fmla="*/ 1532861 h 2193235"/>
              <a:gd name="connsiteX30" fmla="*/ 3416572 w 3564835"/>
              <a:gd name="connsiteY30" fmla="*/ 2044972 h 2193235"/>
              <a:gd name="connsiteX31" fmla="*/ 2839171 w 3564835"/>
              <a:gd name="connsiteY31" fmla="*/ 2044972 h 2193235"/>
              <a:gd name="connsiteX32" fmla="*/ 2392502 w 3564835"/>
              <a:gd name="connsiteY32" fmla="*/ 2044972 h 2193235"/>
              <a:gd name="connsiteX33" fmla="*/ 1913150 w 3564835"/>
              <a:gd name="connsiteY33" fmla="*/ 2044972 h 2193235"/>
              <a:gd name="connsiteX34" fmla="*/ 1433798 w 3564835"/>
              <a:gd name="connsiteY34" fmla="*/ 2044972 h 2193235"/>
              <a:gd name="connsiteX35" fmla="*/ 987129 w 3564835"/>
              <a:gd name="connsiteY35" fmla="*/ 2044972 h 2193235"/>
              <a:gd name="connsiteX36" fmla="*/ 148263 w 3564835"/>
              <a:gd name="connsiteY36" fmla="*/ 2044972 h 2193235"/>
              <a:gd name="connsiteX37" fmla="*/ 148263 w 3564835"/>
              <a:gd name="connsiteY37" fmla="*/ 1570795 h 2193235"/>
              <a:gd name="connsiteX38" fmla="*/ 148263 w 3564835"/>
              <a:gd name="connsiteY38" fmla="*/ 1077650 h 2193235"/>
              <a:gd name="connsiteX39" fmla="*/ 148263 w 3564835"/>
              <a:gd name="connsiteY39" fmla="*/ 622440 h 2193235"/>
              <a:gd name="connsiteX40" fmla="*/ 148263 w 3564835"/>
              <a:gd name="connsiteY40" fmla="*/ 148263 h 2193235"/>
              <a:gd name="connsiteX41" fmla="*/ 0 w 3564835"/>
              <a:gd name="connsiteY41" fmla="*/ 0 h 2193235"/>
              <a:gd name="connsiteX42" fmla="*/ 148263 w 3564835"/>
              <a:gd name="connsiteY42" fmla="*/ 148263 h 2193235"/>
              <a:gd name="connsiteX43" fmla="*/ 0 w 3564835"/>
              <a:gd name="connsiteY43" fmla="*/ 2193235 h 2193235"/>
              <a:gd name="connsiteX44" fmla="*/ 148263 w 3564835"/>
              <a:gd name="connsiteY44" fmla="*/ 2044972 h 2193235"/>
              <a:gd name="connsiteX45" fmla="*/ 3564835 w 3564835"/>
              <a:gd name="connsiteY45" fmla="*/ 0 h 2193235"/>
              <a:gd name="connsiteX46" fmla="*/ 3416572 w 3564835"/>
              <a:gd name="connsiteY46" fmla="*/ 148263 h 2193235"/>
              <a:gd name="connsiteX47" fmla="*/ 3564835 w 3564835"/>
              <a:gd name="connsiteY47" fmla="*/ 2193235 h 2193235"/>
              <a:gd name="connsiteX48" fmla="*/ 3416572 w 3564835"/>
              <a:gd name="connsiteY48" fmla="*/ 2044972 h 219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64835" h="2193235" stroke="0" extrusionOk="0">
                <a:moveTo>
                  <a:pt x="148263" y="148263"/>
                </a:moveTo>
                <a:cubicBezTo>
                  <a:pt x="355323" y="136212"/>
                  <a:pt x="479203" y="212589"/>
                  <a:pt x="692981" y="148263"/>
                </a:cubicBezTo>
                <a:cubicBezTo>
                  <a:pt x="906759" y="83937"/>
                  <a:pt x="1003647" y="204963"/>
                  <a:pt x="1237699" y="148263"/>
                </a:cubicBezTo>
                <a:cubicBezTo>
                  <a:pt x="1471751" y="91563"/>
                  <a:pt x="1713588" y="207533"/>
                  <a:pt x="1847784" y="148263"/>
                </a:cubicBezTo>
                <a:cubicBezTo>
                  <a:pt x="1981980" y="88993"/>
                  <a:pt x="2168431" y="163181"/>
                  <a:pt x="2359819" y="148263"/>
                </a:cubicBezTo>
                <a:cubicBezTo>
                  <a:pt x="2551208" y="133345"/>
                  <a:pt x="2652165" y="155048"/>
                  <a:pt x="2806488" y="148263"/>
                </a:cubicBezTo>
                <a:cubicBezTo>
                  <a:pt x="2960811" y="141478"/>
                  <a:pt x="3139730" y="214160"/>
                  <a:pt x="3416572" y="148263"/>
                </a:cubicBezTo>
                <a:cubicBezTo>
                  <a:pt x="3421475" y="367993"/>
                  <a:pt x="3394953" y="492480"/>
                  <a:pt x="3416572" y="641407"/>
                </a:cubicBezTo>
                <a:cubicBezTo>
                  <a:pt x="3438191" y="790334"/>
                  <a:pt x="3388055" y="936332"/>
                  <a:pt x="3416572" y="1058683"/>
                </a:cubicBezTo>
                <a:cubicBezTo>
                  <a:pt x="3445089" y="1181034"/>
                  <a:pt x="3362406" y="1386216"/>
                  <a:pt x="3416572" y="1551828"/>
                </a:cubicBezTo>
                <a:cubicBezTo>
                  <a:pt x="3470738" y="1717440"/>
                  <a:pt x="3410381" y="1925738"/>
                  <a:pt x="3416572" y="2044972"/>
                </a:cubicBezTo>
                <a:cubicBezTo>
                  <a:pt x="3215498" y="2063554"/>
                  <a:pt x="2983721" y="1995856"/>
                  <a:pt x="2839171" y="2044972"/>
                </a:cubicBezTo>
                <a:cubicBezTo>
                  <a:pt x="2694621" y="2094088"/>
                  <a:pt x="2462305" y="2022412"/>
                  <a:pt x="2327136" y="2044972"/>
                </a:cubicBezTo>
                <a:cubicBezTo>
                  <a:pt x="2191968" y="2067532"/>
                  <a:pt x="2017842" y="2005967"/>
                  <a:pt x="1847784" y="2044972"/>
                </a:cubicBezTo>
                <a:cubicBezTo>
                  <a:pt x="1677726" y="2083977"/>
                  <a:pt x="1467495" y="2016505"/>
                  <a:pt x="1335749" y="2044972"/>
                </a:cubicBezTo>
                <a:cubicBezTo>
                  <a:pt x="1204004" y="2073439"/>
                  <a:pt x="1093153" y="2009431"/>
                  <a:pt x="889080" y="2044972"/>
                </a:cubicBezTo>
                <a:cubicBezTo>
                  <a:pt x="685007" y="2080513"/>
                  <a:pt x="386506" y="1956818"/>
                  <a:pt x="148263" y="2044972"/>
                </a:cubicBezTo>
                <a:cubicBezTo>
                  <a:pt x="121213" y="1845380"/>
                  <a:pt x="160567" y="1700167"/>
                  <a:pt x="148263" y="1589762"/>
                </a:cubicBezTo>
                <a:cubicBezTo>
                  <a:pt x="135959" y="1479357"/>
                  <a:pt x="171886" y="1258247"/>
                  <a:pt x="148263" y="1134552"/>
                </a:cubicBezTo>
                <a:cubicBezTo>
                  <a:pt x="124640" y="1010857"/>
                  <a:pt x="175630" y="824009"/>
                  <a:pt x="148263" y="660374"/>
                </a:cubicBezTo>
                <a:cubicBezTo>
                  <a:pt x="120896" y="496739"/>
                  <a:pt x="197262" y="351108"/>
                  <a:pt x="148263" y="148263"/>
                </a:cubicBezTo>
                <a:close/>
              </a:path>
              <a:path w="3564835" h="2193235" fill="lightenLess" stroke="0" extrusionOk="0">
                <a:moveTo>
                  <a:pt x="0" y="0"/>
                </a:moveTo>
                <a:cubicBezTo>
                  <a:pt x="244762" y="-59115"/>
                  <a:pt x="392456" y="14179"/>
                  <a:pt x="522842" y="0"/>
                </a:cubicBezTo>
                <a:cubicBezTo>
                  <a:pt x="653228" y="-14179"/>
                  <a:pt x="853278" y="69457"/>
                  <a:pt x="1152630" y="0"/>
                </a:cubicBezTo>
                <a:cubicBezTo>
                  <a:pt x="1451982" y="-69457"/>
                  <a:pt x="1620908" y="16024"/>
                  <a:pt x="1746769" y="0"/>
                </a:cubicBezTo>
                <a:cubicBezTo>
                  <a:pt x="1872630" y="-16024"/>
                  <a:pt x="2213264" y="6303"/>
                  <a:pt x="2376557" y="0"/>
                </a:cubicBezTo>
                <a:cubicBezTo>
                  <a:pt x="2539850" y="-6303"/>
                  <a:pt x="2820688" y="29660"/>
                  <a:pt x="2935047" y="0"/>
                </a:cubicBezTo>
                <a:cubicBezTo>
                  <a:pt x="3049406" y="-29660"/>
                  <a:pt x="3318940" y="47585"/>
                  <a:pt x="3564835" y="0"/>
                </a:cubicBezTo>
                <a:cubicBezTo>
                  <a:pt x="3528651" y="43792"/>
                  <a:pt x="3464599" y="84305"/>
                  <a:pt x="3416572" y="148263"/>
                </a:cubicBezTo>
                <a:cubicBezTo>
                  <a:pt x="3227359" y="190273"/>
                  <a:pt x="2977959" y="112245"/>
                  <a:pt x="2839171" y="148263"/>
                </a:cubicBezTo>
                <a:cubicBezTo>
                  <a:pt x="2700383" y="184281"/>
                  <a:pt x="2508596" y="115182"/>
                  <a:pt x="2327136" y="148263"/>
                </a:cubicBezTo>
                <a:cubicBezTo>
                  <a:pt x="2145676" y="181344"/>
                  <a:pt x="2000068" y="143472"/>
                  <a:pt x="1782418" y="148263"/>
                </a:cubicBezTo>
                <a:cubicBezTo>
                  <a:pt x="1564768" y="153054"/>
                  <a:pt x="1332313" y="146572"/>
                  <a:pt x="1172333" y="148263"/>
                </a:cubicBezTo>
                <a:cubicBezTo>
                  <a:pt x="1012354" y="149954"/>
                  <a:pt x="848047" y="95246"/>
                  <a:pt x="660298" y="148263"/>
                </a:cubicBezTo>
                <a:cubicBezTo>
                  <a:pt x="472550" y="201280"/>
                  <a:pt x="358805" y="107223"/>
                  <a:pt x="148263" y="148263"/>
                </a:cubicBezTo>
                <a:cubicBezTo>
                  <a:pt x="108248" y="123198"/>
                  <a:pt x="36152" y="35252"/>
                  <a:pt x="0" y="0"/>
                </a:cubicBezTo>
                <a:close/>
              </a:path>
              <a:path w="3564835" h="2193235" fill="darkenLess" stroke="0" extrusionOk="0">
                <a:moveTo>
                  <a:pt x="0" y="2193235"/>
                </a:moveTo>
                <a:cubicBezTo>
                  <a:pt x="20744" y="2145492"/>
                  <a:pt x="117169" y="2080287"/>
                  <a:pt x="148263" y="2044972"/>
                </a:cubicBezTo>
                <a:cubicBezTo>
                  <a:pt x="320585" y="2004093"/>
                  <a:pt x="499372" y="2051441"/>
                  <a:pt x="692981" y="2044972"/>
                </a:cubicBezTo>
                <a:cubicBezTo>
                  <a:pt x="886590" y="2038503"/>
                  <a:pt x="1151013" y="2076250"/>
                  <a:pt x="1270382" y="2044972"/>
                </a:cubicBezTo>
                <a:cubicBezTo>
                  <a:pt x="1389751" y="2013694"/>
                  <a:pt x="1545520" y="2057607"/>
                  <a:pt x="1782418" y="2044972"/>
                </a:cubicBezTo>
                <a:cubicBezTo>
                  <a:pt x="2019316" y="2032337"/>
                  <a:pt x="2088032" y="2048380"/>
                  <a:pt x="2261769" y="2044972"/>
                </a:cubicBezTo>
                <a:cubicBezTo>
                  <a:pt x="2435506" y="2041564"/>
                  <a:pt x="2656969" y="2091722"/>
                  <a:pt x="2773805" y="2044972"/>
                </a:cubicBezTo>
                <a:cubicBezTo>
                  <a:pt x="2890641" y="1998222"/>
                  <a:pt x="3286480" y="2078560"/>
                  <a:pt x="3416572" y="2044972"/>
                </a:cubicBezTo>
                <a:cubicBezTo>
                  <a:pt x="3480923" y="2085343"/>
                  <a:pt x="3480841" y="2140188"/>
                  <a:pt x="3564835" y="2193235"/>
                </a:cubicBezTo>
                <a:cubicBezTo>
                  <a:pt x="3326159" y="2239199"/>
                  <a:pt x="3182604" y="2142889"/>
                  <a:pt x="3006344" y="2193235"/>
                </a:cubicBezTo>
                <a:cubicBezTo>
                  <a:pt x="2830084" y="2243581"/>
                  <a:pt x="2523359" y="2181003"/>
                  <a:pt x="2376557" y="2193235"/>
                </a:cubicBezTo>
                <a:cubicBezTo>
                  <a:pt x="2229755" y="2205467"/>
                  <a:pt x="1986519" y="2177890"/>
                  <a:pt x="1746769" y="2193235"/>
                </a:cubicBezTo>
                <a:cubicBezTo>
                  <a:pt x="1507019" y="2208580"/>
                  <a:pt x="1272942" y="2191151"/>
                  <a:pt x="1152630" y="2193235"/>
                </a:cubicBezTo>
                <a:cubicBezTo>
                  <a:pt x="1032318" y="2195319"/>
                  <a:pt x="816275" y="2165421"/>
                  <a:pt x="629788" y="2193235"/>
                </a:cubicBezTo>
                <a:cubicBezTo>
                  <a:pt x="443301" y="2221049"/>
                  <a:pt x="312046" y="2121459"/>
                  <a:pt x="0" y="2193235"/>
                </a:cubicBezTo>
                <a:close/>
              </a:path>
              <a:path w="3564835" h="2193235" fill="lighten" stroke="0" extrusionOk="0">
                <a:moveTo>
                  <a:pt x="0" y="0"/>
                </a:moveTo>
                <a:cubicBezTo>
                  <a:pt x="43727" y="36293"/>
                  <a:pt x="92025" y="96169"/>
                  <a:pt x="148263" y="148263"/>
                </a:cubicBezTo>
                <a:cubicBezTo>
                  <a:pt x="157373" y="362532"/>
                  <a:pt x="132687" y="416831"/>
                  <a:pt x="148263" y="584506"/>
                </a:cubicBezTo>
                <a:cubicBezTo>
                  <a:pt x="163839" y="752181"/>
                  <a:pt x="116591" y="859815"/>
                  <a:pt x="148263" y="1001782"/>
                </a:cubicBezTo>
                <a:cubicBezTo>
                  <a:pt x="179935" y="1143749"/>
                  <a:pt x="121552" y="1296155"/>
                  <a:pt x="148263" y="1513893"/>
                </a:cubicBezTo>
                <a:cubicBezTo>
                  <a:pt x="174974" y="1731631"/>
                  <a:pt x="110785" y="1803755"/>
                  <a:pt x="148263" y="2044972"/>
                </a:cubicBezTo>
                <a:cubicBezTo>
                  <a:pt x="89095" y="2110864"/>
                  <a:pt x="41656" y="2132190"/>
                  <a:pt x="0" y="2193235"/>
                </a:cubicBezTo>
                <a:cubicBezTo>
                  <a:pt x="-36913" y="2053768"/>
                  <a:pt x="44438" y="1863259"/>
                  <a:pt x="0" y="1666859"/>
                </a:cubicBezTo>
                <a:cubicBezTo>
                  <a:pt x="-44438" y="1470459"/>
                  <a:pt x="47036" y="1302618"/>
                  <a:pt x="0" y="1074685"/>
                </a:cubicBezTo>
                <a:cubicBezTo>
                  <a:pt x="-47036" y="846752"/>
                  <a:pt x="39585" y="757471"/>
                  <a:pt x="0" y="482512"/>
                </a:cubicBezTo>
                <a:cubicBezTo>
                  <a:pt x="-39585" y="207553"/>
                  <a:pt x="26392" y="201814"/>
                  <a:pt x="0" y="0"/>
                </a:cubicBezTo>
                <a:close/>
              </a:path>
              <a:path w="3564835" h="2193235" fill="darken" stroke="0" extrusionOk="0">
                <a:moveTo>
                  <a:pt x="3564835" y="0"/>
                </a:moveTo>
                <a:cubicBezTo>
                  <a:pt x="3621309" y="136450"/>
                  <a:pt x="3527999" y="282594"/>
                  <a:pt x="3564835" y="482512"/>
                </a:cubicBezTo>
                <a:cubicBezTo>
                  <a:pt x="3601671" y="682430"/>
                  <a:pt x="3529871" y="825567"/>
                  <a:pt x="3564835" y="986956"/>
                </a:cubicBezTo>
                <a:cubicBezTo>
                  <a:pt x="3599799" y="1148345"/>
                  <a:pt x="3530203" y="1369907"/>
                  <a:pt x="3564835" y="1579129"/>
                </a:cubicBezTo>
                <a:cubicBezTo>
                  <a:pt x="3599467" y="1788351"/>
                  <a:pt x="3492432" y="2022193"/>
                  <a:pt x="3564835" y="2193235"/>
                </a:cubicBezTo>
                <a:cubicBezTo>
                  <a:pt x="3477189" y="2139287"/>
                  <a:pt x="3474595" y="2090303"/>
                  <a:pt x="3416572" y="2044972"/>
                </a:cubicBezTo>
                <a:cubicBezTo>
                  <a:pt x="3390507" y="1899090"/>
                  <a:pt x="3421992" y="1796382"/>
                  <a:pt x="3416572" y="1589762"/>
                </a:cubicBezTo>
                <a:cubicBezTo>
                  <a:pt x="3411152" y="1383142"/>
                  <a:pt x="3455059" y="1249813"/>
                  <a:pt x="3416572" y="1077650"/>
                </a:cubicBezTo>
                <a:cubicBezTo>
                  <a:pt x="3378085" y="905487"/>
                  <a:pt x="3421717" y="822752"/>
                  <a:pt x="3416572" y="641407"/>
                </a:cubicBezTo>
                <a:cubicBezTo>
                  <a:pt x="3411427" y="460062"/>
                  <a:pt x="3446628" y="265219"/>
                  <a:pt x="3416572" y="148263"/>
                </a:cubicBezTo>
                <a:cubicBezTo>
                  <a:pt x="3470119" y="86799"/>
                  <a:pt x="3511040" y="69078"/>
                  <a:pt x="3564835" y="0"/>
                </a:cubicBezTo>
                <a:close/>
              </a:path>
              <a:path w="3564835" h="2193235" fill="none" extrusionOk="0">
                <a:moveTo>
                  <a:pt x="0" y="0"/>
                </a:moveTo>
                <a:cubicBezTo>
                  <a:pt x="173300" y="-60937"/>
                  <a:pt x="440429" y="7427"/>
                  <a:pt x="594139" y="0"/>
                </a:cubicBezTo>
                <a:cubicBezTo>
                  <a:pt x="747849" y="-7427"/>
                  <a:pt x="950685" y="22274"/>
                  <a:pt x="1223927" y="0"/>
                </a:cubicBezTo>
                <a:cubicBezTo>
                  <a:pt x="1497169" y="-22274"/>
                  <a:pt x="1611983" y="29201"/>
                  <a:pt x="1746769" y="0"/>
                </a:cubicBezTo>
                <a:cubicBezTo>
                  <a:pt x="1881555" y="-29201"/>
                  <a:pt x="2199089" y="47800"/>
                  <a:pt x="2412205" y="0"/>
                </a:cubicBezTo>
                <a:cubicBezTo>
                  <a:pt x="2625321" y="-47800"/>
                  <a:pt x="2734119" y="48122"/>
                  <a:pt x="2935047" y="0"/>
                </a:cubicBezTo>
                <a:cubicBezTo>
                  <a:pt x="3135975" y="-48122"/>
                  <a:pt x="3344854" y="57728"/>
                  <a:pt x="3564835" y="0"/>
                </a:cubicBezTo>
                <a:cubicBezTo>
                  <a:pt x="3620447" y="177250"/>
                  <a:pt x="3564258" y="452380"/>
                  <a:pt x="3564835" y="592173"/>
                </a:cubicBezTo>
                <a:cubicBezTo>
                  <a:pt x="3565412" y="731966"/>
                  <a:pt x="3520197" y="886612"/>
                  <a:pt x="3564835" y="1162415"/>
                </a:cubicBezTo>
                <a:cubicBezTo>
                  <a:pt x="3609473" y="1438218"/>
                  <a:pt x="3523543" y="1509781"/>
                  <a:pt x="3564835" y="1666859"/>
                </a:cubicBezTo>
                <a:cubicBezTo>
                  <a:pt x="3606127" y="1823937"/>
                  <a:pt x="3509804" y="2020143"/>
                  <a:pt x="3564835" y="2193235"/>
                </a:cubicBezTo>
                <a:cubicBezTo>
                  <a:pt x="3316148" y="2243531"/>
                  <a:pt x="3061336" y="2139636"/>
                  <a:pt x="2899399" y="2193235"/>
                </a:cubicBezTo>
                <a:cubicBezTo>
                  <a:pt x="2737462" y="2246834"/>
                  <a:pt x="2469733" y="2176747"/>
                  <a:pt x="2233963" y="2193235"/>
                </a:cubicBezTo>
                <a:cubicBezTo>
                  <a:pt x="1998193" y="2209723"/>
                  <a:pt x="1799006" y="2146085"/>
                  <a:pt x="1568527" y="2193235"/>
                </a:cubicBezTo>
                <a:cubicBezTo>
                  <a:pt x="1338048" y="2240385"/>
                  <a:pt x="1253449" y="2169698"/>
                  <a:pt x="974388" y="2193235"/>
                </a:cubicBezTo>
                <a:cubicBezTo>
                  <a:pt x="695327" y="2216772"/>
                  <a:pt x="217866" y="2127644"/>
                  <a:pt x="0" y="2193235"/>
                </a:cubicBezTo>
                <a:cubicBezTo>
                  <a:pt x="-8615" y="2059134"/>
                  <a:pt x="57757" y="1761274"/>
                  <a:pt x="0" y="1622994"/>
                </a:cubicBezTo>
                <a:cubicBezTo>
                  <a:pt x="-57757" y="1484714"/>
                  <a:pt x="45206" y="1288840"/>
                  <a:pt x="0" y="1118550"/>
                </a:cubicBezTo>
                <a:cubicBezTo>
                  <a:pt x="-45206" y="948260"/>
                  <a:pt x="16843" y="772282"/>
                  <a:pt x="0" y="526376"/>
                </a:cubicBezTo>
                <a:cubicBezTo>
                  <a:pt x="-16843" y="280470"/>
                  <a:pt x="2907" y="214900"/>
                  <a:pt x="0" y="0"/>
                </a:cubicBezTo>
                <a:close/>
                <a:moveTo>
                  <a:pt x="148263" y="148263"/>
                </a:moveTo>
                <a:cubicBezTo>
                  <a:pt x="270852" y="136082"/>
                  <a:pt x="599403" y="202157"/>
                  <a:pt x="758347" y="148263"/>
                </a:cubicBezTo>
                <a:cubicBezTo>
                  <a:pt x="917291" y="94369"/>
                  <a:pt x="1093577" y="186250"/>
                  <a:pt x="1368432" y="148263"/>
                </a:cubicBezTo>
                <a:cubicBezTo>
                  <a:pt x="1643288" y="110276"/>
                  <a:pt x="1631963" y="177584"/>
                  <a:pt x="1880467" y="148263"/>
                </a:cubicBezTo>
                <a:cubicBezTo>
                  <a:pt x="2128971" y="118942"/>
                  <a:pt x="2235078" y="192830"/>
                  <a:pt x="2327136" y="148263"/>
                </a:cubicBezTo>
                <a:cubicBezTo>
                  <a:pt x="2419194" y="103696"/>
                  <a:pt x="2686902" y="166575"/>
                  <a:pt x="2937220" y="148263"/>
                </a:cubicBezTo>
                <a:cubicBezTo>
                  <a:pt x="3187538" y="129951"/>
                  <a:pt x="3199747" y="164713"/>
                  <a:pt x="3416572" y="148263"/>
                </a:cubicBezTo>
                <a:cubicBezTo>
                  <a:pt x="3460020" y="353178"/>
                  <a:pt x="3380409" y="465294"/>
                  <a:pt x="3416572" y="641407"/>
                </a:cubicBezTo>
                <a:cubicBezTo>
                  <a:pt x="3452735" y="817520"/>
                  <a:pt x="3389195" y="933403"/>
                  <a:pt x="3416572" y="1058683"/>
                </a:cubicBezTo>
                <a:cubicBezTo>
                  <a:pt x="3443949" y="1183963"/>
                  <a:pt x="3376807" y="1321282"/>
                  <a:pt x="3416572" y="1532861"/>
                </a:cubicBezTo>
                <a:cubicBezTo>
                  <a:pt x="3456337" y="1744440"/>
                  <a:pt x="3367723" y="1936323"/>
                  <a:pt x="3416572" y="2044972"/>
                </a:cubicBezTo>
                <a:cubicBezTo>
                  <a:pt x="3234764" y="2098148"/>
                  <a:pt x="2999286" y="2013418"/>
                  <a:pt x="2839171" y="2044972"/>
                </a:cubicBezTo>
                <a:cubicBezTo>
                  <a:pt x="2679056" y="2076526"/>
                  <a:pt x="2491231" y="2030270"/>
                  <a:pt x="2392502" y="2044972"/>
                </a:cubicBezTo>
                <a:cubicBezTo>
                  <a:pt x="2293773" y="2059674"/>
                  <a:pt x="2139851" y="2020068"/>
                  <a:pt x="1913150" y="2044972"/>
                </a:cubicBezTo>
                <a:cubicBezTo>
                  <a:pt x="1686449" y="2069876"/>
                  <a:pt x="1574955" y="2043891"/>
                  <a:pt x="1433798" y="2044972"/>
                </a:cubicBezTo>
                <a:cubicBezTo>
                  <a:pt x="1292641" y="2046053"/>
                  <a:pt x="1127826" y="1992411"/>
                  <a:pt x="987129" y="2044972"/>
                </a:cubicBezTo>
                <a:cubicBezTo>
                  <a:pt x="846432" y="2097533"/>
                  <a:pt x="362680" y="2040162"/>
                  <a:pt x="148263" y="2044972"/>
                </a:cubicBezTo>
                <a:cubicBezTo>
                  <a:pt x="112414" y="1949244"/>
                  <a:pt x="194555" y="1786883"/>
                  <a:pt x="148263" y="1570795"/>
                </a:cubicBezTo>
                <a:cubicBezTo>
                  <a:pt x="101971" y="1354707"/>
                  <a:pt x="159333" y="1225540"/>
                  <a:pt x="148263" y="1077650"/>
                </a:cubicBezTo>
                <a:cubicBezTo>
                  <a:pt x="137193" y="929760"/>
                  <a:pt x="165447" y="793308"/>
                  <a:pt x="148263" y="622440"/>
                </a:cubicBezTo>
                <a:cubicBezTo>
                  <a:pt x="131079" y="451572"/>
                  <a:pt x="199889" y="259538"/>
                  <a:pt x="148263" y="148263"/>
                </a:cubicBezTo>
                <a:close/>
                <a:moveTo>
                  <a:pt x="0" y="0"/>
                </a:moveTo>
                <a:cubicBezTo>
                  <a:pt x="58235" y="32497"/>
                  <a:pt x="109967" y="115308"/>
                  <a:pt x="148263" y="148263"/>
                </a:cubicBezTo>
                <a:moveTo>
                  <a:pt x="0" y="2193235"/>
                </a:moveTo>
                <a:cubicBezTo>
                  <a:pt x="42114" y="2118623"/>
                  <a:pt x="104488" y="2094772"/>
                  <a:pt x="148263" y="2044972"/>
                </a:cubicBezTo>
                <a:moveTo>
                  <a:pt x="3564835" y="0"/>
                </a:moveTo>
                <a:cubicBezTo>
                  <a:pt x="3528957" y="51809"/>
                  <a:pt x="3481340" y="68240"/>
                  <a:pt x="3416572" y="148263"/>
                </a:cubicBezTo>
                <a:moveTo>
                  <a:pt x="3564835" y="2193235"/>
                </a:moveTo>
                <a:cubicBezTo>
                  <a:pt x="3486750" y="2138347"/>
                  <a:pt x="3472071" y="2080929"/>
                  <a:pt x="3416572" y="2044972"/>
                </a:cubicBezTo>
              </a:path>
              <a:path w="3564835" h="2193235" fill="none" stroke="0" extrusionOk="0">
                <a:moveTo>
                  <a:pt x="0" y="0"/>
                </a:moveTo>
                <a:cubicBezTo>
                  <a:pt x="203624" y="-35536"/>
                  <a:pt x="326244" y="41312"/>
                  <a:pt x="594139" y="0"/>
                </a:cubicBezTo>
                <a:cubicBezTo>
                  <a:pt x="862034" y="-41312"/>
                  <a:pt x="873863" y="735"/>
                  <a:pt x="1116982" y="0"/>
                </a:cubicBezTo>
                <a:cubicBezTo>
                  <a:pt x="1360101" y="-735"/>
                  <a:pt x="1509973" y="40402"/>
                  <a:pt x="1639824" y="0"/>
                </a:cubicBezTo>
                <a:cubicBezTo>
                  <a:pt x="1769675" y="-40402"/>
                  <a:pt x="1954867" y="27984"/>
                  <a:pt x="2127018" y="0"/>
                </a:cubicBezTo>
                <a:cubicBezTo>
                  <a:pt x="2299169" y="-27984"/>
                  <a:pt x="2476129" y="40627"/>
                  <a:pt x="2614212" y="0"/>
                </a:cubicBezTo>
                <a:cubicBezTo>
                  <a:pt x="2752295" y="-40627"/>
                  <a:pt x="3231026" y="101247"/>
                  <a:pt x="3564835" y="0"/>
                </a:cubicBezTo>
                <a:cubicBezTo>
                  <a:pt x="3617220" y="122470"/>
                  <a:pt x="3510716" y="429047"/>
                  <a:pt x="3564835" y="548309"/>
                </a:cubicBezTo>
                <a:cubicBezTo>
                  <a:pt x="3618954" y="667571"/>
                  <a:pt x="3555753" y="896205"/>
                  <a:pt x="3564835" y="1052753"/>
                </a:cubicBezTo>
                <a:cubicBezTo>
                  <a:pt x="3573917" y="1209301"/>
                  <a:pt x="3543002" y="1428546"/>
                  <a:pt x="3564835" y="1622994"/>
                </a:cubicBezTo>
                <a:cubicBezTo>
                  <a:pt x="3586668" y="1817442"/>
                  <a:pt x="3546429" y="1968582"/>
                  <a:pt x="3564835" y="2193235"/>
                </a:cubicBezTo>
                <a:cubicBezTo>
                  <a:pt x="3332222" y="2193726"/>
                  <a:pt x="3126970" y="2165343"/>
                  <a:pt x="3006344" y="2193235"/>
                </a:cubicBezTo>
                <a:cubicBezTo>
                  <a:pt x="2885718" y="2221127"/>
                  <a:pt x="2723758" y="2185102"/>
                  <a:pt x="2519150" y="2193235"/>
                </a:cubicBezTo>
                <a:cubicBezTo>
                  <a:pt x="2314542" y="2201368"/>
                  <a:pt x="2135778" y="2159678"/>
                  <a:pt x="1996308" y="2193235"/>
                </a:cubicBezTo>
                <a:cubicBezTo>
                  <a:pt x="1856838" y="2226792"/>
                  <a:pt x="1610447" y="2160464"/>
                  <a:pt x="1473465" y="2193235"/>
                </a:cubicBezTo>
                <a:cubicBezTo>
                  <a:pt x="1336483" y="2226006"/>
                  <a:pt x="1099225" y="2179184"/>
                  <a:pt x="950623" y="2193235"/>
                </a:cubicBezTo>
                <a:cubicBezTo>
                  <a:pt x="802021" y="2207286"/>
                  <a:pt x="225990" y="2190622"/>
                  <a:pt x="0" y="2193235"/>
                </a:cubicBezTo>
                <a:cubicBezTo>
                  <a:pt x="-7331" y="1965334"/>
                  <a:pt x="58921" y="1800426"/>
                  <a:pt x="0" y="1688791"/>
                </a:cubicBezTo>
                <a:cubicBezTo>
                  <a:pt x="-58921" y="1577156"/>
                  <a:pt x="63795" y="1285766"/>
                  <a:pt x="0" y="1096618"/>
                </a:cubicBezTo>
                <a:cubicBezTo>
                  <a:pt x="-63795" y="907470"/>
                  <a:pt x="50636" y="699410"/>
                  <a:pt x="0" y="592173"/>
                </a:cubicBezTo>
                <a:cubicBezTo>
                  <a:pt x="-50636" y="484937"/>
                  <a:pt x="47768" y="174347"/>
                  <a:pt x="0" y="0"/>
                </a:cubicBezTo>
                <a:close/>
                <a:moveTo>
                  <a:pt x="148263" y="148263"/>
                </a:moveTo>
                <a:cubicBezTo>
                  <a:pt x="349821" y="91985"/>
                  <a:pt x="459656" y="199550"/>
                  <a:pt x="660298" y="148263"/>
                </a:cubicBezTo>
                <a:cubicBezTo>
                  <a:pt x="860941" y="96976"/>
                  <a:pt x="1020354" y="196186"/>
                  <a:pt x="1205016" y="148263"/>
                </a:cubicBezTo>
                <a:cubicBezTo>
                  <a:pt x="1389678" y="100340"/>
                  <a:pt x="1496663" y="198166"/>
                  <a:pt x="1749734" y="148263"/>
                </a:cubicBezTo>
                <a:cubicBezTo>
                  <a:pt x="2002805" y="98360"/>
                  <a:pt x="2120826" y="151455"/>
                  <a:pt x="2359819" y="148263"/>
                </a:cubicBezTo>
                <a:cubicBezTo>
                  <a:pt x="2598813" y="145071"/>
                  <a:pt x="2722047" y="189131"/>
                  <a:pt x="2904537" y="148263"/>
                </a:cubicBezTo>
                <a:cubicBezTo>
                  <a:pt x="3087027" y="107395"/>
                  <a:pt x="3233625" y="176914"/>
                  <a:pt x="3416572" y="148263"/>
                </a:cubicBezTo>
                <a:cubicBezTo>
                  <a:pt x="3424404" y="287580"/>
                  <a:pt x="3400499" y="404051"/>
                  <a:pt x="3416572" y="603473"/>
                </a:cubicBezTo>
                <a:cubicBezTo>
                  <a:pt x="3432645" y="802895"/>
                  <a:pt x="3387626" y="864568"/>
                  <a:pt x="3416572" y="1058683"/>
                </a:cubicBezTo>
                <a:cubicBezTo>
                  <a:pt x="3445518" y="1252798"/>
                  <a:pt x="3377655" y="1342215"/>
                  <a:pt x="3416572" y="1475959"/>
                </a:cubicBezTo>
                <a:cubicBezTo>
                  <a:pt x="3455489" y="1609703"/>
                  <a:pt x="3389614" y="1775718"/>
                  <a:pt x="3416572" y="2044972"/>
                </a:cubicBezTo>
                <a:cubicBezTo>
                  <a:pt x="3298501" y="2051545"/>
                  <a:pt x="3147149" y="2007529"/>
                  <a:pt x="2904537" y="2044972"/>
                </a:cubicBezTo>
                <a:cubicBezTo>
                  <a:pt x="2661925" y="2082415"/>
                  <a:pt x="2661726" y="2030865"/>
                  <a:pt x="2457868" y="2044972"/>
                </a:cubicBezTo>
                <a:cubicBezTo>
                  <a:pt x="2254010" y="2059079"/>
                  <a:pt x="2122459" y="2036728"/>
                  <a:pt x="2011199" y="2044972"/>
                </a:cubicBezTo>
                <a:cubicBezTo>
                  <a:pt x="1899939" y="2053216"/>
                  <a:pt x="1787767" y="2041343"/>
                  <a:pt x="1564530" y="2044972"/>
                </a:cubicBezTo>
                <a:cubicBezTo>
                  <a:pt x="1341293" y="2048601"/>
                  <a:pt x="1224522" y="1978318"/>
                  <a:pt x="987129" y="2044972"/>
                </a:cubicBezTo>
                <a:cubicBezTo>
                  <a:pt x="749736" y="2111626"/>
                  <a:pt x="378266" y="1948977"/>
                  <a:pt x="148263" y="2044972"/>
                </a:cubicBezTo>
                <a:cubicBezTo>
                  <a:pt x="97994" y="1883236"/>
                  <a:pt x="204219" y="1735544"/>
                  <a:pt x="148263" y="1532861"/>
                </a:cubicBezTo>
                <a:cubicBezTo>
                  <a:pt x="92307" y="1330178"/>
                  <a:pt x="179827" y="1229416"/>
                  <a:pt x="148263" y="1115585"/>
                </a:cubicBezTo>
                <a:cubicBezTo>
                  <a:pt x="116699" y="1001754"/>
                  <a:pt x="169879" y="813816"/>
                  <a:pt x="148263" y="698309"/>
                </a:cubicBezTo>
                <a:cubicBezTo>
                  <a:pt x="126647" y="582802"/>
                  <a:pt x="191248" y="377317"/>
                  <a:pt x="148263" y="148263"/>
                </a:cubicBezTo>
                <a:close/>
                <a:moveTo>
                  <a:pt x="0" y="0"/>
                </a:moveTo>
                <a:cubicBezTo>
                  <a:pt x="42537" y="25727"/>
                  <a:pt x="90969" y="92989"/>
                  <a:pt x="148263" y="148263"/>
                </a:cubicBezTo>
                <a:moveTo>
                  <a:pt x="0" y="2193235"/>
                </a:moveTo>
                <a:cubicBezTo>
                  <a:pt x="49129" y="2109531"/>
                  <a:pt x="96194" y="2124941"/>
                  <a:pt x="148263" y="2044972"/>
                </a:cubicBezTo>
                <a:moveTo>
                  <a:pt x="3564835" y="0"/>
                </a:moveTo>
                <a:cubicBezTo>
                  <a:pt x="3541143" y="51969"/>
                  <a:pt x="3453845" y="85514"/>
                  <a:pt x="3416572" y="148263"/>
                </a:cubicBezTo>
                <a:moveTo>
                  <a:pt x="3564835" y="2193235"/>
                </a:moveTo>
                <a:cubicBezTo>
                  <a:pt x="3507859" y="2150353"/>
                  <a:pt x="3468217" y="2073422"/>
                  <a:pt x="3416572" y="2044972"/>
                </a:cubicBezTo>
              </a:path>
            </a:pathLst>
          </a:custGeom>
          <a:solidFill>
            <a:srgbClr val="0070C0"/>
          </a:solidFill>
          <a:ln>
            <a:extLst>
              <a:ext uri="{C807C97D-BFC1-408E-A445-0C87EB9F89A2}">
                <ask:lineSketchStyleProps xmlns:ask="http://schemas.microsoft.com/office/drawing/2018/sketchyshapes" sd="4036433293">
                  <a:prstGeom prst="bevel">
                    <a:avLst>
                      <a:gd name="adj" fmla="val 676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Particle</a:t>
            </a:r>
            <a:r>
              <a:rPr lang="fr-FR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"Producer"</a:t>
            </a:r>
            <a:endParaRPr lang="en-GB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DA0A790-32E2-9FD6-BF94-3FBDB35FA0AB}"/>
              </a:ext>
            </a:extLst>
          </p:cNvPr>
          <p:cNvSpPr/>
          <p:nvPr/>
        </p:nvSpPr>
        <p:spPr>
          <a:xfrm>
            <a:off x="472115" y="5637416"/>
            <a:ext cx="4588293" cy="969626"/>
          </a:xfrm>
          <a:prstGeom prst="roundRect">
            <a:avLst>
              <a:gd name="adj" fmla="val 3342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to </a:t>
            </a:r>
            <a:r>
              <a:rPr lang="fr-FR" sz="28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</a:t>
            </a:r>
            <a:r>
              <a:rPr lang="fr-FR" sz="2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them</a:t>
            </a:r>
            <a:r>
              <a:rPr lang="fr-FR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GB" sz="2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501246" y="464133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1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344551" y="593094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478AD-7C42-6C01-3FE4-0AFBE11B1FAF}"/>
              </a:ext>
            </a:extLst>
          </p:cNvPr>
          <p:cNvSpPr/>
          <p:nvPr/>
        </p:nvSpPr>
        <p:spPr>
          <a:xfrm>
            <a:off x="501246" y="198578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3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76F7B-A0DD-F789-3B42-102C4642E858}"/>
              </a:ext>
            </a:extLst>
          </p:cNvPr>
          <p:cNvSpPr txBox="1">
            <a:spLocks/>
          </p:cNvSpPr>
          <p:nvPr/>
        </p:nvSpPr>
        <p:spPr>
          <a:xfrm>
            <a:off x="1344551" y="2114750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357DC9-9DDF-E4D8-AF10-CD77649B7C44}"/>
              </a:ext>
            </a:extLst>
          </p:cNvPr>
          <p:cNvSpPr/>
          <p:nvPr/>
        </p:nvSpPr>
        <p:spPr>
          <a:xfrm>
            <a:off x="501246" y="276749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4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214DA8-1A09-ABA5-B73A-430E8942B73E}"/>
              </a:ext>
            </a:extLst>
          </p:cNvPr>
          <p:cNvSpPr txBox="1">
            <a:spLocks/>
          </p:cNvSpPr>
          <p:nvPr/>
        </p:nvSpPr>
        <p:spPr>
          <a:xfrm>
            <a:off x="1344551" y="2896455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A026B9-C96B-C43E-5925-46E81742B4E7}"/>
              </a:ext>
            </a:extLst>
          </p:cNvPr>
          <p:cNvSpPr/>
          <p:nvPr/>
        </p:nvSpPr>
        <p:spPr>
          <a:xfrm>
            <a:off x="501246" y="3535281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5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1877C-0083-C0EE-5BED-41F426038E34}"/>
              </a:ext>
            </a:extLst>
          </p:cNvPr>
          <p:cNvSpPr txBox="1">
            <a:spLocks/>
          </p:cNvSpPr>
          <p:nvPr/>
        </p:nvSpPr>
        <p:spPr>
          <a:xfrm>
            <a:off x="1344551" y="3664242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D39A66-0CB3-D069-C555-7E0220F563FA}"/>
              </a:ext>
            </a:extLst>
          </p:cNvPr>
          <p:cNvSpPr/>
          <p:nvPr/>
        </p:nvSpPr>
        <p:spPr>
          <a:xfrm>
            <a:off x="501246" y="4303068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6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9590D9-E049-F547-6EE4-AEEA958C4ED9}"/>
              </a:ext>
            </a:extLst>
          </p:cNvPr>
          <p:cNvSpPr txBox="1">
            <a:spLocks/>
          </p:cNvSpPr>
          <p:nvPr/>
        </p:nvSpPr>
        <p:spPr>
          <a:xfrm>
            <a:off x="1344551" y="4432029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7A9C82-9069-FD8A-DD37-147D06DF7084}"/>
              </a:ext>
            </a:extLst>
          </p:cNvPr>
          <p:cNvSpPr/>
          <p:nvPr/>
        </p:nvSpPr>
        <p:spPr>
          <a:xfrm>
            <a:off x="501246" y="507085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b="1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7</a:t>
            </a:r>
            <a:endParaRPr lang="en-GB" sz="3600" b="1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B67333-DDCA-DF45-EF8B-6E765F7CE814}"/>
              </a:ext>
            </a:extLst>
          </p:cNvPr>
          <p:cNvSpPr txBox="1">
            <a:spLocks/>
          </p:cNvSpPr>
          <p:nvPr/>
        </p:nvSpPr>
        <p:spPr>
          <a:xfrm>
            <a:off x="1344551" y="519981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b="1" dirty="0" err="1"/>
              <a:t>Implementation</a:t>
            </a:r>
            <a:r>
              <a:rPr lang="fr-FR" b="1" dirty="0"/>
              <a:t> in Allen</a:t>
            </a:r>
            <a:endParaRPr lang="en-GB" b="1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580772-E9C9-1FBF-B7C6-94A9EDC30B47}"/>
              </a:ext>
            </a:extLst>
          </p:cNvPr>
          <p:cNvSpPr/>
          <p:nvPr/>
        </p:nvSpPr>
        <p:spPr>
          <a:xfrm>
            <a:off x="501246" y="5838642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8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5ABE00-A55A-588B-A492-6D086C33AF86}"/>
              </a:ext>
            </a:extLst>
          </p:cNvPr>
          <p:cNvSpPr txBox="1">
            <a:spLocks/>
          </p:cNvSpPr>
          <p:nvPr/>
        </p:nvSpPr>
        <p:spPr>
          <a:xfrm>
            <a:off x="1344551" y="5967603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Optimization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2972E2-1C06-8AE8-C353-AF58A4BEC5A7}"/>
              </a:ext>
            </a:extLst>
          </p:cNvPr>
          <p:cNvSpPr/>
          <p:nvPr/>
        </p:nvSpPr>
        <p:spPr>
          <a:xfrm>
            <a:off x="501246" y="123052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2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77CF5B-E354-D822-B233-465E31A14D00}"/>
              </a:ext>
            </a:extLst>
          </p:cNvPr>
          <p:cNvSpPr txBox="1">
            <a:spLocks/>
          </p:cNvSpPr>
          <p:nvPr/>
        </p:nvSpPr>
        <p:spPr>
          <a:xfrm>
            <a:off x="1344551" y="135948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Neural Network 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9045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357662" y="69084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7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200967" y="819805"/>
            <a:ext cx="11126260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DCA8F-0051-C598-4906-2E7CA8E6C444}"/>
              </a:ext>
            </a:extLst>
          </p:cNvPr>
          <p:cNvSpPr/>
          <p:nvPr/>
        </p:nvSpPr>
        <p:spPr>
          <a:xfrm>
            <a:off x="769823" y="152904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a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94D6-EEF8-E825-388C-9BCA2128F428}"/>
              </a:ext>
            </a:extLst>
          </p:cNvPr>
          <p:cNvSpPr txBox="1"/>
          <p:nvPr/>
        </p:nvSpPr>
        <p:spPr>
          <a:xfrm>
            <a:off x="1200967" y="152586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Pipeline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BD292B-5C75-21EB-43B4-2F2FBE9CB90C}"/>
              </a:ext>
            </a:extLst>
          </p:cNvPr>
          <p:cNvSpPr/>
          <p:nvPr/>
        </p:nvSpPr>
        <p:spPr>
          <a:xfrm>
            <a:off x="783573" y="2039531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b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B15FE-F7AC-B3F5-7409-6FC672E63E69}"/>
              </a:ext>
            </a:extLst>
          </p:cNvPr>
          <p:cNvSpPr txBox="1"/>
          <p:nvPr/>
        </p:nvSpPr>
        <p:spPr>
          <a:xfrm>
            <a:off x="1214717" y="2036353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Inference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Engine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7E7F7D-EC45-E985-048E-F314C5975BBB}"/>
              </a:ext>
            </a:extLst>
          </p:cNvPr>
          <p:cNvSpPr/>
          <p:nvPr/>
        </p:nvSpPr>
        <p:spPr>
          <a:xfrm>
            <a:off x="782523" y="2556373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c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A54AC-9395-5AF4-A0E9-160034CAC78A}"/>
              </a:ext>
            </a:extLst>
          </p:cNvPr>
          <p:cNvSpPr txBox="1"/>
          <p:nvPr/>
        </p:nvSpPr>
        <p:spPr>
          <a:xfrm>
            <a:off x="1213667" y="2553195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Results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AE755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349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CA4364-7EE3-6413-0370-378D7019A3D9}"/>
              </a:ext>
            </a:extLst>
          </p:cNvPr>
          <p:cNvSpPr/>
          <p:nvPr/>
        </p:nvSpPr>
        <p:spPr>
          <a:xfrm>
            <a:off x="7957095" y="2815930"/>
            <a:ext cx="1054616" cy="923193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5. WCC algo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40AE5F-1673-C929-4DF7-48DF41BDF7CA}"/>
              </a:ext>
            </a:extLst>
          </p:cNvPr>
          <p:cNvCxnSpPr>
            <a:cxnSpLocks/>
            <a:stCxn id="15" idx="3"/>
            <a:endCxn id="18" idx="5"/>
          </p:cNvCxnSpPr>
          <p:nvPr/>
        </p:nvCxnSpPr>
        <p:spPr>
          <a:xfrm flipV="1">
            <a:off x="4454244" y="3263285"/>
            <a:ext cx="465617" cy="891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AB798D-7547-63C4-90E9-05012D2700C0}"/>
              </a:ext>
            </a:extLst>
          </p:cNvPr>
          <p:cNvCxnSpPr>
            <a:cxnSpLocks/>
            <a:stCxn id="2" idx="3"/>
            <a:endCxn id="26" idx="1"/>
          </p:cNvCxnSpPr>
          <p:nvPr/>
        </p:nvCxnSpPr>
        <p:spPr>
          <a:xfrm>
            <a:off x="9011711" y="3277527"/>
            <a:ext cx="277294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57EBE47-D743-5173-3479-3266451D1EAC}"/>
              </a:ext>
            </a:extLst>
          </p:cNvPr>
          <p:cNvSpPr/>
          <p:nvPr/>
        </p:nvSpPr>
        <p:spPr>
          <a:xfrm>
            <a:off x="6690568" y="2809061"/>
            <a:ext cx="989233" cy="923193"/>
          </a:xfrm>
          <a:prstGeom prst="rect">
            <a:avLst/>
          </a:prstGeom>
          <a:solidFill>
            <a:srgbClr val="94327A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4.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Filter</a:t>
            </a:r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edges</a:t>
            </a:r>
            <a:endParaRPr lang="fr-FR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143297-0D0C-6275-93BF-32636BB93E90}"/>
              </a:ext>
            </a:extLst>
          </p:cNvPr>
          <p:cNvCxnSpPr>
            <a:cxnSpLocks/>
            <a:stCxn id="18" idx="2"/>
            <a:endCxn id="10" idx="1"/>
          </p:cNvCxnSpPr>
          <p:nvPr/>
        </p:nvCxnSpPr>
        <p:spPr>
          <a:xfrm>
            <a:off x="6363754" y="3263285"/>
            <a:ext cx="326814" cy="7373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BA423B-1752-7384-D482-50A785846543}"/>
              </a:ext>
            </a:extLst>
          </p:cNvPr>
          <p:cNvCxnSpPr>
            <a:cxnSpLocks/>
            <a:stCxn id="10" idx="3"/>
            <a:endCxn id="2" idx="1"/>
          </p:cNvCxnSpPr>
          <p:nvPr/>
        </p:nvCxnSpPr>
        <p:spPr>
          <a:xfrm>
            <a:off x="7679801" y="3270658"/>
            <a:ext cx="277294" cy="6869"/>
          </a:xfrm>
          <a:prstGeom prst="straightConnector1">
            <a:avLst/>
          </a:prstGeom>
          <a:ln w="38100">
            <a:solidFill>
              <a:srgbClr val="9432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2D1669F5-D050-4922-C563-9CEF93A56431}"/>
              </a:ext>
            </a:extLst>
          </p:cNvPr>
          <p:cNvCxnSpPr>
            <a:cxnSpLocks/>
            <a:stCxn id="15" idx="3"/>
            <a:endCxn id="10" idx="0"/>
          </p:cNvCxnSpPr>
          <p:nvPr/>
        </p:nvCxnSpPr>
        <p:spPr>
          <a:xfrm flipV="1">
            <a:off x="4454244" y="2809061"/>
            <a:ext cx="2730941" cy="463143"/>
          </a:xfrm>
          <a:prstGeom prst="bentConnector4">
            <a:avLst>
              <a:gd name="adj1" fmla="val 6531"/>
              <a:gd name="adj2" fmla="val 149358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0FCB34D-DDFA-03A6-25FE-A0BB5E6C2DD8}"/>
              </a:ext>
            </a:extLst>
          </p:cNvPr>
          <p:cNvSpPr/>
          <p:nvPr/>
        </p:nvSpPr>
        <p:spPr>
          <a:xfrm>
            <a:off x="3473312" y="2810607"/>
            <a:ext cx="980932" cy="9231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2. FRNN Layer by Layer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EE49F7-9FE2-CD39-B5A0-1285D092CB88}"/>
              </a:ext>
            </a:extLst>
          </p:cNvPr>
          <p:cNvCxnSpPr>
            <a:cxnSpLocks/>
            <a:stCxn id="19" idx="2"/>
            <a:endCxn id="15" idx="1"/>
          </p:cNvCxnSpPr>
          <p:nvPr/>
        </p:nvCxnSpPr>
        <p:spPr>
          <a:xfrm flipV="1">
            <a:off x="3199280" y="3272204"/>
            <a:ext cx="274032" cy="3484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4907814E-33D2-E894-30CD-C8ABDDCF7C24}"/>
              </a:ext>
            </a:extLst>
          </p:cNvPr>
          <p:cNvSpPr/>
          <p:nvPr/>
        </p:nvSpPr>
        <p:spPr>
          <a:xfrm>
            <a:off x="4803006" y="2795866"/>
            <a:ext cx="1677603" cy="93483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3. GNN</a:t>
            </a:r>
          </a:p>
          <a:p>
            <a:pPr algn="ctr"/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edge</a:t>
            </a:r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classifier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239C53D9-4342-A730-E1C1-924109E64720}"/>
              </a:ext>
            </a:extLst>
          </p:cNvPr>
          <p:cNvSpPr/>
          <p:nvPr/>
        </p:nvSpPr>
        <p:spPr>
          <a:xfrm>
            <a:off x="1414246" y="2808269"/>
            <a:ext cx="1901889" cy="934837"/>
          </a:xfrm>
          <a:prstGeom prst="parallelogram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1.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Embedding</a:t>
            </a:r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network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C5DF4C-CA32-C46D-2F8D-566B611444A5}"/>
              </a:ext>
            </a:extLst>
          </p:cNvPr>
          <p:cNvSpPr/>
          <p:nvPr/>
        </p:nvSpPr>
        <p:spPr>
          <a:xfrm>
            <a:off x="9289005" y="2815930"/>
            <a:ext cx="1509382" cy="92319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6.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Consolidate</a:t>
            </a:r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tracks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B43AD9D-5DD8-09C8-0C25-94F05B27D253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0798387" y="3277527"/>
            <a:ext cx="350331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4A880CF9-1E24-1684-984B-56CDB1A0ED5B}"/>
              </a:ext>
            </a:extLst>
          </p:cNvPr>
          <p:cNvSpPr txBox="1"/>
          <p:nvPr/>
        </p:nvSpPr>
        <p:spPr>
          <a:xfrm>
            <a:off x="10834765" y="3345935"/>
            <a:ext cx="1509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Tracks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Allen format</a:t>
            </a:r>
            <a:endParaRPr lang="fr-FR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F4A7B86-844A-D4E0-62E2-ADC257278456}"/>
                  </a:ext>
                </a:extLst>
              </p:cNvPr>
              <p:cNvSpPr txBox="1"/>
              <p:nvPr/>
            </p:nvSpPr>
            <p:spPr>
              <a:xfrm>
                <a:off x="66843" y="1279331"/>
                <a:ext cx="792037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Edge-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connections not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yet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implemented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in Allen</a:t>
                </a:r>
              </a:p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Evaluate throughput up to WCC on hit graph</a:t>
                </a:r>
              </a:p>
              <a:p>
                <a:r>
                  <a:rPr lang="en-GB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Only </a:t>
                </a:r>
                <a:r>
                  <a:rPr lang="en-GB" b="1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upperbound</a:t>
                </a:r>
                <a:r>
                  <a:rPr lang="en-GB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throughput measurement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Supplementary </a:t>
                </a:r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“Consolidate tracks” step</a:t>
                </a: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F4A7B86-844A-D4E0-62E2-ADC257278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3" y="1279331"/>
                <a:ext cx="7920373" cy="1200329"/>
              </a:xfrm>
              <a:prstGeom prst="rect">
                <a:avLst/>
              </a:prstGeom>
              <a:blipFill>
                <a:blip r:embed="rId2"/>
                <a:stretch>
                  <a:fillRect l="-539" t="-2538" b="-76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TextBox 102">
            <a:extLst>
              <a:ext uri="{FF2B5EF4-FFF2-40B4-BE49-F238E27FC236}">
                <a16:creationId xmlns:a16="http://schemas.microsoft.com/office/drawing/2014/main" id="{4D393E08-E1AE-F976-6ACE-C4198089CB86}"/>
              </a:ext>
            </a:extLst>
          </p:cNvPr>
          <p:cNvSpPr txBox="1"/>
          <p:nvPr/>
        </p:nvSpPr>
        <p:spPr>
          <a:xfrm>
            <a:off x="45086" y="3926420"/>
            <a:ext cx="122491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Requires implementing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custom CUDA algorithms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FRNN Layer by Layer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apply_frnn_plane_by_plane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consolidate_target_edges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build_source_edges</a:t>
            </a:r>
            <a:endParaRPr lang="en-GB" b="1" dirty="0">
              <a:solidFill>
                <a:schemeClr val="accent2">
                  <a:lumMod val="75000"/>
                </a:schemeClr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Filter Edges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mask_edges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filter_edge_offsets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filter_edges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build_edge_sources</a:t>
            </a:r>
            <a:endParaRPr lang="en-GB" b="1" dirty="0">
              <a:solidFill>
                <a:srgbClr val="D531D8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WCC algorithm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count_edges_per_target_hit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build_invert_edge_targets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apply_wcc</a:t>
            </a:r>
            <a:endParaRPr lang="en-GB" dirty="0">
              <a:latin typeface="Consolas" panose="020B0609020204030204" pitchFamily="49" charset="0"/>
              <a:cs typeface="Segoe UI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Consolidate tracks</a:t>
            </a:r>
            <a:r>
              <a:rPr lang="en-GB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cound_hits_per_label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compute_track_offsets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build_tracks</a:t>
            </a:r>
            <a:r>
              <a:rPr lang="en-GB" dirty="0">
                <a:latin typeface="Consolas" panose="020B0609020204030204" pitchFamily="49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Segoe UI" panose="020B0502040204020203" pitchFamily="34" charset="0"/>
              </a:rPr>
              <a:t>consolidate_tracks</a:t>
            </a:r>
            <a:endParaRPr lang="en-GB" dirty="0">
              <a:latin typeface="Consolas" panose="020B0609020204030204" pitchFamily="49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Require inferring Neural Networks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(in C++/CUDA)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94C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GNN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6633051-10B2-F816-185F-32E7D8D82284}"/>
              </a:ext>
            </a:extLst>
          </p:cNvPr>
          <p:cNvCxnSpPr>
            <a:cxnSpLocks/>
            <a:endCxn id="19" idx="5"/>
          </p:cNvCxnSpPr>
          <p:nvPr/>
        </p:nvCxnSpPr>
        <p:spPr>
          <a:xfrm>
            <a:off x="1151193" y="3272483"/>
            <a:ext cx="379908" cy="3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3E5F59D-2044-CD80-ECC4-AB427AAF195A}"/>
              </a:ext>
            </a:extLst>
          </p:cNvPr>
          <p:cNvSpPr txBox="1"/>
          <p:nvPr/>
        </p:nvSpPr>
        <p:spPr>
          <a:xfrm>
            <a:off x="507947" y="3084275"/>
            <a:ext cx="629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Hits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1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Inference</a:t>
            </a:r>
            <a:r>
              <a:rPr lang="fr-FR" dirty="0"/>
              <a:t>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63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FC0E3E-4D89-F2FE-6FB8-E75F660B1E2D}"/>
              </a:ext>
            </a:extLst>
          </p:cNvPr>
          <p:cNvSpPr txBox="1"/>
          <p:nvPr/>
        </p:nvSpPr>
        <p:spPr>
          <a:xfrm>
            <a:off x="249196" y="1308100"/>
            <a:ext cx="70524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How to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infer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a neural network in C++/CUDA?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Re-implement everything from scratch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LibTorch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(C++ API of Torch)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an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inference engine</a:t>
            </a:r>
            <a:endParaRPr lang="en-GB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Inference Engine on GPU: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ONNX Runtime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GB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TensorRT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 (NVIDIA)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4542C0F-C73C-1DC1-967F-9DB64077EA5A}"/>
              </a:ext>
            </a:extLst>
          </p:cNvPr>
          <p:cNvSpPr/>
          <p:nvPr/>
        </p:nvSpPr>
        <p:spPr>
          <a:xfrm>
            <a:off x="3345252" y="4251246"/>
            <a:ext cx="711200" cy="124460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4E28D0-0AC8-835B-0B2D-296AE02FBB86}"/>
              </a:ext>
            </a:extLst>
          </p:cNvPr>
          <p:cNvSpPr txBox="1"/>
          <p:nvPr/>
        </p:nvSpPr>
        <p:spPr>
          <a:xfrm>
            <a:off x="2532102" y="5755861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onsolas" panose="020B0609020204030204" pitchFamily="49" charset="0"/>
              </a:rPr>
              <a:t>torch.onnx.export</a:t>
            </a:r>
            <a:endParaRPr lang="en-GB" b="1" dirty="0">
              <a:latin typeface="Consolas" panose="020B0609020204030204" pitchFamily="49" charset="0"/>
            </a:endParaRPr>
          </a:p>
        </p:txBody>
      </p:sp>
      <p:pic>
        <p:nvPicPr>
          <p:cNvPr id="28" name="Picture 2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03621A2-A8C8-70F4-8552-25344A6C9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8" y="4282261"/>
            <a:ext cx="2278920" cy="1139460"/>
          </a:xfrm>
          <a:prstGeom prst="rect">
            <a:avLst/>
          </a:prstGeom>
        </p:spPr>
      </p:pic>
      <p:pic>
        <p:nvPicPr>
          <p:cNvPr id="32" name="Picture 31" descr="A logo with a diamond&#10;&#10;AI-generated content may be incorrect.">
            <a:extLst>
              <a:ext uri="{FF2B5EF4-FFF2-40B4-BE49-F238E27FC236}">
                <a16:creationId xmlns:a16="http://schemas.microsoft.com/office/drawing/2014/main" id="{69367B15-06B9-7828-6785-109122FE7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586" y="3994765"/>
            <a:ext cx="2886075" cy="1581150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23602FBB-C269-55DB-220B-74EA466E0CBE}"/>
              </a:ext>
            </a:extLst>
          </p:cNvPr>
          <p:cNvSpPr/>
          <p:nvPr/>
        </p:nvSpPr>
        <p:spPr>
          <a:xfrm>
            <a:off x="7917252" y="4177121"/>
            <a:ext cx="711200" cy="124460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green circle with white text&#10;&#10;AI-generated content may be incorrect.">
            <a:extLst>
              <a:ext uri="{FF2B5EF4-FFF2-40B4-BE49-F238E27FC236}">
                <a16:creationId xmlns:a16="http://schemas.microsoft.com/office/drawing/2014/main" id="{6F8D6B3B-2884-F4A5-7B82-4EE0C6ECB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400" y="3580430"/>
            <a:ext cx="2219465" cy="1247057"/>
          </a:xfrm>
          <a:prstGeom prst="rect">
            <a:avLst/>
          </a:prstGeom>
        </p:spPr>
      </p:pic>
      <p:pic>
        <p:nvPicPr>
          <p:cNvPr id="37" name="Picture 3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E79A3E4-104F-7502-8653-BA480324A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043" y="4706049"/>
            <a:ext cx="2921000" cy="146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58CAFC-3E4A-3E0D-0329-9A763FAD0E6E}"/>
              </a:ext>
            </a:extLst>
          </p:cNvPr>
          <p:cNvSpPr txBox="1"/>
          <p:nvPr/>
        </p:nvSpPr>
        <p:spPr>
          <a:xfrm>
            <a:off x="3912394" y="3751907"/>
            <a:ext cx="4485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ONNX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(Open Neural Network Exchange) format</a:t>
            </a:r>
          </a:p>
        </p:txBody>
      </p:sp>
    </p:spTree>
    <p:extLst>
      <p:ext uri="{BB962C8B-B14F-4D97-AF65-F5344CB8AC3E}">
        <p14:creationId xmlns:p14="http://schemas.microsoft.com/office/powerpoint/2010/main" val="3538455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Inference</a:t>
            </a:r>
            <a:r>
              <a:rPr lang="fr-FR" dirty="0"/>
              <a:t>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5E6D07C7-968D-1E81-CD08-DAB674547F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4547724"/>
                  </p:ext>
                </p:extLst>
              </p:nvPr>
            </p:nvGraphicFramePr>
            <p:xfrm>
              <a:off x="639244" y="1699183"/>
              <a:ext cx="11086444" cy="33121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4042855">
                      <a:extLst>
                        <a:ext uri="{9D8B030D-6E8A-4147-A177-3AD203B41FA5}">
                          <a16:colId xmlns:a16="http://schemas.microsoft.com/office/drawing/2014/main" val="3017252893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844652452"/>
                        </a:ext>
                      </a:extLst>
                    </a:gridCol>
                    <a:gridCol w="4334256">
                      <a:extLst>
                        <a:ext uri="{9D8B030D-6E8A-4147-A177-3AD203B41FA5}">
                          <a16:colId xmlns:a16="http://schemas.microsoft.com/office/drawing/2014/main" val="41165154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ONNX Runtime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TensorRT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5156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Open source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Only</a:t>
                          </a:r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a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small</a:t>
                          </a:r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subset</a:t>
                          </a:r>
                          <a:endParaRPr lang="en-GB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31597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CPU Support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Yes</a:t>
                          </a:r>
                        </a:p>
                        <a:p>
                          <a:r>
                            <a:rPr lang="fr-FR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Different</a:t>
                          </a:r>
                          <a:r>
                            <a:rPr lang="fr-FR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i="1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execution</a:t>
                          </a:r>
                          <a:r>
                            <a:rPr lang="fr-FR" i="1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providers</a:t>
                          </a:r>
                          <a:r>
                            <a:rPr lang="fr-FR" i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: CPU, CUDA, </a:t>
                          </a:r>
                          <a:r>
                            <a:rPr lang="fr-FR" i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TensorRT</a:t>
                          </a:r>
                          <a:r>
                            <a:rPr lang="fr-FR" i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, </a:t>
                          </a:r>
                          <a:r>
                            <a:rPr lang="fr-FR" i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ROCm</a:t>
                          </a:r>
                          <a:r>
                            <a:rPr lang="fr-FR" i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, etc.</a:t>
                          </a:r>
                          <a:endParaRPr lang="en-GB" dirty="0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No</a:t>
                          </a:r>
                          <a:endParaRPr lang="en-GB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33537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Memory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manageable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by Allen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0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Yes, a pointer can </a:t>
                          </a:r>
                          <a:r>
                            <a:rPr lang="fr-FR" dirty="0" err="1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be</a:t>
                          </a:r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passed</a:t>
                          </a:r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to </a:t>
                          </a:r>
                          <a:r>
                            <a:rPr lang="fr-FR" dirty="0" err="1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TensorRT</a:t>
                          </a:r>
                          <a:endParaRPr lang="en-GB" dirty="0">
                            <a:solidFill>
                              <a:srgbClr val="00B05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95034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Memory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released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after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each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inference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Too slow to release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Ye</a:t>
                          </a:r>
                          <a:r>
                            <a:rPr lang="fr-FR" baseline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can</a:t>
                          </a:r>
                          <a:r>
                            <a:rPr lang="en-GB" baseline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be re-used by other algorithms</a:t>
                          </a:r>
                          <a:endParaRPr lang="en-GB" dirty="0">
                            <a:solidFill>
                              <a:srgbClr val="00B05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654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Documentation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Worse</a:t>
                          </a:r>
                          <a:endParaRPr lang="fr-FR" dirty="0">
                            <a:solidFill>
                              <a:srgbClr val="FF000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Better</a:t>
                          </a:r>
                          <a:endParaRPr lang="en-GB" dirty="0">
                            <a:solidFill>
                              <a:srgbClr val="00B05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02167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5E6D07C7-968D-1E81-CD08-DAB674547F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4547724"/>
                  </p:ext>
                </p:extLst>
              </p:nvPr>
            </p:nvGraphicFramePr>
            <p:xfrm>
              <a:off x="639244" y="1699183"/>
              <a:ext cx="11086444" cy="33121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4042855">
                      <a:extLst>
                        <a:ext uri="{9D8B030D-6E8A-4147-A177-3AD203B41FA5}">
                          <a16:colId xmlns:a16="http://schemas.microsoft.com/office/drawing/2014/main" val="3017252893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844652452"/>
                        </a:ext>
                      </a:extLst>
                    </a:gridCol>
                    <a:gridCol w="4334256">
                      <a:extLst>
                        <a:ext uri="{9D8B030D-6E8A-4147-A177-3AD203B41FA5}">
                          <a16:colId xmlns:a16="http://schemas.microsoft.com/office/drawing/2014/main" val="41165154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ONNX Runtime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TensorRT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5156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Open source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Only</a:t>
                          </a:r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a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small</a:t>
                          </a:r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subset</a:t>
                          </a:r>
                          <a:endParaRPr lang="en-GB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3159751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CPU Support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Yes</a:t>
                          </a:r>
                        </a:p>
                        <a:p>
                          <a:r>
                            <a:rPr lang="fr-FR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Different</a:t>
                          </a:r>
                          <a:r>
                            <a:rPr lang="fr-FR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i="1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execution</a:t>
                          </a:r>
                          <a:r>
                            <a:rPr lang="fr-FR" i="1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providers</a:t>
                          </a:r>
                          <a:r>
                            <a:rPr lang="fr-FR" i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: CPU, CUDA, </a:t>
                          </a:r>
                          <a:r>
                            <a:rPr lang="fr-FR" i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TensorRT</a:t>
                          </a:r>
                          <a:r>
                            <a:rPr lang="fr-FR" i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, </a:t>
                          </a:r>
                          <a:r>
                            <a:rPr lang="fr-FR" i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ROCm</a:t>
                          </a:r>
                          <a:r>
                            <a:rPr lang="fr-FR" i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, etc.</a:t>
                          </a:r>
                          <a:endParaRPr lang="en-GB" dirty="0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No</a:t>
                          </a:r>
                          <a:endParaRPr lang="en-GB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33537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Memory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manageable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by Allen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0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Yes, a pointer can </a:t>
                          </a:r>
                          <a:r>
                            <a:rPr lang="fr-FR" dirty="0" err="1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be</a:t>
                          </a:r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passed</a:t>
                          </a:r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to </a:t>
                          </a:r>
                          <a:r>
                            <a:rPr lang="fr-FR" dirty="0" err="1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TensorRT</a:t>
                          </a:r>
                          <a:endParaRPr lang="en-GB" dirty="0">
                            <a:solidFill>
                              <a:srgbClr val="00B05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950346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Memory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released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after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each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inference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Too slow to release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5618" t="-364762" r="-140" b="-7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5654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Documentation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Worse</a:t>
                          </a:r>
                          <a:endParaRPr lang="fr-FR" dirty="0">
                            <a:solidFill>
                              <a:srgbClr val="FF000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Better</a:t>
                          </a:r>
                          <a:endParaRPr lang="en-GB" dirty="0">
                            <a:solidFill>
                              <a:srgbClr val="00B05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02167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2E9D5C5-B8AE-6157-9193-03CB1181944E}"/>
              </a:ext>
            </a:extLst>
          </p:cNvPr>
          <p:cNvSpPr txBox="1"/>
          <p:nvPr/>
        </p:nvSpPr>
        <p:spPr>
          <a:xfrm>
            <a:off x="342900" y="1260493"/>
            <a:ext cx="680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TensorRT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&gt; </a:t>
            </a:r>
            <a:r>
              <a:rPr lang="fr-FR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ONNX Runtime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for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deployment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NVIDIA GPU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B26C9-1A8C-27A4-A5C0-9E0ADE375962}"/>
              </a:ext>
            </a:extLst>
          </p:cNvPr>
          <p:cNvSpPr txBox="1"/>
          <p:nvPr/>
        </p:nvSpPr>
        <p:spPr>
          <a:xfrm>
            <a:off x="342900" y="5065839"/>
            <a:ext cx="112102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Implementation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FR" b="1" dirty="0" err="1">
                <a:latin typeface="Consolas" panose="020B0609020204030204" pitchFamily="49" charset="0"/>
                <a:cs typeface="Segoe UI" panose="020B0502040204020203" pitchFamily="34" charset="0"/>
              </a:rPr>
              <a:t>scatter_add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operation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ONNX Runtime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already implemented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TensorRT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I implemented a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TensorRT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plugin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Throughput reported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with </a:t>
            </a:r>
            <a:r>
              <a:rPr lang="en-GB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TensorRT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 by default</a:t>
            </a:r>
          </a:p>
        </p:txBody>
      </p:sp>
    </p:spTree>
    <p:extLst>
      <p:ext uri="{BB962C8B-B14F-4D97-AF65-F5344CB8AC3E}">
        <p14:creationId xmlns:p14="http://schemas.microsoft.com/office/powerpoint/2010/main" val="4145472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9CA930C-4007-A8A9-C745-3935F4615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201837"/>
              </p:ext>
            </p:extLst>
          </p:nvPr>
        </p:nvGraphicFramePr>
        <p:xfrm>
          <a:off x="629719" y="2760997"/>
          <a:ext cx="5076825" cy="3510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180967">
                  <a:extLst>
                    <a:ext uri="{9D8B030D-6E8A-4147-A177-3AD203B41FA5}">
                      <a16:colId xmlns:a16="http://schemas.microsoft.com/office/drawing/2014/main" val="2596248684"/>
                    </a:ext>
                  </a:extLst>
                </a:gridCol>
                <a:gridCol w="1895858">
                  <a:extLst>
                    <a:ext uri="{9D8B030D-6E8A-4147-A177-3AD203B41FA5}">
                      <a16:colId xmlns:a16="http://schemas.microsoft.com/office/drawing/2014/main" val="512068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Step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Throughput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0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Decode</a:t>
                      </a:r>
                      <a:r>
                        <a:rPr lang="fr-FR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r>
                        <a:rPr lang="fr-FR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hits</a:t>
                      </a:r>
                      <a:endParaRPr lang="en-GB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1100 kHz</a:t>
                      </a:r>
                      <a:endParaRPr lang="en-GB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937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 </a:t>
                      </a:r>
                      <a:r>
                        <a:rPr lang="fr-FR" b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Embedding</a:t>
                      </a:r>
                      <a:r>
                        <a:rPr lang="fr-FR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Network</a:t>
                      </a:r>
                      <a:endParaRPr lang="en-GB" b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  <a:endParaRPr lang="en-GB" b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9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2a. FRNN</a:t>
                      </a:r>
                      <a:endParaRPr lang="en-GB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160 kHz</a:t>
                      </a:r>
                      <a:endParaRPr lang="en-GB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457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2b. Edge Consolidation</a:t>
                      </a:r>
                      <a:endParaRPr lang="en-GB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110 kHz</a:t>
                      </a:r>
                      <a:endParaRPr lang="en-GB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399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GNN Edge Classifier</a:t>
                      </a:r>
                      <a:endParaRPr lang="en-GB" b="0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  <a:endParaRPr lang="en-GB" b="0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277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94327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</a:t>
                      </a:r>
                      <a:r>
                        <a:rPr lang="fr-FR" b="0" dirty="0" err="1">
                          <a:solidFill>
                            <a:srgbClr val="94327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Filter</a:t>
                      </a:r>
                      <a:r>
                        <a:rPr lang="fr-FR" b="0" dirty="0">
                          <a:solidFill>
                            <a:srgbClr val="94327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0" dirty="0" err="1">
                          <a:solidFill>
                            <a:srgbClr val="94327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Edges</a:t>
                      </a:r>
                      <a:endParaRPr lang="fr-FR" b="0" dirty="0">
                        <a:solidFill>
                          <a:srgbClr val="94327A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 WCC Algo</a:t>
                      </a:r>
                    </a:p>
                    <a:p>
                      <a:r>
                        <a:rPr lang="fr-FR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 Track Consolidation</a:t>
                      </a:r>
                      <a:endParaRPr lang="en-GB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0" i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Able to follow</a:t>
                      </a:r>
                      <a:endParaRPr lang="en-GB" b="0" i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33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en-GB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b="1" i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595 kHz</a:t>
                      </a:r>
                      <a:endParaRPr lang="en-GB" b="1" i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903099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AA746FE-1FAD-B138-0337-D06E162070EF}"/>
              </a:ext>
            </a:extLst>
          </p:cNvPr>
          <p:cNvSpPr/>
          <p:nvPr/>
        </p:nvSpPr>
        <p:spPr>
          <a:xfrm>
            <a:off x="7922220" y="1317486"/>
            <a:ext cx="1054616" cy="923193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5. WCC algo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BFEDBF-C580-8BEC-A122-1C2ADD0CF788}"/>
              </a:ext>
            </a:extLst>
          </p:cNvPr>
          <p:cNvCxnSpPr>
            <a:cxnSpLocks/>
            <a:stCxn id="18" idx="3"/>
            <a:endCxn id="20" idx="5"/>
          </p:cNvCxnSpPr>
          <p:nvPr/>
        </p:nvCxnSpPr>
        <p:spPr>
          <a:xfrm flipV="1">
            <a:off x="4419369" y="1764841"/>
            <a:ext cx="465617" cy="891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094F00-8F2D-920B-F721-BCEF967B7919}"/>
              </a:ext>
            </a:extLst>
          </p:cNvPr>
          <p:cNvCxnSpPr>
            <a:cxnSpLocks/>
            <a:stCxn id="11" idx="3"/>
            <a:endCxn id="23" idx="1"/>
          </p:cNvCxnSpPr>
          <p:nvPr/>
        </p:nvCxnSpPr>
        <p:spPr>
          <a:xfrm>
            <a:off x="8976836" y="1779083"/>
            <a:ext cx="277294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FD6B61C-B87B-74DE-FEAF-FD411796BFD9}"/>
              </a:ext>
            </a:extLst>
          </p:cNvPr>
          <p:cNvSpPr/>
          <p:nvPr/>
        </p:nvSpPr>
        <p:spPr>
          <a:xfrm>
            <a:off x="6655693" y="1310617"/>
            <a:ext cx="989233" cy="923193"/>
          </a:xfrm>
          <a:prstGeom prst="rect">
            <a:avLst/>
          </a:prstGeom>
          <a:solidFill>
            <a:srgbClr val="94327A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4.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Filter</a:t>
            </a:r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edges</a:t>
            </a:r>
            <a:endParaRPr lang="fr-FR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792591-54C0-472A-983A-CFED81B7A15A}"/>
              </a:ext>
            </a:extLst>
          </p:cNvPr>
          <p:cNvCxnSpPr>
            <a:cxnSpLocks/>
            <a:stCxn id="20" idx="2"/>
            <a:endCxn id="14" idx="1"/>
          </p:cNvCxnSpPr>
          <p:nvPr/>
        </p:nvCxnSpPr>
        <p:spPr>
          <a:xfrm>
            <a:off x="6328879" y="1764841"/>
            <a:ext cx="326814" cy="7373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BEE742-E79B-A45F-8279-129D805E5EEC}"/>
              </a:ext>
            </a:extLst>
          </p:cNvPr>
          <p:cNvCxnSpPr>
            <a:cxnSpLocks/>
            <a:stCxn id="14" idx="3"/>
            <a:endCxn id="11" idx="1"/>
          </p:cNvCxnSpPr>
          <p:nvPr/>
        </p:nvCxnSpPr>
        <p:spPr>
          <a:xfrm>
            <a:off x="7644926" y="1772214"/>
            <a:ext cx="277294" cy="6869"/>
          </a:xfrm>
          <a:prstGeom prst="straightConnector1">
            <a:avLst/>
          </a:prstGeom>
          <a:ln w="38100">
            <a:solidFill>
              <a:srgbClr val="9432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12028A76-92DD-62AE-D4DA-7E2DD2450EC8}"/>
              </a:ext>
            </a:extLst>
          </p:cNvPr>
          <p:cNvCxnSpPr>
            <a:cxnSpLocks/>
            <a:stCxn id="18" idx="3"/>
            <a:endCxn id="14" idx="0"/>
          </p:cNvCxnSpPr>
          <p:nvPr/>
        </p:nvCxnSpPr>
        <p:spPr>
          <a:xfrm flipV="1">
            <a:off x="4419369" y="1310617"/>
            <a:ext cx="2730941" cy="463143"/>
          </a:xfrm>
          <a:prstGeom prst="bentConnector4">
            <a:avLst>
              <a:gd name="adj1" fmla="val 6531"/>
              <a:gd name="adj2" fmla="val 149358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3D2BE6C-57EA-38A8-895D-9CC7E8FB403D}"/>
              </a:ext>
            </a:extLst>
          </p:cNvPr>
          <p:cNvSpPr/>
          <p:nvPr/>
        </p:nvSpPr>
        <p:spPr>
          <a:xfrm>
            <a:off x="3438437" y="1312163"/>
            <a:ext cx="980932" cy="92319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2. FRNN Layer by Layer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254BAE-48CC-FBB7-6CF3-FA97AEF14E8F}"/>
              </a:ext>
            </a:extLst>
          </p:cNvPr>
          <p:cNvCxnSpPr>
            <a:cxnSpLocks/>
            <a:stCxn id="21" idx="2"/>
            <a:endCxn id="18" idx="1"/>
          </p:cNvCxnSpPr>
          <p:nvPr/>
        </p:nvCxnSpPr>
        <p:spPr>
          <a:xfrm flipV="1">
            <a:off x="3164405" y="1773760"/>
            <a:ext cx="274032" cy="3484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448AD457-2A81-E7B8-4794-3A61FD6C0782}"/>
              </a:ext>
            </a:extLst>
          </p:cNvPr>
          <p:cNvSpPr/>
          <p:nvPr/>
        </p:nvSpPr>
        <p:spPr>
          <a:xfrm>
            <a:off x="4768131" y="1297422"/>
            <a:ext cx="1677603" cy="93483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3. GNN</a:t>
            </a:r>
          </a:p>
          <a:p>
            <a:pPr algn="ctr"/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edge</a:t>
            </a:r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classifier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677B7F28-487D-03BA-10B7-F9E7D04D3878}"/>
              </a:ext>
            </a:extLst>
          </p:cNvPr>
          <p:cNvSpPr/>
          <p:nvPr/>
        </p:nvSpPr>
        <p:spPr>
          <a:xfrm>
            <a:off x="1360264" y="1309825"/>
            <a:ext cx="1920996" cy="934837"/>
          </a:xfrm>
          <a:prstGeom prst="parallelogram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1.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Embedding</a:t>
            </a:r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network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5A69EB-53F7-FCFB-5A8C-C3B1E601E382}"/>
              </a:ext>
            </a:extLst>
          </p:cNvPr>
          <p:cNvSpPr/>
          <p:nvPr/>
        </p:nvSpPr>
        <p:spPr>
          <a:xfrm>
            <a:off x="9254130" y="1317486"/>
            <a:ext cx="1509382" cy="92319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6.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Consolidate</a:t>
            </a:r>
            <a:r>
              <a:rPr lang="fr-FR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</a:t>
            </a:r>
            <a:r>
              <a:rPr lang="fr-FR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tracks</a:t>
            </a:r>
            <a:endParaRPr lang="en-GB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1EFFB4-1313-C2EE-7444-625F63EFED5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0763512" y="1779083"/>
            <a:ext cx="350331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09E245B-832F-7EC1-9B80-CC5D3D31A960}"/>
              </a:ext>
            </a:extLst>
          </p:cNvPr>
          <p:cNvSpPr txBox="1"/>
          <p:nvPr/>
        </p:nvSpPr>
        <p:spPr>
          <a:xfrm>
            <a:off x="10825976" y="1850297"/>
            <a:ext cx="1509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Tracks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Allen format</a:t>
            </a:r>
            <a:endParaRPr lang="fr-FR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960F31-C01A-3E65-FE76-E8972790AFC6}"/>
              </a:ext>
            </a:extLst>
          </p:cNvPr>
          <p:cNvCxnSpPr>
            <a:cxnSpLocks/>
            <a:endCxn id="21" idx="5"/>
          </p:cNvCxnSpPr>
          <p:nvPr/>
        </p:nvCxnSpPr>
        <p:spPr>
          <a:xfrm>
            <a:off x="1200986" y="1774039"/>
            <a:ext cx="276133" cy="3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7468C92A-F58C-1DE1-F2FF-C06BE8528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1597" y="2760997"/>
            <a:ext cx="5388396" cy="3144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1A6E69-AC17-F384-DBBB-ABDA2D481EC7}"/>
              </a:ext>
            </a:extLst>
          </p:cNvPr>
          <p:cNvSpPr txBox="1"/>
          <p:nvPr/>
        </p:nvSpPr>
        <p:spPr>
          <a:xfrm>
            <a:off x="4012108" y="349890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 38 kHz</a:t>
            </a:r>
            <a:endParaRPr lang="en-GB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FA0E9-5809-AA54-784C-3681B8DC023E}"/>
              </a:ext>
            </a:extLst>
          </p:cNvPr>
          <p:cNvSpPr txBox="1"/>
          <p:nvPr/>
        </p:nvSpPr>
        <p:spPr>
          <a:xfrm>
            <a:off x="4018433" y="4606141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 0.026 kHz</a:t>
            </a:r>
            <a:endParaRPr lang="en-GB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DAD02A-AFEF-8E41-E893-180F709FA5D8}"/>
              </a:ext>
            </a:extLst>
          </p:cNvPr>
          <p:cNvSpPr txBox="1"/>
          <p:nvPr/>
        </p:nvSpPr>
        <p:spPr>
          <a:xfrm>
            <a:off x="586993" y="1576893"/>
            <a:ext cx="629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Hits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0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501246" y="464133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1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344551" y="593094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478AD-7C42-6C01-3FE4-0AFBE11B1FAF}"/>
              </a:ext>
            </a:extLst>
          </p:cNvPr>
          <p:cNvSpPr/>
          <p:nvPr/>
        </p:nvSpPr>
        <p:spPr>
          <a:xfrm>
            <a:off x="501246" y="1985789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3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76F7B-A0DD-F789-3B42-102C4642E858}"/>
              </a:ext>
            </a:extLst>
          </p:cNvPr>
          <p:cNvSpPr txBox="1">
            <a:spLocks/>
          </p:cNvSpPr>
          <p:nvPr/>
        </p:nvSpPr>
        <p:spPr>
          <a:xfrm>
            <a:off x="1344551" y="2114750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357DC9-9DDF-E4D8-AF10-CD77649B7C44}"/>
              </a:ext>
            </a:extLst>
          </p:cNvPr>
          <p:cNvSpPr/>
          <p:nvPr/>
        </p:nvSpPr>
        <p:spPr>
          <a:xfrm>
            <a:off x="501246" y="276749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4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214DA8-1A09-ABA5-B73A-430E8942B73E}"/>
              </a:ext>
            </a:extLst>
          </p:cNvPr>
          <p:cNvSpPr txBox="1">
            <a:spLocks/>
          </p:cNvSpPr>
          <p:nvPr/>
        </p:nvSpPr>
        <p:spPr>
          <a:xfrm>
            <a:off x="1344551" y="2896455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A026B9-C96B-C43E-5925-46E81742B4E7}"/>
              </a:ext>
            </a:extLst>
          </p:cNvPr>
          <p:cNvSpPr/>
          <p:nvPr/>
        </p:nvSpPr>
        <p:spPr>
          <a:xfrm>
            <a:off x="501246" y="3535281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5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1877C-0083-C0EE-5BED-41F426038E34}"/>
              </a:ext>
            </a:extLst>
          </p:cNvPr>
          <p:cNvSpPr txBox="1">
            <a:spLocks/>
          </p:cNvSpPr>
          <p:nvPr/>
        </p:nvSpPr>
        <p:spPr>
          <a:xfrm>
            <a:off x="1344551" y="3664242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D39A66-0CB3-D069-C555-7E0220F563FA}"/>
              </a:ext>
            </a:extLst>
          </p:cNvPr>
          <p:cNvSpPr/>
          <p:nvPr/>
        </p:nvSpPr>
        <p:spPr>
          <a:xfrm>
            <a:off x="501246" y="4303068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6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9590D9-E049-F547-6EE4-AEEA958C4ED9}"/>
              </a:ext>
            </a:extLst>
          </p:cNvPr>
          <p:cNvSpPr txBox="1">
            <a:spLocks/>
          </p:cNvSpPr>
          <p:nvPr/>
        </p:nvSpPr>
        <p:spPr>
          <a:xfrm>
            <a:off x="1344551" y="4432029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7A9C82-9069-FD8A-DD37-147D06DF7084}"/>
              </a:ext>
            </a:extLst>
          </p:cNvPr>
          <p:cNvSpPr/>
          <p:nvPr/>
        </p:nvSpPr>
        <p:spPr>
          <a:xfrm>
            <a:off x="501246" y="507085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7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B67333-DDCA-DF45-EF8B-6E765F7CE814}"/>
              </a:ext>
            </a:extLst>
          </p:cNvPr>
          <p:cNvSpPr txBox="1">
            <a:spLocks/>
          </p:cNvSpPr>
          <p:nvPr/>
        </p:nvSpPr>
        <p:spPr>
          <a:xfrm>
            <a:off x="1344551" y="519981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 err="1"/>
              <a:t>Implementation</a:t>
            </a:r>
            <a:r>
              <a:rPr lang="fr-FR" dirty="0"/>
              <a:t> in Allen</a:t>
            </a:r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580772-E9C9-1FBF-B7C6-94A9EDC30B47}"/>
              </a:ext>
            </a:extLst>
          </p:cNvPr>
          <p:cNvSpPr/>
          <p:nvPr/>
        </p:nvSpPr>
        <p:spPr>
          <a:xfrm>
            <a:off x="501246" y="5838642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b="1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8</a:t>
            </a:r>
            <a:endParaRPr lang="en-GB" sz="3600" b="1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5ABE00-A55A-588B-A492-6D086C33AF86}"/>
              </a:ext>
            </a:extLst>
          </p:cNvPr>
          <p:cNvSpPr txBox="1">
            <a:spLocks/>
          </p:cNvSpPr>
          <p:nvPr/>
        </p:nvSpPr>
        <p:spPr>
          <a:xfrm>
            <a:off x="1344551" y="5967603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b="1" dirty="0" err="1"/>
              <a:t>Optimization</a:t>
            </a:r>
            <a:endParaRPr lang="en-GB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2972E2-1C06-8AE8-C353-AF58A4BEC5A7}"/>
              </a:ext>
            </a:extLst>
          </p:cNvPr>
          <p:cNvSpPr/>
          <p:nvPr/>
        </p:nvSpPr>
        <p:spPr>
          <a:xfrm>
            <a:off x="501246" y="1230525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2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77CF5B-E354-D822-B233-465E31A14D00}"/>
              </a:ext>
            </a:extLst>
          </p:cNvPr>
          <p:cNvSpPr txBox="1">
            <a:spLocks/>
          </p:cNvSpPr>
          <p:nvPr/>
        </p:nvSpPr>
        <p:spPr>
          <a:xfrm>
            <a:off x="1344551" y="1359486"/>
            <a:ext cx="6638108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Neural Network 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2436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34571-446B-6932-3FCC-DAD42FC19532}"/>
              </a:ext>
            </a:extLst>
          </p:cNvPr>
          <p:cNvSpPr/>
          <p:nvPr/>
        </p:nvSpPr>
        <p:spPr>
          <a:xfrm>
            <a:off x="357662" y="690844"/>
            <a:ext cx="691466" cy="691466"/>
          </a:xfrm>
          <a:prstGeom prst="roundRect">
            <a:avLst>
              <a:gd name="adj" fmla="val 22544"/>
            </a:avLst>
          </a:prstGeom>
          <a:solidFill>
            <a:srgbClr val="62A0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3600" dirty="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rPr>
              <a:t>8</a:t>
            </a:r>
            <a:endParaRPr lang="en-GB" sz="3600" dirty="0">
              <a:solidFill>
                <a:schemeClr val="bg1"/>
              </a:solidFill>
              <a:latin typeface="Bookman Old Style" panose="02050604050505020204" pitchFamily="18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F3D6E-27E6-26E1-2806-92DFBE041F23}"/>
              </a:ext>
            </a:extLst>
          </p:cNvPr>
          <p:cNvSpPr txBox="1">
            <a:spLocks/>
          </p:cNvSpPr>
          <p:nvPr/>
        </p:nvSpPr>
        <p:spPr>
          <a:xfrm>
            <a:off x="1200967" y="819805"/>
            <a:ext cx="11126260" cy="510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0AA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DCA8F-0051-C598-4906-2E7CA8E6C444}"/>
              </a:ext>
            </a:extLst>
          </p:cNvPr>
          <p:cNvSpPr/>
          <p:nvPr/>
        </p:nvSpPr>
        <p:spPr>
          <a:xfrm>
            <a:off x="769823" y="152904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a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94D6-EEF8-E825-388C-9BCA2128F428}"/>
              </a:ext>
            </a:extLst>
          </p:cNvPr>
          <p:cNvSpPr txBox="1"/>
          <p:nvPr/>
        </p:nvSpPr>
        <p:spPr>
          <a:xfrm>
            <a:off x="1200967" y="152586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Optimising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the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Embedding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Network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5FE158-FAA1-279C-ACAE-336195BF01DB}"/>
              </a:ext>
            </a:extLst>
          </p:cNvPr>
          <p:cNvSpPr/>
          <p:nvPr/>
        </p:nvSpPr>
        <p:spPr>
          <a:xfrm>
            <a:off x="769823" y="209086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b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D9021D-CFE2-E633-74A1-25A6710F0FCA}"/>
              </a:ext>
            </a:extLst>
          </p:cNvPr>
          <p:cNvSpPr txBox="1"/>
          <p:nvPr/>
        </p:nvSpPr>
        <p:spPr>
          <a:xfrm>
            <a:off x="1200967" y="208768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Optimising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the GNN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3C987C-E591-357F-2CA1-5079D09FDED0}"/>
              </a:ext>
            </a:extLst>
          </p:cNvPr>
          <p:cNvSpPr/>
          <p:nvPr/>
        </p:nvSpPr>
        <p:spPr>
          <a:xfrm>
            <a:off x="769823" y="2652684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c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493D5-BD5F-3C97-C4FA-700E34D89174}"/>
              </a:ext>
            </a:extLst>
          </p:cNvPr>
          <p:cNvSpPr txBox="1"/>
          <p:nvPr/>
        </p:nvSpPr>
        <p:spPr>
          <a:xfrm>
            <a:off x="1200967" y="2649506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TensorRT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 vs ONNX Runtime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0B8DF0-74C1-F701-1190-165C5C2F75EF}"/>
              </a:ext>
            </a:extLst>
          </p:cNvPr>
          <p:cNvSpPr/>
          <p:nvPr/>
        </p:nvSpPr>
        <p:spPr>
          <a:xfrm>
            <a:off x="769823" y="3177910"/>
            <a:ext cx="393755" cy="3937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ookman Old Style" panose="02050604050505020204" pitchFamily="18" charset="0"/>
              </a:rPr>
              <a:t>d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C3675-C833-112B-D68F-54865DA4467A}"/>
              </a:ext>
            </a:extLst>
          </p:cNvPr>
          <p:cNvSpPr txBox="1"/>
          <p:nvPr/>
        </p:nvSpPr>
        <p:spPr>
          <a:xfrm>
            <a:off x="1200967" y="3174732"/>
            <a:ext cx="6163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E755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t>Final Performance</a:t>
            </a:r>
          </a:p>
        </p:txBody>
      </p:sp>
    </p:spTree>
    <p:extLst>
      <p:ext uri="{BB962C8B-B14F-4D97-AF65-F5344CB8AC3E}">
        <p14:creationId xmlns:p14="http://schemas.microsoft.com/office/powerpoint/2010/main" val="7468691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Embedding</a:t>
            </a:r>
            <a:r>
              <a:rPr lang="fr-FR" dirty="0"/>
              <a:t>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96454D-11F0-22B0-5826-E0113200EB99}"/>
                  </a:ext>
                </a:extLst>
              </p:cNvPr>
              <p:cNvSpPr txBox="1"/>
              <p:nvPr/>
            </p:nvSpPr>
            <p:spPr>
              <a:xfrm>
                <a:off x="448150" y="1146299"/>
                <a:ext cx="880971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Changes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Reduce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# parameters of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embedding network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:r>
                  <a:rPr lang="en-GB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35k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down to </a:t>
                </a:r>
                <a:r>
                  <a:rPr lang="en-GB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251 parameters</a:t>
                </a:r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Train on </a:t>
                </a:r>
                <a:r>
                  <a:rPr lang="en-GB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reconstructible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particles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𝜼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𝟐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,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𝟓</m:t>
                        </m:r>
                      </m:e>
                    </m:d>
                  </m:oMath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96454D-11F0-22B0-5826-E0113200E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50" y="1146299"/>
                <a:ext cx="8809719" cy="923330"/>
              </a:xfrm>
              <a:prstGeom prst="rect">
                <a:avLst/>
              </a:prstGeom>
              <a:blipFill>
                <a:blip r:embed="rId2"/>
                <a:stretch>
                  <a:fillRect l="-623" t="-2632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3505F1E-3CA5-B13A-C76B-47A78C755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274464"/>
              </p:ext>
            </p:extLst>
          </p:nvPr>
        </p:nvGraphicFramePr>
        <p:xfrm>
          <a:off x="1916264" y="2767602"/>
          <a:ext cx="7683550" cy="741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267962">
                  <a:extLst>
                    <a:ext uri="{9D8B030D-6E8A-4147-A177-3AD203B41FA5}">
                      <a16:colId xmlns:a16="http://schemas.microsoft.com/office/drawing/2014/main" val="1814163987"/>
                    </a:ext>
                  </a:extLst>
                </a:gridCol>
                <a:gridCol w="825011">
                  <a:extLst>
                    <a:ext uri="{9D8B030D-6E8A-4147-A177-3AD203B41FA5}">
                      <a16:colId xmlns:a16="http://schemas.microsoft.com/office/drawing/2014/main" val="3514058226"/>
                    </a:ext>
                  </a:extLst>
                </a:gridCol>
                <a:gridCol w="1300277">
                  <a:extLst>
                    <a:ext uri="{9D8B030D-6E8A-4147-A177-3AD203B41FA5}">
                      <a16:colId xmlns:a16="http://schemas.microsoft.com/office/drawing/2014/main" val="176507136"/>
                    </a:ext>
                  </a:extLst>
                </a:gridCol>
                <a:gridCol w="1290300">
                  <a:extLst>
                    <a:ext uri="{9D8B030D-6E8A-4147-A177-3AD203B41FA5}">
                      <a16:colId xmlns:a16="http://schemas.microsoft.com/office/drawing/2014/main" val="1263884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Before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Now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095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Embedding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throughput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(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events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/second)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595k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&lt; 38k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330k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262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502F1BE-8099-E9C1-F17B-001FBD647B1F}"/>
              </a:ext>
            </a:extLst>
          </p:cNvPr>
          <p:cNvSpPr txBox="1"/>
          <p:nvPr/>
        </p:nvSpPr>
        <p:spPr>
          <a:xfrm>
            <a:off x="3031332" y="3660875"/>
            <a:ext cx="61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Better physics performance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GB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better throughput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286975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Embedding</a:t>
            </a:r>
            <a:r>
              <a:rPr lang="fr-FR" dirty="0"/>
              <a:t>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AA193F-F690-7304-B998-BB33D328C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8194" y="538359"/>
            <a:ext cx="3673472" cy="275510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7F91C62-E622-8939-C838-2852DD0D2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8512" y="3921250"/>
            <a:ext cx="3673472" cy="2755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B2A58E-92BC-D49D-1643-238280CDD574}"/>
                  </a:ext>
                </a:extLst>
              </p:cNvPr>
              <p:cNvSpPr txBox="1"/>
              <p:nvPr/>
            </p:nvSpPr>
            <p:spPr>
              <a:xfrm>
                <a:off x="176199" y="1216859"/>
                <a:ext cx="8120075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Most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tracks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originate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towards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0,0,0</m:t>
                        </m:r>
                      </m:e>
                    </m:d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small angles: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Polar angle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angle w.r.t.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-axis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Azymuthal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angle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angle around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-axis</a:t>
                </a:r>
              </a:p>
              <a:p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Build all edge-edge candidates up to 2 planes apart and compare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from embedding network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Truth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clear correlation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B2A58E-92BC-D49D-1643-238280CDD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99" y="1216859"/>
                <a:ext cx="8120075" cy="2585323"/>
              </a:xfrm>
              <a:prstGeom prst="rect">
                <a:avLst/>
              </a:prstGeom>
              <a:blipFill>
                <a:blip r:embed="rId6"/>
                <a:stretch>
                  <a:fillRect l="-676" t="-1179" b="-30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8BC30CF-C376-48B6-0812-8A33231302C1}"/>
              </a:ext>
            </a:extLst>
          </p:cNvPr>
          <p:cNvSpPr txBox="1"/>
          <p:nvPr/>
        </p:nvSpPr>
        <p:spPr>
          <a:xfrm>
            <a:off x="8579081" y="302280"/>
            <a:ext cx="24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Embedding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Network</a:t>
            </a:r>
            <a:endParaRPr lang="en-GB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C2A07E-64A3-9F36-9F93-FB08AFE4D07A}"/>
              </a:ext>
            </a:extLst>
          </p:cNvPr>
          <p:cNvSpPr txBox="1"/>
          <p:nvPr/>
        </p:nvSpPr>
        <p:spPr>
          <a:xfrm>
            <a:off x="9425884" y="3631164"/>
            <a:ext cx="76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Truth</a:t>
            </a:r>
            <a:endParaRPr lang="en-GB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1D7B38-EA2A-0F8F-0281-4F71A958EB65}"/>
                  </a:ext>
                </a:extLst>
              </p:cNvPr>
              <p:cNvSpPr txBox="1"/>
              <p:nvPr/>
            </p:nvSpPr>
            <p:spPr>
              <a:xfrm>
                <a:off x="11377510" y="1540359"/>
                <a:ext cx="497187" cy="375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1D7B38-EA2A-0F8F-0281-4F71A958E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7510" y="1540359"/>
                <a:ext cx="497187" cy="375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050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64E8-86AC-E3BA-AB6E-5FC4FE65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8536B-FEA9-DFEA-CFDE-39AA57CA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11590-10B2-41BE-9535-036A0EE2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Particle Physics</a:t>
            </a:r>
            <a:endParaRPr lang="fr-F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126093-C757-5F65-3BC8-B13324D802A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914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A5B8F8-92DC-B9DC-FBA5-E1E66CCE5FA1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477D8D3D-B350-906A-15C6-3DDA1BCAA453}"/>
              </a:ext>
            </a:extLst>
          </p:cNvPr>
          <p:cNvSpPr/>
          <p:nvPr/>
        </p:nvSpPr>
        <p:spPr>
          <a:xfrm>
            <a:off x="5151251" y="1878445"/>
            <a:ext cx="6034984" cy="3849757"/>
          </a:xfrm>
          <a:custGeom>
            <a:avLst/>
            <a:gdLst>
              <a:gd name="connsiteX0" fmla="*/ 0 w 6034984"/>
              <a:gd name="connsiteY0" fmla="*/ 641639 h 3849757"/>
              <a:gd name="connsiteX1" fmla="*/ 641639 w 6034984"/>
              <a:gd name="connsiteY1" fmla="*/ 0 h 3849757"/>
              <a:gd name="connsiteX2" fmla="*/ 1235602 w 6034984"/>
              <a:gd name="connsiteY2" fmla="*/ 0 h 3849757"/>
              <a:gd name="connsiteX3" fmla="*/ 1924600 w 6034984"/>
              <a:gd name="connsiteY3" fmla="*/ 0 h 3849757"/>
              <a:gd name="connsiteX4" fmla="*/ 2613597 w 6034984"/>
              <a:gd name="connsiteY4" fmla="*/ 0 h 3849757"/>
              <a:gd name="connsiteX5" fmla="*/ 3065009 w 6034984"/>
              <a:gd name="connsiteY5" fmla="*/ 0 h 3849757"/>
              <a:gd name="connsiteX6" fmla="*/ 3611455 w 6034984"/>
              <a:gd name="connsiteY6" fmla="*/ 0 h 3849757"/>
              <a:gd name="connsiteX7" fmla="*/ 4205419 w 6034984"/>
              <a:gd name="connsiteY7" fmla="*/ 0 h 3849757"/>
              <a:gd name="connsiteX8" fmla="*/ 4704348 w 6034984"/>
              <a:gd name="connsiteY8" fmla="*/ 0 h 3849757"/>
              <a:gd name="connsiteX9" fmla="*/ 5393345 w 6034984"/>
              <a:gd name="connsiteY9" fmla="*/ 0 h 3849757"/>
              <a:gd name="connsiteX10" fmla="*/ 6034984 w 6034984"/>
              <a:gd name="connsiteY10" fmla="*/ 641639 h 3849757"/>
              <a:gd name="connsiteX11" fmla="*/ 6034984 w 6034984"/>
              <a:gd name="connsiteY11" fmla="*/ 1103605 h 3849757"/>
              <a:gd name="connsiteX12" fmla="*/ 6034984 w 6034984"/>
              <a:gd name="connsiteY12" fmla="*/ 1616901 h 3849757"/>
              <a:gd name="connsiteX13" fmla="*/ 6034984 w 6034984"/>
              <a:gd name="connsiteY13" fmla="*/ 2053202 h 3849757"/>
              <a:gd name="connsiteX14" fmla="*/ 6034984 w 6034984"/>
              <a:gd name="connsiteY14" fmla="*/ 2515169 h 3849757"/>
              <a:gd name="connsiteX15" fmla="*/ 6034984 w 6034984"/>
              <a:gd name="connsiteY15" fmla="*/ 3208118 h 3849757"/>
              <a:gd name="connsiteX16" fmla="*/ 5393345 w 6034984"/>
              <a:gd name="connsiteY16" fmla="*/ 3849757 h 3849757"/>
              <a:gd name="connsiteX17" fmla="*/ 4894416 w 6034984"/>
              <a:gd name="connsiteY17" fmla="*/ 3849757 h 3849757"/>
              <a:gd name="connsiteX18" fmla="*/ 4300453 w 6034984"/>
              <a:gd name="connsiteY18" fmla="*/ 3849757 h 3849757"/>
              <a:gd name="connsiteX19" fmla="*/ 3801523 w 6034984"/>
              <a:gd name="connsiteY19" fmla="*/ 3849757 h 3849757"/>
              <a:gd name="connsiteX20" fmla="*/ 3112526 w 6034984"/>
              <a:gd name="connsiteY20" fmla="*/ 3849757 h 3849757"/>
              <a:gd name="connsiteX21" fmla="*/ 2661114 w 6034984"/>
              <a:gd name="connsiteY21" fmla="*/ 3849757 h 3849757"/>
              <a:gd name="connsiteX22" fmla="*/ 2209702 w 6034984"/>
              <a:gd name="connsiteY22" fmla="*/ 3849757 h 3849757"/>
              <a:gd name="connsiteX23" fmla="*/ 1758290 w 6034984"/>
              <a:gd name="connsiteY23" fmla="*/ 3849757 h 3849757"/>
              <a:gd name="connsiteX24" fmla="*/ 1164327 w 6034984"/>
              <a:gd name="connsiteY24" fmla="*/ 3849757 h 3849757"/>
              <a:gd name="connsiteX25" fmla="*/ 641639 w 6034984"/>
              <a:gd name="connsiteY25" fmla="*/ 3849757 h 3849757"/>
              <a:gd name="connsiteX26" fmla="*/ 0 w 6034984"/>
              <a:gd name="connsiteY26" fmla="*/ 3208118 h 3849757"/>
              <a:gd name="connsiteX27" fmla="*/ 0 w 6034984"/>
              <a:gd name="connsiteY27" fmla="*/ 2669157 h 3849757"/>
              <a:gd name="connsiteX28" fmla="*/ 0 w 6034984"/>
              <a:gd name="connsiteY28" fmla="*/ 2130197 h 3849757"/>
              <a:gd name="connsiteX29" fmla="*/ 0 w 6034984"/>
              <a:gd name="connsiteY29" fmla="*/ 1668231 h 3849757"/>
              <a:gd name="connsiteX30" fmla="*/ 0 w 6034984"/>
              <a:gd name="connsiteY30" fmla="*/ 1180600 h 3849757"/>
              <a:gd name="connsiteX31" fmla="*/ 0 w 6034984"/>
              <a:gd name="connsiteY31" fmla="*/ 641639 h 384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34984" h="3849757" extrusionOk="0">
                <a:moveTo>
                  <a:pt x="0" y="641639"/>
                </a:moveTo>
                <a:cubicBezTo>
                  <a:pt x="-18150" y="317375"/>
                  <a:pt x="341624" y="-84040"/>
                  <a:pt x="641639" y="0"/>
                </a:cubicBezTo>
                <a:cubicBezTo>
                  <a:pt x="881508" y="-30047"/>
                  <a:pt x="1109054" y="61392"/>
                  <a:pt x="1235602" y="0"/>
                </a:cubicBezTo>
                <a:cubicBezTo>
                  <a:pt x="1362150" y="-61392"/>
                  <a:pt x="1587471" y="13589"/>
                  <a:pt x="1924600" y="0"/>
                </a:cubicBezTo>
                <a:cubicBezTo>
                  <a:pt x="2261729" y="-13589"/>
                  <a:pt x="2446158" y="8845"/>
                  <a:pt x="2613597" y="0"/>
                </a:cubicBezTo>
                <a:cubicBezTo>
                  <a:pt x="2781036" y="-8845"/>
                  <a:pt x="2903987" y="26225"/>
                  <a:pt x="3065009" y="0"/>
                </a:cubicBezTo>
                <a:cubicBezTo>
                  <a:pt x="3226031" y="-26225"/>
                  <a:pt x="3412297" y="23068"/>
                  <a:pt x="3611455" y="0"/>
                </a:cubicBezTo>
                <a:cubicBezTo>
                  <a:pt x="3810613" y="-23068"/>
                  <a:pt x="3952625" y="23619"/>
                  <a:pt x="4205419" y="0"/>
                </a:cubicBezTo>
                <a:cubicBezTo>
                  <a:pt x="4458213" y="-23619"/>
                  <a:pt x="4521154" y="35499"/>
                  <a:pt x="4704348" y="0"/>
                </a:cubicBezTo>
                <a:cubicBezTo>
                  <a:pt x="4887542" y="-35499"/>
                  <a:pt x="5090174" y="81363"/>
                  <a:pt x="5393345" y="0"/>
                </a:cubicBezTo>
                <a:cubicBezTo>
                  <a:pt x="5693545" y="72012"/>
                  <a:pt x="6060080" y="290438"/>
                  <a:pt x="6034984" y="641639"/>
                </a:cubicBezTo>
                <a:cubicBezTo>
                  <a:pt x="6060036" y="762885"/>
                  <a:pt x="6001289" y="877583"/>
                  <a:pt x="6034984" y="1103605"/>
                </a:cubicBezTo>
                <a:cubicBezTo>
                  <a:pt x="6068679" y="1329627"/>
                  <a:pt x="6026415" y="1387454"/>
                  <a:pt x="6034984" y="1616901"/>
                </a:cubicBezTo>
                <a:cubicBezTo>
                  <a:pt x="6043553" y="1846348"/>
                  <a:pt x="6019171" y="1936379"/>
                  <a:pt x="6034984" y="2053202"/>
                </a:cubicBezTo>
                <a:cubicBezTo>
                  <a:pt x="6050797" y="2170025"/>
                  <a:pt x="6029845" y="2359767"/>
                  <a:pt x="6034984" y="2515169"/>
                </a:cubicBezTo>
                <a:cubicBezTo>
                  <a:pt x="6040123" y="2670571"/>
                  <a:pt x="5996778" y="2908233"/>
                  <a:pt x="6034984" y="3208118"/>
                </a:cubicBezTo>
                <a:cubicBezTo>
                  <a:pt x="6035171" y="3609574"/>
                  <a:pt x="5750322" y="3950140"/>
                  <a:pt x="5393345" y="3849757"/>
                </a:cubicBezTo>
                <a:cubicBezTo>
                  <a:pt x="5180310" y="3893778"/>
                  <a:pt x="5132262" y="3838378"/>
                  <a:pt x="4894416" y="3849757"/>
                </a:cubicBezTo>
                <a:cubicBezTo>
                  <a:pt x="4656570" y="3861136"/>
                  <a:pt x="4546083" y="3833060"/>
                  <a:pt x="4300453" y="3849757"/>
                </a:cubicBezTo>
                <a:cubicBezTo>
                  <a:pt x="4054823" y="3866454"/>
                  <a:pt x="3968821" y="3813452"/>
                  <a:pt x="3801523" y="3849757"/>
                </a:cubicBezTo>
                <a:cubicBezTo>
                  <a:pt x="3634225" y="3886062"/>
                  <a:pt x="3412158" y="3846240"/>
                  <a:pt x="3112526" y="3849757"/>
                </a:cubicBezTo>
                <a:cubicBezTo>
                  <a:pt x="2812894" y="3853274"/>
                  <a:pt x="2758704" y="3810978"/>
                  <a:pt x="2661114" y="3849757"/>
                </a:cubicBezTo>
                <a:cubicBezTo>
                  <a:pt x="2563524" y="3888536"/>
                  <a:pt x="2401066" y="3814547"/>
                  <a:pt x="2209702" y="3849757"/>
                </a:cubicBezTo>
                <a:cubicBezTo>
                  <a:pt x="2018338" y="3884967"/>
                  <a:pt x="1871506" y="3831785"/>
                  <a:pt x="1758290" y="3849757"/>
                </a:cubicBezTo>
                <a:cubicBezTo>
                  <a:pt x="1645074" y="3867729"/>
                  <a:pt x="1330566" y="3821907"/>
                  <a:pt x="1164327" y="3849757"/>
                </a:cubicBezTo>
                <a:cubicBezTo>
                  <a:pt x="998088" y="3877607"/>
                  <a:pt x="788038" y="3815570"/>
                  <a:pt x="641639" y="3849757"/>
                </a:cubicBezTo>
                <a:cubicBezTo>
                  <a:pt x="261404" y="3847919"/>
                  <a:pt x="13120" y="3588764"/>
                  <a:pt x="0" y="3208118"/>
                </a:cubicBezTo>
                <a:cubicBezTo>
                  <a:pt x="-45028" y="3043922"/>
                  <a:pt x="21489" y="2847681"/>
                  <a:pt x="0" y="2669157"/>
                </a:cubicBezTo>
                <a:cubicBezTo>
                  <a:pt x="-21489" y="2490633"/>
                  <a:pt x="13825" y="2303305"/>
                  <a:pt x="0" y="2130197"/>
                </a:cubicBezTo>
                <a:cubicBezTo>
                  <a:pt x="-13825" y="1957089"/>
                  <a:pt x="5678" y="1823446"/>
                  <a:pt x="0" y="1668231"/>
                </a:cubicBezTo>
                <a:cubicBezTo>
                  <a:pt x="-5678" y="1513016"/>
                  <a:pt x="32730" y="1301670"/>
                  <a:pt x="0" y="1180600"/>
                </a:cubicBezTo>
                <a:cubicBezTo>
                  <a:pt x="-32730" y="1059530"/>
                  <a:pt x="14270" y="905590"/>
                  <a:pt x="0" y="641639"/>
                </a:cubicBezTo>
                <a:close/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014416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F4BD3BB-6C53-253D-09E1-02B4B006D1C6}"/>
                  </a:ext>
                </a:extLst>
              </p:cNvPr>
              <p:cNvSpPr txBox="1"/>
              <p:nvPr/>
            </p:nvSpPr>
            <p:spPr>
              <a:xfrm>
                <a:off x="5877339" y="2367726"/>
                <a:ext cx="81169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𝜋</m:t>
                          </m:r>
                        </m:e>
                        <m:sup>
                          <m: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F4BD3BB-6C53-253D-09E1-02B4B006D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339" y="2367726"/>
                <a:ext cx="811696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CFD63A1-990D-4CAC-1E64-D175BA96C376}"/>
                  </a:ext>
                </a:extLst>
              </p:cNvPr>
              <p:cNvSpPr txBox="1"/>
              <p:nvPr/>
            </p:nvSpPr>
            <p:spPr>
              <a:xfrm>
                <a:off x="5908815" y="3937552"/>
                <a:ext cx="81169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𝐵</m:t>
                          </m:r>
                        </m:e>
                        <m:sup>
                          <m:r>
                            <a:rPr lang="fr-FR" sz="4000" b="0" i="1" dirty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CFD63A1-990D-4CAC-1E64-D175BA96C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815" y="3937552"/>
                <a:ext cx="811696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6CCBC4C-9FC5-BD73-E069-36E1254640CC}"/>
              </a:ext>
            </a:extLst>
          </p:cNvPr>
          <p:cNvCxnSpPr>
            <a:cxnSpLocks/>
          </p:cNvCxnSpPr>
          <p:nvPr/>
        </p:nvCxnSpPr>
        <p:spPr>
          <a:xfrm flipV="1">
            <a:off x="6576390" y="2783592"/>
            <a:ext cx="757573" cy="108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D95C1B86-7F74-FEFE-D248-38BDE31002CD}"/>
              </a:ext>
            </a:extLst>
          </p:cNvPr>
          <p:cNvSpPr/>
          <p:nvPr/>
        </p:nvSpPr>
        <p:spPr>
          <a:xfrm>
            <a:off x="7333963" y="2362618"/>
            <a:ext cx="662609" cy="424069"/>
          </a:xfrm>
          <a:custGeom>
            <a:avLst/>
            <a:gdLst>
              <a:gd name="connsiteX0" fmla="*/ 0 w 662609"/>
              <a:gd name="connsiteY0" fmla="*/ 424069 h 424069"/>
              <a:gd name="connsiteX1" fmla="*/ 377687 w 662609"/>
              <a:gd name="connsiteY1" fmla="*/ 331304 h 424069"/>
              <a:gd name="connsiteX2" fmla="*/ 662609 w 662609"/>
              <a:gd name="connsiteY2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609" h="424069">
                <a:moveTo>
                  <a:pt x="0" y="424069"/>
                </a:moveTo>
                <a:cubicBezTo>
                  <a:pt x="133626" y="413025"/>
                  <a:pt x="267252" y="401982"/>
                  <a:pt x="377687" y="331304"/>
                </a:cubicBezTo>
                <a:cubicBezTo>
                  <a:pt x="488122" y="260626"/>
                  <a:pt x="575365" y="130313"/>
                  <a:pt x="662609" y="0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E4B6591-9F54-BDB2-6795-59F7A48141AF}"/>
                  </a:ext>
                </a:extLst>
              </p:cNvPr>
              <p:cNvSpPr txBox="1"/>
              <p:nvPr/>
            </p:nvSpPr>
            <p:spPr>
              <a:xfrm>
                <a:off x="8009813" y="1989095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 dirty="0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rgbClr val="AC8300"/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AC8300"/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E4B6591-9F54-BDB2-6795-59F7A4814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813" y="1989095"/>
                <a:ext cx="452799" cy="461665"/>
              </a:xfrm>
              <a:prstGeom prst="rect">
                <a:avLst/>
              </a:prstGeom>
              <a:blipFill>
                <a:blip r:embed="rId4"/>
                <a:stretch>
                  <a:fillRect r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DB407FF-4E0A-08C1-02FD-5679AC1AC551}"/>
                  </a:ext>
                </a:extLst>
              </p:cNvPr>
              <p:cNvSpPr txBox="1"/>
              <p:nvPr/>
            </p:nvSpPr>
            <p:spPr>
              <a:xfrm>
                <a:off x="8134621" y="2844779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b="0" i="1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</m:ctrlPr>
                            </m:sSubPr>
                            <m:e>
                              <m: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𝑒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fr-FR" sz="2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DO-Sans" panose="00000500000000000000" pitchFamily="50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DB407FF-4E0A-08C1-02FD-5679AC1AC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621" y="2844779"/>
                <a:ext cx="45279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D840595-BE0C-AEEC-08EA-66EFC272B88A}"/>
              </a:ext>
            </a:extLst>
          </p:cNvPr>
          <p:cNvCxnSpPr>
            <a:cxnSpLocks/>
          </p:cNvCxnSpPr>
          <p:nvPr/>
        </p:nvCxnSpPr>
        <p:spPr>
          <a:xfrm>
            <a:off x="6615038" y="4322590"/>
            <a:ext cx="273897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0BC4AFB0-257B-B8A7-C6F0-E54D3E9A9FDD}"/>
              </a:ext>
            </a:extLst>
          </p:cNvPr>
          <p:cNvSpPr/>
          <p:nvPr/>
        </p:nvSpPr>
        <p:spPr>
          <a:xfrm flipV="1">
            <a:off x="6882309" y="4322590"/>
            <a:ext cx="662609" cy="424069"/>
          </a:xfrm>
          <a:custGeom>
            <a:avLst/>
            <a:gdLst>
              <a:gd name="connsiteX0" fmla="*/ 0 w 662609"/>
              <a:gd name="connsiteY0" fmla="*/ 424069 h 424069"/>
              <a:gd name="connsiteX1" fmla="*/ 377687 w 662609"/>
              <a:gd name="connsiteY1" fmla="*/ 331304 h 424069"/>
              <a:gd name="connsiteX2" fmla="*/ 662609 w 662609"/>
              <a:gd name="connsiteY2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609" h="424069">
                <a:moveTo>
                  <a:pt x="0" y="424069"/>
                </a:moveTo>
                <a:cubicBezTo>
                  <a:pt x="133626" y="413025"/>
                  <a:pt x="267252" y="401982"/>
                  <a:pt x="377687" y="331304"/>
                </a:cubicBezTo>
                <a:cubicBezTo>
                  <a:pt x="488122" y="260626"/>
                  <a:pt x="575365" y="130313"/>
                  <a:pt x="662609" y="0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7D9ADE0F-BE55-F95E-5B6D-21E5E9A3F276}"/>
              </a:ext>
            </a:extLst>
          </p:cNvPr>
          <p:cNvSpPr/>
          <p:nvPr/>
        </p:nvSpPr>
        <p:spPr>
          <a:xfrm>
            <a:off x="7346116" y="2776334"/>
            <a:ext cx="788505" cy="251791"/>
          </a:xfrm>
          <a:custGeom>
            <a:avLst/>
            <a:gdLst>
              <a:gd name="connsiteX0" fmla="*/ 0 w 788505"/>
              <a:gd name="connsiteY0" fmla="*/ 0 h 251791"/>
              <a:gd name="connsiteX1" fmla="*/ 457200 w 788505"/>
              <a:gd name="connsiteY1" fmla="*/ 86139 h 251791"/>
              <a:gd name="connsiteX2" fmla="*/ 788505 w 788505"/>
              <a:gd name="connsiteY2" fmla="*/ 251791 h 25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505" h="251791">
                <a:moveTo>
                  <a:pt x="0" y="0"/>
                </a:moveTo>
                <a:cubicBezTo>
                  <a:pt x="162891" y="22087"/>
                  <a:pt x="325783" y="44174"/>
                  <a:pt x="457200" y="86139"/>
                </a:cubicBezTo>
                <a:cubicBezTo>
                  <a:pt x="588618" y="128104"/>
                  <a:pt x="688561" y="189947"/>
                  <a:pt x="788505" y="251791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5207E3F-FD0E-927F-136D-528D5D38649A}"/>
                  </a:ext>
                </a:extLst>
              </p:cNvPr>
              <p:cNvSpPr txBox="1"/>
              <p:nvPr/>
            </p:nvSpPr>
            <p:spPr>
              <a:xfrm>
                <a:off x="7605661" y="4672706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sz="2400" i="1" dirty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fr-FR" sz="2400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5207E3F-FD0E-927F-136D-528D5D386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661" y="4672706"/>
                <a:ext cx="452799" cy="461665"/>
              </a:xfrm>
              <a:prstGeom prst="rect">
                <a:avLst/>
              </a:prstGeom>
              <a:blipFill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C4DC289B-0DF6-176C-25CA-20D599F8A962}"/>
              </a:ext>
            </a:extLst>
          </p:cNvPr>
          <p:cNvSpPr/>
          <p:nvPr/>
        </p:nvSpPr>
        <p:spPr>
          <a:xfrm>
            <a:off x="6894457" y="3905147"/>
            <a:ext cx="662609" cy="424069"/>
          </a:xfrm>
          <a:custGeom>
            <a:avLst/>
            <a:gdLst>
              <a:gd name="connsiteX0" fmla="*/ 0 w 662609"/>
              <a:gd name="connsiteY0" fmla="*/ 424069 h 424069"/>
              <a:gd name="connsiteX1" fmla="*/ 377687 w 662609"/>
              <a:gd name="connsiteY1" fmla="*/ 331304 h 424069"/>
              <a:gd name="connsiteX2" fmla="*/ 662609 w 662609"/>
              <a:gd name="connsiteY2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609" h="424069">
                <a:moveTo>
                  <a:pt x="0" y="424069"/>
                </a:moveTo>
                <a:cubicBezTo>
                  <a:pt x="133626" y="413025"/>
                  <a:pt x="267252" y="401982"/>
                  <a:pt x="377687" y="331304"/>
                </a:cubicBezTo>
                <a:cubicBezTo>
                  <a:pt x="488122" y="260626"/>
                  <a:pt x="575365" y="130313"/>
                  <a:pt x="662609" y="0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CF12992-83EA-5076-4021-5470FB9878FC}"/>
              </a:ext>
            </a:extLst>
          </p:cNvPr>
          <p:cNvCxnSpPr>
            <a:cxnSpLocks/>
          </p:cNvCxnSpPr>
          <p:nvPr/>
        </p:nvCxnSpPr>
        <p:spPr>
          <a:xfrm>
            <a:off x="7029182" y="4329216"/>
            <a:ext cx="674757" cy="0"/>
          </a:xfrm>
          <a:prstGeom prst="lin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E5447F5-EFF8-5179-0C86-91765B2C7CC3}"/>
                  </a:ext>
                </a:extLst>
              </p:cNvPr>
              <p:cNvSpPr txBox="1"/>
              <p:nvPr/>
            </p:nvSpPr>
            <p:spPr>
              <a:xfrm>
                <a:off x="7665284" y="4079052"/>
                <a:ext cx="452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400" b="0" i="1">
                    <a:solidFill>
                      <a:srgbClr val="AC8300"/>
                    </a:solidFill>
                    <a:latin typeface="Cambria Math" panose="02040503050406030204" pitchFamily="18" charset="0"/>
                    <a:cs typeface="DokChampa" panose="020B0604020202020204" pitchFamily="34" charset="-34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E5447F5-EFF8-5179-0C86-91765B2C7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284" y="4079052"/>
                <a:ext cx="452799" cy="461665"/>
              </a:xfrm>
              <a:prstGeom prst="rect">
                <a:avLst/>
              </a:prstGeom>
              <a:blipFill>
                <a:blip r:embed="rId7"/>
                <a:stretch>
                  <a:fillRect r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E04E5271-C915-B985-BBC5-EB7675B904C8}"/>
                  </a:ext>
                </a:extLst>
              </p:cNvPr>
              <p:cNvSpPr txBox="1"/>
              <p:nvPr/>
            </p:nvSpPr>
            <p:spPr>
              <a:xfrm>
                <a:off x="7594617" y="3537258"/>
                <a:ext cx="452799" cy="532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400" i="1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DokChampa" panose="020B0604020202020204" pitchFamily="34" charset="-34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fr-FR" sz="2400" i="1" dirty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DokChampa" panose="020B0604020202020204" pitchFamily="34" charset="-34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</m:oMath>
                  </m:oMathPara>
                </a14:m>
                <a:endParaRPr lang="fr-FR" sz="2400" i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cs typeface="DokChampa" panose="020B0604020202020204" pitchFamily="34" charset="-34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E04E5271-C915-B985-BBC5-EB7675B9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617" y="3537258"/>
                <a:ext cx="452799" cy="5321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107">
            <a:extLst>
              <a:ext uri="{FF2B5EF4-FFF2-40B4-BE49-F238E27FC236}">
                <a16:creationId xmlns:a16="http://schemas.microsoft.com/office/drawing/2014/main" id="{A0CE8C9E-36DD-E118-638A-A03C613E0681}"/>
              </a:ext>
            </a:extLst>
          </p:cNvPr>
          <p:cNvSpPr txBox="1"/>
          <p:nvPr/>
        </p:nvSpPr>
        <p:spPr>
          <a:xfrm>
            <a:off x="5981702" y="518711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…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A922EE4-7479-5AD8-79F0-8F45952A5969}"/>
              </a:ext>
            </a:extLst>
          </p:cNvPr>
          <p:cNvCxnSpPr>
            <a:cxnSpLocks/>
          </p:cNvCxnSpPr>
          <p:nvPr/>
        </p:nvCxnSpPr>
        <p:spPr>
          <a:xfrm>
            <a:off x="8118083" y="3834519"/>
            <a:ext cx="308111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EA5B208-726C-62D8-2895-EDA167C1DB5C}"/>
              </a:ext>
            </a:extLst>
          </p:cNvPr>
          <p:cNvSpPr/>
          <p:nvPr/>
        </p:nvSpPr>
        <p:spPr>
          <a:xfrm>
            <a:off x="8426194" y="3413545"/>
            <a:ext cx="662609" cy="424069"/>
          </a:xfrm>
          <a:custGeom>
            <a:avLst/>
            <a:gdLst>
              <a:gd name="connsiteX0" fmla="*/ 0 w 662609"/>
              <a:gd name="connsiteY0" fmla="*/ 424069 h 424069"/>
              <a:gd name="connsiteX1" fmla="*/ 377687 w 662609"/>
              <a:gd name="connsiteY1" fmla="*/ 331304 h 424069"/>
              <a:gd name="connsiteX2" fmla="*/ 662609 w 662609"/>
              <a:gd name="connsiteY2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609" h="424069">
                <a:moveTo>
                  <a:pt x="0" y="424069"/>
                </a:moveTo>
                <a:cubicBezTo>
                  <a:pt x="133626" y="413025"/>
                  <a:pt x="267252" y="401982"/>
                  <a:pt x="377687" y="331304"/>
                </a:cubicBezTo>
                <a:cubicBezTo>
                  <a:pt x="488122" y="260626"/>
                  <a:pt x="575365" y="130313"/>
                  <a:pt x="662609" y="0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B035B35B-14EC-DCE9-90D6-5ECDB377ABD3}"/>
              </a:ext>
            </a:extLst>
          </p:cNvPr>
          <p:cNvSpPr/>
          <p:nvPr/>
        </p:nvSpPr>
        <p:spPr>
          <a:xfrm>
            <a:off x="8438347" y="3827261"/>
            <a:ext cx="788505" cy="251791"/>
          </a:xfrm>
          <a:custGeom>
            <a:avLst/>
            <a:gdLst>
              <a:gd name="connsiteX0" fmla="*/ 0 w 788505"/>
              <a:gd name="connsiteY0" fmla="*/ 0 h 251791"/>
              <a:gd name="connsiteX1" fmla="*/ 457200 w 788505"/>
              <a:gd name="connsiteY1" fmla="*/ 86139 h 251791"/>
              <a:gd name="connsiteX2" fmla="*/ 788505 w 788505"/>
              <a:gd name="connsiteY2" fmla="*/ 251791 h 25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505" h="251791">
                <a:moveTo>
                  <a:pt x="0" y="0"/>
                </a:moveTo>
                <a:cubicBezTo>
                  <a:pt x="162891" y="22087"/>
                  <a:pt x="325783" y="44174"/>
                  <a:pt x="457200" y="86139"/>
                </a:cubicBezTo>
                <a:cubicBezTo>
                  <a:pt x="588618" y="128104"/>
                  <a:pt x="688561" y="189947"/>
                  <a:pt x="788505" y="251791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0E36CF51-B8CC-B07E-9C9A-382A3DB3C106}"/>
                  </a:ext>
                </a:extLst>
              </p:cNvPr>
              <p:cNvSpPr txBox="1"/>
              <p:nvPr/>
            </p:nvSpPr>
            <p:spPr>
              <a:xfrm>
                <a:off x="9163456" y="3163914"/>
                <a:ext cx="6590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cs typeface="DokChampa" panose="020B0604020202020204" pitchFamily="34" charset="-34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FR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0E36CF51-B8CC-B07E-9C9A-382A3DB3C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456" y="3163914"/>
                <a:ext cx="65909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5A402D1-9570-1D4B-4018-B6EDE605A0B0}"/>
                  </a:ext>
                </a:extLst>
              </p:cNvPr>
              <p:cNvSpPr txBox="1"/>
              <p:nvPr/>
            </p:nvSpPr>
            <p:spPr>
              <a:xfrm>
                <a:off x="9210364" y="3867498"/>
                <a:ext cx="6590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cs typeface="DokChampa" panose="020B0604020202020204" pitchFamily="34" charset="-34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5A402D1-9570-1D4B-4018-B6EDE605A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364" y="3867498"/>
                <a:ext cx="65909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C761759C-F05A-CE7D-046E-852CBA1E6564}"/>
              </a:ext>
            </a:extLst>
          </p:cNvPr>
          <p:cNvSpPr/>
          <p:nvPr/>
        </p:nvSpPr>
        <p:spPr>
          <a:xfrm>
            <a:off x="2037718" y="2809511"/>
            <a:ext cx="1016101" cy="1134161"/>
          </a:xfrm>
          <a:custGeom>
            <a:avLst/>
            <a:gdLst>
              <a:gd name="connsiteX0" fmla="*/ 0 w 1016101"/>
              <a:gd name="connsiteY0" fmla="*/ 283540 h 1134161"/>
              <a:gd name="connsiteX1" fmla="*/ 508051 w 1016101"/>
              <a:gd name="connsiteY1" fmla="*/ 283540 h 1134161"/>
              <a:gd name="connsiteX2" fmla="*/ 508051 w 1016101"/>
              <a:gd name="connsiteY2" fmla="*/ 0 h 1134161"/>
              <a:gd name="connsiteX3" fmla="*/ 767157 w 1016101"/>
              <a:gd name="connsiteY3" fmla="*/ 289211 h 1134161"/>
              <a:gd name="connsiteX4" fmla="*/ 1016101 w 1016101"/>
              <a:gd name="connsiteY4" fmla="*/ 567081 h 1134161"/>
              <a:gd name="connsiteX5" fmla="*/ 762076 w 1016101"/>
              <a:gd name="connsiteY5" fmla="*/ 850621 h 1134161"/>
              <a:gd name="connsiteX6" fmla="*/ 508051 w 1016101"/>
              <a:gd name="connsiteY6" fmla="*/ 1134161 h 1134161"/>
              <a:gd name="connsiteX7" fmla="*/ 508051 w 1016101"/>
              <a:gd name="connsiteY7" fmla="*/ 850621 h 1134161"/>
              <a:gd name="connsiteX8" fmla="*/ 0 w 1016101"/>
              <a:gd name="connsiteY8" fmla="*/ 850621 h 1134161"/>
              <a:gd name="connsiteX9" fmla="*/ 0 w 1016101"/>
              <a:gd name="connsiteY9" fmla="*/ 283540 h 113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6101" h="1134161" fill="none" extrusionOk="0">
                <a:moveTo>
                  <a:pt x="0" y="283540"/>
                </a:moveTo>
                <a:cubicBezTo>
                  <a:pt x="120595" y="277107"/>
                  <a:pt x="291450" y="302738"/>
                  <a:pt x="508051" y="283540"/>
                </a:cubicBezTo>
                <a:cubicBezTo>
                  <a:pt x="475059" y="164898"/>
                  <a:pt x="538202" y="92518"/>
                  <a:pt x="508051" y="0"/>
                </a:cubicBezTo>
                <a:cubicBezTo>
                  <a:pt x="602942" y="82046"/>
                  <a:pt x="613292" y="178091"/>
                  <a:pt x="767157" y="289211"/>
                </a:cubicBezTo>
                <a:cubicBezTo>
                  <a:pt x="921022" y="400331"/>
                  <a:pt x="904937" y="445331"/>
                  <a:pt x="1016101" y="567081"/>
                </a:cubicBezTo>
                <a:cubicBezTo>
                  <a:pt x="965745" y="650306"/>
                  <a:pt x="852334" y="743895"/>
                  <a:pt x="762076" y="850621"/>
                </a:cubicBezTo>
                <a:cubicBezTo>
                  <a:pt x="671818" y="957347"/>
                  <a:pt x="556996" y="1031593"/>
                  <a:pt x="508051" y="1134161"/>
                </a:cubicBezTo>
                <a:cubicBezTo>
                  <a:pt x="506351" y="1031296"/>
                  <a:pt x="517148" y="935858"/>
                  <a:pt x="508051" y="850621"/>
                </a:cubicBezTo>
                <a:cubicBezTo>
                  <a:pt x="273134" y="868107"/>
                  <a:pt x="162165" y="814145"/>
                  <a:pt x="0" y="850621"/>
                </a:cubicBezTo>
                <a:cubicBezTo>
                  <a:pt x="-64193" y="578896"/>
                  <a:pt x="36260" y="419104"/>
                  <a:pt x="0" y="283540"/>
                </a:cubicBezTo>
                <a:close/>
              </a:path>
              <a:path w="1016101" h="1134161" stroke="0" extrusionOk="0">
                <a:moveTo>
                  <a:pt x="0" y="283540"/>
                </a:moveTo>
                <a:cubicBezTo>
                  <a:pt x="187281" y="279665"/>
                  <a:pt x="300770" y="337306"/>
                  <a:pt x="508051" y="283540"/>
                </a:cubicBezTo>
                <a:cubicBezTo>
                  <a:pt x="505770" y="161140"/>
                  <a:pt x="512218" y="84812"/>
                  <a:pt x="508051" y="0"/>
                </a:cubicBezTo>
                <a:cubicBezTo>
                  <a:pt x="622919" y="71418"/>
                  <a:pt x="675234" y="241031"/>
                  <a:pt x="767157" y="289211"/>
                </a:cubicBezTo>
                <a:cubicBezTo>
                  <a:pt x="859079" y="337391"/>
                  <a:pt x="943510" y="502628"/>
                  <a:pt x="1016101" y="567081"/>
                </a:cubicBezTo>
                <a:cubicBezTo>
                  <a:pt x="919523" y="681742"/>
                  <a:pt x="846552" y="743194"/>
                  <a:pt x="756996" y="856292"/>
                </a:cubicBezTo>
                <a:cubicBezTo>
                  <a:pt x="667440" y="969390"/>
                  <a:pt x="587586" y="1027136"/>
                  <a:pt x="508051" y="1134161"/>
                </a:cubicBezTo>
                <a:cubicBezTo>
                  <a:pt x="507066" y="1034708"/>
                  <a:pt x="508521" y="989644"/>
                  <a:pt x="508051" y="850621"/>
                </a:cubicBezTo>
                <a:cubicBezTo>
                  <a:pt x="265761" y="881756"/>
                  <a:pt x="216230" y="826808"/>
                  <a:pt x="0" y="850621"/>
                </a:cubicBezTo>
                <a:cubicBezTo>
                  <a:pt x="-4797" y="584237"/>
                  <a:pt x="35144" y="437123"/>
                  <a:pt x="0" y="28354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5908146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ED264707-809C-2526-E7C3-BBF54351667D}"/>
              </a:ext>
            </a:extLst>
          </p:cNvPr>
          <p:cNvSpPr/>
          <p:nvPr/>
        </p:nvSpPr>
        <p:spPr>
          <a:xfrm rot="10800000">
            <a:off x="3031930" y="2854787"/>
            <a:ext cx="1037990" cy="1134161"/>
          </a:xfrm>
          <a:custGeom>
            <a:avLst/>
            <a:gdLst>
              <a:gd name="connsiteX0" fmla="*/ 0 w 1037990"/>
              <a:gd name="connsiteY0" fmla="*/ 283540 h 1134161"/>
              <a:gd name="connsiteX1" fmla="*/ 518995 w 1037990"/>
              <a:gd name="connsiteY1" fmla="*/ 283540 h 1134161"/>
              <a:gd name="connsiteX2" fmla="*/ 518995 w 1037990"/>
              <a:gd name="connsiteY2" fmla="*/ 0 h 1134161"/>
              <a:gd name="connsiteX3" fmla="*/ 783682 w 1037990"/>
              <a:gd name="connsiteY3" fmla="*/ 289211 h 1134161"/>
              <a:gd name="connsiteX4" fmla="*/ 1037990 w 1037990"/>
              <a:gd name="connsiteY4" fmla="*/ 567081 h 1134161"/>
              <a:gd name="connsiteX5" fmla="*/ 778493 w 1037990"/>
              <a:gd name="connsiteY5" fmla="*/ 850621 h 1134161"/>
              <a:gd name="connsiteX6" fmla="*/ 518995 w 1037990"/>
              <a:gd name="connsiteY6" fmla="*/ 1134161 h 1134161"/>
              <a:gd name="connsiteX7" fmla="*/ 518995 w 1037990"/>
              <a:gd name="connsiteY7" fmla="*/ 850621 h 1134161"/>
              <a:gd name="connsiteX8" fmla="*/ 0 w 1037990"/>
              <a:gd name="connsiteY8" fmla="*/ 850621 h 1134161"/>
              <a:gd name="connsiteX9" fmla="*/ 0 w 1037990"/>
              <a:gd name="connsiteY9" fmla="*/ 283540 h 113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7990" h="1134161" fill="none" extrusionOk="0">
                <a:moveTo>
                  <a:pt x="0" y="283540"/>
                </a:moveTo>
                <a:cubicBezTo>
                  <a:pt x="228604" y="246770"/>
                  <a:pt x="260690" y="301801"/>
                  <a:pt x="518995" y="283540"/>
                </a:cubicBezTo>
                <a:cubicBezTo>
                  <a:pt x="486003" y="164898"/>
                  <a:pt x="549146" y="92518"/>
                  <a:pt x="518995" y="0"/>
                </a:cubicBezTo>
                <a:cubicBezTo>
                  <a:pt x="614789" y="75954"/>
                  <a:pt x="685032" y="227887"/>
                  <a:pt x="783682" y="289211"/>
                </a:cubicBezTo>
                <a:cubicBezTo>
                  <a:pt x="882332" y="350535"/>
                  <a:pt x="906634" y="456675"/>
                  <a:pt x="1037990" y="567081"/>
                </a:cubicBezTo>
                <a:cubicBezTo>
                  <a:pt x="955608" y="687210"/>
                  <a:pt x="852585" y="704409"/>
                  <a:pt x="778493" y="850621"/>
                </a:cubicBezTo>
                <a:cubicBezTo>
                  <a:pt x="704400" y="996833"/>
                  <a:pt x="591818" y="1021589"/>
                  <a:pt x="518995" y="1134161"/>
                </a:cubicBezTo>
                <a:cubicBezTo>
                  <a:pt x="517295" y="1031296"/>
                  <a:pt x="528092" y="935858"/>
                  <a:pt x="518995" y="850621"/>
                </a:cubicBezTo>
                <a:cubicBezTo>
                  <a:pt x="338958" y="906750"/>
                  <a:pt x="222930" y="808480"/>
                  <a:pt x="0" y="850621"/>
                </a:cubicBezTo>
                <a:cubicBezTo>
                  <a:pt x="-64193" y="578896"/>
                  <a:pt x="36260" y="419104"/>
                  <a:pt x="0" y="283540"/>
                </a:cubicBezTo>
                <a:close/>
              </a:path>
              <a:path w="1037990" h="1134161" stroke="0" extrusionOk="0">
                <a:moveTo>
                  <a:pt x="0" y="283540"/>
                </a:moveTo>
                <a:cubicBezTo>
                  <a:pt x="152622" y="262360"/>
                  <a:pt x="335297" y="304469"/>
                  <a:pt x="518995" y="283540"/>
                </a:cubicBezTo>
                <a:cubicBezTo>
                  <a:pt x="516714" y="161140"/>
                  <a:pt x="523162" y="84812"/>
                  <a:pt x="518995" y="0"/>
                </a:cubicBezTo>
                <a:cubicBezTo>
                  <a:pt x="642405" y="103064"/>
                  <a:pt x="661271" y="217272"/>
                  <a:pt x="783682" y="289211"/>
                </a:cubicBezTo>
                <a:cubicBezTo>
                  <a:pt x="906093" y="361150"/>
                  <a:pt x="958444" y="519971"/>
                  <a:pt x="1037990" y="567081"/>
                </a:cubicBezTo>
                <a:cubicBezTo>
                  <a:pt x="987882" y="686065"/>
                  <a:pt x="854585" y="752535"/>
                  <a:pt x="773303" y="856292"/>
                </a:cubicBezTo>
                <a:cubicBezTo>
                  <a:pt x="692020" y="960048"/>
                  <a:pt x="592048" y="1004735"/>
                  <a:pt x="518995" y="1134161"/>
                </a:cubicBezTo>
                <a:cubicBezTo>
                  <a:pt x="518010" y="1034708"/>
                  <a:pt x="519465" y="989644"/>
                  <a:pt x="518995" y="850621"/>
                </a:cubicBezTo>
                <a:cubicBezTo>
                  <a:pt x="345482" y="900866"/>
                  <a:pt x="124834" y="828310"/>
                  <a:pt x="0" y="850621"/>
                </a:cubicBezTo>
                <a:cubicBezTo>
                  <a:pt x="-4797" y="584237"/>
                  <a:pt x="35144" y="437123"/>
                  <a:pt x="0" y="28354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5908146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F609DB2D-7C10-1D69-5AAB-48F80D591B3E}"/>
              </a:ext>
            </a:extLst>
          </p:cNvPr>
          <p:cNvCxnSpPr>
            <a:cxnSpLocks/>
            <a:stCxn id="116" idx="3"/>
            <a:endCxn id="94" idx="1"/>
          </p:cNvCxnSpPr>
          <p:nvPr/>
        </p:nvCxnSpPr>
        <p:spPr>
          <a:xfrm flipV="1">
            <a:off x="3031930" y="2721669"/>
            <a:ext cx="2845409" cy="7001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DBF6A30-1E4A-2500-4B00-37FB6B84617C}"/>
              </a:ext>
            </a:extLst>
          </p:cNvPr>
          <p:cNvCxnSpPr>
            <a:cxnSpLocks/>
            <a:stCxn id="116" idx="3"/>
            <a:endCxn id="95" idx="1"/>
          </p:cNvCxnSpPr>
          <p:nvPr/>
        </p:nvCxnSpPr>
        <p:spPr>
          <a:xfrm>
            <a:off x="3031930" y="3421867"/>
            <a:ext cx="2876885" cy="86962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27D9C3F0-65B2-ADD3-11CF-0FF100A4FBA0}"/>
              </a:ext>
            </a:extLst>
          </p:cNvPr>
          <p:cNvCxnSpPr>
            <a:cxnSpLocks/>
            <a:stCxn id="115" idx="3"/>
          </p:cNvCxnSpPr>
          <p:nvPr/>
        </p:nvCxnSpPr>
        <p:spPr>
          <a:xfrm>
            <a:off x="3053819" y="3376592"/>
            <a:ext cx="2823520" cy="193642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D91BAE40-EFDD-C8B1-4A82-990DF93F430C}"/>
              </a:ext>
            </a:extLst>
          </p:cNvPr>
          <p:cNvSpPr/>
          <p:nvPr/>
        </p:nvSpPr>
        <p:spPr>
          <a:xfrm>
            <a:off x="1469054" y="3285076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34ABF028-0727-E652-A4ED-FE50506B53D7}"/>
              </a:ext>
            </a:extLst>
          </p:cNvPr>
          <p:cNvSpPr/>
          <p:nvPr/>
        </p:nvSpPr>
        <p:spPr>
          <a:xfrm>
            <a:off x="1485621" y="3032166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7850794-8A64-7E8B-A1A9-EA146576C0FA}"/>
              </a:ext>
            </a:extLst>
          </p:cNvPr>
          <p:cNvSpPr/>
          <p:nvPr/>
        </p:nvSpPr>
        <p:spPr>
          <a:xfrm>
            <a:off x="1650159" y="3435879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4D7DD14-468C-5F23-8B11-B5AEF20E48E2}"/>
              </a:ext>
            </a:extLst>
          </p:cNvPr>
          <p:cNvSpPr/>
          <p:nvPr/>
        </p:nvSpPr>
        <p:spPr>
          <a:xfrm>
            <a:off x="1666726" y="3182969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8FF0D85-36B1-B69C-5675-27489881669C}"/>
              </a:ext>
            </a:extLst>
          </p:cNvPr>
          <p:cNvSpPr/>
          <p:nvPr/>
        </p:nvSpPr>
        <p:spPr>
          <a:xfrm>
            <a:off x="1214230" y="3452190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ED0B19F6-91C9-E390-C7BE-95B93FDCC9BE}"/>
              </a:ext>
            </a:extLst>
          </p:cNvPr>
          <p:cNvSpPr/>
          <p:nvPr/>
        </p:nvSpPr>
        <p:spPr>
          <a:xfrm>
            <a:off x="1230797" y="3199280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05C92C4-E596-97BD-4B7C-792FF19B58BE}"/>
              </a:ext>
            </a:extLst>
          </p:cNvPr>
          <p:cNvSpPr/>
          <p:nvPr/>
        </p:nvSpPr>
        <p:spPr>
          <a:xfrm>
            <a:off x="4426048" y="3358430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FAECCBE9-4073-9CF1-460C-F51D24ED1123}"/>
              </a:ext>
            </a:extLst>
          </p:cNvPr>
          <p:cNvSpPr/>
          <p:nvPr/>
        </p:nvSpPr>
        <p:spPr>
          <a:xfrm>
            <a:off x="4442615" y="3105520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D365533-9995-6A44-09FD-5BF22D1E9569}"/>
              </a:ext>
            </a:extLst>
          </p:cNvPr>
          <p:cNvSpPr/>
          <p:nvPr/>
        </p:nvSpPr>
        <p:spPr>
          <a:xfrm>
            <a:off x="4607153" y="3509233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DA628038-C7C3-BD68-0AE6-5EB106F3B18F}"/>
              </a:ext>
            </a:extLst>
          </p:cNvPr>
          <p:cNvSpPr/>
          <p:nvPr/>
        </p:nvSpPr>
        <p:spPr>
          <a:xfrm>
            <a:off x="4623720" y="3256323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E073789-74C2-2E9A-365C-523B99C0091A}"/>
              </a:ext>
            </a:extLst>
          </p:cNvPr>
          <p:cNvSpPr/>
          <p:nvPr/>
        </p:nvSpPr>
        <p:spPr>
          <a:xfrm>
            <a:off x="4171224" y="3525544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CCD4D478-FFE4-918D-49ED-E9FF5B34BAB0}"/>
              </a:ext>
            </a:extLst>
          </p:cNvPr>
          <p:cNvSpPr/>
          <p:nvPr/>
        </p:nvSpPr>
        <p:spPr>
          <a:xfrm>
            <a:off x="4187791" y="3272634"/>
            <a:ext cx="213613" cy="213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BE0C80D-7467-0907-4554-66831C391DD9}"/>
              </a:ext>
            </a:extLst>
          </p:cNvPr>
          <p:cNvSpPr txBox="1"/>
          <p:nvPr/>
        </p:nvSpPr>
        <p:spPr>
          <a:xfrm>
            <a:off x="806528" y="2069539"/>
            <a:ext cx="13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  <a:latin typeface="DO-Sans" panose="00000500000000000000" pitchFamily="50" charset="0"/>
              </a:rPr>
              <a:t>100 billions of protons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  <a:latin typeface="DO-Sans" panose="00000500000000000000" pitchFamily="50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61AD4AD-C0BB-8113-2546-B3A2294FAF2A}"/>
              </a:ext>
            </a:extLst>
          </p:cNvPr>
          <p:cNvSpPr txBox="1"/>
          <p:nvPr/>
        </p:nvSpPr>
        <p:spPr>
          <a:xfrm>
            <a:off x="3735523" y="2020557"/>
            <a:ext cx="13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  <a:latin typeface="DO-Sans" panose="00000500000000000000" pitchFamily="50" charset="0"/>
              </a:rPr>
              <a:t>100 billions of protons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  <a:latin typeface="DO-Sans" panose="00000500000000000000" pitchFamily="50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AB64DBF-8FB4-7C07-87A1-90FE06EDA725}"/>
              </a:ext>
            </a:extLst>
          </p:cNvPr>
          <p:cNvSpPr txBox="1"/>
          <p:nvPr/>
        </p:nvSpPr>
        <p:spPr>
          <a:xfrm>
            <a:off x="867454" y="4321596"/>
            <a:ext cx="43432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b="1" dirty="0">
                <a:solidFill>
                  <a:srgbClr val="0070C0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Proton-proton collision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A0FBFE64-4A7B-3AA5-6A11-5D19F480FCB7}"/>
              </a:ext>
            </a:extLst>
          </p:cNvPr>
          <p:cNvSpPr/>
          <p:nvPr/>
        </p:nvSpPr>
        <p:spPr>
          <a:xfrm>
            <a:off x="372989" y="5556448"/>
            <a:ext cx="4588293" cy="969626"/>
          </a:xfrm>
          <a:prstGeom prst="roundRect">
            <a:avLst>
              <a:gd name="adj" fmla="val 3342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How to </a:t>
            </a:r>
            <a:r>
              <a:rPr lang="fr-FR" sz="2800" b="1" dirty="0" err="1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detect</a:t>
            </a:r>
            <a:r>
              <a:rPr lang="fr-FR" sz="2800" b="1" dirty="0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them</a:t>
            </a:r>
            <a:r>
              <a:rPr lang="fr-FR" sz="2800" dirty="0">
                <a:solidFill>
                  <a:schemeClr val="tx1"/>
                </a:solidFill>
                <a:latin typeface="DO-Sans" panose="00000500000000000000" pitchFamily="50" charset="0"/>
                <a:cs typeface="DokChampa" panose="020B0604020202020204" pitchFamily="34" charset="-34"/>
              </a:rPr>
              <a:t>?</a:t>
            </a:r>
            <a:endParaRPr lang="en-GB" sz="2800" dirty="0">
              <a:solidFill>
                <a:schemeClr val="tx1"/>
              </a:solidFill>
              <a:latin typeface="DO-Sans" panose="00000500000000000000" pitchFamily="50" charset="0"/>
              <a:cs typeface="DokChampa" panose="020B0604020202020204" pitchFamily="34" charset="-34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98BE26D-3A4C-ECD6-11F3-FB3847F5B239}"/>
              </a:ext>
            </a:extLst>
          </p:cNvPr>
          <p:cNvSpPr txBox="1"/>
          <p:nvPr/>
        </p:nvSpPr>
        <p:spPr>
          <a:xfrm>
            <a:off x="7095164" y="5841808"/>
            <a:ext cx="4707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Particle</a:t>
            </a:r>
            <a:r>
              <a:rPr lang="fr-FR" sz="28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detector</a:t>
            </a:r>
            <a:endParaRPr lang="en-GB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1D2CFF5-DEC0-B598-6489-9F86A36030BF}"/>
              </a:ext>
            </a:extLst>
          </p:cNvPr>
          <p:cNvSpPr txBox="1"/>
          <p:nvPr/>
        </p:nvSpPr>
        <p:spPr>
          <a:xfrm>
            <a:off x="579782" y="1211166"/>
            <a:ext cx="8723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FR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3200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them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r-FR" sz="3200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detect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them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right </a:t>
            </a:r>
            <a:r>
              <a:rPr lang="fr-FR" sz="3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away</a:t>
            </a:r>
            <a:r>
              <a:rPr lang="fr-FR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2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E9764E-C513-64E2-E4B1-FA7D1F3116D3}"/>
                  </a:ext>
                </a:extLst>
              </p:cNvPr>
              <p:cNvSpPr txBox="1"/>
              <p:nvPr/>
            </p:nvSpPr>
            <p:spPr>
              <a:xfrm>
                <a:off x="33296" y="1138194"/>
                <a:ext cx="1078710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Step 1: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Increase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throughput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by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GNN size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fr-FR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Removing</a:t>
                </a:r>
                <a:r>
                  <a:rPr lang="fr-FR" sz="16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1600" b="1" dirty="0" err="1">
                    <a:solidFill>
                      <a:srgbClr val="FF000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scatter_max</a:t>
                </a:r>
                <a:r>
                  <a:rPr lang="fr-FR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fr-FR" sz="1600" b="1" dirty="0" err="1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fr-FR" sz="1600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use </a:t>
                </a:r>
                <a:r>
                  <a:rPr lang="fr-FR" sz="1600" b="1" dirty="0" err="1">
                    <a:solidFill>
                      <a:srgbClr val="00B05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scatter_add</a:t>
                </a:r>
                <a:r>
                  <a:rPr lang="fr-FR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GB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sz="16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hit and edge encoding dimensions </a:t>
                </a:r>
                <a:r>
                  <a:rPr lang="en-GB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𝟐𝟓𝟔</m:t>
                    </m:r>
                  </m:oMath>
                </a14:m>
                <a:r>
                  <a:rPr lang="en-GB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𝟑𝟐</m:t>
                    </m:r>
                  </m:oMath>
                </a14:m>
                <a:endParaRPr lang="fr-FR" sz="1600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GB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Use </a:t>
                </a:r>
                <a:r>
                  <a:rPr lang="en-GB" sz="1600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en-GB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sz="1600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encodings </a:t>
                </a:r>
                <a:r>
                  <a:rPr lang="en-GB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for classifications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GB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sz="16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# graph iterations </a:t>
                </a:r>
                <a:r>
                  <a:rPr lang="en-GB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:r>
                  <a:rPr lang="en-GB" sz="1600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6</a:t>
                </a:r>
                <a:r>
                  <a:rPr lang="en-GB" sz="1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𝟓</m:t>
                    </m:r>
                  </m:oMath>
                </a14:m>
                <a:endParaRPr lang="fr-FR" sz="1600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lphaLcParenR"/>
                </a:pPr>
                <a:endParaRPr lang="fr-FR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E9764E-C513-64E2-E4B1-FA7D1F311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6" y="1138194"/>
                <a:ext cx="10787104" cy="1631216"/>
              </a:xfrm>
              <a:prstGeom prst="rect">
                <a:avLst/>
              </a:prstGeom>
              <a:blipFill>
                <a:blip r:embed="rId2"/>
                <a:stretch>
                  <a:fillRect l="-452" t="-18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raphic 22">
            <a:extLst>
              <a:ext uri="{FF2B5EF4-FFF2-40B4-BE49-F238E27FC236}">
                <a16:creationId xmlns:a16="http://schemas.microsoft.com/office/drawing/2014/main" id="{2E4DFCE4-2EDD-6F19-8530-9775F0ECF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2504" y="276306"/>
            <a:ext cx="4060829" cy="237728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897A91A-0E53-9A13-AF60-DD7B5920C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5866" y="2486586"/>
            <a:ext cx="4070734" cy="23753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3E85E02-6C18-0743-1783-73134022D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87968" y="4673948"/>
            <a:ext cx="4070735" cy="237533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ED26D96-12B9-C472-2664-F041C3328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60633" y="4654845"/>
            <a:ext cx="4070734" cy="23753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8531D7A-95ED-3343-97CF-2938B57103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6194" y="4646440"/>
            <a:ext cx="4070736" cy="237533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CEB39E1-E37A-87AD-0FAA-7FEE7E1870E8}"/>
              </a:ext>
            </a:extLst>
          </p:cNvPr>
          <p:cNvSpPr/>
          <p:nvPr/>
        </p:nvSpPr>
        <p:spPr>
          <a:xfrm>
            <a:off x="2114267" y="4692945"/>
            <a:ext cx="2066035" cy="19643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7CC2AF-C619-4D76-4AE6-81E34CF3C740}"/>
              </a:ext>
            </a:extLst>
          </p:cNvPr>
          <p:cNvSpPr txBox="1"/>
          <p:nvPr/>
        </p:nvSpPr>
        <p:spPr>
          <a:xfrm>
            <a:off x="970925" y="4970479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Long, no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344431-5AC5-3EDD-4CA3-6B0E598F8DCA}"/>
              </a:ext>
            </a:extLst>
          </p:cNvPr>
          <p:cNvSpPr/>
          <p:nvPr/>
        </p:nvSpPr>
        <p:spPr>
          <a:xfrm>
            <a:off x="5981700" y="4712547"/>
            <a:ext cx="2109727" cy="19643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C3FE84-07E0-7A80-C42A-76842345ED98}"/>
              </a:ext>
            </a:extLst>
          </p:cNvPr>
          <p:cNvSpPr txBox="1"/>
          <p:nvPr/>
        </p:nvSpPr>
        <p:spPr>
          <a:xfrm>
            <a:off x="5308684" y="5525911"/>
            <a:ext cx="1944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</a:t>
            </a:r>
            <a:r>
              <a:rPr lang="fr-FR" b="0" dirty="0" err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electrons</a:t>
            </a:r>
            <a:endParaRPr lang="fr-FR" b="0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5AC5E8-3AFA-DB90-71E9-2408D9E10C70}"/>
              </a:ext>
            </a:extLst>
          </p:cNvPr>
          <p:cNvSpPr/>
          <p:nvPr/>
        </p:nvSpPr>
        <p:spPr>
          <a:xfrm>
            <a:off x="9991726" y="4728082"/>
            <a:ext cx="2119352" cy="19643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937AB7-2C3C-4465-C2BE-1ECEB0BA016B}"/>
              </a:ext>
            </a:extLst>
          </p:cNvPr>
          <p:cNvSpPr txBox="1"/>
          <p:nvPr/>
        </p:nvSpPr>
        <p:spPr>
          <a:xfrm>
            <a:off x="8814986" y="5330368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Long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from</a:t>
            </a:r>
            <a:r>
              <a:rPr lang="fr-FR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strange</a:t>
            </a:r>
            <a:endParaRPr lang="fr-FR" b="0" dirty="0">
              <a:solidFill>
                <a:srgbClr val="7030A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AF178C-7A6C-406F-0518-E407E532CC65}"/>
              </a:ext>
            </a:extLst>
          </p:cNvPr>
          <p:cNvSpPr/>
          <p:nvPr/>
        </p:nvSpPr>
        <p:spPr>
          <a:xfrm>
            <a:off x="9991726" y="2550245"/>
            <a:ext cx="2112169" cy="19643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C624E-30C8-4F45-EE9F-39E628A06C5F}"/>
              </a:ext>
            </a:extLst>
          </p:cNvPr>
          <p:cNvSpPr txBox="1"/>
          <p:nvPr/>
        </p:nvSpPr>
        <p:spPr>
          <a:xfrm>
            <a:off x="9321092" y="3050143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Fake rate</a:t>
            </a:r>
            <a:endParaRPr lang="fr-FR" b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617E82-CAD4-5F9C-CF88-223BE1568F1C}"/>
              </a:ext>
            </a:extLst>
          </p:cNvPr>
          <p:cNvSpPr/>
          <p:nvPr/>
        </p:nvSpPr>
        <p:spPr>
          <a:xfrm>
            <a:off x="9991727" y="338290"/>
            <a:ext cx="2130686" cy="19643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3556F6-4CAD-0D11-A0B1-36FCC023040D}"/>
              </a:ext>
            </a:extLst>
          </p:cNvPr>
          <p:cNvSpPr txBox="1"/>
          <p:nvPr/>
        </p:nvSpPr>
        <p:spPr>
          <a:xfrm>
            <a:off x="9176675" y="838202"/>
            <a:ext cx="228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Throughput</a:t>
            </a:r>
            <a:endParaRPr lang="fr-FR" b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23BA05-67D7-C130-67FC-030913B16B67}"/>
              </a:ext>
            </a:extLst>
          </p:cNvPr>
          <p:cNvSpPr txBox="1"/>
          <p:nvPr/>
        </p:nvSpPr>
        <p:spPr>
          <a:xfrm>
            <a:off x="36872" y="2391183"/>
            <a:ext cx="80569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Step 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recover lost performance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GNN </a:t>
            </a:r>
            <a:r>
              <a:rPr lang="en-GB" sz="1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non-recursive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sz="1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cartesian coordinates</a:t>
            </a:r>
            <a:r>
              <a:rPr lang="en-GB" sz="1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for input node features instead of </a:t>
            </a:r>
            <a:r>
              <a:rPr lang="en-GB" sz="1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cylindrical</a:t>
            </a:r>
            <a:endParaRPr lang="en-GB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Use the </a:t>
            </a:r>
            <a:r>
              <a:rPr lang="en-GB" sz="1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embedding network 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from previous slide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Do not </a:t>
            </a:r>
            <a:r>
              <a:rPr lang="en-GB" sz="1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remove curved particles from training set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, but </a:t>
            </a:r>
            <a:r>
              <a:rPr lang="en-GB" sz="1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</a:t>
            </a:r>
            <a:r>
              <a:rPr lang="en-GB" sz="1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the loss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br>
              <a:rPr lang="en-GB" sz="1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Consider </a:t>
            </a:r>
            <a:r>
              <a:rPr lang="en-GB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isolated edges as fake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sz="1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classifier 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for middle connections, &amp; left/right connections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0BCA05B-5F82-6BA8-F41B-195A724C2094}"/>
              </a:ext>
            </a:extLst>
          </p:cNvPr>
          <p:cNvSpPr/>
          <p:nvPr/>
        </p:nvSpPr>
        <p:spPr>
          <a:xfrm>
            <a:off x="18667" y="1447800"/>
            <a:ext cx="7563233" cy="10387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DD2200-B697-D8B7-33EA-8ADAE39E9300}"/>
              </a:ext>
            </a:extLst>
          </p:cNvPr>
          <p:cNvSpPr/>
          <p:nvPr/>
        </p:nvSpPr>
        <p:spPr>
          <a:xfrm>
            <a:off x="70476" y="2700788"/>
            <a:ext cx="7962685" cy="19456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6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6" grpId="0" animBg="1"/>
      <p:bldP spid="37" grpId="0" animBg="1"/>
      <p:bldP spid="4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7D6CC0A-A6E4-1C9C-0839-C6F85E0EB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09036"/>
              </p:ext>
            </p:extLst>
          </p:nvPr>
        </p:nvGraphicFramePr>
        <p:xfrm>
          <a:off x="2298223" y="1745752"/>
          <a:ext cx="6662865" cy="220980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1242564">
                  <a:extLst>
                    <a:ext uri="{9D8B030D-6E8A-4147-A177-3AD203B41FA5}">
                      <a16:colId xmlns:a16="http://schemas.microsoft.com/office/drawing/2014/main" val="616857653"/>
                    </a:ext>
                  </a:extLst>
                </a:gridCol>
                <a:gridCol w="2369761">
                  <a:extLst>
                    <a:ext uri="{9D8B030D-6E8A-4147-A177-3AD203B41FA5}">
                      <a16:colId xmlns:a16="http://schemas.microsoft.com/office/drawing/2014/main" val="2227288171"/>
                    </a:ext>
                  </a:extLst>
                </a:gridCol>
                <a:gridCol w="976630">
                  <a:extLst>
                    <a:ext uri="{9D8B030D-6E8A-4147-A177-3AD203B41FA5}">
                      <a16:colId xmlns:a16="http://schemas.microsoft.com/office/drawing/2014/main" val="1045358600"/>
                    </a:ext>
                  </a:extLst>
                </a:gridCol>
                <a:gridCol w="976630">
                  <a:extLst>
                    <a:ext uri="{9D8B030D-6E8A-4147-A177-3AD203B41FA5}">
                      <a16:colId xmlns:a16="http://schemas.microsoft.com/office/drawing/2014/main" val="70137296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606370136"/>
                    </a:ext>
                  </a:extLst>
                </a:gridCol>
              </a:tblGrid>
              <a:tr h="314839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23192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1487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686592"/>
                  </a:ext>
                </a:extLst>
              </a:tr>
              <a:tr h="359361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95.21%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98.08%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666547"/>
                  </a:ext>
                </a:extLst>
              </a:tr>
              <a:tr h="359361">
                <a:tc gridSpan="2"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Fake rate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2.19%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11816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GNN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throughput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 (kHz)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594713"/>
                  </a:ext>
                </a:extLst>
              </a:tr>
            </a:tbl>
          </a:graphicData>
        </a:graphic>
      </p:graphicFrame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378B5B-4958-3C3C-DD9D-75BA3B7B288D}"/>
              </a:ext>
            </a:extLst>
          </p:cNvPr>
          <p:cNvSpPr/>
          <p:nvPr/>
        </p:nvSpPr>
        <p:spPr>
          <a:xfrm>
            <a:off x="7264400" y="4064000"/>
            <a:ext cx="1193800" cy="279501"/>
          </a:xfrm>
          <a:custGeom>
            <a:avLst/>
            <a:gdLst>
              <a:gd name="connsiteX0" fmla="*/ 0 w 1193800"/>
              <a:gd name="connsiteY0" fmla="*/ 25400 h 279501"/>
              <a:gd name="connsiteX1" fmla="*/ 698500 w 1193800"/>
              <a:gd name="connsiteY1" fmla="*/ 279400 h 279501"/>
              <a:gd name="connsiteX2" fmla="*/ 1193800 w 1193800"/>
              <a:gd name="connsiteY2" fmla="*/ 0 h 27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79501">
                <a:moveTo>
                  <a:pt x="0" y="25400"/>
                </a:moveTo>
                <a:cubicBezTo>
                  <a:pt x="249766" y="154516"/>
                  <a:pt x="499533" y="283633"/>
                  <a:pt x="698500" y="279400"/>
                </a:cubicBezTo>
                <a:cubicBezTo>
                  <a:pt x="897467" y="275167"/>
                  <a:pt x="1045633" y="137583"/>
                  <a:pt x="1193800" y="0"/>
                </a:cubicBezTo>
              </a:path>
            </a:pathLst>
          </a:custGeom>
          <a:noFill/>
          <a:ln w="571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AAD741-017B-81BC-ED52-A10405544C67}"/>
                  </a:ext>
                </a:extLst>
              </p:cNvPr>
              <p:cNvSpPr txBox="1"/>
              <p:nvPr/>
            </p:nvSpPr>
            <p:spPr>
              <a:xfrm>
                <a:off x="7048500" y="4356991"/>
                <a:ext cx="2264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𝟑𝟖</m:t>
                    </m:r>
                  </m:oMath>
                </a14:m>
                <a:r>
                  <a:rPr lang="en-GB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in throughput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AAD741-017B-81BC-ED52-A10405544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4356991"/>
                <a:ext cx="2264466" cy="369332"/>
              </a:xfrm>
              <a:prstGeom prst="rect">
                <a:avLst/>
              </a:prstGeom>
              <a:blipFill>
                <a:blip r:embed="rId2"/>
                <a:stretch>
                  <a:fillRect t="-8333" r="-2151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6565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TensorRT</a:t>
            </a:r>
            <a:r>
              <a:rPr lang="fr-FR" dirty="0"/>
              <a:t> vs ONNX Runtime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72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F6ADF8-7383-F4E0-9A04-9424CAE7CE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746374"/>
              </p:ext>
            </p:extLst>
          </p:nvPr>
        </p:nvGraphicFramePr>
        <p:xfrm>
          <a:off x="1237343" y="2316480"/>
          <a:ext cx="3578670" cy="1112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45716">
                  <a:extLst>
                    <a:ext uri="{9D8B030D-6E8A-4147-A177-3AD203B41FA5}">
                      <a16:colId xmlns:a16="http://schemas.microsoft.com/office/drawing/2014/main" val="2596248684"/>
                    </a:ext>
                  </a:extLst>
                </a:gridCol>
                <a:gridCol w="1532954">
                  <a:extLst>
                    <a:ext uri="{9D8B030D-6E8A-4147-A177-3AD203B41FA5}">
                      <a16:colId xmlns:a16="http://schemas.microsoft.com/office/drawing/2014/main" val="512068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Inference</a:t>
                      </a:r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Engine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Throughput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0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ONNX Runtime</a:t>
                      </a:r>
                      <a:endParaRPr lang="en-GB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kHz</a:t>
                      </a:r>
                      <a:endParaRPr lang="en-GB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937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TensorRT</a:t>
                      </a:r>
                      <a:endParaRPr lang="en-GB" b="0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330 kHz</a:t>
                      </a:r>
                      <a:endParaRPr lang="en-GB" b="0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902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2E8BF74-E753-4734-09F4-DC534C45FE1B}"/>
              </a:ext>
            </a:extLst>
          </p:cNvPr>
          <p:cNvSpPr txBox="1"/>
          <p:nvPr/>
        </p:nvSpPr>
        <p:spPr>
          <a:xfrm>
            <a:off x="520221" y="1183707"/>
            <a:ext cx="1008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TensorRT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significantly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faster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than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ONNX Runtime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for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both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the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embedding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network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GNN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43EB2-A318-416B-92E4-BF915F0911D4}"/>
              </a:ext>
            </a:extLst>
          </p:cNvPr>
          <p:cNvSpPr txBox="1"/>
          <p:nvPr/>
        </p:nvSpPr>
        <p:spPr>
          <a:xfrm>
            <a:off x="1736068" y="1901718"/>
            <a:ext cx="2652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Embedding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network </a:t>
            </a:r>
            <a:endParaRPr lang="en-GB" b="1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1EDFF04-7BC4-882C-2A8A-8954B0A2D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122839"/>
              </p:ext>
            </p:extLst>
          </p:nvPr>
        </p:nvGraphicFramePr>
        <p:xfrm>
          <a:off x="6513286" y="2316480"/>
          <a:ext cx="3578670" cy="1112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45716">
                  <a:extLst>
                    <a:ext uri="{9D8B030D-6E8A-4147-A177-3AD203B41FA5}">
                      <a16:colId xmlns:a16="http://schemas.microsoft.com/office/drawing/2014/main" val="2596248684"/>
                    </a:ext>
                  </a:extLst>
                </a:gridCol>
                <a:gridCol w="1532954">
                  <a:extLst>
                    <a:ext uri="{9D8B030D-6E8A-4147-A177-3AD203B41FA5}">
                      <a16:colId xmlns:a16="http://schemas.microsoft.com/office/drawing/2014/main" val="512068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Inference Engine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Throughput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0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ONNX Runtime</a:t>
                      </a:r>
                      <a:endParaRPr lang="en-GB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0.307 kHz</a:t>
                      </a:r>
                      <a:endParaRPr lang="en-GB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937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TensorRT</a:t>
                      </a:r>
                      <a:endParaRPr lang="en-GB" b="0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1.004 kHz</a:t>
                      </a:r>
                      <a:endParaRPr lang="en-GB" b="0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9025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E37D89E-8A5C-19BE-0AC1-BBEEB1834242}"/>
              </a:ext>
            </a:extLst>
          </p:cNvPr>
          <p:cNvSpPr txBox="1"/>
          <p:nvPr/>
        </p:nvSpPr>
        <p:spPr>
          <a:xfrm>
            <a:off x="7070067" y="1901718"/>
            <a:ext cx="2652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GNN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DE690A-CE92-CFC2-45CC-21D380BE8E84}"/>
              </a:ext>
            </a:extLst>
          </p:cNvPr>
          <p:cNvSpPr txBox="1"/>
          <p:nvPr/>
        </p:nvSpPr>
        <p:spPr>
          <a:xfrm>
            <a:off x="1934027" y="3454401"/>
            <a:ext cx="172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6.1 times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faster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E4FF0D-0722-5E6D-FDC8-9FEDDB787BE4}"/>
              </a:ext>
            </a:extLst>
          </p:cNvPr>
          <p:cNvSpPr txBox="1"/>
          <p:nvPr/>
        </p:nvSpPr>
        <p:spPr>
          <a:xfrm>
            <a:off x="7634250" y="3429000"/>
            <a:ext cx="172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3.3 times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faster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962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Final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4B41C-98AD-06E6-DC3C-A712EACBFE81}"/>
                  </a:ext>
                </a:extLst>
              </p:cNvPr>
              <p:cNvSpPr txBox="1"/>
              <p:nvPr/>
            </p:nvSpPr>
            <p:spPr>
              <a:xfrm>
                <a:off x="682240" y="4868609"/>
                <a:ext cx="522743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GNN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the </a:t>
                </a:r>
                <a:r>
                  <a:rPr lang="fr-FR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blottleneck</a:t>
                </a:r>
                <a:r>
                  <a:rPr lang="fr-FR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of the pipeline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GNN is slow because of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b="1" dirty="0" err="1">
                    <a:solidFill>
                      <a:srgbClr val="FF000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scatter_add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rely on </a:t>
                </a:r>
                <a:r>
                  <a:rPr lang="en-GB" dirty="0" err="1">
                    <a:latin typeface="Consolas" panose="020B0609020204030204" pitchFamily="49" charset="0"/>
                    <a:cs typeface="Segoe UI" panose="020B0502040204020203" pitchFamily="34" charset="0"/>
                  </a:rPr>
                  <a:t>AtomicAdd</a:t>
                </a:r>
                <a:endParaRPr lang="en-GB" dirty="0">
                  <a:latin typeface="Consolas" panose="020B0609020204030204" pitchFamily="49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# rough edges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×9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w.r.t. hits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# operations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4B41C-98AD-06E6-DC3C-A712EACBF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40" y="4868609"/>
                <a:ext cx="5227435" cy="1754326"/>
              </a:xfrm>
              <a:prstGeom prst="rect">
                <a:avLst/>
              </a:prstGeom>
              <a:blipFill>
                <a:blip r:embed="rId2"/>
                <a:stretch>
                  <a:fillRect l="-817" t="-1742" b="-5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16F905D-D1F4-40F2-777A-C3F4689A8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213092"/>
              </p:ext>
            </p:extLst>
          </p:nvPr>
        </p:nvGraphicFramePr>
        <p:xfrm>
          <a:off x="639244" y="1389427"/>
          <a:ext cx="4105022" cy="2966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72068">
                  <a:extLst>
                    <a:ext uri="{9D8B030D-6E8A-4147-A177-3AD203B41FA5}">
                      <a16:colId xmlns:a16="http://schemas.microsoft.com/office/drawing/2014/main" val="2596248684"/>
                    </a:ext>
                  </a:extLst>
                </a:gridCol>
                <a:gridCol w="1532954">
                  <a:extLst>
                    <a:ext uri="{9D8B030D-6E8A-4147-A177-3AD203B41FA5}">
                      <a16:colId xmlns:a16="http://schemas.microsoft.com/office/drawing/2014/main" val="512068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Step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Throughput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0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Decode</a:t>
                      </a:r>
                      <a:r>
                        <a:rPr lang="fr-FR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r>
                        <a:rPr lang="fr-FR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hits</a:t>
                      </a:r>
                      <a:endParaRPr lang="en-GB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1100 kHz</a:t>
                      </a:r>
                      <a:endParaRPr lang="en-GB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937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 </a:t>
                      </a:r>
                      <a:r>
                        <a:rPr lang="fr-FR" b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Embedding</a:t>
                      </a:r>
                      <a:r>
                        <a:rPr lang="fr-FR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Network</a:t>
                      </a:r>
                      <a:endParaRPr lang="en-GB" b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330 kHz</a:t>
                      </a:r>
                      <a:endParaRPr lang="en-GB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9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2a. FRNN</a:t>
                      </a:r>
                      <a:endParaRPr lang="en-GB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160 kHz</a:t>
                      </a:r>
                      <a:endParaRPr lang="en-GB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457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2b. Edge Consolidation</a:t>
                      </a:r>
                      <a:endParaRPr lang="en-GB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110 kHz</a:t>
                      </a:r>
                      <a:endParaRPr lang="en-GB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399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 GNN Edge Classifier</a:t>
                      </a:r>
                      <a:endParaRPr lang="en-GB" b="0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1.00 kHz</a:t>
                      </a:r>
                      <a:endParaRPr lang="en-GB" b="0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277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 Track Consolidation</a:t>
                      </a:r>
                      <a:endParaRPr lang="en-GB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0.996 kHz</a:t>
                      </a:r>
                      <a:endParaRPr lang="en-GB" b="0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33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en-GB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595 kHz</a:t>
                      </a:r>
                      <a:endParaRPr lang="en-GB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6877240"/>
                  </a:ext>
                </a:extLst>
              </a:tr>
            </a:tbl>
          </a:graphicData>
        </a:graphic>
      </p:graphicFrame>
      <p:pic>
        <p:nvPicPr>
          <p:cNvPr id="20" name="Graphic 19">
            <a:extLst>
              <a:ext uri="{FF2B5EF4-FFF2-40B4-BE49-F238E27FC236}">
                <a16:creationId xmlns:a16="http://schemas.microsoft.com/office/drawing/2014/main" id="{6C1087F5-8FEE-C7E5-CA91-694EF8CF7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6994" y="1150112"/>
            <a:ext cx="5650816" cy="33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0FA1B7-195D-ADDA-0E84-506355EA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&amp; </a:t>
            </a:r>
            <a:r>
              <a:rPr lang="fr-FR" dirty="0" err="1"/>
              <a:t>Opening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74</a:t>
            </a:fld>
            <a:endParaRPr lang="fr-FR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2E795F2-EE0B-CA16-1F79-BF742831B784}"/>
              </a:ext>
            </a:extLst>
          </p:cNvPr>
          <p:cNvGraphicFramePr/>
          <p:nvPr/>
        </p:nvGraphicFramePr>
        <p:xfrm>
          <a:off x="357662" y="870199"/>
          <a:ext cx="11457460" cy="2310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677744-5172-8F10-9522-590E1F18E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581836"/>
              </p:ext>
            </p:extLst>
          </p:nvPr>
        </p:nvGraphicFramePr>
        <p:xfrm>
          <a:off x="2553435" y="3053143"/>
          <a:ext cx="7287578" cy="20269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565847">
                  <a:extLst>
                    <a:ext uri="{9D8B030D-6E8A-4147-A177-3AD203B41FA5}">
                      <a16:colId xmlns:a16="http://schemas.microsoft.com/office/drawing/2014/main" val="2701841944"/>
                    </a:ext>
                  </a:extLst>
                </a:gridCol>
                <a:gridCol w="2163826">
                  <a:extLst>
                    <a:ext uri="{9D8B030D-6E8A-4147-A177-3AD203B41FA5}">
                      <a16:colId xmlns:a16="http://schemas.microsoft.com/office/drawing/2014/main" val="2373638213"/>
                    </a:ext>
                  </a:extLst>
                </a:gridCol>
                <a:gridCol w="3557905">
                  <a:extLst>
                    <a:ext uri="{9D8B030D-6E8A-4147-A177-3AD203B41FA5}">
                      <a16:colId xmlns:a16="http://schemas.microsoft.com/office/drawing/2014/main" val="3991880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ETX4VELO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Exa.TrkX</a:t>
                      </a:r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as a Service</a:t>
                      </a:r>
                    </a:p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 NVIDIA Triton server</a:t>
                      </a:r>
                    </a:p>
                    <a:p>
                      <a:r>
                        <a:rPr lang="en-GB" dirty="0">
                          <a:effectLst/>
                          <a:hlinkClick r:id="rId7"/>
                        </a:rPr>
                        <a:t>10.1088/1748-0221/20/06/P06002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36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Throughput</a:t>
                      </a:r>
                      <a:endParaRPr lang="en-GB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 </a:t>
                      </a:r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events</a:t>
                      </a:r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/s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1.75 </a:t>
                      </a:r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events</a:t>
                      </a:r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/s</a:t>
                      </a:r>
                      <a:endParaRPr lang="en-GB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734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GPU</a:t>
                      </a:r>
                      <a:endParaRPr lang="en-GB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NVIDIA RTX 2080Ti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NVIDIA A100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248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 hits / </a:t>
                      </a:r>
                      <a:r>
                        <a:rPr lang="fr-FR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</a:t>
                      </a:r>
                      <a:endParaRPr lang="en-GB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350k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28676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64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0FA1B7-195D-ADDA-0E84-506355EA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&amp; </a:t>
            </a:r>
            <a:r>
              <a:rPr lang="fr-FR" dirty="0" err="1"/>
              <a:t>Opening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633-8014-DAFD-8E42-8040A412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75</a:t>
            </a:fld>
            <a:endParaRPr lang="fr-FR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2E795F2-EE0B-CA16-1F79-BF742831B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498539"/>
              </p:ext>
            </p:extLst>
          </p:nvPr>
        </p:nvGraphicFramePr>
        <p:xfrm>
          <a:off x="357662" y="870199"/>
          <a:ext cx="11457460" cy="2310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3687CEA-6006-3117-BF76-54D43A4053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2718180"/>
                  </p:ext>
                </p:extLst>
              </p:nvPr>
            </p:nvGraphicFramePr>
            <p:xfrm>
              <a:off x="189642" y="3360268"/>
              <a:ext cx="11812716" cy="202184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6441186">
                      <a:extLst>
                        <a:ext uri="{9D8B030D-6E8A-4147-A177-3AD203B41FA5}">
                          <a16:colId xmlns:a16="http://schemas.microsoft.com/office/drawing/2014/main" val="4036787807"/>
                        </a:ext>
                      </a:extLst>
                    </a:gridCol>
                    <a:gridCol w="3260215">
                      <a:extLst>
                        <a:ext uri="{9D8B030D-6E8A-4147-A177-3AD203B41FA5}">
                          <a16:colId xmlns:a16="http://schemas.microsoft.com/office/drawing/2014/main" val="107817577"/>
                        </a:ext>
                      </a:extLst>
                    </a:gridCol>
                    <a:gridCol w="2111315">
                      <a:extLst>
                        <a:ext uri="{9D8B030D-6E8A-4147-A177-3AD203B41FA5}">
                          <a16:colId xmlns:a16="http://schemas.microsoft.com/office/drawing/2014/main" val="388931333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Approach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Results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Potential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9474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Filter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edges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inside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GNN</a:t>
                          </a:r>
                          <a:endParaRPr lang="en-GB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×3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throughput</a:t>
                          </a:r>
                        </a:p>
                        <a:p>
                          <a:r>
                            <a:rPr lang="en-GB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Loss in physics performance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Up to </a:t>
                          </a:r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×14</m:t>
                              </m:r>
                            </m:oMath>
                          </a14:m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  <a:p>
                          <a:pPr algn="ctr"/>
                          <a:r>
                            <a:rPr lang="en-GB" i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(upper bound)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49576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Quantization</a:t>
                          </a:r>
                          <a:endParaRPr lang="en-GB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12%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throughput</a:t>
                          </a:r>
                          <a:r>
                            <a:rPr lang="en-GB" baseline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gain</a:t>
                          </a:r>
                          <a:r>
                            <a:rPr lang="en-GB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×4</m:t>
                              </m:r>
                            </m:oMath>
                          </a14:m>
                          <a:r>
                            <a:rPr lang="en-GB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to </a:t>
                          </a:r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×16</m:t>
                              </m:r>
                            </m:oMath>
                          </a14:m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9536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Reconstruction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approaches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without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edge-edge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connections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Limited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loss</a:t>
                          </a:r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in 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physics</a:t>
                          </a:r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performance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performance</a:t>
                          </a:r>
                          <a:endParaRPr lang="en-GB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?</a:t>
                          </a:r>
                          <a:endParaRPr lang="en-GB" dirty="0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859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3687CEA-6006-3117-BF76-54D43A4053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2718180"/>
                  </p:ext>
                </p:extLst>
              </p:nvPr>
            </p:nvGraphicFramePr>
            <p:xfrm>
              <a:off x="189642" y="3360268"/>
              <a:ext cx="11812716" cy="202184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6441186">
                      <a:extLst>
                        <a:ext uri="{9D8B030D-6E8A-4147-A177-3AD203B41FA5}">
                          <a16:colId xmlns:a16="http://schemas.microsoft.com/office/drawing/2014/main" val="4036787807"/>
                        </a:ext>
                      </a:extLst>
                    </a:gridCol>
                    <a:gridCol w="3260215">
                      <a:extLst>
                        <a:ext uri="{9D8B030D-6E8A-4147-A177-3AD203B41FA5}">
                          <a16:colId xmlns:a16="http://schemas.microsoft.com/office/drawing/2014/main" val="107817577"/>
                        </a:ext>
                      </a:extLst>
                    </a:gridCol>
                    <a:gridCol w="2111315">
                      <a:extLst>
                        <a:ext uri="{9D8B030D-6E8A-4147-A177-3AD203B41FA5}">
                          <a16:colId xmlns:a16="http://schemas.microsoft.com/office/drawing/2014/main" val="388931333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Approach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Results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Potential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947423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Filter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edges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inside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GNN</a:t>
                          </a:r>
                          <a:endParaRPr lang="en-GB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97757" t="-61905" r="-64860" b="-17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60405" t="-61905" r="-289" b="-17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9576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Quantization</a:t>
                          </a:r>
                          <a:endParaRPr lang="en-GB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97757" t="-278689" r="-6486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60405" t="-278689" r="-289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953656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Reconstruction </a:t>
                          </a:r>
                          <a:r>
                            <a:rPr lang="fr-FR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approaches</a:t>
                          </a:r>
                          <a:r>
                            <a:rPr lang="fr-FR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without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edge-edge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connections</a:t>
                          </a:r>
                          <a:endParaRPr lang="en-GB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Limited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loss</a:t>
                          </a:r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in 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physics</a:t>
                          </a:r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performance </a:t>
                          </a:r>
                          <a:r>
                            <a:rPr lang="fr-FR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performance</a:t>
                          </a:r>
                          <a:endParaRPr lang="en-GB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?</a:t>
                          </a:r>
                          <a:endParaRPr lang="en-GB" dirty="0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859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92B45C-1246-3795-59FF-108BD72EE7CC}"/>
                  </a:ext>
                </a:extLst>
              </p:cNvPr>
              <p:cNvSpPr txBox="1"/>
              <p:nvPr/>
            </p:nvSpPr>
            <p:spPr>
              <a:xfrm>
                <a:off x="4031299" y="5565834"/>
                <a:ext cx="365234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5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𝒪</m:t>
                    </m:r>
                    <m:d>
                      <m:dPr>
                        <m:ctrlPr>
                          <a:rPr lang="fr-FR" sz="25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r>
                          <a:rPr lang="fr-FR" sz="25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𝟏𝟎</m:t>
                        </m:r>
                        <m:r>
                          <a:rPr lang="fr-FR" sz="25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−</m:t>
                        </m:r>
                        <m:r>
                          <a:rPr lang="fr-FR" sz="25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𝟏𝟎𝟎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rgbClr val="7030A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speed-up?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92B45C-1246-3795-59FF-108BD72EE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299" y="5565834"/>
                <a:ext cx="3652347" cy="477054"/>
              </a:xfrm>
              <a:prstGeom prst="rect">
                <a:avLst/>
              </a:prstGeom>
              <a:blipFill>
                <a:blip r:embed="rId8"/>
                <a:stretch>
                  <a:fillRect t="-8974" r="-1503" b="-3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12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22FA0D-08EF-40A8-BAEC-83E63587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80D3A-073B-B04C-B0B0-EC31DBE3CA04}" type="slidenum"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E79A5CA8-2016-93D4-41E1-4C560D215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885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raphic 109">
            <a:extLst>
              <a:ext uri="{FF2B5EF4-FFF2-40B4-BE49-F238E27FC236}">
                <a16:creationId xmlns:a16="http://schemas.microsoft.com/office/drawing/2014/main" id="{8E6A7B11-DE3B-0B95-D196-8E7046CB5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98704"/>
            <a:ext cx="9992461" cy="166541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r>
              <a:rPr lang="fr-FR" dirty="0"/>
              <a:t> in the </a:t>
            </a:r>
            <a:r>
              <a:rPr lang="fr-FR" dirty="0" err="1"/>
              <a:t>Velo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endParaRPr lang="en-GB" sz="2400" dirty="0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31F1FE2-536C-8A9E-B693-F6EB650082DD}"/>
              </a:ext>
            </a:extLst>
          </p:cNvPr>
          <p:cNvSpPr/>
          <p:nvPr/>
        </p:nvSpPr>
        <p:spPr>
          <a:xfrm>
            <a:off x="5410200" y="208724"/>
            <a:ext cx="6142556" cy="871320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2000 hits</a:t>
            </a:r>
          </a:p>
          <a:p>
            <a:r>
              <a:rPr lang="fr-FR" dirty="0">
                <a:solidFill>
                  <a:srgbClr val="FF0000"/>
                </a:solidFill>
              </a:rPr>
              <a:t>13% fake hits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i="1" dirty="0" err="1">
                <a:solidFill>
                  <a:schemeClr val="accent4">
                    <a:lumMod val="50000"/>
                  </a:schemeClr>
                </a:solidFill>
              </a:rPr>
              <a:t>spillover</a:t>
            </a:r>
            <a:r>
              <a:rPr lang="fr-FR" i="1" dirty="0"/>
              <a:t> (</a:t>
            </a:r>
            <a:r>
              <a:rPr lang="fr-FR" i="1" dirty="0" err="1">
                <a:solidFill>
                  <a:schemeClr val="accent4">
                    <a:lumMod val="50000"/>
                  </a:schemeClr>
                </a:solidFill>
              </a:rPr>
              <a:t>residuals</a:t>
            </a:r>
            <a:r>
              <a:rPr lang="fr-FR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4">
                    <a:lumMod val="50000"/>
                  </a:schemeClr>
                </a:solidFill>
              </a:rPr>
              <a:t>from</a:t>
            </a:r>
            <a:r>
              <a:rPr lang="fr-FR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4">
                    <a:lumMod val="50000"/>
                  </a:schemeClr>
                </a:solidFill>
              </a:rPr>
              <a:t>previous</a:t>
            </a:r>
            <a:r>
              <a:rPr lang="fr-FR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4">
                    <a:lumMod val="50000"/>
                  </a:schemeClr>
                </a:solidFill>
              </a:rPr>
              <a:t>events</a:t>
            </a:r>
            <a:r>
              <a:rPr lang="fr-FR" i="1" dirty="0"/>
              <a:t>)</a:t>
            </a:r>
            <a:endParaRPr lang="en-GB" dirty="0"/>
          </a:p>
        </p:txBody>
      </p:sp>
      <p:sp>
        <p:nvSpPr>
          <p:cNvPr id="82" name="Arrow: Down 81">
            <a:extLst>
              <a:ext uri="{FF2B5EF4-FFF2-40B4-BE49-F238E27FC236}">
                <a16:creationId xmlns:a16="http://schemas.microsoft.com/office/drawing/2014/main" id="{039446CE-936E-9C0C-67C2-F5D27FBF13B7}"/>
              </a:ext>
            </a:extLst>
          </p:cNvPr>
          <p:cNvSpPr/>
          <p:nvPr/>
        </p:nvSpPr>
        <p:spPr>
          <a:xfrm>
            <a:off x="5636776" y="3116164"/>
            <a:ext cx="595254" cy="430673"/>
          </a:xfrm>
          <a:prstGeom prst="downArrow">
            <a:avLst/>
          </a:prstGeom>
          <a:solidFill>
            <a:srgbClr val="62A0AA"/>
          </a:solidFill>
          <a:ln>
            <a:solidFill>
              <a:srgbClr val="62A0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2182C9E1-E544-EC0A-DA57-8E6511117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4391"/>
          <a:stretch/>
        </p:blipFill>
        <p:spPr>
          <a:xfrm>
            <a:off x="9807767" y="1615150"/>
            <a:ext cx="1873585" cy="1980280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634B2F65-DB74-71BD-BAD6-CA7457840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3278" y="3607304"/>
            <a:ext cx="1873586" cy="1665410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91370A20-DB4D-1F66-A834-AA9B387FF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575" y="3620189"/>
            <a:ext cx="9992459" cy="166541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8F90E88F-5D4B-6BDA-68D8-2B5ACDD0C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953" t="22669" r="2981" b="40469"/>
          <a:stretch/>
        </p:blipFill>
        <p:spPr>
          <a:xfrm>
            <a:off x="8326068" y="2855702"/>
            <a:ext cx="1234764" cy="63595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356F8C60-7068-E77A-7667-62081B4564FD}"/>
              </a:ext>
            </a:extLst>
          </p:cNvPr>
          <p:cNvSpPr txBox="1"/>
          <p:nvPr/>
        </p:nvSpPr>
        <p:spPr>
          <a:xfrm>
            <a:off x="6461762" y="3106716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62A0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Track </a:t>
            </a:r>
            <a:r>
              <a:rPr lang="fr-FR" b="1" dirty="0" err="1">
                <a:solidFill>
                  <a:srgbClr val="62A0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Finding</a:t>
            </a:r>
            <a:endParaRPr lang="en-GB" b="1" dirty="0">
              <a:solidFill>
                <a:srgbClr val="62A0A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F2E624E-E13F-C619-9B2C-16323AF876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4151" y="5206440"/>
            <a:ext cx="2456076" cy="1381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6FEE2EC-9773-C116-D5DF-785955D41C6A}"/>
                  </a:ext>
                </a:extLst>
              </p:cNvPr>
              <p:cNvSpPr txBox="1"/>
              <p:nvPr/>
            </p:nvSpPr>
            <p:spPr>
              <a:xfrm>
                <a:off x="662222" y="5750118"/>
                <a:ext cx="2867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1 </a:t>
                </a:r>
                <a:r>
                  <a:rPr lang="fr-FR" b="1" dirty="0">
                    <a:solidFill>
                      <a:srgbClr val="C0000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layer</a:t>
                </a:r>
                <a:r>
                  <a:rPr lang="fr-FR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</m:t>
                    </m:r>
                  </m:oMath>
                </a14:m>
                <a:r>
                  <a:rPr lang="en-GB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b="1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4 </a:t>
                </a:r>
                <a:r>
                  <a:rPr lang="en-GB" b="1" dirty="0">
                    <a:solidFill>
                      <a:srgbClr val="FA9898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sensor planes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6FEE2EC-9773-C116-D5DF-785955D41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22" y="5750118"/>
                <a:ext cx="2867452" cy="369332"/>
              </a:xfrm>
              <a:prstGeom prst="rect">
                <a:avLst/>
              </a:prstGeom>
              <a:blipFill>
                <a:blip r:embed="rId11"/>
                <a:stretch>
                  <a:fillRect l="-1915" t="-6557" r="-127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1D7117C4-08D3-895E-43CB-258499452340}"/>
              </a:ext>
            </a:extLst>
          </p:cNvPr>
          <p:cNvSpPr txBox="1"/>
          <p:nvPr/>
        </p:nvSpPr>
        <p:spPr>
          <a:xfrm>
            <a:off x="1456973" y="6513765"/>
            <a:ext cx="6658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12"/>
              </a:rPr>
              <a:t>P. C. </a:t>
            </a:r>
            <a:r>
              <a:rPr lang="en-GB" sz="1200" dirty="0" err="1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12"/>
              </a:rPr>
              <a:t>Tsopelas</a:t>
            </a:r>
            <a:r>
              <a:rPr lang="en-GB" sz="1200" dirty="0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12"/>
              </a:rPr>
              <a:t>, ‘A Silicon Pixel Detector for </a:t>
            </a:r>
            <a:r>
              <a:rPr lang="en-GB" sz="1200" dirty="0" err="1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12"/>
              </a:rPr>
              <a:t>LHCb</a:t>
            </a:r>
            <a:r>
              <a:rPr lang="en-GB" sz="1200" dirty="0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12"/>
              </a:rPr>
              <a:t>’, PhD Thesis, Vrije U., Amsterdam, 2016. </a:t>
            </a:r>
            <a:endParaRPr lang="en-GB" sz="120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C0BE47D-DCFE-6D15-A3E0-CD330D80F6B1}"/>
              </a:ext>
            </a:extLst>
          </p:cNvPr>
          <p:cNvGrpSpPr/>
          <p:nvPr/>
        </p:nvGrpSpPr>
        <p:grpSpPr>
          <a:xfrm>
            <a:off x="9290622" y="5583272"/>
            <a:ext cx="1343450" cy="1257987"/>
            <a:chOff x="8452515" y="3676036"/>
            <a:chExt cx="2443769" cy="2288311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D9D0326-3779-B483-5C6C-F71DAE8BE79E}"/>
                </a:ext>
              </a:extLst>
            </p:cNvPr>
            <p:cNvCxnSpPr>
              <a:cxnSpLocks/>
            </p:cNvCxnSpPr>
            <p:nvPr/>
          </p:nvCxnSpPr>
          <p:spPr>
            <a:xfrm>
              <a:off x="8452515" y="3906869"/>
              <a:ext cx="0" cy="183136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B2C6F7A-59E2-CBD2-6C9F-8F0790464BFD}"/>
                </a:ext>
              </a:extLst>
            </p:cNvPr>
            <p:cNvGrpSpPr/>
            <p:nvPr/>
          </p:nvGrpSpPr>
          <p:grpSpPr>
            <a:xfrm>
              <a:off x="10250428" y="3676036"/>
              <a:ext cx="645856" cy="2215695"/>
              <a:chOff x="7309749" y="4769201"/>
              <a:chExt cx="112475" cy="1806737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90FB21A-E0DD-3D04-C317-FAB29559D9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09749" y="5340735"/>
                <a:ext cx="0" cy="1154513"/>
              </a:xfrm>
              <a:prstGeom prst="line">
                <a:avLst/>
              </a:prstGeom>
              <a:ln w="28575">
                <a:solidFill>
                  <a:srgbClr val="FF47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8B6C5C1-D83C-6F07-0035-CB75C0B4EF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5149" y="5517348"/>
                <a:ext cx="0" cy="1058590"/>
              </a:xfrm>
              <a:prstGeom prst="line">
                <a:avLst/>
              </a:prstGeom>
              <a:ln w="28575">
                <a:solidFill>
                  <a:srgbClr val="FF47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F1681CD-AACF-2644-0BB6-1BA2B1F6FA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91863" y="4849891"/>
                <a:ext cx="0" cy="1154513"/>
              </a:xfrm>
              <a:prstGeom prst="line">
                <a:avLst/>
              </a:prstGeom>
              <a:ln w="28575">
                <a:solidFill>
                  <a:srgbClr val="FF47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4BFE7E2-5138-CBA9-431B-EBE0B5E7D7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2224" y="4769201"/>
                <a:ext cx="0" cy="1058590"/>
              </a:xfrm>
              <a:prstGeom prst="line">
                <a:avLst/>
              </a:prstGeom>
              <a:ln w="28575">
                <a:solidFill>
                  <a:srgbClr val="FF47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010F6C5-ABE1-1F90-2A16-187E6D592DE1}"/>
                </a:ext>
              </a:extLst>
            </p:cNvPr>
            <p:cNvSpPr txBox="1"/>
            <p:nvPr/>
          </p:nvSpPr>
          <p:spPr>
            <a:xfrm>
              <a:off x="9073805" y="4284786"/>
              <a:ext cx="686922" cy="1679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5400" b="1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=</a:t>
              </a:r>
              <a:endParaRPr lang="en-GB" sz="54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B4E1574-973B-B4C7-35C8-D9D2D8BB3F63}"/>
              </a:ext>
            </a:extLst>
          </p:cNvPr>
          <p:cNvSpPr txBox="1"/>
          <p:nvPr/>
        </p:nvSpPr>
        <p:spPr>
          <a:xfrm>
            <a:off x="8248869" y="5213940"/>
            <a:ext cx="1311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</a:t>
            </a:r>
            <a:r>
              <a:rPr lang="fr-FR" b="1" dirty="0">
                <a:solidFill>
                  <a:srgbClr val="C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layer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6000B79-7F48-46A9-4C55-0AC52F4FBF72}"/>
              </a:ext>
            </a:extLst>
          </p:cNvPr>
          <p:cNvSpPr txBox="1"/>
          <p:nvPr/>
        </p:nvSpPr>
        <p:spPr>
          <a:xfrm>
            <a:off x="9797602" y="5230390"/>
            <a:ext cx="2316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4 </a:t>
            </a:r>
            <a:r>
              <a:rPr lang="en-GB" b="1" dirty="0">
                <a:solidFill>
                  <a:srgbClr val="FA989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sensor planes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D897A81-2F10-DEF7-7C83-8FEC85CF38B5}"/>
              </a:ext>
            </a:extLst>
          </p:cNvPr>
          <p:cNvGrpSpPr/>
          <p:nvPr/>
        </p:nvGrpSpPr>
        <p:grpSpPr>
          <a:xfrm>
            <a:off x="142106" y="1153366"/>
            <a:ext cx="9306694" cy="808655"/>
            <a:chOff x="59456" y="2993042"/>
            <a:chExt cx="8200045" cy="642396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6BA10F0-D77A-23A7-10B4-9E8B0752CF88}"/>
                </a:ext>
              </a:extLst>
            </p:cNvPr>
            <p:cNvSpPr txBox="1"/>
            <p:nvPr/>
          </p:nvSpPr>
          <p:spPr>
            <a:xfrm>
              <a:off x="59456" y="2993042"/>
              <a:ext cx="3245986" cy="391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Layer </a:t>
              </a:r>
              <a:r>
                <a:rPr lang="fr-FR" dirty="0" err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number</a:t>
              </a:r>
              <a:r>
                <a:rPr lang="fr-FR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(0 to 25)</a:t>
              </a:r>
              <a:endParaRPr lang="en-GB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E06263C1-BB62-731B-5B88-6D46B1A6DE7C}"/>
                </a:ext>
              </a:extLst>
            </p:cNvPr>
            <p:cNvSpPr/>
            <p:nvPr/>
          </p:nvSpPr>
          <p:spPr>
            <a:xfrm rot="16200000" flipV="1">
              <a:off x="858525" y="3466370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A9331B3-050B-0C0F-A43D-4ED4D876D552}"/>
                </a:ext>
              </a:extLst>
            </p:cNvPr>
            <p:cNvSpPr txBox="1"/>
            <p:nvPr/>
          </p:nvSpPr>
          <p:spPr>
            <a:xfrm>
              <a:off x="789715" y="3242906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Right Brace 77">
              <a:extLst>
                <a:ext uri="{FF2B5EF4-FFF2-40B4-BE49-F238E27FC236}">
                  <a16:creationId xmlns:a16="http://schemas.microsoft.com/office/drawing/2014/main" id="{4356BCB7-95EC-161C-1993-0D7092F86235}"/>
                </a:ext>
              </a:extLst>
            </p:cNvPr>
            <p:cNvSpPr/>
            <p:nvPr/>
          </p:nvSpPr>
          <p:spPr>
            <a:xfrm rot="16200000" flipV="1">
              <a:off x="1042306" y="3465900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79514F5-9C05-55BD-FF36-47D396FAC723}"/>
                </a:ext>
              </a:extLst>
            </p:cNvPr>
            <p:cNvSpPr txBox="1"/>
            <p:nvPr/>
          </p:nvSpPr>
          <p:spPr>
            <a:xfrm>
              <a:off x="973496" y="3242436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Right Brace 79">
              <a:extLst>
                <a:ext uri="{FF2B5EF4-FFF2-40B4-BE49-F238E27FC236}">
                  <a16:creationId xmlns:a16="http://schemas.microsoft.com/office/drawing/2014/main" id="{0B0CE2B6-439C-04FB-FF40-4E5BD8C3473D}"/>
                </a:ext>
              </a:extLst>
            </p:cNvPr>
            <p:cNvSpPr/>
            <p:nvPr/>
          </p:nvSpPr>
          <p:spPr>
            <a:xfrm rot="16200000" flipV="1">
              <a:off x="1218285" y="3465901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B6BA027-C9EF-9294-99FD-AD1F85AAEB12}"/>
                </a:ext>
              </a:extLst>
            </p:cNvPr>
            <p:cNvSpPr txBox="1"/>
            <p:nvPr/>
          </p:nvSpPr>
          <p:spPr>
            <a:xfrm>
              <a:off x="1149475" y="3242437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Right Brace 82">
              <a:extLst>
                <a:ext uri="{FF2B5EF4-FFF2-40B4-BE49-F238E27FC236}">
                  <a16:creationId xmlns:a16="http://schemas.microsoft.com/office/drawing/2014/main" id="{E9A0CFAF-C785-F65D-2443-1E77641E2544}"/>
                </a:ext>
              </a:extLst>
            </p:cNvPr>
            <p:cNvSpPr/>
            <p:nvPr/>
          </p:nvSpPr>
          <p:spPr>
            <a:xfrm rot="16200000" flipV="1">
              <a:off x="1396021" y="3466369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22E8FA7-F09E-E0D6-B5FA-EF965516A526}"/>
                </a:ext>
              </a:extLst>
            </p:cNvPr>
            <p:cNvSpPr txBox="1"/>
            <p:nvPr/>
          </p:nvSpPr>
          <p:spPr>
            <a:xfrm>
              <a:off x="1327211" y="3242905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Right Brace 84">
              <a:extLst>
                <a:ext uri="{FF2B5EF4-FFF2-40B4-BE49-F238E27FC236}">
                  <a16:creationId xmlns:a16="http://schemas.microsoft.com/office/drawing/2014/main" id="{FD8248F5-94A8-8147-C65B-D3D1F6B1046A}"/>
                </a:ext>
              </a:extLst>
            </p:cNvPr>
            <p:cNvSpPr/>
            <p:nvPr/>
          </p:nvSpPr>
          <p:spPr>
            <a:xfrm rot="16200000" flipV="1">
              <a:off x="1900623" y="3465900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F334A32-53D2-9E0D-073D-1EF19A3019C8}"/>
                </a:ext>
              </a:extLst>
            </p:cNvPr>
            <p:cNvSpPr txBox="1"/>
            <p:nvPr/>
          </p:nvSpPr>
          <p:spPr>
            <a:xfrm>
              <a:off x="1831812" y="3242436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Right Brace 87">
              <a:extLst>
                <a:ext uri="{FF2B5EF4-FFF2-40B4-BE49-F238E27FC236}">
                  <a16:creationId xmlns:a16="http://schemas.microsoft.com/office/drawing/2014/main" id="{C1087792-D412-C3AD-B171-244C90F05FCE}"/>
                </a:ext>
              </a:extLst>
            </p:cNvPr>
            <p:cNvSpPr/>
            <p:nvPr/>
          </p:nvSpPr>
          <p:spPr>
            <a:xfrm rot="16200000" flipV="1">
              <a:off x="2432118" y="3465900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F0381B0-079D-F412-915B-E91CB69DFB40}"/>
                </a:ext>
              </a:extLst>
            </p:cNvPr>
            <p:cNvSpPr txBox="1"/>
            <p:nvPr/>
          </p:nvSpPr>
          <p:spPr>
            <a:xfrm>
              <a:off x="2363309" y="3242436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Right Brace 89">
              <a:extLst>
                <a:ext uri="{FF2B5EF4-FFF2-40B4-BE49-F238E27FC236}">
                  <a16:creationId xmlns:a16="http://schemas.microsoft.com/office/drawing/2014/main" id="{58486456-9146-F862-1F63-FE32534F06AC}"/>
                </a:ext>
              </a:extLst>
            </p:cNvPr>
            <p:cNvSpPr/>
            <p:nvPr/>
          </p:nvSpPr>
          <p:spPr>
            <a:xfrm rot="16200000" flipV="1">
              <a:off x="2611483" y="3465900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374F8AD-6E7C-888F-619A-71232DCF7256}"/>
                </a:ext>
              </a:extLst>
            </p:cNvPr>
            <p:cNvSpPr txBox="1"/>
            <p:nvPr/>
          </p:nvSpPr>
          <p:spPr>
            <a:xfrm>
              <a:off x="2542673" y="3242436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Right Brace 91">
              <a:extLst>
                <a:ext uri="{FF2B5EF4-FFF2-40B4-BE49-F238E27FC236}">
                  <a16:creationId xmlns:a16="http://schemas.microsoft.com/office/drawing/2014/main" id="{31B548B5-58C7-D13B-2929-6FBA9367DFFB}"/>
                </a:ext>
              </a:extLst>
            </p:cNvPr>
            <p:cNvSpPr/>
            <p:nvPr/>
          </p:nvSpPr>
          <p:spPr>
            <a:xfrm rot="16200000" flipV="1">
              <a:off x="2784287" y="3465900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C0E72FE-8DC4-D0F3-90CA-4ACF8EC3C351}"/>
                </a:ext>
              </a:extLst>
            </p:cNvPr>
            <p:cNvSpPr txBox="1"/>
            <p:nvPr/>
          </p:nvSpPr>
          <p:spPr>
            <a:xfrm>
              <a:off x="2715477" y="3242436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Right Brace 93">
              <a:extLst>
                <a:ext uri="{FF2B5EF4-FFF2-40B4-BE49-F238E27FC236}">
                  <a16:creationId xmlns:a16="http://schemas.microsoft.com/office/drawing/2014/main" id="{9626E27F-2C5F-6EE2-EFD8-B684A7A771F0}"/>
                </a:ext>
              </a:extLst>
            </p:cNvPr>
            <p:cNvSpPr/>
            <p:nvPr/>
          </p:nvSpPr>
          <p:spPr>
            <a:xfrm rot="16200000" flipV="1">
              <a:off x="2961142" y="3465901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6B747DA-16BA-04A6-5769-4840CE6731FB}"/>
                </a:ext>
              </a:extLst>
            </p:cNvPr>
            <p:cNvSpPr txBox="1"/>
            <p:nvPr/>
          </p:nvSpPr>
          <p:spPr>
            <a:xfrm>
              <a:off x="2892332" y="3242437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Right Brace 95">
              <a:extLst>
                <a:ext uri="{FF2B5EF4-FFF2-40B4-BE49-F238E27FC236}">
                  <a16:creationId xmlns:a16="http://schemas.microsoft.com/office/drawing/2014/main" id="{72E984E3-88C4-2A64-CEC6-6EF71CD10738}"/>
                </a:ext>
              </a:extLst>
            </p:cNvPr>
            <p:cNvSpPr/>
            <p:nvPr/>
          </p:nvSpPr>
          <p:spPr>
            <a:xfrm rot="16200000" flipV="1">
              <a:off x="3131617" y="3465900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4460D47-08D1-5EAB-C3C0-8476F511CDDE}"/>
                </a:ext>
              </a:extLst>
            </p:cNvPr>
            <p:cNvSpPr txBox="1"/>
            <p:nvPr/>
          </p:nvSpPr>
          <p:spPr>
            <a:xfrm>
              <a:off x="3062807" y="3242436"/>
              <a:ext cx="27588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Right Brace 97">
              <a:extLst>
                <a:ext uri="{FF2B5EF4-FFF2-40B4-BE49-F238E27FC236}">
                  <a16:creationId xmlns:a16="http://schemas.microsoft.com/office/drawing/2014/main" id="{F9AC2508-4E0D-B471-1D2F-9822C812B577}"/>
                </a:ext>
              </a:extLst>
            </p:cNvPr>
            <p:cNvSpPr/>
            <p:nvPr/>
          </p:nvSpPr>
          <p:spPr>
            <a:xfrm rot="16200000" flipV="1">
              <a:off x="3304739" y="3465901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9B35293-6FB9-4D80-FC42-6AB5ED39AFF3}"/>
                </a:ext>
              </a:extLst>
            </p:cNvPr>
            <p:cNvSpPr txBox="1"/>
            <p:nvPr/>
          </p:nvSpPr>
          <p:spPr>
            <a:xfrm>
              <a:off x="3182745" y="3244818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Right Brace 99">
              <a:extLst>
                <a:ext uri="{FF2B5EF4-FFF2-40B4-BE49-F238E27FC236}">
                  <a16:creationId xmlns:a16="http://schemas.microsoft.com/office/drawing/2014/main" id="{5A9224D4-CDF7-2335-7346-AB46DEB7BA4A}"/>
                </a:ext>
              </a:extLst>
            </p:cNvPr>
            <p:cNvSpPr/>
            <p:nvPr/>
          </p:nvSpPr>
          <p:spPr>
            <a:xfrm rot="16200000" flipV="1">
              <a:off x="3485575" y="3465516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68D2C4A-56D0-D675-1A61-37DF2D98ECA3}"/>
                </a:ext>
              </a:extLst>
            </p:cNvPr>
            <p:cNvSpPr txBox="1"/>
            <p:nvPr/>
          </p:nvSpPr>
          <p:spPr>
            <a:xfrm>
              <a:off x="3373107" y="3244433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Right Brace 101">
              <a:extLst>
                <a:ext uri="{FF2B5EF4-FFF2-40B4-BE49-F238E27FC236}">
                  <a16:creationId xmlns:a16="http://schemas.microsoft.com/office/drawing/2014/main" id="{414CC2D3-5AF5-27A0-63DA-3C6DB71270BF}"/>
                </a:ext>
              </a:extLst>
            </p:cNvPr>
            <p:cNvSpPr/>
            <p:nvPr/>
          </p:nvSpPr>
          <p:spPr>
            <a:xfrm rot="16200000" flipV="1">
              <a:off x="3660206" y="3462714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D379C5D-CAFC-F99D-3BB2-7EAA57EC6FBC}"/>
                </a:ext>
              </a:extLst>
            </p:cNvPr>
            <p:cNvSpPr txBox="1"/>
            <p:nvPr/>
          </p:nvSpPr>
          <p:spPr>
            <a:xfrm>
              <a:off x="3547738" y="3244012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12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Right Brace 103">
              <a:extLst>
                <a:ext uri="{FF2B5EF4-FFF2-40B4-BE49-F238E27FC236}">
                  <a16:creationId xmlns:a16="http://schemas.microsoft.com/office/drawing/2014/main" id="{F8C83BAE-DCA9-6CAE-96EB-180D5E24FD98}"/>
                </a:ext>
              </a:extLst>
            </p:cNvPr>
            <p:cNvSpPr/>
            <p:nvPr/>
          </p:nvSpPr>
          <p:spPr>
            <a:xfrm rot="16200000" flipV="1">
              <a:off x="3839290" y="3462714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34CC976-50D2-70D9-2C51-DC1B6C582EF5}"/>
                </a:ext>
              </a:extLst>
            </p:cNvPr>
            <p:cNvSpPr txBox="1"/>
            <p:nvPr/>
          </p:nvSpPr>
          <p:spPr>
            <a:xfrm>
              <a:off x="3726822" y="3246393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13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Right Brace 105">
              <a:extLst>
                <a:ext uri="{FF2B5EF4-FFF2-40B4-BE49-F238E27FC236}">
                  <a16:creationId xmlns:a16="http://schemas.microsoft.com/office/drawing/2014/main" id="{307A8485-B6E5-CF27-0A7D-EB31A9A39C16}"/>
                </a:ext>
              </a:extLst>
            </p:cNvPr>
            <p:cNvSpPr/>
            <p:nvPr/>
          </p:nvSpPr>
          <p:spPr>
            <a:xfrm rot="16200000" flipV="1">
              <a:off x="4015958" y="3464301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46DF756-D3E2-DC02-A134-07629A4BF1E9}"/>
                </a:ext>
              </a:extLst>
            </p:cNvPr>
            <p:cNvSpPr txBox="1"/>
            <p:nvPr/>
          </p:nvSpPr>
          <p:spPr>
            <a:xfrm>
              <a:off x="3903490" y="3241630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14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Right Brace 108">
              <a:extLst>
                <a:ext uri="{FF2B5EF4-FFF2-40B4-BE49-F238E27FC236}">
                  <a16:creationId xmlns:a16="http://schemas.microsoft.com/office/drawing/2014/main" id="{A79864DE-2AA2-A9D0-B384-57BBD922BCB4}"/>
                </a:ext>
              </a:extLst>
            </p:cNvPr>
            <p:cNvSpPr/>
            <p:nvPr/>
          </p:nvSpPr>
          <p:spPr>
            <a:xfrm rot="16200000" flipV="1">
              <a:off x="4192168" y="3463880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9005B44-7483-CF85-C48B-B782409AD5B4}"/>
                </a:ext>
              </a:extLst>
            </p:cNvPr>
            <p:cNvSpPr txBox="1"/>
            <p:nvPr/>
          </p:nvSpPr>
          <p:spPr>
            <a:xfrm>
              <a:off x="4079700" y="3245178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15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Right Brace 111">
              <a:extLst>
                <a:ext uri="{FF2B5EF4-FFF2-40B4-BE49-F238E27FC236}">
                  <a16:creationId xmlns:a16="http://schemas.microsoft.com/office/drawing/2014/main" id="{53166FF3-1A13-726B-F364-124D76CDA445}"/>
                </a:ext>
              </a:extLst>
            </p:cNvPr>
            <p:cNvSpPr/>
            <p:nvPr/>
          </p:nvSpPr>
          <p:spPr>
            <a:xfrm rot="16200000" flipV="1">
              <a:off x="4363610" y="3465515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70D79BF-7B80-670A-C9CC-380F492A9168}"/>
                </a:ext>
              </a:extLst>
            </p:cNvPr>
            <p:cNvSpPr txBox="1"/>
            <p:nvPr/>
          </p:nvSpPr>
          <p:spPr>
            <a:xfrm>
              <a:off x="4251143" y="3242051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16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Right Brace 113">
              <a:extLst>
                <a:ext uri="{FF2B5EF4-FFF2-40B4-BE49-F238E27FC236}">
                  <a16:creationId xmlns:a16="http://schemas.microsoft.com/office/drawing/2014/main" id="{24F106AC-6951-D4F4-9BA4-290BAC75220D}"/>
                </a:ext>
              </a:extLst>
            </p:cNvPr>
            <p:cNvSpPr/>
            <p:nvPr/>
          </p:nvSpPr>
          <p:spPr>
            <a:xfrm rot="16200000" flipV="1">
              <a:off x="4546341" y="3462552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A12BB22-13C7-D7C5-1BE5-010FA7DF7F17}"/>
                </a:ext>
              </a:extLst>
            </p:cNvPr>
            <p:cNvSpPr txBox="1"/>
            <p:nvPr/>
          </p:nvSpPr>
          <p:spPr>
            <a:xfrm>
              <a:off x="4433873" y="3239088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17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Right Brace 116">
              <a:extLst>
                <a:ext uri="{FF2B5EF4-FFF2-40B4-BE49-F238E27FC236}">
                  <a16:creationId xmlns:a16="http://schemas.microsoft.com/office/drawing/2014/main" id="{2C9FC232-C3F7-34CA-091D-88777477C0B6}"/>
                </a:ext>
              </a:extLst>
            </p:cNvPr>
            <p:cNvSpPr/>
            <p:nvPr/>
          </p:nvSpPr>
          <p:spPr>
            <a:xfrm rot="16200000" flipV="1">
              <a:off x="4723982" y="3459589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E491D45-F9D0-D7E7-CE08-DC78F9242B06}"/>
                </a:ext>
              </a:extLst>
            </p:cNvPr>
            <p:cNvSpPr txBox="1"/>
            <p:nvPr/>
          </p:nvSpPr>
          <p:spPr>
            <a:xfrm>
              <a:off x="4611514" y="3236125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18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Right Brace 122">
              <a:extLst>
                <a:ext uri="{FF2B5EF4-FFF2-40B4-BE49-F238E27FC236}">
                  <a16:creationId xmlns:a16="http://schemas.microsoft.com/office/drawing/2014/main" id="{3DF6E983-4291-3CFB-CCA5-634E4409E65A}"/>
                </a:ext>
              </a:extLst>
            </p:cNvPr>
            <p:cNvSpPr/>
            <p:nvPr/>
          </p:nvSpPr>
          <p:spPr>
            <a:xfrm rot="16200000" flipV="1">
              <a:off x="5063417" y="3460598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C3F1E26-CAC9-CF76-19EB-F3175B3A6728}"/>
                </a:ext>
              </a:extLst>
            </p:cNvPr>
            <p:cNvSpPr txBox="1"/>
            <p:nvPr/>
          </p:nvSpPr>
          <p:spPr>
            <a:xfrm>
              <a:off x="4950949" y="3237134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19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Right Brace 124">
              <a:extLst>
                <a:ext uri="{FF2B5EF4-FFF2-40B4-BE49-F238E27FC236}">
                  <a16:creationId xmlns:a16="http://schemas.microsoft.com/office/drawing/2014/main" id="{5D19B49B-FFB1-7452-30F1-48C25F0B2699}"/>
                </a:ext>
              </a:extLst>
            </p:cNvPr>
            <p:cNvSpPr/>
            <p:nvPr/>
          </p:nvSpPr>
          <p:spPr>
            <a:xfrm rot="16200000" flipV="1">
              <a:off x="5580646" y="3466369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AD8CB48-7AB9-7496-F388-00F3F4BEC87F}"/>
                </a:ext>
              </a:extLst>
            </p:cNvPr>
            <p:cNvSpPr txBox="1"/>
            <p:nvPr/>
          </p:nvSpPr>
          <p:spPr>
            <a:xfrm>
              <a:off x="5468178" y="3242905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Right Brace 126">
              <a:extLst>
                <a:ext uri="{FF2B5EF4-FFF2-40B4-BE49-F238E27FC236}">
                  <a16:creationId xmlns:a16="http://schemas.microsoft.com/office/drawing/2014/main" id="{2FF87212-9D7B-F9D3-B871-3A546F165E93}"/>
                </a:ext>
              </a:extLst>
            </p:cNvPr>
            <p:cNvSpPr/>
            <p:nvPr/>
          </p:nvSpPr>
          <p:spPr>
            <a:xfrm rot="16200000" flipV="1">
              <a:off x="6263168" y="3459589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B40643E-7109-983E-CF3D-ECD8A4A46314}"/>
                </a:ext>
              </a:extLst>
            </p:cNvPr>
            <p:cNvSpPr txBox="1"/>
            <p:nvPr/>
          </p:nvSpPr>
          <p:spPr>
            <a:xfrm>
              <a:off x="6150700" y="3236125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21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Right Brace 128">
              <a:extLst>
                <a:ext uri="{FF2B5EF4-FFF2-40B4-BE49-F238E27FC236}">
                  <a16:creationId xmlns:a16="http://schemas.microsoft.com/office/drawing/2014/main" id="{201C0DB0-0940-D929-7FE1-0903F6F11109}"/>
                </a:ext>
              </a:extLst>
            </p:cNvPr>
            <p:cNvSpPr/>
            <p:nvPr/>
          </p:nvSpPr>
          <p:spPr>
            <a:xfrm rot="16200000" flipV="1">
              <a:off x="6973500" y="3459589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9386849-ED06-40E2-0FD3-8F0CE57A21BD}"/>
                </a:ext>
              </a:extLst>
            </p:cNvPr>
            <p:cNvSpPr txBox="1"/>
            <p:nvPr/>
          </p:nvSpPr>
          <p:spPr>
            <a:xfrm>
              <a:off x="6861032" y="3236125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22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Right Brace 130">
              <a:extLst>
                <a:ext uri="{FF2B5EF4-FFF2-40B4-BE49-F238E27FC236}">
                  <a16:creationId xmlns:a16="http://schemas.microsoft.com/office/drawing/2014/main" id="{643C642A-23AD-3EEE-B7F3-37A8A4A3C421}"/>
                </a:ext>
              </a:extLst>
            </p:cNvPr>
            <p:cNvSpPr/>
            <p:nvPr/>
          </p:nvSpPr>
          <p:spPr>
            <a:xfrm rot="16200000" flipV="1">
              <a:off x="7325107" y="3470025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AFF794E-BF81-B609-6EA9-6E9857893442}"/>
                </a:ext>
              </a:extLst>
            </p:cNvPr>
            <p:cNvSpPr txBox="1"/>
            <p:nvPr/>
          </p:nvSpPr>
          <p:spPr>
            <a:xfrm>
              <a:off x="7212638" y="3246561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Right Brace 132">
              <a:extLst>
                <a:ext uri="{FF2B5EF4-FFF2-40B4-BE49-F238E27FC236}">
                  <a16:creationId xmlns:a16="http://schemas.microsoft.com/office/drawing/2014/main" id="{310E7C6B-ACD1-99EC-BACE-61BDD9B62823}"/>
                </a:ext>
              </a:extLst>
            </p:cNvPr>
            <p:cNvSpPr/>
            <p:nvPr/>
          </p:nvSpPr>
          <p:spPr>
            <a:xfrm rot="16200000" flipV="1">
              <a:off x="7659126" y="3474789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305DBA8-795A-0A1F-AAF7-E03C82347D68}"/>
                </a:ext>
              </a:extLst>
            </p:cNvPr>
            <p:cNvSpPr txBox="1"/>
            <p:nvPr/>
          </p:nvSpPr>
          <p:spPr>
            <a:xfrm>
              <a:off x="7546658" y="3251325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24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Right Brace 134">
              <a:extLst>
                <a:ext uri="{FF2B5EF4-FFF2-40B4-BE49-F238E27FC236}">
                  <a16:creationId xmlns:a16="http://schemas.microsoft.com/office/drawing/2014/main" id="{C1C5869A-C039-23A8-7FCF-61D765A7F668}"/>
                </a:ext>
              </a:extLst>
            </p:cNvPr>
            <p:cNvSpPr/>
            <p:nvPr/>
          </p:nvSpPr>
          <p:spPr>
            <a:xfrm rot="16200000" flipV="1">
              <a:off x="8016147" y="3470619"/>
              <a:ext cx="145321" cy="175978"/>
            </a:xfrm>
            <a:prstGeom prst="rightBrac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5D99A7D-8ABD-B698-AE2A-E7921D650801}"/>
                </a:ext>
              </a:extLst>
            </p:cNvPr>
            <p:cNvSpPr txBox="1"/>
            <p:nvPr/>
          </p:nvSpPr>
          <p:spPr>
            <a:xfrm>
              <a:off x="7903679" y="3247155"/>
              <a:ext cx="355822" cy="2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25</a:t>
              </a:r>
              <a:endParaRPr lang="en-GB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20" grpId="0"/>
      <p:bldP spid="62" grpId="0"/>
      <p:bldP spid="63" grpId="0"/>
      <p:bldP spid="72" grpId="0"/>
      <p:bldP spid="7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1505572-7064-B243-0D6F-F101BC91F110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2829041" y="4730880"/>
            <a:ext cx="663859" cy="920009"/>
          </a:xfrm>
          <a:prstGeom prst="bentConnector2">
            <a:avLst/>
          </a:prstGeom>
          <a:ln w="114300">
            <a:solidFill>
              <a:srgbClr val="62A0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5A1BA-D205-7E72-E161-CABCB86006C8}"/>
              </a:ext>
            </a:extLst>
          </p:cNvPr>
          <p:cNvGrpSpPr/>
          <p:nvPr/>
        </p:nvGrpSpPr>
        <p:grpSpPr>
          <a:xfrm>
            <a:off x="134631" y="1146039"/>
            <a:ext cx="5130388" cy="1626466"/>
            <a:chOff x="134631" y="1802534"/>
            <a:chExt cx="5130388" cy="162646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DB58B2C-2F57-BF20-4816-7E91276431DF}"/>
                </a:ext>
              </a:extLst>
            </p:cNvPr>
            <p:cNvSpPr/>
            <p:nvPr/>
          </p:nvSpPr>
          <p:spPr>
            <a:xfrm>
              <a:off x="134631" y="2062731"/>
              <a:ext cx="5130388" cy="13662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8CAA01-91AD-2F3E-6927-83F15E9A6BD0}"/>
                </a:ext>
              </a:extLst>
            </p:cNvPr>
            <p:cNvSpPr txBox="1"/>
            <p:nvPr/>
          </p:nvSpPr>
          <p:spPr>
            <a:xfrm>
              <a:off x="1253447" y="1802534"/>
              <a:ext cx="316444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Collisions (Run 3)</a:t>
              </a:r>
              <a:endParaRPr lang="en-GB" sz="2800" b="1" dirty="0">
                <a:solidFill>
                  <a:srgbClr val="703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55A112C-AF71-7FF7-85A6-A3FF37B4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Formulation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29172-FA69-AED1-6E4D-3E52B9F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Allen: a </a:t>
            </a:r>
            <a:r>
              <a:rPr lang="fr-FR" dirty="0" err="1"/>
              <a:t>Fully</a:t>
            </a:r>
            <a:r>
              <a:rPr lang="fr-FR" dirty="0"/>
              <a:t> GPU-</a:t>
            </a:r>
            <a:r>
              <a:rPr lang="fr-FR" dirty="0" err="1"/>
              <a:t>based</a:t>
            </a:r>
            <a:r>
              <a:rPr lang="fr-FR" dirty="0"/>
              <a:t> trigger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2ACD-FEEF-0849-1276-8DADC64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A7544A-1156-908D-CBA3-F8F044CE376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F6E15-E455-EC1B-D7B2-5D29127E1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9"/>
          <a:stretch/>
        </p:blipFill>
        <p:spPr>
          <a:xfrm>
            <a:off x="5300205" y="1372760"/>
            <a:ext cx="6860618" cy="36197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5F45F5-A24A-D4DE-23FE-97530AF0D02C}"/>
              </a:ext>
            </a:extLst>
          </p:cNvPr>
          <p:cNvCxnSpPr/>
          <p:nvPr/>
        </p:nvCxnSpPr>
        <p:spPr>
          <a:xfrm flipV="1">
            <a:off x="6041085" y="1739825"/>
            <a:ext cx="4733366" cy="122583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2A38B-EAB5-F391-6ED5-3A0D198D50BE}"/>
              </a:ext>
            </a:extLst>
          </p:cNvPr>
          <p:cNvCxnSpPr>
            <a:cxnSpLocks/>
          </p:cNvCxnSpPr>
          <p:nvPr/>
        </p:nvCxnSpPr>
        <p:spPr>
          <a:xfrm>
            <a:off x="6041085" y="2965662"/>
            <a:ext cx="4710484" cy="120450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544BD3-EE4C-0EC1-6F63-3F2E4CA101A1}"/>
              </a:ext>
            </a:extLst>
          </p:cNvPr>
          <p:cNvCxnSpPr>
            <a:cxnSpLocks/>
          </p:cNvCxnSpPr>
          <p:nvPr/>
        </p:nvCxnSpPr>
        <p:spPr>
          <a:xfrm flipV="1">
            <a:off x="6041085" y="2524361"/>
            <a:ext cx="4733366" cy="44130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1696C2-C7EF-E33C-42CA-637D95A8F945}"/>
              </a:ext>
            </a:extLst>
          </p:cNvPr>
          <p:cNvCxnSpPr>
            <a:cxnSpLocks/>
          </p:cNvCxnSpPr>
          <p:nvPr/>
        </p:nvCxnSpPr>
        <p:spPr>
          <a:xfrm>
            <a:off x="6041085" y="2965662"/>
            <a:ext cx="4733366" cy="39385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44E598-00FA-65B2-C4C0-08E5C4582679}"/>
              </a:ext>
            </a:extLst>
          </p:cNvPr>
          <p:cNvSpPr/>
          <p:nvPr/>
        </p:nvSpPr>
        <p:spPr>
          <a:xfrm>
            <a:off x="6018203" y="1749632"/>
            <a:ext cx="4707214" cy="1216031"/>
          </a:xfrm>
          <a:custGeom>
            <a:avLst/>
            <a:gdLst>
              <a:gd name="connsiteX0" fmla="*/ 0 w 4620126"/>
              <a:gd name="connsiteY0" fmla="*/ 1193533 h 1193533"/>
              <a:gd name="connsiteX1" fmla="*/ 4620126 w 4620126"/>
              <a:gd name="connsiteY1" fmla="*/ 760396 h 1193533"/>
              <a:gd name="connsiteX2" fmla="*/ 4620126 w 4620126"/>
              <a:gd name="connsiteY2" fmla="*/ 0 h 1193533"/>
              <a:gd name="connsiteX3" fmla="*/ 0 w 4620126"/>
              <a:gd name="connsiteY3" fmla="*/ 1193533 h 119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126" h="1193533">
                <a:moveTo>
                  <a:pt x="0" y="1193533"/>
                </a:moveTo>
                <a:lnTo>
                  <a:pt x="4620126" y="760396"/>
                </a:lnTo>
                <a:lnTo>
                  <a:pt x="4620126" y="0"/>
                </a:lnTo>
                <a:lnTo>
                  <a:pt x="0" y="1193533"/>
                </a:lnTo>
                <a:close/>
              </a:path>
            </a:pathLst>
          </a:custGeom>
          <a:solidFill>
            <a:srgbClr val="00206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29652-DC6E-3CC4-5539-9D3540D86700}"/>
              </a:ext>
            </a:extLst>
          </p:cNvPr>
          <p:cNvSpPr/>
          <p:nvPr/>
        </p:nvSpPr>
        <p:spPr>
          <a:xfrm flipV="1">
            <a:off x="6031279" y="2937713"/>
            <a:ext cx="4707214" cy="1216031"/>
          </a:xfrm>
          <a:custGeom>
            <a:avLst/>
            <a:gdLst>
              <a:gd name="connsiteX0" fmla="*/ 0 w 4620126"/>
              <a:gd name="connsiteY0" fmla="*/ 1193533 h 1193533"/>
              <a:gd name="connsiteX1" fmla="*/ 4620126 w 4620126"/>
              <a:gd name="connsiteY1" fmla="*/ 760396 h 1193533"/>
              <a:gd name="connsiteX2" fmla="*/ 4620126 w 4620126"/>
              <a:gd name="connsiteY2" fmla="*/ 0 h 1193533"/>
              <a:gd name="connsiteX3" fmla="*/ 0 w 4620126"/>
              <a:gd name="connsiteY3" fmla="*/ 1193533 h 119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126" h="1193533">
                <a:moveTo>
                  <a:pt x="0" y="1193533"/>
                </a:moveTo>
                <a:lnTo>
                  <a:pt x="4620126" y="760396"/>
                </a:lnTo>
                <a:lnTo>
                  <a:pt x="4620126" y="0"/>
                </a:lnTo>
                <a:lnTo>
                  <a:pt x="0" y="1193533"/>
                </a:lnTo>
                <a:close/>
              </a:path>
            </a:pathLst>
          </a:custGeom>
          <a:solidFill>
            <a:srgbClr val="00206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63E032-22D0-1EE3-B71E-0CDAD17D1566}"/>
              </a:ext>
            </a:extLst>
          </p:cNvPr>
          <p:cNvSpPr/>
          <p:nvPr/>
        </p:nvSpPr>
        <p:spPr>
          <a:xfrm>
            <a:off x="1367867" y="3208462"/>
            <a:ext cx="2666198" cy="683393"/>
          </a:xfrm>
          <a:prstGeom prst="roundRect">
            <a:avLst/>
          </a:prstGeom>
          <a:solidFill>
            <a:srgbClr val="002060"/>
          </a:solidFill>
          <a:ln>
            <a:solidFill>
              <a:srgbClr val="62A0AA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LHCb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Subdetectors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072197-0F5B-DD1B-26C9-ACC5C912CC64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2699825" y="2772505"/>
            <a:ext cx="1141" cy="435957"/>
          </a:xfrm>
          <a:prstGeom prst="straightConnector1">
            <a:avLst/>
          </a:prstGeom>
          <a:ln w="136525" cap="flat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0F2A14-1FF2-4820-9AE8-5944DF12691C}"/>
                  </a:ext>
                </a:extLst>
              </p:cNvPr>
              <p:cNvSpPr txBox="1"/>
              <p:nvPr/>
            </p:nvSpPr>
            <p:spPr>
              <a:xfrm>
                <a:off x="248595" y="1719480"/>
                <a:ext cx="5109054" cy="92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20 </m:t>
                    </m:r>
                    <m:r>
                      <m:rPr>
                        <m:nor/>
                      </m:rPr>
                      <a:rPr lang="fr-FR" b="0" i="0" smtClean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MHz</m:t>
                    </m:r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non-empty bunch crossing rate</a:t>
                </a:r>
                <a:endParaRPr lang="fr-FR" b="0" i="1" dirty="0">
                  <a:solidFill>
                    <a:srgbClr val="7030A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~</m:t>
                    </m:r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𝑝</m:t>
                    </m:r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𝑝</m:t>
                    </m:r>
                  </m:oMath>
                </a14:m>
                <a:r>
                  <a:rPr lang="en-US" dirty="0"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collisions / bunch crossing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collision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MU Sans Serif" panose="02000603000000000000" pitchFamily="2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MU Sans Serif" panose="02000603000000000000" pitchFamily="2" charset="0"/>
                          </a:rPr>
                          <m:t>𝑠</m:t>
                        </m:r>
                      </m:e>
                    </m:ra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=13.6 </m:t>
                    </m:r>
                    <m:r>
                      <m:rPr>
                        <m:nor/>
                      </m:rPr>
                      <a:rPr lang="fr-FR" b="0" i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TeV</m:t>
                    </m:r>
                  </m:oMath>
                </a14:m>
                <a:endParaRPr lang="fr-FR" b="0" i="1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0F2A14-1FF2-4820-9AE8-5944DF126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95" y="1719480"/>
                <a:ext cx="5109054" cy="926344"/>
              </a:xfrm>
              <a:prstGeom prst="rect">
                <a:avLst/>
              </a:prstGeom>
              <a:blipFill>
                <a:blip r:embed="rId3"/>
                <a:stretch>
                  <a:fillRect l="-835" t="-2632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2E0C3E-565E-0F06-8493-B6E8AE479F4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357649" y="2182652"/>
            <a:ext cx="684376" cy="78058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BFCCD6E-509C-EDA2-7CC7-D0C5CC5B4915}"/>
                  </a:ext>
                </a:extLst>
              </p:cNvPr>
              <p:cNvSpPr txBox="1"/>
              <p:nvPr/>
            </p:nvSpPr>
            <p:spPr>
              <a:xfrm>
                <a:off x="4054703" y="3074717"/>
                <a:ext cx="164430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Acceptance</a:t>
                </a:r>
              </a:p>
              <a:p>
                <a:r>
                  <a:rPr lang="en-US" dirty="0">
                    <a:solidFill>
                      <a:srgbClr val="00206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2&lt;</m:t>
                    </m:r>
                    <m:r>
                      <a:rPr lang="fr-FR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𝜂</m:t>
                    </m:r>
                    <m:r>
                      <a:rPr lang="fr-FR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MU Sans Serif" panose="02000603000000000000" pitchFamily="2" charset="0"/>
                      </a:rPr>
                      <m:t>&lt;5</m:t>
                    </m:r>
                  </m:oMath>
                </a14:m>
                <a:endParaRPr lang="fr-FR" b="0" dirty="0">
                  <a:solidFill>
                    <a:srgbClr val="00206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1°&lt;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𝜃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CMU Sans Serif" panose="02000603000000000000" pitchFamily="2" charset="0"/>
                        </a:rPr>
                        <m:t>&lt;15°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BFCCD6E-509C-EDA2-7CC7-D0C5CC5B4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03" y="3074717"/>
                <a:ext cx="1644304" cy="923330"/>
              </a:xfrm>
              <a:prstGeom prst="rect">
                <a:avLst/>
              </a:prstGeom>
              <a:blipFill>
                <a:blip r:embed="rId4"/>
                <a:stretch>
                  <a:fillRect l="-2963" t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637ECBF-655C-ED77-52C0-310F5EB9A665}"/>
              </a:ext>
            </a:extLst>
          </p:cNvPr>
          <p:cNvSpPr txBox="1"/>
          <p:nvPr/>
        </p:nvSpPr>
        <p:spPr>
          <a:xfrm>
            <a:off x="2797138" y="498557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2A0A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5 TB/s</a:t>
            </a:r>
            <a:endParaRPr lang="en-GB" dirty="0">
              <a:solidFill>
                <a:srgbClr val="62A0AA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45B2D5-7A95-B1C6-8CC5-71CF9B88D179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>
            <a:off x="2700966" y="3891855"/>
            <a:ext cx="0" cy="427544"/>
          </a:xfrm>
          <a:prstGeom prst="straightConnector1">
            <a:avLst/>
          </a:prstGeom>
          <a:ln w="1143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B1E9498-BB01-E9E2-B26D-F6CCDC9DC9DB}"/>
              </a:ext>
            </a:extLst>
          </p:cNvPr>
          <p:cNvSpPr/>
          <p:nvPr/>
        </p:nvSpPr>
        <p:spPr>
          <a:xfrm>
            <a:off x="1367867" y="4319399"/>
            <a:ext cx="2666198" cy="683393"/>
          </a:xfrm>
          <a:prstGeom prst="roundRect">
            <a:avLst/>
          </a:prstGeom>
          <a:solidFill>
            <a:srgbClr val="62A0AA"/>
          </a:solidFill>
          <a:ln>
            <a:solidFill>
              <a:srgbClr val="62A0AA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Digitization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599AFA-EF40-DE1A-C710-58FC0F23975B}"/>
              </a:ext>
            </a:extLst>
          </p:cNvPr>
          <p:cNvSpPr txBox="1"/>
          <p:nvPr/>
        </p:nvSpPr>
        <p:spPr>
          <a:xfrm>
            <a:off x="4069251" y="4422070"/>
            <a:ext cx="2319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9DB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PCIe40 boards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4E6E71-8438-9D81-6488-1F86CDB44B3A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6571516-22F5-7394-3951-A4CAB7A48897}"/>
              </a:ext>
            </a:extLst>
          </p:cNvPr>
          <p:cNvSpPr/>
          <p:nvPr/>
        </p:nvSpPr>
        <p:spPr>
          <a:xfrm>
            <a:off x="3620975" y="5236232"/>
            <a:ext cx="2176303" cy="57316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Trigger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B99598-C0B9-2DC3-678A-87E224D20D0B}"/>
              </a:ext>
            </a:extLst>
          </p:cNvPr>
          <p:cNvSpPr txBox="1"/>
          <p:nvPr/>
        </p:nvSpPr>
        <p:spPr>
          <a:xfrm>
            <a:off x="6480714" y="5345315"/>
            <a:ext cx="512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Rate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that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can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be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saved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to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disk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: 10 GB/s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FE44C99-F313-7FDB-6E62-AE4F57E85274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5797278" y="5522815"/>
            <a:ext cx="683436" cy="716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C41AAB-6CEB-DF5D-F132-605A10304CB7}"/>
              </a:ext>
            </a:extLst>
          </p:cNvPr>
          <p:cNvSpPr txBox="1"/>
          <p:nvPr/>
        </p:nvSpPr>
        <p:spPr>
          <a:xfrm>
            <a:off x="373641" y="5859796"/>
            <a:ext cx="7337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Trigger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: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reduce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the data rate to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save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to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disk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Choose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which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events</a:t>
            </a: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to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discard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Only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save</a:t>
            </a: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reconstructed</a:t>
            </a:r>
            <a:r>
              <a:rPr lang="fr-FR" b="1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objects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.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7657E37-CB84-1342-D2FB-5853FC1245C5}"/>
                  </a:ext>
                </a:extLst>
              </p:cNvPr>
              <p:cNvSpPr txBox="1"/>
              <p:nvPr/>
            </p:nvSpPr>
            <p:spPr>
              <a:xfrm>
                <a:off x="5774024" y="6050463"/>
                <a:ext cx="550151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sz="25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7657E37-CB84-1342-D2FB-5853FC124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024" y="6050463"/>
                <a:ext cx="550151" cy="4770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8E9E8FEB-BFBE-0BCD-AB1E-4C6D70989BE0}"/>
              </a:ext>
            </a:extLst>
          </p:cNvPr>
          <p:cNvSpPr txBox="1"/>
          <p:nvPr/>
        </p:nvSpPr>
        <p:spPr>
          <a:xfrm>
            <a:off x="6308145" y="5893314"/>
            <a:ext cx="565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Reconstruct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the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events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Choose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which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ones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to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keep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given</a:t>
            </a:r>
            <a:r>
              <a:rPr lang="fr-FR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the reconstruction.</a:t>
            </a:r>
            <a:endParaRPr lang="en-GB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321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 Edge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79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Exa.TrkX</a:t>
            </a:r>
            <a:r>
              <a:rPr lang="fr-FR" dirty="0"/>
              <a:t> Pipeline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2D20F4-E5B8-1FE6-2255-9E31668ACDDC}"/>
              </a:ext>
            </a:extLst>
          </p:cNvPr>
          <p:cNvSpPr/>
          <p:nvPr/>
        </p:nvSpPr>
        <p:spPr>
          <a:xfrm>
            <a:off x="1392043" y="2322008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8978A4-93FE-340E-4AAC-60527511B515}"/>
              </a:ext>
            </a:extLst>
          </p:cNvPr>
          <p:cNvSpPr/>
          <p:nvPr/>
        </p:nvSpPr>
        <p:spPr>
          <a:xfrm>
            <a:off x="8544712" y="5691249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</a:p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(MLP)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1714DC-CA50-B239-BC71-006434AE72F4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10146831" y="6075011"/>
            <a:ext cx="289510" cy="1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6A1C0C-B013-5DD2-F93A-CB3A509661D6}"/>
                  </a:ext>
                </a:extLst>
              </p:cNvPr>
              <p:cNvSpPr txBox="1"/>
              <p:nvPr/>
            </p:nvSpPr>
            <p:spPr>
              <a:xfrm>
                <a:off x="10436341" y="5729031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6A1C0C-B013-5DD2-F93A-CB3A50966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1" y="5729031"/>
                <a:ext cx="1602119" cy="692241"/>
              </a:xfrm>
              <a:prstGeom prst="rect">
                <a:avLst/>
              </a:prstGeom>
              <a:blipFill>
                <a:blip r:embed="rId2"/>
                <a:stretch>
                  <a:fillRect l="-3422" t="-4425" b="-5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98AD5D-9B0F-3EBC-5AF2-3BF79648C27F}"/>
                  </a:ext>
                </a:extLst>
              </p:cNvPr>
              <p:cNvSpPr txBox="1"/>
              <p:nvPr/>
            </p:nvSpPr>
            <p:spPr>
              <a:xfrm>
                <a:off x="-103229" y="2381329"/>
                <a:ext cx="1349896" cy="3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98AD5D-9B0F-3EBC-5AF2-3BF79648C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229" y="2381329"/>
                <a:ext cx="1349896" cy="394852"/>
              </a:xfrm>
              <a:prstGeom prst="rect">
                <a:avLst/>
              </a:prstGeom>
              <a:blipFill>
                <a:blip r:embed="rId3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335F2A-919B-1C00-4B89-34421F48E299}"/>
                  </a:ext>
                </a:extLst>
              </p:cNvPr>
              <p:cNvSpPr txBox="1"/>
              <p:nvPr/>
            </p:nvSpPr>
            <p:spPr>
              <a:xfrm>
                <a:off x="282056" y="2820758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335F2A-919B-1C00-4B89-34421F48E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56" y="2820758"/>
                <a:ext cx="889726" cy="395493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971FA2-543A-EAEE-AF37-8F0DF77E4804}"/>
              </a:ext>
            </a:extLst>
          </p:cNvPr>
          <p:cNvCxnSpPr>
            <a:cxnSpLocks/>
          </p:cNvCxnSpPr>
          <p:nvPr/>
        </p:nvCxnSpPr>
        <p:spPr>
          <a:xfrm>
            <a:off x="1168659" y="2630465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FDEA00-0D3F-D7AF-EB6D-800BDDF1422B}"/>
              </a:ext>
            </a:extLst>
          </p:cNvPr>
          <p:cNvCxnSpPr>
            <a:cxnSpLocks/>
          </p:cNvCxnSpPr>
          <p:nvPr/>
        </p:nvCxnSpPr>
        <p:spPr>
          <a:xfrm>
            <a:off x="1167019" y="3018505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269D3E-A562-7ACC-4F12-1D6BE23B53C6}"/>
                  </a:ext>
                </a:extLst>
              </p:cNvPr>
              <p:cNvSpPr txBox="1"/>
              <p:nvPr/>
            </p:nvSpPr>
            <p:spPr>
              <a:xfrm>
                <a:off x="249196" y="1129550"/>
                <a:ext cx="118539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GNN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= 5 MLPs + an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operation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called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Consolas" panose="020B0609020204030204" pitchFamily="49" charset="0"/>
                    <a:cs typeface="Segoe UI" panose="020B0502040204020203" pitchFamily="34" charset="0"/>
                  </a:rPr>
                  <a:t>scatter_add</a:t>
                </a:r>
                <a:endParaRPr lang="fr-FR" dirty="0">
                  <a:latin typeface="Consolas" panose="020B0609020204030204" pitchFamily="49" charset="0"/>
                  <a:cs typeface="Segoe UI" panose="020B0502040204020203" pitchFamily="34" charset="0"/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fr-FR" b="1" dirty="0" err="1">
                    <a:solidFill>
                      <a:srgbClr val="00B0F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</a:t>
                </a:r>
                <a:r>
                  <a:rPr lang="fr-FR" b="1" dirty="0">
                    <a:solidFill>
                      <a:srgbClr val="00B0F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phase</a:t>
                </a:r>
                <a:r>
                  <a:rPr lang="fr-FR" dirty="0">
                    <a:solidFill>
                      <a:srgbClr val="00B0F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encode 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hits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and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in 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high-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dimensional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encoding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space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𝟐𝟓𝟔</m:t>
                    </m:r>
                  </m:oMath>
                </a14:m>
                <a:endParaRPr lang="fr-FR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Message passing phase: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𝒏</m:t>
                        </m:r>
                      </m:e>
                      <m:sub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𝐢𝐭𝐞𝐫𝐬</m:t>
                        </m:r>
                      </m:sub>
                    </m:sSub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𝟔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times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aggregate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neighbour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and update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fr-FR" b="1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Classification phase</a:t>
                </a:r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Final MLP to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classify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from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their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hit and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269D3E-A562-7ACC-4F12-1D6BE23B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129550"/>
                <a:ext cx="11853904" cy="1200329"/>
              </a:xfrm>
              <a:prstGeom prst="rect">
                <a:avLst/>
              </a:prstGeom>
              <a:blipFill>
                <a:blip r:embed="rId5"/>
                <a:stretch>
                  <a:fillRect l="-360" t="-2538" b="-96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686E98-3108-AEC6-2E7E-0A83B409D687}"/>
                  </a:ext>
                </a:extLst>
              </p:cNvPr>
              <p:cNvSpPr txBox="1"/>
              <p:nvPr/>
            </p:nvSpPr>
            <p:spPr>
              <a:xfrm>
                <a:off x="210486" y="6210711"/>
                <a:ext cx="6306456" cy="672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Training uses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Binary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Cross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Entropy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(BCE)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loss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keep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edges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with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score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𝑠</m:t>
                    </m:r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&gt;</m:t>
                    </m:r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edge</m:t>
                        </m:r>
                        <m: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min</m:t>
                        </m:r>
                      </m:sub>
                    </m:sSub>
                  </m:oMath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686E98-3108-AEC6-2E7E-0A83B409D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86" y="6210711"/>
                <a:ext cx="6306456" cy="672492"/>
              </a:xfrm>
              <a:prstGeom prst="rect">
                <a:avLst/>
              </a:prstGeom>
              <a:blipFill>
                <a:blip r:embed="rId6"/>
                <a:stretch>
                  <a:fillRect l="-677" t="-4545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4DA5F7-17F0-7A78-904A-7B58AEFB334D}"/>
                  </a:ext>
                </a:extLst>
              </p:cNvPr>
              <p:cNvSpPr txBox="1"/>
              <p:nvPr/>
            </p:nvSpPr>
            <p:spPr>
              <a:xfrm>
                <a:off x="4866669" y="5824599"/>
                <a:ext cx="3244153" cy="504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𝐻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MU Serif" panose="02000603000000000000" pitchFamily="2" charset="0"/>
                                  <a:cs typeface="CMU Serif" panose="02000603000000000000" pitchFamily="2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  <m:t>rough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𝐻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MU Serif" panose="02000603000000000000" pitchFamily="2" charset="0"/>
                                  <a:cs typeface="CMU Serif" panose="02000603000000000000" pitchFamily="2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  <m:t>rough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MU Serif" panose="02000603000000000000" pitchFamily="2" charset="0"/>
                                      <a:cs typeface="CMU Serif" panose="02000603000000000000" pitchFamily="2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  <m:r>
                            <a:rPr lang="fr-FR" b="0" i="1" smtClean="0">
                              <a:solidFill>
                                <a:srgbClr val="D11FD5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4DA5F7-17F0-7A78-904A-7B58AEFB3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669" y="5824599"/>
                <a:ext cx="3244153" cy="5048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A21ED8-15FD-DC87-3720-9438ABBD303E}"/>
              </a:ext>
            </a:extLst>
          </p:cNvPr>
          <p:cNvCxnSpPr>
            <a:cxnSpLocks/>
            <a:stCxn id="34" idx="3"/>
            <a:endCxn id="11" idx="1"/>
          </p:cNvCxnSpPr>
          <p:nvPr/>
        </p:nvCxnSpPr>
        <p:spPr>
          <a:xfrm flipV="1">
            <a:off x="8110822" y="6075011"/>
            <a:ext cx="433890" cy="1997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B2A05C6B-9652-DC6E-A21D-5E5EF73D35D9}"/>
              </a:ext>
            </a:extLst>
          </p:cNvPr>
          <p:cNvSpPr/>
          <p:nvPr/>
        </p:nvSpPr>
        <p:spPr>
          <a:xfrm>
            <a:off x="9038162" y="4600997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CC60815-1FA7-3D83-ABDF-3D70E94DEA47}"/>
              </a:ext>
            </a:extLst>
          </p:cNvPr>
          <p:cNvSpPr/>
          <p:nvPr/>
        </p:nvSpPr>
        <p:spPr>
          <a:xfrm>
            <a:off x="2933808" y="3824125"/>
            <a:ext cx="3099335" cy="1256468"/>
          </a:xfrm>
          <a:prstGeom prst="roundRect">
            <a:avLst/>
          </a:prstGeom>
          <a:solidFill>
            <a:srgbClr val="0094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2. Message Passing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Step</a:t>
            </a:r>
            <a:endParaRPr lang="fr-FR" b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MLPs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scatter_add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scatter_max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97872FC-4FC8-1AC8-DF6D-E24DE46DE94C}"/>
                  </a:ext>
                </a:extLst>
              </p:cNvPr>
              <p:cNvSpPr txBox="1"/>
              <p:nvPr/>
            </p:nvSpPr>
            <p:spPr>
              <a:xfrm>
                <a:off x="2450848" y="5193826"/>
                <a:ext cx="4378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𝟔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times, 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97872FC-4FC8-1AC8-DF6D-E24DE46DE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0848" y="5193826"/>
                <a:ext cx="4378577" cy="369332"/>
              </a:xfrm>
              <a:prstGeom prst="rect">
                <a:avLst/>
              </a:prstGeom>
              <a:blipFill>
                <a:blip r:embed="rId8"/>
                <a:stretch>
                  <a:fillRect l="-1114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1174965-A449-1466-8204-BF494EFB3208}"/>
              </a:ext>
            </a:extLst>
          </p:cNvPr>
          <p:cNvSpPr/>
          <p:nvPr/>
        </p:nvSpPr>
        <p:spPr>
          <a:xfrm>
            <a:off x="2095314" y="3760342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2761B99-CF05-00EB-6527-A109EFEBF492}"/>
              </a:ext>
            </a:extLst>
          </p:cNvPr>
          <p:cNvSpPr/>
          <p:nvPr/>
        </p:nvSpPr>
        <p:spPr>
          <a:xfrm flipV="1">
            <a:off x="4447670" y="296492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5C927D4-571D-53BA-764D-366CAE461A3E}"/>
              </a:ext>
            </a:extLst>
          </p:cNvPr>
          <p:cNvSpPr/>
          <p:nvPr/>
        </p:nvSpPr>
        <p:spPr>
          <a:xfrm flipV="1">
            <a:off x="4447670" y="260046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39EBD78-A43F-4FA8-F61C-4E57C833D5BB}"/>
              </a:ext>
            </a:extLst>
          </p:cNvPr>
          <p:cNvSpPr/>
          <p:nvPr/>
        </p:nvSpPr>
        <p:spPr>
          <a:xfrm flipV="1">
            <a:off x="2933916" y="462068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09D0D2B-47CF-1A36-608B-75E5717F99EA}"/>
              </a:ext>
            </a:extLst>
          </p:cNvPr>
          <p:cNvSpPr/>
          <p:nvPr/>
        </p:nvSpPr>
        <p:spPr>
          <a:xfrm flipV="1">
            <a:off x="2933916" y="4256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BE3CE6E-CAC6-4909-E1FD-D8E6C7BCB246}"/>
              </a:ext>
            </a:extLst>
          </p:cNvPr>
          <p:cNvSpPr/>
          <p:nvPr/>
        </p:nvSpPr>
        <p:spPr>
          <a:xfrm flipV="1">
            <a:off x="5987140" y="462004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F8C4142-8E07-212A-D172-4F0DF0D02C14}"/>
              </a:ext>
            </a:extLst>
          </p:cNvPr>
          <p:cNvSpPr/>
          <p:nvPr/>
        </p:nvSpPr>
        <p:spPr>
          <a:xfrm flipV="1">
            <a:off x="5987140" y="425558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B7C72CF0-FCC4-A53F-D3D8-94CA9B793A28}"/>
              </a:ext>
            </a:extLst>
          </p:cNvPr>
          <p:cNvCxnSpPr>
            <a:cxnSpLocks/>
            <a:stCxn id="91" idx="6"/>
            <a:endCxn id="94" idx="2"/>
          </p:cNvCxnSpPr>
          <p:nvPr/>
        </p:nvCxnSpPr>
        <p:spPr>
          <a:xfrm flipH="1">
            <a:off x="2933916" y="2987782"/>
            <a:ext cx="1559473" cy="1655766"/>
          </a:xfrm>
          <a:prstGeom prst="bentConnector5">
            <a:avLst>
              <a:gd name="adj1" fmla="val -158315"/>
              <a:gd name="adj2" fmla="val 34353"/>
              <a:gd name="adj3" fmla="val 169222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1865A2EE-B1C2-D5B0-C1F6-7051058FAD0E}"/>
              </a:ext>
            </a:extLst>
          </p:cNvPr>
          <p:cNvCxnSpPr>
            <a:cxnSpLocks/>
            <a:stCxn id="93" idx="6"/>
            <a:endCxn id="95" idx="2"/>
          </p:cNvCxnSpPr>
          <p:nvPr/>
        </p:nvCxnSpPr>
        <p:spPr>
          <a:xfrm flipH="1">
            <a:off x="2933916" y="2623321"/>
            <a:ext cx="1559473" cy="1655766"/>
          </a:xfrm>
          <a:prstGeom prst="bentConnector5">
            <a:avLst>
              <a:gd name="adj1" fmla="val -184212"/>
              <a:gd name="adj2" fmla="val 50000"/>
              <a:gd name="adj3" fmla="val 177773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4FEA38-CC7B-AA47-CB86-1DB87D7CF276}"/>
                  </a:ext>
                </a:extLst>
              </p:cNvPr>
              <p:cNvSpPr txBox="1"/>
              <p:nvPr/>
            </p:nvSpPr>
            <p:spPr>
              <a:xfrm>
                <a:off x="4591754" y="2834094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4FEA38-CC7B-AA47-CB86-1DB87D7CF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754" y="2834094"/>
                <a:ext cx="2101829" cy="369332"/>
              </a:xfrm>
              <a:prstGeom prst="rect">
                <a:avLst/>
              </a:prstGeom>
              <a:blipFill>
                <a:blip r:embed="rId9"/>
                <a:stretch>
                  <a:fillRect l="-1140" t="-3030" b="-21212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3AAA9CDD-DC06-5389-7A11-72D3EFBE7DE9}"/>
                  </a:ext>
                </a:extLst>
              </p:cNvPr>
              <p:cNvSpPr txBox="1"/>
              <p:nvPr/>
            </p:nvSpPr>
            <p:spPr>
              <a:xfrm>
                <a:off x="2304162" y="3909109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3AAA9CDD-DC06-5389-7A11-72D3EFBE7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162" y="3909109"/>
                <a:ext cx="490862" cy="369332"/>
              </a:xfrm>
              <a:prstGeom prst="rect">
                <a:avLst/>
              </a:prstGeom>
              <a:blipFill>
                <a:blip r:embed="rId10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DA7245E-68F3-E480-1341-0A241FAB3623}"/>
                  </a:ext>
                </a:extLst>
              </p:cNvPr>
              <p:cNvSpPr txBox="1"/>
              <p:nvPr/>
            </p:nvSpPr>
            <p:spPr>
              <a:xfrm>
                <a:off x="6162580" y="3899786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DA7245E-68F3-E480-1341-0A241FAB3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580" y="3899786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E95875B-007E-CC08-CD3C-839EBDDF9CA3}"/>
                  </a:ext>
                </a:extLst>
              </p:cNvPr>
              <p:cNvSpPr txBox="1"/>
              <p:nvPr/>
            </p:nvSpPr>
            <p:spPr>
              <a:xfrm>
                <a:off x="6192194" y="4654724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E95875B-007E-CC08-CD3C-839EBDDF9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194" y="4654724"/>
                <a:ext cx="702917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AB5F9BD6-1454-A437-F66D-26A737AA7463}"/>
                  </a:ext>
                </a:extLst>
              </p:cNvPr>
              <p:cNvSpPr txBox="1"/>
              <p:nvPr/>
            </p:nvSpPr>
            <p:spPr>
              <a:xfrm>
                <a:off x="2198134" y="4588234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AB5F9BD6-1454-A437-F66D-26A737AA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134" y="4588234"/>
                <a:ext cx="702917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B96FC8E-2655-667D-2F29-830D3AC1AA2C}"/>
                  </a:ext>
                </a:extLst>
              </p:cNvPr>
              <p:cNvSpPr txBox="1"/>
              <p:nvPr/>
            </p:nvSpPr>
            <p:spPr>
              <a:xfrm>
                <a:off x="4614968" y="2397512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B96FC8E-2655-667D-2F29-830D3AC1A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68" y="2397512"/>
                <a:ext cx="2055399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Connector: Elbow 140">
            <a:extLst>
              <a:ext uri="{FF2B5EF4-FFF2-40B4-BE49-F238E27FC236}">
                <a16:creationId xmlns:a16="http://schemas.microsoft.com/office/drawing/2014/main" id="{D430F8E3-C07F-F91E-FCCB-C51827FD5409}"/>
              </a:ext>
            </a:extLst>
          </p:cNvPr>
          <p:cNvCxnSpPr>
            <a:cxnSpLocks/>
            <a:stCxn id="99" idx="6"/>
            <a:endCxn id="34" idx="1"/>
          </p:cNvCxnSpPr>
          <p:nvPr/>
        </p:nvCxnSpPr>
        <p:spPr>
          <a:xfrm flipH="1">
            <a:off x="4866669" y="4278441"/>
            <a:ext cx="1166190" cy="1798567"/>
          </a:xfrm>
          <a:prstGeom prst="bentConnector5">
            <a:avLst>
              <a:gd name="adj1" fmla="val -287500"/>
              <a:gd name="adj2" fmla="val 74865"/>
              <a:gd name="adj3" fmla="val 119602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or: Elbow 146">
            <a:extLst>
              <a:ext uri="{FF2B5EF4-FFF2-40B4-BE49-F238E27FC236}">
                <a16:creationId xmlns:a16="http://schemas.microsoft.com/office/drawing/2014/main" id="{9EA0C9F7-E5E7-87CB-53CE-0F52B7EE1681}"/>
              </a:ext>
            </a:extLst>
          </p:cNvPr>
          <p:cNvCxnSpPr>
            <a:cxnSpLocks/>
            <a:stCxn id="98" idx="6"/>
            <a:endCxn id="34" idx="1"/>
          </p:cNvCxnSpPr>
          <p:nvPr/>
        </p:nvCxnSpPr>
        <p:spPr>
          <a:xfrm flipH="1">
            <a:off x="4866669" y="4642902"/>
            <a:ext cx="1166190" cy="1434106"/>
          </a:xfrm>
          <a:prstGeom prst="bentConnector5">
            <a:avLst>
              <a:gd name="adj1" fmla="val -287500"/>
              <a:gd name="adj2" fmla="val 67900"/>
              <a:gd name="adj3" fmla="val 119602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92FF69B2-65CB-1623-BA7E-86FD650166FE}"/>
                  </a:ext>
                </a:extLst>
              </p:cNvPr>
              <p:cNvSpPr txBox="1"/>
              <p:nvPr/>
            </p:nvSpPr>
            <p:spPr>
              <a:xfrm>
                <a:off x="7151314" y="451233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92FF69B2-65CB-1623-BA7E-86FD65016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314" y="4512339"/>
                <a:ext cx="2145086" cy="369332"/>
              </a:xfrm>
              <a:prstGeom prst="rect">
                <a:avLst/>
              </a:prstGeom>
              <a:blipFill>
                <a:blip r:embed="rId15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2C6ADE1B-8FB2-5936-5C46-F54AF7FD8032}"/>
                  </a:ext>
                </a:extLst>
              </p:cNvPr>
              <p:cNvSpPr txBox="1"/>
              <p:nvPr/>
            </p:nvSpPr>
            <p:spPr>
              <a:xfrm>
                <a:off x="7158057" y="403072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2C6ADE1B-8FB2-5936-5C46-F54AF7FD8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057" y="4030724"/>
                <a:ext cx="2145086" cy="369332"/>
              </a:xfrm>
              <a:prstGeom prst="rect">
                <a:avLst/>
              </a:prstGeom>
              <a:blipFill>
                <a:blip r:embed="rId16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20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64E8-86AC-E3BA-AB6E-5FC4FE65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8536B-FEA9-DFEA-CFDE-39AA57CA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11590-10B2-41BE-9535-036A0EE2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LHCb Detector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126093-C757-5F65-3BC8-B13324D802A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914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A5B8F8-92DC-B9DC-FBA5-E1E66CCE5FA1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251E09F-7842-71A7-B8CC-F65301C03917}"/>
              </a:ext>
            </a:extLst>
          </p:cNvPr>
          <p:cNvSpPr/>
          <p:nvPr/>
        </p:nvSpPr>
        <p:spPr>
          <a:xfrm>
            <a:off x="426095" y="1883277"/>
            <a:ext cx="2668019" cy="688709"/>
          </a:xfrm>
          <a:prstGeom prst="roundRect">
            <a:avLst>
              <a:gd name="adj" fmla="val 33428"/>
            </a:avLst>
          </a:prstGeom>
          <a:solidFill>
            <a:srgbClr val="F6C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Tracking</a:t>
            </a:r>
            <a:r>
              <a:rPr lang="fr-FR" sz="25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detector</a:t>
            </a:r>
            <a:endParaRPr lang="en-GB" sz="25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CABFF64-CCC8-8DCE-A941-6DC668A20B5D}"/>
              </a:ext>
            </a:extLst>
          </p:cNvPr>
          <p:cNvSpPr/>
          <p:nvPr/>
        </p:nvSpPr>
        <p:spPr>
          <a:xfrm>
            <a:off x="3301802" y="1863295"/>
            <a:ext cx="2668020" cy="688709"/>
          </a:xfrm>
          <a:prstGeom prst="roundRect">
            <a:avLst>
              <a:gd name="adj" fmla="val 33428"/>
            </a:avLst>
          </a:prstGeom>
          <a:solidFill>
            <a:srgbClr val="AEEC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RICH detectors</a:t>
            </a:r>
            <a:endParaRPr lang="en-GB" sz="2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8DCCD84-3435-9A50-312A-6049B15D3013}"/>
              </a:ext>
            </a:extLst>
          </p:cNvPr>
          <p:cNvSpPr/>
          <p:nvPr/>
        </p:nvSpPr>
        <p:spPr>
          <a:xfrm>
            <a:off x="6177510" y="1843311"/>
            <a:ext cx="2668019" cy="728675"/>
          </a:xfrm>
          <a:prstGeom prst="roundRect">
            <a:avLst>
              <a:gd name="adj" fmla="val 33428"/>
            </a:avLst>
          </a:prstGeom>
          <a:solidFill>
            <a:srgbClr val="EA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Calorimeters</a:t>
            </a:r>
            <a:endParaRPr lang="en-GB" sz="2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6C6A54D-894A-C6ED-036F-C53941EC4552}"/>
              </a:ext>
            </a:extLst>
          </p:cNvPr>
          <p:cNvSpPr/>
          <p:nvPr/>
        </p:nvSpPr>
        <p:spPr>
          <a:xfrm>
            <a:off x="9053156" y="1825092"/>
            <a:ext cx="2861733" cy="728675"/>
          </a:xfrm>
          <a:prstGeom prst="roundRect">
            <a:avLst>
              <a:gd name="adj" fmla="val 33428"/>
            </a:avLst>
          </a:prstGeom>
          <a:solidFill>
            <a:srgbClr val="A5D4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Muon </a:t>
            </a:r>
            <a:r>
              <a:rPr lang="fr-FR" sz="25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Chamber</a:t>
            </a:r>
            <a:endParaRPr lang="en-GB" sz="2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6ECC39-87F1-F4C4-6B9E-A8DB5DC87481}"/>
              </a:ext>
            </a:extLst>
          </p:cNvPr>
          <p:cNvSpPr txBox="1"/>
          <p:nvPr/>
        </p:nvSpPr>
        <p:spPr>
          <a:xfrm>
            <a:off x="329004" y="2606817"/>
            <a:ext cx="28492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Measure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000" b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trajectories</a:t>
            </a:r>
            <a:endParaRPr lang="en-GB" sz="2000" b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59ECA8-AD94-564E-FE54-22C6393A5ED7}"/>
              </a:ext>
            </a:extLst>
          </p:cNvPr>
          <p:cNvSpPr txBox="1"/>
          <p:nvPr/>
        </p:nvSpPr>
        <p:spPr>
          <a:xfrm>
            <a:off x="3553036" y="2610289"/>
            <a:ext cx="21655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Identification</a:t>
            </a:r>
            <a:endParaRPr lang="en-GB" sz="20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573E5F-DFB4-AD29-15FF-02FF4B935D4A}"/>
              </a:ext>
            </a:extLst>
          </p:cNvPr>
          <p:cNvSpPr txBox="1"/>
          <p:nvPr/>
        </p:nvSpPr>
        <p:spPr>
          <a:xfrm>
            <a:off x="6301903" y="2613690"/>
            <a:ext cx="2526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 </a:t>
            </a:r>
            <a:r>
              <a:rPr lang="fr-FR" sz="2000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measurement</a:t>
            </a:r>
            <a:endParaRPr lang="en-GB" sz="2000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38A194-6932-1CC9-A253-335406E3BF30}"/>
              </a:ext>
            </a:extLst>
          </p:cNvPr>
          <p:cNvSpPr txBox="1"/>
          <p:nvPr/>
        </p:nvSpPr>
        <p:spPr>
          <a:xfrm>
            <a:off x="9380882" y="2594977"/>
            <a:ext cx="23647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Identification</a:t>
            </a:r>
            <a:endParaRPr lang="en-GB" sz="2000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36DEF56-4F8B-3F8F-F303-EEBD9B9D44F2}"/>
              </a:ext>
            </a:extLst>
          </p:cNvPr>
          <p:cNvSpPr txBox="1"/>
          <p:nvPr/>
        </p:nvSpPr>
        <p:spPr>
          <a:xfrm>
            <a:off x="547080" y="6421663"/>
            <a:ext cx="8105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Collision </a:t>
            </a:r>
            <a:r>
              <a:rPr lang="fr-FR" sz="18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reconstructed</a:t>
            </a:r>
            <a:r>
              <a:rPr lang="fr-FR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using</a:t>
            </a:r>
            <a:r>
              <a:rPr lang="fr-FR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computers, and </a:t>
            </a:r>
            <a:r>
              <a:rPr lang="fr-FR" sz="18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saved</a:t>
            </a:r>
            <a:r>
              <a:rPr lang="fr-FR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fr-FR" sz="18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disk</a:t>
            </a:r>
            <a:endParaRPr lang="fr-FR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DD9F49-8DA6-1698-E33B-35116057D3E3}"/>
              </a:ext>
            </a:extLst>
          </p:cNvPr>
          <p:cNvGrpSpPr/>
          <p:nvPr/>
        </p:nvGrpSpPr>
        <p:grpSpPr>
          <a:xfrm>
            <a:off x="1343768" y="4930412"/>
            <a:ext cx="5543832" cy="1436132"/>
            <a:chOff x="1343768" y="4930412"/>
            <a:chExt cx="5543832" cy="143613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44830E4-FA72-D780-C341-DB785D986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12" y="5474746"/>
              <a:ext cx="585697" cy="585697"/>
            </a:xfrm>
            <a:prstGeom prst="rect">
              <a:avLst/>
            </a:prstGeom>
          </p:spPr>
        </p:pic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200BB8-DF83-DA3A-6FAF-D38DEF40B243}"/>
                </a:ext>
              </a:extLst>
            </p:cNvPr>
            <p:cNvSpPr/>
            <p:nvPr/>
          </p:nvSpPr>
          <p:spPr>
            <a:xfrm>
              <a:off x="1343768" y="4930412"/>
              <a:ext cx="668631" cy="1001806"/>
            </a:xfrm>
            <a:custGeom>
              <a:avLst/>
              <a:gdLst>
                <a:gd name="connsiteX0" fmla="*/ 130749 w 668631"/>
                <a:gd name="connsiteY0" fmla="*/ 0 h 1001806"/>
                <a:gd name="connsiteX1" fmla="*/ 36619 w 668631"/>
                <a:gd name="connsiteY1" fmla="*/ 786653 h 1001806"/>
                <a:gd name="connsiteX2" fmla="*/ 668631 w 668631"/>
                <a:gd name="connsiteY2" fmla="*/ 1001806 h 100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8631" h="1001806">
                  <a:moveTo>
                    <a:pt x="130749" y="0"/>
                  </a:moveTo>
                  <a:cubicBezTo>
                    <a:pt x="38860" y="309842"/>
                    <a:pt x="-53028" y="619685"/>
                    <a:pt x="36619" y="786653"/>
                  </a:cubicBezTo>
                  <a:cubicBezTo>
                    <a:pt x="126266" y="953621"/>
                    <a:pt x="397448" y="977713"/>
                    <a:pt x="668631" y="1001806"/>
                  </a:cubicBez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EEEB472-1422-80C8-06B6-575B121EC65B}"/>
                </a:ext>
              </a:extLst>
            </p:cNvPr>
            <p:cNvSpPr/>
            <p:nvPr/>
          </p:nvSpPr>
          <p:spPr>
            <a:xfrm>
              <a:off x="3758162" y="5830861"/>
              <a:ext cx="2131359" cy="148281"/>
            </a:xfrm>
            <a:custGeom>
              <a:avLst/>
              <a:gdLst>
                <a:gd name="connsiteX0" fmla="*/ 0 w 2131359"/>
                <a:gd name="connsiteY0" fmla="*/ 0 h 148281"/>
                <a:gd name="connsiteX1" fmla="*/ 1042147 w 2131359"/>
                <a:gd name="connsiteY1" fmla="*/ 147917 h 148281"/>
                <a:gd name="connsiteX2" fmla="*/ 2131359 w 2131359"/>
                <a:gd name="connsiteY2" fmla="*/ 33617 h 14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1359" h="148281">
                  <a:moveTo>
                    <a:pt x="0" y="0"/>
                  </a:moveTo>
                  <a:cubicBezTo>
                    <a:pt x="343460" y="71157"/>
                    <a:pt x="686921" y="142314"/>
                    <a:pt x="1042147" y="147917"/>
                  </a:cubicBezTo>
                  <a:cubicBezTo>
                    <a:pt x="1397373" y="153520"/>
                    <a:pt x="1764366" y="93568"/>
                    <a:pt x="2131359" y="33617"/>
                  </a:cubicBez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9AECD1B-B1BD-E70D-0F0F-A90AA6532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835" y="5052495"/>
              <a:ext cx="723077" cy="112980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636EB5A-D652-231D-AE55-BE6A4E200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410" y="5224621"/>
              <a:ext cx="723077" cy="112980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BF29732-191F-7A92-8327-BADCF3E9B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931" y="5236737"/>
              <a:ext cx="723077" cy="112980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1D12F4A-226C-48BA-C3E6-7FA978C3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712" y="5627146"/>
              <a:ext cx="585697" cy="58569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82DA6F2-0EA7-19FC-42CC-7B9794BDE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903" y="5437886"/>
              <a:ext cx="585697" cy="585697"/>
            </a:xfrm>
            <a:prstGeom prst="rect">
              <a:avLst/>
            </a:prstGeom>
          </p:spPr>
        </p:pic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0B388F56-484A-276F-E9DC-08F2EECC5D0F}"/>
              </a:ext>
            </a:extLst>
          </p:cNvPr>
          <p:cNvSpPr/>
          <p:nvPr/>
        </p:nvSpPr>
        <p:spPr>
          <a:xfrm>
            <a:off x="9914979" y="3208915"/>
            <a:ext cx="1186931" cy="2516998"/>
          </a:xfrm>
          <a:custGeom>
            <a:avLst/>
            <a:gdLst>
              <a:gd name="connsiteX0" fmla="*/ 0 w 1186931"/>
              <a:gd name="connsiteY0" fmla="*/ 0 h 2516998"/>
              <a:gd name="connsiteX1" fmla="*/ 593466 w 1186931"/>
              <a:gd name="connsiteY1" fmla="*/ 0 h 2516998"/>
              <a:gd name="connsiteX2" fmla="*/ 1186931 w 1186931"/>
              <a:gd name="connsiteY2" fmla="*/ 0 h 2516998"/>
              <a:gd name="connsiteX3" fmla="*/ 1186931 w 1186931"/>
              <a:gd name="connsiteY3" fmla="*/ 478230 h 2516998"/>
              <a:gd name="connsiteX4" fmla="*/ 1186931 w 1186931"/>
              <a:gd name="connsiteY4" fmla="*/ 931289 h 2516998"/>
              <a:gd name="connsiteX5" fmla="*/ 1186931 w 1186931"/>
              <a:gd name="connsiteY5" fmla="*/ 1409519 h 2516998"/>
              <a:gd name="connsiteX6" fmla="*/ 1186931 w 1186931"/>
              <a:gd name="connsiteY6" fmla="*/ 1963258 h 2516998"/>
              <a:gd name="connsiteX7" fmla="*/ 1186931 w 1186931"/>
              <a:gd name="connsiteY7" fmla="*/ 2516998 h 2516998"/>
              <a:gd name="connsiteX8" fmla="*/ 569727 w 1186931"/>
              <a:gd name="connsiteY8" fmla="*/ 2516998 h 2516998"/>
              <a:gd name="connsiteX9" fmla="*/ 0 w 1186931"/>
              <a:gd name="connsiteY9" fmla="*/ 2516998 h 2516998"/>
              <a:gd name="connsiteX10" fmla="*/ 0 w 1186931"/>
              <a:gd name="connsiteY10" fmla="*/ 1988428 h 2516998"/>
              <a:gd name="connsiteX11" fmla="*/ 0 w 1186931"/>
              <a:gd name="connsiteY11" fmla="*/ 1485029 h 2516998"/>
              <a:gd name="connsiteX12" fmla="*/ 0 w 1186931"/>
              <a:gd name="connsiteY12" fmla="*/ 956459 h 2516998"/>
              <a:gd name="connsiteX13" fmla="*/ 0 w 1186931"/>
              <a:gd name="connsiteY13" fmla="*/ 0 h 25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6931" h="2516998" fill="none" extrusionOk="0">
                <a:moveTo>
                  <a:pt x="0" y="0"/>
                </a:moveTo>
                <a:cubicBezTo>
                  <a:pt x="122689" y="-45868"/>
                  <a:pt x="301147" y="19853"/>
                  <a:pt x="593466" y="0"/>
                </a:cubicBezTo>
                <a:cubicBezTo>
                  <a:pt x="885785" y="-19853"/>
                  <a:pt x="944948" y="70423"/>
                  <a:pt x="1186931" y="0"/>
                </a:cubicBezTo>
                <a:cubicBezTo>
                  <a:pt x="1222303" y="211987"/>
                  <a:pt x="1156488" y="260136"/>
                  <a:pt x="1186931" y="478230"/>
                </a:cubicBezTo>
                <a:cubicBezTo>
                  <a:pt x="1217374" y="696324"/>
                  <a:pt x="1164288" y="746529"/>
                  <a:pt x="1186931" y="931289"/>
                </a:cubicBezTo>
                <a:cubicBezTo>
                  <a:pt x="1209574" y="1116049"/>
                  <a:pt x="1165477" y="1192838"/>
                  <a:pt x="1186931" y="1409519"/>
                </a:cubicBezTo>
                <a:cubicBezTo>
                  <a:pt x="1208385" y="1626200"/>
                  <a:pt x="1136094" y="1695762"/>
                  <a:pt x="1186931" y="1963258"/>
                </a:cubicBezTo>
                <a:cubicBezTo>
                  <a:pt x="1237768" y="2230754"/>
                  <a:pt x="1138995" y="2322215"/>
                  <a:pt x="1186931" y="2516998"/>
                </a:cubicBezTo>
                <a:cubicBezTo>
                  <a:pt x="889098" y="2576264"/>
                  <a:pt x="847675" y="2516227"/>
                  <a:pt x="569727" y="2516998"/>
                </a:cubicBezTo>
                <a:cubicBezTo>
                  <a:pt x="291779" y="2517769"/>
                  <a:pt x="247211" y="2499444"/>
                  <a:pt x="0" y="2516998"/>
                </a:cubicBezTo>
                <a:cubicBezTo>
                  <a:pt x="-16260" y="2299892"/>
                  <a:pt x="4611" y="2175975"/>
                  <a:pt x="0" y="1988428"/>
                </a:cubicBezTo>
                <a:cubicBezTo>
                  <a:pt x="-4611" y="1800881"/>
                  <a:pt x="44961" y="1687365"/>
                  <a:pt x="0" y="1485029"/>
                </a:cubicBezTo>
                <a:cubicBezTo>
                  <a:pt x="-44961" y="1282693"/>
                  <a:pt x="9239" y="1157594"/>
                  <a:pt x="0" y="956459"/>
                </a:cubicBezTo>
                <a:cubicBezTo>
                  <a:pt x="-9239" y="755324"/>
                  <a:pt x="106715" y="413860"/>
                  <a:pt x="0" y="0"/>
                </a:cubicBezTo>
                <a:close/>
              </a:path>
              <a:path w="1186931" h="2516998" stroke="0" extrusionOk="0">
                <a:moveTo>
                  <a:pt x="0" y="0"/>
                </a:moveTo>
                <a:cubicBezTo>
                  <a:pt x="231395" y="-22272"/>
                  <a:pt x="454041" y="36648"/>
                  <a:pt x="593466" y="0"/>
                </a:cubicBezTo>
                <a:cubicBezTo>
                  <a:pt x="732891" y="-36648"/>
                  <a:pt x="1041603" y="28404"/>
                  <a:pt x="1186931" y="0"/>
                </a:cubicBezTo>
                <a:cubicBezTo>
                  <a:pt x="1212703" y="97765"/>
                  <a:pt x="1178230" y="353426"/>
                  <a:pt x="1186931" y="478230"/>
                </a:cubicBezTo>
                <a:cubicBezTo>
                  <a:pt x="1195632" y="603034"/>
                  <a:pt x="1186264" y="817171"/>
                  <a:pt x="1186931" y="956459"/>
                </a:cubicBezTo>
                <a:cubicBezTo>
                  <a:pt x="1187598" y="1095747"/>
                  <a:pt x="1170974" y="1278908"/>
                  <a:pt x="1186931" y="1409519"/>
                </a:cubicBezTo>
                <a:cubicBezTo>
                  <a:pt x="1202888" y="1540130"/>
                  <a:pt x="1135761" y="1787085"/>
                  <a:pt x="1186931" y="1912918"/>
                </a:cubicBezTo>
                <a:cubicBezTo>
                  <a:pt x="1238101" y="2038751"/>
                  <a:pt x="1143401" y="2319856"/>
                  <a:pt x="1186931" y="2516998"/>
                </a:cubicBezTo>
                <a:cubicBezTo>
                  <a:pt x="1003648" y="2533061"/>
                  <a:pt x="873916" y="2474733"/>
                  <a:pt x="629073" y="2516998"/>
                </a:cubicBezTo>
                <a:cubicBezTo>
                  <a:pt x="384230" y="2559263"/>
                  <a:pt x="256783" y="2450716"/>
                  <a:pt x="0" y="2516998"/>
                </a:cubicBezTo>
                <a:cubicBezTo>
                  <a:pt x="-7357" y="2414473"/>
                  <a:pt x="50201" y="2117225"/>
                  <a:pt x="0" y="2013598"/>
                </a:cubicBezTo>
                <a:cubicBezTo>
                  <a:pt x="-50201" y="1909971"/>
                  <a:pt x="25141" y="1639554"/>
                  <a:pt x="0" y="1510199"/>
                </a:cubicBezTo>
                <a:cubicBezTo>
                  <a:pt x="-25141" y="1380844"/>
                  <a:pt x="14933" y="1256262"/>
                  <a:pt x="0" y="1031969"/>
                </a:cubicBezTo>
                <a:cubicBezTo>
                  <a:pt x="-14933" y="807676"/>
                  <a:pt x="14555" y="814636"/>
                  <a:pt x="0" y="604080"/>
                </a:cubicBezTo>
                <a:cubicBezTo>
                  <a:pt x="-14555" y="393524"/>
                  <a:pt x="66760" y="167988"/>
                  <a:pt x="0" y="0"/>
                </a:cubicBezTo>
                <a:close/>
              </a:path>
            </a:pathLst>
          </a:custGeom>
          <a:solidFill>
            <a:srgbClr val="A5D4E5"/>
          </a:solidFill>
          <a:ln>
            <a:extLst>
              <a:ext uri="{C807C97D-BFC1-408E-A445-0C87EB9F89A2}">
                <ask:lineSketchStyleProps xmlns:ask="http://schemas.microsoft.com/office/drawing/2018/sketchyshapes" sd="27331115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555058-CB01-8BDC-401B-1BA661AC32A4}"/>
              </a:ext>
            </a:extLst>
          </p:cNvPr>
          <p:cNvSpPr/>
          <p:nvPr/>
        </p:nvSpPr>
        <p:spPr>
          <a:xfrm>
            <a:off x="6816968" y="3595000"/>
            <a:ext cx="1005320" cy="1690050"/>
          </a:xfrm>
          <a:custGeom>
            <a:avLst/>
            <a:gdLst>
              <a:gd name="connsiteX0" fmla="*/ 0 w 1005320"/>
              <a:gd name="connsiteY0" fmla="*/ 0 h 1690050"/>
              <a:gd name="connsiteX1" fmla="*/ 492607 w 1005320"/>
              <a:gd name="connsiteY1" fmla="*/ 0 h 1690050"/>
              <a:gd name="connsiteX2" fmla="*/ 1005320 w 1005320"/>
              <a:gd name="connsiteY2" fmla="*/ 0 h 1690050"/>
              <a:gd name="connsiteX3" fmla="*/ 1005320 w 1005320"/>
              <a:gd name="connsiteY3" fmla="*/ 512649 h 1690050"/>
              <a:gd name="connsiteX4" fmla="*/ 1005320 w 1005320"/>
              <a:gd name="connsiteY4" fmla="*/ 1042198 h 1690050"/>
              <a:gd name="connsiteX5" fmla="*/ 1005320 w 1005320"/>
              <a:gd name="connsiteY5" fmla="*/ 1690050 h 1690050"/>
              <a:gd name="connsiteX6" fmla="*/ 492607 w 1005320"/>
              <a:gd name="connsiteY6" fmla="*/ 1690050 h 1690050"/>
              <a:gd name="connsiteX7" fmla="*/ 0 w 1005320"/>
              <a:gd name="connsiteY7" fmla="*/ 1690050 h 1690050"/>
              <a:gd name="connsiteX8" fmla="*/ 0 w 1005320"/>
              <a:gd name="connsiteY8" fmla="*/ 1177402 h 1690050"/>
              <a:gd name="connsiteX9" fmla="*/ 0 w 1005320"/>
              <a:gd name="connsiteY9" fmla="*/ 664753 h 1690050"/>
              <a:gd name="connsiteX10" fmla="*/ 0 w 1005320"/>
              <a:gd name="connsiteY10" fmla="*/ 0 h 169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320" h="1690050" fill="none" extrusionOk="0">
                <a:moveTo>
                  <a:pt x="0" y="0"/>
                </a:moveTo>
                <a:cubicBezTo>
                  <a:pt x="245027" y="-28242"/>
                  <a:pt x="385823" y="57438"/>
                  <a:pt x="492607" y="0"/>
                </a:cubicBezTo>
                <a:cubicBezTo>
                  <a:pt x="599391" y="-57438"/>
                  <a:pt x="899943" y="43600"/>
                  <a:pt x="1005320" y="0"/>
                </a:cubicBezTo>
                <a:cubicBezTo>
                  <a:pt x="1034973" y="161292"/>
                  <a:pt x="972066" y="402234"/>
                  <a:pt x="1005320" y="512649"/>
                </a:cubicBezTo>
                <a:cubicBezTo>
                  <a:pt x="1038574" y="623064"/>
                  <a:pt x="992916" y="809381"/>
                  <a:pt x="1005320" y="1042198"/>
                </a:cubicBezTo>
                <a:cubicBezTo>
                  <a:pt x="1017724" y="1275015"/>
                  <a:pt x="989738" y="1511864"/>
                  <a:pt x="1005320" y="1690050"/>
                </a:cubicBezTo>
                <a:cubicBezTo>
                  <a:pt x="854651" y="1694556"/>
                  <a:pt x="622325" y="1647493"/>
                  <a:pt x="492607" y="1690050"/>
                </a:cubicBezTo>
                <a:cubicBezTo>
                  <a:pt x="362889" y="1732607"/>
                  <a:pt x="219589" y="1685394"/>
                  <a:pt x="0" y="1690050"/>
                </a:cubicBezTo>
                <a:cubicBezTo>
                  <a:pt x="-41765" y="1507084"/>
                  <a:pt x="28340" y="1300763"/>
                  <a:pt x="0" y="1177402"/>
                </a:cubicBezTo>
                <a:cubicBezTo>
                  <a:pt x="-28340" y="1054041"/>
                  <a:pt x="43570" y="823546"/>
                  <a:pt x="0" y="664753"/>
                </a:cubicBezTo>
                <a:cubicBezTo>
                  <a:pt x="-43570" y="505960"/>
                  <a:pt x="39716" y="155209"/>
                  <a:pt x="0" y="0"/>
                </a:cubicBezTo>
                <a:close/>
              </a:path>
              <a:path w="1005320" h="1690050" stroke="0" extrusionOk="0">
                <a:moveTo>
                  <a:pt x="0" y="0"/>
                </a:moveTo>
                <a:cubicBezTo>
                  <a:pt x="213871" y="-51983"/>
                  <a:pt x="352826" y="12344"/>
                  <a:pt x="482554" y="0"/>
                </a:cubicBezTo>
                <a:cubicBezTo>
                  <a:pt x="612282" y="-12344"/>
                  <a:pt x="819654" y="57264"/>
                  <a:pt x="1005320" y="0"/>
                </a:cubicBezTo>
                <a:cubicBezTo>
                  <a:pt x="1046427" y="181084"/>
                  <a:pt x="967413" y="318239"/>
                  <a:pt x="1005320" y="529549"/>
                </a:cubicBezTo>
                <a:cubicBezTo>
                  <a:pt x="1043227" y="740859"/>
                  <a:pt x="946383" y="904295"/>
                  <a:pt x="1005320" y="1092899"/>
                </a:cubicBezTo>
                <a:cubicBezTo>
                  <a:pt x="1064257" y="1281503"/>
                  <a:pt x="1001890" y="1508926"/>
                  <a:pt x="1005320" y="1690050"/>
                </a:cubicBezTo>
                <a:cubicBezTo>
                  <a:pt x="756564" y="1729011"/>
                  <a:pt x="741362" y="1689970"/>
                  <a:pt x="492607" y="1690050"/>
                </a:cubicBezTo>
                <a:cubicBezTo>
                  <a:pt x="243852" y="1690130"/>
                  <a:pt x="117351" y="1674533"/>
                  <a:pt x="0" y="1690050"/>
                </a:cubicBezTo>
                <a:cubicBezTo>
                  <a:pt x="-60707" y="1478862"/>
                  <a:pt x="19991" y="1277599"/>
                  <a:pt x="0" y="1109800"/>
                </a:cubicBezTo>
                <a:cubicBezTo>
                  <a:pt x="-19991" y="942001"/>
                  <a:pt x="53722" y="677456"/>
                  <a:pt x="0" y="529549"/>
                </a:cubicBezTo>
                <a:cubicBezTo>
                  <a:pt x="-53722" y="381642"/>
                  <a:pt x="156" y="107005"/>
                  <a:pt x="0" y="0"/>
                </a:cubicBezTo>
                <a:close/>
              </a:path>
            </a:pathLst>
          </a:custGeom>
          <a:solidFill>
            <a:srgbClr val="AEECB7"/>
          </a:solidFill>
          <a:ln>
            <a:extLst>
              <a:ext uri="{C807C97D-BFC1-408E-A445-0C87EB9F89A2}">
                <ask:lineSketchStyleProps xmlns:ask="http://schemas.microsoft.com/office/drawing/2018/sketchyshapes" sd="12265378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81E96B5-DF84-6764-681B-CBBB599A679D}"/>
              </a:ext>
            </a:extLst>
          </p:cNvPr>
          <p:cNvSpPr/>
          <p:nvPr/>
        </p:nvSpPr>
        <p:spPr>
          <a:xfrm>
            <a:off x="7938925" y="3361935"/>
            <a:ext cx="1844570" cy="2147697"/>
          </a:xfrm>
          <a:custGeom>
            <a:avLst/>
            <a:gdLst>
              <a:gd name="connsiteX0" fmla="*/ 0 w 1844570"/>
              <a:gd name="connsiteY0" fmla="*/ 0 h 2147697"/>
              <a:gd name="connsiteX1" fmla="*/ 461143 w 1844570"/>
              <a:gd name="connsiteY1" fmla="*/ 0 h 2147697"/>
              <a:gd name="connsiteX2" fmla="*/ 959176 w 1844570"/>
              <a:gd name="connsiteY2" fmla="*/ 0 h 2147697"/>
              <a:gd name="connsiteX3" fmla="*/ 1420319 w 1844570"/>
              <a:gd name="connsiteY3" fmla="*/ 0 h 2147697"/>
              <a:gd name="connsiteX4" fmla="*/ 1844570 w 1844570"/>
              <a:gd name="connsiteY4" fmla="*/ 0 h 2147697"/>
              <a:gd name="connsiteX5" fmla="*/ 1844570 w 1844570"/>
              <a:gd name="connsiteY5" fmla="*/ 493970 h 2147697"/>
              <a:gd name="connsiteX6" fmla="*/ 1844570 w 1844570"/>
              <a:gd name="connsiteY6" fmla="*/ 1073849 h 2147697"/>
              <a:gd name="connsiteX7" fmla="*/ 1844570 w 1844570"/>
              <a:gd name="connsiteY7" fmla="*/ 1589296 h 2147697"/>
              <a:gd name="connsiteX8" fmla="*/ 1844570 w 1844570"/>
              <a:gd name="connsiteY8" fmla="*/ 2147697 h 2147697"/>
              <a:gd name="connsiteX9" fmla="*/ 1438765 w 1844570"/>
              <a:gd name="connsiteY9" fmla="*/ 2147697 h 2147697"/>
              <a:gd name="connsiteX10" fmla="*/ 977622 w 1844570"/>
              <a:gd name="connsiteY10" fmla="*/ 2147697 h 2147697"/>
              <a:gd name="connsiteX11" fmla="*/ 534925 w 1844570"/>
              <a:gd name="connsiteY11" fmla="*/ 2147697 h 2147697"/>
              <a:gd name="connsiteX12" fmla="*/ 0 w 1844570"/>
              <a:gd name="connsiteY12" fmla="*/ 2147697 h 2147697"/>
              <a:gd name="connsiteX13" fmla="*/ 0 w 1844570"/>
              <a:gd name="connsiteY13" fmla="*/ 1610773 h 2147697"/>
              <a:gd name="connsiteX14" fmla="*/ 0 w 1844570"/>
              <a:gd name="connsiteY14" fmla="*/ 1073849 h 2147697"/>
              <a:gd name="connsiteX15" fmla="*/ 0 w 1844570"/>
              <a:gd name="connsiteY15" fmla="*/ 558401 h 2147697"/>
              <a:gd name="connsiteX16" fmla="*/ 0 w 1844570"/>
              <a:gd name="connsiteY16" fmla="*/ 0 h 214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44570" h="2147697" fill="none" extrusionOk="0">
                <a:moveTo>
                  <a:pt x="0" y="0"/>
                </a:moveTo>
                <a:cubicBezTo>
                  <a:pt x="150134" y="-19347"/>
                  <a:pt x="300140" y="2902"/>
                  <a:pt x="461143" y="0"/>
                </a:cubicBezTo>
                <a:cubicBezTo>
                  <a:pt x="622146" y="-2902"/>
                  <a:pt x="779546" y="39278"/>
                  <a:pt x="959176" y="0"/>
                </a:cubicBezTo>
                <a:cubicBezTo>
                  <a:pt x="1138806" y="-39278"/>
                  <a:pt x="1258511" y="4436"/>
                  <a:pt x="1420319" y="0"/>
                </a:cubicBezTo>
                <a:cubicBezTo>
                  <a:pt x="1582127" y="-4436"/>
                  <a:pt x="1735366" y="34065"/>
                  <a:pt x="1844570" y="0"/>
                </a:cubicBezTo>
                <a:cubicBezTo>
                  <a:pt x="1881886" y="98851"/>
                  <a:pt x="1793304" y="379068"/>
                  <a:pt x="1844570" y="493970"/>
                </a:cubicBezTo>
                <a:cubicBezTo>
                  <a:pt x="1895836" y="608872"/>
                  <a:pt x="1809918" y="950006"/>
                  <a:pt x="1844570" y="1073849"/>
                </a:cubicBezTo>
                <a:cubicBezTo>
                  <a:pt x="1879222" y="1197692"/>
                  <a:pt x="1807561" y="1359296"/>
                  <a:pt x="1844570" y="1589296"/>
                </a:cubicBezTo>
                <a:cubicBezTo>
                  <a:pt x="1881579" y="1819296"/>
                  <a:pt x="1833268" y="1949337"/>
                  <a:pt x="1844570" y="2147697"/>
                </a:cubicBezTo>
                <a:cubicBezTo>
                  <a:pt x="1666929" y="2148789"/>
                  <a:pt x="1556048" y="2139647"/>
                  <a:pt x="1438765" y="2147697"/>
                </a:cubicBezTo>
                <a:cubicBezTo>
                  <a:pt x="1321482" y="2155747"/>
                  <a:pt x="1141213" y="2135855"/>
                  <a:pt x="977622" y="2147697"/>
                </a:cubicBezTo>
                <a:cubicBezTo>
                  <a:pt x="814031" y="2159539"/>
                  <a:pt x="627032" y="2144534"/>
                  <a:pt x="534925" y="2147697"/>
                </a:cubicBezTo>
                <a:cubicBezTo>
                  <a:pt x="442818" y="2150860"/>
                  <a:pt x="163872" y="2086380"/>
                  <a:pt x="0" y="2147697"/>
                </a:cubicBezTo>
                <a:cubicBezTo>
                  <a:pt x="-47908" y="1977100"/>
                  <a:pt x="22307" y="1741787"/>
                  <a:pt x="0" y="1610773"/>
                </a:cubicBezTo>
                <a:cubicBezTo>
                  <a:pt x="-22307" y="1479759"/>
                  <a:pt x="44110" y="1185628"/>
                  <a:pt x="0" y="1073849"/>
                </a:cubicBezTo>
                <a:cubicBezTo>
                  <a:pt x="-44110" y="962070"/>
                  <a:pt x="23758" y="811380"/>
                  <a:pt x="0" y="558401"/>
                </a:cubicBezTo>
                <a:cubicBezTo>
                  <a:pt x="-23758" y="305422"/>
                  <a:pt x="19716" y="183079"/>
                  <a:pt x="0" y="0"/>
                </a:cubicBezTo>
                <a:close/>
              </a:path>
              <a:path w="1844570" h="2147697" stroke="0" extrusionOk="0">
                <a:moveTo>
                  <a:pt x="0" y="0"/>
                </a:moveTo>
                <a:cubicBezTo>
                  <a:pt x="157978" y="-822"/>
                  <a:pt x="329754" y="8228"/>
                  <a:pt x="461143" y="0"/>
                </a:cubicBezTo>
                <a:cubicBezTo>
                  <a:pt x="592532" y="-8228"/>
                  <a:pt x="774162" y="30248"/>
                  <a:pt x="940731" y="0"/>
                </a:cubicBezTo>
                <a:cubicBezTo>
                  <a:pt x="1107300" y="-30248"/>
                  <a:pt x="1281053" y="27036"/>
                  <a:pt x="1383428" y="0"/>
                </a:cubicBezTo>
                <a:cubicBezTo>
                  <a:pt x="1485803" y="-27036"/>
                  <a:pt x="1719016" y="913"/>
                  <a:pt x="1844570" y="0"/>
                </a:cubicBezTo>
                <a:cubicBezTo>
                  <a:pt x="1873556" y="210496"/>
                  <a:pt x="1788321" y="373213"/>
                  <a:pt x="1844570" y="472493"/>
                </a:cubicBezTo>
                <a:cubicBezTo>
                  <a:pt x="1900819" y="571773"/>
                  <a:pt x="1815324" y="898388"/>
                  <a:pt x="1844570" y="1009418"/>
                </a:cubicBezTo>
                <a:cubicBezTo>
                  <a:pt x="1873816" y="1120449"/>
                  <a:pt x="1834405" y="1310894"/>
                  <a:pt x="1844570" y="1567819"/>
                </a:cubicBezTo>
                <a:cubicBezTo>
                  <a:pt x="1854735" y="1824744"/>
                  <a:pt x="1793446" y="1983430"/>
                  <a:pt x="1844570" y="2147697"/>
                </a:cubicBezTo>
                <a:cubicBezTo>
                  <a:pt x="1756330" y="2179167"/>
                  <a:pt x="1614776" y="2101352"/>
                  <a:pt x="1438765" y="2147697"/>
                </a:cubicBezTo>
                <a:cubicBezTo>
                  <a:pt x="1262754" y="2194042"/>
                  <a:pt x="1112517" y="2127029"/>
                  <a:pt x="977622" y="2147697"/>
                </a:cubicBezTo>
                <a:cubicBezTo>
                  <a:pt x="842727" y="2168365"/>
                  <a:pt x="716057" y="2139589"/>
                  <a:pt x="498034" y="2147697"/>
                </a:cubicBezTo>
                <a:cubicBezTo>
                  <a:pt x="280011" y="2155805"/>
                  <a:pt x="183448" y="2104215"/>
                  <a:pt x="0" y="2147697"/>
                </a:cubicBezTo>
                <a:cubicBezTo>
                  <a:pt x="-35464" y="1939124"/>
                  <a:pt x="3323" y="1858248"/>
                  <a:pt x="0" y="1675204"/>
                </a:cubicBezTo>
                <a:cubicBezTo>
                  <a:pt x="-3323" y="1492160"/>
                  <a:pt x="11046" y="1313819"/>
                  <a:pt x="0" y="1138279"/>
                </a:cubicBezTo>
                <a:cubicBezTo>
                  <a:pt x="-11046" y="962740"/>
                  <a:pt x="50158" y="712743"/>
                  <a:pt x="0" y="601355"/>
                </a:cubicBezTo>
                <a:cubicBezTo>
                  <a:pt x="-50158" y="489967"/>
                  <a:pt x="7405" y="153638"/>
                  <a:pt x="0" y="0"/>
                </a:cubicBezTo>
                <a:close/>
              </a:path>
            </a:pathLst>
          </a:custGeom>
          <a:solidFill>
            <a:srgbClr val="EAB0E3"/>
          </a:solidFill>
          <a:ln>
            <a:extLst>
              <a:ext uri="{C807C97D-BFC1-408E-A445-0C87EB9F89A2}">
                <ask:lineSketchStyleProps xmlns:ask="http://schemas.microsoft.com/office/drawing/2018/sketchyshapes" sd="27331115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9EDC706-3908-5A4A-F6C8-6DA7EA9535C8}"/>
              </a:ext>
            </a:extLst>
          </p:cNvPr>
          <p:cNvSpPr/>
          <p:nvPr/>
        </p:nvSpPr>
        <p:spPr>
          <a:xfrm>
            <a:off x="3457230" y="4018757"/>
            <a:ext cx="418197" cy="834052"/>
          </a:xfrm>
          <a:custGeom>
            <a:avLst/>
            <a:gdLst>
              <a:gd name="connsiteX0" fmla="*/ 0 w 418197"/>
              <a:gd name="connsiteY0" fmla="*/ 0 h 834052"/>
              <a:gd name="connsiteX1" fmla="*/ 418197 w 418197"/>
              <a:gd name="connsiteY1" fmla="*/ 0 h 834052"/>
              <a:gd name="connsiteX2" fmla="*/ 418197 w 418197"/>
              <a:gd name="connsiteY2" fmla="*/ 433707 h 834052"/>
              <a:gd name="connsiteX3" fmla="*/ 418197 w 418197"/>
              <a:gd name="connsiteY3" fmla="*/ 834052 h 834052"/>
              <a:gd name="connsiteX4" fmla="*/ 0 w 418197"/>
              <a:gd name="connsiteY4" fmla="*/ 834052 h 834052"/>
              <a:gd name="connsiteX5" fmla="*/ 0 w 418197"/>
              <a:gd name="connsiteY5" fmla="*/ 400345 h 834052"/>
              <a:gd name="connsiteX6" fmla="*/ 0 w 418197"/>
              <a:gd name="connsiteY6" fmla="*/ 0 h 83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197" h="834052" fill="none" extrusionOk="0">
                <a:moveTo>
                  <a:pt x="0" y="0"/>
                </a:moveTo>
                <a:cubicBezTo>
                  <a:pt x="196899" y="-14873"/>
                  <a:pt x="319540" y="12215"/>
                  <a:pt x="418197" y="0"/>
                </a:cubicBezTo>
                <a:cubicBezTo>
                  <a:pt x="461271" y="210868"/>
                  <a:pt x="393225" y="242268"/>
                  <a:pt x="418197" y="433707"/>
                </a:cubicBezTo>
                <a:cubicBezTo>
                  <a:pt x="443169" y="625146"/>
                  <a:pt x="408410" y="745319"/>
                  <a:pt x="418197" y="834052"/>
                </a:cubicBezTo>
                <a:cubicBezTo>
                  <a:pt x="231069" y="863329"/>
                  <a:pt x="207588" y="797051"/>
                  <a:pt x="0" y="834052"/>
                </a:cubicBezTo>
                <a:cubicBezTo>
                  <a:pt x="-17013" y="709839"/>
                  <a:pt x="37122" y="610691"/>
                  <a:pt x="0" y="400345"/>
                </a:cubicBezTo>
                <a:cubicBezTo>
                  <a:pt x="-37122" y="189999"/>
                  <a:pt x="34701" y="100806"/>
                  <a:pt x="0" y="0"/>
                </a:cubicBezTo>
                <a:close/>
              </a:path>
              <a:path w="418197" h="834052" stroke="0" extrusionOk="0">
                <a:moveTo>
                  <a:pt x="0" y="0"/>
                </a:moveTo>
                <a:cubicBezTo>
                  <a:pt x="112593" y="-40112"/>
                  <a:pt x="239475" y="40416"/>
                  <a:pt x="418197" y="0"/>
                </a:cubicBezTo>
                <a:cubicBezTo>
                  <a:pt x="452995" y="127192"/>
                  <a:pt x="406323" y="225277"/>
                  <a:pt x="418197" y="408685"/>
                </a:cubicBezTo>
                <a:cubicBezTo>
                  <a:pt x="430071" y="592094"/>
                  <a:pt x="401752" y="700933"/>
                  <a:pt x="418197" y="834052"/>
                </a:cubicBezTo>
                <a:cubicBezTo>
                  <a:pt x="295761" y="878967"/>
                  <a:pt x="199762" y="824480"/>
                  <a:pt x="0" y="834052"/>
                </a:cubicBezTo>
                <a:cubicBezTo>
                  <a:pt x="-23940" y="745472"/>
                  <a:pt x="38957" y="537065"/>
                  <a:pt x="0" y="417026"/>
                </a:cubicBezTo>
                <a:cubicBezTo>
                  <a:pt x="-38957" y="296987"/>
                  <a:pt x="40343" y="155089"/>
                  <a:pt x="0" y="0"/>
                </a:cubicBezTo>
                <a:close/>
              </a:path>
            </a:pathLst>
          </a:custGeom>
          <a:solidFill>
            <a:srgbClr val="AEECB7"/>
          </a:solidFill>
          <a:ln>
            <a:extLst>
              <a:ext uri="{C807C97D-BFC1-408E-A445-0C87EB9F89A2}">
                <ask:lineSketchStyleProps xmlns:ask="http://schemas.microsoft.com/office/drawing/2018/sketchyshapes" sd="874480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C1B87E4-DF00-80A9-F0DB-01B95F2AAB9A}"/>
              </a:ext>
            </a:extLst>
          </p:cNvPr>
          <p:cNvSpPr/>
          <p:nvPr/>
        </p:nvSpPr>
        <p:spPr>
          <a:xfrm>
            <a:off x="1407162" y="4128224"/>
            <a:ext cx="1968941" cy="655233"/>
          </a:xfrm>
          <a:custGeom>
            <a:avLst/>
            <a:gdLst>
              <a:gd name="connsiteX0" fmla="*/ 0 w 1968941"/>
              <a:gd name="connsiteY0" fmla="*/ 0 h 655233"/>
              <a:gd name="connsiteX1" fmla="*/ 636624 w 1968941"/>
              <a:gd name="connsiteY1" fmla="*/ 0 h 655233"/>
              <a:gd name="connsiteX2" fmla="*/ 1273249 w 1968941"/>
              <a:gd name="connsiteY2" fmla="*/ 0 h 655233"/>
              <a:gd name="connsiteX3" fmla="*/ 1968941 w 1968941"/>
              <a:gd name="connsiteY3" fmla="*/ 0 h 655233"/>
              <a:gd name="connsiteX4" fmla="*/ 1968941 w 1968941"/>
              <a:gd name="connsiteY4" fmla="*/ 655233 h 655233"/>
              <a:gd name="connsiteX5" fmla="*/ 1292938 w 1968941"/>
              <a:gd name="connsiteY5" fmla="*/ 655233 h 655233"/>
              <a:gd name="connsiteX6" fmla="*/ 616935 w 1968941"/>
              <a:gd name="connsiteY6" fmla="*/ 655233 h 655233"/>
              <a:gd name="connsiteX7" fmla="*/ 0 w 1968941"/>
              <a:gd name="connsiteY7" fmla="*/ 655233 h 655233"/>
              <a:gd name="connsiteX8" fmla="*/ 0 w 1968941"/>
              <a:gd name="connsiteY8" fmla="*/ 0 h 65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8941" h="655233" fill="none" extrusionOk="0">
                <a:moveTo>
                  <a:pt x="0" y="0"/>
                </a:moveTo>
                <a:cubicBezTo>
                  <a:pt x="198386" y="-755"/>
                  <a:pt x="463699" y="2733"/>
                  <a:pt x="636624" y="0"/>
                </a:cubicBezTo>
                <a:cubicBezTo>
                  <a:pt x="809549" y="-2733"/>
                  <a:pt x="1132721" y="-8033"/>
                  <a:pt x="1273249" y="0"/>
                </a:cubicBezTo>
                <a:cubicBezTo>
                  <a:pt x="1413777" y="8033"/>
                  <a:pt x="1661371" y="6233"/>
                  <a:pt x="1968941" y="0"/>
                </a:cubicBezTo>
                <a:cubicBezTo>
                  <a:pt x="1982483" y="185979"/>
                  <a:pt x="1945125" y="511998"/>
                  <a:pt x="1968941" y="655233"/>
                </a:cubicBezTo>
                <a:cubicBezTo>
                  <a:pt x="1683791" y="683575"/>
                  <a:pt x="1545495" y="627270"/>
                  <a:pt x="1292938" y="655233"/>
                </a:cubicBezTo>
                <a:cubicBezTo>
                  <a:pt x="1040381" y="683196"/>
                  <a:pt x="910024" y="639213"/>
                  <a:pt x="616935" y="655233"/>
                </a:cubicBezTo>
                <a:cubicBezTo>
                  <a:pt x="323846" y="671253"/>
                  <a:pt x="293813" y="655151"/>
                  <a:pt x="0" y="655233"/>
                </a:cubicBezTo>
                <a:cubicBezTo>
                  <a:pt x="-14550" y="520902"/>
                  <a:pt x="-4441" y="218321"/>
                  <a:pt x="0" y="0"/>
                </a:cubicBezTo>
                <a:close/>
              </a:path>
              <a:path w="1968941" h="655233" stroke="0" extrusionOk="0">
                <a:moveTo>
                  <a:pt x="0" y="0"/>
                </a:moveTo>
                <a:cubicBezTo>
                  <a:pt x="289773" y="-20804"/>
                  <a:pt x="357904" y="-8932"/>
                  <a:pt x="695692" y="0"/>
                </a:cubicBezTo>
                <a:cubicBezTo>
                  <a:pt x="1033480" y="8932"/>
                  <a:pt x="1192164" y="2357"/>
                  <a:pt x="1371696" y="0"/>
                </a:cubicBezTo>
                <a:cubicBezTo>
                  <a:pt x="1551228" y="-2357"/>
                  <a:pt x="1804655" y="19724"/>
                  <a:pt x="1968941" y="0"/>
                </a:cubicBezTo>
                <a:cubicBezTo>
                  <a:pt x="1985224" y="194318"/>
                  <a:pt x="1946171" y="408613"/>
                  <a:pt x="1968941" y="655233"/>
                </a:cubicBezTo>
                <a:cubicBezTo>
                  <a:pt x="1748155" y="654928"/>
                  <a:pt x="1582142" y="635326"/>
                  <a:pt x="1312627" y="655233"/>
                </a:cubicBezTo>
                <a:cubicBezTo>
                  <a:pt x="1043112" y="675140"/>
                  <a:pt x="869758" y="642695"/>
                  <a:pt x="656314" y="655233"/>
                </a:cubicBezTo>
                <a:cubicBezTo>
                  <a:pt x="442870" y="667771"/>
                  <a:pt x="203689" y="682165"/>
                  <a:pt x="0" y="655233"/>
                </a:cubicBezTo>
                <a:cubicBezTo>
                  <a:pt x="22643" y="384165"/>
                  <a:pt x="-22356" y="163823"/>
                  <a:pt x="0" y="0"/>
                </a:cubicBezTo>
                <a:close/>
              </a:path>
            </a:pathLst>
          </a:custGeom>
          <a:solidFill>
            <a:srgbClr val="F6C5AC"/>
          </a:solidFill>
          <a:ln>
            <a:extLst>
              <a:ext uri="{C807C97D-BFC1-408E-A445-0C87EB9F89A2}">
                <ask:lineSketchStyleProps xmlns:ask="http://schemas.microsoft.com/office/drawing/2018/sketchyshapes" sd="916909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346E187-0CE0-2B79-3BAE-B6158CAF80D3}"/>
              </a:ext>
            </a:extLst>
          </p:cNvPr>
          <p:cNvGrpSpPr/>
          <p:nvPr/>
        </p:nvGrpSpPr>
        <p:grpSpPr>
          <a:xfrm>
            <a:off x="1286632" y="4260286"/>
            <a:ext cx="1241267" cy="372835"/>
            <a:chOff x="1286632" y="4260286"/>
            <a:chExt cx="1241267" cy="372835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87" name="Arrow: Right 86">
              <a:extLst>
                <a:ext uri="{FF2B5EF4-FFF2-40B4-BE49-F238E27FC236}">
                  <a16:creationId xmlns:a16="http://schemas.microsoft.com/office/drawing/2014/main" id="{6D739487-8DA9-099E-8D64-DB5ACF1395E3}"/>
                </a:ext>
              </a:extLst>
            </p:cNvPr>
            <p:cNvSpPr/>
            <p:nvPr/>
          </p:nvSpPr>
          <p:spPr>
            <a:xfrm>
              <a:off x="1286632" y="4260286"/>
              <a:ext cx="630284" cy="350995"/>
            </a:xfrm>
            <a:custGeom>
              <a:avLst/>
              <a:gdLst>
                <a:gd name="connsiteX0" fmla="*/ 0 w 630284"/>
                <a:gd name="connsiteY0" fmla="*/ 87749 h 350995"/>
                <a:gd name="connsiteX1" fmla="*/ 454787 w 630284"/>
                <a:gd name="connsiteY1" fmla="*/ 87749 h 350995"/>
                <a:gd name="connsiteX2" fmla="*/ 454787 w 630284"/>
                <a:gd name="connsiteY2" fmla="*/ 0 h 350995"/>
                <a:gd name="connsiteX3" fmla="*/ 630284 w 630284"/>
                <a:gd name="connsiteY3" fmla="*/ 175498 h 350995"/>
                <a:gd name="connsiteX4" fmla="*/ 454787 w 630284"/>
                <a:gd name="connsiteY4" fmla="*/ 350995 h 350995"/>
                <a:gd name="connsiteX5" fmla="*/ 454787 w 630284"/>
                <a:gd name="connsiteY5" fmla="*/ 263246 h 350995"/>
                <a:gd name="connsiteX6" fmla="*/ 0 w 630284"/>
                <a:gd name="connsiteY6" fmla="*/ 263246 h 350995"/>
                <a:gd name="connsiteX7" fmla="*/ 0 w 630284"/>
                <a:gd name="connsiteY7" fmla="*/ 87749 h 35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0284" h="350995" fill="none" extrusionOk="0">
                  <a:moveTo>
                    <a:pt x="0" y="87749"/>
                  </a:moveTo>
                  <a:cubicBezTo>
                    <a:pt x="147649" y="107872"/>
                    <a:pt x="257531" y="92318"/>
                    <a:pt x="454787" y="87749"/>
                  </a:cubicBezTo>
                  <a:cubicBezTo>
                    <a:pt x="454931" y="68353"/>
                    <a:pt x="451799" y="26052"/>
                    <a:pt x="454787" y="0"/>
                  </a:cubicBezTo>
                  <a:cubicBezTo>
                    <a:pt x="506258" y="66406"/>
                    <a:pt x="555713" y="87778"/>
                    <a:pt x="630284" y="175498"/>
                  </a:cubicBezTo>
                  <a:cubicBezTo>
                    <a:pt x="598669" y="220870"/>
                    <a:pt x="531961" y="272372"/>
                    <a:pt x="454787" y="350995"/>
                  </a:cubicBezTo>
                  <a:cubicBezTo>
                    <a:pt x="452365" y="321363"/>
                    <a:pt x="452394" y="306686"/>
                    <a:pt x="454787" y="263246"/>
                  </a:cubicBezTo>
                  <a:cubicBezTo>
                    <a:pt x="339898" y="278650"/>
                    <a:pt x="110182" y="271265"/>
                    <a:pt x="0" y="263246"/>
                  </a:cubicBezTo>
                  <a:cubicBezTo>
                    <a:pt x="-3803" y="195613"/>
                    <a:pt x="-2892" y="152334"/>
                    <a:pt x="0" y="87749"/>
                  </a:cubicBezTo>
                  <a:close/>
                </a:path>
                <a:path w="630284" h="350995" stroke="0" extrusionOk="0">
                  <a:moveTo>
                    <a:pt x="0" y="87749"/>
                  </a:moveTo>
                  <a:cubicBezTo>
                    <a:pt x="188204" y="98877"/>
                    <a:pt x="317956" y="95036"/>
                    <a:pt x="454787" y="87749"/>
                  </a:cubicBezTo>
                  <a:cubicBezTo>
                    <a:pt x="452599" y="67041"/>
                    <a:pt x="456787" y="27400"/>
                    <a:pt x="454787" y="0"/>
                  </a:cubicBezTo>
                  <a:cubicBezTo>
                    <a:pt x="529538" y="81731"/>
                    <a:pt x="555175" y="98858"/>
                    <a:pt x="630284" y="175498"/>
                  </a:cubicBezTo>
                  <a:cubicBezTo>
                    <a:pt x="560448" y="242160"/>
                    <a:pt x="503020" y="311891"/>
                    <a:pt x="454787" y="350995"/>
                  </a:cubicBezTo>
                  <a:cubicBezTo>
                    <a:pt x="452146" y="322029"/>
                    <a:pt x="457634" y="284143"/>
                    <a:pt x="454787" y="263246"/>
                  </a:cubicBezTo>
                  <a:cubicBezTo>
                    <a:pt x="251105" y="241912"/>
                    <a:pt x="156552" y="278165"/>
                    <a:pt x="0" y="263246"/>
                  </a:cubicBezTo>
                  <a:cubicBezTo>
                    <a:pt x="-8051" y="192471"/>
                    <a:pt x="5263" y="153329"/>
                    <a:pt x="0" y="87749"/>
                  </a:cubicBezTo>
                  <a:close/>
                </a:path>
              </a:pathLst>
            </a:custGeom>
            <a:grpFill/>
            <a:ln w="76200">
              <a:solidFill>
                <a:schemeClr val="tx2">
                  <a:lumMod val="75000"/>
                  <a:lumOff val="25000"/>
                  <a:alpha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590814672">
                    <a:prstGeom prst="right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Arrow: Right 87">
              <a:extLst>
                <a:ext uri="{FF2B5EF4-FFF2-40B4-BE49-F238E27FC236}">
                  <a16:creationId xmlns:a16="http://schemas.microsoft.com/office/drawing/2014/main" id="{E89EDC5C-F64D-7DD5-733D-FFE583A67153}"/>
                </a:ext>
              </a:extLst>
            </p:cNvPr>
            <p:cNvSpPr/>
            <p:nvPr/>
          </p:nvSpPr>
          <p:spPr>
            <a:xfrm rot="10800000">
              <a:off x="1897615" y="4282126"/>
              <a:ext cx="630284" cy="350995"/>
            </a:xfrm>
            <a:custGeom>
              <a:avLst/>
              <a:gdLst>
                <a:gd name="connsiteX0" fmla="*/ 0 w 630284"/>
                <a:gd name="connsiteY0" fmla="*/ 87749 h 350995"/>
                <a:gd name="connsiteX1" fmla="*/ 454787 w 630284"/>
                <a:gd name="connsiteY1" fmla="*/ 87749 h 350995"/>
                <a:gd name="connsiteX2" fmla="*/ 454787 w 630284"/>
                <a:gd name="connsiteY2" fmla="*/ 0 h 350995"/>
                <a:gd name="connsiteX3" fmla="*/ 630284 w 630284"/>
                <a:gd name="connsiteY3" fmla="*/ 175498 h 350995"/>
                <a:gd name="connsiteX4" fmla="*/ 454787 w 630284"/>
                <a:gd name="connsiteY4" fmla="*/ 350995 h 350995"/>
                <a:gd name="connsiteX5" fmla="*/ 454787 w 630284"/>
                <a:gd name="connsiteY5" fmla="*/ 263246 h 350995"/>
                <a:gd name="connsiteX6" fmla="*/ 0 w 630284"/>
                <a:gd name="connsiteY6" fmla="*/ 263246 h 350995"/>
                <a:gd name="connsiteX7" fmla="*/ 0 w 630284"/>
                <a:gd name="connsiteY7" fmla="*/ 87749 h 35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0284" h="350995" fill="none" extrusionOk="0">
                  <a:moveTo>
                    <a:pt x="0" y="87749"/>
                  </a:moveTo>
                  <a:cubicBezTo>
                    <a:pt x="147649" y="107872"/>
                    <a:pt x="257531" y="92318"/>
                    <a:pt x="454787" y="87749"/>
                  </a:cubicBezTo>
                  <a:cubicBezTo>
                    <a:pt x="454931" y="68353"/>
                    <a:pt x="451799" y="26052"/>
                    <a:pt x="454787" y="0"/>
                  </a:cubicBezTo>
                  <a:cubicBezTo>
                    <a:pt x="506258" y="66406"/>
                    <a:pt x="555713" y="87778"/>
                    <a:pt x="630284" y="175498"/>
                  </a:cubicBezTo>
                  <a:cubicBezTo>
                    <a:pt x="598669" y="220870"/>
                    <a:pt x="531961" y="272372"/>
                    <a:pt x="454787" y="350995"/>
                  </a:cubicBezTo>
                  <a:cubicBezTo>
                    <a:pt x="452365" y="321363"/>
                    <a:pt x="452394" y="306686"/>
                    <a:pt x="454787" y="263246"/>
                  </a:cubicBezTo>
                  <a:cubicBezTo>
                    <a:pt x="339898" y="278650"/>
                    <a:pt x="110182" y="271265"/>
                    <a:pt x="0" y="263246"/>
                  </a:cubicBezTo>
                  <a:cubicBezTo>
                    <a:pt x="-3803" y="195613"/>
                    <a:pt x="-2892" y="152334"/>
                    <a:pt x="0" y="87749"/>
                  </a:cubicBezTo>
                  <a:close/>
                </a:path>
                <a:path w="630284" h="350995" stroke="0" extrusionOk="0">
                  <a:moveTo>
                    <a:pt x="0" y="87749"/>
                  </a:moveTo>
                  <a:cubicBezTo>
                    <a:pt x="188204" y="98877"/>
                    <a:pt x="317956" y="95036"/>
                    <a:pt x="454787" y="87749"/>
                  </a:cubicBezTo>
                  <a:cubicBezTo>
                    <a:pt x="452599" y="67041"/>
                    <a:pt x="456787" y="27400"/>
                    <a:pt x="454787" y="0"/>
                  </a:cubicBezTo>
                  <a:cubicBezTo>
                    <a:pt x="529538" y="81731"/>
                    <a:pt x="555175" y="98858"/>
                    <a:pt x="630284" y="175498"/>
                  </a:cubicBezTo>
                  <a:cubicBezTo>
                    <a:pt x="560448" y="242160"/>
                    <a:pt x="503020" y="311891"/>
                    <a:pt x="454787" y="350995"/>
                  </a:cubicBezTo>
                  <a:cubicBezTo>
                    <a:pt x="452146" y="322029"/>
                    <a:pt x="457634" y="284143"/>
                    <a:pt x="454787" y="263246"/>
                  </a:cubicBezTo>
                  <a:cubicBezTo>
                    <a:pt x="251105" y="241912"/>
                    <a:pt x="156552" y="278165"/>
                    <a:pt x="0" y="263246"/>
                  </a:cubicBezTo>
                  <a:cubicBezTo>
                    <a:pt x="-8051" y="192471"/>
                    <a:pt x="5263" y="153329"/>
                    <a:pt x="0" y="87749"/>
                  </a:cubicBezTo>
                  <a:close/>
                </a:path>
              </a:pathLst>
            </a:custGeom>
            <a:grpFill/>
            <a:ln w="76200">
              <a:solidFill>
                <a:schemeClr val="tx2">
                  <a:lumMod val="75000"/>
                  <a:lumOff val="25000"/>
                  <a:alpha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590814672">
                    <a:prstGeom prst="right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0D7CE8EC-9674-CA8C-3C39-16C93CA05EE4}"/>
              </a:ext>
            </a:extLst>
          </p:cNvPr>
          <p:cNvSpPr/>
          <p:nvPr/>
        </p:nvSpPr>
        <p:spPr>
          <a:xfrm>
            <a:off x="3970185" y="3845935"/>
            <a:ext cx="2730147" cy="1183660"/>
          </a:xfrm>
          <a:custGeom>
            <a:avLst/>
            <a:gdLst>
              <a:gd name="connsiteX0" fmla="*/ 0 w 2730147"/>
              <a:gd name="connsiteY0" fmla="*/ 0 h 1183660"/>
              <a:gd name="connsiteX1" fmla="*/ 709838 w 2730147"/>
              <a:gd name="connsiteY1" fmla="*/ 0 h 1183660"/>
              <a:gd name="connsiteX2" fmla="*/ 1446978 w 2730147"/>
              <a:gd name="connsiteY2" fmla="*/ 0 h 1183660"/>
              <a:gd name="connsiteX3" fmla="*/ 2730147 w 2730147"/>
              <a:gd name="connsiteY3" fmla="*/ 0 h 1183660"/>
              <a:gd name="connsiteX4" fmla="*/ 2730147 w 2730147"/>
              <a:gd name="connsiteY4" fmla="*/ 579993 h 1183660"/>
              <a:gd name="connsiteX5" fmla="*/ 2730147 w 2730147"/>
              <a:gd name="connsiteY5" fmla="*/ 1183660 h 1183660"/>
              <a:gd name="connsiteX6" fmla="*/ 2129515 w 2730147"/>
              <a:gd name="connsiteY6" fmla="*/ 1183660 h 1183660"/>
              <a:gd name="connsiteX7" fmla="*/ 1501581 w 2730147"/>
              <a:gd name="connsiteY7" fmla="*/ 1183660 h 1183660"/>
              <a:gd name="connsiteX8" fmla="*/ 900949 w 2730147"/>
              <a:gd name="connsiteY8" fmla="*/ 1183660 h 1183660"/>
              <a:gd name="connsiteX9" fmla="*/ 0 w 2730147"/>
              <a:gd name="connsiteY9" fmla="*/ 1183660 h 1183660"/>
              <a:gd name="connsiteX10" fmla="*/ 0 w 2730147"/>
              <a:gd name="connsiteY10" fmla="*/ 615503 h 1183660"/>
              <a:gd name="connsiteX11" fmla="*/ 0 w 2730147"/>
              <a:gd name="connsiteY11" fmla="*/ 0 h 11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147" h="1183660" fill="none" extrusionOk="0">
                <a:moveTo>
                  <a:pt x="0" y="0"/>
                </a:moveTo>
                <a:cubicBezTo>
                  <a:pt x="208447" y="506"/>
                  <a:pt x="498301" y="-2149"/>
                  <a:pt x="709838" y="0"/>
                </a:cubicBezTo>
                <a:cubicBezTo>
                  <a:pt x="921375" y="2149"/>
                  <a:pt x="1265685" y="-34525"/>
                  <a:pt x="1446978" y="0"/>
                </a:cubicBezTo>
                <a:cubicBezTo>
                  <a:pt x="1628271" y="34525"/>
                  <a:pt x="2125610" y="13932"/>
                  <a:pt x="2730147" y="0"/>
                </a:cubicBezTo>
                <a:cubicBezTo>
                  <a:pt x="2737354" y="275672"/>
                  <a:pt x="2724281" y="393437"/>
                  <a:pt x="2730147" y="579993"/>
                </a:cubicBezTo>
                <a:cubicBezTo>
                  <a:pt x="2736013" y="766549"/>
                  <a:pt x="2759303" y="1016582"/>
                  <a:pt x="2730147" y="1183660"/>
                </a:cubicBezTo>
                <a:cubicBezTo>
                  <a:pt x="2445924" y="1167386"/>
                  <a:pt x="2350151" y="1212419"/>
                  <a:pt x="2129515" y="1183660"/>
                </a:cubicBezTo>
                <a:cubicBezTo>
                  <a:pt x="1908879" y="1154901"/>
                  <a:pt x="1648094" y="1208408"/>
                  <a:pt x="1501581" y="1183660"/>
                </a:cubicBezTo>
                <a:cubicBezTo>
                  <a:pt x="1355068" y="1158912"/>
                  <a:pt x="1137135" y="1193436"/>
                  <a:pt x="900949" y="1183660"/>
                </a:cubicBezTo>
                <a:cubicBezTo>
                  <a:pt x="664763" y="1173884"/>
                  <a:pt x="433090" y="1184086"/>
                  <a:pt x="0" y="1183660"/>
                </a:cubicBezTo>
                <a:cubicBezTo>
                  <a:pt x="-20985" y="1010545"/>
                  <a:pt x="-22791" y="789127"/>
                  <a:pt x="0" y="615503"/>
                </a:cubicBezTo>
                <a:cubicBezTo>
                  <a:pt x="22791" y="441879"/>
                  <a:pt x="-9150" y="302838"/>
                  <a:pt x="0" y="0"/>
                </a:cubicBezTo>
                <a:close/>
              </a:path>
              <a:path w="2730147" h="1183660" stroke="0" extrusionOk="0">
                <a:moveTo>
                  <a:pt x="0" y="0"/>
                </a:moveTo>
                <a:cubicBezTo>
                  <a:pt x="181527" y="-5187"/>
                  <a:pt x="435700" y="-10733"/>
                  <a:pt x="709838" y="0"/>
                </a:cubicBezTo>
                <a:cubicBezTo>
                  <a:pt x="983976" y="10733"/>
                  <a:pt x="1107197" y="-10511"/>
                  <a:pt x="1310471" y="0"/>
                </a:cubicBezTo>
                <a:cubicBezTo>
                  <a:pt x="1513745" y="10511"/>
                  <a:pt x="1810050" y="-35016"/>
                  <a:pt x="2047610" y="0"/>
                </a:cubicBezTo>
                <a:cubicBezTo>
                  <a:pt x="2285170" y="35016"/>
                  <a:pt x="2462128" y="-6819"/>
                  <a:pt x="2730147" y="0"/>
                </a:cubicBezTo>
                <a:cubicBezTo>
                  <a:pt x="2706950" y="214392"/>
                  <a:pt x="2759360" y="446984"/>
                  <a:pt x="2730147" y="603667"/>
                </a:cubicBezTo>
                <a:cubicBezTo>
                  <a:pt x="2700934" y="760350"/>
                  <a:pt x="2709936" y="1056240"/>
                  <a:pt x="2730147" y="1183660"/>
                </a:cubicBezTo>
                <a:cubicBezTo>
                  <a:pt x="2575298" y="1170857"/>
                  <a:pt x="2198217" y="1168912"/>
                  <a:pt x="1993007" y="1183660"/>
                </a:cubicBezTo>
                <a:cubicBezTo>
                  <a:pt x="1787797" y="1198408"/>
                  <a:pt x="1518298" y="1183497"/>
                  <a:pt x="1337772" y="1183660"/>
                </a:cubicBezTo>
                <a:cubicBezTo>
                  <a:pt x="1157246" y="1183823"/>
                  <a:pt x="943501" y="1175431"/>
                  <a:pt x="709838" y="1183660"/>
                </a:cubicBezTo>
                <a:cubicBezTo>
                  <a:pt x="476175" y="1191889"/>
                  <a:pt x="159100" y="1217641"/>
                  <a:pt x="0" y="1183660"/>
                </a:cubicBezTo>
                <a:cubicBezTo>
                  <a:pt x="-18860" y="1036449"/>
                  <a:pt x="12539" y="875359"/>
                  <a:pt x="0" y="603667"/>
                </a:cubicBezTo>
                <a:cubicBezTo>
                  <a:pt x="-12539" y="331975"/>
                  <a:pt x="21045" y="151377"/>
                  <a:pt x="0" y="0"/>
                </a:cubicBezTo>
                <a:close/>
              </a:path>
            </a:pathLst>
          </a:custGeom>
          <a:solidFill>
            <a:srgbClr val="F6C5AC"/>
          </a:solidFill>
          <a:ln>
            <a:extLst>
              <a:ext uri="{C807C97D-BFC1-408E-A445-0C87EB9F89A2}">
                <ask:lineSketchStyleProps xmlns:ask="http://schemas.microsoft.com/office/drawing/2018/sketchyshapes" sd="25209158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670E3A7-03DE-998E-FBC8-1C90BAA564B7}"/>
              </a:ext>
            </a:extLst>
          </p:cNvPr>
          <p:cNvCxnSpPr>
            <a:cxnSpLocks/>
          </p:cNvCxnSpPr>
          <p:nvPr/>
        </p:nvCxnSpPr>
        <p:spPr>
          <a:xfrm flipV="1">
            <a:off x="1897615" y="4260286"/>
            <a:ext cx="900074" cy="19733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58F3B7B-10D1-E287-4F2C-73EFDD757BAC}"/>
              </a:ext>
            </a:extLst>
          </p:cNvPr>
          <p:cNvCxnSpPr>
            <a:cxnSpLocks/>
          </p:cNvCxnSpPr>
          <p:nvPr/>
        </p:nvCxnSpPr>
        <p:spPr>
          <a:xfrm flipV="1">
            <a:off x="2761505" y="4128224"/>
            <a:ext cx="1409186" cy="132062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BF3D1C9-394C-F785-DC01-A4259D551FA4}"/>
              </a:ext>
            </a:extLst>
          </p:cNvPr>
          <p:cNvSpPr/>
          <p:nvPr/>
        </p:nvSpPr>
        <p:spPr>
          <a:xfrm>
            <a:off x="4153163" y="3998771"/>
            <a:ext cx="6736468" cy="181420"/>
          </a:xfrm>
          <a:custGeom>
            <a:avLst/>
            <a:gdLst>
              <a:gd name="connsiteX0" fmla="*/ 0 w 7003774"/>
              <a:gd name="connsiteY0" fmla="*/ 193133 h 266020"/>
              <a:gd name="connsiteX1" fmla="*/ 2226365 w 7003774"/>
              <a:gd name="connsiteY1" fmla="*/ 977 h 266020"/>
              <a:gd name="connsiteX2" fmla="*/ 4234069 w 7003774"/>
              <a:gd name="connsiteY2" fmla="*/ 113620 h 266020"/>
              <a:gd name="connsiteX3" fmla="*/ 7003774 w 7003774"/>
              <a:gd name="connsiteY3" fmla="*/ 266020 h 26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3774" h="266020">
                <a:moveTo>
                  <a:pt x="0" y="193133"/>
                </a:moveTo>
                <a:cubicBezTo>
                  <a:pt x="760343" y="103681"/>
                  <a:pt x="1520687" y="14229"/>
                  <a:pt x="2226365" y="977"/>
                </a:cubicBezTo>
                <a:cubicBezTo>
                  <a:pt x="2932043" y="-12275"/>
                  <a:pt x="4234069" y="113620"/>
                  <a:pt x="4234069" y="113620"/>
                </a:cubicBezTo>
                <a:lnTo>
                  <a:pt x="7003774" y="266020"/>
                </a:lnTo>
              </a:path>
            </a:pathLst>
          </a:cu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E0D42ED-322A-AB00-39F2-E5BFEE2BB227}"/>
              </a:ext>
            </a:extLst>
          </p:cNvPr>
          <p:cNvCxnSpPr>
            <a:cxnSpLocks/>
          </p:cNvCxnSpPr>
          <p:nvPr/>
        </p:nvCxnSpPr>
        <p:spPr>
          <a:xfrm>
            <a:off x="2761505" y="4260286"/>
            <a:ext cx="1461769" cy="207128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F1A0B5A-8016-0FD1-9FC3-F65D5C485396}"/>
              </a:ext>
            </a:extLst>
          </p:cNvPr>
          <p:cNvCxnSpPr>
            <a:cxnSpLocks/>
          </p:cNvCxnSpPr>
          <p:nvPr/>
        </p:nvCxnSpPr>
        <p:spPr>
          <a:xfrm>
            <a:off x="1897615" y="4457623"/>
            <a:ext cx="630284" cy="2334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144A87F-7F8F-8E0F-FD49-B7BDE2BDA769}"/>
              </a:ext>
            </a:extLst>
          </p:cNvPr>
          <p:cNvCxnSpPr>
            <a:cxnSpLocks/>
          </p:cNvCxnSpPr>
          <p:nvPr/>
        </p:nvCxnSpPr>
        <p:spPr>
          <a:xfrm>
            <a:off x="2512166" y="4691024"/>
            <a:ext cx="855066" cy="46975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62D9C5E-D7EE-1F2E-7116-C00B1E2F4088}"/>
              </a:ext>
            </a:extLst>
          </p:cNvPr>
          <p:cNvCxnSpPr>
            <a:cxnSpLocks/>
          </p:cNvCxnSpPr>
          <p:nvPr/>
        </p:nvCxnSpPr>
        <p:spPr>
          <a:xfrm flipH="1" flipV="1">
            <a:off x="1491614" y="4202384"/>
            <a:ext cx="406001" cy="25523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63E28C9-B521-578D-B1B7-2A6EF6C76A3B}"/>
              </a:ext>
            </a:extLst>
          </p:cNvPr>
          <p:cNvCxnSpPr>
            <a:cxnSpLocks/>
          </p:cNvCxnSpPr>
          <p:nvPr/>
        </p:nvCxnSpPr>
        <p:spPr>
          <a:xfrm flipH="1">
            <a:off x="1203682" y="4211421"/>
            <a:ext cx="29961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3A68B73-FD2D-3661-5BFC-266D2EAF0B69}"/>
              </a:ext>
            </a:extLst>
          </p:cNvPr>
          <p:cNvCxnSpPr>
            <a:cxnSpLocks/>
          </p:cNvCxnSpPr>
          <p:nvPr/>
        </p:nvCxnSpPr>
        <p:spPr>
          <a:xfrm flipH="1" flipV="1">
            <a:off x="1286632" y="3845935"/>
            <a:ext cx="235968" cy="38187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B52F2AC-C848-F203-A983-E864AD8ECDB8}"/>
              </a:ext>
            </a:extLst>
          </p:cNvPr>
          <p:cNvCxnSpPr>
            <a:cxnSpLocks/>
          </p:cNvCxnSpPr>
          <p:nvPr/>
        </p:nvCxnSpPr>
        <p:spPr>
          <a:xfrm flipH="1">
            <a:off x="1353491" y="4457623"/>
            <a:ext cx="544125" cy="57869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C33C59C-8111-6B47-C2A1-1998E6E126E5}"/>
              </a:ext>
            </a:extLst>
          </p:cNvPr>
          <p:cNvSpPr/>
          <p:nvPr/>
        </p:nvSpPr>
        <p:spPr>
          <a:xfrm rot="276045" flipV="1">
            <a:off x="4078385" y="4648533"/>
            <a:ext cx="6313445" cy="182131"/>
          </a:xfrm>
          <a:custGeom>
            <a:avLst/>
            <a:gdLst>
              <a:gd name="connsiteX0" fmla="*/ 0 w 7003774"/>
              <a:gd name="connsiteY0" fmla="*/ 193133 h 266020"/>
              <a:gd name="connsiteX1" fmla="*/ 2226365 w 7003774"/>
              <a:gd name="connsiteY1" fmla="*/ 977 h 266020"/>
              <a:gd name="connsiteX2" fmla="*/ 4234069 w 7003774"/>
              <a:gd name="connsiteY2" fmla="*/ 113620 h 266020"/>
              <a:gd name="connsiteX3" fmla="*/ 7003774 w 7003774"/>
              <a:gd name="connsiteY3" fmla="*/ 266020 h 266020"/>
              <a:gd name="connsiteX0" fmla="*/ 0 w 7003774"/>
              <a:gd name="connsiteY0" fmla="*/ 194176 h 267063"/>
              <a:gd name="connsiteX1" fmla="*/ 2226365 w 7003774"/>
              <a:gd name="connsiteY1" fmla="*/ 2020 h 267063"/>
              <a:gd name="connsiteX2" fmla="*/ 4236197 w 7003774"/>
              <a:gd name="connsiteY2" fmla="*/ 88244 h 267063"/>
              <a:gd name="connsiteX3" fmla="*/ 7003774 w 7003774"/>
              <a:gd name="connsiteY3" fmla="*/ 267063 h 267063"/>
              <a:gd name="connsiteX0" fmla="*/ 0 w 7003774"/>
              <a:gd name="connsiteY0" fmla="*/ 194176 h 267063"/>
              <a:gd name="connsiteX1" fmla="*/ 2226365 w 7003774"/>
              <a:gd name="connsiteY1" fmla="*/ 2020 h 267063"/>
              <a:gd name="connsiteX2" fmla="*/ 4236197 w 7003774"/>
              <a:gd name="connsiteY2" fmla="*/ 88244 h 267063"/>
              <a:gd name="connsiteX3" fmla="*/ 7003774 w 7003774"/>
              <a:gd name="connsiteY3" fmla="*/ 267063 h 2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3774" h="267063">
                <a:moveTo>
                  <a:pt x="0" y="194176"/>
                </a:moveTo>
                <a:cubicBezTo>
                  <a:pt x="760343" y="104724"/>
                  <a:pt x="1520332" y="19675"/>
                  <a:pt x="2226365" y="2020"/>
                </a:cubicBezTo>
                <a:cubicBezTo>
                  <a:pt x="2932398" y="-15635"/>
                  <a:pt x="4236197" y="88244"/>
                  <a:pt x="4236197" y="88244"/>
                </a:cubicBezTo>
                <a:lnTo>
                  <a:pt x="7003774" y="267063"/>
                </a:lnTo>
              </a:path>
            </a:pathLst>
          </a:cu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CAD19CA-9375-1050-7D95-85338D94AFDF}"/>
              </a:ext>
            </a:extLst>
          </p:cNvPr>
          <p:cNvCxnSpPr>
            <a:cxnSpLocks/>
          </p:cNvCxnSpPr>
          <p:nvPr/>
        </p:nvCxnSpPr>
        <p:spPr>
          <a:xfrm>
            <a:off x="1897615" y="4457623"/>
            <a:ext cx="2255548" cy="25324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04790CD-A980-C797-9A1A-49D00BBED6B1}"/>
              </a:ext>
            </a:extLst>
          </p:cNvPr>
          <p:cNvSpPr/>
          <p:nvPr/>
        </p:nvSpPr>
        <p:spPr>
          <a:xfrm flipV="1">
            <a:off x="4141478" y="4657883"/>
            <a:ext cx="4755841" cy="182131"/>
          </a:xfrm>
          <a:custGeom>
            <a:avLst/>
            <a:gdLst>
              <a:gd name="connsiteX0" fmla="*/ 0 w 7003774"/>
              <a:gd name="connsiteY0" fmla="*/ 193133 h 266020"/>
              <a:gd name="connsiteX1" fmla="*/ 2226365 w 7003774"/>
              <a:gd name="connsiteY1" fmla="*/ 977 h 266020"/>
              <a:gd name="connsiteX2" fmla="*/ 4234069 w 7003774"/>
              <a:gd name="connsiteY2" fmla="*/ 113620 h 266020"/>
              <a:gd name="connsiteX3" fmla="*/ 7003774 w 7003774"/>
              <a:gd name="connsiteY3" fmla="*/ 266020 h 266020"/>
              <a:gd name="connsiteX0" fmla="*/ 0 w 7003774"/>
              <a:gd name="connsiteY0" fmla="*/ 194176 h 267063"/>
              <a:gd name="connsiteX1" fmla="*/ 2226365 w 7003774"/>
              <a:gd name="connsiteY1" fmla="*/ 2020 h 267063"/>
              <a:gd name="connsiteX2" fmla="*/ 4236197 w 7003774"/>
              <a:gd name="connsiteY2" fmla="*/ 88244 h 267063"/>
              <a:gd name="connsiteX3" fmla="*/ 7003774 w 7003774"/>
              <a:gd name="connsiteY3" fmla="*/ 267063 h 267063"/>
              <a:gd name="connsiteX0" fmla="*/ 0 w 7003774"/>
              <a:gd name="connsiteY0" fmla="*/ 194176 h 267063"/>
              <a:gd name="connsiteX1" fmla="*/ 2226365 w 7003774"/>
              <a:gd name="connsiteY1" fmla="*/ 2020 h 267063"/>
              <a:gd name="connsiteX2" fmla="*/ 4236197 w 7003774"/>
              <a:gd name="connsiteY2" fmla="*/ 88244 h 267063"/>
              <a:gd name="connsiteX3" fmla="*/ 7003774 w 7003774"/>
              <a:gd name="connsiteY3" fmla="*/ 267063 h 2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3774" h="267063">
                <a:moveTo>
                  <a:pt x="0" y="194176"/>
                </a:moveTo>
                <a:cubicBezTo>
                  <a:pt x="760343" y="104724"/>
                  <a:pt x="1520332" y="19675"/>
                  <a:pt x="2226365" y="2020"/>
                </a:cubicBezTo>
                <a:cubicBezTo>
                  <a:pt x="2932398" y="-15635"/>
                  <a:pt x="4236197" y="88244"/>
                  <a:pt x="4236197" y="88244"/>
                </a:cubicBezTo>
                <a:lnTo>
                  <a:pt x="7003774" y="267063"/>
                </a:lnTo>
              </a:path>
            </a:pathLst>
          </a:cu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2B57567-390C-9011-9A82-BC6F7CD4A174}"/>
              </a:ext>
            </a:extLst>
          </p:cNvPr>
          <p:cNvCxnSpPr>
            <a:cxnSpLocks/>
          </p:cNvCxnSpPr>
          <p:nvPr/>
        </p:nvCxnSpPr>
        <p:spPr>
          <a:xfrm>
            <a:off x="2512166" y="4670304"/>
            <a:ext cx="1409886" cy="4991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9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Shared</a:t>
            </a:r>
            <a:r>
              <a:rPr lang="fr-FR" dirty="0"/>
              <a:t> Hit </a:t>
            </a:r>
            <a:r>
              <a:rPr lang="fr-FR" dirty="0" err="1"/>
              <a:t>Problem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80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2856035-D536-AAD8-B4C2-B5BF5DE9F019}"/>
              </a:ext>
            </a:extLst>
          </p:cNvPr>
          <p:cNvGraphicFramePr>
            <a:graphicFrameLocks noGrp="1"/>
          </p:cNvGraphicFramePr>
          <p:nvPr/>
        </p:nvGraphicFramePr>
        <p:xfrm>
          <a:off x="2686678" y="1619801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1D3AA861-E59A-67D1-A17B-7761B90FCFFD}"/>
              </a:ext>
            </a:extLst>
          </p:cNvPr>
          <p:cNvGraphicFramePr>
            <a:graphicFrameLocks noGrp="1"/>
          </p:cNvGraphicFramePr>
          <p:nvPr/>
        </p:nvGraphicFramePr>
        <p:xfrm>
          <a:off x="7162457" y="1570729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aphicFrame>
        <p:nvGraphicFramePr>
          <p:cNvPr id="191" name="Table 190">
            <a:extLst>
              <a:ext uri="{FF2B5EF4-FFF2-40B4-BE49-F238E27FC236}">
                <a16:creationId xmlns:a16="http://schemas.microsoft.com/office/drawing/2014/main" id="{F5DAB550-831E-FDC4-2CFB-EC7CD3424745}"/>
              </a:ext>
            </a:extLst>
          </p:cNvPr>
          <p:cNvGraphicFramePr>
            <a:graphicFrameLocks noGrp="1"/>
          </p:cNvGraphicFramePr>
          <p:nvPr/>
        </p:nvGraphicFramePr>
        <p:xfrm>
          <a:off x="701083" y="4352181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aphicFrame>
        <p:nvGraphicFramePr>
          <p:cNvPr id="222" name="Table 221">
            <a:extLst>
              <a:ext uri="{FF2B5EF4-FFF2-40B4-BE49-F238E27FC236}">
                <a16:creationId xmlns:a16="http://schemas.microsoft.com/office/drawing/2014/main" id="{C1A47B6E-4F3E-D2F6-CADA-EDEC0A04AB91}"/>
              </a:ext>
            </a:extLst>
          </p:cNvPr>
          <p:cNvGraphicFramePr>
            <a:graphicFrameLocks noGrp="1"/>
          </p:cNvGraphicFramePr>
          <p:nvPr/>
        </p:nvGraphicFramePr>
        <p:xfrm>
          <a:off x="4722546" y="4297324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aphicFrame>
        <p:nvGraphicFramePr>
          <p:cNvPr id="256" name="Table 255">
            <a:extLst>
              <a:ext uri="{FF2B5EF4-FFF2-40B4-BE49-F238E27FC236}">
                <a16:creationId xmlns:a16="http://schemas.microsoft.com/office/drawing/2014/main" id="{BD860C6E-63D6-B627-586A-97B7D85686A9}"/>
              </a:ext>
            </a:extLst>
          </p:cNvPr>
          <p:cNvGraphicFramePr>
            <a:graphicFrameLocks noGrp="1"/>
          </p:cNvGraphicFramePr>
          <p:nvPr/>
        </p:nvGraphicFramePr>
        <p:xfrm>
          <a:off x="8450542" y="4325307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EAAA7-FA7F-477F-506F-D335D1CD0E72}"/>
              </a:ext>
            </a:extLst>
          </p:cNvPr>
          <p:cNvGrpSpPr/>
          <p:nvPr/>
        </p:nvGrpSpPr>
        <p:grpSpPr>
          <a:xfrm>
            <a:off x="639244" y="1085594"/>
            <a:ext cx="9401413" cy="2623248"/>
            <a:chOff x="639244" y="1085594"/>
            <a:chExt cx="9401413" cy="26232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9C1525-E4A3-1F7F-48EE-42243E06922C}"/>
                </a:ext>
              </a:extLst>
            </p:cNvPr>
            <p:cNvSpPr/>
            <p:nvPr/>
          </p:nvSpPr>
          <p:spPr>
            <a:xfrm>
              <a:off x="2633520" y="1646970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1CEE079-B757-3B19-B604-78FB35ADD1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3098" y="1535492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3759DE-0563-0465-628C-64D8EDCBCCD6}"/>
                </a:ext>
              </a:extLst>
            </p:cNvPr>
            <p:cNvSpPr/>
            <p:nvPr/>
          </p:nvSpPr>
          <p:spPr>
            <a:xfrm>
              <a:off x="4844459" y="1641189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8778AB-854E-583C-B304-0B46E2B30103}"/>
                </a:ext>
              </a:extLst>
            </p:cNvPr>
            <p:cNvSpPr/>
            <p:nvPr/>
          </p:nvSpPr>
          <p:spPr>
            <a:xfrm>
              <a:off x="4296772" y="1638855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8FACFCF-042B-A57B-8202-AF867D13931F}"/>
                </a:ext>
              </a:extLst>
            </p:cNvPr>
            <p:cNvSpPr/>
            <p:nvPr/>
          </p:nvSpPr>
          <p:spPr>
            <a:xfrm>
              <a:off x="3739291" y="1643393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59C306-A643-E87F-3039-0F5BFB8D1102}"/>
                </a:ext>
              </a:extLst>
            </p:cNvPr>
            <p:cNvSpPr/>
            <p:nvPr/>
          </p:nvSpPr>
          <p:spPr>
            <a:xfrm>
              <a:off x="3185518" y="1643393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C95F54E1-A1F1-795D-1C22-AB246310C380}"/>
                </a:ext>
              </a:extLst>
            </p:cNvPr>
            <p:cNvCxnSpPr>
              <a:cxnSpLocks/>
            </p:cNvCxnSpPr>
            <p:nvPr/>
          </p:nvCxnSpPr>
          <p:spPr>
            <a:xfrm>
              <a:off x="2662639" y="3350392"/>
              <a:ext cx="2631682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A442129-EC26-B950-2516-16E48E26905A}"/>
                </a:ext>
              </a:extLst>
            </p:cNvPr>
            <p:cNvSpPr txBox="1"/>
            <p:nvPr/>
          </p:nvSpPr>
          <p:spPr>
            <a:xfrm>
              <a:off x="2442053" y="333951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60926A0-9AA2-A99E-A0AB-64C7084E657C}"/>
                </a:ext>
              </a:extLst>
            </p:cNvPr>
            <p:cNvSpPr txBox="1"/>
            <p:nvPr/>
          </p:nvSpPr>
          <p:spPr>
            <a:xfrm>
              <a:off x="3021826" y="333951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4957AFB-C145-3E33-1477-4DD605D9D788}"/>
                </a:ext>
              </a:extLst>
            </p:cNvPr>
            <p:cNvSpPr txBox="1"/>
            <p:nvPr/>
          </p:nvSpPr>
          <p:spPr>
            <a:xfrm>
              <a:off x="3529004" y="333494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CA9109B-C48F-59BB-AB6D-CDFA0A97B9A0}"/>
                </a:ext>
              </a:extLst>
            </p:cNvPr>
            <p:cNvSpPr txBox="1"/>
            <p:nvPr/>
          </p:nvSpPr>
          <p:spPr>
            <a:xfrm>
              <a:off x="4108777" y="333494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21C1CFD-36E0-B2C9-AF90-1DF4A11A225D}"/>
                </a:ext>
              </a:extLst>
            </p:cNvPr>
            <p:cNvSpPr txBox="1"/>
            <p:nvPr/>
          </p:nvSpPr>
          <p:spPr>
            <a:xfrm>
              <a:off x="4637533" y="333494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8B4F6F6A-C7B7-1407-4323-D532832E10C5}"/>
                    </a:ext>
                  </a:extLst>
                </p:cNvPr>
                <p:cNvSpPr txBox="1"/>
                <p:nvPr/>
              </p:nvSpPr>
              <p:spPr>
                <a:xfrm>
                  <a:off x="2289569" y="1417041"/>
                  <a:ext cx="3920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𝑥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8B4F6F6A-C7B7-1407-4323-D532832E10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9569" y="1417041"/>
                  <a:ext cx="392030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F2DCC93-9054-FAAF-EC0F-1614DCAE401F}"/>
                </a:ext>
              </a:extLst>
            </p:cNvPr>
            <p:cNvGrpSpPr/>
            <p:nvPr/>
          </p:nvGrpSpPr>
          <p:grpSpPr>
            <a:xfrm>
              <a:off x="2528212" y="2294155"/>
              <a:ext cx="320922" cy="369332"/>
              <a:chOff x="2649649" y="4474720"/>
              <a:chExt cx="320922" cy="369332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E6C27361-B970-96D1-301A-B4D22E93AD81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125" name="Partial Circle 124">
                  <a:extLst>
                    <a:ext uri="{FF2B5EF4-FFF2-40B4-BE49-F238E27FC236}">
                      <a16:creationId xmlns:a16="http://schemas.microsoft.com/office/drawing/2014/main" id="{3F173EC1-0718-5D6E-8F37-37EE8813DAF5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Partial Circle 127">
                  <a:extLst>
                    <a:ext uri="{FF2B5EF4-FFF2-40B4-BE49-F238E27FC236}">
                      <a16:creationId xmlns:a16="http://schemas.microsoft.com/office/drawing/2014/main" id="{7512781F-22C8-7B04-4FAF-F48DC546FED9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0CD8B153-1485-C7DB-268C-3FCE62DCAC51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467EB2B9-EA45-018B-5B56-A947B2FB1D6C}"/>
                </a:ext>
              </a:extLst>
            </p:cNvPr>
            <p:cNvCxnSpPr>
              <a:cxnSpLocks/>
              <a:endCxn id="137" idx="2"/>
            </p:cNvCxnSpPr>
            <p:nvPr/>
          </p:nvCxnSpPr>
          <p:spPr>
            <a:xfrm>
              <a:off x="2767895" y="2534622"/>
              <a:ext cx="369407" cy="161903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87150F6-F79C-03C8-3938-950901AA2D37}"/>
                </a:ext>
              </a:extLst>
            </p:cNvPr>
            <p:cNvSpPr/>
            <p:nvPr/>
          </p:nvSpPr>
          <p:spPr>
            <a:xfrm>
              <a:off x="3691221" y="2815928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FD3AA02-5B02-822B-29F1-7984FFA7B58F}"/>
                </a:ext>
              </a:extLst>
            </p:cNvPr>
            <p:cNvSpPr/>
            <p:nvPr/>
          </p:nvSpPr>
          <p:spPr>
            <a:xfrm>
              <a:off x="3125366" y="2265145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87B39616-B97E-B478-63DC-F6069BEDB2EE}"/>
                </a:ext>
              </a:extLst>
            </p:cNvPr>
            <p:cNvCxnSpPr>
              <a:cxnSpLocks/>
              <a:stCxn id="137" idx="2"/>
              <a:endCxn id="130" idx="2"/>
            </p:cNvCxnSpPr>
            <p:nvPr/>
          </p:nvCxnSpPr>
          <p:spPr>
            <a:xfrm>
              <a:off x="3137302" y="2696525"/>
              <a:ext cx="553919" cy="218312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EBE7E61D-2A65-0318-E671-E8839C24872E}"/>
                </a:ext>
              </a:extLst>
            </p:cNvPr>
            <p:cNvSpPr txBox="1"/>
            <p:nvPr/>
          </p:nvSpPr>
          <p:spPr>
            <a:xfrm>
              <a:off x="2753528" y="26032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791D251-A2FA-64E0-18D1-D909150E29F4}"/>
                </a:ext>
              </a:extLst>
            </p:cNvPr>
            <p:cNvSpPr txBox="1"/>
            <p:nvPr/>
          </p:nvSpPr>
          <p:spPr>
            <a:xfrm>
              <a:off x="3299511" y="284651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FA2D16B-E3B7-7CF0-D788-13093C1EB252}"/>
                </a:ext>
              </a:extLst>
            </p:cNvPr>
            <p:cNvSpPr/>
            <p:nvPr/>
          </p:nvSpPr>
          <p:spPr>
            <a:xfrm>
              <a:off x="3679270" y="214727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D8A6D85-0146-F52F-E728-4802659930CD}"/>
                </a:ext>
              </a:extLst>
            </p:cNvPr>
            <p:cNvSpPr/>
            <p:nvPr/>
          </p:nvSpPr>
          <p:spPr>
            <a:xfrm>
              <a:off x="4815441" y="1931151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86DDF54-36D4-B5B4-1DB9-C00CDF243BF1}"/>
                </a:ext>
              </a:extLst>
            </p:cNvPr>
            <p:cNvSpPr/>
            <p:nvPr/>
          </p:nvSpPr>
          <p:spPr>
            <a:xfrm>
              <a:off x="3137302" y="2597616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6C1F6BC9-F65E-FB64-44BC-0954CE85B55D}"/>
                </a:ext>
              </a:extLst>
            </p:cNvPr>
            <p:cNvCxnSpPr>
              <a:cxnSpLocks/>
              <a:endCxn id="131" idx="3"/>
            </p:cNvCxnSpPr>
            <p:nvPr/>
          </p:nvCxnSpPr>
          <p:spPr>
            <a:xfrm flipV="1">
              <a:off x="2767895" y="2433993"/>
              <a:ext cx="387338" cy="85389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1FE7DE93-E5E3-C302-7027-4E511679DB9C}"/>
                </a:ext>
              </a:extLst>
            </p:cNvPr>
            <p:cNvCxnSpPr>
              <a:cxnSpLocks/>
              <a:stCxn id="131" idx="6"/>
            </p:cNvCxnSpPr>
            <p:nvPr/>
          </p:nvCxnSpPr>
          <p:spPr>
            <a:xfrm flipV="1">
              <a:off x="3329310" y="2282210"/>
              <a:ext cx="371083" cy="81844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1FE48B1-4BD3-EF83-7188-09E0CD148AF9}"/>
                </a:ext>
              </a:extLst>
            </p:cNvPr>
            <p:cNvCxnSpPr>
              <a:cxnSpLocks/>
              <a:stCxn id="135" idx="6"/>
              <a:endCxn id="136" idx="3"/>
            </p:cNvCxnSpPr>
            <p:nvPr/>
          </p:nvCxnSpPr>
          <p:spPr>
            <a:xfrm flipV="1">
              <a:off x="3883214" y="2099999"/>
              <a:ext cx="962094" cy="146180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DC4A1F8-D927-43AC-70D2-7C14AA4133DE}"/>
                </a:ext>
              </a:extLst>
            </p:cNvPr>
            <p:cNvSpPr txBox="1"/>
            <p:nvPr/>
          </p:nvSpPr>
          <p:spPr>
            <a:xfrm>
              <a:off x="2746711" y="214547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537A3BE-A1C3-630D-5D1B-5F8A226178F1}"/>
                </a:ext>
              </a:extLst>
            </p:cNvPr>
            <p:cNvSpPr txBox="1"/>
            <p:nvPr/>
          </p:nvSpPr>
          <p:spPr>
            <a:xfrm>
              <a:off x="3299511" y="196317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8A13022-DD61-6782-AAE7-5EF860CCA7C3}"/>
                </a:ext>
              </a:extLst>
            </p:cNvPr>
            <p:cNvSpPr txBox="1"/>
            <p:nvPr/>
          </p:nvSpPr>
          <p:spPr>
            <a:xfrm>
              <a:off x="3964416" y="181715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D820FAC-1BC5-CC9E-820A-92EA04851D98}"/>
                </a:ext>
              </a:extLst>
            </p:cNvPr>
            <p:cNvSpPr/>
            <p:nvPr/>
          </p:nvSpPr>
          <p:spPr>
            <a:xfrm>
              <a:off x="7109299" y="1597898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EE925BB9-4C31-6527-5FD5-0DE88B02F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6843" y="1474854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42F92D43-57B6-2313-28E8-36575246E4D4}"/>
                </a:ext>
              </a:extLst>
            </p:cNvPr>
            <p:cNvSpPr/>
            <p:nvPr/>
          </p:nvSpPr>
          <p:spPr>
            <a:xfrm>
              <a:off x="9320238" y="1592117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AB38E45-00EC-872E-8906-7833E49A8589}"/>
                </a:ext>
              </a:extLst>
            </p:cNvPr>
            <p:cNvSpPr/>
            <p:nvPr/>
          </p:nvSpPr>
          <p:spPr>
            <a:xfrm>
              <a:off x="8772551" y="1589783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0C7F0C3-15D1-454C-6804-48D33E39E577}"/>
                </a:ext>
              </a:extLst>
            </p:cNvPr>
            <p:cNvSpPr/>
            <p:nvPr/>
          </p:nvSpPr>
          <p:spPr>
            <a:xfrm>
              <a:off x="8215070" y="1594321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D6157DE-9EB2-0325-1811-E059BBD4FEF4}"/>
                </a:ext>
              </a:extLst>
            </p:cNvPr>
            <p:cNvSpPr/>
            <p:nvPr/>
          </p:nvSpPr>
          <p:spPr>
            <a:xfrm>
              <a:off x="7661297" y="1594321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553D28C6-CBEC-6B08-0B50-F4DC42B0E129}"/>
                </a:ext>
              </a:extLst>
            </p:cNvPr>
            <p:cNvCxnSpPr>
              <a:cxnSpLocks/>
            </p:cNvCxnSpPr>
            <p:nvPr/>
          </p:nvCxnSpPr>
          <p:spPr>
            <a:xfrm>
              <a:off x="7138418" y="3301320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5A76B82C-CD90-9028-3E44-F2E2148EB6A7}"/>
                    </a:ext>
                  </a:extLst>
                </p:cNvPr>
                <p:cNvSpPr txBox="1"/>
                <p:nvPr/>
              </p:nvSpPr>
              <p:spPr>
                <a:xfrm>
                  <a:off x="9569428" y="3272097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5A76B82C-CD90-9028-3E44-F2E2148EB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428" y="3272097"/>
                  <a:ext cx="37779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28065FC8-8A37-6E86-8575-D80E67AF1C80}"/>
                    </a:ext>
                  </a:extLst>
                </p:cNvPr>
                <p:cNvSpPr txBox="1"/>
                <p:nvPr/>
              </p:nvSpPr>
              <p:spPr>
                <a:xfrm>
                  <a:off x="6763314" y="1356403"/>
                  <a:ext cx="3920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𝑥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28065FC8-8A37-6E86-8575-D80E67AF1C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3314" y="1356403"/>
                  <a:ext cx="39203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6F4E3B07-62FF-90A9-1F60-154A38822A0C}"/>
                </a:ext>
              </a:extLst>
            </p:cNvPr>
            <p:cNvSpPr txBox="1"/>
            <p:nvPr/>
          </p:nvSpPr>
          <p:spPr>
            <a:xfrm>
              <a:off x="6917832" y="329043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6299CEFE-29E4-D281-39C2-9E2A8A1AC0C5}"/>
                </a:ext>
              </a:extLst>
            </p:cNvPr>
            <p:cNvSpPr txBox="1"/>
            <p:nvPr/>
          </p:nvSpPr>
          <p:spPr>
            <a:xfrm>
              <a:off x="7497605" y="3290438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137F377-071F-532B-0F25-95B8AF4C32E7}"/>
                </a:ext>
              </a:extLst>
            </p:cNvPr>
            <p:cNvSpPr txBox="1"/>
            <p:nvPr/>
          </p:nvSpPr>
          <p:spPr>
            <a:xfrm>
              <a:off x="8004783" y="3285874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74342E8-3C3C-614C-7A34-16E228EE9959}"/>
                </a:ext>
              </a:extLst>
            </p:cNvPr>
            <p:cNvSpPr txBox="1"/>
            <p:nvPr/>
          </p:nvSpPr>
          <p:spPr>
            <a:xfrm>
              <a:off x="8584556" y="3285874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B0F6C19B-D7C5-2C6A-671F-034C54B6E109}"/>
                </a:ext>
              </a:extLst>
            </p:cNvPr>
            <p:cNvSpPr txBox="1"/>
            <p:nvPr/>
          </p:nvSpPr>
          <p:spPr>
            <a:xfrm>
              <a:off x="9113312" y="3285874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862A710B-E9F8-8584-32D8-66E8E5E4F580}"/>
                </a:ext>
              </a:extLst>
            </p:cNvPr>
            <p:cNvSpPr txBox="1"/>
            <p:nvPr/>
          </p:nvSpPr>
          <p:spPr>
            <a:xfrm>
              <a:off x="6632960" y="3117951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5ADFD30-13E4-E103-EE17-ABC0743D4DB3}"/>
                </a:ext>
              </a:extLst>
            </p:cNvPr>
            <p:cNvSpPr txBox="1"/>
            <p:nvPr/>
          </p:nvSpPr>
          <p:spPr>
            <a:xfrm>
              <a:off x="6639603" y="268516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4ADF7112-9257-09E0-5E00-12FCC371D8A4}"/>
                </a:ext>
              </a:extLst>
            </p:cNvPr>
            <p:cNvSpPr txBox="1"/>
            <p:nvPr/>
          </p:nvSpPr>
          <p:spPr>
            <a:xfrm>
              <a:off x="6639212" y="225046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DD03C209-5B13-A947-F659-A469CF6C4F5B}"/>
                </a:ext>
              </a:extLst>
            </p:cNvPr>
            <p:cNvSpPr txBox="1"/>
            <p:nvPr/>
          </p:nvSpPr>
          <p:spPr>
            <a:xfrm>
              <a:off x="6645579" y="181635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89FDCDE4-CB35-F336-A3E5-88CEBCE26EAE}"/>
                </a:ext>
              </a:extLst>
            </p:cNvPr>
            <p:cNvSpPr/>
            <p:nvPr/>
          </p:nvSpPr>
          <p:spPr>
            <a:xfrm>
              <a:off x="9257605" y="2665366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28CA98D-4D26-CC2A-F74E-5C14866DAB71}"/>
                </a:ext>
              </a:extLst>
            </p:cNvPr>
            <p:cNvGrpSpPr/>
            <p:nvPr/>
          </p:nvGrpSpPr>
          <p:grpSpPr>
            <a:xfrm>
              <a:off x="6986386" y="1591633"/>
              <a:ext cx="320922" cy="369332"/>
              <a:chOff x="2649649" y="4474720"/>
              <a:chExt cx="320922" cy="369332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329D5BDD-B26A-FFDC-8D3D-14F245121239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167" name="Partial Circle 166">
                  <a:extLst>
                    <a:ext uri="{FF2B5EF4-FFF2-40B4-BE49-F238E27FC236}">
                      <a16:creationId xmlns:a16="http://schemas.microsoft.com/office/drawing/2014/main" id="{27F489CC-5E64-6DF4-3ABF-EB9EB923EFCB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" name="Partial Circle 167">
                  <a:extLst>
                    <a:ext uri="{FF2B5EF4-FFF2-40B4-BE49-F238E27FC236}">
                      <a16:creationId xmlns:a16="http://schemas.microsoft.com/office/drawing/2014/main" id="{6575C0E9-6802-F9DA-79D2-253B924D647F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FBB941F-9A33-4BFA-CB5F-32825A0D886F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A70BD82-94D5-0F01-5D11-5B78B61AFD35}"/>
                </a:ext>
              </a:extLst>
            </p:cNvPr>
            <p:cNvGrpSpPr/>
            <p:nvPr/>
          </p:nvGrpSpPr>
          <p:grpSpPr>
            <a:xfrm>
              <a:off x="7541123" y="1803726"/>
              <a:ext cx="320922" cy="369332"/>
              <a:chOff x="2649649" y="4474720"/>
              <a:chExt cx="320922" cy="369332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E76D2A8-799A-770A-79E2-667E470E1C7C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172" name="Partial Circle 171">
                  <a:extLst>
                    <a:ext uri="{FF2B5EF4-FFF2-40B4-BE49-F238E27FC236}">
                      <a16:creationId xmlns:a16="http://schemas.microsoft.com/office/drawing/2014/main" id="{F7FC7DFD-867F-6914-79A7-03C3FAEDC27F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" name="Partial Circle 172">
                  <a:extLst>
                    <a:ext uri="{FF2B5EF4-FFF2-40B4-BE49-F238E27FC236}">
                      <a16:creationId xmlns:a16="http://schemas.microsoft.com/office/drawing/2014/main" id="{DBA96F45-545C-D52E-FD37-3D810BFAFB0B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CA1781EE-2E26-EAA2-75AC-B40140AF8B58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374C8F66-42C8-155B-1E35-742D0E2DDB92}"/>
                </a:ext>
              </a:extLst>
            </p:cNvPr>
            <p:cNvGrpSpPr/>
            <p:nvPr/>
          </p:nvGrpSpPr>
          <p:grpSpPr>
            <a:xfrm>
              <a:off x="8094594" y="2020755"/>
              <a:ext cx="320922" cy="369332"/>
              <a:chOff x="2649649" y="4474720"/>
              <a:chExt cx="320922" cy="369332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4F940BC9-AE44-1084-09AF-09C7ABB792C3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177" name="Partial Circle 176">
                  <a:extLst>
                    <a:ext uri="{FF2B5EF4-FFF2-40B4-BE49-F238E27FC236}">
                      <a16:creationId xmlns:a16="http://schemas.microsoft.com/office/drawing/2014/main" id="{B87A21C7-C765-B884-2FFC-57EC8E3F3DDD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" name="Partial Circle 177">
                  <a:extLst>
                    <a:ext uri="{FF2B5EF4-FFF2-40B4-BE49-F238E27FC236}">
                      <a16:creationId xmlns:a16="http://schemas.microsoft.com/office/drawing/2014/main" id="{69375A4D-7539-4C83-E3F0-AD8B8DEB0A18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66C19EEC-BF39-2CC1-A22F-32315A01982A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5215239C-2185-088D-4EBD-8E5172845017}"/>
                </a:ext>
              </a:extLst>
            </p:cNvPr>
            <p:cNvCxnSpPr>
              <a:cxnSpLocks/>
            </p:cNvCxnSpPr>
            <p:nvPr/>
          </p:nvCxnSpPr>
          <p:spPr>
            <a:xfrm>
              <a:off x="7205113" y="1816356"/>
              <a:ext cx="388970" cy="168035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E56CD5F6-21FA-B4F1-CAF0-12BF29EDBF12}"/>
                </a:ext>
              </a:extLst>
            </p:cNvPr>
            <p:cNvCxnSpPr>
              <a:cxnSpLocks/>
            </p:cNvCxnSpPr>
            <p:nvPr/>
          </p:nvCxnSpPr>
          <p:spPr>
            <a:xfrm>
              <a:off x="7807443" y="2045351"/>
              <a:ext cx="327660" cy="152400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045824E2-ABD1-DB61-CD61-AE06BE97EC4E}"/>
                </a:ext>
              </a:extLst>
            </p:cNvPr>
            <p:cNvCxnSpPr>
              <a:cxnSpLocks/>
            </p:cNvCxnSpPr>
            <p:nvPr/>
          </p:nvCxnSpPr>
          <p:spPr>
            <a:xfrm>
              <a:off x="8345923" y="2247281"/>
              <a:ext cx="371475" cy="76200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B78F06B3-CB36-BFBC-10FF-18E51DD2BA16}"/>
                </a:ext>
              </a:extLst>
            </p:cNvPr>
            <p:cNvCxnSpPr>
              <a:cxnSpLocks/>
            </p:cNvCxnSpPr>
            <p:nvPr/>
          </p:nvCxnSpPr>
          <p:spPr>
            <a:xfrm>
              <a:off x="8904723" y="2601611"/>
              <a:ext cx="358140" cy="144780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C795887-E68C-1D60-743D-9A257892724C}"/>
                </a:ext>
              </a:extLst>
            </p:cNvPr>
            <p:cNvSpPr/>
            <p:nvPr/>
          </p:nvSpPr>
          <p:spPr>
            <a:xfrm>
              <a:off x="8717781" y="2450581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C7D894B4-7C24-64AB-80C7-5115D5EF5FF0}"/>
                </a:ext>
              </a:extLst>
            </p:cNvPr>
            <p:cNvCxnSpPr>
              <a:cxnSpLocks/>
              <a:endCxn id="183" idx="2"/>
            </p:cNvCxnSpPr>
            <p:nvPr/>
          </p:nvCxnSpPr>
          <p:spPr>
            <a:xfrm>
              <a:off x="8342748" y="2259981"/>
              <a:ext cx="375033" cy="289509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38E5B6B-B957-1200-7931-8AB2221049EB}"/>
                </a:ext>
              </a:extLst>
            </p:cNvPr>
            <p:cNvSpPr/>
            <p:nvPr/>
          </p:nvSpPr>
          <p:spPr>
            <a:xfrm>
              <a:off x="8705585" y="2217737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1A0309E-7036-3C94-4120-E7EA60354FB8}"/>
                </a:ext>
              </a:extLst>
            </p:cNvPr>
            <p:cNvSpPr txBox="1"/>
            <p:nvPr/>
          </p:nvSpPr>
          <p:spPr>
            <a:xfrm>
              <a:off x="7151956" y="18144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3557EC0B-895B-CBDA-0FC3-F9A7BD746BE8}"/>
                </a:ext>
              </a:extLst>
            </p:cNvPr>
            <p:cNvSpPr txBox="1"/>
            <p:nvPr/>
          </p:nvSpPr>
          <p:spPr>
            <a:xfrm>
              <a:off x="7697782" y="204403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FFDFC98F-5FC1-EFE8-993C-FBA41D4496B5}"/>
                </a:ext>
              </a:extLst>
            </p:cNvPr>
            <p:cNvSpPr txBox="1"/>
            <p:nvPr/>
          </p:nvSpPr>
          <p:spPr>
            <a:xfrm>
              <a:off x="8320654" y="23539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46B35E14-891A-AAF5-1ABE-397A07F67DB6}"/>
                </a:ext>
              </a:extLst>
            </p:cNvPr>
            <p:cNvSpPr txBox="1"/>
            <p:nvPr/>
          </p:nvSpPr>
          <p:spPr>
            <a:xfrm>
              <a:off x="8304704" y="18741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9C3225DF-3FA7-3A74-F429-1913483CCDE2}"/>
                </a:ext>
              </a:extLst>
            </p:cNvPr>
            <p:cNvSpPr txBox="1"/>
            <p:nvPr/>
          </p:nvSpPr>
          <p:spPr>
            <a:xfrm>
              <a:off x="8875853" y="263979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F5BE2B03-77BB-5156-E1C5-BDFD1F8B3BD5}"/>
                </a:ext>
              </a:extLst>
            </p:cNvPr>
            <p:cNvSpPr txBox="1"/>
            <p:nvPr/>
          </p:nvSpPr>
          <p:spPr>
            <a:xfrm>
              <a:off x="2485583" y="1154272"/>
              <a:ext cx="3147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Segoe UI" panose="020B0502040204020203" pitchFamily="34" charset="0"/>
                  <a:cs typeface="Segoe UI" panose="020B0502040204020203" pitchFamily="34" charset="0"/>
                </a:rPr>
                <a:t>A. First hit </a:t>
              </a:r>
              <a:r>
                <a:rPr lang="fr-FR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shared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: 6.5/</a:t>
              </a:r>
              <a:r>
                <a:rPr lang="fr-F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event</a:t>
              </a:r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56017FA1-33B9-5132-E7F6-8A27276E559F}"/>
                </a:ext>
              </a:extLst>
            </p:cNvPr>
            <p:cNvSpPr txBox="1"/>
            <p:nvPr/>
          </p:nvSpPr>
          <p:spPr>
            <a:xfrm>
              <a:off x="6791947" y="1085594"/>
              <a:ext cx="3248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Segoe UI" panose="020B0502040204020203" pitchFamily="34" charset="0"/>
                  <a:cs typeface="Segoe UI" panose="020B0502040204020203" pitchFamily="34" charset="0"/>
                </a:rPr>
                <a:t>B. First hits </a:t>
              </a:r>
              <a:r>
                <a:rPr lang="fr-FR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shared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: 2.8/</a:t>
              </a:r>
              <a:r>
                <a:rPr lang="fr-F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event</a:t>
              </a:r>
              <a:endParaRPr lang="en-GB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F3BB1FFA-FEB9-3696-77F5-140C0BD01A75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1959312" y="2486025"/>
              <a:ext cx="631488" cy="125055"/>
            </a:xfrm>
            <a:prstGeom prst="straightConnector1">
              <a:avLst/>
            </a:prstGeom>
            <a:ln w="57150">
              <a:solidFill>
                <a:srgbClr val="D53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F4D9FB-0221-5C2A-BB6E-8AB98C9150DF}"/>
                </a:ext>
              </a:extLst>
            </p:cNvPr>
            <p:cNvSpPr txBox="1"/>
            <p:nvPr/>
          </p:nvSpPr>
          <p:spPr>
            <a:xfrm>
              <a:off x="639244" y="2426414"/>
              <a:ext cx="1320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D531D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Shared</a:t>
              </a:r>
              <a:r>
                <a:rPr lang="fr-FR" b="1" dirty="0">
                  <a:solidFill>
                    <a:srgbClr val="D531D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hit</a:t>
              </a:r>
              <a:endParaRPr lang="en-GB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C421E1C-E06A-9F7C-75CB-26EE93315944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6576421" y="1828800"/>
              <a:ext cx="500654" cy="608983"/>
            </a:xfrm>
            <a:prstGeom prst="straightConnector1">
              <a:avLst/>
            </a:prstGeom>
            <a:ln w="57150">
              <a:solidFill>
                <a:srgbClr val="D53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25BBB0-4C48-6DF4-5856-CB4587BA7A55}"/>
                </a:ext>
              </a:extLst>
            </p:cNvPr>
            <p:cNvSpPr txBox="1"/>
            <p:nvPr/>
          </p:nvSpPr>
          <p:spPr>
            <a:xfrm>
              <a:off x="5105744" y="2253117"/>
              <a:ext cx="1470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D531D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Shared</a:t>
              </a:r>
              <a:r>
                <a:rPr lang="fr-FR" b="1" dirty="0">
                  <a:solidFill>
                    <a:srgbClr val="D531D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hits</a:t>
              </a:r>
              <a:endParaRPr lang="en-GB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58F1154-0A68-CF32-CCC8-C4DD748C82AE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6576421" y="2038350"/>
              <a:ext cx="1053104" cy="399433"/>
            </a:xfrm>
            <a:prstGeom prst="straightConnector1">
              <a:avLst/>
            </a:prstGeom>
            <a:ln w="57150">
              <a:solidFill>
                <a:srgbClr val="D53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4FD0CEF-F785-811A-D7D8-50F88A4F26A7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6576421" y="2228850"/>
              <a:ext cx="1624604" cy="208933"/>
            </a:xfrm>
            <a:prstGeom prst="straightConnector1">
              <a:avLst/>
            </a:prstGeom>
            <a:ln w="57150">
              <a:solidFill>
                <a:srgbClr val="D53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761C54-94B9-0836-0880-C4B8F944A7C9}"/>
              </a:ext>
            </a:extLst>
          </p:cNvPr>
          <p:cNvGrpSpPr/>
          <p:nvPr/>
        </p:nvGrpSpPr>
        <p:grpSpPr>
          <a:xfrm>
            <a:off x="303974" y="3879868"/>
            <a:ext cx="11438575" cy="2869954"/>
            <a:chOff x="303974" y="3879868"/>
            <a:chExt cx="11438575" cy="2869954"/>
          </a:xfrm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B9BB35CA-AED4-29BC-12EE-1362F3B6F846}"/>
                </a:ext>
              </a:extLst>
            </p:cNvPr>
            <p:cNvSpPr/>
            <p:nvPr/>
          </p:nvSpPr>
          <p:spPr>
            <a:xfrm>
              <a:off x="647925" y="4379350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82181E3F-5926-CC0F-1123-AAF0B874BE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503" y="4267872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04208DC-C0FE-CC91-3FD3-0D610798EC43}"/>
                </a:ext>
              </a:extLst>
            </p:cNvPr>
            <p:cNvSpPr/>
            <p:nvPr/>
          </p:nvSpPr>
          <p:spPr>
            <a:xfrm>
              <a:off x="2858864" y="4373569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07F9BE2-68EF-F50E-E57A-AA21AC5E097E}"/>
                </a:ext>
              </a:extLst>
            </p:cNvPr>
            <p:cNvSpPr/>
            <p:nvPr/>
          </p:nvSpPr>
          <p:spPr>
            <a:xfrm>
              <a:off x="2311177" y="4371235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BA42E860-409A-B055-C060-748E5834F589}"/>
                </a:ext>
              </a:extLst>
            </p:cNvPr>
            <p:cNvSpPr/>
            <p:nvPr/>
          </p:nvSpPr>
          <p:spPr>
            <a:xfrm>
              <a:off x="1753696" y="4375773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FB158CB-7CAB-38CE-9EA7-57D48E44312C}"/>
                </a:ext>
              </a:extLst>
            </p:cNvPr>
            <p:cNvSpPr/>
            <p:nvPr/>
          </p:nvSpPr>
          <p:spPr>
            <a:xfrm>
              <a:off x="1199923" y="4375773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64E5119C-51BB-D1E1-5B18-87B9341D9466}"/>
                </a:ext>
              </a:extLst>
            </p:cNvPr>
            <p:cNvCxnSpPr>
              <a:cxnSpLocks/>
            </p:cNvCxnSpPr>
            <p:nvPr/>
          </p:nvCxnSpPr>
          <p:spPr>
            <a:xfrm>
              <a:off x="677044" y="6082772"/>
              <a:ext cx="2631682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E7326C2-A59E-58F9-7954-EC6BAE23672D}"/>
                </a:ext>
              </a:extLst>
            </p:cNvPr>
            <p:cNvSpPr txBox="1"/>
            <p:nvPr/>
          </p:nvSpPr>
          <p:spPr>
            <a:xfrm>
              <a:off x="456458" y="607189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557D428A-1589-C089-5D53-19FF4A907BF9}"/>
                </a:ext>
              </a:extLst>
            </p:cNvPr>
            <p:cNvSpPr txBox="1"/>
            <p:nvPr/>
          </p:nvSpPr>
          <p:spPr>
            <a:xfrm>
              <a:off x="1036231" y="6071890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B05D1D6C-EA84-8224-9EA8-71033303CB13}"/>
                </a:ext>
              </a:extLst>
            </p:cNvPr>
            <p:cNvSpPr txBox="1"/>
            <p:nvPr/>
          </p:nvSpPr>
          <p:spPr>
            <a:xfrm>
              <a:off x="1543409" y="606732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72CE9B6-402B-89BA-8211-0BA4831DF8D0}"/>
                </a:ext>
              </a:extLst>
            </p:cNvPr>
            <p:cNvSpPr txBox="1"/>
            <p:nvPr/>
          </p:nvSpPr>
          <p:spPr>
            <a:xfrm>
              <a:off x="2123182" y="606732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D2B59177-2B9A-8A55-FC34-A8637FAA0784}"/>
                </a:ext>
              </a:extLst>
            </p:cNvPr>
            <p:cNvSpPr txBox="1"/>
            <p:nvPr/>
          </p:nvSpPr>
          <p:spPr>
            <a:xfrm>
              <a:off x="2651938" y="606732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77D5F377-AA20-9728-BB44-DACEE5CF2960}"/>
                    </a:ext>
                  </a:extLst>
                </p:cNvPr>
                <p:cNvSpPr txBox="1"/>
                <p:nvPr/>
              </p:nvSpPr>
              <p:spPr>
                <a:xfrm>
                  <a:off x="303974" y="4149421"/>
                  <a:ext cx="3920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𝑥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77D5F377-AA20-9728-BB44-DACEE5CF2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974" y="4149421"/>
                  <a:ext cx="39203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8DF92EDD-4A6B-9B3E-660A-6A1BBD78EC47}"/>
                </a:ext>
              </a:extLst>
            </p:cNvPr>
            <p:cNvGrpSpPr/>
            <p:nvPr/>
          </p:nvGrpSpPr>
          <p:grpSpPr>
            <a:xfrm>
              <a:off x="1646952" y="5349444"/>
              <a:ext cx="320922" cy="369332"/>
              <a:chOff x="2649649" y="4474720"/>
              <a:chExt cx="320922" cy="369332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EDA13786-2483-DF6E-A692-387B0556D5C3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208" name="Partial Circle 207">
                  <a:extLst>
                    <a:ext uri="{FF2B5EF4-FFF2-40B4-BE49-F238E27FC236}">
                      <a16:creationId xmlns:a16="http://schemas.microsoft.com/office/drawing/2014/main" id="{25D7FD3E-4A39-9172-30AA-FA97EBD9241F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" name="Partial Circle 208">
                  <a:extLst>
                    <a:ext uri="{FF2B5EF4-FFF2-40B4-BE49-F238E27FC236}">
                      <a16:creationId xmlns:a16="http://schemas.microsoft.com/office/drawing/2014/main" id="{1BA7AC4D-EB9D-5EE3-259A-4A18010C1BEF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9B4E3B44-7E93-F499-7226-D65AA5AD41EF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AB82CB0A-9215-5B0B-AAED-87FA684539B8}"/>
                </a:ext>
              </a:extLst>
            </p:cNvPr>
            <p:cNvCxnSpPr>
              <a:cxnSpLocks/>
              <a:stCxn id="212" idx="6"/>
              <a:endCxn id="213" idx="2"/>
            </p:cNvCxnSpPr>
            <p:nvPr/>
          </p:nvCxnSpPr>
          <p:spPr>
            <a:xfrm>
              <a:off x="825183" y="5302805"/>
              <a:ext cx="326524" cy="88000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98D590E-F972-42B6-EC0E-B5B66D4FAC03}"/>
                </a:ext>
              </a:extLst>
            </p:cNvPr>
            <p:cNvSpPr/>
            <p:nvPr/>
          </p:nvSpPr>
          <p:spPr>
            <a:xfrm>
              <a:off x="2248373" y="5011936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E9A194A-CF41-94DD-8703-597CCCD37E7D}"/>
                </a:ext>
              </a:extLst>
            </p:cNvPr>
            <p:cNvSpPr/>
            <p:nvPr/>
          </p:nvSpPr>
          <p:spPr>
            <a:xfrm>
              <a:off x="621239" y="5203896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9B6E9D6-E93F-E1DE-1F77-4EB66A86A4E7}"/>
                </a:ext>
              </a:extLst>
            </p:cNvPr>
            <p:cNvSpPr/>
            <p:nvPr/>
          </p:nvSpPr>
          <p:spPr>
            <a:xfrm>
              <a:off x="1151707" y="5291896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DEA4875-761C-0D0B-49F6-12DF608A5616}"/>
                </a:ext>
              </a:extLst>
            </p:cNvPr>
            <p:cNvSpPr/>
            <p:nvPr/>
          </p:nvSpPr>
          <p:spPr>
            <a:xfrm>
              <a:off x="2810648" y="4576126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7E44375D-A983-4B0E-4043-7F7515E13322}"/>
                </a:ext>
              </a:extLst>
            </p:cNvPr>
            <p:cNvCxnSpPr>
              <a:cxnSpLocks/>
            </p:cNvCxnSpPr>
            <p:nvPr/>
          </p:nvCxnSpPr>
          <p:spPr>
            <a:xfrm>
              <a:off x="1353032" y="5426460"/>
              <a:ext cx="322435" cy="106454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D14533AD-88AF-842A-9B5F-890A95C48918}"/>
                </a:ext>
              </a:extLst>
            </p:cNvPr>
            <p:cNvCxnSpPr>
              <a:cxnSpLocks/>
              <a:endCxn id="211" idx="3"/>
            </p:cNvCxnSpPr>
            <p:nvPr/>
          </p:nvCxnSpPr>
          <p:spPr>
            <a:xfrm flipV="1">
              <a:off x="1898775" y="5180784"/>
              <a:ext cx="379465" cy="324321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3458391A-1668-E982-546F-86B32A769154}"/>
                </a:ext>
              </a:extLst>
            </p:cNvPr>
            <p:cNvCxnSpPr>
              <a:cxnSpLocks/>
              <a:stCxn id="211" idx="7"/>
              <a:endCxn id="214" idx="3"/>
            </p:cNvCxnSpPr>
            <p:nvPr/>
          </p:nvCxnSpPr>
          <p:spPr>
            <a:xfrm flipV="1">
              <a:off x="2422450" y="4744974"/>
              <a:ext cx="418065" cy="295932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F6D40513-9FB7-D6D4-8C4B-A11785CF2953}"/>
                </a:ext>
              </a:extLst>
            </p:cNvPr>
            <p:cNvSpPr txBox="1"/>
            <p:nvPr/>
          </p:nvSpPr>
          <p:spPr>
            <a:xfrm>
              <a:off x="775553" y="532043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51191B04-14A8-3672-B2EC-00F24B455E37}"/>
                </a:ext>
              </a:extLst>
            </p:cNvPr>
            <p:cNvSpPr txBox="1"/>
            <p:nvPr/>
          </p:nvSpPr>
          <p:spPr>
            <a:xfrm>
              <a:off x="1298676" y="547221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033EFAF-E9AA-36F4-5CE8-9B6961E761AC}"/>
                </a:ext>
              </a:extLst>
            </p:cNvPr>
            <p:cNvSpPr txBox="1"/>
            <p:nvPr/>
          </p:nvSpPr>
          <p:spPr>
            <a:xfrm>
              <a:off x="1946617" y="53390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87B911AB-BF6A-3DB1-B14D-35F651338F6B}"/>
                </a:ext>
              </a:extLst>
            </p:cNvPr>
            <p:cNvSpPr txBox="1"/>
            <p:nvPr/>
          </p:nvSpPr>
          <p:spPr>
            <a:xfrm>
              <a:off x="2497742" y="48562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45EECE28-2A64-B482-F466-43EDAD046CBE}"/>
                </a:ext>
              </a:extLst>
            </p:cNvPr>
            <p:cNvSpPr/>
            <p:nvPr/>
          </p:nvSpPr>
          <p:spPr>
            <a:xfrm>
              <a:off x="4669388" y="4324493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7381467A-75CA-4294-8573-354E3F1E88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8966" y="4213015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A4E1F679-2B9D-8C78-15F1-909473C21BB7}"/>
                </a:ext>
              </a:extLst>
            </p:cNvPr>
            <p:cNvSpPr/>
            <p:nvPr/>
          </p:nvSpPr>
          <p:spPr>
            <a:xfrm>
              <a:off x="6880327" y="4318712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F7FAE380-B01A-9491-495F-C16035C2F05C}"/>
                </a:ext>
              </a:extLst>
            </p:cNvPr>
            <p:cNvSpPr/>
            <p:nvPr/>
          </p:nvSpPr>
          <p:spPr>
            <a:xfrm>
              <a:off x="6332640" y="4316378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AACC1176-8D38-94F7-604B-F0CF220A2F09}"/>
                </a:ext>
              </a:extLst>
            </p:cNvPr>
            <p:cNvSpPr/>
            <p:nvPr/>
          </p:nvSpPr>
          <p:spPr>
            <a:xfrm>
              <a:off x="5775159" y="4320916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69FE28EB-A7D5-6E41-F4C6-16C305BE6ED2}"/>
                </a:ext>
              </a:extLst>
            </p:cNvPr>
            <p:cNvSpPr/>
            <p:nvPr/>
          </p:nvSpPr>
          <p:spPr>
            <a:xfrm>
              <a:off x="5221386" y="4320916"/>
              <a:ext cx="95814" cy="1711537"/>
            </a:xfrm>
            <a:prstGeom prst="rect">
              <a:avLst/>
            </a:prstGeom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CF7AD4BE-337D-1367-98D3-82BECB6D2653}"/>
                </a:ext>
              </a:extLst>
            </p:cNvPr>
            <p:cNvCxnSpPr>
              <a:cxnSpLocks/>
            </p:cNvCxnSpPr>
            <p:nvPr/>
          </p:nvCxnSpPr>
          <p:spPr>
            <a:xfrm>
              <a:off x="4698507" y="6027915"/>
              <a:ext cx="2631682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C009E3F3-2637-3074-8FAA-1007906BF2BD}"/>
                </a:ext>
              </a:extLst>
            </p:cNvPr>
            <p:cNvSpPr txBox="1"/>
            <p:nvPr/>
          </p:nvSpPr>
          <p:spPr>
            <a:xfrm>
              <a:off x="4477921" y="601703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823526DE-CF72-CE76-3955-6F427043BCEE}"/>
                </a:ext>
              </a:extLst>
            </p:cNvPr>
            <p:cNvSpPr txBox="1"/>
            <p:nvPr/>
          </p:nvSpPr>
          <p:spPr>
            <a:xfrm>
              <a:off x="5057694" y="6017033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693835D9-6D0A-D1B4-D865-44DEDF165703}"/>
                </a:ext>
              </a:extLst>
            </p:cNvPr>
            <p:cNvSpPr txBox="1"/>
            <p:nvPr/>
          </p:nvSpPr>
          <p:spPr>
            <a:xfrm>
              <a:off x="5564872" y="601246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14858CE3-2E89-A4C4-69EE-2871B0B4DAB3}"/>
                </a:ext>
              </a:extLst>
            </p:cNvPr>
            <p:cNvSpPr txBox="1"/>
            <p:nvPr/>
          </p:nvSpPr>
          <p:spPr>
            <a:xfrm>
              <a:off x="6144645" y="601246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9630833B-00F7-C649-BA95-BAC3C0E54BB5}"/>
                </a:ext>
              </a:extLst>
            </p:cNvPr>
            <p:cNvSpPr txBox="1"/>
            <p:nvPr/>
          </p:nvSpPr>
          <p:spPr>
            <a:xfrm>
              <a:off x="6673401" y="601246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32089132-03C9-A541-1E41-F4746ABB0304}"/>
                </a:ext>
              </a:extLst>
            </p:cNvPr>
            <p:cNvSpPr/>
            <p:nvPr/>
          </p:nvSpPr>
          <p:spPr>
            <a:xfrm>
              <a:off x="4615096" y="4847898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697675A6-9508-75C9-5EED-75B620FC1718}"/>
                </a:ext>
              </a:extLst>
            </p:cNvPr>
            <p:cNvSpPr/>
            <p:nvPr/>
          </p:nvSpPr>
          <p:spPr>
            <a:xfrm>
              <a:off x="5718448" y="5484148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27671D7B-8AE6-777E-A196-56EBD69BBA48}"/>
                </a:ext>
              </a:extLst>
            </p:cNvPr>
            <p:cNvSpPr/>
            <p:nvPr/>
          </p:nvSpPr>
          <p:spPr>
            <a:xfrm>
              <a:off x="6282961" y="5810114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C76E85E3-B2BB-8844-5422-4398946981D8}"/>
                </a:ext>
              </a:extLst>
            </p:cNvPr>
            <p:cNvSpPr/>
            <p:nvPr/>
          </p:nvSpPr>
          <p:spPr>
            <a:xfrm>
              <a:off x="4606890" y="5497381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B2234A36-F3A7-E052-03CC-C598D2539D0C}"/>
                </a:ext>
              </a:extLst>
            </p:cNvPr>
            <p:cNvSpPr/>
            <p:nvPr/>
          </p:nvSpPr>
          <p:spPr>
            <a:xfrm>
              <a:off x="5723027" y="4946993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2E7DDBA1-1B9F-06E1-2FE8-996E1A851C69}"/>
                    </a:ext>
                  </a:extLst>
                </p:cNvPr>
                <p:cNvSpPr txBox="1"/>
                <p:nvPr/>
              </p:nvSpPr>
              <p:spPr>
                <a:xfrm>
                  <a:off x="4325437" y="4094564"/>
                  <a:ext cx="3920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𝑥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2E7DDBA1-1B9F-06E1-2FE8-996E1A851C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5437" y="4094564"/>
                  <a:ext cx="39203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AA9D7E60-A4E3-200C-858A-88CAC3746262}"/>
                </a:ext>
              </a:extLst>
            </p:cNvPr>
            <p:cNvCxnSpPr>
              <a:cxnSpLocks/>
              <a:stCxn id="238" idx="6"/>
            </p:cNvCxnSpPr>
            <p:nvPr/>
          </p:nvCxnSpPr>
          <p:spPr>
            <a:xfrm flipV="1">
              <a:off x="4810834" y="5348603"/>
              <a:ext cx="389482" cy="247687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EED605BB-561E-4BC6-6CF8-FF39413861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5416" y="5088253"/>
              <a:ext cx="374650" cy="17145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6ADCA3DE-C530-2066-F866-F00FC39598B2}"/>
                </a:ext>
              </a:extLst>
            </p:cNvPr>
            <p:cNvCxnSpPr>
              <a:cxnSpLocks/>
            </p:cNvCxnSpPr>
            <p:nvPr/>
          </p:nvCxnSpPr>
          <p:spPr>
            <a:xfrm>
              <a:off x="4800266" y="4986653"/>
              <a:ext cx="361950" cy="22860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4E0E3BBE-0D86-529A-A54E-28032BD855D8}"/>
                </a:ext>
              </a:extLst>
            </p:cNvPr>
            <p:cNvCxnSpPr>
              <a:cxnSpLocks/>
            </p:cNvCxnSpPr>
            <p:nvPr/>
          </p:nvCxnSpPr>
          <p:spPr>
            <a:xfrm>
              <a:off x="5359035" y="5321344"/>
              <a:ext cx="361950" cy="22860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FE2E5A77-9D61-31BE-2474-83AC776B2D8B}"/>
                </a:ext>
              </a:extLst>
            </p:cNvPr>
            <p:cNvCxnSpPr>
              <a:cxnSpLocks/>
            </p:cNvCxnSpPr>
            <p:nvPr/>
          </p:nvCxnSpPr>
          <p:spPr>
            <a:xfrm>
              <a:off x="5923749" y="5627415"/>
              <a:ext cx="361950" cy="22860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C65280D6-5F29-F029-06F5-42E36A41AF78}"/>
                </a:ext>
              </a:extLst>
            </p:cNvPr>
            <p:cNvGrpSpPr/>
            <p:nvPr/>
          </p:nvGrpSpPr>
          <p:grpSpPr>
            <a:xfrm>
              <a:off x="5158739" y="5157648"/>
              <a:ext cx="197822" cy="205337"/>
              <a:chOff x="778485" y="2221677"/>
              <a:chExt cx="138390" cy="143648"/>
            </a:xfrm>
          </p:grpSpPr>
          <p:sp>
            <p:nvSpPr>
              <p:cNvPr id="247" name="Partial Circle 246">
                <a:extLst>
                  <a:ext uri="{FF2B5EF4-FFF2-40B4-BE49-F238E27FC236}">
                    <a16:creationId xmlns:a16="http://schemas.microsoft.com/office/drawing/2014/main" id="{74425828-A6CD-7819-BD9E-A81DE0102AC8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8" name="Partial Circle 247">
                <a:extLst>
                  <a:ext uri="{FF2B5EF4-FFF2-40B4-BE49-F238E27FC236}">
                    <a16:creationId xmlns:a16="http://schemas.microsoft.com/office/drawing/2014/main" id="{C8A8C7BE-0B82-80EA-8D12-95E5E87119AC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BC4BD98A-7CF4-4DA7-01DA-5850FEC39AD2}"/>
                </a:ext>
              </a:extLst>
            </p:cNvPr>
            <p:cNvSpPr txBox="1"/>
            <p:nvPr/>
          </p:nvSpPr>
          <p:spPr>
            <a:xfrm>
              <a:off x="5112880" y="5072767"/>
              <a:ext cx="301686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2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D459E3CD-3352-93FF-FD37-E9EEF37C2023}"/>
                </a:ext>
              </a:extLst>
            </p:cNvPr>
            <p:cNvSpPr txBox="1"/>
            <p:nvPr/>
          </p:nvSpPr>
          <p:spPr>
            <a:xfrm>
              <a:off x="4790743" y="472757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9369744F-E8B0-CD8C-F524-36B3CF26BE6C}"/>
                </a:ext>
              </a:extLst>
            </p:cNvPr>
            <p:cNvSpPr txBox="1"/>
            <p:nvPr/>
          </p:nvSpPr>
          <p:spPr>
            <a:xfrm>
              <a:off x="4820138" y="54529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02961879-E4CA-E274-E441-3AC919183857}"/>
                </a:ext>
              </a:extLst>
            </p:cNvPr>
            <p:cNvSpPr txBox="1"/>
            <p:nvPr/>
          </p:nvSpPr>
          <p:spPr>
            <a:xfrm>
              <a:off x="5263461" y="529715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5D8109E6-9CA1-54D5-1062-3306D6725CA7}"/>
                </a:ext>
              </a:extLst>
            </p:cNvPr>
            <p:cNvSpPr txBox="1"/>
            <p:nvPr/>
          </p:nvSpPr>
          <p:spPr>
            <a:xfrm>
              <a:off x="5296417" y="482536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84AB69E5-8CB5-7DC7-9CFD-03C8A9897821}"/>
                </a:ext>
              </a:extLst>
            </p:cNvPr>
            <p:cNvSpPr txBox="1"/>
            <p:nvPr/>
          </p:nvSpPr>
          <p:spPr>
            <a:xfrm>
              <a:off x="5920514" y="53567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537F8181-EE2B-2A7E-4C7A-4263BE97B0E8}"/>
                    </a:ext>
                  </a:extLst>
                </p:cNvPr>
                <p:cNvSpPr txBox="1"/>
                <p:nvPr/>
              </p:nvSpPr>
              <p:spPr>
                <a:xfrm>
                  <a:off x="7095864" y="6043892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537F8181-EE2B-2A7E-4C7A-4263BE97B0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5864" y="6043892"/>
                  <a:ext cx="37779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E02A2E10-3B90-21EC-882C-B89931BD1B8A}"/>
                </a:ext>
              </a:extLst>
            </p:cNvPr>
            <p:cNvSpPr/>
            <p:nvPr/>
          </p:nvSpPr>
          <p:spPr>
            <a:xfrm>
              <a:off x="8397384" y="4352476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230B5B29-D272-BB25-93ED-48D3C10EE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4928" y="4229432"/>
              <a:ext cx="0" cy="1815584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8F19577E-3128-F8A4-4332-80E3898E2394}"/>
                </a:ext>
              </a:extLst>
            </p:cNvPr>
            <p:cNvSpPr/>
            <p:nvPr/>
          </p:nvSpPr>
          <p:spPr>
            <a:xfrm>
              <a:off x="10608323" y="4346695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234793A-97C8-7C20-7E24-FCF688F3968B}"/>
                </a:ext>
              </a:extLst>
            </p:cNvPr>
            <p:cNvSpPr/>
            <p:nvPr/>
          </p:nvSpPr>
          <p:spPr>
            <a:xfrm>
              <a:off x="10060636" y="4344361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29C9C931-9563-14BE-0F93-0CC7520627E8}"/>
                </a:ext>
              </a:extLst>
            </p:cNvPr>
            <p:cNvSpPr/>
            <p:nvPr/>
          </p:nvSpPr>
          <p:spPr>
            <a:xfrm>
              <a:off x="9503155" y="4348899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B33AF0C-F752-0F5A-C140-CCFF13A615F6}"/>
                </a:ext>
              </a:extLst>
            </p:cNvPr>
            <p:cNvSpPr/>
            <p:nvPr/>
          </p:nvSpPr>
          <p:spPr>
            <a:xfrm>
              <a:off x="8949382" y="4348899"/>
              <a:ext cx="95814" cy="17115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9E972C61-3D22-AAC0-CBDD-C23F51D16947}"/>
                </a:ext>
              </a:extLst>
            </p:cNvPr>
            <p:cNvCxnSpPr>
              <a:cxnSpLocks/>
            </p:cNvCxnSpPr>
            <p:nvPr/>
          </p:nvCxnSpPr>
          <p:spPr>
            <a:xfrm>
              <a:off x="8426503" y="6055898"/>
              <a:ext cx="2631682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A766FFCE-3559-56E8-4CBF-6B0B39D016C1}"/>
                    </a:ext>
                  </a:extLst>
                </p:cNvPr>
                <p:cNvSpPr txBox="1"/>
                <p:nvPr/>
              </p:nvSpPr>
              <p:spPr>
                <a:xfrm>
                  <a:off x="10857513" y="6026675"/>
                  <a:ext cx="3777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𝑧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A766FFCE-3559-56E8-4CBF-6B0B39D016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7513" y="6026675"/>
                  <a:ext cx="37779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9A658608-AEDE-1E0F-E162-8F77E8F0A7EE}"/>
                    </a:ext>
                  </a:extLst>
                </p:cNvPr>
                <p:cNvSpPr txBox="1"/>
                <p:nvPr/>
              </p:nvSpPr>
              <p:spPr>
                <a:xfrm>
                  <a:off x="8051399" y="4110981"/>
                  <a:ext cx="3920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𝑥</m:t>
                        </m:r>
                      </m:oMath>
                    </m:oMathPara>
                  </a14:m>
                  <a:endPara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9A658608-AEDE-1E0F-E162-8F77E8F0A7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1399" y="4110981"/>
                  <a:ext cx="392030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A4327A9D-A87D-A0AC-F0F3-F2719AEFE3C9}"/>
                </a:ext>
              </a:extLst>
            </p:cNvPr>
            <p:cNvSpPr txBox="1"/>
            <p:nvPr/>
          </p:nvSpPr>
          <p:spPr>
            <a:xfrm>
              <a:off x="8205917" y="604501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BAC30DE8-C384-F1CA-ECD4-0845E0FF4F7C}"/>
                </a:ext>
              </a:extLst>
            </p:cNvPr>
            <p:cNvSpPr txBox="1"/>
            <p:nvPr/>
          </p:nvSpPr>
          <p:spPr>
            <a:xfrm>
              <a:off x="8785690" y="6045016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9C61803F-E699-2F17-064B-8A78D57BCD09}"/>
                </a:ext>
              </a:extLst>
            </p:cNvPr>
            <p:cNvSpPr txBox="1"/>
            <p:nvPr/>
          </p:nvSpPr>
          <p:spPr>
            <a:xfrm>
              <a:off x="9292868" y="6040452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9C33B283-D6C8-D242-AAA6-55A006F59DE8}"/>
                </a:ext>
              </a:extLst>
            </p:cNvPr>
            <p:cNvSpPr txBox="1"/>
            <p:nvPr/>
          </p:nvSpPr>
          <p:spPr>
            <a:xfrm>
              <a:off x="9872641" y="6040452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A0D513F8-9F3F-8ACF-0221-E28B8AEDE2BD}"/>
                </a:ext>
              </a:extLst>
            </p:cNvPr>
            <p:cNvSpPr txBox="1"/>
            <p:nvPr/>
          </p:nvSpPr>
          <p:spPr>
            <a:xfrm>
              <a:off x="10401397" y="6040452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0CCA445A-7F30-8F4E-F82F-CB52208AF37A}"/>
                </a:ext>
              </a:extLst>
            </p:cNvPr>
            <p:cNvSpPr txBox="1"/>
            <p:nvPr/>
          </p:nvSpPr>
          <p:spPr>
            <a:xfrm>
              <a:off x="7921045" y="5872529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27664D17-99D3-BD6B-A270-6FEB5B1640CD}"/>
                </a:ext>
              </a:extLst>
            </p:cNvPr>
            <p:cNvSpPr txBox="1"/>
            <p:nvPr/>
          </p:nvSpPr>
          <p:spPr>
            <a:xfrm>
              <a:off x="7927688" y="5439744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544BF0A9-DAEF-A771-1901-24F0B94EAD18}"/>
                </a:ext>
              </a:extLst>
            </p:cNvPr>
            <p:cNvSpPr txBox="1"/>
            <p:nvPr/>
          </p:nvSpPr>
          <p:spPr>
            <a:xfrm>
              <a:off x="7927297" y="5005044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81F649A5-C647-9562-F00F-AA2139BBCFF8}"/>
                </a:ext>
              </a:extLst>
            </p:cNvPr>
            <p:cNvSpPr txBox="1"/>
            <p:nvPr/>
          </p:nvSpPr>
          <p:spPr>
            <a:xfrm>
              <a:off x="7933664" y="4570934"/>
              <a:ext cx="489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3.0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275" name="Straight Arrow Connector 274">
              <a:extLst>
                <a:ext uri="{FF2B5EF4-FFF2-40B4-BE49-F238E27FC236}">
                  <a16:creationId xmlns:a16="http://schemas.microsoft.com/office/drawing/2014/main" id="{49056B2D-7E61-4814-801F-8215A1B62BCB}"/>
                </a:ext>
              </a:extLst>
            </p:cNvPr>
            <p:cNvCxnSpPr>
              <a:cxnSpLocks/>
            </p:cNvCxnSpPr>
            <p:nvPr/>
          </p:nvCxnSpPr>
          <p:spPr>
            <a:xfrm>
              <a:off x="8493198" y="4570934"/>
              <a:ext cx="388970" cy="168035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6" name="Straight Arrow Connector 275">
              <a:extLst>
                <a:ext uri="{FF2B5EF4-FFF2-40B4-BE49-F238E27FC236}">
                  <a16:creationId xmlns:a16="http://schemas.microsoft.com/office/drawing/2014/main" id="{80DBE149-A39B-92D7-D7B2-E5F85C3EE1C8}"/>
                </a:ext>
              </a:extLst>
            </p:cNvPr>
            <p:cNvCxnSpPr>
              <a:cxnSpLocks/>
            </p:cNvCxnSpPr>
            <p:nvPr/>
          </p:nvCxnSpPr>
          <p:spPr>
            <a:xfrm>
              <a:off x="9095528" y="4799929"/>
              <a:ext cx="369775" cy="153322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7" name="Straight Arrow Connector 276">
              <a:extLst>
                <a:ext uri="{FF2B5EF4-FFF2-40B4-BE49-F238E27FC236}">
                  <a16:creationId xmlns:a16="http://schemas.microsoft.com/office/drawing/2014/main" id="{D995E6E7-6BA7-41AD-62AF-4647390B3DAF}"/>
                </a:ext>
              </a:extLst>
            </p:cNvPr>
            <p:cNvCxnSpPr>
              <a:cxnSpLocks/>
              <a:endCxn id="278" idx="2"/>
            </p:cNvCxnSpPr>
            <p:nvPr/>
          </p:nvCxnSpPr>
          <p:spPr>
            <a:xfrm>
              <a:off x="9634008" y="5001859"/>
              <a:ext cx="367282" cy="176045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B2DE2EA7-9670-1318-8878-D084B6BD62D6}"/>
                </a:ext>
              </a:extLst>
            </p:cNvPr>
            <p:cNvSpPr/>
            <p:nvPr/>
          </p:nvSpPr>
          <p:spPr>
            <a:xfrm>
              <a:off x="10001290" y="5078995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6143F882-2ADE-15AC-63A2-C386734A4C89}"/>
                </a:ext>
              </a:extLst>
            </p:cNvPr>
            <p:cNvSpPr/>
            <p:nvPr/>
          </p:nvSpPr>
          <p:spPr>
            <a:xfrm>
              <a:off x="8330621" y="4435471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BC7FA65-1933-13F6-5283-375500CC1F0C}"/>
                </a:ext>
              </a:extLst>
            </p:cNvPr>
            <p:cNvSpPr/>
            <p:nvPr/>
          </p:nvSpPr>
          <p:spPr>
            <a:xfrm>
              <a:off x="8865397" y="4642948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DF214A7-6A8D-C0A5-1AB0-9281358911DF}"/>
                </a:ext>
              </a:extLst>
            </p:cNvPr>
            <p:cNvSpPr/>
            <p:nvPr/>
          </p:nvSpPr>
          <p:spPr>
            <a:xfrm>
              <a:off x="10007154" y="5289345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3BD726F-7F25-BC05-020A-0C0DC76BB3E3}"/>
                </a:ext>
              </a:extLst>
            </p:cNvPr>
            <p:cNvSpPr/>
            <p:nvPr/>
          </p:nvSpPr>
          <p:spPr>
            <a:xfrm>
              <a:off x="10559567" y="5716065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75FCD64B-A45B-0094-75B3-54A895B505D9}"/>
                </a:ext>
              </a:extLst>
            </p:cNvPr>
            <p:cNvGrpSpPr/>
            <p:nvPr/>
          </p:nvGrpSpPr>
          <p:grpSpPr>
            <a:xfrm>
              <a:off x="9393062" y="4761738"/>
              <a:ext cx="320922" cy="369332"/>
              <a:chOff x="2649649" y="4474720"/>
              <a:chExt cx="320922" cy="369332"/>
            </a:xfrm>
          </p:grpSpPr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047DB429-E2EF-E94E-F4F2-78757308237B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286" name="Partial Circle 285">
                  <a:extLst>
                    <a:ext uri="{FF2B5EF4-FFF2-40B4-BE49-F238E27FC236}">
                      <a16:creationId xmlns:a16="http://schemas.microsoft.com/office/drawing/2014/main" id="{11BA002B-A862-434B-4EC1-9A8A0CC5C0B4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7" name="Partial Circle 286">
                  <a:extLst>
                    <a:ext uri="{FF2B5EF4-FFF2-40B4-BE49-F238E27FC236}">
                      <a16:creationId xmlns:a16="http://schemas.microsoft.com/office/drawing/2014/main" id="{D7821EF7-D466-7FF0-43F4-9FFC389FA63C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8785F894-2EB0-3D32-A280-B8BBB9F28B6F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cxnSp>
          <p:nvCxnSpPr>
            <p:cNvPr id="288" name="Straight Arrow Connector 287">
              <a:extLst>
                <a:ext uri="{FF2B5EF4-FFF2-40B4-BE49-F238E27FC236}">
                  <a16:creationId xmlns:a16="http://schemas.microsoft.com/office/drawing/2014/main" id="{DE3012D1-EC6D-5D47-DD6A-5774E72AEB50}"/>
                </a:ext>
              </a:extLst>
            </p:cNvPr>
            <p:cNvCxnSpPr>
              <a:cxnSpLocks/>
            </p:cNvCxnSpPr>
            <p:nvPr/>
          </p:nvCxnSpPr>
          <p:spPr>
            <a:xfrm>
              <a:off x="9640563" y="5029451"/>
              <a:ext cx="396240" cy="312420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9" name="Straight Arrow Connector 288">
              <a:extLst>
                <a:ext uri="{FF2B5EF4-FFF2-40B4-BE49-F238E27FC236}">
                  <a16:creationId xmlns:a16="http://schemas.microsoft.com/office/drawing/2014/main" id="{00BB8D8E-6CE5-B399-FA55-0BCA238E3229}"/>
                </a:ext>
              </a:extLst>
            </p:cNvPr>
            <p:cNvCxnSpPr>
              <a:cxnSpLocks/>
              <a:stCxn id="281" idx="5"/>
              <a:endCxn id="282" idx="1"/>
            </p:cNvCxnSpPr>
            <p:nvPr/>
          </p:nvCxnSpPr>
          <p:spPr>
            <a:xfrm>
              <a:off x="10181231" y="5458193"/>
              <a:ext cx="408203" cy="286842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FB3BDB05-9904-C8B3-D558-194BF4F77A4C}"/>
                </a:ext>
              </a:extLst>
            </p:cNvPr>
            <p:cNvSpPr txBox="1"/>
            <p:nvPr/>
          </p:nvSpPr>
          <p:spPr>
            <a:xfrm>
              <a:off x="8496473" y="457618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1D5DF9AD-D0A7-D67A-1D3E-A98213D1A847}"/>
                </a:ext>
              </a:extLst>
            </p:cNvPr>
            <p:cNvSpPr txBox="1"/>
            <p:nvPr/>
          </p:nvSpPr>
          <p:spPr>
            <a:xfrm>
              <a:off x="9020336" y="478581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0958A116-CAC6-9C50-D38C-90DDFAB0ECE7}"/>
                </a:ext>
              </a:extLst>
            </p:cNvPr>
            <p:cNvSpPr txBox="1"/>
            <p:nvPr/>
          </p:nvSpPr>
          <p:spPr>
            <a:xfrm>
              <a:off x="9611365" y="511102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D980C9F4-5FF6-9F08-B9DB-CD4DC401863E}"/>
                </a:ext>
              </a:extLst>
            </p:cNvPr>
            <p:cNvSpPr txBox="1"/>
            <p:nvPr/>
          </p:nvSpPr>
          <p:spPr>
            <a:xfrm>
              <a:off x="9677432" y="475940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6A76B43-9E1B-E814-9F7B-7A1074165E5E}"/>
                </a:ext>
              </a:extLst>
            </p:cNvPr>
            <p:cNvSpPr txBox="1"/>
            <p:nvPr/>
          </p:nvSpPr>
          <p:spPr>
            <a:xfrm>
              <a:off x="10114815" y="547255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9018E820-48E0-59F6-14E8-C4921BFCA65C}"/>
                </a:ext>
              </a:extLst>
            </p:cNvPr>
            <p:cNvSpPr txBox="1"/>
            <p:nvPr/>
          </p:nvSpPr>
          <p:spPr>
            <a:xfrm>
              <a:off x="340401" y="3921155"/>
              <a:ext cx="3395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Segoe UI" panose="020B0502040204020203" pitchFamily="34" charset="0"/>
                  <a:cs typeface="Segoe UI" panose="020B0502040204020203" pitchFamily="34" charset="0"/>
                </a:rPr>
                <a:t>C. Last hit = first hit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: 0.5/</a:t>
              </a:r>
              <a:r>
                <a:rPr lang="fr-F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event</a:t>
              </a:r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FF2A9EE1-9BCA-D13C-A488-44F79F6A48E1}"/>
                </a:ext>
              </a:extLst>
            </p:cNvPr>
            <p:cNvSpPr txBox="1"/>
            <p:nvPr/>
          </p:nvSpPr>
          <p:spPr>
            <a:xfrm>
              <a:off x="4273486" y="3879868"/>
              <a:ext cx="343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Segoe UI" panose="020B0502040204020203" pitchFamily="34" charset="0"/>
                  <a:cs typeface="Segoe UI" panose="020B0502040204020203" pitchFamily="34" charset="0"/>
                </a:rPr>
                <a:t>D. Middle hit </a:t>
              </a:r>
              <a:r>
                <a:rPr lang="fr-FR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shared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: 0.4/</a:t>
              </a:r>
              <a:r>
                <a:rPr lang="fr-F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event</a:t>
              </a:r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59FC0E91-F781-FD17-3E1F-20E253DACAAE}"/>
                </a:ext>
              </a:extLst>
            </p:cNvPr>
            <p:cNvSpPr txBox="1"/>
            <p:nvPr/>
          </p:nvSpPr>
          <p:spPr>
            <a:xfrm>
              <a:off x="8037689" y="3906761"/>
              <a:ext cx="3704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Segoe UI" panose="020B0502040204020203" pitchFamily="34" charset="0"/>
                  <a:cs typeface="Segoe UI" panose="020B0502040204020203" pitchFamily="34" charset="0"/>
                </a:rPr>
                <a:t>E. Middle hit = first hit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: 0.7/</a:t>
              </a:r>
              <a:r>
                <a:rPr lang="fr-F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event</a:t>
              </a:r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D8FC9DB-A0AC-3584-2F34-E4A0B72ABD61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V="1">
              <a:off x="1649487" y="5629275"/>
              <a:ext cx="122163" cy="751215"/>
            </a:xfrm>
            <a:prstGeom prst="straightConnector1">
              <a:avLst/>
            </a:prstGeom>
            <a:ln w="57150">
              <a:solidFill>
                <a:srgbClr val="D53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133E98C-E329-BF6F-92CD-12AF54CF65F6}"/>
                </a:ext>
              </a:extLst>
            </p:cNvPr>
            <p:cNvSpPr txBox="1"/>
            <p:nvPr/>
          </p:nvSpPr>
          <p:spPr>
            <a:xfrm>
              <a:off x="1068719" y="6380490"/>
              <a:ext cx="1161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D531D8"/>
                  </a:solidFill>
                </a:rPr>
                <a:t>Shared</a:t>
              </a:r>
              <a:r>
                <a:rPr lang="fr-FR" b="1" dirty="0">
                  <a:solidFill>
                    <a:srgbClr val="D531D8"/>
                  </a:solidFill>
                </a:rPr>
                <a:t> hit</a:t>
              </a:r>
              <a:endParaRPr lang="en-GB" b="1" dirty="0">
                <a:solidFill>
                  <a:srgbClr val="D531D8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501F892-9328-A206-389D-05EB1F94E719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5126769" y="5362575"/>
              <a:ext cx="131031" cy="956912"/>
            </a:xfrm>
            <a:prstGeom prst="straightConnector1">
              <a:avLst/>
            </a:prstGeom>
            <a:ln w="57150">
              <a:solidFill>
                <a:srgbClr val="D53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82C1939-F34E-E866-60EE-EC9ACC0C4DF2}"/>
                </a:ext>
              </a:extLst>
            </p:cNvPr>
            <p:cNvSpPr txBox="1"/>
            <p:nvPr/>
          </p:nvSpPr>
          <p:spPr>
            <a:xfrm>
              <a:off x="4546001" y="6319487"/>
              <a:ext cx="1161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D531D8"/>
                  </a:solidFill>
                </a:rPr>
                <a:t>Shared</a:t>
              </a:r>
              <a:r>
                <a:rPr lang="fr-FR" b="1" dirty="0">
                  <a:solidFill>
                    <a:srgbClr val="D531D8"/>
                  </a:solidFill>
                </a:rPr>
                <a:t> hit</a:t>
              </a:r>
              <a:endParaRPr lang="en-GB" b="1" dirty="0">
                <a:solidFill>
                  <a:srgbClr val="D531D8"/>
                </a:solidFill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7C95A08-CB52-C3B3-8E18-9560A64CC25C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V="1">
              <a:off x="9257605" y="5029200"/>
              <a:ext cx="248345" cy="1310233"/>
            </a:xfrm>
            <a:prstGeom prst="straightConnector1">
              <a:avLst/>
            </a:prstGeom>
            <a:ln w="57150">
              <a:solidFill>
                <a:srgbClr val="D53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0273EB-9121-86BC-8D52-28C3EC7D117C}"/>
                </a:ext>
              </a:extLst>
            </p:cNvPr>
            <p:cNvSpPr txBox="1"/>
            <p:nvPr/>
          </p:nvSpPr>
          <p:spPr>
            <a:xfrm>
              <a:off x="8676837" y="6339433"/>
              <a:ext cx="1161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D531D8"/>
                  </a:solidFill>
                </a:rPr>
                <a:t>Shared</a:t>
              </a:r>
              <a:r>
                <a:rPr lang="fr-FR" b="1" dirty="0">
                  <a:solidFill>
                    <a:srgbClr val="D531D8"/>
                  </a:solidFill>
                </a:rPr>
                <a:t> hit</a:t>
              </a:r>
              <a:endParaRPr lang="en-GB" b="1" dirty="0">
                <a:solidFill>
                  <a:srgbClr val="D531D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2: </a:t>
            </a:r>
            <a:r>
              <a:rPr lang="fr-FR" dirty="0" err="1"/>
              <a:t>Handle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Hits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81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graphicFrame>
        <p:nvGraphicFramePr>
          <p:cNvPr id="533" name="Table 532">
            <a:extLst>
              <a:ext uri="{FF2B5EF4-FFF2-40B4-BE49-F238E27FC236}">
                <a16:creationId xmlns:a16="http://schemas.microsoft.com/office/drawing/2014/main" id="{BC3DA514-A65A-2F67-FD79-41E081BEB4FA}"/>
              </a:ext>
            </a:extLst>
          </p:cNvPr>
          <p:cNvGraphicFramePr>
            <a:graphicFrameLocks noGrp="1"/>
          </p:cNvGraphicFramePr>
          <p:nvPr/>
        </p:nvGraphicFramePr>
        <p:xfrm>
          <a:off x="2918341" y="1493837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534" name="Rectangle 533">
            <a:extLst>
              <a:ext uri="{FF2B5EF4-FFF2-40B4-BE49-F238E27FC236}">
                <a16:creationId xmlns:a16="http://schemas.microsoft.com/office/drawing/2014/main" id="{2C4ADBDA-1244-53D7-5F13-7D2A4CEE1AD9}"/>
              </a:ext>
            </a:extLst>
          </p:cNvPr>
          <p:cNvSpPr/>
          <p:nvPr/>
        </p:nvSpPr>
        <p:spPr>
          <a:xfrm>
            <a:off x="2865183" y="1521006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5" name="Straight Arrow Connector 534">
            <a:extLst>
              <a:ext uri="{FF2B5EF4-FFF2-40B4-BE49-F238E27FC236}">
                <a16:creationId xmlns:a16="http://schemas.microsoft.com/office/drawing/2014/main" id="{BC827562-A395-9785-BCBC-AFDCA3634815}"/>
              </a:ext>
            </a:extLst>
          </p:cNvPr>
          <p:cNvCxnSpPr>
            <a:cxnSpLocks/>
          </p:cNvCxnSpPr>
          <p:nvPr/>
        </p:nvCxnSpPr>
        <p:spPr>
          <a:xfrm flipV="1">
            <a:off x="2914761" y="1409528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6" name="Rectangle 535">
            <a:extLst>
              <a:ext uri="{FF2B5EF4-FFF2-40B4-BE49-F238E27FC236}">
                <a16:creationId xmlns:a16="http://schemas.microsoft.com/office/drawing/2014/main" id="{9D034369-8724-BA8A-E6FD-96CA18B8F6AE}"/>
              </a:ext>
            </a:extLst>
          </p:cNvPr>
          <p:cNvSpPr/>
          <p:nvPr/>
        </p:nvSpPr>
        <p:spPr>
          <a:xfrm>
            <a:off x="5076122" y="1515225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B2A096A6-4A12-73EC-FF39-05180193D19A}"/>
              </a:ext>
            </a:extLst>
          </p:cNvPr>
          <p:cNvSpPr/>
          <p:nvPr/>
        </p:nvSpPr>
        <p:spPr>
          <a:xfrm>
            <a:off x="4528435" y="1512891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9651365C-7FBF-20D5-8543-4EAB44935C58}"/>
              </a:ext>
            </a:extLst>
          </p:cNvPr>
          <p:cNvSpPr/>
          <p:nvPr/>
        </p:nvSpPr>
        <p:spPr>
          <a:xfrm>
            <a:off x="3970954" y="1517429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4A138196-F146-45A8-1F7D-FD0021B42740}"/>
              </a:ext>
            </a:extLst>
          </p:cNvPr>
          <p:cNvSpPr/>
          <p:nvPr/>
        </p:nvSpPr>
        <p:spPr>
          <a:xfrm>
            <a:off x="3417181" y="1517429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0" name="Straight Arrow Connector 539">
            <a:extLst>
              <a:ext uri="{FF2B5EF4-FFF2-40B4-BE49-F238E27FC236}">
                <a16:creationId xmlns:a16="http://schemas.microsoft.com/office/drawing/2014/main" id="{D486E5CA-F539-2D2C-AD79-A6B1B25A29D9}"/>
              </a:ext>
            </a:extLst>
          </p:cNvPr>
          <p:cNvCxnSpPr>
            <a:cxnSpLocks/>
          </p:cNvCxnSpPr>
          <p:nvPr/>
        </p:nvCxnSpPr>
        <p:spPr>
          <a:xfrm>
            <a:off x="2894302" y="3224428"/>
            <a:ext cx="2631682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1" name="TextBox 540">
            <a:extLst>
              <a:ext uri="{FF2B5EF4-FFF2-40B4-BE49-F238E27FC236}">
                <a16:creationId xmlns:a16="http://schemas.microsoft.com/office/drawing/2014/main" id="{4A84BCD3-388E-61C4-0D1E-2E890D74D9F0}"/>
              </a:ext>
            </a:extLst>
          </p:cNvPr>
          <p:cNvSpPr txBox="1"/>
          <p:nvPr/>
        </p:nvSpPr>
        <p:spPr>
          <a:xfrm>
            <a:off x="2673716" y="321354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94077117-7ED8-1242-45F5-C98909CBF4D0}"/>
              </a:ext>
            </a:extLst>
          </p:cNvPr>
          <p:cNvSpPr txBox="1"/>
          <p:nvPr/>
        </p:nvSpPr>
        <p:spPr>
          <a:xfrm>
            <a:off x="3253489" y="321354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461DAD84-7DFC-51C9-1EEE-188D19886285}"/>
              </a:ext>
            </a:extLst>
          </p:cNvPr>
          <p:cNvSpPr txBox="1"/>
          <p:nvPr/>
        </p:nvSpPr>
        <p:spPr>
          <a:xfrm>
            <a:off x="3760667" y="320898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7A0BAE1E-EF2F-1971-692B-118DF52F2B0E}"/>
              </a:ext>
            </a:extLst>
          </p:cNvPr>
          <p:cNvSpPr txBox="1"/>
          <p:nvPr/>
        </p:nvSpPr>
        <p:spPr>
          <a:xfrm>
            <a:off x="4340440" y="320898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45" name="TextBox 544">
            <a:extLst>
              <a:ext uri="{FF2B5EF4-FFF2-40B4-BE49-F238E27FC236}">
                <a16:creationId xmlns:a16="http://schemas.microsoft.com/office/drawing/2014/main" id="{17DB1F7F-0964-86F0-D95B-0F5335900D37}"/>
              </a:ext>
            </a:extLst>
          </p:cNvPr>
          <p:cNvSpPr txBox="1"/>
          <p:nvPr/>
        </p:nvSpPr>
        <p:spPr>
          <a:xfrm>
            <a:off x="4869196" y="320898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8E723C19-2C84-A372-505E-B3C2AB939BA0}"/>
                  </a:ext>
                </a:extLst>
              </p:cNvPr>
              <p:cNvSpPr txBox="1"/>
              <p:nvPr/>
            </p:nvSpPr>
            <p:spPr>
              <a:xfrm>
                <a:off x="2521232" y="1291077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8E723C19-2C84-A372-505E-B3C2AB939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232" y="1291077"/>
                <a:ext cx="39203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7" name="Group 546">
            <a:extLst>
              <a:ext uri="{FF2B5EF4-FFF2-40B4-BE49-F238E27FC236}">
                <a16:creationId xmlns:a16="http://schemas.microsoft.com/office/drawing/2014/main" id="{46901B34-CA2E-EBD4-910B-12C3885C0564}"/>
              </a:ext>
            </a:extLst>
          </p:cNvPr>
          <p:cNvGrpSpPr/>
          <p:nvPr/>
        </p:nvGrpSpPr>
        <p:grpSpPr>
          <a:xfrm>
            <a:off x="3864210" y="2491100"/>
            <a:ext cx="320922" cy="369332"/>
            <a:chOff x="2649649" y="4474720"/>
            <a:chExt cx="320922" cy="369332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58DA1406-9C47-E07B-0D17-4BF62BFA4B47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550" name="Partial Circle 549">
                <a:extLst>
                  <a:ext uri="{FF2B5EF4-FFF2-40B4-BE49-F238E27FC236}">
                    <a16:creationId xmlns:a16="http://schemas.microsoft.com/office/drawing/2014/main" id="{11FE317D-7AE6-D2FD-6D21-B523A60CCE24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1" name="Partial Circle 550">
                <a:extLst>
                  <a:ext uri="{FF2B5EF4-FFF2-40B4-BE49-F238E27FC236}">
                    <a16:creationId xmlns:a16="http://schemas.microsoft.com/office/drawing/2014/main" id="{38F960E4-8DC5-81E1-4B07-28D4B796F6C2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791D0A46-F144-9E6D-BB0A-634D9F488DC0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cxnSp>
        <p:nvCxnSpPr>
          <p:cNvPr id="552" name="Straight Arrow Connector 551">
            <a:extLst>
              <a:ext uri="{FF2B5EF4-FFF2-40B4-BE49-F238E27FC236}">
                <a16:creationId xmlns:a16="http://schemas.microsoft.com/office/drawing/2014/main" id="{8A48862D-AC7A-A724-02B4-7701446FB167}"/>
              </a:ext>
            </a:extLst>
          </p:cNvPr>
          <p:cNvCxnSpPr>
            <a:cxnSpLocks/>
            <a:stCxn id="554" idx="6"/>
            <a:endCxn id="555" idx="2"/>
          </p:cNvCxnSpPr>
          <p:nvPr/>
        </p:nvCxnSpPr>
        <p:spPr>
          <a:xfrm>
            <a:off x="3042441" y="2444461"/>
            <a:ext cx="326524" cy="880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3" name="Oval 552">
            <a:extLst>
              <a:ext uri="{FF2B5EF4-FFF2-40B4-BE49-F238E27FC236}">
                <a16:creationId xmlns:a16="http://schemas.microsoft.com/office/drawing/2014/main" id="{266246D6-2717-7315-D866-CE10C44E0887}"/>
              </a:ext>
            </a:extLst>
          </p:cNvPr>
          <p:cNvSpPr/>
          <p:nvPr/>
        </p:nvSpPr>
        <p:spPr>
          <a:xfrm>
            <a:off x="4465631" y="2153592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554" name="Oval 553">
            <a:extLst>
              <a:ext uri="{FF2B5EF4-FFF2-40B4-BE49-F238E27FC236}">
                <a16:creationId xmlns:a16="http://schemas.microsoft.com/office/drawing/2014/main" id="{CBB8D0CD-177D-1029-6378-62FD2FE8B9F3}"/>
              </a:ext>
            </a:extLst>
          </p:cNvPr>
          <p:cNvSpPr/>
          <p:nvPr/>
        </p:nvSpPr>
        <p:spPr>
          <a:xfrm>
            <a:off x="2838497" y="2345552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555" name="Oval 554">
            <a:extLst>
              <a:ext uri="{FF2B5EF4-FFF2-40B4-BE49-F238E27FC236}">
                <a16:creationId xmlns:a16="http://schemas.microsoft.com/office/drawing/2014/main" id="{F5F3DCF4-5654-16F0-A3C5-B767A7B8D2FD}"/>
              </a:ext>
            </a:extLst>
          </p:cNvPr>
          <p:cNvSpPr/>
          <p:nvPr/>
        </p:nvSpPr>
        <p:spPr>
          <a:xfrm>
            <a:off x="3368965" y="2433552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556" name="Oval 555">
            <a:extLst>
              <a:ext uri="{FF2B5EF4-FFF2-40B4-BE49-F238E27FC236}">
                <a16:creationId xmlns:a16="http://schemas.microsoft.com/office/drawing/2014/main" id="{FCC912C0-82CA-DDFF-D39B-E66FB5DCA58F}"/>
              </a:ext>
            </a:extLst>
          </p:cNvPr>
          <p:cNvSpPr/>
          <p:nvPr/>
        </p:nvSpPr>
        <p:spPr>
          <a:xfrm>
            <a:off x="5027906" y="1717782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cxnSp>
        <p:nvCxnSpPr>
          <p:cNvPr id="557" name="Straight Arrow Connector 556">
            <a:extLst>
              <a:ext uri="{FF2B5EF4-FFF2-40B4-BE49-F238E27FC236}">
                <a16:creationId xmlns:a16="http://schemas.microsoft.com/office/drawing/2014/main" id="{A218555D-AE14-1CA1-5123-F73AAD911200}"/>
              </a:ext>
            </a:extLst>
          </p:cNvPr>
          <p:cNvCxnSpPr>
            <a:cxnSpLocks/>
          </p:cNvCxnSpPr>
          <p:nvPr/>
        </p:nvCxnSpPr>
        <p:spPr>
          <a:xfrm>
            <a:off x="3570290" y="2568116"/>
            <a:ext cx="322435" cy="106454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8" name="Straight Arrow Connector 557">
            <a:extLst>
              <a:ext uri="{FF2B5EF4-FFF2-40B4-BE49-F238E27FC236}">
                <a16:creationId xmlns:a16="http://schemas.microsoft.com/office/drawing/2014/main" id="{929718D3-6A48-DFCE-2EAB-373C2F846F66}"/>
              </a:ext>
            </a:extLst>
          </p:cNvPr>
          <p:cNvCxnSpPr>
            <a:cxnSpLocks/>
            <a:endCxn id="553" idx="3"/>
          </p:cNvCxnSpPr>
          <p:nvPr/>
        </p:nvCxnSpPr>
        <p:spPr>
          <a:xfrm flipV="1">
            <a:off x="4116033" y="2322440"/>
            <a:ext cx="379465" cy="324321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9" name="Straight Arrow Connector 558">
            <a:extLst>
              <a:ext uri="{FF2B5EF4-FFF2-40B4-BE49-F238E27FC236}">
                <a16:creationId xmlns:a16="http://schemas.microsoft.com/office/drawing/2014/main" id="{D7DF6E7B-61C4-3214-6DEB-3A701EEAA536}"/>
              </a:ext>
            </a:extLst>
          </p:cNvPr>
          <p:cNvCxnSpPr>
            <a:cxnSpLocks/>
            <a:stCxn id="553" idx="7"/>
            <a:endCxn id="556" idx="3"/>
          </p:cNvCxnSpPr>
          <p:nvPr/>
        </p:nvCxnSpPr>
        <p:spPr>
          <a:xfrm flipV="1">
            <a:off x="4639708" y="1886630"/>
            <a:ext cx="418065" cy="295932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0" name="TextBox 559">
            <a:extLst>
              <a:ext uri="{FF2B5EF4-FFF2-40B4-BE49-F238E27FC236}">
                <a16:creationId xmlns:a16="http://schemas.microsoft.com/office/drawing/2014/main" id="{E71AC94B-2D88-18A7-FEBC-DCF3FB3608C7}"/>
              </a:ext>
            </a:extLst>
          </p:cNvPr>
          <p:cNvSpPr txBox="1"/>
          <p:nvPr/>
        </p:nvSpPr>
        <p:spPr>
          <a:xfrm>
            <a:off x="2992811" y="24620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61" name="TextBox 560">
            <a:extLst>
              <a:ext uri="{FF2B5EF4-FFF2-40B4-BE49-F238E27FC236}">
                <a16:creationId xmlns:a16="http://schemas.microsoft.com/office/drawing/2014/main" id="{07D8A6C6-42A2-5EE3-97F8-383197ECAAB6}"/>
              </a:ext>
            </a:extLst>
          </p:cNvPr>
          <p:cNvSpPr txBox="1"/>
          <p:nvPr/>
        </p:nvSpPr>
        <p:spPr>
          <a:xfrm>
            <a:off x="3515934" y="2613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62" name="TextBox 561">
            <a:extLst>
              <a:ext uri="{FF2B5EF4-FFF2-40B4-BE49-F238E27FC236}">
                <a16:creationId xmlns:a16="http://schemas.microsoft.com/office/drawing/2014/main" id="{FA1FBB4E-42C5-8923-9D20-7919EE43EEFB}"/>
              </a:ext>
            </a:extLst>
          </p:cNvPr>
          <p:cNvSpPr txBox="1"/>
          <p:nvPr/>
        </p:nvSpPr>
        <p:spPr>
          <a:xfrm>
            <a:off x="4163875" y="24807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DBC87D48-2F77-5BE7-CF22-87F86642AC77}"/>
              </a:ext>
            </a:extLst>
          </p:cNvPr>
          <p:cNvSpPr txBox="1"/>
          <p:nvPr/>
        </p:nvSpPr>
        <p:spPr>
          <a:xfrm>
            <a:off x="4715000" y="19978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id="{349B374D-A126-864D-305F-111AB00DAF63}"/>
              </a:ext>
            </a:extLst>
          </p:cNvPr>
          <p:cNvSpPr txBox="1"/>
          <p:nvPr/>
        </p:nvSpPr>
        <p:spPr>
          <a:xfrm>
            <a:off x="2362770" y="30397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id="{0E02F2A5-5440-5F33-0557-74E6BFFA44EF}"/>
              </a:ext>
            </a:extLst>
          </p:cNvPr>
          <p:cNvSpPr txBox="1"/>
          <p:nvPr/>
        </p:nvSpPr>
        <p:spPr>
          <a:xfrm>
            <a:off x="2369413" y="260697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56C0D537-06CD-52BA-20C4-F990B8FE5A91}"/>
              </a:ext>
            </a:extLst>
          </p:cNvPr>
          <p:cNvSpPr txBox="1"/>
          <p:nvPr/>
        </p:nvSpPr>
        <p:spPr>
          <a:xfrm>
            <a:off x="2369022" y="217227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05F5D165-2CD3-1DCF-8AAB-C2FCA445E218}"/>
              </a:ext>
            </a:extLst>
          </p:cNvPr>
          <p:cNvSpPr txBox="1"/>
          <p:nvPr/>
        </p:nvSpPr>
        <p:spPr>
          <a:xfrm>
            <a:off x="2375389" y="173816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68" name="TextBox 567">
            <a:extLst>
              <a:ext uri="{FF2B5EF4-FFF2-40B4-BE49-F238E27FC236}">
                <a16:creationId xmlns:a16="http://schemas.microsoft.com/office/drawing/2014/main" id="{76336F8B-A6C8-8B2C-B227-6A42CCCFC85C}"/>
              </a:ext>
            </a:extLst>
          </p:cNvPr>
          <p:cNvSpPr txBox="1"/>
          <p:nvPr/>
        </p:nvSpPr>
        <p:spPr>
          <a:xfrm>
            <a:off x="3363835" y="115204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Situation C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69" name="Table 568">
            <a:extLst>
              <a:ext uri="{FF2B5EF4-FFF2-40B4-BE49-F238E27FC236}">
                <a16:creationId xmlns:a16="http://schemas.microsoft.com/office/drawing/2014/main" id="{50A34CF1-78C9-DC71-E811-A151C65D5648}"/>
              </a:ext>
            </a:extLst>
          </p:cNvPr>
          <p:cNvGraphicFramePr>
            <a:graphicFrameLocks noGrp="1"/>
          </p:cNvGraphicFramePr>
          <p:nvPr/>
        </p:nvGraphicFramePr>
        <p:xfrm>
          <a:off x="7595097" y="1459011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570" name="Rectangle 569">
            <a:extLst>
              <a:ext uri="{FF2B5EF4-FFF2-40B4-BE49-F238E27FC236}">
                <a16:creationId xmlns:a16="http://schemas.microsoft.com/office/drawing/2014/main" id="{443833E1-E67F-61EA-4E54-431F82CD5FC4}"/>
              </a:ext>
            </a:extLst>
          </p:cNvPr>
          <p:cNvSpPr/>
          <p:nvPr/>
        </p:nvSpPr>
        <p:spPr>
          <a:xfrm>
            <a:off x="7541939" y="1486180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1" name="Straight Arrow Connector 570">
            <a:extLst>
              <a:ext uri="{FF2B5EF4-FFF2-40B4-BE49-F238E27FC236}">
                <a16:creationId xmlns:a16="http://schemas.microsoft.com/office/drawing/2014/main" id="{1AC40A15-A77D-EBB3-7348-5D93BC6E82D3}"/>
              </a:ext>
            </a:extLst>
          </p:cNvPr>
          <p:cNvCxnSpPr>
            <a:cxnSpLocks/>
          </p:cNvCxnSpPr>
          <p:nvPr/>
        </p:nvCxnSpPr>
        <p:spPr>
          <a:xfrm flipV="1">
            <a:off x="7591517" y="1374702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2" name="Rectangle 571">
            <a:extLst>
              <a:ext uri="{FF2B5EF4-FFF2-40B4-BE49-F238E27FC236}">
                <a16:creationId xmlns:a16="http://schemas.microsoft.com/office/drawing/2014/main" id="{93DF5081-8A23-5229-8ECF-92C540BE6166}"/>
              </a:ext>
            </a:extLst>
          </p:cNvPr>
          <p:cNvSpPr/>
          <p:nvPr/>
        </p:nvSpPr>
        <p:spPr>
          <a:xfrm>
            <a:off x="9752878" y="1480399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3" name="Rectangle 572">
            <a:extLst>
              <a:ext uri="{FF2B5EF4-FFF2-40B4-BE49-F238E27FC236}">
                <a16:creationId xmlns:a16="http://schemas.microsoft.com/office/drawing/2014/main" id="{4347E3CD-1C90-F21C-BADE-ED0557606F61}"/>
              </a:ext>
            </a:extLst>
          </p:cNvPr>
          <p:cNvSpPr/>
          <p:nvPr/>
        </p:nvSpPr>
        <p:spPr>
          <a:xfrm>
            <a:off x="9205191" y="1478065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4" name="Rectangle 573">
            <a:extLst>
              <a:ext uri="{FF2B5EF4-FFF2-40B4-BE49-F238E27FC236}">
                <a16:creationId xmlns:a16="http://schemas.microsoft.com/office/drawing/2014/main" id="{4D249D09-8792-E9E7-80F5-CB74A2EF1731}"/>
              </a:ext>
            </a:extLst>
          </p:cNvPr>
          <p:cNvSpPr/>
          <p:nvPr/>
        </p:nvSpPr>
        <p:spPr>
          <a:xfrm>
            <a:off x="8647710" y="1482603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B5006018-7F4B-0EE4-0654-62025086CAAB}"/>
              </a:ext>
            </a:extLst>
          </p:cNvPr>
          <p:cNvSpPr/>
          <p:nvPr/>
        </p:nvSpPr>
        <p:spPr>
          <a:xfrm>
            <a:off x="8093937" y="1482603"/>
            <a:ext cx="95814" cy="1711537"/>
          </a:xfrm>
          <a:prstGeom prst="rect">
            <a:avLst/>
          </a:prstGeom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6" name="Straight Arrow Connector 575">
            <a:extLst>
              <a:ext uri="{FF2B5EF4-FFF2-40B4-BE49-F238E27FC236}">
                <a16:creationId xmlns:a16="http://schemas.microsoft.com/office/drawing/2014/main" id="{3D550270-5020-48CB-164B-F953CC03A490}"/>
              </a:ext>
            </a:extLst>
          </p:cNvPr>
          <p:cNvCxnSpPr>
            <a:cxnSpLocks/>
          </p:cNvCxnSpPr>
          <p:nvPr/>
        </p:nvCxnSpPr>
        <p:spPr>
          <a:xfrm>
            <a:off x="7571058" y="3189602"/>
            <a:ext cx="2631682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7" name="TextBox 576">
            <a:extLst>
              <a:ext uri="{FF2B5EF4-FFF2-40B4-BE49-F238E27FC236}">
                <a16:creationId xmlns:a16="http://schemas.microsoft.com/office/drawing/2014/main" id="{DA5AC031-8A1C-8F90-5066-7B7EF40258B2}"/>
              </a:ext>
            </a:extLst>
          </p:cNvPr>
          <p:cNvSpPr txBox="1"/>
          <p:nvPr/>
        </p:nvSpPr>
        <p:spPr>
          <a:xfrm>
            <a:off x="7350472" y="317872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D47CC3C0-341E-C4E0-E437-E56B2F5E3FA4}"/>
              </a:ext>
            </a:extLst>
          </p:cNvPr>
          <p:cNvSpPr txBox="1"/>
          <p:nvPr/>
        </p:nvSpPr>
        <p:spPr>
          <a:xfrm>
            <a:off x="7930245" y="317872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721589D3-5EC1-EBEC-838E-55DCC17050FD}"/>
              </a:ext>
            </a:extLst>
          </p:cNvPr>
          <p:cNvSpPr txBox="1"/>
          <p:nvPr/>
        </p:nvSpPr>
        <p:spPr>
          <a:xfrm>
            <a:off x="8437423" y="317415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80" name="TextBox 579">
            <a:extLst>
              <a:ext uri="{FF2B5EF4-FFF2-40B4-BE49-F238E27FC236}">
                <a16:creationId xmlns:a16="http://schemas.microsoft.com/office/drawing/2014/main" id="{4E28D206-0626-CA31-B414-C24DB3AA4A60}"/>
              </a:ext>
            </a:extLst>
          </p:cNvPr>
          <p:cNvSpPr txBox="1"/>
          <p:nvPr/>
        </p:nvSpPr>
        <p:spPr>
          <a:xfrm>
            <a:off x="9017196" y="317415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72D603AA-52FE-6A01-27D2-DBE0E5F78798}"/>
              </a:ext>
            </a:extLst>
          </p:cNvPr>
          <p:cNvSpPr txBox="1"/>
          <p:nvPr/>
        </p:nvSpPr>
        <p:spPr>
          <a:xfrm>
            <a:off x="9545952" y="317415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2" name="TextBox 581">
                <a:extLst>
                  <a:ext uri="{FF2B5EF4-FFF2-40B4-BE49-F238E27FC236}">
                    <a16:creationId xmlns:a16="http://schemas.microsoft.com/office/drawing/2014/main" id="{918C73BD-9F75-0423-4107-7BD41B5CD889}"/>
                  </a:ext>
                </a:extLst>
              </p:cNvPr>
              <p:cNvSpPr txBox="1"/>
              <p:nvPr/>
            </p:nvSpPr>
            <p:spPr>
              <a:xfrm>
                <a:off x="7197988" y="1256251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582" name="TextBox 581">
                <a:extLst>
                  <a:ext uri="{FF2B5EF4-FFF2-40B4-BE49-F238E27FC236}">
                    <a16:creationId xmlns:a16="http://schemas.microsoft.com/office/drawing/2014/main" id="{918C73BD-9F75-0423-4107-7BD41B5CD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988" y="1256251"/>
                <a:ext cx="39203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3" name="Straight Arrow Connector 582">
            <a:extLst>
              <a:ext uri="{FF2B5EF4-FFF2-40B4-BE49-F238E27FC236}">
                <a16:creationId xmlns:a16="http://schemas.microsoft.com/office/drawing/2014/main" id="{9A317D86-E28F-6B96-1755-83CDDFA66669}"/>
              </a:ext>
            </a:extLst>
          </p:cNvPr>
          <p:cNvCxnSpPr>
            <a:cxnSpLocks/>
            <a:stCxn id="584" idx="6"/>
            <a:endCxn id="585" idx="2"/>
          </p:cNvCxnSpPr>
          <p:nvPr/>
        </p:nvCxnSpPr>
        <p:spPr>
          <a:xfrm>
            <a:off x="7719197" y="2409635"/>
            <a:ext cx="326524" cy="880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84" name="Oval 583">
            <a:extLst>
              <a:ext uri="{FF2B5EF4-FFF2-40B4-BE49-F238E27FC236}">
                <a16:creationId xmlns:a16="http://schemas.microsoft.com/office/drawing/2014/main" id="{2F050C7C-365A-04FF-AF1B-A07995717740}"/>
              </a:ext>
            </a:extLst>
          </p:cNvPr>
          <p:cNvSpPr/>
          <p:nvPr/>
        </p:nvSpPr>
        <p:spPr>
          <a:xfrm>
            <a:off x="7515253" y="2310726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585" name="Oval 584">
            <a:extLst>
              <a:ext uri="{FF2B5EF4-FFF2-40B4-BE49-F238E27FC236}">
                <a16:creationId xmlns:a16="http://schemas.microsoft.com/office/drawing/2014/main" id="{6AE012BC-74D6-AA9B-F931-BA9B0CB51FE4}"/>
              </a:ext>
            </a:extLst>
          </p:cNvPr>
          <p:cNvSpPr/>
          <p:nvPr/>
        </p:nvSpPr>
        <p:spPr>
          <a:xfrm>
            <a:off x="8045721" y="2398726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586" name="Oval 585">
            <a:extLst>
              <a:ext uri="{FF2B5EF4-FFF2-40B4-BE49-F238E27FC236}">
                <a16:creationId xmlns:a16="http://schemas.microsoft.com/office/drawing/2014/main" id="{185046AC-74C7-BD46-AFEE-7D7C4D68BFEE}"/>
              </a:ext>
            </a:extLst>
          </p:cNvPr>
          <p:cNvSpPr/>
          <p:nvPr/>
        </p:nvSpPr>
        <p:spPr>
          <a:xfrm>
            <a:off x="9704662" y="2749756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cxnSp>
        <p:nvCxnSpPr>
          <p:cNvPr id="587" name="Straight Arrow Connector 586">
            <a:extLst>
              <a:ext uri="{FF2B5EF4-FFF2-40B4-BE49-F238E27FC236}">
                <a16:creationId xmlns:a16="http://schemas.microsoft.com/office/drawing/2014/main" id="{0F832D8F-4998-421B-F8DF-EAE2999ED201}"/>
              </a:ext>
            </a:extLst>
          </p:cNvPr>
          <p:cNvCxnSpPr>
            <a:cxnSpLocks/>
            <a:endCxn id="600" idx="2"/>
          </p:cNvCxnSpPr>
          <p:nvPr/>
        </p:nvCxnSpPr>
        <p:spPr>
          <a:xfrm>
            <a:off x="8247046" y="2533290"/>
            <a:ext cx="338071" cy="11481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8" name="Straight Arrow Connector 587">
            <a:extLst>
              <a:ext uri="{FF2B5EF4-FFF2-40B4-BE49-F238E27FC236}">
                <a16:creationId xmlns:a16="http://schemas.microsoft.com/office/drawing/2014/main" id="{694C3A47-F4F4-02FE-D410-6828A57C3B47}"/>
              </a:ext>
            </a:extLst>
          </p:cNvPr>
          <p:cNvCxnSpPr>
            <a:cxnSpLocks/>
            <a:stCxn id="600" idx="2"/>
            <a:endCxn id="599" idx="2"/>
          </p:cNvCxnSpPr>
          <p:nvPr/>
        </p:nvCxnSpPr>
        <p:spPr>
          <a:xfrm>
            <a:off x="8585117" y="2648100"/>
            <a:ext cx="557270" cy="9345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9" name="Straight Arrow Connector 588">
            <a:extLst>
              <a:ext uri="{FF2B5EF4-FFF2-40B4-BE49-F238E27FC236}">
                <a16:creationId xmlns:a16="http://schemas.microsoft.com/office/drawing/2014/main" id="{C3D894A5-B5CA-B0FA-FD72-69E2C5F95E9F}"/>
              </a:ext>
            </a:extLst>
          </p:cNvPr>
          <p:cNvCxnSpPr>
            <a:cxnSpLocks/>
            <a:stCxn id="599" idx="2"/>
            <a:endCxn id="586" idx="2"/>
          </p:cNvCxnSpPr>
          <p:nvPr/>
        </p:nvCxnSpPr>
        <p:spPr>
          <a:xfrm>
            <a:off x="9142387" y="2741550"/>
            <a:ext cx="562275" cy="10711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0" name="TextBox 589">
            <a:extLst>
              <a:ext uri="{FF2B5EF4-FFF2-40B4-BE49-F238E27FC236}">
                <a16:creationId xmlns:a16="http://schemas.microsoft.com/office/drawing/2014/main" id="{B40A121B-C811-1016-55CC-B48FCBFEF95D}"/>
              </a:ext>
            </a:extLst>
          </p:cNvPr>
          <p:cNvSpPr txBox="1"/>
          <p:nvPr/>
        </p:nvSpPr>
        <p:spPr>
          <a:xfrm>
            <a:off x="7669567" y="2427269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1" name="TextBox 590">
            <a:extLst>
              <a:ext uri="{FF2B5EF4-FFF2-40B4-BE49-F238E27FC236}">
                <a16:creationId xmlns:a16="http://schemas.microsoft.com/office/drawing/2014/main" id="{E00743B4-A227-E19A-2637-41824C69736B}"/>
              </a:ext>
            </a:extLst>
          </p:cNvPr>
          <p:cNvSpPr txBox="1"/>
          <p:nvPr/>
        </p:nvSpPr>
        <p:spPr>
          <a:xfrm>
            <a:off x="8192690" y="2579043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2" name="TextBox 591">
            <a:extLst>
              <a:ext uri="{FF2B5EF4-FFF2-40B4-BE49-F238E27FC236}">
                <a16:creationId xmlns:a16="http://schemas.microsoft.com/office/drawing/2014/main" id="{36A613D4-3EEE-6517-E25C-65C078BAE700}"/>
              </a:ext>
            </a:extLst>
          </p:cNvPr>
          <p:cNvSpPr txBox="1"/>
          <p:nvPr/>
        </p:nvSpPr>
        <p:spPr>
          <a:xfrm>
            <a:off x="8798050" y="2349222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4B8F1AD8-0E86-45AE-0A3E-3A24353AC765}"/>
              </a:ext>
            </a:extLst>
          </p:cNvPr>
          <p:cNvSpPr txBox="1"/>
          <p:nvPr/>
        </p:nvSpPr>
        <p:spPr>
          <a:xfrm>
            <a:off x="9344265" y="2510212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4691CEE3-4249-7738-C7C9-FF19E4E77A2F}"/>
              </a:ext>
            </a:extLst>
          </p:cNvPr>
          <p:cNvSpPr txBox="1"/>
          <p:nvPr/>
        </p:nvSpPr>
        <p:spPr>
          <a:xfrm>
            <a:off x="7039526" y="300493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5" name="TextBox 594">
            <a:extLst>
              <a:ext uri="{FF2B5EF4-FFF2-40B4-BE49-F238E27FC236}">
                <a16:creationId xmlns:a16="http://schemas.microsoft.com/office/drawing/2014/main" id="{8907634C-E7B2-5FF1-341C-238AFA11B231}"/>
              </a:ext>
            </a:extLst>
          </p:cNvPr>
          <p:cNvSpPr txBox="1"/>
          <p:nvPr/>
        </p:nvSpPr>
        <p:spPr>
          <a:xfrm>
            <a:off x="7046169" y="257215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6" name="TextBox 595">
            <a:extLst>
              <a:ext uri="{FF2B5EF4-FFF2-40B4-BE49-F238E27FC236}">
                <a16:creationId xmlns:a16="http://schemas.microsoft.com/office/drawing/2014/main" id="{1754B350-0781-24E5-D048-E8275C96090D}"/>
              </a:ext>
            </a:extLst>
          </p:cNvPr>
          <p:cNvSpPr txBox="1"/>
          <p:nvPr/>
        </p:nvSpPr>
        <p:spPr>
          <a:xfrm>
            <a:off x="7045778" y="213745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7" name="TextBox 596">
            <a:extLst>
              <a:ext uri="{FF2B5EF4-FFF2-40B4-BE49-F238E27FC236}">
                <a16:creationId xmlns:a16="http://schemas.microsoft.com/office/drawing/2014/main" id="{3A9F5A19-CBED-8FB8-9948-C1DB5D0CACA2}"/>
              </a:ext>
            </a:extLst>
          </p:cNvPr>
          <p:cNvSpPr txBox="1"/>
          <p:nvPr/>
        </p:nvSpPr>
        <p:spPr>
          <a:xfrm>
            <a:off x="7052145" y="170334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06C65AFE-5846-254D-50ED-0067A82D3C36}"/>
              </a:ext>
            </a:extLst>
          </p:cNvPr>
          <p:cNvSpPr txBox="1"/>
          <p:nvPr/>
        </p:nvSpPr>
        <p:spPr>
          <a:xfrm>
            <a:off x="7732380" y="1095055"/>
            <a:ext cx="193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Situation fake-C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9" name="Oval 598">
            <a:extLst>
              <a:ext uri="{FF2B5EF4-FFF2-40B4-BE49-F238E27FC236}">
                <a16:creationId xmlns:a16="http://schemas.microsoft.com/office/drawing/2014/main" id="{7873E2B8-A94E-7BD5-145A-5AEA409AB85A}"/>
              </a:ext>
            </a:extLst>
          </p:cNvPr>
          <p:cNvSpPr/>
          <p:nvPr/>
        </p:nvSpPr>
        <p:spPr>
          <a:xfrm>
            <a:off x="9142387" y="2642641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600" name="Oval 599">
            <a:extLst>
              <a:ext uri="{FF2B5EF4-FFF2-40B4-BE49-F238E27FC236}">
                <a16:creationId xmlns:a16="http://schemas.microsoft.com/office/drawing/2014/main" id="{E79A8598-4994-384F-8B9A-681AB63A0D70}"/>
              </a:ext>
            </a:extLst>
          </p:cNvPr>
          <p:cNvSpPr/>
          <p:nvPr/>
        </p:nvSpPr>
        <p:spPr>
          <a:xfrm>
            <a:off x="8585117" y="2549191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601" name="TextBox 600">
            <a:extLst>
              <a:ext uri="{FF2B5EF4-FFF2-40B4-BE49-F238E27FC236}">
                <a16:creationId xmlns:a16="http://schemas.microsoft.com/office/drawing/2014/main" id="{A3B714BF-5432-E69B-9218-783B11A546F9}"/>
              </a:ext>
            </a:extLst>
          </p:cNvPr>
          <p:cNvSpPr txBox="1"/>
          <p:nvPr/>
        </p:nvSpPr>
        <p:spPr>
          <a:xfrm>
            <a:off x="710360" y="3846526"/>
            <a:ext cx="279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graph!</a:t>
            </a: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445F7F6F-97A9-922F-8C25-FC5196882EB6}"/>
              </a:ext>
            </a:extLst>
          </p:cNvPr>
          <p:cNvSpPr txBox="1"/>
          <p:nvPr/>
        </p:nvSpPr>
        <p:spPr>
          <a:xfrm>
            <a:off x="3444576" y="61345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E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solidFill>
                <a:srgbClr val="EE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603" name="Group 602">
            <a:extLst>
              <a:ext uri="{FF2B5EF4-FFF2-40B4-BE49-F238E27FC236}">
                <a16:creationId xmlns:a16="http://schemas.microsoft.com/office/drawing/2014/main" id="{C2F22E8D-9F3A-9DFD-B649-0614A573F485}"/>
              </a:ext>
            </a:extLst>
          </p:cNvPr>
          <p:cNvGrpSpPr/>
          <p:nvPr/>
        </p:nvGrpSpPr>
        <p:grpSpPr>
          <a:xfrm>
            <a:off x="2406181" y="4939573"/>
            <a:ext cx="3419704" cy="1389450"/>
            <a:chOff x="2190647" y="3560422"/>
            <a:chExt cx="3419704" cy="1389450"/>
          </a:xfrm>
        </p:grpSpPr>
        <p:cxnSp>
          <p:nvCxnSpPr>
            <p:cNvPr id="604" name="Straight Arrow Connector 603">
              <a:extLst>
                <a:ext uri="{FF2B5EF4-FFF2-40B4-BE49-F238E27FC236}">
                  <a16:creationId xmlns:a16="http://schemas.microsoft.com/office/drawing/2014/main" id="{6BBE59A3-B7AF-2A27-9538-5E7642CFAE5A}"/>
                </a:ext>
              </a:extLst>
            </p:cNvPr>
            <p:cNvCxnSpPr>
              <a:cxnSpLocks/>
              <a:endCxn id="610" idx="2"/>
            </p:cNvCxnSpPr>
            <p:nvPr/>
          </p:nvCxnSpPr>
          <p:spPr>
            <a:xfrm>
              <a:off x="2387355" y="4422998"/>
              <a:ext cx="333760" cy="85331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09867834-23BD-DE01-839B-97A8B3DB2EE6}"/>
                </a:ext>
              </a:extLst>
            </p:cNvPr>
            <p:cNvSpPr/>
            <p:nvPr/>
          </p:nvSpPr>
          <p:spPr>
            <a:xfrm>
              <a:off x="2190647" y="430237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BBBEFDE3-8994-7772-07B0-C9E255B3EBA6}"/>
                </a:ext>
              </a:extLst>
            </p:cNvPr>
            <p:cNvGrpSpPr/>
            <p:nvPr/>
          </p:nvGrpSpPr>
          <p:grpSpPr>
            <a:xfrm>
              <a:off x="3593684" y="4580540"/>
              <a:ext cx="320922" cy="369332"/>
              <a:chOff x="2649649" y="4474720"/>
              <a:chExt cx="320922" cy="369332"/>
            </a:xfrm>
          </p:grpSpPr>
          <p:grpSp>
            <p:nvGrpSpPr>
              <p:cNvPr id="626" name="Group 625">
                <a:extLst>
                  <a:ext uri="{FF2B5EF4-FFF2-40B4-BE49-F238E27FC236}">
                    <a16:creationId xmlns:a16="http://schemas.microsoft.com/office/drawing/2014/main" id="{41FB8B53-8061-188C-CC9F-96B1AD0511BE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28" name="Partial Circle 627">
                  <a:extLst>
                    <a:ext uri="{FF2B5EF4-FFF2-40B4-BE49-F238E27FC236}">
                      <a16:creationId xmlns:a16="http://schemas.microsoft.com/office/drawing/2014/main" id="{CBDBEEF6-2E0C-DAF6-FC9F-09987A34693D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9" name="Partial Circle 628">
                  <a:extLst>
                    <a:ext uri="{FF2B5EF4-FFF2-40B4-BE49-F238E27FC236}">
                      <a16:creationId xmlns:a16="http://schemas.microsoft.com/office/drawing/2014/main" id="{41259D4E-DF9C-1099-94A7-EC9C85D9803F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27" name="TextBox 626">
                <a:extLst>
                  <a:ext uri="{FF2B5EF4-FFF2-40B4-BE49-F238E27FC236}">
                    <a16:creationId xmlns:a16="http://schemas.microsoft.com/office/drawing/2014/main" id="{913A9536-3AE0-24FE-AD66-9400E748AD65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B3B96A53-30B0-A528-B11B-DF5655E72DA2}"/>
                </a:ext>
              </a:extLst>
            </p:cNvPr>
            <p:cNvSpPr/>
            <p:nvPr/>
          </p:nvSpPr>
          <p:spPr>
            <a:xfrm>
              <a:off x="3098439" y="4522992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cxnSp>
          <p:nvCxnSpPr>
            <p:cNvPr id="608" name="Straight Arrow Connector 607">
              <a:extLst>
                <a:ext uri="{FF2B5EF4-FFF2-40B4-BE49-F238E27FC236}">
                  <a16:creationId xmlns:a16="http://schemas.microsoft.com/office/drawing/2014/main" id="{5A1209BF-E5C7-2BFD-0265-D1BE22B58B17}"/>
                </a:ext>
              </a:extLst>
            </p:cNvPr>
            <p:cNvCxnSpPr>
              <a:cxnSpLocks/>
            </p:cNvCxnSpPr>
            <p:nvPr/>
          </p:nvCxnSpPr>
          <p:spPr>
            <a:xfrm>
              <a:off x="3299764" y="4657556"/>
              <a:ext cx="322435" cy="106454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9" name="Straight Arrow Connector 608">
              <a:extLst>
                <a:ext uri="{FF2B5EF4-FFF2-40B4-BE49-F238E27FC236}">
                  <a16:creationId xmlns:a16="http://schemas.microsoft.com/office/drawing/2014/main" id="{AFD45ECC-3E97-0CBB-1FAA-CA563F8093CD}"/>
                </a:ext>
              </a:extLst>
            </p:cNvPr>
            <p:cNvCxnSpPr>
              <a:cxnSpLocks/>
              <a:stCxn id="610" idx="2"/>
            </p:cNvCxnSpPr>
            <p:nvPr/>
          </p:nvCxnSpPr>
          <p:spPr>
            <a:xfrm>
              <a:off x="2721115" y="4508329"/>
              <a:ext cx="377440" cy="103087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AF9A3FC4-1B9B-3528-E2A5-56AD04635AB9}"/>
                </a:ext>
              </a:extLst>
            </p:cNvPr>
            <p:cNvSpPr/>
            <p:nvPr/>
          </p:nvSpPr>
          <p:spPr>
            <a:xfrm>
              <a:off x="2721115" y="440942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611" name="TextBox 610">
              <a:extLst>
                <a:ext uri="{FF2B5EF4-FFF2-40B4-BE49-F238E27FC236}">
                  <a16:creationId xmlns:a16="http://schemas.microsoft.com/office/drawing/2014/main" id="{3F1EA340-0EF2-1FC0-B2D7-8E3BDFE62B85}"/>
                </a:ext>
              </a:extLst>
            </p:cNvPr>
            <p:cNvSpPr txBox="1"/>
            <p:nvPr/>
          </p:nvSpPr>
          <p:spPr>
            <a:xfrm>
              <a:off x="2302144" y="44026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EE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rgbClr val="EE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D594789D-40A9-6B52-1DBC-59ECECDE7334}"/>
                </a:ext>
              </a:extLst>
            </p:cNvPr>
            <p:cNvGrpSpPr/>
            <p:nvPr/>
          </p:nvGrpSpPr>
          <p:grpSpPr>
            <a:xfrm>
              <a:off x="3931533" y="4572349"/>
              <a:ext cx="320922" cy="369332"/>
              <a:chOff x="2649649" y="4474720"/>
              <a:chExt cx="320922" cy="369332"/>
            </a:xfrm>
          </p:grpSpPr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22917651-114F-D174-4201-B8C8A7F969DF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24" name="Partial Circle 623">
                  <a:extLst>
                    <a:ext uri="{FF2B5EF4-FFF2-40B4-BE49-F238E27FC236}">
                      <a16:creationId xmlns:a16="http://schemas.microsoft.com/office/drawing/2014/main" id="{78CB4416-7F7C-55FF-DF40-20F3AA7E00ED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5" name="Partial Circle 624">
                  <a:extLst>
                    <a:ext uri="{FF2B5EF4-FFF2-40B4-BE49-F238E27FC236}">
                      <a16:creationId xmlns:a16="http://schemas.microsoft.com/office/drawing/2014/main" id="{EC87CB04-8964-C6D7-1F5A-9FE8F1B7F23B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23" name="TextBox 622">
                <a:extLst>
                  <a:ext uri="{FF2B5EF4-FFF2-40B4-BE49-F238E27FC236}">
                    <a16:creationId xmlns:a16="http://schemas.microsoft.com/office/drawing/2014/main" id="{BC3E48C2-57C7-FC5E-34A9-DA938F2A893C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cxnSp>
          <p:nvCxnSpPr>
            <p:cNvPr id="613" name="Straight Arrow Connector 612">
              <a:extLst>
                <a:ext uri="{FF2B5EF4-FFF2-40B4-BE49-F238E27FC236}">
                  <a16:creationId xmlns:a16="http://schemas.microsoft.com/office/drawing/2014/main" id="{FF60153D-C60E-0787-779E-05B46F636542}"/>
                </a:ext>
              </a:extLst>
            </p:cNvPr>
            <p:cNvCxnSpPr>
              <a:cxnSpLocks/>
              <a:endCxn id="618" idx="3"/>
            </p:cNvCxnSpPr>
            <p:nvPr/>
          </p:nvCxnSpPr>
          <p:spPr>
            <a:xfrm flipV="1">
              <a:off x="4168970" y="4403689"/>
              <a:ext cx="393851" cy="312566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E940905B-B97C-566A-A4D2-1666BC749923}"/>
                </a:ext>
              </a:extLst>
            </p:cNvPr>
            <p:cNvSpPr/>
            <p:nvPr/>
          </p:nvSpPr>
          <p:spPr>
            <a:xfrm>
              <a:off x="4858737" y="3990361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BD07D762-D941-3720-55C6-CAFFECE19F8A}"/>
                </a:ext>
              </a:extLst>
            </p:cNvPr>
            <p:cNvSpPr/>
            <p:nvPr/>
          </p:nvSpPr>
          <p:spPr>
            <a:xfrm>
              <a:off x="5406407" y="3560422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cxnSp>
          <p:nvCxnSpPr>
            <p:cNvPr id="616" name="Straight Arrow Connector 615">
              <a:extLst>
                <a:ext uri="{FF2B5EF4-FFF2-40B4-BE49-F238E27FC236}">
                  <a16:creationId xmlns:a16="http://schemas.microsoft.com/office/drawing/2014/main" id="{B0BDFBAF-667E-4506-4E7D-623209CA0D9D}"/>
                </a:ext>
              </a:extLst>
            </p:cNvPr>
            <p:cNvCxnSpPr>
              <a:cxnSpLocks/>
              <a:endCxn id="615" idx="3"/>
            </p:cNvCxnSpPr>
            <p:nvPr/>
          </p:nvCxnSpPr>
          <p:spPr>
            <a:xfrm flipV="1">
              <a:off x="5044476" y="3729270"/>
              <a:ext cx="391798" cy="307535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7" name="Straight Arrow Connector 616">
              <a:extLst>
                <a:ext uri="{FF2B5EF4-FFF2-40B4-BE49-F238E27FC236}">
                  <a16:creationId xmlns:a16="http://schemas.microsoft.com/office/drawing/2014/main" id="{4F2EA4CF-7478-C48C-1037-825DC83A552B}"/>
                </a:ext>
              </a:extLst>
            </p:cNvPr>
            <p:cNvCxnSpPr>
              <a:cxnSpLocks/>
              <a:stCxn id="618" idx="3"/>
            </p:cNvCxnSpPr>
            <p:nvPr/>
          </p:nvCxnSpPr>
          <p:spPr>
            <a:xfrm flipV="1">
              <a:off x="4562821" y="4144755"/>
              <a:ext cx="308618" cy="25893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FF25D7A4-7C49-8DF4-642D-9CA7AADBED7A}"/>
                </a:ext>
              </a:extLst>
            </p:cNvPr>
            <p:cNvSpPr/>
            <p:nvPr/>
          </p:nvSpPr>
          <p:spPr>
            <a:xfrm>
              <a:off x="4532954" y="4234841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68390EE7-BE91-FB0C-0658-C8B66AE1564E}"/>
                </a:ext>
              </a:extLst>
            </p:cNvPr>
            <p:cNvSpPr txBox="1"/>
            <p:nvPr/>
          </p:nvSpPr>
          <p:spPr>
            <a:xfrm>
              <a:off x="4261068" y="449481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1D7D824E-914A-8468-7B71-1D5C1CB9EF12}"/>
                </a:ext>
              </a:extLst>
            </p:cNvPr>
            <p:cNvSpPr txBox="1"/>
            <p:nvPr/>
          </p:nvSpPr>
          <p:spPr>
            <a:xfrm>
              <a:off x="5142594" y="381387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21" name="Straight Arrow Connector 620">
              <a:extLst>
                <a:ext uri="{FF2B5EF4-FFF2-40B4-BE49-F238E27FC236}">
                  <a16:creationId xmlns:a16="http://schemas.microsoft.com/office/drawing/2014/main" id="{2E188543-EADA-EA51-4A45-09BE07840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4706" y="4762694"/>
              <a:ext cx="133350" cy="7143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0BA5F900-134B-8B63-E6D2-3561F7E99295}"/>
              </a:ext>
            </a:extLst>
          </p:cNvPr>
          <p:cNvGrpSpPr/>
          <p:nvPr/>
        </p:nvGrpSpPr>
        <p:grpSpPr>
          <a:xfrm>
            <a:off x="7438584" y="5178599"/>
            <a:ext cx="3312214" cy="1299358"/>
            <a:chOff x="7223050" y="3727530"/>
            <a:chExt cx="3312214" cy="1299358"/>
          </a:xfrm>
        </p:grpSpPr>
        <p:cxnSp>
          <p:nvCxnSpPr>
            <p:cNvPr id="631" name="Straight Arrow Connector 630">
              <a:extLst>
                <a:ext uri="{FF2B5EF4-FFF2-40B4-BE49-F238E27FC236}">
                  <a16:creationId xmlns:a16="http://schemas.microsoft.com/office/drawing/2014/main" id="{4859E5D5-3B0C-FD99-082B-B27C05B0A312}"/>
                </a:ext>
              </a:extLst>
            </p:cNvPr>
            <p:cNvCxnSpPr>
              <a:cxnSpLocks/>
              <a:stCxn id="640" idx="2"/>
              <a:endCxn id="641" idx="2"/>
            </p:cNvCxnSpPr>
            <p:nvPr/>
          </p:nvCxnSpPr>
          <p:spPr>
            <a:xfrm>
              <a:off x="8640658" y="4172114"/>
              <a:ext cx="320356" cy="97925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2" name="Straight Arrow Connector 631">
              <a:extLst>
                <a:ext uri="{FF2B5EF4-FFF2-40B4-BE49-F238E27FC236}">
                  <a16:creationId xmlns:a16="http://schemas.microsoft.com/office/drawing/2014/main" id="{7E7C3DF6-D653-79FF-D321-7E71CE8C10BD}"/>
                </a:ext>
              </a:extLst>
            </p:cNvPr>
            <p:cNvCxnSpPr>
              <a:cxnSpLocks/>
              <a:endCxn id="637" idx="2"/>
            </p:cNvCxnSpPr>
            <p:nvPr/>
          </p:nvCxnSpPr>
          <p:spPr>
            <a:xfrm>
              <a:off x="7419758" y="3848158"/>
              <a:ext cx="333760" cy="85331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18AFC62F-8316-5ED8-989B-07BB0C9ADFA8}"/>
                </a:ext>
              </a:extLst>
            </p:cNvPr>
            <p:cNvSpPr/>
            <p:nvPr/>
          </p:nvSpPr>
          <p:spPr>
            <a:xfrm>
              <a:off x="7223050" y="372753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2D5CE321-0FC2-1B19-A690-B13CB1ABE307}"/>
                </a:ext>
              </a:extLst>
            </p:cNvPr>
            <p:cNvSpPr/>
            <p:nvPr/>
          </p:nvSpPr>
          <p:spPr>
            <a:xfrm>
              <a:off x="8130842" y="3948152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cxnSp>
          <p:nvCxnSpPr>
            <p:cNvPr id="635" name="Straight Arrow Connector 634">
              <a:extLst>
                <a:ext uri="{FF2B5EF4-FFF2-40B4-BE49-F238E27FC236}">
                  <a16:creationId xmlns:a16="http://schemas.microsoft.com/office/drawing/2014/main" id="{C399FFEA-F585-138B-D16E-85B08B45A6CF}"/>
                </a:ext>
              </a:extLst>
            </p:cNvPr>
            <p:cNvCxnSpPr>
              <a:cxnSpLocks/>
              <a:endCxn id="640" idx="2"/>
            </p:cNvCxnSpPr>
            <p:nvPr/>
          </p:nvCxnSpPr>
          <p:spPr>
            <a:xfrm>
              <a:off x="8332167" y="4063666"/>
              <a:ext cx="308491" cy="108448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6" name="Straight Arrow Connector 635">
              <a:extLst>
                <a:ext uri="{FF2B5EF4-FFF2-40B4-BE49-F238E27FC236}">
                  <a16:creationId xmlns:a16="http://schemas.microsoft.com/office/drawing/2014/main" id="{103E1B5E-B1A3-9CB9-F4BF-6452E7CDCC2C}"/>
                </a:ext>
              </a:extLst>
            </p:cNvPr>
            <p:cNvCxnSpPr>
              <a:cxnSpLocks/>
              <a:stCxn id="637" idx="2"/>
            </p:cNvCxnSpPr>
            <p:nvPr/>
          </p:nvCxnSpPr>
          <p:spPr>
            <a:xfrm>
              <a:off x="7753518" y="3933489"/>
              <a:ext cx="377440" cy="103087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0D386CC9-EFB0-77C7-FA92-816918CE485B}"/>
                </a:ext>
              </a:extLst>
            </p:cNvPr>
            <p:cNvSpPr/>
            <p:nvPr/>
          </p:nvSpPr>
          <p:spPr>
            <a:xfrm>
              <a:off x="7753518" y="383458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638" name="TextBox 637">
              <a:extLst>
                <a:ext uri="{FF2B5EF4-FFF2-40B4-BE49-F238E27FC236}">
                  <a16:creationId xmlns:a16="http://schemas.microsoft.com/office/drawing/2014/main" id="{D922CCC7-4FB1-22B1-FD47-8F347A6D3897}"/>
                </a:ext>
              </a:extLst>
            </p:cNvPr>
            <p:cNvSpPr txBox="1"/>
            <p:nvPr/>
          </p:nvSpPr>
          <p:spPr>
            <a:xfrm>
              <a:off x="7334547" y="382778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EE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rgbClr val="EE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39" name="TextBox 638">
              <a:extLst>
                <a:ext uri="{FF2B5EF4-FFF2-40B4-BE49-F238E27FC236}">
                  <a16:creationId xmlns:a16="http://schemas.microsoft.com/office/drawing/2014/main" id="{F283AA6B-A3F4-2058-A272-27642117E6C8}"/>
                </a:ext>
              </a:extLst>
            </p:cNvPr>
            <p:cNvSpPr txBox="1"/>
            <p:nvPr/>
          </p:nvSpPr>
          <p:spPr>
            <a:xfrm>
              <a:off x="8261445" y="41086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EE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solidFill>
                  <a:srgbClr val="EE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3F9B4333-C8BF-6036-F6DD-2AE078F2E230}"/>
                </a:ext>
              </a:extLst>
            </p:cNvPr>
            <p:cNvSpPr/>
            <p:nvPr/>
          </p:nvSpPr>
          <p:spPr>
            <a:xfrm>
              <a:off x="8640658" y="4073205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E6F3162A-6A94-D2CC-0E08-FBA7AD50391A}"/>
                </a:ext>
              </a:extLst>
            </p:cNvPr>
            <p:cNvSpPr/>
            <p:nvPr/>
          </p:nvSpPr>
          <p:spPr>
            <a:xfrm>
              <a:off x="8961014" y="417113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cxnSp>
          <p:nvCxnSpPr>
            <p:cNvPr id="642" name="Straight Arrow Connector 641">
              <a:extLst>
                <a:ext uri="{FF2B5EF4-FFF2-40B4-BE49-F238E27FC236}">
                  <a16:creationId xmlns:a16="http://schemas.microsoft.com/office/drawing/2014/main" id="{3FAAE24A-E501-9748-F00B-64C6ED81EC5D}"/>
                </a:ext>
              </a:extLst>
            </p:cNvPr>
            <p:cNvCxnSpPr>
              <a:cxnSpLocks/>
              <a:stCxn id="641" idx="6"/>
              <a:endCxn id="647" idx="2"/>
            </p:cNvCxnSpPr>
            <p:nvPr/>
          </p:nvCxnSpPr>
          <p:spPr>
            <a:xfrm>
              <a:off x="9164958" y="4270039"/>
              <a:ext cx="305872" cy="134578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673D3BC5-D2D9-89F5-61A0-DC7BD62C25CB}"/>
                </a:ext>
              </a:extLst>
            </p:cNvPr>
            <p:cNvSpPr/>
            <p:nvPr/>
          </p:nvSpPr>
          <p:spPr>
            <a:xfrm>
              <a:off x="9821504" y="441037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cxnSp>
          <p:nvCxnSpPr>
            <p:cNvPr id="644" name="Straight Arrow Connector 643">
              <a:extLst>
                <a:ext uri="{FF2B5EF4-FFF2-40B4-BE49-F238E27FC236}">
                  <a16:creationId xmlns:a16="http://schemas.microsoft.com/office/drawing/2014/main" id="{62B1A7FC-11B8-6C6F-88C4-961A4ED7A11E}"/>
                </a:ext>
              </a:extLst>
            </p:cNvPr>
            <p:cNvCxnSpPr>
              <a:cxnSpLocks/>
              <a:endCxn id="645" idx="2"/>
            </p:cNvCxnSpPr>
            <p:nvPr/>
          </p:nvCxnSpPr>
          <p:spPr>
            <a:xfrm>
              <a:off x="10022829" y="4525893"/>
              <a:ext cx="308491" cy="108448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F0D243BB-AD23-50A7-FAB4-6AEE45C8E5E9}"/>
                </a:ext>
              </a:extLst>
            </p:cNvPr>
            <p:cNvSpPr/>
            <p:nvPr/>
          </p:nvSpPr>
          <p:spPr>
            <a:xfrm>
              <a:off x="10331320" y="4535432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cxnSp>
          <p:nvCxnSpPr>
            <p:cNvPr id="646" name="Straight Arrow Connector 645">
              <a:extLst>
                <a:ext uri="{FF2B5EF4-FFF2-40B4-BE49-F238E27FC236}">
                  <a16:creationId xmlns:a16="http://schemas.microsoft.com/office/drawing/2014/main" id="{8F4002B1-3B3E-0A49-9F65-C16BC68EC636}"/>
                </a:ext>
              </a:extLst>
            </p:cNvPr>
            <p:cNvCxnSpPr>
              <a:cxnSpLocks/>
              <a:stCxn id="647" idx="2"/>
              <a:endCxn id="643" idx="2"/>
            </p:cNvCxnSpPr>
            <p:nvPr/>
          </p:nvCxnSpPr>
          <p:spPr>
            <a:xfrm>
              <a:off x="9470830" y="4404617"/>
              <a:ext cx="350674" cy="104671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F2AAD364-BDA2-081A-EAD6-64727D77579B}"/>
                </a:ext>
              </a:extLst>
            </p:cNvPr>
            <p:cNvSpPr/>
            <p:nvPr/>
          </p:nvSpPr>
          <p:spPr>
            <a:xfrm>
              <a:off x="9470830" y="4305708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648" name="TextBox 647">
              <a:extLst>
                <a:ext uri="{FF2B5EF4-FFF2-40B4-BE49-F238E27FC236}">
                  <a16:creationId xmlns:a16="http://schemas.microsoft.com/office/drawing/2014/main" id="{6E97B775-26A3-FDB0-6121-EA6A4766A2F7}"/>
                </a:ext>
              </a:extLst>
            </p:cNvPr>
            <p:cNvSpPr txBox="1"/>
            <p:nvPr/>
          </p:nvSpPr>
          <p:spPr>
            <a:xfrm>
              <a:off x="9076205" y="43227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EE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rgbClr val="EE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id="{CCFBACDE-F45C-9F50-A616-3F23D5A58D2D}"/>
                </a:ext>
              </a:extLst>
            </p:cNvPr>
            <p:cNvSpPr txBox="1"/>
            <p:nvPr/>
          </p:nvSpPr>
          <p:spPr>
            <a:xfrm>
              <a:off x="9938264" y="465755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EE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rgbClr val="EE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651" name="TextBox 650">
            <a:extLst>
              <a:ext uri="{FF2B5EF4-FFF2-40B4-BE49-F238E27FC236}">
                <a16:creationId xmlns:a16="http://schemas.microsoft.com/office/drawing/2014/main" id="{9247AB9F-76DE-36F9-DBF7-5C35304B237B}"/>
              </a:ext>
            </a:extLst>
          </p:cNvPr>
          <p:cNvSpPr txBox="1"/>
          <p:nvPr/>
        </p:nvSpPr>
        <p:spPr>
          <a:xfrm>
            <a:off x="710360" y="4310409"/>
            <a:ext cx="612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C4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Middle edge-edge connections</a:t>
            </a:r>
          </a:p>
        </p:txBody>
      </p:sp>
      <p:cxnSp>
        <p:nvCxnSpPr>
          <p:cNvPr id="652" name="Straight Arrow Connector 651">
            <a:extLst>
              <a:ext uri="{FF2B5EF4-FFF2-40B4-BE49-F238E27FC236}">
                <a16:creationId xmlns:a16="http://schemas.microsoft.com/office/drawing/2014/main" id="{F4383E35-6BFC-7A7A-5E8F-467EC491AA03}"/>
              </a:ext>
            </a:extLst>
          </p:cNvPr>
          <p:cNvCxnSpPr>
            <a:cxnSpLocks/>
            <a:stCxn id="653" idx="0"/>
          </p:cNvCxnSpPr>
          <p:nvPr/>
        </p:nvCxnSpPr>
        <p:spPr>
          <a:xfrm flipV="1">
            <a:off x="3720702" y="2733675"/>
            <a:ext cx="251223" cy="771793"/>
          </a:xfrm>
          <a:prstGeom prst="straightConnector1">
            <a:avLst/>
          </a:prstGeom>
          <a:ln w="57150">
            <a:solidFill>
              <a:srgbClr val="D531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3" name="TextBox 652">
            <a:extLst>
              <a:ext uri="{FF2B5EF4-FFF2-40B4-BE49-F238E27FC236}">
                <a16:creationId xmlns:a16="http://schemas.microsoft.com/office/drawing/2014/main" id="{C076FAE1-E6E4-0436-9592-8695BCEFE971}"/>
              </a:ext>
            </a:extLst>
          </p:cNvPr>
          <p:cNvSpPr txBox="1"/>
          <p:nvPr/>
        </p:nvSpPr>
        <p:spPr>
          <a:xfrm>
            <a:off x="2777635" y="3505468"/>
            <a:ext cx="188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Shared</a:t>
            </a:r>
            <a:r>
              <a:rPr lang="fr-FR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hit</a:t>
            </a:r>
            <a:endParaRPr lang="en-GB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2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/>
      <p:bldP spid="65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2: </a:t>
            </a:r>
            <a:r>
              <a:rPr lang="fr-FR" dirty="0" err="1"/>
              <a:t>Handle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Hits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82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601" name="TextBox 600">
            <a:extLst>
              <a:ext uri="{FF2B5EF4-FFF2-40B4-BE49-F238E27FC236}">
                <a16:creationId xmlns:a16="http://schemas.microsoft.com/office/drawing/2014/main" id="{A3B714BF-5432-E69B-9218-783B11A546F9}"/>
              </a:ext>
            </a:extLst>
          </p:cNvPr>
          <p:cNvSpPr txBox="1"/>
          <p:nvPr/>
        </p:nvSpPr>
        <p:spPr>
          <a:xfrm>
            <a:off x="584918" y="3782900"/>
            <a:ext cx="279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graph!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A7997F-3979-F3DB-D6CB-EA9D8F1853CA}"/>
              </a:ext>
            </a:extLst>
          </p:cNvPr>
          <p:cNvGraphicFramePr>
            <a:graphicFrameLocks noGrp="1"/>
          </p:cNvGraphicFramePr>
          <p:nvPr/>
        </p:nvGraphicFramePr>
        <p:xfrm>
          <a:off x="2932956" y="1582925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5CFDDF-829C-8AC5-F0FA-3A9940C2053E}"/>
              </a:ext>
            </a:extLst>
          </p:cNvPr>
          <p:cNvSpPr/>
          <p:nvPr/>
        </p:nvSpPr>
        <p:spPr>
          <a:xfrm>
            <a:off x="2879798" y="1610094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225E2D-EBFB-AE35-A478-EADE5FB5CAD5}"/>
              </a:ext>
            </a:extLst>
          </p:cNvPr>
          <p:cNvCxnSpPr>
            <a:cxnSpLocks/>
          </p:cNvCxnSpPr>
          <p:nvPr/>
        </p:nvCxnSpPr>
        <p:spPr>
          <a:xfrm flipV="1">
            <a:off x="2927342" y="1487050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8EA97F2-EB54-A635-F398-92817B106F07}"/>
              </a:ext>
            </a:extLst>
          </p:cNvPr>
          <p:cNvSpPr/>
          <p:nvPr/>
        </p:nvSpPr>
        <p:spPr>
          <a:xfrm>
            <a:off x="5090737" y="1604313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4CD851-1DA4-8473-4CB3-169134ABF73E}"/>
              </a:ext>
            </a:extLst>
          </p:cNvPr>
          <p:cNvSpPr/>
          <p:nvPr/>
        </p:nvSpPr>
        <p:spPr>
          <a:xfrm>
            <a:off x="4543050" y="1601979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C2508E-2239-3425-65A5-56037E99F652}"/>
              </a:ext>
            </a:extLst>
          </p:cNvPr>
          <p:cNvSpPr/>
          <p:nvPr/>
        </p:nvSpPr>
        <p:spPr>
          <a:xfrm>
            <a:off x="3985569" y="1606517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A09F3C-F1D4-7673-D734-09F27189FA82}"/>
              </a:ext>
            </a:extLst>
          </p:cNvPr>
          <p:cNvSpPr/>
          <p:nvPr/>
        </p:nvSpPr>
        <p:spPr>
          <a:xfrm>
            <a:off x="3431796" y="1606517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B6BA02-E410-FE10-B022-65768F03D03A}"/>
              </a:ext>
            </a:extLst>
          </p:cNvPr>
          <p:cNvCxnSpPr>
            <a:cxnSpLocks/>
          </p:cNvCxnSpPr>
          <p:nvPr/>
        </p:nvCxnSpPr>
        <p:spPr>
          <a:xfrm>
            <a:off x="2908917" y="3313516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8A77E9-D6BC-2285-F2BA-86DE442C54A3}"/>
                  </a:ext>
                </a:extLst>
              </p:cNvPr>
              <p:cNvSpPr txBox="1"/>
              <p:nvPr/>
            </p:nvSpPr>
            <p:spPr>
              <a:xfrm>
                <a:off x="5339927" y="3284293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8A77E9-D6BC-2285-F2BA-86DE442C5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927" y="3284293"/>
                <a:ext cx="37779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1FDF29-9F3B-3787-F242-5FFD038724B6}"/>
                  </a:ext>
                </a:extLst>
              </p:cNvPr>
              <p:cNvSpPr txBox="1"/>
              <p:nvPr/>
            </p:nvSpPr>
            <p:spPr>
              <a:xfrm>
                <a:off x="2533813" y="1368599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1FDF29-9F3B-3787-F242-5FFD03872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813" y="1368599"/>
                <a:ext cx="39203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FB367B6-E849-21FB-FC9A-CD1453FEABB0}"/>
              </a:ext>
            </a:extLst>
          </p:cNvPr>
          <p:cNvSpPr txBox="1"/>
          <p:nvPr/>
        </p:nvSpPr>
        <p:spPr>
          <a:xfrm>
            <a:off x="2688331" y="330263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3C3FDD-EE24-1773-98FE-D5FA83075331}"/>
              </a:ext>
            </a:extLst>
          </p:cNvPr>
          <p:cNvSpPr txBox="1"/>
          <p:nvPr/>
        </p:nvSpPr>
        <p:spPr>
          <a:xfrm>
            <a:off x="3268104" y="3302634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3E8888-B5C9-6B84-61DB-1EF4B7B428C6}"/>
              </a:ext>
            </a:extLst>
          </p:cNvPr>
          <p:cNvSpPr txBox="1"/>
          <p:nvPr/>
        </p:nvSpPr>
        <p:spPr>
          <a:xfrm>
            <a:off x="3775282" y="32980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A1645-117B-F59B-C73D-7D23AC4213B5}"/>
              </a:ext>
            </a:extLst>
          </p:cNvPr>
          <p:cNvSpPr txBox="1"/>
          <p:nvPr/>
        </p:nvSpPr>
        <p:spPr>
          <a:xfrm>
            <a:off x="4355055" y="32980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CC8FE-3996-2024-A74F-AA0F29A49FE7}"/>
              </a:ext>
            </a:extLst>
          </p:cNvPr>
          <p:cNvSpPr txBox="1"/>
          <p:nvPr/>
        </p:nvSpPr>
        <p:spPr>
          <a:xfrm>
            <a:off x="4883811" y="3298070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69BE57-CED7-ECD5-20E9-6077DD445DA8}"/>
              </a:ext>
            </a:extLst>
          </p:cNvPr>
          <p:cNvSpPr txBox="1"/>
          <p:nvPr/>
        </p:nvSpPr>
        <p:spPr>
          <a:xfrm>
            <a:off x="2403459" y="3130147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22ECC7-1215-47C4-B0EE-D78B8F53C5DC}"/>
              </a:ext>
            </a:extLst>
          </p:cNvPr>
          <p:cNvSpPr txBox="1"/>
          <p:nvPr/>
        </p:nvSpPr>
        <p:spPr>
          <a:xfrm>
            <a:off x="2410102" y="26973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44A7C2-5974-56C6-D736-FDFCC8A41F49}"/>
              </a:ext>
            </a:extLst>
          </p:cNvPr>
          <p:cNvSpPr txBox="1"/>
          <p:nvPr/>
        </p:nvSpPr>
        <p:spPr>
          <a:xfrm>
            <a:off x="2409711" y="226266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61CC20-D469-5274-15D7-E947F83BCE7C}"/>
              </a:ext>
            </a:extLst>
          </p:cNvPr>
          <p:cNvSpPr txBox="1"/>
          <p:nvPr/>
        </p:nvSpPr>
        <p:spPr>
          <a:xfrm>
            <a:off x="2416078" y="1828552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85A82FD-6902-3273-AEA0-8502FCEEC551}"/>
              </a:ext>
            </a:extLst>
          </p:cNvPr>
          <p:cNvSpPr/>
          <p:nvPr/>
        </p:nvSpPr>
        <p:spPr>
          <a:xfrm>
            <a:off x="5028104" y="2448962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3E781D-07CD-7119-2D41-637CF58DF7CE}"/>
              </a:ext>
            </a:extLst>
          </p:cNvPr>
          <p:cNvSpPr/>
          <p:nvPr/>
        </p:nvSpPr>
        <p:spPr>
          <a:xfrm>
            <a:off x="5028104" y="2654702"/>
            <a:ext cx="203944" cy="19781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A81B4B-FB0D-46B9-6A8C-9F397C748C79}"/>
              </a:ext>
            </a:extLst>
          </p:cNvPr>
          <p:cNvGrpSpPr/>
          <p:nvPr/>
        </p:nvGrpSpPr>
        <p:grpSpPr>
          <a:xfrm>
            <a:off x="2756885" y="1603829"/>
            <a:ext cx="320922" cy="369332"/>
            <a:chOff x="2649649" y="4474720"/>
            <a:chExt cx="320922" cy="3693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82247B0-C16B-AD7C-58C2-1E5D31FC53D5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30" name="Partial Circle 29">
                <a:extLst>
                  <a:ext uri="{FF2B5EF4-FFF2-40B4-BE49-F238E27FC236}">
                    <a16:creationId xmlns:a16="http://schemas.microsoft.com/office/drawing/2014/main" id="{4A46921B-5D8D-2195-6366-FAF7F1AC7067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Partial Circle 30">
                <a:extLst>
                  <a:ext uri="{FF2B5EF4-FFF2-40B4-BE49-F238E27FC236}">
                    <a16:creationId xmlns:a16="http://schemas.microsoft.com/office/drawing/2014/main" id="{99E518AF-16E8-51C4-1E4E-3F3ECB6D34C7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B1EFB8-981C-C798-DE60-A78238DA739A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49BCEC-8EDA-8CE8-B8E4-46BE3734D4E0}"/>
              </a:ext>
            </a:extLst>
          </p:cNvPr>
          <p:cNvGrpSpPr/>
          <p:nvPr/>
        </p:nvGrpSpPr>
        <p:grpSpPr>
          <a:xfrm>
            <a:off x="3311622" y="1815922"/>
            <a:ext cx="320922" cy="369332"/>
            <a:chOff x="2649649" y="4474720"/>
            <a:chExt cx="320922" cy="3693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DDDD1D1-D689-B2A0-384C-AC305D1DBA52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35" name="Partial Circle 34">
                <a:extLst>
                  <a:ext uri="{FF2B5EF4-FFF2-40B4-BE49-F238E27FC236}">
                    <a16:creationId xmlns:a16="http://schemas.microsoft.com/office/drawing/2014/main" id="{B4481F6D-A381-4B15-415F-748AF2DAB263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Partial Circle 35">
                <a:extLst>
                  <a:ext uri="{FF2B5EF4-FFF2-40B4-BE49-F238E27FC236}">
                    <a16:creationId xmlns:a16="http://schemas.microsoft.com/office/drawing/2014/main" id="{F695CFDC-502B-F2B2-6062-2AE05C100680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B35810-CB6E-E535-1789-BD7FAE474738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FAEB91-B088-DB27-FECC-303ED968F70A}"/>
              </a:ext>
            </a:extLst>
          </p:cNvPr>
          <p:cNvGrpSpPr/>
          <p:nvPr/>
        </p:nvGrpSpPr>
        <p:grpSpPr>
          <a:xfrm>
            <a:off x="3865093" y="2032951"/>
            <a:ext cx="320922" cy="369332"/>
            <a:chOff x="2649649" y="4474720"/>
            <a:chExt cx="320922" cy="3693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D7D1EBB-7B67-871B-D6AC-B7E5490956A8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40" name="Partial Circle 39">
                <a:extLst>
                  <a:ext uri="{FF2B5EF4-FFF2-40B4-BE49-F238E27FC236}">
                    <a16:creationId xmlns:a16="http://schemas.microsoft.com/office/drawing/2014/main" id="{AF153E0C-D599-CEF6-B94D-4BBACE4165FB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Partial Circle 40">
                <a:extLst>
                  <a:ext uri="{FF2B5EF4-FFF2-40B4-BE49-F238E27FC236}">
                    <a16:creationId xmlns:a16="http://schemas.microsoft.com/office/drawing/2014/main" id="{FD11D813-07A7-96BB-82D3-D885BCC214B6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EB37CE-59B1-32FC-9509-C3186A96A5E7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1766905-F06F-1431-4C3A-3561916D5CA4}"/>
              </a:ext>
            </a:extLst>
          </p:cNvPr>
          <p:cNvGrpSpPr/>
          <p:nvPr/>
        </p:nvGrpSpPr>
        <p:grpSpPr>
          <a:xfrm>
            <a:off x="4432899" y="2233072"/>
            <a:ext cx="320922" cy="369332"/>
            <a:chOff x="2649649" y="4474720"/>
            <a:chExt cx="320922" cy="36933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978F6EC-CD3F-595D-9347-318ADEB96746}"/>
                </a:ext>
              </a:extLst>
            </p:cNvPr>
            <p:cNvGrpSpPr/>
            <p:nvPr/>
          </p:nvGrpSpPr>
          <p:grpSpPr>
            <a:xfrm>
              <a:off x="2705029" y="4560580"/>
              <a:ext cx="197822" cy="205337"/>
              <a:chOff x="778485" y="2221677"/>
              <a:chExt cx="138390" cy="143648"/>
            </a:xfrm>
          </p:grpSpPr>
          <p:sp>
            <p:nvSpPr>
              <p:cNvPr id="45" name="Partial Circle 44">
                <a:extLst>
                  <a:ext uri="{FF2B5EF4-FFF2-40B4-BE49-F238E27FC236}">
                    <a16:creationId xmlns:a16="http://schemas.microsoft.com/office/drawing/2014/main" id="{DD51EEA5-C291-3721-AB16-67B9A2A6EE0A}"/>
                  </a:ext>
                </a:extLst>
              </p:cNvPr>
              <p:cNvSpPr/>
              <p:nvPr/>
            </p:nvSpPr>
            <p:spPr>
              <a:xfrm rot="5400000">
                <a:off x="778486" y="2221677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Partial Circle 45">
                <a:extLst>
                  <a:ext uri="{FF2B5EF4-FFF2-40B4-BE49-F238E27FC236}">
                    <a16:creationId xmlns:a16="http://schemas.microsoft.com/office/drawing/2014/main" id="{96BA41FD-1AD6-8522-2063-D7B7DD43F0D8}"/>
                  </a:ext>
                </a:extLst>
              </p:cNvPr>
              <p:cNvSpPr/>
              <p:nvPr/>
            </p:nvSpPr>
            <p:spPr>
              <a:xfrm rot="16200000">
                <a:off x="778486" y="2226935"/>
                <a:ext cx="138389" cy="138389"/>
              </a:xfrm>
              <a:prstGeom prst="pie">
                <a:avLst>
                  <a:gd name="adj1" fmla="val 5371826"/>
                  <a:gd name="adj2" fmla="val 16200000"/>
                </a:avLst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C9FDB3-D60F-75B2-AF03-9495391ACE61}"/>
                </a:ext>
              </a:extLst>
            </p:cNvPr>
            <p:cNvSpPr txBox="1"/>
            <p:nvPr/>
          </p:nvSpPr>
          <p:spPr>
            <a:xfrm>
              <a:off x="2649649" y="4474720"/>
              <a:ext cx="32092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895A467-28CC-9682-5C57-399134A0F62D}"/>
              </a:ext>
            </a:extLst>
          </p:cNvPr>
          <p:cNvCxnSpPr>
            <a:cxnSpLocks/>
          </p:cNvCxnSpPr>
          <p:nvPr/>
        </p:nvCxnSpPr>
        <p:spPr>
          <a:xfrm>
            <a:off x="2975612" y="1828552"/>
            <a:ext cx="388970" cy="16803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E85F86B-1C97-15F5-7BF1-08412D8837AC}"/>
              </a:ext>
            </a:extLst>
          </p:cNvPr>
          <p:cNvCxnSpPr>
            <a:cxnSpLocks/>
          </p:cNvCxnSpPr>
          <p:nvPr/>
        </p:nvCxnSpPr>
        <p:spPr>
          <a:xfrm>
            <a:off x="3577942" y="2057547"/>
            <a:ext cx="327660" cy="1524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0D192F7-73B8-F426-7A35-8C5449C98226}"/>
              </a:ext>
            </a:extLst>
          </p:cNvPr>
          <p:cNvCxnSpPr>
            <a:cxnSpLocks/>
          </p:cNvCxnSpPr>
          <p:nvPr/>
        </p:nvCxnSpPr>
        <p:spPr>
          <a:xfrm>
            <a:off x="4126582" y="2270907"/>
            <a:ext cx="342900" cy="14478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1070A33-6530-0FF7-9E2A-D5904A4C5771}"/>
              </a:ext>
            </a:extLst>
          </p:cNvPr>
          <p:cNvCxnSpPr>
            <a:cxnSpLocks/>
          </p:cNvCxnSpPr>
          <p:nvPr/>
        </p:nvCxnSpPr>
        <p:spPr>
          <a:xfrm>
            <a:off x="4682842" y="2446167"/>
            <a:ext cx="365760" cy="9144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C321A0-1800-B944-E1ED-9CBB3B7BABEB}"/>
              </a:ext>
            </a:extLst>
          </p:cNvPr>
          <p:cNvCxnSpPr>
            <a:cxnSpLocks/>
          </p:cNvCxnSpPr>
          <p:nvPr/>
        </p:nvCxnSpPr>
        <p:spPr>
          <a:xfrm>
            <a:off x="4667602" y="2438547"/>
            <a:ext cx="365760" cy="32004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C1171DDC-9BCE-002A-F798-A8698C647D7E}"/>
              </a:ext>
            </a:extLst>
          </p:cNvPr>
          <p:cNvGraphicFramePr>
            <a:graphicFrameLocks noGrp="1"/>
          </p:cNvGraphicFramePr>
          <p:nvPr/>
        </p:nvGraphicFramePr>
        <p:xfrm>
          <a:off x="7514720" y="1550914"/>
          <a:ext cx="2535360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360">
                  <a:extLst>
                    <a:ext uri="{9D8B030D-6E8A-4147-A177-3AD203B41FA5}">
                      <a16:colId xmlns:a16="http://schemas.microsoft.com/office/drawing/2014/main" val="12777769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359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90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686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4777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6343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4649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1987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45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81496"/>
                  </a:ext>
                </a:extLst>
              </a:tr>
            </a:tbl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BDD258B3-AB4A-53B4-B7BC-B132964943EF}"/>
              </a:ext>
            </a:extLst>
          </p:cNvPr>
          <p:cNvSpPr/>
          <p:nvPr/>
        </p:nvSpPr>
        <p:spPr>
          <a:xfrm>
            <a:off x="7461562" y="1578083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6E42953-ED39-FBC4-D123-CF1BC0428252}"/>
              </a:ext>
            </a:extLst>
          </p:cNvPr>
          <p:cNvCxnSpPr>
            <a:cxnSpLocks/>
          </p:cNvCxnSpPr>
          <p:nvPr/>
        </p:nvCxnSpPr>
        <p:spPr>
          <a:xfrm flipV="1">
            <a:off x="7509106" y="1455039"/>
            <a:ext cx="0" cy="18155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5F2FBDC8-77B9-CE1A-0239-83934FC6CCC7}"/>
              </a:ext>
            </a:extLst>
          </p:cNvPr>
          <p:cNvSpPr/>
          <p:nvPr/>
        </p:nvSpPr>
        <p:spPr>
          <a:xfrm>
            <a:off x="9672501" y="1572302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9DE1C28-2290-85CE-5CCB-17F2DE1B507F}"/>
              </a:ext>
            </a:extLst>
          </p:cNvPr>
          <p:cNvSpPr/>
          <p:nvPr/>
        </p:nvSpPr>
        <p:spPr>
          <a:xfrm>
            <a:off x="9124814" y="1569968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47AFDCB-1A67-F163-3860-8B5CFD3888D9}"/>
              </a:ext>
            </a:extLst>
          </p:cNvPr>
          <p:cNvSpPr/>
          <p:nvPr/>
        </p:nvSpPr>
        <p:spPr>
          <a:xfrm>
            <a:off x="8567333" y="1574506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739E79A-F144-6E26-12C0-305A54385279}"/>
              </a:ext>
            </a:extLst>
          </p:cNvPr>
          <p:cNvSpPr/>
          <p:nvPr/>
        </p:nvSpPr>
        <p:spPr>
          <a:xfrm>
            <a:off x="8013560" y="1574506"/>
            <a:ext cx="95814" cy="17115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EC97BF7-FC6C-FD37-DC23-E6698D6F4FA1}"/>
              </a:ext>
            </a:extLst>
          </p:cNvPr>
          <p:cNvCxnSpPr>
            <a:cxnSpLocks/>
          </p:cNvCxnSpPr>
          <p:nvPr/>
        </p:nvCxnSpPr>
        <p:spPr>
          <a:xfrm>
            <a:off x="7490681" y="3281505"/>
            <a:ext cx="26316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D275FC1-EB9B-CDFC-2DE3-C1015F462BEC}"/>
                  </a:ext>
                </a:extLst>
              </p:cNvPr>
              <p:cNvSpPr txBox="1"/>
              <p:nvPr/>
            </p:nvSpPr>
            <p:spPr>
              <a:xfrm>
                <a:off x="9921691" y="3252282"/>
                <a:ext cx="37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D275FC1-EB9B-CDFC-2DE3-C1015F462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691" y="3252282"/>
                <a:ext cx="3777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DC52210-EF4F-7628-F29B-1EEB18F0FF98}"/>
                  </a:ext>
                </a:extLst>
              </p:cNvPr>
              <p:cNvSpPr txBox="1"/>
              <p:nvPr/>
            </p:nvSpPr>
            <p:spPr>
              <a:xfrm>
                <a:off x="7115577" y="1336588"/>
                <a:ext cx="392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m:t>𝑥</m:t>
                      </m:r>
                    </m:oMath>
                  </m:oMathPara>
                </a14:m>
                <a:endPara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DC52210-EF4F-7628-F29B-1EEB18F0F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577" y="1336588"/>
                <a:ext cx="39203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25262BF2-0690-11A7-40BE-F340435E407A}"/>
              </a:ext>
            </a:extLst>
          </p:cNvPr>
          <p:cNvSpPr txBox="1"/>
          <p:nvPr/>
        </p:nvSpPr>
        <p:spPr>
          <a:xfrm>
            <a:off x="7270095" y="327062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A1E707-96A3-E9DD-A93C-D40DB47448D9}"/>
              </a:ext>
            </a:extLst>
          </p:cNvPr>
          <p:cNvSpPr txBox="1"/>
          <p:nvPr/>
        </p:nvSpPr>
        <p:spPr>
          <a:xfrm>
            <a:off x="7849868" y="327062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3FB879F2-AE3D-3764-ED22-1BD4E46F3B1A}"/>
              </a:ext>
            </a:extLst>
          </p:cNvPr>
          <p:cNvSpPr txBox="1"/>
          <p:nvPr/>
        </p:nvSpPr>
        <p:spPr>
          <a:xfrm>
            <a:off x="8357046" y="326605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65D1C927-B038-15B2-981D-F05C2526FDCF}"/>
              </a:ext>
            </a:extLst>
          </p:cNvPr>
          <p:cNvSpPr txBox="1"/>
          <p:nvPr/>
        </p:nvSpPr>
        <p:spPr>
          <a:xfrm>
            <a:off x="8936819" y="326605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9C989616-9C0F-DA89-2CE1-B230511A53AA}"/>
              </a:ext>
            </a:extLst>
          </p:cNvPr>
          <p:cNvSpPr txBox="1"/>
          <p:nvPr/>
        </p:nvSpPr>
        <p:spPr>
          <a:xfrm>
            <a:off x="9465575" y="3266059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C4EC2E93-D08E-7786-54A4-DB270AA2EE0B}"/>
              </a:ext>
            </a:extLst>
          </p:cNvPr>
          <p:cNvSpPr txBox="1"/>
          <p:nvPr/>
        </p:nvSpPr>
        <p:spPr>
          <a:xfrm>
            <a:off x="6985223" y="3098136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4ECB10EB-4201-AAD3-E242-49CB1A7C1669}"/>
              </a:ext>
            </a:extLst>
          </p:cNvPr>
          <p:cNvSpPr txBox="1"/>
          <p:nvPr/>
        </p:nvSpPr>
        <p:spPr>
          <a:xfrm>
            <a:off x="6991866" y="266535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8999C8BF-EA91-7191-B870-B3BCCBA6E875}"/>
              </a:ext>
            </a:extLst>
          </p:cNvPr>
          <p:cNvSpPr txBox="1"/>
          <p:nvPr/>
        </p:nvSpPr>
        <p:spPr>
          <a:xfrm>
            <a:off x="6991475" y="223065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D3C2A6D-DACE-4C67-A5FA-8FC416BE4A60}"/>
              </a:ext>
            </a:extLst>
          </p:cNvPr>
          <p:cNvSpPr txBox="1"/>
          <p:nvPr/>
        </p:nvSpPr>
        <p:spPr>
          <a:xfrm>
            <a:off x="6997842" y="1796541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67CB5188-B964-7341-F663-8E8BD3EC5E49}"/>
              </a:ext>
            </a:extLst>
          </p:cNvPr>
          <p:cNvSpPr/>
          <p:nvPr/>
        </p:nvSpPr>
        <p:spPr>
          <a:xfrm>
            <a:off x="9609868" y="2416951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33B1521C-0CA6-1E78-08A4-D162B783A39E}"/>
              </a:ext>
            </a:extLst>
          </p:cNvPr>
          <p:cNvSpPr/>
          <p:nvPr/>
        </p:nvSpPr>
        <p:spPr>
          <a:xfrm>
            <a:off x="9609868" y="2622691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A00526C8-857A-7695-8F84-9ED0C39AB8E3}"/>
              </a:ext>
            </a:extLst>
          </p:cNvPr>
          <p:cNvCxnSpPr>
            <a:cxnSpLocks/>
          </p:cNvCxnSpPr>
          <p:nvPr/>
        </p:nvCxnSpPr>
        <p:spPr>
          <a:xfrm>
            <a:off x="7557376" y="1796541"/>
            <a:ext cx="388970" cy="168035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090715A8-4A8C-2E40-5362-7BB1E0A1F8F6}"/>
              </a:ext>
            </a:extLst>
          </p:cNvPr>
          <p:cNvCxnSpPr>
            <a:cxnSpLocks/>
          </p:cNvCxnSpPr>
          <p:nvPr/>
        </p:nvCxnSpPr>
        <p:spPr>
          <a:xfrm>
            <a:off x="8159706" y="2025536"/>
            <a:ext cx="327660" cy="1524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AE14775A-DA35-75A7-E9D7-C35D4B47D81E}"/>
              </a:ext>
            </a:extLst>
          </p:cNvPr>
          <p:cNvCxnSpPr>
            <a:cxnSpLocks/>
          </p:cNvCxnSpPr>
          <p:nvPr/>
        </p:nvCxnSpPr>
        <p:spPr>
          <a:xfrm>
            <a:off x="8708346" y="2238896"/>
            <a:ext cx="342900" cy="14478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0ABD504B-66B3-12C5-AFF8-A2CA52434B62}"/>
              </a:ext>
            </a:extLst>
          </p:cNvPr>
          <p:cNvCxnSpPr>
            <a:cxnSpLocks/>
          </p:cNvCxnSpPr>
          <p:nvPr/>
        </p:nvCxnSpPr>
        <p:spPr>
          <a:xfrm>
            <a:off x="9264606" y="2414156"/>
            <a:ext cx="365760" cy="9144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1" name="Straight Arrow Connector 460">
            <a:extLst>
              <a:ext uri="{FF2B5EF4-FFF2-40B4-BE49-F238E27FC236}">
                <a16:creationId xmlns:a16="http://schemas.microsoft.com/office/drawing/2014/main" id="{E16A997C-33C0-2B3C-BDCA-2404960C0A4E}"/>
              </a:ext>
            </a:extLst>
          </p:cNvPr>
          <p:cNvCxnSpPr>
            <a:cxnSpLocks/>
          </p:cNvCxnSpPr>
          <p:nvPr/>
        </p:nvCxnSpPr>
        <p:spPr>
          <a:xfrm>
            <a:off x="9249366" y="2406536"/>
            <a:ext cx="365760" cy="32004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2" name="Oval 461">
            <a:extLst>
              <a:ext uri="{FF2B5EF4-FFF2-40B4-BE49-F238E27FC236}">
                <a16:creationId xmlns:a16="http://schemas.microsoft.com/office/drawing/2014/main" id="{353E5E71-16A7-9C5E-E7C9-A4FA0AE6A7F9}"/>
              </a:ext>
            </a:extLst>
          </p:cNvPr>
          <p:cNvSpPr/>
          <p:nvPr/>
        </p:nvSpPr>
        <p:spPr>
          <a:xfrm>
            <a:off x="7394965" y="1644799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D58EDE6B-5AB7-8889-EEB8-4A375E0DB9AE}"/>
              </a:ext>
            </a:extLst>
          </p:cNvPr>
          <p:cNvSpPr/>
          <p:nvPr/>
        </p:nvSpPr>
        <p:spPr>
          <a:xfrm>
            <a:off x="7947315" y="1871564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464" name="Oval 463">
            <a:extLst>
              <a:ext uri="{FF2B5EF4-FFF2-40B4-BE49-F238E27FC236}">
                <a16:creationId xmlns:a16="http://schemas.microsoft.com/office/drawing/2014/main" id="{102350EE-8204-2C79-45B8-19781753D8F5}"/>
              </a:ext>
            </a:extLst>
          </p:cNvPr>
          <p:cNvSpPr/>
          <p:nvPr/>
        </p:nvSpPr>
        <p:spPr>
          <a:xfrm>
            <a:off x="8483309" y="2086707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E6F492E1-C24C-97EA-9D97-D779732797F9}"/>
              </a:ext>
            </a:extLst>
          </p:cNvPr>
          <p:cNvSpPr/>
          <p:nvPr/>
        </p:nvSpPr>
        <p:spPr>
          <a:xfrm>
            <a:off x="9045943" y="2297560"/>
            <a:ext cx="203944" cy="1978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fr-FR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7AB707F4-354C-83CE-0B16-CAF075A2EE85}"/>
              </a:ext>
            </a:extLst>
          </p:cNvPr>
          <p:cNvSpPr txBox="1"/>
          <p:nvPr/>
        </p:nvSpPr>
        <p:spPr>
          <a:xfrm>
            <a:off x="3027792" y="15865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22485593-2969-BDB3-48F9-D8AAF7F54716}"/>
              </a:ext>
            </a:extLst>
          </p:cNvPr>
          <p:cNvSpPr txBox="1"/>
          <p:nvPr/>
        </p:nvSpPr>
        <p:spPr>
          <a:xfrm>
            <a:off x="3560079" y="17441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CCD7368C-EE22-9B38-70F0-70356C59FFBB}"/>
              </a:ext>
            </a:extLst>
          </p:cNvPr>
          <p:cNvSpPr txBox="1"/>
          <p:nvPr/>
        </p:nvSpPr>
        <p:spPr>
          <a:xfrm>
            <a:off x="4155279" y="197122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ED3E24AE-24C4-3486-FECC-949892D52ADF}"/>
              </a:ext>
            </a:extLst>
          </p:cNvPr>
          <p:cNvSpPr txBox="1"/>
          <p:nvPr/>
        </p:nvSpPr>
        <p:spPr>
          <a:xfrm>
            <a:off x="4646262" y="25739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D4D30E4A-B0EA-9777-444C-144FB2E255C2}"/>
              </a:ext>
            </a:extLst>
          </p:cNvPr>
          <p:cNvSpPr txBox="1"/>
          <p:nvPr/>
        </p:nvSpPr>
        <p:spPr>
          <a:xfrm>
            <a:off x="4695068" y="211347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0892CF2E-40BE-43B1-1EBD-C07C62E722AF}"/>
              </a:ext>
            </a:extLst>
          </p:cNvPr>
          <p:cNvSpPr txBox="1"/>
          <p:nvPr/>
        </p:nvSpPr>
        <p:spPr>
          <a:xfrm>
            <a:off x="7537812" y="18613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9692E3D1-8F14-6E6A-F7B8-B1F75A1F47EA}"/>
              </a:ext>
            </a:extLst>
          </p:cNvPr>
          <p:cNvSpPr txBox="1"/>
          <p:nvPr/>
        </p:nvSpPr>
        <p:spPr>
          <a:xfrm>
            <a:off x="8123726" y="20716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F48EFA69-4226-238F-B107-24FAF737DF48}"/>
              </a:ext>
            </a:extLst>
          </p:cNvPr>
          <p:cNvSpPr txBox="1"/>
          <p:nvPr/>
        </p:nvSpPr>
        <p:spPr>
          <a:xfrm>
            <a:off x="8643747" y="22541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0985A1E1-C072-3C6A-730F-101DFC38873B}"/>
              </a:ext>
            </a:extLst>
          </p:cNvPr>
          <p:cNvSpPr txBox="1"/>
          <p:nvPr/>
        </p:nvSpPr>
        <p:spPr>
          <a:xfrm>
            <a:off x="9230406" y="25108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A1E34F3B-9C46-E213-E0B2-6E2E2A401DA2}"/>
              </a:ext>
            </a:extLst>
          </p:cNvPr>
          <p:cNvSpPr txBox="1"/>
          <p:nvPr/>
        </p:nvSpPr>
        <p:spPr>
          <a:xfrm>
            <a:off x="9260908" y="207017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0F72677E-5DDE-F0A2-F89D-8AE618CB6236}"/>
              </a:ext>
            </a:extLst>
          </p:cNvPr>
          <p:cNvSpPr txBox="1"/>
          <p:nvPr/>
        </p:nvSpPr>
        <p:spPr>
          <a:xfrm>
            <a:off x="3421044" y="114966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Situation B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BFCA0630-85C5-5327-354A-756854D9AE90}"/>
              </a:ext>
            </a:extLst>
          </p:cNvPr>
          <p:cNvSpPr txBox="1"/>
          <p:nvPr/>
        </p:nvSpPr>
        <p:spPr>
          <a:xfrm>
            <a:off x="7484440" y="1121547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Situation fake-B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82" name="Group 681">
            <a:extLst>
              <a:ext uri="{FF2B5EF4-FFF2-40B4-BE49-F238E27FC236}">
                <a16:creationId xmlns:a16="http://schemas.microsoft.com/office/drawing/2014/main" id="{CD6C41E4-A494-2850-9FF4-F9530ABCDD6B}"/>
              </a:ext>
            </a:extLst>
          </p:cNvPr>
          <p:cNvGrpSpPr/>
          <p:nvPr/>
        </p:nvGrpSpPr>
        <p:grpSpPr>
          <a:xfrm>
            <a:off x="1949445" y="4666062"/>
            <a:ext cx="3496760" cy="1973371"/>
            <a:chOff x="1949445" y="4666062"/>
            <a:chExt cx="3496760" cy="1973371"/>
          </a:xfrm>
        </p:grpSpPr>
        <p:cxnSp>
          <p:nvCxnSpPr>
            <p:cNvPr id="478" name="Straight Arrow Connector 477">
              <a:extLst>
                <a:ext uri="{FF2B5EF4-FFF2-40B4-BE49-F238E27FC236}">
                  <a16:creationId xmlns:a16="http://schemas.microsoft.com/office/drawing/2014/main" id="{6B1467A8-9962-9825-A181-7E3764CDD97B}"/>
                </a:ext>
              </a:extLst>
            </p:cNvPr>
            <p:cNvCxnSpPr>
              <a:cxnSpLocks/>
            </p:cNvCxnSpPr>
            <p:nvPr/>
          </p:nvCxnSpPr>
          <p:spPr>
            <a:xfrm>
              <a:off x="2211647" y="4875926"/>
              <a:ext cx="388970" cy="168035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75C74A04-340F-8B56-F753-5C904D703B3C}"/>
                </a:ext>
              </a:extLst>
            </p:cNvPr>
            <p:cNvSpPr txBox="1"/>
            <p:nvPr/>
          </p:nvSpPr>
          <p:spPr>
            <a:xfrm>
              <a:off x="2167137" y="486659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80" name="Straight Arrow Connector 479">
              <a:extLst>
                <a:ext uri="{FF2B5EF4-FFF2-40B4-BE49-F238E27FC236}">
                  <a16:creationId xmlns:a16="http://schemas.microsoft.com/office/drawing/2014/main" id="{4D4AB647-6981-C44D-2DCB-0D97A854E8B4}"/>
                </a:ext>
              </a:extLst>
            </p:cNvPr>
            <p:cNvCxnSpPr>
              <a:cxnSpLocks/>
            </p:cNvCxnSpPr>
            <p:nvPr/>
          </p:nvCxnSpPr>
          <p:spPr>
            <a:xfrm>
              <a:off x="3125423" y="5260671"/>
              <a:ext cx="327660" cy="1524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81" name="TextBox 480">
              <a:extLst>
                <a:ext uri="{FF2B5EF4-FFF2-40B4-BE49-F238E27FC236}">
                  <a16:creationId xmlns:a16="http://schemas.microsoft.com/office/drawing/2014/main" id="{544724EA-24BA-BA35-E3AB-0C66C56E5CF1}"/>
                </a:ext>
              </a:extLst>
            </p:cNvPr>
            <p:cNvSpPr txBox="1"/>
            <p:nvPr/>
          </p:nvSpPr>
          <p:spPr>
            <a:xfrm>
              <a:off x="3048313" y="526508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82" name="Straight Arrow Connector 481">
              <a:extLst>
                <a:ext uri="{FF2B5EF4-FFF2-40B4-BE49-F238E27FC236}">
                  <a16:creationId xmlns:a16="http://schemas.microsoft.com/office/drawing/2014/main" id="{62E1532A-D281-9187-B9D1-4FAD91FEB593}"/>
                </a:ext>
              </a:extLst>
            </p:cNvPr>
            <p:cNvCxnSpPr>
              <a:cxnSpLocks/>
            </p:cNvCxnSpPr>
            <p:nvPr/>
          </p:nvCxnSpPr>
          <p:spPr>
            <a:xfrm>
              <a:off x="3963562" y="5617594"/>
              <a:ext cx="342900" cy="14478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83" name="TextBox 482">
              <a:extLst>
                <a:ext uri="{FF2B5EF4-FFF2-40B4-BE49-F238E27FC236}">
                  <a16:creationId xmlns:a16="http://schemas.microsoft.com/office/drawing/2014/main" id="{1021F106-1BFD-51DF-D71B-94D24A3C3961}"/>
                </a:ext>
              </a:extLst>
            </p:cNvPr>
            <p:cNvSpPr txBox="1"/>
            <p:nvPr/>
          </p:nvSpPr>
          <p:spPr>
            <a:xfrm>
              <a:off x="3890201" y="562343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84" name="Straight Arrow Connector 483">
              <a:extLst>
                <a:ext uri="{FF2B5EF4-FFF2-40B4-BE49-F238E27FC236}">
                  <a16:creationId xmlns:a16="http://schemas.microsoft.com/office/drawing/2014/main" id="{6B8CA056-7199-7831-FA92-A709E835C879}"/>
                </a:ext>
              </a:extLst>
            </p:cNvPr>
            <p:cNvCxnSpPr>
              <a:cxnSpLocks/>
            </p:cNvCxnSpPr>
            <p:nvPr/>
          </p:nvCxnSpPr>
          <p:spPr>
            <a:xfrm>
              <a:off x="4830164" y="6192300"/>
              <a:ext cx="389848" cy="255192"/>
            </a:xfrm>
            <a:prstGeom prst="straightConnector1">
              <a:avLst/>
            </a:prstGeom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FF5A3C27-7891-4A87-CFAA-93DD8D543124}"/>
                </a:ext>
              </a:extLst>
            </p:cNvPr>
            <p:cNvSpPr/>
            <p:nvPr/>
          </p:nvSpPr>
          <p:spPr>
            <a:xfrm>
              <a:off x="5242261" y="580106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486" name="Straight Arrow Connector 485">
              <a:extLst>
                <a:ext uri="{FF2B5EF4-FFF2-40B4-BE49-F238E27FC236}">
                  <a16:creationId xmlns:a16="http://schemas.microsoft.com/office/drawing/2014/main" id="{3438522A-D3AE-B88E-5777-13BA7F8141BE}"/>
                </a:ext>
              </a:extLst>
            </p:cNvPr>
            <p:cNvCxnSpPr>
              <a:cxnSpLocks/>
            </p:cNvCxnSpPr>
            <p:nvPr/>
          </p:nvCxnSpPr>
          <p:spPr>
            <a:xfrm>
              <a:off x="4896999" y="5798274"/>
              <a:ext cx="365760" cy="9144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87" name="TextBox 486">
              <a:extLst>
                <a:ext uri="{FF2B5EF4-FFF2-40B4-BE49-F238E27FC236}">
                  <a16:creationId xmlns:a16="http://schemas.microsoft.com/office/drawing/2014/main" id="{B014C502-FBDF-3B17-FA67-FC5660334668}"/>
                </a:ext>
              </a:extLst>
            </p:cNvPr>
            <p:cNvSpPr txBox="1"/>
            <p:nvPr/>
          </p:nvSpPr>
          <p:spPr>
            <a:xfrm>
              <a:off x="4892631" y="552584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88" name="Straight Arrow Connector 487">
              <a:extLst>
                <a:ext uri="{FF2B5EF4-FFF2-40B4-BE49-F238E27FC236}">
                  <a16:creationId xmlns:a16="http://schemas.microsoft.com/office/drawing/2014/main" id="{99A7CC2F-55A3-CDCD-FEE2-17FE582B7CB8}"/>
                </a:ext>
              </a:extLst>
            </p:cNvPr>
            <p:cNvCxnSpPr>
              <a:cxnSpLocks/>
            </p:cNvCxnSpPr>
            <p:nvPr/>
          </p:nvCxnSpPr>
          <p:spPr>
            <a:xfrm>
              <a:off x="2775663" y="5119797"/>
              <a:ext cx="137369" cy="85811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9" name="Straight Arrow Connector 488">
              <a:extLst>
                <a:ext uri="{FF2B5EF4-FFF2-40B4-BE49-F238E27FC236}">
                  <a16:creationId xmlns:a16="http://schemas.microsoft.com/office/drawing/2014/main" id="{C49C7AE9-3466-1753-A502-901DDD0AB6EF}"/>
                </a:ext>
              </a:extLst>
            </p:cNvPr>
            <p:cNvCxnSpPr>
              <a:cxnSpLocks/>
            </p:cNvCxnSpPr>
            <p:nvPr/>
          </p:nvCxnSpPr>
          <p:spPr>
            <a:xfrm>
              <a:off x="3623103" y="5490690"/>
              <a:ext cx="115422" cy="7362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1270E94A-2665-1889-AF54-4732B88942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5236" y="5780587"/>
              <a:ext cx="203100" cy="64519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1" name="Straight Arrow Connector 490">
              <a:extLst>
                <a:ext uri="{FF2B5EF4-FFF2-40B4-BE49-F238E27FC236}">
                  <a16:creationId xmlns:a16="http://schemas.microsoft.com/office/drawing/2014/main" id="{FB21831C-09B5-4C67-0522-EE4A4A6901E2}"/>
                </a:ext>
              </a:extLst>
            </p:cNvPr>
            <p:cNvCxnSpPr>
              <a:cxnSpLocks/>
            </p:cNvCxnSpPr>
            <p:nvPr/>
          </p:nvCxnSpPr>
          <p:spPr>
            <a:xfrm>
              <a:off x="4475236" y="5845106"/>
              <a:ext cx="180851" cy="277255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65889D9C-2F5E-2DE2-08AB-DB8C3F793529}"/>
                </a:ext>
              </a:extLst>
            </p:cNvPr>
            <p:cNvGrpSpPr/>
            <p:nvPr/>
          </p:nvGrpSpPr>
          <p:grpSpPr>
            <a:xfrm>
              <a:off x="4578386" y="5971678"/>
              <a:ext cx="320922" cy="369332"/>
              <a:chOff x="2649649" y="4474720"/>
              <a:chExt cx="320922" cy="369332"/>
            </a:xfrm>
          </p:grpSpPr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6CED1563-7103-83BE-FF5C-E17E2377DCF0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495" name="Partial Circle 494">
                  <a:extLst>
                    <a:ext uri="{FF2B5EF4-FFF2-40B4-BE49-F238E27FC236}">
                      <a16:creationId xmlns:a16="http://schemas.microsoft.com/office/drawing/2014/main" id="{2245906D-00AB-7445-78E7-765D4EC547D8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96" name="Partial Circle 495">
                  <a:extLst>
                    <a:ext uri="{FF2B5EF4-FFF2-40B4-BE49-F238E27FC236}">
                      <a16:creationId xmlns:a16="http://schemas.microsoft.com/office/drawing/2014/main" id="{1818D166-9786-F904-ACC8-8DCDD995A4D4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94" name="TextBox 493">
                <a:extLst>
                  <a:ext uri="{FF2B5EF4-FFF2-40B4-BE49-F238E27FC236}">
                    <a16:creationId xmlns:a16="http://schemas.microsoft.com/office/drawing/2014/main" id="{D88D66D2-86BE-BCFD-320D-FB5AD0B70D9D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2A1451CA-D020-7A03-7FEF-8194F1B05024}"/>
                </a:ext>
              </a:extLst>
            </p:cNvPr>
            <p:cNvGrpSpPr/>
            <p:nvPr/>
          </p:nvGrpSpPr>
          <p:grpSpPr>
            <a:xfrm>
              <a:off x="4626676" y="5588185"/>
              <a:ext cx="320922" cy="369332"/>
              <a:chOff x="2649649" y="4474720"/>
              <a:chExt cx="320922" cy="369332"/>
            </a:xfrm>
          </p:grpSpPr>
          <p:grpSp>
            <p:nvGrpSpPr>
              <p:cNvPr id="498" name="Group 497">
                <a:extLst>
                  <a:ext uri="{FF2B5EF4-FFF2-40B4-BE49-F238E27FC236}">
                    <a16:creationId xmlns:a16="http://schemas.microsoft.com/office/drawing/2014/main" id="{5D4DC17B-AA91-456B-AE90-4FEEFBDCF7AC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00" name="Partial Circle 499">
                  <a:extLst>
                    <a:ext uri="{FF2B5EF4-FFF2-40B4-BE49-F238E27FC236}">
                      <a16:creationId xmlns:a16="http://schemas.microsoft.com/office/drawing/2014/main" id="{77CB2821-67E3-422C-5880-1C4717F45E14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01" name="Partial Circle 500">
                  <a:extLst>
                    <a:ext uri="{FF2B5EF4-FFF2-40B4-BE49-F238E27FC236}">
                      <a16:creationId xmlns:a16="http://schemas.microsoft.com/office/drawing/2014/main" id="{FCE3CAF5-9995-A60A-ECF5-05E1DFE1AE8B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99" name="TextBox 498">
                <a:extLst>
                  <a:ext uri="{FF2B5EF4-FFF2-40B4-BE49-F238E27FC236}">
                    <a16:creationId xmlns:a16="http://schemas.microsoft.com/office/drawing/2014/main" id="{9E1624D3-D309-9858-6AC1-7CCF1CA4B11C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E514BAFD-D9AB-8292-4E88-624EBB1ED488}"/>
                </a:ext>
              </a:extLst>
            </p:cNvPr>
            <p:cNvSpPr/>
            <p:nvPr/>
          </p:nvSpPr>
          <p:spPr>
            <a:xfrm>
              <a:off x="5214261" y="6354189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C9900396-5676-A473-9F97-A93F3FE7CE2F}"/>
                </a:ext>
              </a:extLst>
            </p:cNvPr>
            <p:cNvGrpSpPr/>
            <p:nvPr/>
          </p:nvGrpSpPr>
          <p:grpSpPr>
            <a:xfrm>
              <a:off x="1949445" y="4666062"/>
              <a:ext cx="320922" cy="369332"/>
              <a:chOff x="2649649" y="4474720"/>
              <a:chExt cx="320922" cy="369332"/>
            </a:xfrm>
          </p:grpSpPr>
          <p:grpSp>
            <p:nvGrpSpPr>
              <p:cNvPr id="504" name="Group 503">
                <a:extLst>
                  <a:ext uri="{FF2B5EF4-FFF2-40B4-BE49-F238E27FC236}">
                    <a16:creationId xmlns:a16="http://schemas.microsoft.com/office/drawing/2014/main" id="{65F92849-A313-1C81-CFBC-E74256A1D2DE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06" name="Partial Circle 505">
                  <a:extLst>
                    <a:ext uri="{FF2B5EF4-FFF2-40B4-BE49-F238E27FC236}">
                      <a16:creationId xmlns:a16="http://schemas.microsoft.com/office/drawing/2014/main" id="{45E48DBF-10AF-D19F-ECB6-143883EAA171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07" name="Partial Circle 506">
                  <a:extLst>
                    <a:ext uri="{FF2B5EF4-FFF2-40B4-BE49-F238E27FC236}">
                      <a16:creationId xmlns:a16="http://schemas.microsoft.com/office/drawing/2014/main" id="{346D1BE9-8A7E-8C01-E0CF-F0B3BC418418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CD9E93B0-8D09-C315-4FB4-526F6AA2545B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AC662670-3839-C36C-1753-591D817B7358}"/>
                </a:ext>
              </a:extLst>
            </p:cNvPr>
            <p:cNvGrpSpPr/>
            <p:nvPr/>
          </p:nvGrpSpPr>
          <p:grpSpPr>
            <a:xfrm>
              <a:off x="2516866" y="4884762"/>
              <a:ext cx="320922" cy="369332"/>
              <a:chOff x="2649649" y="4474720"/>
              <a:chExt cx="320922" cy="369332"/>
            </a:xfrm>
          </p:grpSpPr>
          <p:grpSp>
            <p:nvGrpSpPr>
              <p:cNvPr id="509" name="Group 508">
                <a:extLst>
                  <a:ext uri="{FF2B5EF4-FFF2-40B4-BE49-F238E27FC236}">
                    <a16:creationId xmlns:a16="http://schemas.microsoft.com/office/drawing/2014/main" id="{0FC80AEE-B541-C6F2-939D-900A65851873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12" name="Partial Circle 511">
                  <a:extLst>
                    <a:ext uri="{FF2B5EF4-FFF2-40B4-BE49-F238E27FC236}">
                      <a16:creationId xmlns:a16="http://schemas.microsoft.com/office/drawing/2014/main" id="{845671CD-EB57-A81E-C924-8FE9D5709E0F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13" name="Partial Circle 512">
                  <a:extLst>
                    <a:ext uri="{FF2B5EF4-FFF2-40B4-BE49-F238E27FC236}">
                      <a16:creationId xmlns:a16="http://schemas.microsoft.com/office/drawing/2014/main" id="{DDE6AF37-00FF-2103-EFA1-959CA6110F9D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10" name="TextBox 509">
                <a:extLst>
                  <a:ext uri="{FF2B5EF4-FFF2-40B4-BE49-F238E27FC236}">
                    <a16:creationId xmlns:a16="http://schemas.microsoft.com/office/drawing/2014/main" id="{6F176165-AADA-773E-9DDC-4E590580D5AD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1774462A-DD5F-9133-CB24-15F238C05ADF}"/>
                </a:ext>
              </a:extLst>
            </p:cNvPr>
            <p:cNvGrpSpPr/>
            <p:nvPr/>
          </p:nvGrpSpPr>
          <p:grpSpPr>
            <a:xfrm>
              <a:off x="2856788" y="5039837"/>
              <a:ext cx="320922" cy="369332"/>
              <a:chOff x="2649649" y="4474720"/>
              <a:chExt cx="320922" cy="369332"/>
            </a:xfrm>
          </p:grpSpPr>
          <p:grpSp>
            <p:nvGrpSpPr>
              <p:cNvPr id="515" name="Group 514">
                <a:extLst>
                  <a:ext uri="{FF2B5EF4-FFF2-40B4-BE49-F238E27FC236}">
                    <a16:creationId xmlns:a16="http://schemas.microsoft.com/office/drawing/2014/main" id="{F5D90EE7-3392-E693-5531-3FAF62DFF8B9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17" name="Partial Circle 516">
                  <a:extLst>
                    <a:ext uri="{FF2B5EF4-FFF2-40B4-BE49-F238E27FC236}">
                      <a16:creationId xmlns:a16="http://schemas.microsoft.com/office/drawing/2014/main" id="{6882FB74-6ADF-F6AD-0F9D-5DF1DC039DAD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18" name="Partial Circle 517">
                  <a:extLst>
                    <a:ext uri="{FF2B5EF4-FFF2-40B4-BE49-F238E27FC236}">
                      <a16:creationId xmlns:a16="http://schemas.microsoft.com/office/drawing/2014/main" id="{A852DF68-9771-E4DC-0304-67487638DBBE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16" name="TextBox 515">
                <a:extLst>
                  <a:ext uri="{FF2B5EF4-FFF2-40B4-BE49-F238E27FC236}">
                    <a16:creationId xmlns:a16="http://schemas.microsoft.com/office/drawing/2014/main" id="{ACA1DD6D-C071-38F4-100F-765B68958A5E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3A9162DE-2D52-4825-3D59-16503C2C076D}"/>
                </a:ext>
              </a:extLst>
            </p:cNvPr>
            <p:cNvGrpSpPr/>
            <p:nvPr/>
          </p:nvGrpSpPr>
          <p:grpSpPr>
            <a:xfrm>
              <a:off x="3367908" y="5260882"/>
              <a:ext cx="320922" cy="369332"/>
              <a:chOff x="2649649" y="4474720"/>
              <a:chExt cx="320922" cy="369332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A620CEB6-6EB8-3AB6-6173-E2DAA370A2CA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22" name="Partial Circle 521">
                  <a:extLst>
                    <a:ext uri="{FF2B5EF4-FFF2-40B4-BE49-F238E27FC236}">
                      <a16:creationId xmlns:a16="http://schemas.microsoft.com/office/drawing/2014/main" id="{CF4836C9-019B-B1DD-B518-089FDE85A553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23" name="Partial Circle 522">
                  <a:extLst>
                    <a:ext uri="{FF2B5EF4-FFF2-40B4-BE49-F238E27FC236}">
                      <a16:creationId xmlns:a16="http://schemas.microsoft.com/office/drawing/2014/main" id="{4CE42941-F45D-C622-D689-3A8BBDCDBCE8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1BBD4740-0A8C-AB1A-B615-B12B86D129B9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86BD2E86-1C24-B794-5F47-5E37EBFC03BF}"/>
                </a:ext>
              </a:extLst>
            </p:cNvPr>
            <p:cNvGrpSpPr/>
            <p:nvPr/>
          </p:nvGrpSpPr>
          <p:grpSpPr>
            <a:xfrm>
              <a:off x="3677796" y="5399700"/>
              <a:ext cx="320922" cy="369332"/>
              <a:chOff x="2649649" y="4474720"/>
              <a:chExt cx="320922" cy="369332"/>
            </a:xfrm>
          </p:grpSpPr>
          <p:grpSp>
            <p:nvGrpSpPr>
              <p:cNvPr id="525" name="Group 524">
                <a:extLst>
                  <a:ext uri="{FF2B5EF4-FFF2-40B4-BE49-F238E27FC236}">
                    <a16:creationId xmlns:a16="http://schemas.microsoft.com/office/drawing/2014/main" id="{51E41E8F-9653-F15B-FD3C-FBF3507E29A0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27" name="Partial Circle 526">
                  <a:extLst>
                    <a:ext uri="{FF2B5EF4-FFF2-40B4-BE49-F238E27FC236}">
                      <a16:creationId xmlns:a16="http://schemas.microsoft.com/office/drawing/2014/main" id="{1CF03639-FEFB-396F-896E-9A3292C8849A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28" name="Partial Circle 527">
                  <a:extLst>
                    <a:ext uri="{FF2B5EF4-FFF2-40B4-BE49-F238E27FC236}">
                      <a16:creationId xmlns:a16="http://schemas.microsoft.com/office/drawing/2014/main" id="{A2275640-D928-59C3-9743-49E767F67F19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26" name="TextBox 525">
                <a:extLst>
                  <a:ext uri="{FF2B5EF4-FFF2-40B4-BE49-F238E27FC236}">
                    <a16:creationId xmlns:a16="http://schemas.microsoft.com/office/drawing/2014/main" id="{28F39922-8486-401E-79BD-20E93D8202F0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A8364AF0-0F49-8602-2016-FA1F9B733222}"/>
                </a:ext>
              </a:extLst>
            </p:cNvPr>
            <p:cNvGrpSpPr/>
            <p:nvPr/>
          </p:nvGrpSpPr>
          <p:grpSpPr>
            <a:xfrm>
              <a:off x="4220041" y="5599258"/>
              <a:ext cx="320922" cy="369332"/>
              <a:chOff x="2649649" y="4474720"/>
              <a:chExt cx="320922" cy="369332"/>
            </a:xfrm>
          </p:grpSpPr>
          <p:grpSp>
            <p:nvGrpSpPr>
              <p:cNvPr id="530" name="Group 529">
                <a:extLst>
                  <a:ext uri="{FF2B5EF4-FFF2-40B4-BE49-F238E27FC236}">
                    <a16:creationId xmlns:a16="http://schemas.microsoft.com/office/drawing/2014/main" id="{4F9239B6-12D3-CFA3-168E-2DC56FE17A84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32" name="Partial Circle 531">
                  <a:extLst>
                    <a:ext uri="{FF2B5EF4-FFF2-40B4-BE49-F238E27FC236}">
                      <a16:creationId xmlns:a16="http://schemas.microsoft.com/office/drawing/2014/main" id="{A9CF69F9-E3D1-3FB0-3DEF-D912CAF6CF97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50" name="Partial Circle 649">
                  <a:extLst>
                    <a:ext uri="{FF2B5EF4-FFF2-40B4-BE49-F238E27FC236}">
                      <a16:creationId xmlns:a16="http://schemas.microsoft.com/office/drawing/2014/main" id="{71946A62-F946-5957-5698-FEEF9500F5BF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14397945-8BBA-05F1-0CF8-375704B3F38B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cxnSp>
          <p:nvCxnSpPr>
            <p:cNvPr id="651" name="Straight Arrow Connector 650">
              <a:extLst>
                <a:ext uri="{FF2B5EF4-FFF2-40B4-BE49-F238E27FC236}">
                  <a16:creationId xmlns:a16="http://schemas.microsoft.com/office/drawing/2014/main" id="{1BF4592B-8460-D7E7-0472-BC9D58D25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6375" y="5886886"/>
              <a:ext cx="22249" cy="143956"/>
            </a:xfrm>
            <a:prstGeom prst="straightConnector1">
              <a:avLst/>
            </a:prstGeom>
            <a:ln w="38100" cap="flat" cmpd="sng" algn="ctr">
              <a:solidFill>
                <a:srgbClr val="EE0000"/>
              </a:solidFill>
              <a:prstDash val="solid"/>
              <a:round/>
              <a:headEnd type="diamond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52" name="TextBox 651">
              <a:extLst>
                <a:ext uri="{FF2B5EF4-FFF2-40B4-BE49-F238E27FC236}">
                  <a16:creationId xmlns:a16="http://schemas.microsoft.com/office/drawing/2014/main" id="{F2101EB6-1C35-1810-0E3F-0E940918EB3B}"/>
                </a:ext>
              </a:extLst>
            </p:cNvPr>
            <p:cNvSpPr txBox="1"/>
            <p:nvPr/>
          </p:nvSpPr>
          <p:spPr>
            <a:xfrm>
              <a:off x="4799810" y="627010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668" name="TextBox 667">
            <a:extLst>
              <a:ext uri="{FF2B5EF4-FFF2-40B4-BE49-F238E27FC236}">
                <a16:creationId xmlns:a16="http://schemas.microsoft.com/office/drawing/2014/main" id="{66BE820F-BEAF-E646-034C-513BC339EEA4}"/>
              </a:ext>
            </a:extLst>
          </p:cNvPr>
          <p:cNvSpPr txBox="1"/>
          <p:nvPr/>
        </p:nvSpPr>
        <p:spPr>
          <a:xfrm>
            <a:off x="9838774" y="64813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b="1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8E8AA645-8E25-B027-5FA0-266227623540}"/>
              </a:ext>
            </a:extLst>
          </p:cNvPr>
          <p:cNvGrpSpPr/>
          <p:nvPr/>
        </p:nvGrpSpPr>
        <p:grpSpPr>
          <a:xfrm>
            <a:off x="7048130" y="4937714"/>
            <a:ext cx="3396969" cy="1822217"/>
            <a:chOff x="7048130" y="4937714"/>
            <a:chExt cx="3396969" cy="1822217"/>
          </a:xfrm>
        </p:grpSpPr>
        <p:cxnSp>
          <p:nvCxnSpPr>
            <p:cNvPr id="653" name="Straight Arrow Connector 652">
              <a:extLst>
                <a:ext uri="{FF2B5EF4-FFF2-40B4-BE49-F238E27FC236}">
                  <a16:creationId xmlns:a16="http://schemas.microsoft.com/office/drawing/2014/main" id="{C418D8FA-C7E3-9849-E329-32080A6A7E44}"/>
                </a:ext>
              </a:extLst>
            </p:cNvPr>
            <p:cNvCxnSpPr>
              <a:cxnSpLocks/>
            </p:cNvCxnSpPr>
            <p:nvPr/>
          </p:nvCxnSpPr>
          <p:spPr>
            <a:xfrm>
              <a:off x="7210541" y="5089456"/>
              <a:ext cx="388970" cy="168035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603C2E10-1C49-6262-4777-4BF08F28A41F}"/>
                </a:ext>
              </a:extLst>
            </p:cNvPr>
            <p:cNvSpPr/>
            <p:nvPr/>
          </p:nvSpPr>
          <p:spPr>
            <a:xfrm>
              <a:off x="7048130" y="4937714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C2E8E94E-57B6-C677-B292-CE104E29591C}"/>
                </a:ext>
              </a:extLst>
            </p:cNvPr>
            <p:cNvSpPr/>
            <p:nvPr/>
          </p:nvSpPr>
          <p:spPr>
            <a:xfrm>
              <a:off x="7600480" y="516447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656" name="TextBox 655">
              <a:extLst>
                <a:ext uri="{FF2B5EF4-FFF2-40B4-BE49-F238E27FC236}">
                  <a16:creationId xmlns:a16="http://schemas.microsoft.com/office/drawing/2014/main" id="{2DAB1EC2-B88C-9E20-F5D7-B81FD12CA3F0}"/>
                </a:ext>
              </a:extLst>
            </p:cNvPr>
            <p:cNvSpPr txBox="1"/>
            <p:nvPr/>
          </p:nvSpPr>
          <p:spPr>
            <a:xfrm>
              <a:off x="7190307" y="51853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57" name="Straight Arrow Connector 656">
              <a:extLst>
                <a:ext uri="{FF2B5EF4-FFF2-40B4-BE49-F238E27FC236}">
                  <a16:creationId xmlns:a16="http://schemas.microsoft.com/office/drawing/2014/main" id="{D5873618-8DB2-0B5B-0409-22CD581FD15A}"/>
                </a:ext>
              </a:extLst>
            </p:cNvPr>
            <p:cNvCxnSpPr>
              <a:cxnSpLocks/>
            </p:cNvCxnSpPr>
            <p:nvPr/>
          </p:nvCxnSpPr>
          <p:spPr>
            <a:xfrm>
              <a:off x="8124317" y="5474201"/>
              <a:ext cx="327660" cy="15240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C9CFA2A6-40F6-05A7-288D-477CBABA54F9}"/>
                </a:ext>
              </a:extLst>
            </p:cNvPr>
            <p:cNvSpPr/>
            <p:nvPr/>
          </p:nvSpPr>
          <p:spPr>
            <a:xfrm>
              <a:off x="7911926" y="532022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9211B3D3-47FF-0EC4-CEF8-B83889777264}"/>
                </a:ext>
              </a:extLst>
            </p:cNvPr>
            <p:cNvSpPr/>
            <p:nvPr/>
          </p:nvSpPr>
          <p:spPr>
            <a:xfrm>
              <a:off x="8447920" y="5535372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660" name="TextBox 659">
              <a:extLst>
                <a:ext uri="{FF2B5EF4-FFF2-40B4-BE49-F238E27FC236}">
                  <a16:creationId xmlns:a16="http://schemas.microsoft.com/office/drawing/2014/main" id="{AE232017-9830-3FF1-EE9B-213B5F7FCDED}"/>
                </a:ext>
              </a:extLst>
            </p:cNvPr>
            <p:cNvSpPr txBox="1"/>
            <p:nvPr/>
          </p:nvSpPr>
          <p:spPr>
            <a:xfrm>
              <a:off x="8087667" y="555144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61" name="Straight Arrow Connector 660">
              <a:extLst>
                <a:ext uri="{FF2B5EF4-FFF2-40B4-BE49-F238E27FC236}">
                  <a16:creationId xmlns:a16="http://schemas.microsoft.com/office/drawing/2014/main" id="{E2757A5A-876D-545A-8027-E7728C28FCC5}"/>
                </a:ext>
              </a:extLst>
            </p:cNvPr>
            <p:cNvCxnSpPr>
              <a:cxnSpLocks/>
            </p:cNvCxnSpPr>
            <p:nvPr/>
          </p:nvCxnSpPr>
          <p:spPr>
            <a:xfrm>
              <a:off x="8962456" y="5831124"/>
              <a:ext cx="342900" cy="14478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07CB41B6-015D-914A-AC2D-B12D39AD3D26}"/>
                </a:ext>
              </a:extLst>
            </p:cNvPr>
            <p:cNvSpPr/>
            <p:nvPr/>
          </p:nvSpPr>
          <p:spPr>
            <a:xfrm>
              <a:off x="8737419" y="5678935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F3978D68-CA2F-09C6-751A-123D6487B6CD}"/>
                </a:ext>
              </a:extLst>
            </p:cNvPr>
            <p:cNvSpPr/>
            <p:nvPr/>
          </p:nvSpPr>
          <p:spPr>
            <a:xfrm>
              <a:off x="9300053" y="5889788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64" name="TextBox 663">
              <a:extLst>
                <a:ext uri="{FF2B5EF4-FFF2-40B4-BE49-F238E27FC236}">
                  <a16:creationId xmlns:a16="http://schemas.microsoft.com/office/drawing/2014/main" id="{E802B040-A623-1E36-150B-26C9C8E8919F}"/>
                </a:ext>
              </a:extLst>
            </p:cNvPr>
            <p:cNvSpPr txBox="1"/>
            <p:nvPr/>
          </p:nvSpPr>
          <p:spPr>
            <a:xfrm>
              <a:off x="8897187" y="58774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86BFD30D-71A5-9FEE-CA5F-B24310E7D983}"/>
                </a:ext>
              </a:extLst>
            </p:cNvPr>
            <p:cNvSpPr/>
            <p:nvPr/>
          </p:nvSpPr>
          <p:spPr>
            <a:xfrm>
              <a:off x="10218906" y="6562113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cxnSp>
          <p:nvCxnSpPr>
            <p:cNvPr id="666" name="Straight Arrow Connector 665">
              <a:extLst>
                <a:ext uri="{FF2B5EF4-FFF2-40B4-BE49-F238E27FC236}">
                  <a16:creationId xmlns:a16="http://schemas.microsoft.com/office/drawing/2014/main" id="{1A5B1AF3-52D4-C545-355A-BB20A2B5ED0F}"/>
                </a:ext>
              </a:extLst>
            </p:cNvPr>
            <p:cNvCxnSpPr>
              <a:cxnSpLocks/>
              <a:stCxn id="667" idx="5"/>
              <a:endCxn id="665" idx="2"/>
            </p:cNvCxnSpPr>
            <p:nvPr/>
          </p:nvCxnSpPr>
          <p:spPr>
            <a:xfrm>
              <a:off x="9829058" y="6405830"/>
              <a:ext cx="389848" cy="255192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7B22694A-0573-B084-964A-BED3F7F68488}"/>
                </a:ext>
              </a:extLst>
            </p:cNvPr>
            <p:cNvSpPr/>
            <p:nvPr/>
          </p:nvSpPr>
          <p:spPr>
            <a:xfrm>
              <a:off x="9654981" y="6236982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8EFCEE30-09CD-78F0-66B1-6C38861892D8}"/>
                </a:ext>
              </a:extLst>
            </p:cNvPr>
            <p:cNvSpPr/>
            <p:nvPr/>
          </p:nvSpPr>
          <p:spPr>
            <a:xfrm>
              <a:off x="10241155" y="601459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670" name="Straight Arrow Connector 669">
              <a:extLst>
                <a:ext uri="{FF2B5EF4-FFF2-40B4-BE49-F238E27FC236}">
                  <a16:creationId xmlns:a16="http://schemas.microsoft.com/office/drawing/2014/main" id="{A5C80AFF-4E7B-60F3-28CF-111B90BB0791}"/>
                </a:ext>
              </a:extLst>
            </p:cNvPr>
            <p:cNvCxnSpPr>
              <a:cxnSpLocks/>
            </p:cNvCxnSpPr>
            <p:nvPr/>
          </p:nvCxnSpPr>
          <p:spPr>
            <a:xfrm>
              <a:off x="9895893" y="6011804"/>
              <a:ext cx="365760" cy="9144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D8C87EB2-2D85-F272-FD9E-04DD87DC7934}"/>
                </a:ext>
              </a:extLst>
            </p:cNvPr>
            <p:cNvSpPr/>
            <p:nvPr/>
          </p:nvSpPr>
          <p:spPr>
            <a:xfrm>
              <a:off x="9677230" y="5895208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672" name="TextBox 671">
              <a:extLst>
                <a:ext uri="{FF2B5EF4-FFF2-40B4-BE49-F238E27FC236}">
                  <a16:creationId xmlns:a16="http://schemas.microsoft.com/office/drawing/2014/main" id="{298D4820-0DE5-5C23-6273-BD85D40A1D64}"/>
                </a:ext>
              </a:extLst>
            </p:cNvPr>
            <p:cNvSpPr txBox="1"/>
            <p:nvPr/>
          </p:nvSpPr>
          <p:spPr>
            <a:xfrm>
              <a:off x="9891525" y="569891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73" name="Straight Arrow Connector 672">
              <a:extLst>
                <a:ext uri="{FF2B5EF4-FFF2-40B4-BE49-F238E27FC236}">
                  <a16:creationId xmlns:a16="http://schemas.microsoft.com/office/drawing/2014/main" id="{C17041F4-C599-FE96-9F27-951B9D1800A2}"/>
                </a:ext>
              </a:extLst>
            </p:cNvPr>
            <p:cNvCxnSpPr>
              <a:cxnSpLocks/>
              <a:stCxn id="655" idx="5"/>
              <a:endCxn id="658" idx="2"/>
            </p:cNvCxnSpPr>
            <p:nvPr/>
          </p:nvCxnSpPr>
          <p:spPr>
            <a:xfrm>
              <a:off x="7774557" y="5333327"/>
              <a:ext cx="137369" cy="85811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4" name="Straight Arrow Connector 673">
              <a:extLst>
                <a:ext uri="{FF2B5EF4-FFF2-40B4-BE49-F238E27FC236}">
                  <a16:creationId xmlns:a16="http://schemas.microsoft.com/office/drawing/2014/main" id="{42EB9AC3-8972-3BB0-E206-DAA242B6E1B2}"/>
                </a:ext>
              </a:extLst>
            </p:cNvPr>
            <p:cNvCxnSpPr>
              <a:cxnSpLocks/>
              <a:stCxn id="659" idx="5"/>
              <a:endCxn id="662" idx="2"/>
            </p:cNvCxnSpPr>
            <p:nvPr/>
          </p:nvCxnSpPr>
          <p:spPr>
            <a:xfrm>
              <a:off x="8621997" y="5704220"/>
              <a:ext cx="115422" cy="7362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5" name="Straight Arrow Connector 674">
              <a:extLst>
                <a:ext uri="{FF2B5EF4-FFF2-40B4-BE49-F238E27FC236}">
                  <a16:creationId xmlns:a16="http://schemas.microsoft.com/office/drawing/2014/main" id="{D9E53F45-A66B-0EE3-AB6F-95D012FBB69C}"/>
                </a:ext>
              </a:extLst>
            </p:cNvPr>
            <p:cNvCxnSpPr>
              <a:cxnSpLocks/>
              <a:stCxn id="663" idx="5"/>
              <a:endCxn id="671" idx="2"/>
            </p:cNvCxnSpPr>
            <p:nvPr/>
          </p:nvCxnSpPr>
          <p:spPr>
            <a:xfrm flipV="1">
              <a:off x="9474130" y="5994117"/>
              <a:ext cx="203100" cy="64519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6" name="Straight Arrow Connector 675">
              <a:extLst>
                <a:ext uri="{FF2B5EF4-FFF2-40B4-BE49-F238E27FC236}">
                  <a16:creationId xmlns:a16="http://schemas.microsoft.com/office/drawing/2014/main" id="{BC1DDFF1-3F26-D8B5-5249-490DE0A88A40}"/>
                </a:ext>
              </a:extLst>
            </p:cNvPr>
            <p:cNvCxnSpPr>
              <a:cxnSpLocks/>
              <a:stCxn id="663" idx="5"/>
              <a:endCxn id="667" idx="2"/>
            </p:cNvCxnSpPr>
            <p:nvPr/>
          </p:nvCxnSpPr>
          <p:spPr>
            <a:xfrm>
              <a:off x="9474130" y="6058636"/>
              <a:ext cx="180851" cy="277255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7" name="Straight Arrow Connector 676">
              <a:extLst>
                <a:ext uri="{FF2B5EF4-FFF2-40B4-BE49-F238E27FC236}">
                  <a16:creationId xmlns:a16="http://schemas.microsoft.com/office/drawing/2014/main" id="{88CB4F65-C8B5-5435-F291-4BB764279F8A}"/>
                </a:ext>
              </a:extLst>
            </p:cNvPr>
            <p:cNvCxnSpPr>
              <a:cxnSpLocks/>
              <a:stCxn id="667" idx="0"/>
              <a:endCxn id="671" idx="4"/>
            </p:cNvCxnSpPr>
            <p:nvPr/>
          </p:nvCxnSpPr>
          <p:spPr>
            <a:xfrm flipV="1">
              <a:off x="9756953" y="6093026"/>
              <a:ext cx="22249" cy="143956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diamond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679" name="TextBox 678">
            <a:extLst>
              <a:ext uri="{FF2B5EF4-FFF2-40B4-BE49-F238E27FC236}">
                <a16:creationId xmlns:a16="http://schemas.microsoft.com/office/drawing/2014/main" id="{602A9553-AC11-5309-B123-61E0556A47DD}"/>
              </a:ext>
            </a:extLst>
          </p:cNvPr>
          <p:cNvSpPr txBox="1"/>
          <p:nvPr/>
        </p:nvSpPr>
        <p:spPr>
          <a:xfrm>
            <a:off x="639244" y="6362813"/>
            <a:ext cx="6128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Algorithm in annex</a:t>
            </a:r>
          </a:p>
        </p:txBody>
      </p:sp>
      <p:sp>
        <p:nvSpPr>
          <p:cNvPr id="681" name="TextBox 680">
            <a:extLst>
              <a:ext uri="{FF2B5EF4-FFF2-40B4-BE49-F238E27FC236}">
                <a16:creationId xmlns:a16="http://schemas.microsoft.com/office/drawing/2014/main" id="{D3EDA35B-F578-D591-DC8C-3233AA50BE44}"/>
              </a:ext>
            </a:extLst>
          </p:cNvPr>
          <p:cNvSpPr txBox="1"/>
          <p:nvPr/>
        </p:nvSpPr>
        <p:spPr>
          <a:xfrm>
            <a:off x="610318" y="4266848"/>
            <a:ext cx="612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C4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Left edge-edge connections</a:t>
            </a:r>
          </a:p>
        </p:txBody>
      </p:sp>
      <p:cxnSp>
        <p:nvCxnSpPr>
          <p:cNvPr id="684" name="Straight Arrow Connector 683">
            <a:extLst>
              <a:ext uri="{FF2B5EF4-FFF2-40B4-BE49-F238E27FC236}">
                <a16:creationId xmlns:a16="http://schemas.microsoft.com/office/drawing/2014/main" id="{3AE80A07-CCE7-5FA7-3830-730832A25619}"/>
              </a:ext>
            </a:extLst>
          </p:cNvPr>
          <p:cNvCxnSpPr>
            <a:cxnSpLocks/>
            <a:stCxn id="685" idx="0"/>
          </p:cNvCxnSpPr>
          <p:nvPr/>
        </p:nvCxnSpPr>
        <p:spPr>
          <a:xfrm flipV="1">
            <a:off x="2596617" y="1885476"/>
            <a:ext cx="251223" cy="771793"/>
          </a:xfrm>
          <a:prstGeom prst="straightConnector1">
            <a:avLst/>
          </a:prstGeom>
          <a:ln w="57150">
            <a:solidFill>
              <a:srgbClr val="D531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5" name="TextBox 684">
            <a:extLst>
              <a:ext uri="{FF2B5EF4-FFF2-40B4-BE49-F238E27FC236}">
                <a16:creationId xmlns:a16="http://schemas.microsoft.com/office/drawing/2014/main" id="{62A00ACF-17B1-5626-DC8C-30E9610BC96E}"/>
              </a:ext>
            </a:extLst>
          </p:cNvPr>
          <p:cNvSpPr txBox="1"/>
          <p:nvPr/>
        </p:nvSpPr>
        <p:spPr>
          <a:xfrm>
            <a:off x="1653550" y="2657269"/>
            <a:ext cx="188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Shared</a:t>
            </a:r>
            <a:r>
              <a:rPr lang="fr-FR" b="1" dirty="0">
                <a:solidFill>
                  <a:srgbClr val="D531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hit</a:t>
            </a:r>
            <a:endParaRPr lang="en-GB" b="1" dirty="0">
              <a:solidFill>
                <a:srgbClr val="D531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86" name="Straight Arrow Connector 685">
            <a:extLst>
              <a:ext uri="{FF2B5EF4-FFF2-40B4-BE49-F238E27FC236}">
                <a16:creationId xmlns:a16="http://schemas.microsoft.com/office/drawing/2014/main" id="{54E7D6D1-64EC-73E9-3E3D-C5F57C8448D2}"/>
              </a:ext>
            </a:extLst>
          </p:cNvPr>
          <p:cNvCxnSpPr>
            <a:cxnSpLocks/>
            <a:stCxn id="685" idx="0"/>
          </p:cNvCxnSpPr>
          <p:nvPr/>
        </p:nvCxnSpPr>
        <p:spPr>
          <a:xfrm flipV="1">
            <a:off x="2596617" y="2076450"/>
            <a:ext cx="822858" cy="580819"/>
          </a:xfrm>
          <a:prstGeom prst="straightConnector1">
            <a:avLst/>
          </a:prstGeom>
          <a:ln w="57150">
            <a:solidFill>
              <a:srgbClr val="D531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" name="Straight Arrow Connector 688">
            <a:extLst>
              <a:ext uri="{FF2B5EF4-FFF2-40B4-BE49-F238E27FC236}">
                <a16:creationId xmlns:a16="http://schemas.microsoft.com/office/drawing/2014/main" id="{1F28E75F-0BB6-EC68-2E20-05C6340EA102}"/>
              </a:ext>
            </a:extLst>
          </p:cNvPr>
          <p:cNvCxnSpPr>
            <a:cxnSpLocks/>
            <a:stCxn id="685" idx="0"/>
          </p:cNvCxnSpPr>
          <p:nvPr/>
        </p:nvCxnSpPr>
        <p:spPr>
          <a:xfrm flipV="1">
            <a:off x="2596617" y="2295525"/>
            <a:ext cx="1451508" cy="361744"/>
          </a:xfrm>
          <a:prstGeom prst="straightConnector1">
            <a:avLst/>
          </a:prstGeom>
          <a:ln w="57150">
            <a:solidFill>
              <a:srgbClr val="D531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3" name="Straight Arrow Connector 692">
            <a:extLst>
              <a:ext uri="{FF2B5EF4-FFF2-40B4-BE49-F238E27FC236}">
                <a16:creationId xmlns:a16="http://schemas.microsoft.com/office/drawing/2014/main" id="{8B1C2868-1101-D99A-326C-3FBA31B1D688}"/>
              </a:ext>
            </a:extLst>
          </p:cNvPr>
          <p:cNvCxnSpPr>
            <a:cxnSpLocks/>
            <a:stCxn id="23" idx="2"/>
          </p:cNvCxnSpPr>
          <p:nvPr/>
        </p:nvCxnSpPr>
        <p:spPr>
          <a:xfrm flipV="1">
            <a:off x="2654329" y="2505075"/>
            <a:ext cx="1879571" cy="126919"/>
          </a:xfrm>
          <a:prstGeom prst="straightConnector1">
            <a:avLst/>
          </a:prstGeom>
          <a:ln w="57150">
            <a:solidFill>
              <a:srgbClr val="D531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7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" grpId="0"/>
      <p:bldP spid="68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TextBox 796">
            <a:extLst>
              <a:ext uri="{FF2B5EF4-FFF2-40B4-BE49-F238E27FC236}">
                <a16:creationId xmlns:a16="http://schemas.microsoft.com/office/drawing/2014/main" id="{2E2BFCE7-46CC-C583-F8F5-0E54BEF84D1B}"/>
              </a:ext>
            </a:extLst>
          </p:cNvPr>
          <p:cNvSpPr txBox="1"/>
          <p:nvPr/>
        </p:nvSpPr>
        <p:spPr>
          <a:xfrm>
            <a:off x="29521" y="1231066"/>
            <a:ext cx="1700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Connect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left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and right connections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2: </a:t>
            </a:r>
            <a:r>
              <a:rPr lang="fr-FR" dirty="0" err="1"/>
              <a:t>Handle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Hits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83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A41B9DD9-542F-9F6B-9483-D9F55E462631}"/>
              </a:ext>
            </a:extLst>
          </p:cNvPr>
          <p:cNvGrpSpPr/>
          <p:nvPr/>
        </p:nvGrpSpPr>
        <p:grpSpPr>
          <a:xfrm>
            <a:off x="7870863" y="1108133"/>
            <a:ext cx="3396969" cy="1912950"/>
            <a:chOff x="7271022" y="1732655"/>
            <a:chExt cx="3396969" cy="1912950"/>
          </a:xfrm>
        </p:grpSpPr>
        <p:cxnSp>
          <p:nvCxnSpPr>
            <p:cNvPr id="482" name="Straight Arrow Connector 481">
              <a:extLst>
                <a:ext uri="{FF2B5EF4-FFF2-40B4-BE49-F238E27FC236}">
                  <a16:creationId xmlns:a16="http://schemas.microsoft.com/office/drawing/2014/main" id="{732040D8-9E8E-A47E-F430-79D3305FBD26}"/>
                </a:ext>
              </a:extLst>
            </p:cNvPr>
            <p:cNvCxnSpPr>
              <a:cxnSpLocks/>
            </p:cNvCxnSpPr>
            <p:nvPr/>
          </p:nvCxnSpPr>
          <p:spPr>
            <a:xfrm>
              <a:off x="7433433" y="1884397"/>
              <a:ext cx="388970" cy="168035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19EF7B34-6805-A300-D1EA-EE6E89DACCA1}"/>
                </a:ext>
              </a:extLst>
            </p:cNvPr>
            <p:cNvSpPr/>
            <p:nvPr/>
          </p:nvSpPr>
          <p:spPr>
            <a:xfrm>
              <a:off x="7271022" y="1732655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B386DF0B-A12C-7F86-4F4F-D9676D4F538A}"/>
                </a:ext>
              </a:extLst>
            </p:cNvPr>
            <p:cNvSpPr/>
            <p:nvPr/>
          </p:nvSpPr>
          <p:spPr>
            <a:xfrm>
              <a:off x="7823372" y="195942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55350D78-5D4B-944B-2404-B9671E048B36}"/>
                </a:ext>
              </a:extLst>
            </p:cNvPr>
            <p:cNvSpPr txBox="1"/>
            <p:nvPr/>
          </p:nvSpPr>
          <p:spPr>
            <a:xfrm>
              <a:off x="7413199" y="19802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86" name="Straight Arrow Connector 485">
              <a:extLst>
                <a:ext uri="{FF2B5EF4-FFF2-40B4-BE49-F238E27FC236}">
                  <a16:creationId xmlns:a16="http://schemas.microsoft.com/office/drawing/2014/main" id="{791096BF-4454-F972-92C0-DE78177D6673}"/>
                </a:ext>
              </a:extLst>
            </p:cNvPr>
            <p:cNvCxnSpPr>
              <a:cxnSpLocks/>
            </p:cNvCxnSpPr>
            <p:nvPr/>
          </p:nvCxnSpPr>
          <p:spPr>
            <a:xfrm>
              <a:off x="8347209" y="2269142"/>
              <a:ext cx="327660" cy="15240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EC48ACC1-A2D3-8671-28C5-99C8AE9971E9}"/>
                </a:ext>
              </a:extLst>
            </p:cNvPr>
            <p:cNvSpPr/>
            <p:nvPr/>
          </p:nvSpPr>
          <p:spPr>
            <a:xfrm>
              <a:off x="8134818" y="211517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CC1A5AEE-8ABD-B6A2-78CB-B9719FF4546F}"/>
                </a:ext>
              </a:extLst>
            </p:cNvPr>
            <p:cNvSpPr/>
            <p:nvPr/>
          </p:nvSpPr>
          <p:spPr>
            <a:xfrm>
              <a:off x="8670812" y="2330313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307B1E50-CD6F-50A5-F8F2-0DEE3C86C396}"/>
                </a:ext>
              </a:extLst>
            </p:cNvPr>
            <p:cNvSpPr txBox="1"/>
            <p:nvPr/>
          </p:nvSpPr>
          <p:spPr>
            <a:xfrm>
              <a:off x="8310559" y="234638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97B82EFE-CD2F-68B9-642D-1474739F41B2}"/>
                </a:ext>
              </a:extLst>
            </p:cNvPr>
            <p:cNvCxnSpPr>
              <a:cxnSpLocks/>
            </p:cNvCxnSpPr>
            <p:nvPr/>
          </p:nvCxnSpPr>
          <p:spPr>
            <a:xfrm>
              <a:off x="9185348" y="2626065"/>
              <a:ext cx="342900" cy="14478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5839B0C1-0495-FCBC-F749-BC8EA78E712B}"/>
                </a:ext>
              </a:extLst>
            </p:cNvPr>
            <p:cNvSpPr/>
            <p:nvPr/>
          </p:nvSpPr>
          <p:spPr>
            <a:xfrm>
              <a:off x="8960311" y="2473876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9D875EC8-6A88-7836-7E70-FC76C145393E}"/>
                </a:ext>
              </a:extLst>
            </p:cNvPr>
            <p:cNvSpPr/>
            <p:nvPr/>
          </p:nvSpPr>
          <p:spPr>
            <a:xfrm>
              <a:off x="9522945" y="268472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93" name="TextBox 492">
              <a:extLst>
                <a:ext uri="{FF2B5EF4-FFF2-40B4-BE49-F238E27FC236}">
                  <a16:creationId xmlns:a16="http://schemas.microsoft.com/office/drawing/2014/main" id="{BF37A1D0-34F6-44AC-B820-DD66F7DDE598}"/>
                </a:ext>
              </a:extLst>
            </p:cNvPr>
            <p:cNvSpPr txBox="1"/>
            <p:nvPr/>
          </p:nvSpPr>
          <p:spPr>
            <a:xfrm>
              <a:off x="9120079" y="2672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452895B8-FA98-2F42-6A85-96C74D6A6B89}"/>
                </a:ext>
              </a:extLst>
            </p:cNvPr>
            <p:cNvSpPr/>
            <p:nvPr/>
          </p:nvSpPr>
          <p:spPr>
            <a:xfrm>
              <a:off x="10441798" y="3357054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cxnSp>
          <p:nvCxnSpPr>
            <p:cNvPr id="495" name="Straight Arrow Connector 494">
              <a:extLst>
                <a:ext uri="{FF2B5EF4-FFF2-40B4-BE49-F238E27FC236}">
                  <a16:creationId xmlns:a16="http://schemas.microsoft.com/office/drawing/2014/main" id="{17CACB4F-D73B-FCD5-0967-E5896361622D}"/>
                </a:ext>
              </a:extLst>
            </p:cNvPr>
            <p:cNvCxnSpPr>
              <a:cxnSpLocks/>
              <a:stCxn id="496" idx="5"/>
              <a:endCxn id="494" idx="2"/>
            </p:cNvCxnSpPr>
            <p:nvPr/>
          </p:nvCxnSpPr>
          <p:spPr>
            <a:xfrm>
              <a:off x="10051950" y="3200771"/>
              <a:ext cx="389848" cy="255192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2B35552D-BE54-5B96-8DD6-0AF72653F7D2}"/>
                </a:ext>
              </a:extLst>
            </p:cNvPr>
            <p:cNvSpPr/>
            <p:nvPr/>
          </p:nvSpPr>
          <p:spPr>
            <a:xfrm>
              <a:off x="9877873" y="3031923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497" name="TextBox 496">
              <a:extLst>
                <a:ext uri="{FF2B5EF4-FFF2-40B4-BE49-F238E27FC236}">
                  <a16:creationId xmlns:a16="http://schemas.microsoft.com/office/drawing/2014/main" id="{119F2C50-2BDE-E2EE-62C9-57392F9F73EB}"/>
                </a:ext>
              </a:extLst>
            </p:cNvPr>
            <p:cNvSpPr txBox="1"/>
            <p:nvPr/>
          </p:nvSpPr>
          <p:spPr>
            <a:xfrm>
              <a:off x="10061666" y="327627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AD8D0E87-B49F-1470-12FA-1558D847545A}"/>
                </a:ext>
              </a:extLst>
            </p:cNvPr>
            <p:cNvSpPr/>
            <p:nvPr/>
          </p:nvSpPr>
          <p:spPr>
            <a:xfrm>
              <a:off x="10464047" y="280954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499" name="Straight Arrow Connector 498">
              <a:extLst>
                <a:ext uri="{FF2B5EF4-FFF2-40B4-BE49-F238E27FC236}">
                  <a16:creationId xmlns:a16="http://schemas.microsoft.com/office/drawing/2014/main" id="{7C87F664-86E6-43AE-21D6-117E2B7EB14E}"/>
                </a:ext>
              </a:extLst>
            </p:cNvPr>
            <p:cNvCxnSpPr>
              <a:cxnSpLocks/>
            </p:cNvCxnSpPr>
            <p:nvPr/>
          </p:nvCxnSpPr>
          <p:spPr>
            <a:xfrm>
              <a:off x="10118785" y="2806745"/>
              <a:ext cx="365760" cy="9144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F9C9653F-26F2-B1D6-785D-CE4F22FD8465}"/>
                </a:ext>
              </a:extLst>
            </p:cNvPr>
            <p:cNvSpPr/>
            <p:nvPr/>
          </p:nvSpPr>
          <p:spPr>
            <a:xfrm>
              <a:off x="9900122" y="269014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501" name="TextBox 500">
              <a:extLst>
                <a:ext uri="{FF2B5EF4-FFF2-40B4-BE49-F238E27FC236}">
                  <a16:creationId xmlns:a16="http://schemas.microsoft.com/office/drawing/2014/main" id="{E239BD41-FBD3-7ADE-2541-3A4D22B60E6A}"/>
                </a:ext>
              </a:extLst>
            </p:cNvPr>
            <p:cNvSpPr txBox="1"/>
            <p:nvPr/>
          </p:nvSpPr>
          <p:spPr>
            <a:xfrm>
              <a:off x="10114417" y="24938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02" name="Straight Arrow Connector 501">
              <a:extLst>
                <a:ext uri="{FF2B5EF4-FFF2-40B4-BE49-F238E27FC236}">
                  <a16:creationId xmlns:a16="http://schemas.microsoft.com/office/drawing/2014/main" id="{8812F1DE-DF25-2A25-6275-9C6D64AA7907}"/>
                </a:ext>
              </a:extLst>
            </p:cNvPr>
            <p:cNvCxnSpPr>
              <a:cxnSpLocks/>
              <a:stCxn id="484" idx="5"/>
              <a:endCxn id="487" idx="2"/>
            </p:cNvCxnSpPr>
            <p:nvPr/>
          </p:nvCxnSpPr>
          <p:spPr>
            <a:xfrm>
              <a:off x="7997449" y="2128268"/>
              <a:ext cx="137369" cy="85811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3" name="Straight Arrow Connector 502">
              <a:extLst>
                <a:ext uri="{FF2B5EF4-FFF2-40B4-BE49-F238E27FC236}">
                  <a16:creationId xmlns:a16="http://schemas.microsoft.com/office/drawing/2014/main" id="{144A3AB3-45C7-B9A5-62D6-AEF94581487F}"/>
                </a:ext>
              </a:extLst>
            </p:cNvPr>
            <p:cNvCxnSpPr>
              <a:cxnSpLocks/>
              <a:stCxn id="488" idx="5"/>
              <a:endCxn id="491" idx="2"/>
            </p:cNvCxnSpPr>
            <p:nvPr/>
          </p:nvCxnSpPr>
          <p:spPr>
            <a:xfrm>
              <a:off x="8844889" y="2499161"/>
              <a:ext cx="115422" cy="7362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4" name="Straight Arrow Connector 503">
              <a:extLst>
                <a:ext uri="{FF2B5EF4-FFF2-40B4-BE49-F238E27FC236}">
                  <a16:creationId xmlns:a16="http://schemas.microsoft.com/office/drawing/2014/main" id="{5341F577-861B-8AA0-3AEA-0EB160479DBE}"/>
                </a:ext>
              </a:extLst>
            </p:cNvPr>
            <p:cNvCxnSpPr>
              <a:cxnSpLocks/>
              <a:stCxn id="492" idx="5"/>
              <a:endCxn id="500" idx="2"/>
            </p:cNvCxnSpPr>
            <p:nvPr/>
          </p:nvCxnSpPr>
          <p:spPr>
            <a:xfrm flipV="1">
              <a:off x="9697022" y="2789058"/>
              <a:ext cx="203100" cy="64519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5" name="Straight Arrow Connector 504">
              <a:extLst>
                <a:ext uri="{FF2B5EF4-FFF2-40B4-BE49-F238E27FC236}">
                  <a16:creationId xmlns:a16="http://schemas.microsoft.com/office/drawing/2014/main" id="{B087F249-3A09-BFA4-E4E1-47E859754CCC}"/>
                </a:ext>
              </a:extLst>
            </p:cNvPr>
            <p:cNvCxnSpPr>
              <a:cxnSpLocks/>
              <a:stCxn id="492" idx="5"/>
              <a:endCxn id="496" idx="2"/>
            </p:cNvCxnSpPr>
            <p:nvPr/>
          </p:nvCxnSpPr>
          <p:spPr>
            <a:xfrm>
              <a:off x="9697022" y="2853577"/>
              <a:ext cx="180851" cy="277255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6" name="Straight Arrow Connector 505">
              <a:extLst>
                <a:ext uri="{FF2B5EF4-FFF2-40B4-BE49-F238E27FC236}">
                  <a16:creationId xmlns:a16="http://schemas.microsoft.com/office/drawing/2014/main" id="{241AC6BD-F839-C8F9-231A-B25AE66A1B4C}"/>
                </a:ext>
              </a:extLst>
            </p:cNvPr>
            <p:cNvCxnSpPr>
              <a:cxnSpLocks/>
              <a:stCxn id="496" idx="0"/>
              <a:endCxn id="500" idx="4"/>
            </p:cNvCxnSpPr>
            <p:nvPr/>
          </p:nvCxnSpPr>
          <p:spPr>
            <a:xfrm flipV="1">
              <a:off x="9979845" y="2887967"/>
              <a:ext cx="22249" cy="143956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diamond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F61F9744-C4D0-3419-212F-CF41776EFB45}"/>
              </a:ext>
            </a:extLst>
          </p:cNvPr>
          <p:cNvGrpSpPr/>
          <p:nvPr/>
        </p:nvGrpSpPr>
        <p:grpSpPr>
          <a:xfrm>
            <a:off x="2777183" y="993987"/>
            <a:ext cx="3496760" cy="1973371"/>
            <a:chOff x="2566037" y="1562603"/>
            <a:chExt cx="3496760" cy="1973371"/>
          </a:xfrm>
        </p:grpSpPr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42B4BC8C-244D-1EF2-2818-521FE30BFB39}"/>
                </a:ext>
              </a:extLst>
            </p:cNvPr>
            <p:cNvGrpSpPr/>
            <p:nvPr/>
          </p:nvGrpSpPr>
          <p:grpSpPr>
            <a:xfrm>
              <a:off x="2566037" y="1562603"/>
              <a:ext cx="320922" cy="369332"/>
              <a:chOff x="2649649" y="4474720"/>
              <a:chExt cx="320922" cy="369332"/>
            </a:xfrm>
          </p:grpSpPr>
          <p:grpSp>
            <p:nvGrpSpPr>
              <p:cNvPr id="451" name="Group 450">
                <a:extLst>
                  <a:ext uri="{FF2B5EF4-FFF2-40B4-BE49-F238E27FC236}">
                    <a16:creationId xmlns:a16="http://schemas.microsoft.com/office/drawing/2014/main" id="{86442098-FDCA-C934-A725-E08DA5C6C1C7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453" name="Partial Circle 452">
                  <a:extLst>
                    <a:ext uri="{FF2B5EF4-FFF2-40B4-BE49-F238E27FC236}">
                      <a16:creationId xmlns:a16="http://schemas.microsoft.com/office/drawing/2014/main" id="{463229DC-2CF1-0062-5622-1FDD099AC51A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54" name="Partial Circle 453">
                  <a:extLst>
                    <a:ext uri="{FF2B5EF4-FFF2-40B4-BE49-F238E27FC236}">
                      <a16:creationId xmlns:a16="http://schemas.microsoft.com/office/drawing/2014/main" id="{6962C305-BEA6-9202-B555-A50EAB22F717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52" name="TextBox 451">
                <a:extLst>
                  <a:ext uri="{FF2B5EF4-FFF2-40B4-BE49-F238E27FC236}">
                    <a16:creationId xmlns:a16="http://schemas.microsoft.com/office/drawing/2014/main" id="{E17F0407-F97F-970D-238C-CF0E5DCA1668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cxnSp>
          <p:nvCxnSpPr>
            <p:cNvPr id="425" name="Straight Arrow Connector 424">
              <a:extLst>
                <a:ext uri="{FF2B5EF4-FFF2-40B4-BE49-F238E27FC236}">
                  <a16:creationId xmlns:a16="http://schemas.microsoft.com/office/drawing/2014/main" id="{161BE493-0558-4AA2-EAB8-51F2A80D0C94}"/>
                </a:ext>
              </a:extLst>
            </p:cNvPr>
            <p:cNvCxnSpPr>
              <a:cxnSpLocks/>
            </p:cNvCxnSpPr>
            <p:nvPr/>
          </p:nvCxnSpPr>
          <p:spPr>
            <a:xfrm>
              <a:off x="2828239" y="1772467"/>
              <a:ext cx="388970" cy="168035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26" name="TextBox 425">
              <a:extLst>
                <a:ext uri="{FF2B5EF4-FFF2-40B4-BE49-F238E27FC236}">
                  <a16:creationId xmlns:a16="http://schemas.microsoft.com/office/drawing/2014/main" id="{6CF86476-B3E9-5EF1-572C-60F08B1DD404}"/>
                </a:ext>
              </a:extLst>
            </p:cNvPr>
            <p:cNvSpPr txBox="1"/>
            <p:nvPr/>
          </p:nvSpPr>
          <p:spPr>
            <a:xfrm>
              <a:off x="2783729" y="17631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27" name="Straight Arrow Connector 426">
              <a:extLst>
                <a:ext uri="{FF2B5EF4-FFF2-40B4-BE49-F238E27FC236}">
                  <a16:creationId xmlns:a16="http://schemas.microsoft.com/office/drawing/2014/main" id="{B4D0119B-72B8-ACE8-D700-5C4FC03750F7}"/>
                </a:ext>
              </a:extLst>
            </p:cNvPr>
            <p:cNvCxnSpPr>
              <a:cxnSpLocks/>
            </p:cNvCxnSpPr>
            <p:nvPr/>
          </p:nvCxnSpPr>
          <p:spPr>
            <a:xfrm>
              <a:off x="3742015" y="2157212"/>
              <a:ext cx="327660" cy="1524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F86E1812-F190-F0B2-B4E1-5EAEBEB88AF9}"/>
                </a:ext>
              </a:extLst>
            </p:cNvPr>
            <p:cNvSpPr txBox="1"/>
            <p:nvPr/>
          </p:nvSpPr>
          <p:spPr>
            <a:xfrm>
              <a:off x="3664905" y="21616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29" name="Straight Arrow Connector 428">
              <a:extLst>
                <a:ext uri="{FF2B5EF4-FFF2-40B4-BE49-F238E27FC236}">
                  <a16:creationId xmlns:a16="http://schemas.microsoft.com/office/drawing/2014/main" id="{6FD6EDFE-CABA-3C1A-DD44-BD192E1D1F9D}"/>
                </a:ext>
              </a:extLst>
            </p:cNvPr>
            <p:cNvCxnSpPr>
              <a:cxnSpLocks/>
            </p:cNvCxnSpPr>
            <p:nvPr/>
          </p:nvCxnSpPr>
          <p:spPr>
            <a:xfrm>
              <a:off x="4580154" y="2514135"/>
              <a:ext cx="342900" cy="14478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30" name="TextBox 429">
              <a:extLst>
                <a:ext uri="{FF2B5EF4-FFF2-40B4-BE49-F238E27FC236}">
                  <a16:creationId xmlns:a16="http://schemas.microsoft.com/office/drawing/2014/main" id="{D7E44DDA-A05A-3CC1-AC15-BA9228641892}"/>
                </a:ext>
              </a:extLst>
            </p:cNvPr>
            <p:cNvSpPr txBox="1"/>
            <p:nvPr/>
          </p:nvSpPr>
          <p:spPr>
            <a:xfrm>
              <a:off x="4506793" y="251997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31" name="Straight Arrow Connector 430">
              <a:extLst>
                <a:ext uri="{FF2B5EF4-FFF2-40B4-BE49-F238E27FC236}">
                  <a16:creationId xmlns:a16="http://schemas.microsoft.com/office/drawing/2014/main" id="{B418557C-DDDA-383F-F1B4-A4B78AE887BA}"/>
                </a:ext>
              </a:extLst>
            </p:cNvPr>
            <p:cNvCxnSpPr>
              <a:cxnSpLocks/>
            </p:cNvCxnSpPr>
            <p:nvPr/>
          </p:nvCxnSpPr>
          <p:spPr>
            <a:xfrm>
              <a:off x="5446756" y="3088841"/>
              <a:ext cx="389848" cy="255192"/>
            </a:xfrm>
            <a:prstGeom prst="straightConnector1">
              <a:avLst/>
            </a:prstGeom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104524A3-CD3A-9455-2392-1151C37B9CF2}"/>
                </a:ext>
              </a:extLst>
            </p:cNvPr>
            <p:cNvSpPr/>
            <p:nvPr/>
          </p:nvSpPr>
          <p:spPr>
            <a:xfrm>
              <a:off x="5858853" y="269761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433" name="Straight Arrow Connector 432">
              <a:extLst>
                <a:ext uri="{FF2B5EF4-FFF2-40B4-BE49-F238E27FC236}">
                  <a16:creationId xmlns:a16="http://schemas.microsoft.com/office/drawing/2014/main" id="{A0D443E3-64D2-8C4E-4646-AF6EC2CE6C59}"/>
                </a:ext>
              </a:extLst>
            </p:cNvPr>
            <p:cNvCxnSpPr>
              <a:cxnSpLocks/>
            </p:cNvCxnSpPr>
            <p:nvPr/>
          </p:nvCxnSpPr>
          <p:spPr>
            <a:xfrm>
              <a:off x="5513591" y="2694815"/>
              <a:ext cx="365760" cy="9144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34" name="TextBox 433">
              <a:extLst>
                <a:ext uri="{FF2B5EF4-FFF2-40B4-BE49-F238E27FC236}">
                  <a16:creationId xmlns:a16="http://schemas.microsoft.com/office/drawing/2014/main" id="{07B80842-4225-2900-1318-D7C0C77438BD}"/>
                </a:ext>
              </a:extLst>
            </p:cNvPr>
            <p:cNvSpPr txBox="1"/>
            <p:nvPr/>
          </p:nvSpPr>
          <p:spPr>
            <a:xfrm>
              <a:off x="5509223" y="242238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35" name="Straight Arrow Connector 434">
              <a:extLst>
                <a:ext uri="{FF2B5EF4-FFF2-40B4-BE49-F238E27FC236}">
                  <a16:creationId xmlns:a16="http://schemas.microsoft.com/office/drawing/2014/main" id="{BAC6BE20-810A-E37D-ECD0-B97EBC99BF15}"/>
                </a:ext>
              </a:extLst>
            </p:cNvPr>
            <p:cNvCxnSpPr>
              <a:cxnSpLocks/>
            </p:cNvCxnSpPr>
            <p:nvPr/>
          </p:nvCxnSpPr>
          <p:spPr>
            <a:xfrm>
              <a:off x="3392255" y="2016338"/>
              <a:ext cx="137369" cy="85811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6" name="Straight Arrow Connector 435">
              <a:extLst>
                <a:ext uri="{FF2B5EF4-FFF2-40B4-BE49-F238E27FC236}">
                  <a16:creationId xmlns:a16="http://schemas.microsoft.com/office/drawing/2014/main" id="{57C3D7E8-2DFB-9A4F-041B-F944325915FF}"/>
                </a:ext>
              </a:extLst>
            </p:cNvPr>
            <p:cNvCxnSpPr>
              <a:cxnSpLocks/>
            </p:cNvCxnSpPr>
            <p:nvPr/>
          </p:nvCxnSpPr>
          <p:spPr>
            <a:xfrm>
              <a:off x="4239695" y="2387231"/>
              <a:ext cx="115422" cy="7362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7" name="Straight Arrow Connector 436">
              <a:extLst>
                <a:ext uri="{FF2B5EF4-FFF2-40B4-BE49-F238E27FC236}">
                  <a16:creationId xmlns:a16="http://schemas.microsoft.com/office/drawing/2014/main" id="{09BFCBAC-17CB-84D4-18C9-07116BBAE2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828" y="2677128"/>
              <a:ext cx="203100" cy="64519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8" name="Straight Arrow Connector 437">
              <a:extLst>
                <a:ext uri="{FF2B5EF4-FFF2-40B4-BE49-F238E27FC236}">
                  <a16:creationId xmlns:a16="http://schemas.microsoft.com/office/drawing/2014/main" id="{A5974E60-CBDC-9C87-F133-A5C935216687}"/>
                </a:ext>
              </a:extLst>
            </p:cNvPr>
            <p:cNvCxnSpPr>
              <a:cxnSpLocks/>
            </p:cNvCxnSpPr>
            <p:nvPr/>
          </p:nvCxnSpPr>
          <p:spPr>
            <a:xfrm>
              <a:off x="5091828" y="2741647"/>
              <a:ext cx="180851" cy="277255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B0B5E853-82F7-D2BE-8D21-B5625C704311}"/>
                </a:ext>
              </a:extLst>
            </p:cNvPr>
            <p:cNvGrpSpPr/>
            <p:nvPr/>
          </p:nvGrpSpPr>
          <p:grpSpPr>
            <a:xfrm>
              <a:off x="5194978" y="2868219"/>
              <a:ext cx="320922" cy="369332"/>
              <a:chOff x="2649649" y="4474720"/>
              <a:chExt cx="320922" cy="369332"/>
            </a:xfrm>
          </p:grpSpPr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52399C04-1543-9CB7-C2BC-707FAA62AAF1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442" name="Partial Circle 441">
                  <a:extLst>
                    <a:ext uri="{FF2B5EF4-FFF2-40B4-BE49-F238E27FC236}">
                      <a16:creationId xmlns:a16="http://schemas.microsoft.com/office/drawing/2014/main" id="{EF12A675-B29D-B8B1-6E4D-CB6E9730925C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43" name="Partial Circle 442">
                  <a:extLst>
                    <a:ext uri="{FF2B5EF4-FFF2-40B4-BE49-F238E27FC236}">
                      <a16:creationId xmlns:a16="http://schemas.microsoft.com/office/drawing/2014/main" id="{4919B6FF-223A-5727-7874-BD9DC52FD90A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41" name="TextBox 440">
                <a:extLst>
                  <a:ext uri="{FF2B5EF4-FFF2-40B4-BE49-F238E27FC236}">
                    <a16:creationId xmlns:a16="http://schemas.microsoft.com/office/drawing/2014/main" id="{1C45D6AB-3ACB-D116-95A1-AE8B4CAC6482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id="{B0C5FC5F-3738-98EC-9C72-171BC026C6ED}"/>
                </a:ext>
              </a:extLst>
            </p:cNvPr>
            <p:cNvGrpSpPr/>
            <p:nvPr/>
          </p:nvGrpSpPr>
          <p:grpSpPr>
            <a:xfrm>
              <a:off x="5243268" y="2484726"/>
              <a:ext cx="320922" cy="369332"/>
              <a:chOff x="2649649" y="4474720"/>
              <a:chExt cx="320922" cy="369332"/>
            </a:xfrm>
          </p:grpSpPr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62474406-F3F0-DFDC-1186-6A8E79F9DA13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447" name="Partial Circle 446">
                  <a:extLst>
                    <a:ext uri="{FF2B5EF4-FFF2-40B4-BE49-F238E27FC236}">
                      <a16:creationId xmlns:a16="http://schemas.microsoft.com/office/drawing/2014/main" id="{6DF66E3D-57B6-8D99-5F23-9CB9FE3FCBBF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48" name="Partial Circle 447">
                  <a:extLst>
                    <a:ext uri="{FF2B5EF4-FFF2-40B4-BE49-F238E27FC236}">
                      <a16:creationId xmlns:a16="http://schemas.microsoft.com/office/drawing/2014/main" id="{5CD18544-1C18-3275-C58C-477EE7F7A7DB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46" name="TextBox 445">
                <a:extLst>
                  <a:ext uri="{FF2B5EF4-FFF2-40B4-BE49-F238E27FC236}">
                    <a16:creationId xmlns:a16="http://schemas.microsoft.com/office/drawing/2014/main" id="{1DA99E3F-F0F3-AB83-7581-A5E145CE7944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E82CA262-B99E-6434-43D4-14955CD4267E}"/>
                </a:ext>
              </a:extLst>
            </p:cNvPr>
            <p:cNvSpPr/>
            <p:nvPr/>
          </p:nvSpPr>
          <p:spPr>
            <a:xfrm>
              <a:off x="5830853" y="3250730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1EEADE60-B3DA-81EF-9D53-D73E13339F7A}"/>
                </a:ext>
              </a:extLst>
            </p:cNvPr>
            <p:cNvGrpSpPr/>
            <p:nvPr/>
          </p:nvGrpSpPr>
          <p:grpSpPr>
            <a:xfrm>
              <a:off x="3133458" y="1781303"/>
              <a:ext cx="320922" cy="369332"/>
              <a:chOff x="2649649" y="4474720"/>
              <a:chExt cx="320922" cy="369332"/>
            </a:xfrm>
          </p:grpSpPr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C8DEED39-7248-1747-0C6B-41809AACF668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458" name="Partial Circle 457">
                  <a:extLst>
                    <a:ext uri="{FF2B5EF4-FFF2-40B4-BE49-F238E27FC236}">
                      <a16:creationId xmlns:a16="http://schemas.microsoft.com/office/drawing/2014/main" id="{03B78E8E-3F7E-4E0F-14DE-CCECD9DF84B4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59" name="Partial Circle 458">
                  <a:extLst>
                    <a:ext uri="{FF2B5EF4-FFF2-40B4-BE49-F238E27FC236}">
                      <a16:creationId xmlns:a16="http://schemas.microsoft.com/office/drawing/2014/main" id="{786B8C1D-C390-1963-27C9-9D863CDF2FD6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57" name="TextBox 456">
                <a:extLst>
                  <a:ext uri="{FF2B5EF4-FFF2-40B4-BE49-F238E27FC236}">
                    <a16:creationId xmlns:a16="http://schemas.microsoft.com/office/drawing/2014/main" id="{53607E88-AF31-0FB2-5375-710B4496ECA2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6A64B520-9D34-0D2D-9114-4342CBE5D8D0}"/>
                </a:ext>
              </a:extLst>
            </p:cNvPr>
            <p:cNvGrpSpPr/>
            <p:nvPr/>
          </p:nvGrpSpPr>
          <p:grpSpPr>
            <a:xfrm>
              <a:off x="3473380" y="1936378"/>
              <a:ext cx="320922" cy="369332"/>
              <a:chOff x="2649649" y="4474720"/>
              <a:chExt cx="320922" cy="369332"/>
            </a:xfrm>
          </p:grpSpPr>
          <p:grpSp>
            <p:nvGrpSpPr>
              <p:cNvPr id="461" name="Group 460">
                <a:extLst>
                  <a:ext uri="{FF2B5EF4-FFF2-40B4-BE49-F238E27FC236}">
                    <a16:creationId xmlns:a16="http://schemas.microsoft.com/office/drawing/2014/main" id="{36150FBE-A1FC-45E5-8379-98B2178EE9B0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463" name="Partial Circle 462">
                  <a:extLst>
                    <a:ext uri="{FF2B5EF4-FFF2-40B4-BE49-F238E27FC236}">
                      <a16:creationId xmlns:a16="http://schemas.microsoft.com/office/drawing/2014/main" id="{5488B82A-ADFC-647A-F001-6DA85AAC83C9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64" name="Partial Circle 463">
                  <a:extLst>
                    <a:ext uri="{FF2B5EF4-FFF2-40B4-BE49-F238E27FC236}">
                      <a16:creationId xmlns:a16="http://schemas.microsoft.com/office/drawing/2014/main" id="{C50A758D-5C15-DD57-DAE2-BFF3E4002B04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77C824FD-0E28-8877-8705-C386C767A7C8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1A5680D9-DE9D-C9F8-668A-9ECCABCBE496}"/>
                </a:ext>
              </a:extLst>
            </p:cNvPr>
            <p:cNvGrpSpPr/>
            <p:nvPr/>
          </p:nvGrpSpPr>
          <p:grpSpPr>
            <a:xfrm>
              <a:off x="3984500" y="2157423"/>
              <a:ext cx="320922" cy="369332"/>
              <a:chOff x="2649649" y="4474720"/>
              <a:chExt cx="320922" cy="369332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5C2494B7-7900-0E4D-3498-4BB46BA6784A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468" name="Partial Circle 467">
                  <a:extLst>
                    <a:ext uri="{FF2B5EF4-FFF2-40B4-BE49-F238E27FC236}">
                      <a16:creationId xmlns:a16="http://schemas.microsoft.com/office/drawing/2014/main" id="{86DBD1E9-BBCE-A723-4166-A013B8B14570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69" name="Partial Circle 468">
                  <a:extLst>
                    <a:ext uri="{FF2B5EF4-FFF2-40B4-BE49-F238E27FC236}">
                      <a16:creationId xmlns:a16="http://schemas.microsoft.com/office/drawing/2014/main" id="{FFF45F3A-F9BB-A12F-6AE6-2962F9E7EFE0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67" name="TextBox 466">
                <a:extLst>
                  <a:ext uri="{FF2B5EF4-FFF2-40B4-BE49-F238E27FC236}">
                    <a16:creationId xmlns:a16="http://schemas.microsoft.com/office/drawing/2014/main" id="{7344CE54-5D3E-8CD3-6285-B92FF4411F48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id="{D5804899-BB3E-D18D-5C33-68BD30567F7F}"/>
                </a:ext>
              </a:extLst>
            </p:cNvPr>
            <p:cNvGrpSpPr/>
            <p:nvPr/>
          </p:nvGrpSpPr>
          <p:grpSpPr>
            <a:xfrm>
              <a:off x="4294388" y="2296241"/>
              <a:ext cx="320922" cy="369332"/>
              <a:chOff x="2649649" y="4474720"/>
              <a:chExt cx="320922" cy="369332"/>
            </a:xfrm>
          </p:grpSpPr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08DB1241-F3D8-5467-F705-C1BE0F36E6A3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473" name="Partial Circle 472">
                  <a:extLst>
                    <a:ext uri="{FF2B5EF4-FFF2-40B4-BE49-F238E27FC236}">
                      <a16:creationId xmlns:a16="http://schemas.microsoft.com/office/drawing/2014/main" id="{0571FA90-DEB6-3F38-5A6C-64334258928B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74" name="Partial Circle 473">
                  <a:extLst>
                    <a:ext uri="{FF2B5EF4-FFF2-40B4-BE49-F238E27FC236}">
                      <a16:creationId xmlns:a16="http://schemas.microsoft.com/office/drawing/2014/main" id="{085CC34E-1846-0B7C-D9BC-B7AA100AACE8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72" name="TextBox 471">
                <a:extLst>
                  <a:ext uri="{FF2B5EF4-FFF2-40B4-BE49-F238E27FC236}">
                    <a16:creationId xmlns:a16="http://schemas.microsoft.com/office/drawing/2014/main" id="{48EF8C4B-FBAC-1D68-8611-2339B81C0BE3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972B54CE-90DD-56B4-9E63-951A2249FD14}"/>
                </a:ext>
              </a:extLst>
            </p:cNvPr>
            <p:cNvGrpSpPr/>
            <p:nvPr/>
          </p:nvGrpSpPr>
          <p:grpSpPr>
            <a:xfrm>
              <a:off x="4836633" y="2495799"/>
              <a:ext cx="320922" cy="369332"/>
              <a:chOff x="2649649" y="4474720"/>
              <a:chExt cx="320922" cy="369332"/>
            </a:xfrm>
          </p:grpSpPr>
          <p:grpSp>
            <p:nvGrpSpPr>
              <p:cNvPr id="476" name="Group 475">
                <a:extLst>
                  <a:ext uri="{FF2B5EF4-FFF2-40B4-BE49-F238E27FC236}">
                    <a16:creationId xmlns:a16="http://schemas.microsoft.com/office/drawing/2014/main" id="{A44D3D55-449F-E73C-6056-87062757CBFB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478" name="Partial Circle 477">
                  <a:extLst>
                    <a:ext uri="{FF2B5EF4-FFF2-40B4-BE49-F238E27FC236}">
                      <a16:creationId xmlns:a16="http://schemas.microsoft.com/office/drawing/2014/main" id="{A8D08269-182F-2940-B3DE-93208F56E0EA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79" name="Partial Circle 478">
                  <a:extLst>
                    <a:ext uri="{FF2B5EF4-FFF2-40B4-BE49-F238E27FC236}">
                      <a16:creationId xmlns:a16="http://schemas.microsoft.com/office/drawing/2014/main" id="{88DEB017-21C4-618E-6D53-AF9C5D37ADC4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7BF03783-372D-EFBE-5ADA-91EC10926A3A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481" name="TextBox 480">
              <a:extLst>
                <a:ext uri="{FF2B5EF4-FFF2-40B4-BE49-F238E27FC236}">
                  <a16:creationId xmlns:a16="http://schemas.microsoft.com/office/drawing/2014/main" id="{63719BE9-B17E-70CD-D169-6976A47897DC}"/>
                </a:ext>
              </a:extLst>
            </p:cNvPr>
            <p:cNvSpPr txBox="1"/>
            <p:nvPr/>
          </p:nvSpPr>
          <p:spPr>
            <a:xfrm>
              <a:off x="5416402" y="316664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8847C968-716E-9146-08ED-EAB175B9F569}"/>
              </a:ext>
            </a:extLst>
          </p:cNvPr>
          <p:cNvGrpSpPr/>
          <p:nvPr/>
        </p:nvGrpSpPr>
        <p:grpSpPr>
          <a:xfrm>
            <a:off x="7847376" y="2399247"/>
            <a:ext cx="3917528" cy="1880091"/>
            <a:chOff x="2585993" y="3296876"/>
            <a:chExt cx="3917528" cy="1880091"/>
          </a:xfrm>
        </p:grpSpPr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53AF4A0A-5881-DE3D-802C-814DB02AA78E}"/>
                </a:ext>
              </a:extLst>
            </p:cNvPr>
            <p:cNvSpPr/>
            <p:nvPr/>
          </p:nvSpPr>
          <p:spPr>
            <a:xfrm>
              <a:off x="4837916" y="424895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FE055994-C46E-2D55-205F-AD3A32E6DBA8}"/>
                </a:ext>
              </a:extLst>
            </p:cNvPr>
            <p:cNvSpPr/>
            <p:nvPr/>
          </p:nvSpPr>
          <p:spPr>
            <a:xfrm>
              <a:off x="5779018" y="4373761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524" name="Straight Arrow Connector 523">
              <a:extLst>
                <a:ext uri="{FF2B5EF4-FFF2-40B4-BE49-F238E27FC236}">
                  <a16:creationId xmlns:a16="http://schemas.microsoft.com/office/drawing/2014/main" id="{F9F60296-5D31-0734-0F9A-ACB987C78284}"/>
                </a:ext>
              </a:extLst>
            </p:cNvPr>
            <p:cNvCxnSpPr>
              <a:cxnSpLocks/>
            </p:cNvCxnSpPr>
            <p:nvPr/>
          </p:nvCxnSpPr>
          <p:spPr>
            <a:xfrm>
              <a:off x="5433756" y="4370966"/>
              <a:ext cx="365760" cy="9144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A5F22E32-4FD5-E303-CCDA-5AF2F084B6ED}"/>
                </a:ext>
              </a:extLst>
            </p:cNvPr>
            <p:cNvSpPr/>
            <p:nvPr/>
          </p:nvSpPr>
          <p:spPr>
            <a:xfrm>
              <a:off x="5215093" y="4254370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cxnSp>
          <p:nvCxnSpPr>
            <p:cNvPr id="528" name="Straight Arrow Connector 527">
              <a:extLst>
                <a:ext uri="{FF2B5EF4-FFF2-40B4-BE49-F238E27FC236}">
                  <a16:creationId xmlns:a16="http://schemas.microsoft.com/office/drawing/2014/main" id="{6DA813D6-D674-701E-69FC-380E24F640B4}"/>
                </a:ext>
              </a:extLst>
            </p:cNvPr>
            <p:cNvCxnSpPr>
              <a:cxnSpLocks/>
              <a:stCxn id="518" idx="5"/>
            </p:cNvCxnSpPr>
            <p:nvPr/>
          </p:nvCxnSpPr>
          <p:spPr>
            <a:xfrm>
              <a:off x="5011993" y="4417798"/>
              <a:ext cx="101967" cy="48100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2D6361E-F2E8-FDD0-CBB1-45182FEAC52E}"/>
                </a:ext>
              </a:extLst>
            </p:cNvPr>
            <p:cNvSpPr/>
            <p:nvPr/>
          </p:nvSpPr>
          <p:spPr>
            <a:xfrm>
              <a:off x="5088496" y="4213467"/>
              <a:ext cx="963632" cy="963500"/>
            </a:xfrm>
            <a:custGeom>
              <a:avLst/>
              <a:gdLst>
                <a:gd name="csX0" fmla="*/ 258746 w 1052669"/>
                <a:gd name="csY0" fmla="*/ 6406 h 1244398"/>
                <a:gd name="csX1" fmla="*/ 13649 w 1052669"/>
                <a:gd name="csY1" fmla="*/ 336344 h 1244398"/>
                <a:gd name="csX2" fmla="*/ 107917 w 1052669"/>
                <a:gd name="csY2" fmla="*/ 835965 h 1244398"/>
                <a:gd name="csX3" fmla="*/ 739513 w 1052669"/>
                <a:gd name="csY3" fmla="*/ 1241318 h 1244398"/>
                <a:gd name="csX4" fmla="*/ 1050597 w 1052669"/>
                <a:gd name="csY4" fmla="*/ 619149 h 1244398"/>
                <a:gd name="csX5" fmla="*/ 843208 w 1052669"/>
                <a:gd name="csY5" fmla="*/ 157235 h 1244398"/>
                <a:gd name="csX6" fmla="*/ 258746 w 1052669"/>
                <a:gd name="csY6" fmla="*/ 6406 h 1244398"/>
                <a:gd name="csX0" fmla="*/ 247503 w 1041426"/>
                <a:gd name="csY0" fmla="*/ 6406 h 1242426"/>
                <a:gd name="csX1" fmla="*/ 2406 w 1041426"/>
                <a:gd name="csY1" fmla="*/ 336344 h 1242426"/>
                <a:gd name="csX2" fmla="*/ 160174 w 1041426"/>
                <a:gd name="csY2" fmla="*/ 759765 h 1242426"/>
                <a:gd name="csX3" fmla="*/ 728270 w 1041426"/>
                <a:gd name="csY3" fmla="*/ 1241318 h 1242426"/>
                <a:gd name="csX4" fmla="*/ 1039354 w 1041426"/>
                <a:gd name="csY4" fmla="*/ 619149 h 1242426"/>
                <a:gd name="csX5" fmla="*/ 831965 w 1041426"/>
                <a:gd name="csY5" fmla="*/ 157235 h 1242426"/>
                <a:gd name="csX6" fmla="*/ 247503 w 1041426"/>
                <a:gd name="csY6" fmla="*/ 6406 h 1242426"/>
                <a:gd name="csX0" fmla="*/ 247724 w 1041647"/>
                <a:gd name="csY0" fmla="*/ 6406 h 1077975"/>
                <a:gd name="csX1" fmla="*/ 2627 w 1041647"/>
                <a:gd name="csY1" fmla="*/ 336344 h 1077975"/>
                <a:gd name="csX2" fmla="*/ 160395 w 1041647"/>
                <a:gd name="csY2" fmla="*/ 759765 h 1077975"/>
                <a:gd name="csX3" fmla="*/ 766591 w 1041647"/>
                <a:gd name="csY3" fmla="*/ 1076218 h 1077975"/>
                <a:gd name="csX4" fmla="*/ 1039575 w 1041647"/>
                <a:gd name="csY4" fmla="*/ 619149 h 1077975"/>
                <a:gd name="csX5" fmla="*/ 832186 w 1041647"/>
                <a:gd name="csY5" fmla="*/ 157235 h 1077975"/>
                <a:gd name="csX6" fmla="*/ 247724 w 1041647"/>
                <a:gd name="csY6" fmla="*/ 6406 h 1077975"/>
                <a:gd name="csX0" fmla="*/ 247724 w 1044609"/>
                <a:gd name="csY0" fmla="*/ 869 h 1072438"/>
                <a:gd name="csX1" fmla="*/ 2627 w 1044609"/>
                <a:gd name="csY1" fmla="*/ 330807 h 1072438"/>
                <a:gd name="csX2" fmla="*/ 160395 w 1044609"/>
                <a:gd name="csY2" fmla="*/ 754228 h 1072438"/>
                <a:gd name="csX3" fmla="*/ 766591 w 1044609"/>
                <a:gd name="csY3" fmla="*/ 1070681 h 1072438"/>
                <a:gd name="csX4" fmla="*/ 1039575 w 1044609"/>
                <a:gd name="csY4" fmla="*/ 613612 h 1072438"/>
                <a:gd name="csX5" fmla="*/ 902036 w 1044609"/>
                <a:gd name="csY5" fmla="*/ 246948 h 1072438"/>
                <a:gd name="csX6" fmla="*/ 247724 w 1044609"/>
                <a:gd name="csY6" fmla="*/ 869 h 1072438"/>
                <a:gd name="csX0" fmla="*/ 267692 w 1045270"/>
                <a:gd name="csY0" fmla="*/ 1956 h 959225"/>
                <a:gd name="csX1" fmla="*/ 3545 w 1045270"/>
                <a:gd name="csY1" fmla="*/ 217594 h 959225"/>
                <a:gd name="csX2" fmla="*/ 161313 w 1045270"/>
                <a:gd name="csY2" fmla="*/ 641015 h 959225"/>
                <a:gd name="csX3" fmla="*/ 767509 w 1045270"/>
                <a:gd name="csY3" fmla="*/ 957468 h 959225"/>
                <a:gd name="csX4" fmla="*/ 1040493 w 1045270"/>
                <a:gd name="csY4" fmla="*/ 500399 h 959225"/>
                <a:gd name="csX5" fmla="*/ 902954 w 1045270"/>
                <a:gd name="csY5" fmla="*/ 133735 h 959225"/>
                <a:gd name="csX6" fmla="*/ 267692 w 1045270"/>
                <a:gd name="csY6" fmla="*/ 1956 h 959225"/>
                <a:gd name="csX0" fmla="*/ 267692 w 963632"/>
                <a:gd name="csY0" fmla="*/ 3805 h 963500"/>
                <a:gd name="csX1" fmla="*/ 3545 w 963632"/>
                <a:gd name="csY1" fmla="*/ 219443 h 963500"/>
                <a:gd name="csX2" fmla="*/ 161313 w 963632"/>
                <a:gd name="csY2" fmla="*/ 642864 h 963500"/>
                <a:gd name="csX3" fmla="*/ 767509 w 963632"/>
                <a:gd name="csY3" fmla="*/ 959317 h 963500"/>
                <a:gd name="csX4" fmla="*/ 926193 w 963632"/>
                <a:gd name="csY4" fmla="*/ 756248 h 963500"/>
                <a:gd name="csX5" fmla="*/ 902954 w 963632"/>
                <a:gd name="csY5" fmla="*/ 135584 h 963500"/>
                <a:gd name="csX6" fmla="*/ 267692 w 963632"/>
                <a:gd name="csY6" fmla="*/ 3805 h 9635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63632" h="963500">
                  <a:moveTo>
                    <a:pt x="267692" y="3805"/>
                  </a:moveTo>
                  <a:cubicBezTo>
                    <a:pt x="117791" y="17781"/>
                    <a:pt x="21275" y="112933"/>
                    <a:pt x="3545" y="219443"/>
                  </a:cubicBezTo>
                  <a:cubicBezTo>
                    <a:pt x="-14185" y="325953"/>
                    <a:pt x="33986" y="519552"/>
                    <a:pt x="161313" y="642864"/>
                  </a:cubicBezTo>
                  <a:cubicBezTo>
                    <a:pt x="288640" y="766176"/>
                    <a:pt x="640029" y="940420"/>
                    <a:pt x="767509" y="959317"/>
                  </a:cubicBezTo>
                  <a:cubicBezTo>
                    <a:pt x="894989" y="978214"/>
                    <a:pt x="908910" y="936929"/>
                    <a:pt x="926193" y="756248"/>
                  </a:cubicBezTo>
                  <a:cubicBezTo>
                    <a:pt x="943476" y="575567"/>
                    <a:pt x="1012704" y="260991"/>
                    <a:pt x="902954" y="135584"/>
                  </a:cubicBezTo>
                  <a:cubicBezTo>
                    <a:pt x="793204" y="10177"/>
                    <a:pt x="417593" y="-10171"/>
                    <a:pt x="267692" y="3805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08" name="Straight Arrow Connector 507">
              <a:extLst>
                <a:ext uri="{FF2B5EF4-FFF2-40B4-BE49-F238E27FC236}">
                  <a16:creationId xmlns:a16="http://schemas.microsoft.com/office/drawing/2014/main" id="{37706316-046B-4E72-78E7-1D44C0C09C4E}"/>
                </a:ext>
              </a:extLst>
            </p:cNvPr>
            <p:cNvCxnSpPr>
              <a:cxnSpLocks/>
            </p:cNvCxnSpPr>
            <p:nvPr/>
          </p:nvCxnSpPr>
          <p:spPr>
            <a:xfrm>
              <a:off x="2748404" y="3448618"/>
              <a:ext cx="388970" cy="168035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F62F4D3-89A7-ABE8-FBB4-B0F1AB122C63}"/>
                </a:ext>
              </a:extLst>
            </p:cNvPr>
            <p:cNvSpPr/>
            <p:nvPr/>
          </p:nvSpPr>
          <p:spPr>
            <a:xfrm>
              <a:off x="2585993" y="3296876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B902C847-6DFE-7078-0BB4-BABECE68F6E6}"/>
                </a:ext>
              </a:extLst>
            </p:cNvPr>
            <p:cNvSpPr/>
            <p:nvPr/>
          </p:nvSpPr>
          <p:spPr>
            <a:xfrm>
              <a:off x="3138343" y="3523641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511" name="TextBox 510">
              <a:extLst>
                <a:ext uri="{FF2B5EF4-FFF2-40B4-BE49-F238E27FC236}">
                  <a16:creationId xmlns:a16="http://schemas.microsoft.com/office/drawing/2014/main" id="{7D40FBF5-72FA-1AC5-6335-69157613D81B}"/>
                </a:ext>
              </a:extLst>
            </p:cNvPr>
            <p:cNvSpPr txBox="1"/>
            <p:nvPr/>
          </p:nvSpPr>
          <p:spPr>
            <a:xfrm>
              <a:off x="2756745" y="335398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12" name="Straight Arrow Connector 511">
              <a:extLst>
                <a:ext uri="{FF2B5EF4-FFF2-40B4-BE49-F238E27FC236}">
                  <a16:creationId xmlns:a16="http://schemas.microsoft.com/office/drawing/2014/main" id="{A57DFCB9-DFD9-4126-AFCD-1379252F5BB8}"/>
                </a:ext>
              </a:extLst>
            </p:cNvPr>
            <p:cNvCxnSpPr>
              <a:cxnSpLocks/>
            </p:cNvCxnSpPr>
            <p:nvPr/>
          </p:nvCxnSpPr>
          <p:spPr>
            <a:xfrm>
              <a:off x="3662180" y="3833363"/>
              <a:ext cx="327660" cy="15240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DC25E584-BF3C-5621-BEE2-0C0CD7CE34B2}"/>
                </a:ext>
              </a:extLst>
            </p:cNvPr>
            <p:cNvSpPr/>
            <p:nvPr/>
          </p:nvSpPr>
          <p:spPr>
            <a:xfrm>
              <a:off x="3449789" y="3679391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3A612B33-1461-7F95-9DFF-95855569108D}"/>
                </a:ext>
              </a:extLst>
            </p:cNvPr>
            <p:cNvSpPr/>
            <p:nvPr/>
          </p:nvSpPr>
          <p:spPr>
            <a:xfrm>
              <a:off x="3985783" y="3894534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730AA004-80F8-DF8D-C180-C1514173C8BE}"/>
                </a:ext>
              </a:extLst>
            </p:cNvPr>
            <p:cNvSpPr txBox="1"/>
            <p:nvPr/>
          </p:nvSpPr>
          <p:spPr>
            <a:xfrm>
              <a:off x="3625530" y="37010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16" name="Straight Arrow Connector 515">
              <a:extLst>
                <a:ext uri="{FF2B5EF4-FFF2-40B4-BE49-F238E27FC236}">
                  <a16:creationId xmlns:a16="http://schemas.microsoft.com/office/drawing/2014/main" id="{1FDAA25B-FBF5-AA34-0A5B-6B8B38C1D52F}"/>
                </a:ext>
              </a:extLst>
            </p:cNvPr>
            <p:cNvCxnSpPr>
              <a:cxnSpLocks/>
            </p:cNvCxnSpPr>
            <p:nvPr/>
          </p:nvCxnSpPr>
          <p:spPr>
            <a:xfrm>
              <a:off x="4500319" y="4190286"/>
              <a:ext cx="342900" cy="14478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FF16A3CB-1570-DD9C-C0F8-AB154B217BEC}"/>
                </a:ext>
              </a:extLst>
            </p:cNvPr>
            <p:cNvSpPr/>
            <p:nvPr/>
          </p:nvSpPr>
          <p:spPr>
            <a:xfrm>
              <a:off x="4275282" y="4038097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519" name="TextBox 518">
              <a:extLst>
                <a:ext uri="{FF2B5EF4-FFF2-40B4-BE49-F238E27FC236}">
                  <a16:creationId xmlns:a16="http://schemas.microsoft.com/office/drawing/2014/main" id="{E5671DA4-97DA-8E90-1FF9-E513A74CD18D}"/>
                </a:ext>
              </a:extLst>
            </p:cNvPr>
            <p:cNvSpPr txBox="1"/>
            <p:nvPr/>
          </p:nvSpPr>
          <p:spPr>
            <a:xfrm>
              <a:off x="4444575" y="403656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F5687189-A9E9-888A-CA38-3259F7D9D442}"/>
                </a:ext>
              </a:extLst>
            </p:cNvPr>
            <p:cNvSpPr/>
            <p:nvPr/>
          </p:nvSpPr>
          <p:spPr>
            <a:xfrm>
              <a:off x="5756769" y="4921275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cxnSp>
          <p:nvCxnSpPr>
            <p:cNvPr id="521" name="Straight Arrow Connector 520">
              <a:extLst>
                <a:ext uri="{FF2B5EF4-FFF2-40B4-BE49-F238E27FC236}">
                  <a16:creationId xmlns:a16="http://schemas.microsoft.com/office/drawing/2014/main" id="{D43DDF8F-43E6-186F-0733-718DEA92B7AF}"/>
                </a:ext>
              </a:extLst>
            </p:cNvPr>
            <p:cNvCxnSpPr>
              <a:cxnSpLocks/>
              <a:stCxn id="522" idx="5"/>
              <a:endCxn id="520" idx="2"/>
            </p:cNvCxnSpPr>
            <p:nvPr/>
          </p:nvCxnSpPr>
          <p:spPr>
            <a:xfrm>
              <a:off x="5366921" y="4764992"/>
              <a:ext cx="389848" cy="255192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E172B244-6E58-AD71-FC73-BA69F814FDA1}"/>
                </a:ext>
              </a:extLst>
            </p:cNvPr>
            <p:cNvSpPr/>
            <p:nvPr/>
          </p:nvSpPr>
          <p:spPr>
            <a:xfrm>
              <a:off x="5192844" y="4596144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cxnSp>
          <p:nvCxnSpPr>
            <p:cNvPr id="526" name="Straight Arrow Connector 525">
              <a:extLst>
                <a:ext uri="{FF2B5EF4-FFF2-40B4-BE49-F238E27FC236}">
                  <a16:creationId xmlns:a16="http://schemas.microsoft.com/office/drawing/2014/main" id="{938D0B24-FC4A-C2E6-B8B0-8C872E4D733C}"/>
                </a:ext>
              </a:extLst>
            </p:cNvPr>
            <p:cNvCxnSpPr>
              <a:cxnSpLocks/>
              <a:stCxn id="510" idx="5"/>
              <a:endCxn id="513" idx="2"/>
            </p:cNvCxnSpPr>
            <p:nvPr/>
          </p:nvCxnSpPr>
          <p:spPr>
            <a:xfrm>
              <a:off x="3312420" y="3692489"/>
              <a:ext cx="137369" cy="85811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7" name="Straight Arrow Connector 526">
              <a:extLst>
                <a:ext uri="{FF2B5EF4-FFF2-40B4-BE49-F238E27FC236}">
                  <a16:creationId xmlns:a16="http://schemas.microsoft.com/office/drawing/2014/main" id="{E2F9C424-DFF3-5B95-8A7C-7DB7F62D2388}"/>
                </a:ext>
              </a:extLst>
            </p:cNvPr>
            <p:cNvCxnSpPr>
              <a:cxnSpLocks/>
              <a:stCxn id="514" idx="5"/>
              <a:endCxn id="517" idx="2"/>
            </p:cNvCxnSpPr>
            <p:nvPr/>
          </p:nvCxnSpPr>
          <p:spPr>
            <a:xfrm>
              <a:off x="4159860" y="4063382"/>
              <a:ext cx="115422" cy="7362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4063B315-B745-1F3B-00AE-EFAE8D82247E}"/>
                </a:ext>
              </a:extLst>
            </p:cNvPr>
            <p:cNvSpPr txBox="1"/>
            <p:nvPr/>
          </p:nvSpPr>
          <p:spPr>
            <a:xfrm>
              <a:off x="6193821" y="4538418"/>
              <a:ext cx="309700" cy="369332"/>
            </a:xfrm>
            <a:prstGeom prst="rect">
              <a:avLst/>
            </a:prstGeom>
            <a:solidFill>
              <a:schemeClr val="accent2">
                <a:lumMod val="50000"/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30" name="TextBox 529">
              <a:extLst>
                <a:ext uri="{FF2B5EF4-FFF2-40B4-BE49-F238E27FC236}">
                  <a16:creationId xmlns:a16="http://schemas.microsoft.com/office/drawing/2014/main" id="{562DE3DD-85E0-4093-48FC-286CFC765471}"/>
                </a:ext>
              </a:extLst>
            </p:cNvPr>
            <p:cNvSpPr txBox="1"/>
            <p:nvPr/>
          </p:nvSpPr>
          <p:spPr>
            <a:xfrm>
              <a:off x="5394809" y="469754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FE0FA612-8632-911B-00F5-DE752584EB0A}"/>
                </a:ext>
              </a:extLst>
            </p:cNvPr>
            <p:cNvSpPr txBox="1"/>
            <p:nvPr/>
          </p:nvSpPr>
          <p:spPr>
            <a:xfrm>
              <a:off x="5413859" y="42134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4FD312CA-D9FD-249E-D36F-4B612F524497}"/>
              </a:ext>
            </a:extLst>
          </p:cNvPr>
          <p:cNvGrpSpPr/>
          <p:nvPr/>
        </p:nvGrpSpPr>
        <p:grpSpPr>
          <a:xfrm>
            <a:off x="7666065" y="3621248"/>
            <a:ext cx="3692469" cy="2088592"/>
            <a:chOff x="2397759" y="4561021"/>
            <a:chExt cx="3692469" cy="2088592"/>
          </a:xfrm>
        </p:grpSpPr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A499ED17-71DA-AB71-B6FE-667F87DDC376}"/>
                </a:ext>
              </a:extLst>
            </p:cNvPr>
            <p:cNvSpPr/>
            <p:nvPr/>
          </p:nvSpPr>
          <p:spPr>
            <a:xfrm>
              <a:off x="2397759" y="4561021"/>
              <a:ext cx="3692469" cy="2088592"/>
            </a:xfrm>
            <a:custGeom>
              <a:avLst/>
              <a:gdLst>
                <a:gd name="csX0" fmla="*/ 392483 w 3952812"/>
                <a:gd name="csY0" fmla="*/ 40390 h 2269525"/>
                <a:gd name="csX1" fmla="*/ 113083 w 3952812"/>
                <a:gd name="csY1" fmla="*/ 205490 h 2269525"/>
                <a:gd name="csX2" fmla="*/ 214683 w 3952812"/>
                <a:gd name="csY2" fmla="*/ 561090 h 2269525"/>
                <a:gd name="csX3" fmla="*/ 2475283 w 3952812"/>
                <a:gd name="csY3" fmla="*/ 1602490 h 2269525"/>
                <a:gd name="csX4" fmla="*/ 3059483 w 3952812"/>
                <a:gd name="csY4" fmla="*/ 2085090 h 2269525"/>
                <a:gd name="csX5" fmla="*/ 3770683 w 3952812"/>
                <a:gd name="csY5" fmla="*/ 2212090 h 2269525"/>
                <a:gd name="csX6" fmla="*/ 3884983 w 3952812"/>
                <a:gd name="csY6" fmla="*/ 1196090 h 2269525"/>
                <a:gd name="csX7" fmla="*/ 2868983 w 3952812"/>
                <a:gd name="csY7" fmla="*/ 929390 h 2269525"/>
                <a:gd name="csX8" fmla="*/ 2487983 w 3952812"/>
                <a:gd name="csY8" fmla="*/ 967490 h 2269525"/>
                <a:gd name="csX9" fmla="*/ 392483 w 3952812"/>
                <a:gd name="csY9" fmla="*/ 40390 h 2269525"/>
                <a:gd name="csX0" fmla="*/ 372468 w 3932797"/>
                <a:gd name="csY0" fmla="*/ 38573 h 2267708"/>
                <a:gd name="csX1" fmla="*/ 140202 w 3932797"/>
                <a:gd name="csY1" fmla="*/ 213100 h 2267708"/>
                <a:gd name="csX2" fmla="*/ 194668 w 3932797"/>
                <a:gd name="csY2" fmla="*/ 559273 h 2267708"/>
                <a:gd name="csX3" fmla="*/ 2455268 w 3932797"/>
                <a:gd name="csY3" fmla="*/ 1600673 h 2267708"/>
                <a:gd name="csX4" fmla="*/ 3039468 w 3932797"/>
                <a:gd name="csY4" fmla="*/ 2083273 h 2267708"/>
                <a:gd name="csX5" fmla="*/ 3750668 w 3932797"/>
                <a:gd name="csY5" fmla="*/ 2210273 h 2267708"/>
                <a:gd name="csX6" fmla="*/ 3864968 w 3932797"/>
                <a:gd name="csY6" fmla="*/ 1194273 h 2267708"/>
                <a:gd name="csX7" fmla="*/ 2848968 w 3932797"/>
                <a:gd name="csY7" fmla="*/ 927573 h 2267708"/>
                <a:gd name="csX8" fmla="*/ 2467968 w 3932797"/>
                <a:gd name="csY8" fmla="*/ 965673 h 2267708"/>
                <a:gd name="csX9" fmla="*/ 372468 w 3932797"/>
                <a:gd name="csY9" fmla="*/ 38573 h 2267708"/>
                <a:gd name="csX0" fmla="*/ 668617 w 3946141"/>
                <a:gd name="csY0" fmla="*/ 69342 h 2128794"/>
                <a:gd name="csX1" fmla="*/ 153546 w 3946141"/>
                <a:gd name="csY1" fmla="*/ 74186 h 2128794"/>
                <a:gd name="csX2" fmla="*/ 208012 w 3946141"/>
                <a:gd name="csY2" fmla="*/ 420359 h 2128794"/>
                <a:gd name="csX3" fmla="*/ 2468612 w 3946141"/>
                <a:gd name="csY3" fmla="*/ 1461759 h 2128794"/>
                <a:gd name="csX4" fmla="*/ 3052812 w 3946141"/>
                <a:gd name="csY4" fmla="*/ 1944359 h 2128794"/>
                <a:gd name="csX5" fmla="*/ 3764012 w 3946141"/>
                <a:gd name="csY5" fmla="*/ 2071359 h 2128794"/>
                <a:gd name="csX6" fmla="*/ 3878312 w 3946141"/>
                <a:gd name="csY6" fmla="*/ 1055359 h 2128794"/>
                <a:gd name="csX7" fmla="*/ 2862312 w 3946141"/>
                <a:gd name="csY7" fmla="*/ 788659 h 2128794"/>
                <a:gd name="csX8" fmla="*/ 2481312 w 3946141"/>
                <a:gd name="csY8" fmla="*/ 826759 h 2128794"/>
                <a:gd name="csX9" fmla="*/ 668617 w 3946141"/>
                <a:gd name="csY9" fmla="*/ 69342 h 2128794"/>
                <a:gd name="csX0" fmla="*/ 522231 w 3799755"/>
                <a:gd name="csY0" fmla="*/ 73627 h 2133079"/>
                <a:gd name="csX1" fmla="*/ 7160 w 3799755"/>
                <a:gd name="csY1" fmla="*/ 78471 h 2133079"/>
                <a:gd name="csX2" fmla="*/ 382137 w 3799755"/>
                <a:gd name="csY2" fmla="*/ 509485 h 2133079"/>
                <a:gd name="csX3" fmla="*/ 2322226 w 3799755"/>
                <a:gd name="csY3" fmla="*/ 1466044 h 2133079"/>
                <a:gd name="csX4" fmla="*/ 2906426 w 3799755"/>
                <a:gd name="csY4" fmla="*/ 1948644 h 2133079"/>
                <a:gd name="csX5" fmla="*/ 3617626 w 3799755"/>
                <a:gd name="csY5" fmla="*/ 2075644 h 2133079"/>
                <a:gd name="csX6" fmla="*/ 3731926 w 3799755"/>
                <a:gd name="csY6" fmla="*/ 1059644 h 2133079"/>
                <a:gd name="csX7" fmla="*/ 2715926 w 3799755"/>
                <a:gd name="csY7" fmla="*/ 792944 h 2133079"/>
                <a:gd name="csX8" fmla="*/ 2334926 w 3799755"/>
                <a:gd name="csY8" fmla="*/ 831044 h 2133079"/>
                <a:gd name="csX9" fmla="*/ 522231 w 3799755"/>
                <a:gd name="csY9" fmla="*/ 73627 h 2133079"/>
                <a:gd name="csX0" fmla="*/ 522110 w 3799634"/>
                <a:gd name="csY0" fmla="*/ 73627 h 2137512"/>
                <a:gd name="csX1" fmla="*/ 7039 w 3799634"/>
                <a:gd name="csY1" fmla="*/ 78471 h 2137512"/>
                <a:gd name="csX2" fmla="*/ 382016 w 3799634"/>
                <a:gd name="csY2" fmla="*/ 509485 h 2137512"/>
                <a:gd name="csX3" fmla="*/ 2312678 w 3799634"/>
                <a:gd name="csY3" fmla="*/ 1315216 h 2137512"/>
                <a:gd name="csX4" fmla="*/ 2906305 w 3799634"/>
                <a:gd name="csY4" fmla="*/ 1948644 h 2137512"/>
                <a:gd name="csX5" fmla="*/ 3617505 w 3799634"/>
                <a:gd name="csY5" fmla="*/ 2075644 h 2137512"/>
                <a:gd name="csX6" fmla="*/ 3731805 w 3799634"/>
                <a:gd name="csY6" fmla="*/ 1059644 h 2137512"/>
                <a:gd name="csX7" fmla="*/ 2715805 w 3799634"/>
                <a:gd name="csY7" fmla="*/ 792944 h 2137512"/>
                <a:gd name="csX8" fmla="*/ 2334805 w 3799634"/>
                <a:gd name="csY8" fmla="*/ 831044 h 2137512"/>
                <a:gd name="csX9" fmla="*/ 522110 w 3799634"/>
                <a:gd name="csY9" fmla="*/ 73627 h 2137512"/>
                <a:gd name="csX0" fmla="*/ 522110 w 3799634"/>
                <a:gd name="csY0" fmla="*/ 56814 h 2120699"/>
                <a:gd name="csX1" fmla="*/ 7039 w 3799634"/>
                <a:gd name="csY1" fmla="*/ 61658 h 2120699"/>
                <a:gd name="csX2" fmla="*/ 382016 w 3799634"/>
                <a:gd name="csY2" fmla="*/ 492672 h 2120699"/>
                <a:gd name="csX3" fmla="*/ 2312678 w 3799634"/>
                <a:gd name="csY3" fmla="*/ 1298403 h 2120699"/>
                <a:gd name="csX4" fmla="*/ 2906305 w 3799634"/>
                <a:gd name="csY4" fmla="*/ 1931831 h 2120699"/>
                <a:gd name="csX5" fmla="*/ 3617505 w 3799634"/>
                <a:gd name="csY5" fmla="*/ 2058831 h 2120699"/>
                <a:gd name="csX6" fmla="*/ 3731805 w 3799634"/>
                <a:gd name="csY6" fmla="*/ 1042831 h 2120699"/>
                <a:gd name="csX7" fmla="*/ 2715805 w 3799634"/>
                <a:gd name="csY7" fmla="*/ 776131 h 2120699"/>
                <a:gd name="csX8" fmla="*/ 1740916 w 3799634"/>
                <a:gd name="csY8" fmla="*/ 569134 h 2120699"/>
                <a:gd name="csX9" fmla="*/ 522110 w 3799634"/>
                <a:gd name="csY9" fmla="*/ 56814 h 2120699"/>
                <a:gd name="csX0" fmla="*/ 522110 w 3821261"/>
                <a:gd name="csY0" fmla="*/ 56814 h 2120699"/>
                <a:gd name="csX1" fmla="*/ 7039 w 3821261"/>
                <a:gd name="csY1" fmla="*/ 61658 h 2120699"/>
                <a:gd name="csX2" fmla="*/ 382016 w 3821261"/>
                <a:gd name="csY2" fmla="*/ 492672 h 2120699"/>
                <a:gd name="csX3" fmla="*/ 2312678 w 3821261"/>
                <a:gd name="csY3" fmla="*/ 1298403 h 2120699"/>
                <a:gd name="csX4" fmla="*/ 2906305 w 3821261"/>
                <a:gd name="csY4" fmla="*/ 1931831 h 2120699"/>
                <a:gd name="csX5" fmla="*/ 3617505 w 3821261"/>
                <a:gd name="csY5" fmla="*/ 2058831 h 2120699"/>
                <a:gd name="csX6" fmla="*/ 3731805 w 3821261"/>
                <a:gd name="csY6" fmla="*/ 1042831 h 2120699"/>
                <a:gd name="csX7" fmla="*/ 2423574 w 3821261"/>
                <a:gd name="csY7" fmla="*/ 851546 h 2120699"/>
                <a:gd name="csX8" fmla="*/ 1740916 w 3821261"/>
                <a:gd name="csY8" fmla="*/ 569134 h 2120699"/>
                <a:gd name="csX9" fmla="*/ 522110 w 3821261"/>
                <a:gd name="csY9" fmla="*/ 56814 h 2120699"/>
                <a:gd name="csX0" fmla="*/ 522110 w 3739190"/>
                <a:gd name="csY0" fmla="*/ 56814 h 2122774"/>
                <a:gd name="csX1" fmla="*/ 7039 w 3739190"/>
                <a:gd name="csY1" fmla="*/ 61658 h 2122774"/>
                <a:gd name="csX2" fmla="*/ 382016 w 3739190"/>
                <a:gd name="csY2" fmla="*/ 492672 h 2122774"/>
                <a:gd name="csX3" fmla="*/ 2312678 w 3739190"/>
                <a:gd name="csY3" fmla="*/ 1298403 h 2122774"/>
                <a:gd name="csX4" fmla="*/ 2906305 w 3739190"/>
                <a:gd name="csY4" fmla="*/ 1931831 h 2122774"/>
                <a:gd name="csX5" fmla="*/ 3617505 w 3739190"/>
                <a:gd name="csY5" fmla="*/ 2058831 h 2122774"/>
                <a:gd name="csX6" fmla="*/ 3618684 w 3739190"/>
                <a:gd name="csY6" fmla="*/ 1014551 h 2122774"/>
                <a:gd name="csX7" fmla="*/ 2423574 w 3739190"/>
                <a:gd name="csY7" fmla="*/ 851546 h 2122774"/>
                <a:gd name="csX8" fmla="*/ 1740916 w 3739190"/>
                <a:gd name="csY8" fmla="*/ 569134 h 2122774"/>
                <a:gd name="csX9" fmla="*/ 522110 w 3739190"/>
                <a:gd name="csY9" fmla="*/ 56814 h 2122774"/>
                <a:gd name="csX0" fmla="*/ 530705 w 3747785"/>
                <a:gd name="csY0" fmla="*/ 67176 h 2133136"/>
                <a:gd name="csX1" fmla="*/ 116509 w 3747785"/>
                <a:gd name="csY1" fmla="*/ 6552 h 2133136"/>
                <a:gd name="csX2" fmla="*/ 15634 w 3747785"/>
                <a:gd name="csY2" fmla="*/ 72020 h 2133136"/>
                <a:gd name="csX3" fmla="*/ 390611 w 3747785"/>
                <a:gd name="csY3" fmla="*/ 503034 h 2133136"/>
                <a:gd name="csX4" fmla="*/ 2321273 w 3747785"/>
                <a:gd name="csY4" fmla="*/ 1308765 h 2133136"/>
                <a:gd name="csX5" fmla="*/ 2914900 w 3747785"/>
                <a:gd name="csY5" fmla="*/ 1942193 h 2133136"/>
                <a:gd name="csX6" fmla="*/ 3626100 w 3747785"/>
                <a:gd name="csY6" fmla="*/ 2069193 h 2133136"/>
                <a:gd name="csX7" fmla="*/ 3627279 w 3747785"/>
                <a:gd name="csY7" fmla="*/ 1024913 h 2133136"/>
                <a:gd name="csX8" fmla="*/ 2432169 w 3747785"/>
                <a:gd name="csY8" fmla="*/ 861908 h 2133136"/>
                <a:gd name="csX9" fmla="*/ 1749511 w 3747785"/>
                <a:gd name="csY9" fmla="*/ 579496 h 2133136"/>
                <a:gd name="csX10" fmla="*/ 530705 w 3747785"/>
                <a:gd name="csY10" fmla="*/ 67176 h 2133136"/>
                <a:gd name="csX0" fmla="*/ 520576 w 3737656"/>
                <a:gd name="csY0" fmla="*/ 98523 h 2164483"/>
                <a:gd name="csX1" fmla="*/ 181795 w 3737656"/>
                <a:gd name="csY1" fmla="*/ 191 h 2164483"/>
                <a:gd name="csX2" fmla="*/ 5505 w 3737656"/>
                <a:gd name="csY2" fmla="*/ 103367 h 2164483"/>
                <a:gd name="csX3" fmla="*/ 380482 w 3737656"/>
                <a:gd name="csY3" fmla="*/ 534381 h 2164483"/>
                <a:gd name="csX4" fmla="*/ 2311144 w 3737656"/>
                <a:gd name="csY4" fmla="*/ 1340112 h 2164483"/>
                <a:gd name="csX5" fmla="*/ 2904771 w 3737656"/>
                <a:gd name="csY5" fmla="*/ 1973540 h 2164483"/>
                <a:gd name="csX6" fmla="*/ 3615971 w 3737656"/>
                <a:gd name="csY6" fmla="*/ 2100540 h 2164483"/>
                <a:gd name="csX7" fmla="*/ 3617150 w 3737656"/>
                <a:gd name="csY7" fmla="*/ 1056260 h 2164483"/>
                <a:gd name="csX8" fmla="*/ 2422040 w 3737656"/>
                <a:gd name="csY8" fmla="*/ 893255 h 2164483"/>
                <a:gd name="csX9" fmla="*/ 1739382 w 3737656"/>
                <a:gd name="csY9" fmla="*/ 610843 h 2164483"/>
                <a:gd name="csX10" fmla="*/ 520576 w 3737656"/>
                <a:gd name="csY10" fmla="*/ 98523 h 2164483"/>
                <a:gd name="csX0" fmla="*/ 529683 w 3746763"/>
                <a:gd name="csY0" fmla="*/ 98523 h 2164483"/>
                <a:gd name="csX1" fmla="*/ 190902 w 3746763"/>
                <a:gd name="csY1" fmla="*/ 191 h 2164483"/>
                <a:gd name="csX2" fmla="*/ 5185 w 3746763"/>
                <a:gd name="csY2" fmla="*/ 225915 h 2164483"/>
                <a:gd name="csX3" fmla="*/ 389589 w 3746763"/>
                <a:gd name="csY3" fmla="*/ 534381 h 2164483"/>
                <a:gd name="csX4" fmla="*/ 2320251 w 3746763"/>
                <a:gd name="csY4" fmla="*/ 1340112 h 2164483"/>
                <a:gd name="csX5" fmla="*/ 2913878 w 3746763"/>
                <a:gd name="csY5" fmla="*/ 1973540 h 2164483"/>
                <a:gd name="csX6" fmla="*/ 3625078 w 3746763"/>
                <a:gd name="csY6" fmla="*/ 2100540 h 2164483"/>
                <a:gd name="csX7" fmla="*/ 3626257 w 3746763"/>
                <a:gd name="csY7" fmla="*/ 1056260 h 2164483"/>
                <a:gd name="csX8" fmla="*/ 2431147 w 3746763"/>
                <a:gd name="csY8" fmla="*/ 893255 h 2164483"/>
                <a:gd name="csX9" fmla="*/ 1748489 w 3746763"/>
                <a:gd name="csY9" fmla="*/ 610843 h 2164483"/>
                <a:gd name="csX10" fmla="*/ 529683 w 3746763"/>
                <a:gd name="csY10" fmla="*/ 98523 h 2164483"/>
                <a:gd name="csX0" fmla="*/ 536070 w 3753150"/>
                <a:gd name="csY0" fmla="*/ 98523 h 2164483"/>
                <a:gd name="csX1" fmla="*/ 197289 w 3753150"/>
                <a:gd name="csY1" fmla="*/ 191 h 2164483"/>
                <a:gd name="csX2" fmla="*/ 11572 w 3753150"/>
                <a:gd name="csY2" fmla="*/ 225915 h 2164483"/>
                <a:gd name="csX3" fmla="*/ 527951 w 3753150"/>
                <a:gd name="csY3" fmla="*/ 477820 h 2164483"/>
                <a:gd name="csX4" fmla="*/ 2326638 w 3753150"/>
                <a:gd name="csY4" fmla="*/ 1340112 h 2164483"/>
                <a:gd name="csX5" fmla="*/ 2920265 w 3753150"/>
                <a:gd name="csY5" fmla="*/ 1973540 h 2164483"/>
                <a:gd name="csX6" fmla="*/ 3631465 w 3753150"/>
                <a:gd name="csY6" fmla="*/ 2100540 h 2164483"/>
                <a:gd name="csX7" fmla="*/ 3632644 w 3753150"/>
                <a:gd name="csY7" fmla="*/ 1056260 h 2164483"/>
                <a:gd name="csX8" fmla="*/ 2437534 w 3753150"/>
                <a:gd name="csY8" fmla="*/ 893255 h 2164483"/>
                <a:gd name="csX9" fmla="*/ 1754876 w 3753150"/>
                <a:gd name="csY9" fmla="*/ 610843 h 2164483"/>
                <a:gd name="csX10" fmla="*/ 536070 w 3753150"/>
                <a:gd name="csY10" fmla="*/ 98523 h 2164483"/>
                <a:gd name="csX0" fmla="*/ 536070 w 3759382"/>
                <a:gd name="csY0" fmla="*/ 98523 h 2130632"/>
                <a:gd name="csX1" fmla="*/ 197289 w 3759382"/>
                <a:gd name="csY1" fmla="*/ 191 h 2130632"/>
                <a:gd name="csX2" fmla="*/ 11572 w 3759382"/>
                <a:gd name="csY2" fmla="*/ 225915 h 2130632"/>
                <a:gd name="csX3" fmla="*/ 527951 w 3759382"/>
                <a:gd name="csY3" fmla="*/ 477820 h 2130632"/>
                <a:gd name="csX4" fmla="*/ 2326638 w 3759382"/>
                <a:gd name="csY4" fmla="*/ 1340112 h 2130632"/>
                <a:gd name="csX5" fmla="*/ 2807143 w 3759382"/>
                <a:gd name="csY5" fmla="*/ 1803858 h 2130632"/>
                <a:gd name="csX6" fmla="*/ 3631465 w 3759382"/>
                <a:gd name="csY6" fmla="*/ 2100540 h 2130632"/>
                <a:gd name="csX7" fmla="*/ 3632644 w 3759382"/>
                <a:gd name="csY7" fmla="*/ 1056260 h 2130632"/>
                <a:gd name="csX8" fmla="*/ 2437534 w 3759382"/>
                <a:gd name="csY8" fmla="*/ 893255 h 2130632"/>
                <a:gd name="csX9" fmla="*/ 1754876 w 3759382"/>
                <a:gd name="csY9" fmla="*/ 610843 h 2130632"/>
                <a:gd name="csX10" fmla="*/ 536070 w 3759382"/>
                <a:gd name="csY10" fmla="*/ 98523 h 2130632"/>
                <a:gd name="csX0" fmla="*/ 536070 w 3726715"/>
                <a:gd name="csY0" fmla="*/ 98523 h 2086832"/>
                <a:gd name="csX1" fmla="*/ 197289 w 3726715"/>
                <a:gd name="csY1" fmla="*/ 191 h 2086832"/>
                <a:gd name="csX2" fmla="*/ 11572 w 3726715"/>
                <a:gd name="csY2" fmla="*/ 225915 h 2086832"/>
                <a:gd name="csX3" fmla="*/ 527951 w 3726715"/>
                <a:gd name="csY3" fmla="*/ 477820 h 2086832"/>
                <a:gd name="csX4" fmla="*/ 2326638 w 3726715"/>
                <a:gd name="csY4" fmla="*/ 1340112 h 2086832"/>
                <a:gd name="csX5" fmla="*/ 2807143 w 3726715"/>
                <a:gd name="csY5" fmla="*/ 1803858 h 2086832"/>
                <a:gd name="csX6" fmla="*/ 3556051 w 3726715"/>
                <a:gd name="csY6" fmla="*/ 2053406 h 2086832"/>
                <a:gd name="csX7" fmla="*/ 3632644 w 3726715"/>
                <a:gd name="csY7" fmla="*/ 1056260 h 2086832"/>
                <a:gd name="csX8" fmla="*/ 2437534 w 3726715"/>
                <a:gd name="csY8" fmla="*/ 893255 h 2086832"/>
                <a:gd name="csX9" fmla="*/ 1754876 w 3726715"/>
                <a:gd name="csY9" fmla="*/ 610843 h 2086832"/>
                <a:gd name="csX10" fmla="*/ 536070 w 3726715"/>
                <a:gd name="csY10" fmla="*/ 98523 h 2086832"/>
                <a:gd name="csX0" fmla="*/ 536070 w 3726020"/>
                <a:gd name="csY0" fmla="*/ 98523 h 2086832"/>
                <a:gd name="csX1" fmla="*/ 197289 w 3726020"/>
                <a:gd name="csY1" fmla="*/ 191 h 2086832"/>
                <a:gd name="csX2" fmla="*/ 11572 w 3726020"/>
                <a:gd name="csY2" fmla="*/ 225915 h 2086832"/>
                <a:gd name="csX3" fmla="*/ 527951 w 3726020"/>
                <a:gd name="csY3" fmla="*/ 477820 h 2086832"/>
                <a:gd name="csX4" fmla="*/ 2326638 w 3726020"/>
                <a:gd name="csY4" fmla="*/ 1340112 h 2086832"/>
                <a:gd name="csX5" fmla="*/ 2807143 w 3726020"/>
                <a:gd name="csY5" fmla="*/ 1803858 h 2086832"/>
                <a:gd name="csX6" fmla="*/ 3556051 w 3726020"/>
                <a:gd name="csY6" fmla="*/ 2053406 h 2086832"/>
                <a:gd name="csX7" fmla="*/ 3632644 w 3726020"/>
                <a:gd name="csY7" fmla="*/ 1056260 h 2086832"/>
                <a:gd name="csX8" fmla="*/ 2446960 w 3726020"/>
                <a:gd name="csY8" fmla="*/ 940389 h 2086832"/>
                <a:gd name="csX9" fmla="*/ 1754876 w 3726020"/>
                <a:gd name="csY9" fmla="*/ 610843 h 2086832"/>
                <a:gd name="csX10" fmla="*/ 536070 w 3726020"/>
                <a:gd name="csY10" fmla="*/ 98523 h 2086832"/>
                <a:gd name="csX0" fmla="*/ 536070 w 3641564"/>
                <a:gd name="csY0" fmla="*/ 98523 h 2089773"/>
                <a:gd name="csX1" fmla="*/ 197289 w 3641564"/>
                <a:gd name="csY1" fmla="*/ 191 h 2089773"/>
                <a:gd name="csX2" fmla="*/ 11572 w 3641564"/>
                <a:gd name="csY2" fmla="*/ 225915 h 2089773"/>
                <a:gd name="csX3" fmla="*/ 527951 w 3641564"/>
                <a:gd name="csY3" fmla="*/ 477820 h 2089773"/>
                <a:gd name="csX4" fmla="*/ 2326638 w 3641564"/>
                <a:gd name="csY4" fmla="*/ 1340112 h 2089773"/>
                <a:gd name="csX5" fmla="*/ 2807143 w 3641564"/>
                <a:gd name="csY5" fmla="*/ 1803858 h 2089773"/>
                <a:gd name="csX6" fmla="*/ 3556051 w 3641564"/>
                <a:gd name="csY6" fmla="*/ 2053406 h 2089773"/>
                <a:gd name="csX7" fmla="*/ 3500668 w 3641564"/>
                <a:gd name="csY7" fmla="*/ 1009126 h 2089773"/>
                <a:gd name="csX8" fmla="*/ 2446960 w 3641564"/>
                <a:gd name="csY8" fmla="*/ 940389 h 2089773"/>
                <a:gd name="csX9" fmla="*/ 1754876 w 3641564"/>
                <a:gd name="csY9" fmla="*/ 610843 h 2089773"/>
                <a:gd name="csX10" fmla="*/ 536070 w 3641564"/>
                <a:gd name="csY10" fmla="*/ 98523 h 2089773"/>
                <a:gd name="csX0" fmla="*/ 536070 w 3656963"/>
                <a:gd name="csY0" fmla="*/ 98523 h 2090960"/>
                <a:gd name="csX1" fmla="*/ 197289 w 3656963"/>
                <a:gd name="csY1" fmla="*/ 191 h 2090960"/>
                <a:gd name="csX2" fmla="*/ 11572 w 3656963"/>
                <a:gd name="csY2" fmla="*/ 225915 h 2090960"/>
                <a:gd name="csX3" fmla="*/ 527951 w 3656963"/>
                <a:gd name="csY3" fmla="*/ 477820 h 2090960"/>
                <a:gd name="csX4" fmla="*/ 2326638 w 3656963"/>
                <a:gd name="csY4" fmla="*/ 1340112 h 2090960"/>
                <a:gd name="csX5" fmla="*/ 2807143 w 3656963"/>
                <a:gd name="csY5" fmla="*/ 1803858 h 2090960"/>
                <a:gd name="csX6" fmla="*/ 3556051 w 3656963"/>
                <a:gd name="csY6" fmla="*/ 2053406 h 2090960"/>
                <a:gd name="csX7" fmla="*/ 3528948 w 3656963"/>
                <a:gd name="csY7" fmla="*/ 990272 h 2090960"/>
                <a:gd name="csX8" fmla="*/ 2446960 w 3656963"/>
                <a:gd name="csY8" fmla="*/ 940389 h 2090960"/>
                <a:gd name="csX9" fmla="*/ 1754876 w 3656963"/>
                <a:gd name="csY9" fmla="*/ 610843 h 2090960"/>
                <a:gd name="csX10" fmla="*/ 536070 w 3656963"/>
                <a:gd name="csY10" fmla="*/ 98523 h 2090960"/>
                <a:gd name="csX0" fmla="*/ 536070 w 3692469"/>
                <a:gd name="csY0" fmla="*/ 98523 h 2088592"/>
                <a:gd name="csX1" fmla="*/ 197289 w 3692469"/>
                <a:gd name="csY1" fmla="*/ 191 h 2088592"/>
                <a:gd name="csX2" fmla="*/ 11572 w 3692469"/>
                <a:gd name="csY2" fmla="*/ 225915 h 2088592"/>
                <a:gd name="csX3" fmla="*/ 527951 w 3692469"/>
                <a:gd name="csY3" fmla="*/ 477820 h 2088592"/>
                <a:gd name="csX4" fmla="*/ 2326638 w 3692469"/>
                <a:gd name="csY4" fmla="*/ 1340112 h 2088592"/>
                <a:gd name="csX5" fmla="*/ 2807143 w 3692469"/>
                <a:gd name="csY5" fmla="*/ 1803858 h 2088592"/>
                <a:gd name="csX6" fmla="*/ 3556051 w 3692469"/>
                <a:gd name="csY6" fmla="*/ 2053406 h 2088592"/>
                <a:gd name="csX7" fmla="*/ 3585509 w 3692469"/>
                <a:gd name="csY7" fmla="*/ 1027979 h 2088592"/>
                <a:gd name="csX8" fmla="*/ 2446960 w 3692469"/>
                <a:gd name="csY8" fmla="*/ 940389 h 2088592"/>
                <a:gd name="csX9" fmla="*/ 1754876 w 3692469"/>
                <a:gd name="csY9" fmla="*/ 610843 h 2088592"/>
                <a:gd name="csX10" fmla="*/ 536070 w 3692469"/>
                <a:gd name="csY10" fmla="*/ 98523 h 2088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3692469" h="2088592">
                  <a:moveTo>
                    <a:pt x="536070" y="98523"/>
                  </a:moveTo>
                  <a:cubicBezTo>
                    <a:pt x="276472" y="-3252"/>
                    <a:pt x="283134" y="-616"/>
                    <a:pt x="197289" y="191"/>
                  </a:cubicBezTo>
                  <a:cubicBezTo>
                    <a:pt x="111444" y="998"/>
                    <a:pt x="-43538" y="146310"/>
                    <a:pt x="11572" y="225915"/>
                  </a:cubicBezTo>
                  <a:cubicBezTo>
                    <a:pt x="66682" y="305520"/>
                    <a:pt x="142107" y="292121"/>
                    <a:pt x="527951" y="477820"/>
                  </a:cubicBezTo>
                  <a:cubicBezTo>
                    <a:pt x="913795" y="663519"/>
                    <a:pt x="1946773" y="1119106"/>
                    <a:pt x="2326638" y="1340112"/>
                  </a:cubicBezTo>
                  <a:cubicBezTo>
                    <a:pt x="2706503" y="1561118"/>
                    <a:pt x="2602241" y="1684976"/>
                    <a:pt x="2807143" y="1803858"/>
                  </a:cubicBezTo>
                  <a:cubicBezTo>
                    <a:pt x="3012045" y="1922740"/>
                    <a:pt x="3426323" y="2182719"/>
                    <a:pt x="3556051" y="2053406"/>
                  </a:cubicBezTo>
                  <a:cubicBezTo>
                    <a:pt x="3685779" y="1924093"/>
                    <a:pt x="3770358" y="1213482"/>
                    <a:pt x="3585509" y="1027979"/>
                  </a:cubicBezTo>
                  <a:cubicBezTo>
                    <a:pt x="3400661" y="842476"/>
                    <a:pt x="2679793" y="978489"/>
                    <a:pt x="2446960" y="940389"/>
                  </a:cubicBezTo>
                  <a:cubicBezTo>
                    <a:pt x="2214127" y="902289"/>
                    <a:pt x="2073358" y="751154"/>
                    <a:pt x="1754876" y="610843"/>
                  </a:cubicBezTo>
                  <a:cubicBezTo>
                    <a:pt x="1436394" y="470532"/>
                    <a:pt x="942339" y="269296"/>
                    <a:pt x="536070" y="98523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33" name="Straight Arrow Connector 532">
              <a:extLst>
                <a:ext uri="{FF2B5EF4-FFF2-40B4-BE49-F238E27FC236}">
                  <a16:creationId xmlns:a16="http://schemas.microsoft.com/office/drawing/2014/main" id="{55339BCB-3A92-84AC-DC6F-18A2135C973E}"/>
                </a:ext>
              </a:extLst>
            </p:cNvPr>
            <p:cNvCxnSpPr>
              <a:cxnSpLocks/>
            </p:cNvCxnSpPr>
            <p:nvPr/>
          </p:nvCxnSpPr>
          <p:spPr>
            <a:xfrm>
              <a:off x="2652155" y="4785926"/>
              <a:ext cx="388970" cy="168035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2E114579-B06A-87DD-6C29-E95664C7078C}"/>
                </a:ext>
              </a:extLst>
            </p:cNvPr>
            <p:cNvSpPr/>
            <p:nvPr/>
          </p:nvSpPr>
          <p:spPr>
            <a:xfrm>
              <a:off x="2489744" y="4634184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738CEFDD-BE18-1D18-8E2F-2ECD9724A432}"/>
                </a:ext>
              </a:extLst>
            </p:cNvPr>
            <p:cNvSpPr/>
            <p:nvPr/>
          </p:nvSpPr>
          <p:spPr>
            <a:xfrm>
              <a:off x="3042094" y="486094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cxnSp>
          <p:nvCxnSpPr>
            <p:cNvPr id="536" name="Straight Arrow Connector 535">
              <a:extLst>
                <a:ext uri="{FF2B5EF4-FFF2-40B4-BE49-F238E27FC236}">
                  <a16:creationId xmlns:a16="http://schemas.microsoft.com/office/drawing/2014/main" id="{8B1EABF7-D5F0-416A-C8B8-308CEBD04D14}"/>
                </a:ext>
              </a:extLst>
            </p:cNvPr>
            <p:cNvCxnSpPr>
              <a:cxnSpLocks/>
            </p:cNvCxnSpPr>
            <p:nvPr/>
          </p:nvCxnSpPr>
          <p:spPr>
            <a:xfrm>
              <a:off x="3565931" y="5170671"/>
              <a:ext cx="327660" cy="15240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DC9A4B78-E664-F1C7-94F3-F24BB0D4535D}"/>
                </a:ext>
              </a:extLst>
            </p:cNvPr>
            <p:cNvSpPr/>
            <p:nvPr/>
          </p:nvSpPr>
          <p:spPr>
            <a:xfrm>
              <a:off x="3353540" y="501669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73191EFA-3FF4-9AB0-3292-E991BFE6EF12}"/>
                </a:ext>
              </a:extLst>
            </p:cNvPr>
            <p:cNvSpPr/>
            <p:nvPr/>
          </p:nvSpPr>
          <p:spPr>
            <a:xfrm>
              <a:off x="3889534" y="5231842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cxnSp>
          <p:nvCxnSpPr>
            <p:cNvPr id="539" name="Straight Arrow Connector 538">
              <a:extLst>
                <a:ext uri="{FF2B5EF4-FFF2-40B4-BE49-F238E27FC236}">
                  <a16:creationId xmlns:a16="http://schemas.microsoft.com/office/drawing/2014/main" id="{35E8ECB5-B9C8-DEBA-844E-92C7624296CA}"/>
                </a:ext>
              </a:extLst>
            </p:cNvPr>
            <p:cNvCxnSpPr>
              <a:cxnSpLocks/>
            </p:cNvCxnSpPr>
            <p:nvPr/>
          </p:nvCxnSpPr>
          <p:spPr>
            <a:xfrm>
              <a:off x="4404070" y="5527594"/>
              <a:ext cx="342900" cy="14478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0B4F4D5A-39FF-FE5F-5BB7-3E45A3C76DC0}"/>
                </a:ext>
              </a:extLst>
            </p:cNvPr>
            <p:cNvSpPr/>
            <p:nvPr/>
          </p:nvSpPr>
          <p:spPr>
            <a:xfrm>
              <a:off x="4179033" y="5375405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C574D123-C45B-B251-D120-E3752420CFF2}"/>
                </a:ext>
              </a:extLst>
            </p:cNvPr>
            <p:cNvSpPr/>
            <p:nvPr/>
          </p:nvSpPr>
          <p:spPr>
            <a:xfrm>
              <a:off x="4741667" y="5586258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8D258677-ABFF-4893-37AE-58B3C37C06D7}"/>
                </a:ext>
              </a:extLst>
            </p:cNvPr>
            <p:cNvSpPr/>
            <p:nvPr/>
          </p:nvSpPr>
          <p:spPr>
            <a:xfrm>
              <a:off x="5660520" y="6258583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cxnSp>
          <p:nvCxnSpPr>
            <p:cNvPr id="543" name="Straight Arrow Connector 542">
              <a:extLst>
                <a:ext uri="{FF2B5EF4-FFF2-40B4-BE49-F238E27FC236}">
                  <a16:creationId xmlns:a16="http://schemas.microsoft.com/office/drawing/2014/main" id="{C4A011A8-1B33-D055-0AE6-E3F20BB749D9}"/>
                </a:ext>
              </a:extLst>
            </p:cNvPr>
            <p:cNvCxnSpPr>
              <a:cxnSpLocks/>
              <a:stCxn id="544" idx="5"/>
              <a:endCxn id="542" idx="2"/>
            </p:cNvCxnSpPr>
            <p:nvPr/>
          </p:nvCxnSpPr>
          <p:spPr>
            <a:xfrm>
              <a:off x="5270672" y="6102300"/>
              <a:ext cx="389848" cy="255192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DAEACBA5-1D01-3D5F-68E8-A88B3F316A49}"/>
                </a:ext>
              </a:extLst>
            </p:cNvPr>
            <p:cNvSpPr/>
            <p:nvPr/>
          </p:nvSpPr>
          <p:spPr>
            <a:xfrm>
              <a:off x="5096595" y="5933452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E311872A-2C74-4769-3B97-FC836F1194C8}"/>
                </a:ext>
              </a:extLst>
            </p:cNvPr>
            <p:cNvSpPr/>
            <p:nvPr/>
          </p:nvSpPr>
          <p:spPr>
            <a:xfrm>
              <a:off x="5682769" y="571106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546" name="Straight Arrow Connector 545">
              <a:extLst>
                <a:ext uri="{FF2B5EF4-FFF2-40B4-BE49-F238E27FC236}">
                  <a16:creationId xmlns:a16="http://schemas.microsoft.com/office/drawing/2014/main" id="{824EBDA4-4607-824F-6D16-4D2DB1ACE293}"/>
                </a:ext>
              </a:extLst>
            </p:cNvPr>
            <p:cNvCxnSpPr>
              <a:cxnSpLocks/>
            </p:cNvCxnSpPr>
            <p:nvPr/>
          </p:nvCxnSpPr>
          <p:spPr>
            <a:xfrm>
              <a:off x="5337507" y="5708274"/>
              <a:ext cx="365760" cy="9144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39AB210B-AF89-A162-BB31-36BF98D662C2}"/>
                </a:ext>
              </a:extLst>
            </p:cNvPr>
            <p:cNvSpPr/>
            <p:nvPr/>
          </p:nvSpPr>
          <p:spPr>
            <a:xfrm>
              <a:off x="5118844" y="5591678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548" name="TextBox 547">
              <a:extLst>
                <a:ext uri="{FF2B5EF4-FFF2-40B4-BE49-F238E27FC236}">
                  <a16:creationId xmlns:a16="http://schemas.microsoft.com/office/drawing/2014/main" id="{8D6E70B8-D444-87F7-1C6C-3F55C291B351}"/>
                </a:ext>
              </a:extLst>
            </p:cNvPr>
            <p:cNvSpPr txBox="1"/>
            <p:nvPr/>
          </p:nvSpPr>
          <p:spPr>
            <a:xfrm>
              <a:off x="3667647" y="555769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FE60AB6A-6BC0-6FE6-017E-04FF531FEBFD}"/>
                </a:ext>
              </a:extLst>
            </p:cNvPr>
            <p:cNvSpPr txBox="1"/>
            <p:nvPr/>
          </p:nvSpPr>
          <p:spPr>
            <a:xfrm>
              <a:off x="2695905" y="46814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9FC6CC90-A5AE-6733-B1D8-CE9DE908BBB2}"/>
                </a:ext>
              </a:extLst>
            </p:cNvPr>
            <p:cNvSpPr txBox="1"/>
            <p:nvPr/>
          </p:nvSpPr>
          <p:spPr>
            <a:xfrm>
              <a:off x="3564690" y="502848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id="{2BF6C59C-6BE7-E667-899B-16A9AF4D8CE6}"/>
                </a:ext>
              </a:extLst>
            </p:cNvPr>
            <p:cNvSpPr txBox="1"/>
            <p:nvPr/>
          </p:nvSpPr>
          <p:spPr>
            <a:xfrm>
              <a:off x="4383735" y="53639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52" name="TextBox 551">
              <a:extLst>
                <a:ext uri="{FF2B5EF4-FFF2-40B4-BE49-F238E27FC236}">
                  <a16:creationId xmlns:a16="http://schemas.microsoft.com/office/drawing/2014/main" id="{1010D681-71EA-5E33-F27B-D9C0AC70E43E}"/>
                </a:ext>
              </a:extLst>
            </p:cNvPr>
            <p:cNvSpPr txBox="1"/>
            <p:nvPr/>
          </p:nvSpPr>
          <p:spPr>
            <a:xfrm>
              <a:off x="5333969" y="602497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6650A75A-58A2-1287-2129-B998C8CF0579}"/>
                </a:ext>
              </a:extLst>
            </p:cNvPr>
            <p:cNvSpPr txBox="1"/>
            <p:nvPr/>
          </p:nvSpPr>
          <p:spPr>
            <a:xfrm>
              <a:off x="5353019" y="554089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554" name="Group 553">
            <a:extLst>
              <a:ext uri="{FF2B5EF4-FFF2-40B4-BE49-F238E27FC236}">
                <a16:creationId xmlns:a16="http://schemas.microsoft.com/office/drawing/2014/main" id="{3653CED3-862C-F7BB-B9F5-19F69A8889FD}"/>
              </a:ext>
            </a:extLst>
          </p:cNvPr>
          <p:cNvGrpSpPr/>
          <p:nvPr/>
        </p:nvGrpSpPr>
        <p:grpSpPr>
          <a:xfrm>
            <a:off x="2373226" y="3213656"/>
            <a:ext cx="4222127" cy="1999242"/>
            <a:chOff x="8647303" y="81855"/>
            <a:chExt cx="4222127" cy="1999242"/>
          </a:xfrm>
        </p:grpSpPr>
        <p:sp>
          <p:nvSpPr>
            <p:cNvPr id="555" name="Rectangle: Rounded Corners 554">
              <a:extLst>
                <a:ext uri="{FF2B5EF4-FFF2-40B4-BE49-F238E27FC236}">
                  <a16:creationId xmlns:a16="http://schemas.microsoft.com/office/drawing/2014/main" id="{95431F1F-70E6-F2BC-1BE7-01EA230B8242}"/>
                </a:ext>
              </a:extLst>
            </p:cNvPr>
            <p:cNvSpPr/>
            <p:nvPr/>
          </p:nvSpPr>
          <p:spPr>
            <a:xfrm rot="1339668">
              <a:off x="8647303" y="583858"/>
              <a:ext cx="2896221" cy="292361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0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56" name="TextBox 555">
              <a:extLst>
                <a:ext uri="{FF2B5EF4-FFF2-40B4-BE49-F238E27FC236}">
                  <a16:creationId xmlns:a16="http://schemas.microsoft.com/office/drawing/2014/main" id="{E006C382-0484-2C4D-8AF3-CA2793267D0B}"/>
                </a:ext>
              </a:extLst>
            </p:cNvPr>
            <p:cNvSpPr txBox="1"/>
            <p:nvPr/>
          </p:nvSpPr>
          <p:spPr>
            <a:xfrm>
              <a:off x="11812069" y="153083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57" name="Straight Arrow Connector 556">
              <a:extLst>
                <a:ext uri="{FF2B5EF4-FFF2-40B4-BE49-F238E27FC236}">
                  <a16:creationId xmlns:a16="http://schemas.microsoft.com/office/drawing/2014/main" id="{58A8175D-26B0-59C4-10FD-EBA2D704A5A6}"/>
                </a:ext>
              </a:extLst>
            </p:cNvPr>
            <p:cNvCxnSpPr>
              <a:cxnSpLocks/>
            </p:cNvCxnSpPr>
            <p:nvPr/>
          </p:nvCxnSpPr>
          <p:spPr>
            <a:xfrm>
              <a:off x="9099543" y="291719"/>
              <a:ext cx="388970" cy="168035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58" name="TextBox 557">
              <a:extLst>
                <a:ext uri="{FF2B5EF4-FFF2-40B4-BE49-F238E27FC236}">
                  <a16:creationId xmlns:a16="http://schemas.microsoft.com/office/drawing/2014/main" id="{965502F7-8A57-C35F-CECD-C0F6B76E29EF}"/>
                </a:ext>
              </a:extLst>
            </p:cNvPr>
            <p:cNvSpPr txBox="1"/>
            <p:nvPr/>
          </p:nvSpPr>
          <p:spPr>
            <a:xfrm>
              <a:off x="9682624" y="850745"/>
              <a:ext cx="312906" cy="369332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59" name="Straight Arrow Connector 558">
              <a:extLst>
                <a:ext uri="{FF2B5EF4-FFF2-40B4-BE49-F238E27FC236}">
                  <a16:creationId xmlns:a16="http://schemas.microsoft.com/office/drawing/2014/main" id="{C9271915-229C-9270-FBBE-226018FD1B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13319" y="676464"/>
              <a:ext cx="327660" cy="1524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0" name="Straight Arrow Connector 559">
              <a:extLst>
                <a:ext uri="{FF2B5EF4-FFF2-40B4-BE49-F238E27FC236}">
                  <a16:creationId xmlns:a16="http://schemas.microsoft.com/office/drawing/2014/main" id="{00864AF3-C99E-FE3E-38A4-306CF016C32A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458" y="1033387"/>
              <a:ext cx="342900" cy="14478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1" name="Straight Arrow Connector 560">
              <a:extLst>
                <a:ext uri="{FF2B5EF4-FFF2-40B4-BE49-F238E27FC236}">
                  <a16:creationId xmlns:a16="http://schemas.microsoft.com/office/drawing/2014/main" id="{9117F48C-DB68-2C32-8447-82820C2C936D}"/>
                </a:ext>
              </a:extLst>
            </p:cNvPr>
            <p:cNvCxnSpPr>
              <a:cxnSpLocks/>
            </p:cNvCxnSpPr>
            <p:nvPr/>
          </p:nvCxnSpPr>
          <p:spPr>
            <a:xfrm>
              <a:off x="11779020" y="1608093"/>
              <a:ext cx="389848" cy="255192"/>
            </a:xfrm>
            <a:prstGeom prst="straightConnector1">
              <a:avLst/>
            </a:prstGeom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55952AB1-B792-57B3-A551-E14D4A75C574}"/>
                </a:ext>
              </a:extLst>
            </p:cNvPr>
            <p:cNvSpPr txBox="1"/>
            <p:nvPr/>
          </p:nvSpPr>
          <p:spPr>
            <a:xfrm>
              <a:off x="12543824" y="1711765"/>
              <a:ext cx="312906" cy="369332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 w="28575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D6D0FA94-D4F4-F55E-CEE0-BB4789737BA0}"/>
                </a:ext>
              </a:extLst>
            </p:cNvPr>
            <p:cNvSpPr/>
            <p:nvPr/>
          </p:nvSpPr>
          <p:spPr>
            <a:xfrm>
              <a:off x="12191117" y="1216862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564" name="Straight Arrow Connector 563">
              <a:extLst>
                <a:ext uri="{FF2B5EF4-FFF2-40B4-BE49-F238E27FC236}">
                  <a16:creationId xmlns:a16="http://schemas.microsoft.com/office/drawing/2014/main" id="{8EE845AA-2683-C739-B8D3-C374BC058DE7}"/>
                </a:ext>
              </a:extLst>
            </p:cNvPr>
            <p:cNvCxnSpPr>
              <a:cxnSpLocks/>
            </p:cNvCxnSpPr>
            <p:nvPr/>
          </p:nvCxnSpPr>
          <p:spPr>
            <a:xfrm>
              <a:off x="11845855" y="1214067"/>
              <a:ext cx="365760" cy="9144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3804E781-4CB9-44C1-D2B6-D941D60A66A9}"/>
                </a:ext>
              </a:extLst>
            </p:cNvPr>
            <p:cNvSpPr txBox="1"/>
            <p:nvPr/>
          </p:nvSpPr>
          <p:spPr>
            <a:xfrm>
              <a:off x="12556524" y="1176284"/>
              <a:ext cx="312906" cy="369332"/>
            </a:xfrm>
            <a:prstGeom prst="rect">
              <a:avLst/>
            </a:prstGeom>
            <a:solidFill>
              <a:schemeClr val="accent2">
                <a:lumMod val="50000"/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0A27ADDB-567A-6147-39ED-CEE222943290}"/>
                </a:ext>
              </a:extLst>
            </p:cNvPr>
            <p:cNvGrpSpPr/>
            <p:nvPr/>
          </p:nvGrpSpPr>
          <p:grpSpPr>
            <a:xfrm>
              <a:off x="11527242" y="1387471"/>
              <a:ext cx="320922" cy="369332"/>
              <a:chOff x="2649649" y="4474720"/>
              <a:chExt cx="320922" cy="369332"/>
            </a:xfrm>
          </p:grpSpPr>
          <p:grpSp>
            <p:nvGrpSpPr>
              <p:cNvPr id="611" name="Group 610">
                <a:extLst>
                  <a:ext uri="{FF2B5EF4-FFF2-40B4-BE49-F238E27FC236}">
                    <a16:creationId xmlns:a16="http://schemas.microsoft.com/office/drawing/2014/main" id="{81619CB8-D5A2-916A-771B-BD4A733175D7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13" name="Partial Circle 612">
                  <a:extLst>
                    <a:ext uri="{FF2B5EF4-FFF2-40B4-BE49-F238E27FC236}">
                      <a16:creationId xmlns:a16="http://schemas.microsoft.com/office/drawing/2014/main" id="{0C025861-3BED-3C31-022B-20B0964DE040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14" name="Partial Circle 613">
                  <a:extLst>
                    <a:ext uri="{FF2B5EF4-FFF2-40B4-BE49-F238E27FC236}">
                      <a16:creationId xmlns:a16="http://schemas.microsoft.com/office/drawing/2014/main" id="{7742FA9C-1047-0605-A779-89CBEDEF3638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12" name="TextBox 611">
                <a:extLst>
                  <a:ext uri="{FF2B5EF4-FFF2-40B4-BE49-F238E27FC236}">
                    <a16:creationId xmlns:a16="http://schemas.microsoft.com/office/drawing/2014/main" id="{1B735172-B5C3-41DD-33BD-AC8C4CE448B0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195206C5-5DC3-F4B8-E4B2-95F2D6C44C5A}"/>
                </a:ext>
              </a:extLst>
            </p:cNvPr>
            <p:cNvGrpSpPr/>
            <p:nvPr/>
          </p:nvGrpSpPr>
          <p:grpSpPr>
            <a:xfrm>
              <a:off x="11575532" y="1003978"/>
              <a:ext cx="320922" cy="369332"/>
              <a:chOff x="2649649" y="4474720"/>
              <a:chExt cx="320922" cy="369332"/>
            </a:xfrm>
          </p:grpSpPr>
          <p:grpSp>
            <p:nvGrpSpPr>
              <p:cNvPr id="607" name="Group 606">
                <a:extLst>
                  <a:ext uri="{FF2B5EF4-FFF2-40B4-BE49-F238E27FC236}">
                    <a16:creationId xmlns:a16="http://schemas.microsoft.com/office/drawing/2014/main" id="{5CA7DE1E-B09E-68CF-3930-D78D267D40B2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09" name="Partial Circle 608">
                  <a:extLst>
                    <a:ext uri="{FF2B5EF4-FFF2-40B4-BE49-F238E27FC236}">
                      <a16:creationId xmlns:a16="http://schemas.microsoft.com/office/drawing/2014/main" id="{AD2EF310-F52D-C92D-DA39-941EA82DB245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10" name="Partial Circle 609">
                  <a:extLst>
                    <a:ext uri="{FF2B5EF4-FFF2-40B4-BE49-F238E27FC236}">
                      <a16:creationId xmlns:a16="http://schemas.microsoft.com/office/drawing/2014/main" id="{1B386C65-ED99-6C49-D262-AE65CAA85CDC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B806518B-9B8C-CFBA-FA35-A2EC9FAF2D29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C1852876-2F49-49C5-0893-CA2B84DA3A04}"/>
                </a:ext>
              </a:extLst>
            </p:cNvPr>
            <p:cNvSpPr/>
            <p:nvPr/>
          </p:nvSpPr>
          <p:spPr>
            <a:xfrm>
              <a:off x="12163117" y="1769982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A64AA224-4E30-4539-7EFE-C342C02BE794}"/>
                </a:ext>
              </a:extLst>
            </p:cNvPr>
            <p:cNvGrpSpPr/>
            <p:nvPr/>
          </p:nvGrpSpPr>
          <p:grpSpPr>
            <a:xfrm>
              <a:off x="8837341" y="81855"/>
              <a:ext cx="320922" cy="369332"/>
              <a:chOff x="2649649" y="4474720"/>
              <a:chExt cx="320922" cy="369332"/>
            </a:xfrm>
          </p:grpSpPr>
          <p:grpSp>
            <p:nvGrpSpPr>
              <p:cNvPr id="603" name="Group 602">
                <a:extLst>
                  <a:ext uri="{FF2B5EF4-FFF2-40B4-BE49-F238E27FC236}">
                    <a16:creationId xmlns:a16="http://schemas.microsoft.com/office/drawing/2014/main" id="{A5027F7E-650F-6C6C-3930-7DC69DDF9856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05" name="Partial Circle 604">
                  <a:extLst>
                    <a:ext uri="{FF2B5EF4-FFF2-40B4-BE49-F238E27FC236}">
                      <a16:creationId xmlns:a16="http://schemas.microsoft.com/office/drawing/2014/main" id="{6548BDE6-4AEF-1D7D-5A93-37A0130CDDD1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06" name="Partial Circle 605">
                  <a:extLst>
                    <a:ext uri="{FF2B5EF4-FFF2-40B4-BE49-F238E27FC236}">
                      <a16:creationId xmlns:a16="http://schemas.microsoft.com/office/drawing/2014/main" id="{E566BEDC-C085-3EE3-1863-F17BA3DBE22D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E631D341-FF73-23CD-CF47-4E4EAFB57A43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34DB2A24-3C22-EE44-911F-DF076A81D277}"/>
                </a:ext>
              </a:extLst>
            </p:cNvPr>
            <p:cNvGrpSpPr/>
            <p:nvPr/>
          </p:nvGrpSpPr>
          <p:grpSpPr>
            <a:xfrm>
              <a:off x="9404762" y="300555"/>
              <a:ext cx="320922" cy="369332"/>
              <a:chOff x="2649649" y="4474720"/>
              <a:chExt cx="320922" cy="369332"/>
            </a:xfrm>
          </p:grpSpPr>
          <p:grpSp>
            <p:nvGrpSpPr>
              <p:cNvPr id="599" name="Group 598">
                <a:extLst>
                  <a:ext uri="{FF2B5EF4-FFF2-40B4-BE49-F238E27FC236}">
                    <a16:creationId xmlns:a16="http://schemas.microsoft.com/office/drawing/2014/main" id="{CFD26263-B94D-2433-1FE9-F4D1BE2AED96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01" name="Partial Circle 600">
                  <a:extLst>
                    <a:ext uri="{FF2B5EF4-FFF2-40B4-BE49-F238E27FC236}">
                      <a16:creationId xmlns:a16="http://schemas.microsoft.com/office/drawing/2014/main" id="{4D7D4690-CA3A-9720-F48D-2FE8D26F9D88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02" name="Partial Circle 601">
                  <a:extLst>
                    <a:ext uri="{FF2B5EF4-FFF2-40B4-BE49-F238E27FC236}">
                      <a16:creationId xmlns:a16="http://schemas.microsoft.com/office/drawing/2014/main" id="{EF97339A-393A-DB65-238F-09B354AAB9E1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00" name="TextBox 599">
                <a:extLst>
                  <a:ext uri="{FF2B5EF4-FFF2-40B4-BE49-F238E27FC236}">
                    <a16:creationId xmlns:a16="http://schemas.microsoft.com/office/drawing/2014/main" id="{5E2E165D-A27C-AD4E-4553-3AD20357416C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3035F47E-3EFE-1913-1B1A-81F2C67B5D3A}"/>
                </a:ext>
              </a:extLst>
            </p:cNvPr>
            <p:cNvGrpSpPr/>
            <p:nvPr/>
          </p:nvGrpSpPr>
          <p:grpSpPr>
            <a:xfrm>
              <a:off x="9744684" y="455630"/>
              <a:ext cx="320922" cy="369332"/>
              <a:chOff x="2649649" y="4474720"/>
              <a:chExt cx="320922" cy="369332"/>
            </a:xfrm>
          </p:grpSpPr>
          <p:grpSp>
            <p:nvGrpSpPr>
              <p:cNvPr id="595" name="Group 594">
                <a:extLst>
                  <a:ext uri="{FF2B5EF4-FFF2-40B4-BE49-F238E27FC236}">
                    <a16:creationId xmlns:a16="http://schemas.microsoft.com/office/drawing/2014/main" id="{7860B9C7-53B1-8DDC-8C9A-6C7C7959F8E5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97" name="Partial Circle 596">
                  <a:extLst>
                    <a:ext uri="{FF2B5EF4-FFF2-40B4-BE49-F238E27FC236}">
                      <a16:creationId xmlns:a16="http://schemas.microsoft.com/office/drawing/2014/main" id="{D8F0E860-7761-7935-F7BC-A5408132B546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98" name="Partial Circle 597">
                  <a:extLst>
                    <a:ext uri="{FF2B5EF4-FFF2-40B4-BE49-F238E27FC236}">
                      <a16:creationId xmlns:a16="http://schemas.microsoft.com/office/drawing/2014/main" id="{E9353822-548D-CC7B-3108-A2E9930A18CD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96" name="TextBox 595">
                <a:extLst>
                  <a:ext uri="{FF2B5EF4-FFF2-40B4-BE49-F238E27FC236}">
                    <a16:creationId xmlns:a16="http://schemas.microsoft.com/office/drawing/2014/main" id="{DDB4BF6A-D8B1-12BC-BFD3-E42ED8588637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495EF40A-5FBD-851D-2529-5438B639BD51}"/>
                </a:ext>
              </a:extLst>
            </p:cNvPr>
            <p:cNvGrpSpPr/>
            <p:nvPr/>
          </p:nvGrpSpPr>
          <p:grpSpPr>
            <a:xfrm>
              <a:off x="10255804" y="676675"/>
              <a:ext cx="320922" cy="369332"/>
              <a:chOff x="2649649" y="4474720"/>
              <a:chExt cx="320922" cy="369332"/>
            </a:xfrm>
          </p:grpSpPr>
          <p:grpSp>
            <p:nvGrpSpPr>
              <p:cNvPr id="591" name="Group 590">
                <a:extLst>
                  <a:ext uri="{FF2B5EF4-FFF2-40B4-BE49-F238E27FC236}">
                    <a16:creationId xmlns:a16="http://schemas.microsoft.com/office/drawing/2014/main" id="{4C60814F-3D0B-CB48-03D0-6253232CC4AB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93" name="Partial Circle 592">
                  <a:extLst>
                    <a:ext uri="{FF2B5EF4-FFF2-40B4-BE49-F238E27FC236}">
                      <a16:creationId xmlns:a16="http://schemas.microsoft.com/office/drawing/2014/main" id="{096598A1-1B95-FC95-20CE-DE6ECECF84BD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94" name="Partial Circle 593">
                  <a:extLst>
                    <a:ext uri="{FF2B5EF4-FFF2-40B4-BE49-F238E27FC236}">
                      <a16:creationId xmlns:a16="http://schemas.microsoft.com/office/drawing/2014/main" id="{3EDADDD9-BD48-884F-0F6D-CC6526F43A87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92" name="TextBox 591">
                <a:extLst>
                  <a:ext uri="{FF2B5EF4-FFF2-40B4-BE49-F238E27FC236}">
                    <a16:creationId xmlns:a16="http://schemas.microsoft.com/office/drawing/2014/main" id="{9310ED51-C468-8335-5E3A-E61D7BF90393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41592AC4-9A29-C997-3521-0CA936D31D0E}"/>
                </a:ext>
              </a:extLst>
            </p:cNvPr>
            <p:cNvGrpSpPr/>
            <p:nvPr/>
          </p:nvGrpSpPr>
          <p:grpSpPr>
            <a:xfrm>
              <a:off x="10565692" y="815493"/>
              <a:ext cx="320922" cy="369332"/>
              <a:chOff x="2649649" y="4474720"/>
              <a:chExt cx="320922" cy="369332"/>
            </a:xfrm>
          </p:grpSpPr>
          <p:grpSp>
            <p:nvGrpSpPr>
              <p:cNvPr id="587" name="Group 586">
                <a:extLst>
                  <a:ext uri="{FF2B5EF4-FFF2-40B4-BE49-F238E27FC236}">
                    <a16:creationId xmlns:a16="http://schemas.microsoft.com/office/drawing/2014/main" id="{469C7A64-E0B1-545F-A67A-354323F9D7A4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89" name="Partial Circle 588">
                  <a:extLst>
                    <a:ext uri="{FF2B5EF4-FFF2-40B4-BE49-F238E27FC236}">
                      <a16:creationId xmlns:a16="http://schemas.microsoft.com/office/drawing/2014/main" id="{7FC27533-AB26-D1A1-80BB-55B9651C982E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90" name="Partial Circle 589">
                  <a:extLst>
                    <a:ext uri="{FF2B5EF4-FFF2-40B4-BE49-F238E27FC236}">
                      <a16:creationId xmlns:a16="http://schemas.microsoft.com/office/drawing/2014/main" id="{2CB39175-B3D4-DD37-B36D-B2C42253787F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88" name="TextBox 587">
                <a:extLst>
                  <a:ext uri="{FF2B5EF4-FFF2-40B4-BE49-F238E27FC236}">
                    <a16:creationId xmlns:a16="http://schemas.microsoft.com/office/drawing/2014/main" id="{09D61865-FDB0-0C63-37ED-9166CCFBA60C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F1CF800C-2674-64A9-71A3-E757D0129492}"/>
                </a:ext>
              </a:extLst>
            </p:cNvPr>
            <p:cNvGrpSpPr/>
            <p:nvPr/>
          </p:nvGrpSpPr>
          <p:grpSpPr>
            <a:xfrm>
              <a:off x="11107937" y="1015051"/>
              <a:ext cx="320922" cy="369332"/>
              <a:chOff x="2649649" y="4474720"/>
              <a:chExt cx="320922" cy="369332"/>
            </a:xfrm>
          </p:grpSpPr>
          <p:grpSp>
            <p:nvGrpSpPr>
              <p:cNvPr id="583" name="Group 582">
                <a:extLst>
                  <a:ext uri="{FF2B5EF4-FFF2-40B4-BE49-F238E27FC236}">
                    <a16:creationId xmlns:a16="http://schemas.microsoft.com/office/drawing/2014/main" id="{1DC27D0E-0AF7-010A-4B70-EC381BBDF91E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585" name="Partial Circle 584">
                  <a:extLst>
                    <a:ext uri="{FF2B5EF4-FFF2-40B4-BE49-F238E27FC236}">
                      <a16:creationId xmlns:a16="http://schemas.microsoft.com/office/drawing/2014/main" id="{B4F53BBD-9B59-6C90-6769-67856BE8DDD6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86" name="Partial Circle 585">
                  <a:extLst>
                    <a:ext uri="{FF2B5EF4-FFF2-40B4-BE49-F238E27FC236}">
                      <a16:creationId xmlns:a16="http://schemas.microsoft.com/office/drawing/2014/main" id="{782A2C23-60BC-F76C-4F05-3B47314B0F16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84" name="TextBox 583">
                <a:extLst>
                  <a:ext uri="{FF2B5EF4-FFF2-40B4-BE49-F238E27FC236}">
                    <a16:creationId xmlns:a16="http://schemas.microsoft.com/office/drawing/2014/main" id="{7A1DF7DD-C428-29E2-8C0C-4CBD68B52C0B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575" name="Rectangle: Rounded Corners 574">
              <a:extLst>
                <a:ext uri="{FF2B5EF4-FFF2-40B4-BE49-F238E27FC236}">
                  <a16:creationId xmlns:a16="http://schemas.microsoft.com/office/drawing/2014/main" id="{C6EE201A-8027-366E-E9A4-3469A357759D}"/>
                </a:ext>
              </a:extLst>
            </p:cNvPr>
            <p:cNvSpPr/>
            <p:nvPr/>
          </p:nvSpPr>
          <p:spPr>
            <a:xfrm rot="1574201">
              <a:off x="11483952" y="1570080"/>
              <a:ext cx="979928" cy="2923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  <a:alpha val="10000"/>
              </a:schemeClr>
            </a:solidFill>
            <a:ln w="28575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76" name="Rectangle: Rounded Corners 575">
              <a:extLst>
                <a:ext uri="{FF2B5EF4-FFF2-40B4-BE49-F238E27FC236}">
                  <a16:creationId xmlns:a16="http://schemas.microsoft.com/office/drawing/2014/main" id="{EAFFC276-40BE-2E6A-E4CD-86921BD30635}"/>
                </a:ext>
              </a:extLst>
            </p:cNvPr>
            <p:cNvSpPr/>
            <p:nvPr/>
          </p:nvSpPr>
          <p:spPr>
            <a:xfrm rot="646243">
              <a:off x="11570845" y="1093827"/>
              <a:ext cx="925267" cy="29236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77" name="Straight Arrow Connector 576">
              <a:extLst>
                <a:ext uri="{FF2B5EF4-FFF2-40B4-BE49-F238E27FC236}">
                  <a16:creationId xmlns:a16="http://schemas.microsoft.com/office/drawing/2014/main" id="{592F4378-1666-5B8A-B02F-35ED2A482DE6}"/>
                </a:ext>
              </a:extLst>
            </p:cNvPr>
            <p:cNvCxnSpPr>
              <a:cxnSpLocks/>
              <a:stCxn id="555" idx="3"/>
              <a:endCxn id="575" idx="1"/>
            </p:cNvCxnSpPr>
            <p:nvPr/>
          </p:nvCxnSpPr>
          <p:spPr>
            <a:xfrm>
              <a:off x="11434952" y="1280183"/>
              <a:ext cx="99478" cy="219475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8" name="Straight Arrow Connector 577">
              <a:extLst>
                <a:ext uri="{FF2B5EF4-FFF2-40B4-BE49-F238E27FC236}">
                  <a16:creationId xmlns:a16="http://schemas.microsoft.com/office/drawing/2014/main" id="{A540A92C-A13D-AF60-447E-A7614ED7F02E}"/>
                </a:ext>
              </a:extLst>
            </p:cNvPr>
            <p:cNvCxnSpPr>
              <a:cxnSpLocks/>
              <a:stCxn id="555" idx="3"/>
              <a:endCxn id="576" idx="1"/>
            </p:cNvCxnSpPr>
            <p:nvPr/>
          </p:nvCxnSpPr>
          <p:spPr>
            <a:xfrm flipV="1">
              <a:off x="11434952" y="1153551"/>
              <a:ext cx="144043" cy="126632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314380AA-E004-8203-097C-A8F4736C4FDB}"/>
                </a:ext>
              </a:extLst>
            </p:cNvPr>
            <p:cNvSpPr txBox="1"/>
            <p:nvPr/>
          </p:nvSpPr>
          <p:spPr>
            <a:xfrm>
              <a:off x="9070010" y="1597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80" name="TextBox 579">
              <a:extLst>
                <a:ext uri="{FF2B5EF4-FFF2-40B4-BE49-F238E27FC236}">
                  <a16:creationId xmlns:a16="http://schemas.microsoft.com/office/drawing/2014/main" id="{01B45993-418B-353D-709F-01548AEF7E1F}"/>
                </a:ext>
              </a:extLst>
            </p:cNvPr>
            <p:cNvSpPr txBox="1"/>
            <p:nvPr/>
          </p:nvSpPr>
          <p:spPr>
            <a:xfrm>
              <a:off x="9951186" y="5581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E5EFFC7F-C3FB-4BC5-966F-197E37962B83}"/>
                </a:ext>
              </a:extLst>
            </p:cNvPr>
            <p:cNvSpPr txBox="1"/>
            <p:nvPr/>
          </p:nvSpPr>
          <p:spPr>
            <a:xfrm>
              <a:off x="10793074" y="9165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82" name="TextBox 581">
              <a:extLst>
                <a:ext uri="{FF2B5EF4-FFF2-40B4-BE49-F238E27FC236}">
                  <a16:creationId xmlns:a16="http://schemas.microsoft.com/office/drawing/2014/main" id="{9C2951AE-9E8F-6492-C5A5-33ACFDE60916}"/>
                </a:ext>
              </a:extLst>
            </p:cNvPr>
            <p:cNvSpPr txBox="1"/>
            <p:nvPr/>
          </p:nvSpPr>
          <p:spPr>
            <a:xfrm>
              <a:off x="11862910" y="106454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678" name="Group 677">
            <a:extLst>
              <a:ext uri="{FF2B5EF4-FFF2-40B4-BE49-F238E27FC236}">
                <a16:creationId xmlns:a16="http://schemas.microsoft.com/office/drawing/2014/main" id="{2A7CE47E-BF85-AC42-FBA1-27D529F7914E}"/>
              </a:ext>
            </a:extLst>
          </p:cNvPr>
          <p:cNvGrpSpPr/>
          <p:nvPr/>
        </p:nvGrpSpPr>
        <p:grpSpPr>
          <a:xfrm>
            <a:off x="2711789" y="1994592"/>
            <a:ext cx="3496760" cy="1971072"/>
            <a:chOff x="8849501" y="-1862236"/>
            <a:chExt cx="3496760" cy="1971072"/>
          </a:xfrm>
        </p:grpSpPr>
        <p:cxnSp>
          <p:nvCxnSpPr>
            <p:cNvPr id="622" name="Straight Arrow Connector 621">
              <a:extLst>
                <a:ext uri="{FF2B5EF4-FFF2-40B4-BE49-F238E27FC236}">
                  <a16:creationId xmlns:a16="http://schemas.microsoft.com/office/drawing/2014/main" id="{43D7771D-1654-532E-6891-F56937DCD99E}"/>
                </a:ext>
              </a:extLst>
            </p:cNvPr>
            <p:cNvCxnSpPr>
              <a:cxnSpLocks/>
            </p:cNvCxnSpPr>
            <p:nvPr/>
          </p:nvCxnSpPr>
          <p:spPr>
            <a:xfrm>
              <a:off x="9111703" y="-1652372"/>
              <a:ext cx="388970" cy="168035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49112C1F-E42E-8732-780E-BD43A61A9D15}"/>
                </a:ext>
              </a:extLst>
            </p:cNvPr>
            <p:cNvSpPr txBox="1"/>
            <p:nvPr/>
          </p:nvSpPr>
          <p:spPr>
            <a:xfrm>
              <a:off x="9091469" y="-15565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24" name="Straight Arrow Connector 623">
              <a:extLst>
                <a:ext uri="{FF2B5EF4-FFF2-40B4-BE49-F238E27FC236}">
                  <a16:creationId xmlns:a16="http://schemas.microsoft.com/office/drawing/2014/main" id="{65FCA718-5E40-59EE-313D-A500B07848F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5479" y="-1267627"/>
              <a:ext cx="327660" cy="1524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id="{EEC0DF14-F80A-7AA8-FE71-419E26FB5ADC}"/>
                </a:ext>
              </a:extLst>
            </p:cNvPr>
            <p:cNvSpPr txBox="1"/>
            <p:nvPr/>
          </p:nvSpPr>
          <p:spPr>
            <a:xfrm>
              <a:off x="9988829" y="-119038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26" name="Straight Arrow Connector 625">
              <a:extLst>
                <a:ext uri="{FF2B5EF4-FFF2-40B4-BE49-F238E27FC236}">
                  <a16:creationId xmlns:a16="http://schemas.microsoft.com/office/drawing/2014/main" id="{F678B46E-E629-C637-7522-8AD1054FA259}"/>
                </a:ext>
              </a:extLst>
            </p:cNvPr>
            <p:cNvCxnSpPr>
              <a:cxnSpLocks/>
            </p:cNvCxnSpPr>
            <p:nvPr/>
          </p:nvCxnSpPr>
          <p:spPr>
            <a:xfrm>
              <a:off x="10863618" y="-910704"/>
              <a:ext cx="342900" cy="14478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7" name="TextBox 626">
              <a:extLst>
                <a:ext uri="{FF2B5EF4-FFF2-40B4-BE49-F238E27FC236}">
                  <a16:creationId xmlns:a16="http://schemas.microsoft.com/office/drawing/2014/main" id="{08B4A4EB-2BBE-1485-A2F9-C0AD283B484A}"/>
                </a:ext>
              </a:extLst>
            </p:cNvPr>
            <p:cNvSpPr txBox="1"/>
            <p:nvPr/>
          </p:nvSpPr>
          <p:spPr>
            <a:xfrm>
              <a:off x="10798349" y="-86440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28" name="Straight Arrow Connector 627">
              <a:extLst>
                <a:ext uri="{FF2B5EF4-FFF2-40B4-BE49-F238E27FC236}">
                  <a16:creationId xmlns:a16="http://schemas.microsoft.com/office/drawing/2014/main" id="{0778425E-727C-A828-8E5C-8FA3194816D6}"/>
                </a:ext>
              </a:extLst>
            </p:cNvPr>
            <p:cNvCxnSpPr>
              <a:cxnSpLocks/>
            </p:cNvCxnSpPr>
            <p:nvPr/>
          </p:nvCxnSpPr>
          <p:spPr>
            <a:xfrm>
              <a:off x="11730220" y="-335998"/>
              <a:ext cx="389848" cy="255192"/>
            </a:xfrm>
            <a:prstGeom prst="straightConnector1">
              <a:avLst/>
            </a:prstGeom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9" name="TextBox 628">
              <a:extLst>
                <a:ext uri="{FF2B5EF4-FFF2-40B4-BE49-F238E27FC236}">
                  <a16:creationId xmlns:a16="http://schemas.microsoft.com/office/drawing/2014/main" id="{9100FBD1-1C4D-4F60-35AF-56DFA1934D72}"/>
                </a:ext>
              </a:extLst>
            </p:cNvPr>
            <p:cNvSpPr txBox="1"/>
            <p:nvPr/>
          </p:nvSpPr>
          <p:spPr>
            <a:xfrm>
              <a:off x="11739936" y="-2604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en-GB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9EEE6380-C50C-6DA3-F010-7E2EE49EA2FB}"/>
                </a:ext>
              </a:extLst>
            </p:cNvPr>
            <p:cNvSpPr/>
            <p:nvPr/>
          </p:nvSpPr>
          <p:spPr>
            <a:xfrm>
              <a:off x="12142317" y="-727229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631" name="Straight Arrow Connector 630">
              <a:extLst>
                <a:ext uri="{FF2B5EF4-FFF2-40B4-BE49-F238E27FC236}">
                  <a16:creationId xmlns:a16="http://schemas.microsoft.com/office/drawing/2014/main" id="{6ABCC135-A554-8471-FEE6-FCE07397F05B}"/>
                </a:ext>
              </a:extLst>
            </p:cNvPr>
            <p:cNvCxnSpPr>
              <a:cxnSpLocks/>
            </p:cNvCxnSpPr>
            <p:nvPr/>
          </p:nvCxnSpPr>
          <p:spPr>
            <a:xfrm>
              <a:off x="11797055" y="-730024"/>
              <a:ext cx="365760" cy="9144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32" name="TextBox 631">
              <a:extLst>
                <a:ext uri="{FF2B5EF4-FFF2-40B4-BE49-F238E27FC236}">
                  <a16:creationId xmlns:a16="http://schemas.microsoft.com/office/drawing/2014/main" id="{D258BB70-B038-4FB2-2C7A-8A474DD8B1F5}"/>
                </a:ext>
              </a:extLst>
            </p:cNvPr>
            <p:cNvSpPr txBox="1"/>
            <p:nvPr/>
          </p:nvSpPr>
          <p:spPr>
            <a:xfrm>
              <a:off x="11792687" y="-104291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33" name="Straight Arrow Connector 632">
              <a:extLst>
                <a:ext uri="{FF2B5EF4-FFF2-40B4-BE49-F238E27FC236}">
                  <a16:creationId xmlns:a16="http://schemas.microsoft.com/office/drawing/2014/main" id="{3C2192AF-E847-FA86-DF40-B6AC7B73BA14}"/>
                </a:ext>
              </a:extLst>
            </p:cNvPr>
            <p:cNvCxnSpPr>
              <a:cxnSpLocks/>
            </p:cNvCxnSpPr>
            <p:nvPr/>
          </p:nvCxnSpPr>
          <p:spPr>
            <a:xfrm>
              <a:off x="9675719" y="-1408501"/>
              <a:ext cx="137369" cy="85811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4" name="Straight Arrow Connector 633">
              <a:extLst>
                <a:ext uri="{FF2B5EF4-FFF2-40B4-BE49-F238E27FC236}">
                  <a16:creationId xmlns:a16="http://schemas.microsoft.com/office/drawing/2014/main" id="{82E5D48F-9A8E-115A-C9C4-D011530C88B8}"/>
                </a:ext>
              </a:extLst>
            </p:cNvPr>
            <p:cNvCxnSpPr>
              <a:cxnSpLocks/>
            </p:cNvCxnSpPr>
            <p:nvPr/>
          </p:nvCxnSpPr>
          <p:spPr>
            <a:xfrm>
              <a:off x="10523159" y="-1037608"/>
              <a:ext cx="115422" cy="73624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5" name="Straight Arrow Connector 634">
              <a:extLst>
                <a:ext uri="{FF2B5EF4-FFF2-40B4-BE49-F238E27FC236}">
                  <a16:creationId xmlns:a16="http://schemas.microsoft.com/office/drawing/2014/main" id="{6CE924F3-B821-3540-2C08-860BF313A6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75292" y="-747711"/>
              <a:ext cx="203100" cy="64519"/>
            </a:xfrm>
            <a:prstGeom prst="straightConnector1">
              <a:avLst/>
            </a:prstGeom>
            <a:ln w="38100" cap="flat" cmpd="sng" algn="ctr">
              <a:solidFill>
                <a:srgbClr val="8BFFBF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6" name="Straight Arrow Connector 635">
              <a:extLst>
                <a:ext uri="{FF2B5EF4-FFF2-40B4-BE49-F238E27FC236}">
                  <a16:creationId xmlns:a16="http://schemas.microsoft.com/office/drawing/2014/main" id="{6C6C658F-F5F8-1F3B-0CE9-04A102A8A749}"/>
                </a:ext>
              </a:extLst>
            </p:cNvPr>
            <p:cNvCxnSpPr>
              <a:cxnSpLocks/>
            </p:cNvCxnSpPr>
            <p:nvPr/>
          </p:nvCxnSpPr>
          <p:spPr>
            <a:xfrm>
              <a:off x="11375292" y="-683192"/>
              <a:ext cx="180851" cy="277255"/>
            </a:xfrm>
            <a:prstGeom prst="straightConnector1">
              <a:avLst/>
            </a:prstGeom>
            <a:ln w="38100" cap="flat" cmpd="sng" algn="ctr">
              <a:solidFill>
                <a:srgbClr val="8BFFBF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637" name="Group 636">
              <a:extLst>
                <a:ext uri="{FF2B5EF4-FFF2-40B4-BE49-F238E27FC236}">
                  <a16:creationId xmlns:a16="http://schemas.microsoft.com/office/drawing/2014/main" id="{4C79B0D9-1330-FC5C-98DB-6487ACCC7156}"/>
                </a:ext>
              </a:extLst>
            </p:cNvPr>
            <p:cNvGrpSpPr/>
            <p:nvPr/>
          </p:nvGrpSpPr>
          <p:grpSpPr>
            <a:xfrm>
              <a:off x="11478442" y="-556620"/>
              <a:ext cx="320922" cy="369332"/>
              <a:chOff x="2649649" y="4474720"/>
              <a:chExt cx="320922" cy="369332"/>
            </a:xfrm>
          </p:grpSpPr>
          <p:grpSp>
            <p:nvGrpSpPr>
              <p:cNvPr id="638" name="Group 637">
                <a:extLst>
                  <a:ext uri="{FF2B5EF4-FFF2-40B4-BE49-F238E27FC236}">
                    <a16:creationId xmlns:a16="http://schemas.microsoft.com/office/drawing/2014/main" id="{DCA6BBFF-82C9-F84E-8F81-5E3B4819A582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40" name="Partial Circle 639">
                  <a:extLst>
                    <a:ext uri="{FF2B5EF4-FFF2-40B4-BE49-F238E27FC236}">
                      <a16:creationId xmlns:a16="http://schemas.microsoft.com/office/drawing/2014/main" id="{6FA011E9-FA81-D612-CF89-57EFDC871B07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41" name="Partial Circle 640">
                  <a:extLst>
                    <a:ext uri="{FF2B5EF4-FFF2-40B4-BE49-F238E27FC236}">
                      <a16:creationId xmlns:a16="http://schemas.microsoft.com/office/drawing/2014/main" id="{9FC32230-4926-7ED1-A664-C837B34666DC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39" name="TextBox 638">
                <a:extLst>
                  <a:ext uri="{FF2B5EF4-FFF2-40B4-BE49-F238E27FC236}">
                    <a16:creationId xmlns:a16="http://schemas.microsoft.com/office/drawing/2014/main" id="{78CB3D55-CD15-7F67-B329-A379F8ECCA0F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642" name="Group 641">
              <a:extLst>
                <a:ext uri="{FF2B5EF4-FFF2-40B4-BE49-F238E27FC236}">
                  <a16:creationId xmlns:a16="http://schemas.microsoft.com/office/drawing/2014/main" id="{1E86256A-4B17-1968-05FC-7587D72F6A1D}"/>
                </a:ext>
              </a:extLst>
            </p:cNvPr>
            <p:cNvGrpSpPr/>
            <p:nvPr/>
          </p:nvGrpSpPr>
          <p:grpSpPr>
            <a:xfrm>
              <a:off x="11526732" y="-940113"/>
              <a:ext cx="320922" cy="369332"/>
              <a:chOff x="2649649" y="4474720"/>
              <a:chExt cx="320922" cy="369332"/>
            </a:xfrm>
          </p:grpSpPr>
          <p:grpSp>
            <p:nvGrpSpPr>
              <p:cNvPr id="643" name="Group 642">
                <a:extLst>
                  <a:ext uri="{FF2B5EF4-FFF2-40B4-BE49-F238E27FC236}">
                    <a16:creationId xmlns:a16="http://schemas.microsoft.com/office/drawing/2014/main" id="{CDDE8DAE-2D74-B2E3-B3F2-A9DCDA22238F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45" name="Partial Circle 644">
                  <a:extLst>
                    <a:ext uri="{FF2B5EF4-FFF2-40B4-BE49-F238E27FC236}">
                      <a16:creationId xmlns:a16="http://schemas.microsoft.com/office/drawing/2014/main" id="{CE9173C0-A6A8-1A28-8ED3-C8E08EE79E03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46" name="Partial Circle 645">
                  <a:extLst>
                    <a:ext uri="{FF2B5EF4-FFF2-40B4-BE49-F238E27FC236}">
                      <a16:creationId xmlns:a16="http://schemas.microsoft.com/office/drawing/2014/main" id="{6DCB6F38-D8D6-DAAE-7FF3-FA390EA95F59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44" name="TextBox 643">
                <a:extLst>
                  <a:ext uri="{FF2B5EF4-FFF2-40B4-BE49-F238E27FC236}">
                    <a16:creationId xmlns:a16="http://schemas.microsoft.com/office/drawing/2014/main" id="{B8F206DA-8B70-45B7-47E7-3839D0D58096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78C3503C-B102-D23F-5CAC-F5A8381BECEB}"/>
                </a:ext>
              </a:extLst>
            </p:cNvPr>
            <p:cNvSpPr/>
            <p:nvPr/>
          </p:nvSpPr>
          <p:spPr>
            <a:xfrm>
              <a:off x="12114317" y="-174109"/>
              <a:ext cx="203944" cy="197818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9759C806-98DF-D396-3D2A-89A55CCE58C7}"/>
                </a:ext>
              </a:extLst>
            </p:cNvPr>
            <p:cNvGrpSpPr/>
            <p:nvPr/>
          </p:nvGrpSpPr>
          <p:grpSpPr>
            <a:xfrm>
              <a:off x="8849501" y="-1862236"/>
              <a:ext cx="320922" cy="369332"/>
              <a:chOff x="2649649" y="4474720"/>
              <a:chExt cx="320922" cy="369332"/>
            </a:xfrm>
          </p:grpSpPr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4905C29D-0972-537A-9308-884B0CB38EB4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51" name="Partial Circle 650">
                  <a:extLst>
                    <a:ext uri="{FF2B5EF4-FFF2-40B4-BE49-F238E27FC236}">
                      <a16:creationId xmlns:a16="http://schemas.microsoft.com/office/drawing/2014/main" id="{30F0456E-8F87-B0E1-BCB1-87515C80F40C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52" name="Partial Circle 651">
                  <a:extLst>
                    <a:ext uri="{FF2B5EF4-FFF2-40B4-BE49-F238E27FC236}">
                      <a16:creationId xmlns:a16="http://schemas.microsoft.com/office/drawing/2014/main" id="{C45A25CC-570E-9A28-BD19-D71D7A2903D4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50" name="TextBox 649">
                <a:extLst>
                  <a:ext uri="{FF2B5EF4-FFF2-40B4-BE49-F238E27FC236}">
                    <a16:creationId xmlns:a16="http://schemas.microsoft.com/office/drawing/2014/main" id="{B13EE481-A773-5F01-2965-7354D7D0CABD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2764A4A9-BFE8-DF14-68C0-8B5A78102C80}"/>
                </a:ext>
              </a:extLst>
            </p:cNvPr>
            <p:cNvGrpSpPr/>
            <p:nvPr/>
          </p:nvGrpSpPr>
          <p:grpSpPr>
            <a:xfrm>
              <a:off x="9416922" y="-1643536"/>
              <a:ext cx="320922" cy="369332"/>
              <a:chOff x="2649649" y="4474720"/>
              <a:chExt cx="320922" cy="369332"/>
            </a:xfrm>
          </p:grpSpPr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E21E038D-25C7-AA27-31D7-65C0CB1A2AE9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56" name="Partial Circle 655">
                  <a:extLst>
                    <a:ext uri="{FF2B5EF4-FFF2-40B4-BE49-F238E27FC236}">
                      <a16:creationId xmlns:a16="http://schemas.microsoft.com/office/drawing/2014/main" id="{A9A9C25F-CFD5-4CD1-6B33-FCA4C353A93C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57" name="Partial Circle 656">
                  <a:extLst>
                    <a:ext uri="{FF2B5EF4-FFF2-40B4-BE49-F238E27FC236}">
                      <a16:creationId xmlns:a16="http://schemas.microsoft.com/office/drawing/2014/main" id="{8235265B-D698-1EC3-9156-273877A6C38A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55" name="TextBox 654">
                <a:extLst>
                  <a:ext uri="{FF2B5EF4-FFF2-40B4-BE49-F238E27FC236}">
                    <a16:creationId xmlns:a16="http://schemas.microsoft.com/office/drawing/2014/main" id="{E4FF41C0-D77C-55A4-7711-7AEABEEDA4DC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AC476DC1-E877-B531-3A88-0237B4C7EAA9}"/>
                </a:ext>
              </a:extLst>
            </p:cNvPr>
            <p:cNvGrpSpPr/>
            <p:nvPr/>
          </p:nvGrpSpPr>
          <p:grpSpPr>
            <a:xfrm>
              <a:off x="9756844" y="-1488461"/>
              <a:ext cx="320922" cy="369332"/>
              <a:chOff x="2649649" y="4474720"/>
              <a:chExt cx="320922" cy="369332"/>
            </a:xfrm>
          </p:grpSpPr>
          <p:grpSp>
            <p:nvGrpSpPr>
              <p:cNvPr id="659" name="Group 658">
                <a:extLst>
                  <a:ext uri="{FF2B5EF4-FFF2-40B4-BE49-F238E27FC236}">
                    <a16:creationId xmlns:a16="http://schemas.microsoft.com/office/drawing/2014/main" id="{FC1359B5-7AFF-01E0-6FBC-41502062F072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61" name="Partial Circle 660">
                  <a:extLst>
                    <a:ext uri="{FF2B5EF4-FFF2-40B4-BE49-F238E27FC236}">
                      <a16:creationId xmlns:a16="http://schemas.microsoft.com/office/drawing/2014/main" id="{93EAFAD4-7412-F851-A009-49277E33E78C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62" name="Partial Circle 661">
                  <a:extLst>
                    <a:ext uri="{FF2B5EF4-FFF2-40B4-BE49-F238E27FC236}">
                      <a16:creationId xmlns:a16="http://schemas.microsoft.com/office/drawing/2014/main" id="{D89E3103-9D5A-EAFA-AB6E-DECBB96A6C65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60" name="TextBox 659">
                <a:extLst>
                  <a:ext uri="{FF2B5EF4-FFF2-40B4-BE49-F238E27FC236}">
                    <a16:creationId xmlns:a16="http://schemas.microsoft.com/office/drawing/2014/main" id="{11421381-7727-896A-2383-F9074BAD56F7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663" name="Group 662">
              <a:extLst>
                <a:ext uri="{FF2B5EF4-FFF2-40B4-BE49-F238E27FC236}">
                  <a16:creationId xmlns:a16="http://schemas.microsoft.com/office/drawing/2014/main" id="{610DBC29-9BB8-0159-37E0-40C638C89B51}"/>
                </a:ext>
              </a:extLst>
            </p:cNvPr>
            <p:cNvGrpSpPr/>
            <p:nvPr/>
          </p:nvGrpSpPr>
          <p:grpSpPr>
            <a:xfrm>
              <a:off x="10267964" y="-1267416"/>
              <a:ext cx="320922" cy="369332"/>
              <a:chOff x="2649649" y="4474720"/>
              <a:chExt cx="320922" cy="369332"/>
            </a:xfrm>
          </p:grpSpPr>
          <p:grpSp>
            <p:nvGrpSpPr>
              <p:cNvPr id="664" name="Group 663">
                <a:extLst>
                  <a:ext uri="{FF2B5EF4-FFF2-40B4-BE49-F238E27FC236}">
                    <a16:creationId xmlns:a16="http://schemas.microsoft.com/office/drawing/2014/main" id="{99F9C185-70EB-B595-AF8E-9EC8D3E7B8BB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66" name="Partial Circle 665">
                  <a:extLst>
                    <a:ext uri="{FF2B5EF4-FFF2-40B4-BE49-F238E27FC236}">
                      <a16:creationId xmlns:a16="http://schemas.microsoft.com/office/drawing/2014/main" id="{A3C3485F-C846-6C21-AF35-552C993EA3E7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67" name="Partial Circle 666">
                  <a:extLst>
                    <a:ext uri="{FF2B5EF4-FFF2-40B4-BE49-F238E27FC236}">
                      <a16:creationId xmlns:a16="http://schemas.microsoft.com/office/drawing/2014/main" id="{F278E719-C16D-C59A-35F1-B99458903B78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65" name="TextBox 664">
                <a:extLst>
                  <a:ext uri="{FF2B5EF4-FFF2-40B4-BE49-F238E27FC236}">
                    <a16:creationId xmlns:a16="http://schemas.microsoft.com/office/drawing/2014/main" id="{EBB929F1-7389-2DAF-F0F6-575906113D92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B1323670-7E0E-7A65-A5DD-991E8ECCEDBC}"/>
                </a:ext>
              </a:extLst>
            </p:cNvPr>
            <p:cNvGrpSpPr/>
            <p:nvPr/>
          </p:nvGrpSpPr>
          <p:grpSpPr>
            <a:xfrm>
              <a:off x="10577852" y="-1128598"/>
              <a:ext cx="320922" cy="369332"/>
              <a:chOff x="2649649" y="4474720"/>
              <a:chExt cx="320922" cy="369332"/>
            </a:xfrm>
          </p:grpSpPr>
          <p:grpSp>
            <p:nvGrpSpPr>
              <p:cNvPr id="669" name="Group 668">
                <a:extLst>
                  <a:ext uri="{FF2B5EF4-FFF2-40B4-BE49-F238E27FC236}">
                    <a16:creationId xmlns:a16="http://schemas.microsoft.com/office/drawing/2014/main" id="{2E871BB0-BFFA-0E4C-BA2D-E3986F0CFEE7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71" name="Partial Circle 670">
                  <a:extLst>
                    <a:ext uri="{FF2B5EF4-FFF2-40B4-BE49-F238E27FC236}">
                      <a16:creationId xmlns:a16="http://schemas.microsoft.com/office/drawing/2014/main" id="{00AB7FF0-6103-114B-88B7-448319E0AE88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72" name="Partial Circle 671">
                  <a:extLst>
                    <a:ext uri="{FF2B5EF4-FFF2-40B4-BE49-F238E27FC236}">
                      <a16:creationId xmlns:a16="http://schemas.microsoft.com/office/drawing/2014/main" id="{D2D2ED29-3018-7D4E-B91D-DC19CC8A2792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70" name="TextBox 669">
                <a:extLst>
                  <a:ext uri="{FF2B5EF4-FFF2-40B4-BE49-F238E27FC236}">
                    <a16:creationId xmlns:a16="http://schemas.microsoft.com/office/drawing/2014/main" id="{783484EF-8B69-A8C7-9BA1-559E14393D86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B744A7DE-CA15-EB41-B9E0-143D42A00DDB}"/>
                </a:ext>
              </a:extLst>
            </p:cNvPr>
            <p:cNvGrpSpPr/>
            <p:nvPr/>
          </p:nvGrpSpPr>
          <p:grpSpPr>
            <a:xfrm>
              <a:off x="11120097" y="-929040"/>
              <a:ext cx="320922" cy="369332"/>
              <a:chOff x="2649649" y="4474720"/>
              <a:chExt cx="320922" cy="369332"/>
            </a:xfrm>
          </p:grpSpPr>
          <p:grpSp>
            <p:nvGrpSpPr>
              <p:cNvPr id="674" name="Group 673">
                <a:extLst>
                  <a:ext uri="{FF2B5EF4-FFF2-40B4-BE49-F238E27FC236}">
                    <a16:creationId xmlns:a16="http://schemas.microsoft.com/office/drawing/2014/main" id="{316AFC76-80AD-970F-5633-6C0B7410FFB2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676" name="Partial Circle 675">
                  <a:extLst>
                    <a:ext uri="{FF2B5EF4-FFF2-40B4-BE49-F238E27FC236}">
                      <a16:creationId xmlns:a16="http://schemas.microsoft.com/office/drawing/2014/main" id="{9519B85F-9A84-2427-6094-EF4B6CF4CFF1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77" name="Partial Circle 676">
                  <a:extLst>
                    <a:ext uri="{FF2B5EF4-FFF2-40B4-BE49-F238E27FC236}">
                      <a16:creationId xmlns:a16="http://schemas.microsoft.com/office/drawing/2014/main" id="{CA91C9FD-1B28-53E1-F2C6-44DE7EA19798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675" name="TextBox 674">
                <a:extLst>
                  <a:ext uri="{FF2B5EF4-FFF2-40B4-BE49-F238E27FC236}">
                    <a16:creationId xmlns:a16="http://schemas.microsoft.com/office/drawing/2014/main" id="{6AD831DA-32D4-3AC8-2E7B-1ED13222AE29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</p:grpSp>
      <p:grpSp>
        <p:nvGrpSpPr>
          <p:cNvPr id="803" name="Group 802">
            <a:extLst>
              <a:ext uri="{FF2B5EF4-FFF2-40B4-BE49-F238E27FC236}">
                <a16:creationId xmlns:a16="http://schemas.microsoft.com/office/drawing/2014/main" id="{6913F794-B2B9-D9C9-AAE5-D96A98C57282}"/>
              </a:ext>
            </a:extLst>
          </p:cNvPr>
          <p:cNvGrpSpPr/>
          <p:nvPr/>
        </p:nvGrpSpPr>
        <p:grpSpPr>
          <a:xfrm>
            <a:off x="2079835" y="4457476"/>
            <a:ext cx="4671971" cy="2363456"/>
            <a:chOff x="1736935" y="4863876"/>
            <a:chExt cx="4671971" cy="2363456"/>
          </a:xfrm>
        </p:grpSpPr>
        <p:sp>
          <p:nvSpPr>
            <p:cNvPr id="703" name="Rectangle: Rounded Corners 507">
              <a:extLst>
                <a:ext uri="{FF2B5EF4-FFF2-40B4-BE49-F238E27FC236}">
                  <a16:creationId xmlns:a16="http://schemas.microsoft.com/office/drawing/2014/main" id="{3014237A-3329-F5AE-CEF7-BAF0344A45D8}"/>
                </a:ext>
              </a:extLst>
            </p:cNvPr>
            <p:cNvSpPr/>
            <p:nvPr/>
          </p:nvSpPr>
          <p:spPr>
            <a:xfrm rot="1339668">
              <a:off x="1928652" y="5399174"/>
              <a:ext cx="4154648" cy="505083"/>
            </a:xfrm>
            <a:custGeom>
              <a:avLst/>
              <a:gdLst>
                <a:gd name="csX0" fmla="*/ 0 w 4341038"/>
                <a:gd name="csY0" fmla="*/ 237512 h 475024"/>
                <a:gd name="csX1" fmla="*/ 237512 w 4341038"/>
                <a:gd name="csY1" fmla="*/ 0 h 475024"/>
                <a:gd name="csX2" fmla="*/ 4103526 w 4341038"/>
                <a:gd name="csY2" fmla="*/ 0 h 475024"/>
                <a:gd name="csX3" fmla="*/ 4341038 w 4341038"/>
                <a:gd name="csY3" fmla="*/ 237512 h 475024"/>
                <a:gd name="csX4" fmla="*/ 4341038 w 4341038"/>
                <a:gd name="csY4" fmla="*/ 237512 h 475024"/>
                <a:gd name="csX5" fmla="*/ 4103526 w 4341038"/>
                <a:gd name="csY5" fmla="*/ 475024 h 475024"/>
                <a:gd name="csX6" fmla="*/ 237512 w 4341038"/>
                <a:gd name="csY6" fmla="*/ 475024 h 475024"/>
                <a:gd name="csX7" fmla="*/ 0 w 4341038"/>
                <a:gd name="csY7" fmla="*/ 237512 h 475024"/>
                <a:gd name="csX0" fmla="*/ 0 w 4341038"/>
                <a:gd name="csY0" fmla="*/ 245726 h 483238"/>
                <a:gd name="csX1" fmla="*/ 237512 w 4341038"/>
                <a:gd name="csY1" fmla="*/ 8214 h 483238"/>
                <a:gd name="csX2" fmla="*/ 3071684 w 4341038"/>
                <a:gd name="csY2" fmla="*/ 0 h 483238"/>
                <a:gd name="csX3" fmla="*/ 4103526 w 4341038"/>
                <a:gd name="csY3" fmla="*/ 8214 h 483238"/>
                <a:gd name="csX4" fmla="*/ 4341038 w 4341038"/>
                <a:gd name="csY4" fmla="*/ 245726 h 483238"/>
                <a:gd name="csX5" fmla="*/ 4341038 w 4341038"/>
                <a:gd name="csY5" fmla="*/ 245726 h 483238"/>
                <a:gd name="csX6" fmla="*/ 4103526 w 4341038"/>
                <a:gd name="csY6" fmla="*/ 483238 h 483238"/>
                <a:gd name="csX7" fmla="*/ 237512 w 4341038"/>
                <a:gd name="csY7" fmla="*/ 483238 h 483238"/>
                <a:gd name="csX8" fmla="*/ 0 w 4341038"/>
                <a:gd name="csY8" fmla="*/ 245726 h 483238"/>
                <a:gd name="csX0" fmla="*/ 0 w 4341038"/>
                <a:gd name="csY0" fmla="*/ 245726 h 483238"/>
                <a:gd name="csX1" fmla="*/ 237512 w 4341038"/>
                <a:gd name="csY1" fmla="*/ 8214 h 483238"/>
                <a:gd name="csX2" fmla="*/ 3071684 w 4341038"/>
                <a:gd name="csY2" fmla="*/ 0 h 483238"/>
                <a:gd name="csX3" fmla="*/ 4103526 w 4341038"/>
                <a:gd name="csY3" fmla="*/ 8214 h 483238"/>
                <a:gd name="csX4" fmla="*/ 4341038 w 4341038"/>
                <a:gd name="csY4" fmla="*/ 245726 h 483238"/>
                <a:gd name="csX5" fmla="*/ 4341038 w 4341038"/>
                <a:gd name="csY5" fmla="*/ 245726 h 483238"/>
                <a:gd name="csX6" fmla="*/ 4103526 w 4341038"/>
                <a:gd name="csY6" fmla="*/ 483238 h 483238"/>
                <a:gd name="csX7" fmla="*/ 3083162 w 4341038"/>
                <a:gd name="csY7" fmla="*/ 479245 h 483238"/>
                <a:gd name="csX8" fmla="*/ 237512 w 4341038"/>
                <a:gd name="csY8" fmla="*/ 483238 h 483238"/>
                <a:gd name="csX9" fmla="*/ 0 w 4341038"/>
                <a:gd name="csY9" fmla="*/ 245726 h 483238"/>
                <a:gd name="csX0" fmla="*/ 0 w 4341038"/>
                <a:gd name="csY0" fmla="*/ 425217 h 662729"/>
                <a:gd name="csX1" fmla="*/ 237512 w 4341038"/>
                <a:gd name="csY1" fmla="*/ 187705 h 662729"/>
                <a:gd name="csX2" fmla="*/ 3071684 w 4341038"/>
                <a:gd name="csY2" fmla="*/ 179491 h 662729"/>
                <a:gd name="csX3" fmla="*/ 3933763 w 4341038"/>
                <a:gd name="csY3" fmla="*/ 0 h 662729"/>
                <a:gd name="csX4" fmla="*/ 4341038 w 4341038"/>
                <a:gd name="csY4" fmla="*/ 425217 h 662729"/>
                <a:gd name="csX5" fmla="*/ 4341038 w 4341038"/>
                <a:gd name="csY5" fmla="*/ 425217 h 662729"/>
                <a:gd name="csX6" fmla="*/ 4103526 w 4341038"/>
                <a:gd name="csY6" fmla="*/ 662729 h 662729"/>
                <a:gd name="csX7" fmla="*/ 3083162 w 4341038"/>
                <a:gd name="csY7" fmla="*/ 658736 h 662729"/>
                <a:gd name="csX8" fmla="*/ 237512 w 4341038"/>
                <a:gd name="csY8" fmla="*/ 662729 h 662729"/>
                <a:gd name="csX9" fmla="*/ 0 w 4341038"/>
                <a:gd name="csY9" fmla="*/ 425217 h 662729"/>
                <a:gd name="csX0" fmla="*/ 0 w 4341038"/>
                <a:gd name="csY0" fmla="*/ 425217 h 662729"/>
                <a:gd name="csX1" fmla="*/ 237512 w 4341038"/>
                <a:gd name="csY1" fmla="*/ 187705 h 662729"/>
                <a:gd name="csX2" fmla="*/ 3071684 w 4341038"/>
                <a:gd name="csY2" fmla="*/ 179491 h 662729"/>
                <a:gd name="csX3" fmla="*/ 3933763 w 4341038"/>
                <a:gd name="csY3" fmla="*/ 0 h 662729"/>
                <a:gd name="csX4" fmla="*/ 4341038 w 4341038"/>
                <a:gd name="csY4" fmla="*/ 425217 h 662729"/>
                <a:gd name="csX5" fmla="*/ 4152130 w 4341038"/>
                <a:gd name="csY5" fmla="*/ 399831 h 662729"/>
                <a:gd name="csX6" fmla="*/ 4103526 w 4341038"/>
                <a:gd name="csY6" fmla="*/ 662729 h 662729"/>
                <a:gd name="csX7" fmla="*/ 3083162 w 4341038"/>
                <a:gd name="csY7" fmla="*/ 658736 h 662729"/>
                <a:gd name="csX8" fmla="*/ 237512 w 4341038"/>
                <a:gd name="csY8" fmla="*/ 662729 h 662729"/>
                <a:gd name="csX9" fmla="*/ 0 w 4341038"/>
                <a:gd name="csY9" fmla="*/ 425217 h 662729"/>
                <a:gd name="csX0" fmla="*/ 0 w 4177776"/>
                <a:gd name="csY0" fmla="*/ 425217 h 662729"/>
                <a:gd name="csX1" fmla="*/ 237512 w 4177776"/>
                <a:gd name="csY1" fmla="*/ 187705 h 662729"/>
                <a:gd name="csX2" fmla="*/ 3071684 w 4177776"/>
                <a:gd name="csY2" fmla="*/ 179491 h 662729"/>
                <a:gd name="csX3" fmla="*/ 3933763 w 4177776"/>
                <a:gd name="csY3" fmla="*/ 0 h 662729"/>
                <a:gd name="csX4" fmla="*/ 4146470 w 4177776"/>
                <a:gd name="csY4" fmla="*/ 168756 h 662729"/>
                <a:gd name="csX5" fmla="*/ 4152130 w 4177776"/>
                <a:gd name="csY5" fmla="*/ 399831 h 662729"/>
                <a:gd name="csX6" fmla="*/ 4103526 w 4177776"/>
                <a:gd name="csY6" fmla="*/ 662729 h 662729"/>
                <a:gd name="csX7" fmla="*/ 3083162 w 4177776"/>
                <a:gd name="csY7" fmla="*/ 658736 h 662729"/>
                <a:gd name="csX8" fmla="*/ 237512 w 4177776"/>
                <a:gd name="csY8" fmla="*/ 662729 h 662729"/>
                <a:gd name="csX9" fmla="*/ 0 w 4177776"/>
                <a:gd name="csY9" fmla="*/ 425217 h 662729"/>
                <a:gd name="csX0" fmla="*/ 0 w 4164626"/>
                <a:gd name="csY0" fmla="*/ 425217 h 662729"/>
                <a:gd name="csX1" fmla="*/ 237512 w 4164626"/>
                <a:gd name="csY1" fmla="*/ 187705 h 662729"/>
                <a:gd name="csX2" fmla="*/ 3071684 w 4164626"/>
                <a:gd name="csY2" fmla="*/ 179491 h 662729"/>
                <a:gd name="csX3" fmla="*/ 3933763 w 4164626"/>
                <a:gd name="csY3" fmla="*/ 0 h 662729"/>
                <a:gd name="csX4" fmla="*/ 4146470 w 4164626"/>
                <a:gd name="csY4" fmla="*/ 168756 h 662729"/>
                <a:gd name="csX5" fmla="*/ 4113845 w 4164626"/>
                <a:gd name="csY5" fmla="*/ 340043 h 662729"/>
                <a:gd name="csX6" fmla="*/ 4103526 w 4164626"/>
                <a:gd name="csY6" fmla="*/ 662729 h 662729"/>
                <a:gd name="csX7" fmla="*/ 3083162 w 4164626"/>
                <a:gd name="csY7" fmla="*/ 658736 h 662729"/>
                <a:gd name="csX8" fmla="*/ 237512 w 4164626"/>
                <a:gd name="csY8" fmla="*/ 662729 h 662729"/>
                <a:gd name="csX9" fmla="*/ 0 w 4164626"/>
                <a:gd name="csY9" fmla="*/ 425217 h 662729"/>
                <a:gd name="csX0" fmla="*/ 0 w 4146470"/>
                <a:gd name="csY0" fmla="*/ 425217 h 662729"/>
                <a:gd name="csX1" fmla="*/ 237512 w 4146470"/>
                <a:gd name="csY1" fmla="*/ 187705 h 662729"/>
                <a:gd name="csX2" fmla="*/ 3071684 w 4146470"/>
                <a:gd name="csY2" fmla="*/ 179491 h 662729"/>
                <a:gd name="csX3" fmla="*/ 3933763 w 4146470"/>
                <a:gd name="csY3" fmla="*/ 0 h 662729"/>
                <a:gd name="csX4" fmla="*/ 4146470 w 4146470"/>
                <a:gd name="csY4" fmla="*/ 168756 h 662729"/>
                <a:gd name="csX5" fmla="*/ 4113845 w 4146470"/>
                <a:gd name="csY5" fmla="*/ 340043 h 662729"/>
                <a:gd name="csX6" fmla="*/ 3974513 w 4146470"/>
                <a:gd name="csY6" fmla="*/ 482315 h 662729"/>
                <a:gd name="csX7" fmla="*/ 3083162 w 4146470"/>
                <a:gd name="csY7" fmla="*/ 658736 h 662729"/>
                <a:gd name="csX8" fmla="*/ 237512 w 4146470"/>
                <a:gd name="csY8" fmla="*/ 662729 h 662729"/>
                <a:gd name="csX9" fmla="*/ 0 w 4146470"/>
                <a:gd name="csY9" fmla="*/ 425217 h 662729"/>
                <a:gd name="csX0" fmla="*/ 0 w 4146470"/>
                <a:gd name="csY0" fmla="*/ 425217 h 662729"/>
                <a:gd name="csX1" fmla="*/ 237512 w 4146470"/>
                <a:gd name="csY1" fmla="*/ 187705 h 662729"/>
                <a:gd name="csX2" fmla="*/ 3071684 w 4146470"/>
                <a:gd name="csY2" fmla="*/ 179491 h 662729"/>
                <a:gd name="csX3" fmla="*/ 3933763 w 4146470"/>
                <a:gd name="csY3" fmla="*/ 0 h 662729"/>
                <a:gd name="csX4" fmla="*/ 4146470 w 4146470"/>
                <a:gd name="csY4" fmla="*/ 168756 h 662729"/>
                <a:gd name="csX5" fmla="*/ 4113845 w 4146470"/>
                <a:gd name="csY5" fmla="*/ 340043 h 662729"/>
                <a:gd name="csX6" fmla="*/ 3974513 w 4146470"/>
                <a:gd name="csY6" fmla="*/ 482315 h 662729"/>
                <a:gd name="csX7" fmla="*/ 3083162 w 4146470"/>
                <a:gd name="csY7" fmla="*/ 658736 h 662729"/>
                <a:gd name="csX8" fmla="*/ 237512 w 4146470"/>
                <a:gd name="csY8" fmla="*/ 662729 h 662729"/>
                <a:gd name="csX9" fmla="*/ 0 w 4146470"/>
                <a:gd name="csY9" fmla="*/ 425217 h 662729"/>
                <a:gd name="csX0" fmla="*/ 0 w 4146470"/>
                <a:gd name="csY0" fmla="*/ 420498 h 658010"/>
                <a:gd name="csX1" fmla="*/ 237512 w 4146470"/>
                <a:gd name="csY1" fmla="*/ 182986 h 658010"/>
                <a:gd name="csX2" fmla="*/ 3071684 w 4146470"/>
                <a:gd name="csY2" fmla="*/ 174772 h 658010"/>
                <a:gd name="csX3" fmla="*/ 3805272 w 4146470"/>
                <a:gd name="csY3" fmla="*/ 0 h 658010"/>
                <a:gd name="csX4" fmla="*/ 4146470 w 4146470"/>
                <a:gd name="csY4" fmla="*/ 164037 h 658010"/>
                <a:gd name="csX5" fmla="*/ 4113845 w 4146470"/>
                <a:gd name="csY5" fmla="*/ 335324 h 658010"/>
                <a:gd name="csX6" fmla="*/ 3974513 w 4146470"/>
                <a:gd name="csY6" fmla="*/ 477596 h 658010"/>
                <a:gd name="csX7" fmla="*/ 3083162 w 4146470"/>
                <a:gd name="csY7" fmla="*/ 654017 h 658010"/>
                <a:gd name="csX8" fmla="*/ 237512 w 4146470"/>
                <a:gd name="csY8" fmla="*/ 658010 h 658010"/>
                <a:gd name="csX9" fmla="*/ 0 w 4146470"/>
                <a:gd name="csY9" fmla="*/ 420498 h 658010"/>
                <a:gd name="csX0" fmla="*/ 0 w 4123709"/>
                <a:gd name="csY0" fmla="*/ 420537 h 658049"/>
                <a:gd name="csX1" fmla="*/ 237512 w 4123709"/>
                <a:gd name="csY1" fmla="*/ 183025 h 658049"/>
                <a:gd name="csX2" fmla="*/ 3071684 w 4123709"/>
                <a:gd name="csY2" fmla="*/ 174811 h 658049"/>
                <a:gd name="csX3" fmla="*/ 3805272 w 4123709"/>
                <a:gd name="csY3" fmla="*/ 39 h 658049"/>
                <a:gd name="csX4" fmla="*/ 4123709 w 4123709"/>
                <a:gd name="csY4" fmla="*/ 125371 h 658049"/>
                <a:gd name="csX5" fmla="*/ 4113845 w 4123709"/>
                <a:gd name="csY5" fmla="*/ 335363 h 658049"/>
                <a:gd name="csX6" fmla="*/ 3974513 w 4123709"/>
                <a:gd name="csY6" fmla="*/ 477635 h 658049"/>
                <a:gd name="csX7" fmla="*/ 3083162 w 4123709"/>
                <a:gd name="csY7" fmla="*/ 654056 h 658049"/>
                <a:gd name="csX8" fmla="*/ 237512 w 4123709"/>
                <a:gd name="csY8" fmla="*/ 658049 h 658049"/>
                <a:gd name="csX9" fmla="*/ 0 w 4123709"/>
                <a:gd name="csY9" fmla="*/ 420537 h 658049"/>
                <a:gd name="csX0" fmla="*/ 0 w 4123709"/>
                <a:gd name="csY0" fmla="*/ 420527 h 658039"/>
                <a:gd name="csX1" fmla="*/ 237512 w 4123709"/>
                <a:gd name="csY1" fmla="*/ 183015 h 658039"/>
                <a:gd name="csX2" fmla="*/ 3071684 w 4123709"/>
                <a:gd name="csY2" fmla="*/ 174801 h 658039"/>
                <a:gd name="csX3" fmla="*/ 3805272 w 4123709"/>
                <a:gd name="csY3" fmla="*/ 29 h 658039"/>
                <a:gd name="csX4" fmla="*/ 4123709 w 4123709"/>
                <a:gd name="csY4" fmla="*/ 125361 h 658039"/>
                <a:gd name="csX5" fmla="*/ 4113845 w 4123709"/>
                <a:gd name="csY5" fmla="*/ 335353 h 658039"/>
                <a:gd name="csX6" fmla="*/ 3974513 w 4123709"/>
                <a:gd name="csY6" fmla="*/ 477625 h 658039"/>
                <a:gd name="csX7" fmla="*/ 3083162 w 4123709"/>
                <a:gd name="csY7" fmla="*/ 654046 h 658039"/>
                <a:gd name="csX8" fmla="*/ 237512 w 4123709"/>
                <a:gd name="csY8" fmla="*/ 658039 h 658039"/>
                <a:gd name="csX9" fmla="*/ 0 w 4123709"/>
                <a:gd name="csY9" fmla="*/ 420527 h 658039"/>
                <a:gd name="csX0" fmla="*/ 0 w 4154648"/>
                <a:gd name="csY0" fmla="*/ 420527 h 658039"/>
                <a:gd name="csX1" fmla="*/ 237512 w 4154648"/>
                <a:gd name="csY1" fmla="*/ 183015 h 658039"/>
                <a:gd name="csX2" fmla="*/ 3071684 w 4154648"/>
                <a:gd name="csY2" fmla="*/ 174801 h 658039"/>
                <a:gd name="csX3" fmla="*/ 3805272 w 4154648"/>
                <a:gd name="csY3" fmla="*/ 29 h 658039"/>
                <a:gd name="csX4" fmla="*/ 4123709 w 4154648"/>
                <a:gd name="csY4" fmla="*/ 125361 h 658039"/>
                <a:gd name="csX5" fmla="*/ 4154648 w 4154648"/>
                <a:gd name="csY5" fmla="*/ 284272 h 658039"/>
                <a:gd name="csX6" fmla="*/ 3974513 w 4154648"/>
                <a:gd name="csY6" fmla="*/ 477625 h 658039"/>
                <a:gd name="csX7" fmla="*/ 3083162 w 4154648"/>
                <a:gd name="csY7" fmla="*/ 654046 h 658039"/>
                <a:gd name="csX8" fmla="*/ 237512 w 4154648"/>
                <a:gd name="csY8" fmla="*/ 658039 h 658039"/>
                <a:gd name="csX9" fmla="*/ 0 w 4154648"/>
                <a:gd name="csY9" fmla="*/ 420527 h 6580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4154648" h="658039">
                  <a:moveTo>
                    <a:pt x="0" y="420527"/>
                  </a:moveTo>
                  <a:cubicBezTo>
                    <a:pt x="0" y="289353"/>
                    <a:pt x="106338" y="183015"/>
                    <a:pt x="237512" y="183015"/>
                  </a:cubicBezTo>
                  <a:lnTo>
                    <a:pt x="3071684" y="174801"/>
                  </a:lnTo>
                  <a:lnTo>
                    <a:pt x="3805272" y="29"/>
                  </a:lnTo>
                  <a:cubicBezTo>
                    <a:pt x="3936446" y="29"/>
                    <a:pt x="4055320" y="-5184"/>
                    <a:pt x="4123709" y="125361"/>
                  </a:cubicBezTo>
                  <a:lnTo>
                    <a:pt x="4154648" y="284272"/>
                  </a:lnTo>
                  <a:cubicBezTo>
                    <a:pt x="4154648" y="415446"/>
                    <a:pt x="4055969" y="456856"/>
                    <a:pt x="3974513" y="477625"/>
                  </a:cubicBezTo>
                  <a:lnTo>
                    <a:pt x="3083162" y="654046"/>
                  </a:lnTo>
                  <a:lnTo>
                    <a:pt x="237512" y="658039"/>
                  </a:lnTo>
                  <a:cubicBezTo>
                    <a:pt x="106338" y="658039"/>
                    <a:pt x="0" y="551701"/>
                    <a:pt x="0" y="420527"/>
                  </a:cubicBez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704" name="Straight Arrow Connector 703">
              <a:extLst>
                <a:ext uri="{FF2B5EF4-FFF2-40B4-BE49-F238E27FC236}">
                  <a16:creationId xmlns:a16="http://schemas.microsoft.com/office/drawing/2014/main" id="{E2C0F82E-1D01-4E19-0950-D953E116EB19}"/>
                </a:ext>
              </a:extLst>
            </p:cNvPr>
            <p:cNvCxnSpPr>
              <a:cxnSpLocks/>
            </p:cNvCxnSpPr>
            <p:nvPr/>
          </p:nvCxnSpPr>
          <p:spPr>
            <a:xfrm>
              <a:off x="2453234" y="5073740"/>
              <a:ext cx="388970" cy="168035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05" name="Straight Arrow Connector 704">
              <a:extLst>
                <a:ext uri="{FF2B5EF4-FFF2-40B4-BE49-F238E27FC236}">
                  <a16:creationId xmlns:a16="http://schemas.microsoft.com/office/drawing/2014/main" id="{25C09E6B-AA55-5B74-9076-D981F2F1AB9C}"/>
                </a:ext>
              </a:extLst>
            </p:cNvPr>
            <p:cNvCxnSpPr>
              <a:cxnSpLocks/>
            </p:cNvCxnSpPr>
            <p:nvPr/>
          </p:nvCxnSpPr>
          <p:spPr>
            <a:xfrm>
              <a:off x="3367010" y="5458485"/>
              <a:ext cx="327660" cy="15240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06" name="Straight Arrow Connector 705">
              <a:extLst>
                <a:ext uri="{FF2B5EF4-FFF2-40B4-BE49-F238E27FC236}">
                  <a16:creationId xmlns:a16="http://schemas.microsoft.com/office/drawing/2014/main" id="{74D55E26-8623-4725-5F9C-AC4CAA960C02}"/>
                </a:ext>
              </a:extLst>
            </p:cNvPr>
            <p:cNvCxnSpPr>
              <a:cxnSpLocks/>
            </p:cNvCxnSpPr>
            <p:nvPr/>
          </p:nvCxnSpPr>
          <p:spPr>
            <a:xfrm>
              <a:off x="4205149" y="5815408"/>
              <a:ext cx="342900" cy="14478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954CD1D8-7CEF-C844-95F9-49C30F8F0EB8}"/>
                </a:ext>
              </a:extLst>
            </p:cNvPr>
            <p:cNvSpPr/>
            <p:nvPr/>
          </p:nvSpPr>
          <p:spPr>
            <a:xfrm>
              <a:off x="5535714" y="6180881"/>
              <a:ext cx="203944" cy="1978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cxnSp>
          <p:nvCxnSpPr>
            <p:cNvPr id="708" name="Straight Arrow Connector 707">
              <a:extLst>
                <a:ext uri="{FF2B5EF4-FFF2-40B4-BE49-F238E27FC236}">
                  <a16:creationId xmlns:a16="http://schemas.microsoft.com/office/drawing/2014/main" id="{4474A1DF-CF01-F194-9730-59EAD984D2BA}"/>
                </a:ext>
              </a:extLst>
            </p:cNvPr>
            <p:cNvCxnSpPr>
              <a:cxnSpLocks/>
            </p:cNvCxnSpPr>
            <p:nvPr/>
          </p:nvCxnSpPr>
          <p:spPr>
            <a:xfrm>
              <a:off x="5190452" y="6178086"/>
              <a:ext cx="365760" cy="91440"/>
            </a:xfrm>
            <a:prstGeom prst="straightConnector1">
              <a:avLst/>
            </a:prstGeom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709" name="Group 708">
              <a:extLst>
                <a:ext uri="{FF2B5EF4-FFF2-40B4-BE49-F238E27FC236}">
                  <a16:creationId xmlns:a16="http://schemas.microsoft.com/office/drawing/2014/main" id="{3980102C-FA51-A7FF-6054-8873263023B3}"/>
                </a:ext>
              </a:extLst>
            </p:cNvPr>
            <p:cNvGrpSpPr/>
            <p:nvPr/>
          </p:nvGrpSpPr>
          <p:grpSpPr>
            <a:xfrm>
              <a:off x="4920129" y="5967997"/>
              <a:ext cx="320922" cy="369332"/>
              <a:chOff x="2649649" y="4474720"/>
              <a:chExt cx="320922" cy="369332"/>
            </a:xfrm>
          </p:grpSpPr>
          <p:grpSp>
            <p:nvGrpSpPr>
              <p:cNvPr id="792" name="Group 791">
                <a:extLst>
                  <a:ext uri="{FF2B5EF4-FFF2-40B4-BE49-F238E27FC236}">
                    <a16:creationId xmlns:a16="http://schemas.microsoft.com/office/drawing/2014/main" id="{C8399518-39B4-084C-4689-4230438C378B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794" name="Partial Circle 793">
                  <a:extLst>
                    <a:ext uri="{FF2B5EF4-FFF2-40B4-BE49-F238E27FC236}">
                      <a16:creationId xmlns:a16="http://schemas.microsoft.com/office/drawing/2014/main" id="{0FCE34E2-8460-1046-CE19-D76090529145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95" name="Partial Circle 794">
                  <a:extLst>
                    <a:ext uri="{FF2B5EF4-FFF2-40B4-BE49-F238E27FC236}">
                      <a16:creationId xmlns:a16="http://schemas.microsoft.com/office/drawing/2014/main" id="{AF73A1E9-5F6A-EE53-8C87-FA16230E9E37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793" name="TextBox 792">
                <a:extLst>
                  <a:ext uri="{FF2B5EF4-FFF2-40B4-BE49-F238E27FC236}">
                    <a16:creationId xmlns:a16="http://schemas.microsoft.com/office/drawing/2014/main" id="{2F7C2ACD-CA81-9AAC-BFED-F8ACD03071EA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46725B83-AA1E-22F3-32F9-A0E821B8A16D}"/>
                </a:ext>
              </a:extLst>
            </p:cNvPr>
            <p:cNvGrpSpPr/>
            <p:nvPr/>
          </p:nvGrpSpPr>
          <p:grpSpPr>
            <a:xfrm>
              <a:off x="2191032" y="4863876"/>
              <a:ext cx="320922" cy="369332"/>
              <a:chOff x="2649649" y="4474720"/>
              <a:chExt cx="320922" cy="369332"/>
            </a:xfrm>
          </p:grpSpPr>
          <p:grpSp>
            <p:nvGrpSpPr>
              <p:cNvPr id="788" name="Group 787">
                <a:extLst>
                  <a:ext uri="{FF2B5EF4-FFF2-40B4-BE49-F238E27FC236}">
                    <a16:creationId xmlns:a16="http://schemas.microsoft.com/office/drawing/2014/main" id="{2F21E658-F6E0-3B12-A67D-38B8CE0F8994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790" name="Partial Circle 789">
                  <a:extLst>
                    <a:ext uri="{FF2B5EF4-FFF2-40B4-BE49-F238E27FC236}">
                      <a16:creationId xmlns:a16="http://schemas.microsoft.com/office/drawing/2014/main" id="{F9DDBA6E-9D02-FFAB-B287-29D2000F311F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91" name="Partial Circle 790">
                  <a:extLst>
                    <a:ext uri="{FF2B5EF4-FFF2-40B4-BE49-F238E27FC236}">
                      <a16:creationId xmlns:a16="http://schemas.microsoft.com/office/drawing/2014/main" id="{A258F9F5-D34A-8EBB-0856-972E83583D73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789" name="TextBox 788">
                <a:extLst>
                  <a:ext uri="{FF2B5EF4-FFF2-40B4-BE49-F238E27FC236}">
                    <a16:creationId xmlns:a16="http://schemas.microsoft.com/office/drawing/2014/main" id="{19F4AA62-912C-AD6A-0EB4-D8FA8BBEBBD9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4B93DD0F-24ED-CF27-CEFC-26A48345EEFB}"/>
                </a:ext>
              </a:extLst>
            </p:cNvPr>
            <p:cNvGrpSpPr/>
            <p:nvPr/>
          </p:nvGrpSpPr>
          <p:grpSpPr>
            <a:xfrm>
              <a:off x="2758453" y="5082576"/>
              <a:ext cx="320922" cy="369332"/>
              <a:chOff x="2649649" y="4474720"/>
              <a:chExt cx="320922" cy="369332"/>
            </a:xfrm>
          </p:grpSpPr>
          <p:grpSp>
            <p:nvGrpSpPr>
              <p:cNvPr id="784" name="Group 783">
                <a:extLst>
                  <a:ext uri="{FF2B5EF4-FFF2-40B4-BE49-F238E27FC236}">
                    <a16:creationId xmlns:a16="http://schemas.microsoft.com/office/drawing/2014/main" id="{5C978A73-0337-0402-E876-DE1F78B0CB76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786" name="Partial Circle 785">
                  <a:extLst>
                    <a:ext uri="{FF2B5EF4-FFF2-40B4-BE49-F238E27FC236}">
                      <a16:creationId xmlns:a16="http://schemas.microsoft.com/office/drawing/2014/main" id="{7E506676-BA45-20A1-1378-CCB24B9A26B1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87" name="Partial Circle 786">
                  <a:extLst>
                    <a:ext uri="{FF2B5EF4-FFF2-40B4-BE49-F238E27FC236}">
                      <a16:creationId xmlns:a16="http://schemas.microsoft.com/office/drawing/2014/main" id="{303B9154-6322-6E12-498F-7C0F73792FA8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785" name="TextBox 784">
                <a:extLst>
                  <a:ext uri="{FF2B5EF4-FFF2-40B4-BE49-F238E27FC236}">
                    <a16:creationId xmlns:a16="http://schemas.microsoft.com/office/drawing/2014/main" id="{9BDA3D7B-E150-32E8-7771-FF2328C26660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712" name="Group 711">
              <a:extLst>
                <a:ext uri="{FF2B5EF4-FFF2-40B4-BE49-F238E27FC236}">
                  <a16:creationId xmlns:a16="http://schemas.microsoft.com/office/drawing/2014/main" id="{63051C61-10B0-0201-4F1B-DB84E2E51F59}"/>
                </a:ext>
              </a:extLst>
            </p:cNvPr>
            <p:cNvGrpSpPr/>
            <p:nvPr/>
          </p:nvGrpSpPr>
          <p:grpSpPr>
            <a:xfrm>
              <a:off x="3098375" y="5237651"/>
              <a:ext cx="320922" cy="369332"/>
              <a:chOff x="2649649" y="4474720"/>
              <a:chExt cx="320922" cy="369332"/>
            </a:xfrm>
          </p:grpSpPr>
          <p:grpSp>
            <p:nvGrpSpPr>
              <p:cNvPr id="780" name="Group 779">
                <a:extLst>
                  <a:ext uri="{FF2B5EF4-FFF2-40B4-BE49-F238E27FC236}">
                    <a16:creationId xmlns:a16="http://schemas.microsoft.com/office/drawing/2014/main" id="{E9AC4C08-4C9E-FC03-EDAF-DEA4B8C15FDD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782" name="Partial Circle 781">
                  <a:extLst>
                    <a:ext uri="{FF2B5EF4-FFF2-40B4-BE49-F238E27FC236}">
                      <a16:creationId xmlns:a16="http://schemas.microsoft.com/office/drawing/2014/main" id="{D1E86DE7-8689-1AC5-EC80-80D2229DBEB5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83" name="Partial Circle 782">
                  <a:extLst>
                    <a:ext uri="{FF2B5EF4-FFF2-40B4-BE49-F238E27FC236}">
                      <a16:creationId xmlns:a16="http://schemas.microsoft.com/office/drawing/2014/main" id="{7A4C0D65-C6AA-D3A0-1AF5-A108FF0516DD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781" name="TextBox 780">
                <a:extLst>
                  <a:ext uri="{FF2B5EF4-FFF2-40B4-BE49-F238E27FC236}">
                    <a16:creationId xmlns:a16="http://schemas.microsoft.com/office/drawing/2014/main" id="{DCFBFAD5-F062-034C-911C-6BD6A4DA408C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4C7A39FB-15CD-E548-1EA5-22E1DEC8E8A2}"/>
                </a:ext>
              </a:extLst>
            </p:cNvPr>
            <p:cNvGrpSpPr/>
            <p:nvPr/>
          </p:nvGrpSpPr>
          <p:grpSpPr>
            <a:xfrm>
              <a:off x="3609495" y="5458696"/>
              <a:ext cx="320922" cy="369332"/>
              <a:chOff x="2649649" y="4474720"/>
              <a:chExt cx="320922" cy="369332"/>
            </a:xfrm>
          </p:grpSpPr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8558ED44-F14A-B64B-3900-FFAE636B7D10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778" name="Partial Circle 777">
                  <a:extLst>
                    <a:ext uri="{FF2B5EF4-FFF2-40B4-BE49-F238E27FC236}">
                      <a16:creationId xmlns:a16="http://schemas.microsoft.com/office/drawing/2014/main" id="{680C4528-AA5F-DF77-6432-6335BA42D7E6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79" name="Partial Circle 778">
                  <a:extLst>
                    <a:ext uri="{FF2B5EF4-FFF2-40B4-BE49-F238E27FC236}">
                      <a16:creationId xmlns:a16="http://schemas.microsoft.com/office/drawing/2014/main" id="{C1387F6E-13DA-08CA-BCCE-EBF5D3C4DFD9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777" name="TextBox 776">
                <a:extLst>
                  <a:ext uri="{FF2B5EF4-FFF2-40B4-BE49-F238E27FC236}">
                    <a16:creationId xmlns:a16="http://schemas.microsoft.com/office/drawing/2014/main" id="{73A1EA9F-3476-9C47-146F-D728353ED7A2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714" name="Group 713">
              <a:extLst>
                <a:ext uri="{FF2B5EF4-FFF2-40B4-BE49-F238E27FC236}">
                  <a16:creationId xmlns:a16="http://schemas.microsoft.com/office/drawing/2014/main" id="{83AB1A44-9ED9-3F2D-EE67-FF2B4E8F1FBF}"/>
                </a:ext>
              </a:extLst>
            </p:cNvPr>
            <p:cNvGrpSpPr/>
            <p:nvPr/>
          </p:nvGrpSpPr>
          <p:grpSpPr>
            <a:xfrm>
              <a:off x="3919383" y="5597514"/>
              <a:ext cx="320922" cy="369332"/>
              <a:chOff x="2649649" y="4474720"/>
              <a:chExt cx="320922" cy="369332"/>
            </a:xfrm>
          </p:grpSpPr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72EE0747-255C-40B6-9BE0-F817521694EF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774" name="Partial Circle 773">
                  <a:extLst>
                    <a:ext uri="{FF2B5EF4-FFF2-40B4-BE49-F238E27FC236}">
                      <a16:creationId xmlns:a16="http://schemas.microsoft.com/office/drawing/2014/main" id="{977C5E85-22E4-73CD-99B1-74F9EC89665A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75" name="Partial Circle 774">
                  <a:extLst>
                    <a:ext uri="{FF2B5EF4-FFF2-40B4-BE49-F238E27FC236}">
                      <a16:creationId xmlns:a16="http://schemas.microsoft.com/office/drawing/2014/main" id="{07774B4E-5988-589C-A55E-293DCFC9347C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773" name="TextBox 772">
                <a:extLst>
                  <a:ext uri="{FF2B5EF4-FFF2-40B4-BE49-F238E27FC236}">
                    <a16:creationId xmlns:a16="http://schemas.microsoft.com/office/drawing/2014/main" id="{983C08BF-39D7-2A2D-BB9F-2D0EEEA01BA1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715" name="Group 714">
              <a:extLst>
                <a:ext uri="{FF2B5EF4-FFF2-40B4-BE49-F238E27FC236}">
                  <a16:creationId xmlns:a16="http://schemas.microsoft.com/office/drawing/2014/main" id="{BDAC1523-876F-8300-16C6-027B3B4F2D86}"/>
                </a:ext>
              </a:extLst>
            </p:cNvPr>
            <p:cNvGrpSpPr/>
            <p:nvPr/>
          </p:nvGrpSpPr>
          <p:grpSpPr>
            <a:xfrm>
              <a:off x="4461628" y="5797072"/>
              <a:ext cx="320922" cy="369332"/>
              <a:chOff x="2649649" y="4474720"/>
              <a:chExt cx="320922" cy="369332"/>
            </a:xfrm>
          </p:grpSpPr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77DF732C-9BD0-A93D-7BED-B4F96AF7DC5F}"/>
                  </a:ext>
                </a:extLst>
              </p:cNvPr>
              <p:cNvGrpSpPr/>
              <p:nvPr/>
            </p:nvGrpSpPr>
            <p:grpSpPr>
              <a:xfrm>
                <a:off x="2705029" y="4560580"/>
                <a:ext cx="197822" cy="205337"/>
                <a:chOff x="778485" y="2221677"/>
                <a:chExt cx="138390" cy="143648"/>
              </a:xfrm>
            </p:grpSpPr>
            <p:sp>
              <p:nvSpPr>
                <p:cNvPr id="770" name="Partial Circle 769">
                  <a:extLst>
                    <a:ext uri="{FF2B5EF4-FFF2-40B4-BE49-F238E27FC236}">
                      <a16:creationId xmlns:a16="http://schemas.microsoft.com/office/drawing/2014/main" id="{B713C033-EDD4-92D3-689E-7F2560EBD48A}"/>
                    </a:ext>
                  </a:extLst>
                </p:cNvPr>
                <p:cNvSpPr/>
                <p:nvPr/>
              </p:nvSpPr>
              <p:spPr>
                <a:xfrm rot="5400000">
                  <a:off x="778486" y="2221677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71" name="Partial Circle 770">
                  <a:extLst>
                    <a:ext uri="{FF2B5EF4-FFF2-40B4-BE49-F238E27FC236}">
                      <a16:creationId xmlns:a16="http://schemas.microsoft.com/office/drawing/2014/main" id="{F3D457F0-F1DF-B8D4-1072-5C40B35E1222}"/>
                    </a:ext>
                  </a:extLst>
                </p:cNvPr>
                <p:cNvSpPr/>
                <p:nvPr/>
              </p:nvSpPr>
              <p:spPr>
                <a:xfrm rot="16200000">
                  <a:off x="778486" y="2226935"/>
                  <a:ext cx="138389" cy="138389"/>
                </a:xfrm>
                <a:prstGeom prst="pie">
                  <a:avLst>
                    <a:gd name="adj1" fmla="val 5371826"/>
                    <a:gd name="adj2" fmla="val 16200000"/>
                  </a:avLst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769" name="TextBox 768">
                <a:extLst>
                  <a:ext uri="{FF2B5EF4-FFF2-40B4-BE49-F238E27FC236}">
                    <a16:creationId xmlns:a16="http://schemas.microsoft.com/office/drawing/2014/main" id="{E0FD0D23-D9C6-C98F-193F-52826A3E360E}"/>
                  </a:ext>
                </a:extLst>
              </p:cNvPr>
              <p:cNvSpPr txBox="1"/>
              <p:nvPr/>
            </p:nvSpPr>
            <p:spPr>
              <a:xfrm>
                <a:off x="2649649" y="4474720"/>
                <a:ext cx="320922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293FF4F1-35C5-E824-6222-C0AE2BB6CF04}"/>
                </a:ext>
              </a:extLst>
            </p:cNvPr>
            <p:cNvSpPr txBox="1"/>
            <p:nvPr/>
          </p:nvSpPr>
          <p:spPr>
            <a:xfrm>
              <a:off x="6096000" y="6097942"/>
              <a:ext cx="312906" cy="369332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362852D9-6ADC-331F-7349-377A0552B596}"/>
                </a:ext>
              </a:extLst>
            </p:cNvPr>
            <p:cNvSpPr txBox="1"/>
            <p:nvPr/>
          </p:nvSpPr>
          <p:spPr>
            <a:xfrm>
              <a:off x="2451573" y="496388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A083912D-01BC-818C-B279-0EEABD3CDB4D}"/>
                </a:ext>
              </a:extLst>
            </p:cNvPr>
            <p:cNvSpPr txBox="1"/>
            <p:nvPr/>
          </p:nvSpPr>
          <p:spPr>
            <a:xfrm>
              <a:off x="3332749" y="536237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D1DB0C1F-A94D-12AF-6CF6-470139FAB055}"/>
                </a:ext>
              </a:extLst>
            </p:cNvPr>
            <p:cNvSpPr txBox="1"/>
            <p:nvPr/>
          </p:nvSpPr>
          <p:spPr>
            <a:xfrm>
              <a:off x="4174637" y="572072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720" name="Group 719">
              <a:extLst>
                <a:ext uri="{FF2B5EF4-FFF2-40B4-BE49-F238E27FC236}">
                  <a16:creationId xmlns:a16="http://schemas.microsoft.com/office/drawing/2014/main" id="{93140914-28E5-CEFB-7663-CB8B00D21E17}"/>
                </a:ext>
              </a:extLst>
            </p:cNvPr>
            <p:cNvGrpSpPr/>
            <p:nvPr/>
          </p:nvGrpSpPr>
          <p:grpSpPr>
            <a:xfrm>
              <a:off x="1736935" y="5294837"/>
              <a:ext cx="4656065" cy="1932495"/>
              <a:chOff x="8017692" y="3085600"/>
              <a:chExt cx="4656065" cy="1932495"/>
            </a:xfrm>
          </p:grpSpPr>
          <p:sp>
            <p:nvSpPr>
              <p:cNvPr id="722" name="Rectangle: Rounded Corners 508">
                <a:extLst>
                  <a:ext uri="{FF2B5EF4-FFF2-40B4-BE49-F238E27FC236}">
                    <a16:creationId xmlns:a16="http://schemas.microsoft.com/office/drawing/2014/main" id="{C204C9FD-4F82-E1F7-3DCA-79737471A210}"/>
                  </a:ext>
                </a:extLst>
              </p:cNvPr>
              <p:cNvSpPr/>
              <p:nvPr/>
            </p:nvSpPr>
            <p:spPr>
              <a:xfrm rot="1339668">
                <a:off x="8017692" y="3726883"/>
                <a:ext cx="4333665" cy="528669"/>
              </a:xfrm>
              <a:custGeom>
                <a:avLst/>
                <a:gdLst>
                  <a:gd name="csX0" fmla="*/ 0 w 4333664"/>
                  <a:gd name="csY0" fmla="*/ 212532 h 425063"/>
                  <a:gd name="csX1" fmla="*/ 212532 w 4333664"/>
                  <a:gd name="csY1" fmla="*/ 0 h 425063"/>
                  <a:gd name="csX2" fmla="*/ 4121133 w 4333664"/>
                  <a:gd name="csY2" fmla="*/ 0 h 425063"/>
                  <a:gd name="csX3" fmla="*/ 4333665 w 4333664"/>
                  <a:gd name="csY3" fmla="*/ 212532 h 425063"/>
                  <a:gd name="csX4" fmla="*/ 4333664 w 4333664"/>
                  <a:gd name="csY4" fmla="*/ 212532 h 425063"/>
                  <a:gd name="csX5" fmla="*/ 4121132 w 4333664"/>
                  <a:gd name="csY5" fmla="*/ 425064 h 425063"/>
                  <a:gd name="csX6" fmla="*/ 212532 w 4333664"/>
                  <a:gd name="csY6" fmla="*/ 425063 h 425063"/>
                  <a:gd name="csX7" fmla="*/ 0 w 4333664"/>
                  <a:gd name="csY7" fmla="*/ 212531 h 425063"/>
                  <a:gd name="csX8" fmla="*/ 0 w 4333664"/>
                  <a:gd name="csY8" fmla="*/ 212532 h 425063"/>
                  <a:gd name="csX0" fmla="*/ 0 w 4333665"/>
                  <a:gd name="csY0" fmla="*/ 212532 h 425064"/>
                  <a:gd name="csX1" fmla="*/ 212532 w 4333665"/>
                  <a:gd name="csY1" fmla="*/ 0 h 425064"/>
                  <a:gd name="csX2" fmla="*/ 3143726 w 4333665"/>
                  <a:gd name="csY2" fmla="*/ 9833 h 425064"/>
                  <a:gd name="csX3" fmla="*/ 4121133 w 4333665"/>
                  <a:gd name="csY3" fmla="*/ 0 h 425064"/>
                  <a:gd name="csX4" fmla="*/ 4333665 w 4333665"/>
                  <a:gd name="csY4" fmla="*/ 212532 h 425064"/>
                  <a:gd name="csX5" fmla="*/ 4333664 w 4333665"/>
                  <a:gd name="csY5" fmla="*/ 212532 h 425064"/>
                  <a:gd name="csX6" fmla="*/ 4121132 w 4333665"/>
                  <a:gd name="csY6" fmla="*/ 425064 h 425064"/>
                  <a:gd name="csX7" fmla="*/ 212532 w 4333665"/>
                  <a:gd name="csY7" fmla="*/ 425063 h 425064"/>
                  <a:gd name="csX8" fmla="*/ 0 w 4333665"/>
                  <a:gd name="csY8" fmla="*/ 212531 h 425064"/>
                  <a:gd name="csX9" fmla="*/ 0 w 4333665"/>
                  <a:gd name="csY9" fmla="*/ 212532 h 425064"/>
                  <a:gd name="csX0" fmla="*/ 0 w 4333665"/>
                  <a:gd name="csY0" fmla="*/ 212532 h 428504"/>
                  <a:gd name="csX1" fmla="*/ 212532 w 4333665"/>
                  <a:gd name="csY1" fmla="*/ 0 h 428504"/>
                  <a:gd name="csX2" fmla="*/ 3143726 w 4333665"/>
                  <a:gd name="csY2" fmla="*/ 9833 h 428504"/>
                  <a:gd name="csX3" fmla="*/ 4121133 w 4333665"/>
                  <a:gd name="csY3" fmla="*/ 0 h 428504"/>
                  <a:gd name="csX4" fmla="*/ 4333665 w 4333665"/>
                  <a:gd name="csY4" fmla="*/ 212532 h 428504"/>
                  <a:gd name="csX5" fmla="*/ 4333664 w 4333665"/>
                  <a:gd name="csY5" fmla="*/ 212532 h 428504"/>
                  <a:gd name="csX6" fmla="*/ 4121132 w 4333665"/>
                  <a:gd name="csY6" fmla="*/ 425064 h 428504"/>
                  <a:gd name="csX7" fmla="*/ 3202406 w 4333665"/>
                  <a:gd name="csY7" fmla="*/ 428504 h 428504"/>
                  <a:gd name="csX8" fmla="*/ 212532 w 4333665"/>
                  <a:gd name="csY8" fmla="*/ 425063 h 428504"/>
                  <a:gd name="csX9" fmla="*/ 0 w 4333665"/>
                  <a:gd name="csY9" fmla="*/ 212531 h 428504"/>
                  <a:gd name="csX10" fmla="*/ 0 w 4333665"/>
                  <a:gd name="csY10" fmla="*/ 212532 h 428504"/>
                  <a:gd name="csX0" fmla="*/ 0 w 4333665"/>
                  <a:gd name="csY0" fmla="*/ 212532 h 508451"/>
                  <a:gd name="csX1" fmla="*/ 212532 w 4333665"/>
                  <a:gd name="csY1" fmla="*/ 0 h 508451"/>
                  <a:gd name="csX2" fmla="*/ 3143726 w 4333665"/>
                  <a:gd name="csY2" fmla="*/ 9833 h 508451"/>
                  <a:gd name="csX3" fmla="*/ 4121133 w 4333665"/>
                  <a:gd name="csY3" fmla="*/ 0 h 508451"/>
                  <a:gd name="csX4" fmla="*/ 4333665 w 4333665"/>
                  <a:gd name="csY4" fmla="*/ 212532 h 508451"/>
                  <a:gd name="csX5" fmla="*/ 4333664 w 4333665"/>
                  <a:gd name="csY5" fmla="*/ 212532 h 508451"/>
                  <a:gd name="csX6" fmla="*/ 4093597 w 4333665"/>
                  <a:gd name="csY6" fmla="*/ 508451 h 508451"/>
                  <a:gd name="csX7" fmla="*/ 3202406 w 4333665"/>
                  <a:gd name="csY7" fmla="*/ 428504 h 508451"/>
                  <a:gd name="csX8" fmla="*/ 212532 w 4333665"/>
                  <a:gd name="csY8" fmla="*/ 425063 h 508451"/>
                  <a:gd name="csX9" fmla="*/ 0 w 4333665"/>
                  <a:gd name="csY9" fmla="*/ 212531 h 508451"/>
                  <a:gd name="csX10" fmla="*/ 0 w 4333665"/>
                  <a:gd name="csY10" fmla="*/ 212532 h 508451"/>
                  <a:gd name="csX0" fmla="*/ 0 w 4333665"/>
                  <a:gd name="csY0" fmla="*/ 212532 h 508451"/>
                  <a:gd name="csX1" fmla="*/ 212532 w 4333665"/>
                  <a:gd name="csY1" fmla="*/ 0 h 508451"/>
                  <a:gd name="csX2" fmla="*/ 3143726 w 4333665"/>
                  <a:gd name="csY2" fmla="*/ 9833 h 508451"/>
                  <a:gd name="csX3" fmla="*/ 4121133 w 4333665"/>
                  <a:gd name="csY3" fmla="*/ 0 h 508451"/>
                  <a:gd name="csX4" fmla="*/ 4333665 w 4333665"/>
                  <a:gd name="csY4" fmla="*/ 212532 h 508451"/>
                  <a:gd name="csX5" fmla="*/ 4323752 w 4333665"/>
                  <a:gd name="csY5" fmla="*/ 288683 h 508451"/>
                  <a:gd name="csX6" fmla="*/ 4093597 w 4333665"/>
                  <a:gd name="csY6" fmla="*/ 508451 h 508451"/>
                  <a:gd name="csX7" fmla="*/ 3202406 w 4333665"/>
                  <a:gd name="csY7" fmla="*/ 428504 h 508451"/>
                  <a:gd name="csX8" fmla="*/ 212532 w 4333665"/>
                  <a:gd name="csY8" fmla="*/ 425063 h 508451"/>
                  <a:gd name="csX9" fmla="*/ 0 w 4333665"/>
                  <a:gd name="csY9" fmla="*/ 212531 h 508451"/>
                  <a:gd name="csX10" fmla="*/ 0 w 4333665"/>
                  <a:gd name="csY10" fmla="*/ 212532 h 508451"/>
                  <a:gd name="csX0" fmla="*/ 0 w 4333665"/>
                  <a:gd name="csY0" fmla="*/ 232750 h 528669"/>
                  <a:gd name="csX1" fmla="*/ 212532 w 4333665"/>
                  <a:gd name="csY1" fmla="*/ 20218 h 528669"/>
                  <a:gd name="csX2" fmla="*/ 3141681 w 4333665"/>
                  <a:gd name="csY2" fmla="*/ 0 h 528669"/>
                  <a:gd name="csX3" fmla="*/ 4121133 w 4333665"/>
                  <a:gd name="csY3" fmla="*/ 20218 h 528669"/>
                  <a:gd name="csX4" fmla="*/ 4333665 w 4333665"/>
                  <a:gd name="csY4" fmla="*/ 232750 h 528669"/>
                  <a:gd name="csX5" fmla="*/ 4323752 w 4333665"/>
                  <a:gd name="csY5" fmla="*/ 308901 h 528669"/>
                  <a:gd name="csX6" fmla="*/ 4093597 w 4333665"/>
                  <a:gd name="csY6" fmla="*/ 528669 h 528669"/>
                  <a:gd name="csX7" fmla="*/ 3202406 w 4333665"/>
                  <a:gd name="csY7" fmla="*/ 448722 h 528669"/>
                  <a:gd name="csX8" fmla="*/ 212532 w 4333665"/>
                  <a:gd name="csY8" fmla="*/ 445281 h 528669"/>
                  <a:gd name="csX9" fmla="*/ 0 w 4333665"/>
                  <a:gd name="csY9" fmla="*/ 232749 h 528669"/>
                  <a:gd name="csX10" fmla="*/ 0 w 4333665"/>
                  <a:gd name="csY10" fmla="*/ 232750 h 5286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333665" h="528669">
                    <a:moveTo>
                      <a:pt x="0" y="232750"/>
                    </a:moveTo>
                    <a:cubicBezTo>
                      <a:pt x="0" y="115372"/>
                      <a:pt x="95154" y="20218"/>
                      <a:pt x="212532" y="20218"/>
                    </a:cubicBezTo>
                    <a:lnTo>
                      <a:pt x="3141681" y="0"/>
                    </a:lnTo>
                    <a:lnTo>
                      <a:pt x="4121133" y="20218"/>
                    </a:lnTo>
                    <a:cubicBezTo>
                      <a:pt x="4238511" y="20218"/>
                      <a:pt x="4333665" y="115372"/>
                      <a:pt x="4333665" y="232750"/>
                    </a:cubicBezTo>
                    <a:lnTo>
                      <a:pt x="4323752" y="308901"/>
                    </a:lnTo>
                    <a:cubicBezTo>
                      <a:pt x="4323752" y="426279"/>
                      <a:pt x="4210975" y="528669"/>
                      <a:pt x="4093597" y="528669"/>
                    </a:cubicBezTo>
                    <a:lnTo>
                      <a:pt x="3202406" y="448722"/>
                    </a:lnTo>
                    <a:lnTo>
                      <a:pt x="212532" y="445281"/>
                    </a:lnTo>
                    <a:cubicBezTo>
                      <a:pt x="95154" y="445281"/>
                      <a:pt x="0" y="350127"/>
                      <a:pt x="0" y="232749"/>
                    </a:cubicBezTo>
                    <a:lnTo>
                      <a:pt x="0" y="23275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cxnSp>
            <p:nvCxnSpPr>
              <p:cNvPr id="723" name="Straight Arrow Connector 722">
                <a:extLst>
                  <a:ext uri="{FF2B5EF4-FFF2-40B4-BE49-F238E27FC236}">
                    <a16:creationId xmlns:a16="http://schemas.microsoft.com/office/drawing/2014/main" id="{1D531580-FE8B-6043-7B95-BA1A4A169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92978" y="4466991"/>
                <a:ext cx="389848" cy="255192"/>
              </a:xfrm>
              <a:prstGeom prst="straightConnector1">
                <a:avLst/>
              </a:prstGeom>
              <a:ln w="127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724" name="Group 723">
                <a:extLst>
                  <a:ext uri="{FF2B5EF4-FFF2-40B4-BE49-F238E27FC236}">
                    <a16:creationId xmlns:a16="http://schemas.microsoft.com/office/drawing/2014/main" id="{FBEF7851-C9A4-2D3D-A6D1-6D5B339A6483}"/>
                  </a:ext>
                </a:extLst>
              </p:cNvPr>
              <p:cNvGrpSpPr/>
              <p:nvPr/>
            </p:nvGrpSpPr>
            <p:grpSpPr>
              <a:xfrm>
                <a:off x="11241200" y="4246369"/>
                <a:ext cx="320922" cy="369332"/>
                <a:chOff x="2649649" y="4474720"/>
                <a:chExt cx="320922" cy="369332"/>
              </a:xfrm>
            </p:grpSpPr>
            <p:grpSp>
              <p:nvGrpSpPr>
                <p:cNvPr id="764" name="Group 763">
                  <a:extLst>
                    <a:ext uri="{FF2B5EF4-FFF2-40B4-BE49-F238E27FC236}">
                      <a16:creationId xmlns:a16="http://schemas.microsoft.com/office/drawing/2014/main" id="{F59D127D-CB2E-21D6-8D27-44CE924D14F2}"/>
                    </a:ext>
                  </a:extLst>
                </p:cNvPr>
                <p:cNvGrpSpPr/>
                <p:nvPr/>
              </p:nvGrpSpPr>
              <p:grpSpPr>
                <a:xfrm>
                  <a:off x="2705029" y="4560580"/>
                  <a:ext cx="197822" cy="205337"/>
                  <a:chOff x="778485" y="2221677"/>
                  <a:chExt cx="138390" cy="143648"/>
                </a:xfrm>
              </p:grpSpPr>
              <p:sp>
                <p:nvSpPr>
                  <p:cNvPr id="766" name="Partial Circle 765">
                    <a:extLst>
                      <a:ext uri="{FF2B5EF4-FFF2-40B4-BE49-F238E27FC236}">
                        <a16:creationId xmlns:a16="http://schemas.microsoft.com/office/drawing/2014/main" id="{D47474AF-6B12-EFEA-6941-108A6C83A88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8486" y="2221677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767" name="Partial Circle 766">
                    <a:extLst>
                      <a:ext uri="{FF2B5EF4-FFF2-40B4-BE49-F238E27FC236}">
                        <a16:creationId xmlns:a16="http://schemas.microsoft.com/office/drawing/2014/main" id="{776A1B0F-A694-31EF-BE29-88E5277426D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8486" y="2226935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rgbClr val="0070C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765" name="TextBox 764">
                  <a:extLst>
                    <a:ext uri="{FF2B5EF4-FFF2-40B4-BE49-F238E27FC236}">
                      <a16:creationId xmlns:a16="http://schemas.microsoft.com/office/drawing/2014/main" id="{8CA95020-C526-1CD8-54A0-822235E06C86}"/>
                    </a:ext>
                  </a:extLst>
                </p:cNvPr>
                <p:cNvSpPr txBox="1"/>
                <p:nvPr/>
              </p:nvSpPr>
              <p:spPr>
                <a:xfrm>
                  <a:off x="2649649" y="4474720"/>
                  <a:ext cx="320922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CCF15934-BF2E-AC98-62B6-89C37F462BF8}"/>
                  </a:ext>
                </a:extLst>
              </p:cNvPr>
              <p:cNvSpPr/>
              <p:nvPr/>
            </p:nvSpPr>
            <p:spPr>
              <a:xfrm>
                <a:off x="11877075" y="4628880"/>
                <a:ext cx="203944" cy="197818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</a:p>
            </p:txBody>
          </p:sp>
          <p:cxnSp>
            <p:nvCxnSpPr>
              <p:cNvPr id="726" name="Straight Arrow Connector 725">
                <a:extLst>
                  <a:ext uri="{FF2B5EF4-FFF2-40B4-BE49-F238E27FC236}">
                    <a16:creationId xmlns:a16="http://schemas.microsoft.com/office/drawing/2014/main" id="{FD105F73-27DA-5F9B-6832-EF9ADF5E2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2868" y="3295464"/>
                <a:ext cx="388970" cy="168035"/>
              </a:xfrm>
              <a:prstGeom prst="straightConnector1">
                <a:avLst/>
              </a:prstGeom>
              <a:ln w="1270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27" name="Straight Arrow Connector 726">
                <a:extLst>
                  <a:ext uri="{FF2B5EF4-FFF2-40B4-BE49-F238E27FC236}">
                    <a16:creationId xmlns:a16="http://schemas.microsoft.com/office/drawing/2014/main" id="{5824468B-C736-DC17-417C-C3CA98FF5F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46644" y="3680209"/>
                <a:ext cx="327660" cy="152400"/>
              </a:xfrm>
              <a:prstGeom prst="straightConnector1">
                <a:avLst/>
              </a:prstGeom>
              <a:ln w="1270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28" name="Straight Arrow Connector 727">
                <a:extLst>
                  <a:ext uri="{FF2B5EF4-FFF2-40B4-BE49-F238E27FC236}">
                    <a16:creationId xmlns:a16="http://schemas.microsoft.com/office/drawing/2014/main" id="{7F9B4156-43A5-4464-7645-776E4E134A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84783" y="4037132"/>
                <a:ext cx="342900" cy="144780"/>
              </a:xfrm>
              <a:prstGeom prst="straightConnector1">
                <a:avLst/>
              </a:prstGeom>
              <a:ln w="1270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A5974F1A-C80E-0534-82C5-1ECBACC60AA6}"/>
                  </a:ext>
                </a:extLst>
              </p:cNvPr>
              <p:cNvGrpSpPr/>
              <p:nvPr/>
            </p:nvGrpSpPr>
            <p:grpSpPr>
              <a:xfrm>
                <a:off x="8370666" y="3085600"/>
                <a:ext cx="320922" cy="369332"/>
                <a:chOff x="2649649" y="4474720"/>
                <a:chExt cx="320922" cy="369332"/>
              </a:xfrm>
            </p:grpSpPr>
            <p:grpSp>
              <p:nvGrpSpPr>
                <p:cNvPr id="760" name="Group 759">
                  <a:extLst>
                    <a:ext uri="{FF2B5EF4-FFF2-40B4-BE49-F238E27FC236}">
                      <a16:creationId xmlns:a16="http://schemas.microsoft.com/office/drawing/2014/main" id="{8DD6E0D2-0535-6A2D-F4A6-DB4C8DB1FADA}"/>
                    </a:ext>
                  </a:extLst>
                </p:cNvPr>
                <p:cNvGrpSpPr/>
                <p:nvPr/>
              </p:nvGrpSpPr>
              <p:grpSpPr>
                <a:xfrm>
                  <a:off x="2705029" y="4560580"/>
                  <a:ext cx="197822" cy="205337"/>
                  <a:chOff x="778485" y="2221677"/>
                  <a:chExt cx="138390" cy="143648"/>
                </a:xfrm>
              </p:grpSpPr>
              <p:sp>
                <p:nvSpPr>
                  <p:cNvPr id="762" name="Partial Circle 761">
                    <a:extLst>
                      <a:ext uri="{FF2B5EF4-FFF2-40B4-BE49-F238E27FC236}">
                        <a16:creationId xmlns:a16="http://schemas.microsoft.com/office/drawing/2014/main" id="{2F3FAC3F-3D9C-50CB-C7EB-BF200A3A7C8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8486" y="2221677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763" name="Partial Circle 762">
                    <a:extLst>
                      <a:ext uri="{FF2B5EF4-FFF2-40B4-BE49-F238E27FC236}">
                        <a16:creationId xmlns:a16="http://schemas.microsoft.com/office/drawing/2014/main" id="{3CBD36CD-3AC9-E03E-72D2-AB0644FD5E0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8486" y="2226935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rgbClr val="0070C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761" name="TextBox 760">
                  <a:extLst>
                    <a:ext uri="{FF2B5EF4-FFF2-40B4-BE49-F238E27FC236}">
                      <a16:creationId xmlns:a16="http://schemas.microsoft.com/office/drawing/2014/main" id="{8892E0EA-DF3D-F682-81F4-5CC300FA37EB}"/>
                    </a:ext>
                  </a:extLst>
                </p:cNvPr>
                <p:cNvSpPr txBox="1"/>
                <p:nvPr/>
              </p:nvSpPr>
              <p:spPr>
                <a:xfrm>
                  <a:off x="2649649" y="4474720"/>
                  <a:ext cx="320922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</a:t>
                  </a:r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730" name="Group 729">
                <a:extLst>
                  <a:ext uri="{FF2B5EF4-FFF2-40B4-BE49-F238E27FC236}">
                    <a16:creationId xmlns:a16="http://schemas.microsoft.com/office/drawing/2014/main" id="{E7EC8168-776D-EB04-169D-2231D5D8EA3C}"/>
                  </a:ext>
                </a:extLst>
              </p:cNvPr>
              <p:cNvGrpSpPr/>
              <p:nvPr/>
            </p:nvGrpSpPr>
            <p:grpSpPr>
              <a:xfrm>
                <a:off x="8938087" y="3304300"/>
                <a:ext cx="320922" cy="369332"/>
                <a:chOff x="2649649" y="4474720"/>
                <a:chExt cx="320922" cy="369332"/>
              </a:xfrm>
            </p:grpSpPr>
            <p:grpSp>
              <p:nvGrpSpPr>
                <p:cNvPr id="756" name="Group 755">
                  <a:extLst>
                    <a:ext uri="{FF2B5EF4-FFF2-40B4-BE49-F238E27FC236}">
                      <a16:creationId xmlns:a16="http://schemas.microsoft.com/office/drawing/2014/main" id="{AE237D86-A545-D5D6-F54D-86CED3F5DD60}"/>
                    </a:ext>
                  </a:extLst>
                </p:cNvPr>
                <p:cNvGrpSpPr/>
                <p:nvPr/>
              </p:nvGrpSpPr>
              <p:grpSpPr>
                <a:xfrm>
                  <a:off x="2705029" y="4560580"/>
                  <a:ext cx="197822" cy="205337"/>
                  <a:chOff x="778485" y="2221677"/>
                  <a:chExt cx="138390" cy="143648"/>
                </a:xfrm>
              </p:grpSpPr>
              <p:sp>
                <p:nvSpPr>
                  <p:cNvPr id="758" name="Partial Circle 757">
                    <a:extLst>
                      <a:ext uri="{FF2B5EF4-FFF2-40B4-BE49-F238E27FC236}">
                        <a16:creationId xmlns:a16="http://schemas.microsoft.com/office/drawing/2014/main" id="{F3A5C20C-4199-EDA6-437E-1F7412ADDFE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8486" y="2221677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759" name="Partial Circle 758">
                    <a:extLst>
                      <a:ext uri="{FF2B5EF4-FFF2-40B4-BE49-F238E27FC236}">
                        <a16:creationId xmlns:a16="http://schemas.microsoft.com/office/drawing/2014/main" id="{9EED4D73-DE63-9020-677E-2311457EF22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8486" y="2226935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rgbClr val="0070C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757" name="TextBox 756">
                  <a:extLst>
                    <a:ext uri="{FF2B5EF4-FFF2-40B4-BE49-F238E27FC236}">
                      <a16:creationId xmlns:a16="http://schemas.microsoft.com/office/drawing/2014/main" id="{E4A646B2-CE41-12E9-69B6-AAEC27DB24AB}"/>
                    </a:ext>
                  </a:extLst>
                </p:cNvPr>
                <p:cNvSpPr txBox="1"/>
                <p:nvPr/>
              </p:nvSpPr>
              <p:spPr>
                <a:xfrm>
                  <a:off x="2649649" y="4474720"/>
                  <a:ext cx="320922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</a:t>
                  </a:r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731" name="Group 730">
                <a:extLst>
                  <a:ext uri="{FF2B5EF4-FFF2-40B4-BE49-F238E27FC236}">
                    <a16:creationId xmlns:a16="http://schemas.microsoft.com/office/drawing/2014/main" id="{843BB59B-F5CC-44CD-65A3-762573E7AB62}"/>
                  </a:ext>
                </a:extLst>
              </p:cNvPr>
              <p:cNvGrpSpPr/>
              <p:nvPr/>
            </p:nvGrpSpPr>
            <p:grpSpPr>
              <a:xfrm>
                <a:off x="9278009" y="3459375"/>
                <a:ext cx="320922" cy="369332"/>
                <a:chOff x="2649649" y="4474720"/>
                <a:chExt cx="320922" cy="369332"/>
              </a:xfrm>
            </p:grpSpPr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21E0CAD2-4AE6-12F1-6739-82949CBFA325}"/>
                    </a:ext>
                  </a:extLst>
                </p:cNvPr>
                <p:cNvGrpSpPr/>
                <p:nvPr/>
              </p:nvGrpSpPr>
              <p:grpSpPr>
                <a:xfrm>
                  <a:off x="2705029" y="4560580"/>
                  <a:ext cx="197822" cy="205337"/>
                  <a:chOff x="778485" y="2221677"/>
                  <a:chExt cx="138390" cy="143648"/>
                </a:xfrm>
              </p:grpSpPr>
              <p:sp>
                <p:nvSpPr>
                  <p:cNvPr id="754" name="Partial Circle 753">
                    <a:extLst>
                      <a:ext uri="{FF2B5EF4-FFF2-40B4-BE49-F238E27FC236}">
                        <a16:creationId xmlns:a16="http://schemas.microsoft.com/office/drawing/2014/main" id="{63688FBE-D2CE-6DD8-AFB9-40A4498EB1F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8486" y="2221677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755" name="Partial Circle 754">
                    <a:extLst>
                      <a:ext uri="{FF2B5EF4-FFF2-40B4-BE49-F238E27FC236}">
                        <a16:creationId xmlns:a16="http://schemas.microsoft.com/office/drawing/2014/main" id="{D4DE1E5F-8DE7-75E1-7221-36CB6A0C401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8486" y="2226935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rgbClr val="0070C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753" name="TextBox 752">
                  <a:extLst>
                    <a:ext uri="{FF2B5EF4-FFF2-40B4-BE49-F238E27FC236}">
                      <a16:creationId xmlns:a16="http://schemas.microsoft.com/office/drawing/2014/main" id="{C05706AB-D89F-D1DE-EEE7-EBE4C039557C}"/>
                    </a:ext>
                  </a:extLst>
                </p:cNvPr>
                <p:cNvSpPr txBox="1"/>
                <p:nvPr/>
              </p:nvSpPr>
              <p:spPr>
                <a:xfrm>
                  <a:off x="2649649" y="4474720"/>
                  <a:ext cx="320922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</a:t>
                  </a:r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62EEA692-5056-8397-5AC0-294FA9D05CA5}"/>
                  </a:ext>
                </a:extLst>
              </p:cNvPr>
              <p:cNvGrpSpPr/>
              <p:nvPr/>
            </p:nvGrpSpPr>
            <p:grpSpPr>
              <a:xfrm>
                <a:off x="9789129" y="3680420"/>
                <a:ext cx="320922" cy="369332"/>
                <a:chOff x="2649649" y="4474720"/>
                <a:chExt cx="320922" cy="369332"/>
              </a:xfrm>
            </p:grpSpPr>
            <p:grpSp>
              <p:nvGrpSpPr>
                <p:cNvPr id="748" name="Group 747">
                  <a:extLst>
                    <a:ext uri="{FF2B5EF4-FFF2-40B4-BE49-F238E27FC236}">
                      <a16:creationId xmlns:a16="http://schemas.microsoft.com/office/drawing/2014/main" id="{0C8DD144-917A-02C1-357F-29F9A71CFEB9}"/>
                    </a:ext>
                  </a:extLst>
                </p:cNvPr>
                <p:cNvGrpSpPr/>
                <p:nvPr/>
              </p:nvGrpSpPr>
              <p:grpSpPr>
                <a:xfrm>
                  <a:off x="2705029" y="4560580"/>
                  <a:ext cx="197822" cy="205337"/>
                  <a:chOff x="778485" y="2221677"/>
                  <a:chExt cx="138390" cy="143648"/>
                </a:xfrm>
              </p:grpSpPr>
              <p:sp>
                <p:nvSpPr>
                  <p:cNvPr id="750" name="Partial Circle 749">
                    <a:extLst>
                      <a:ext uri="{FF2B5EF4-FFF2-40B4-BE49-F238E27FC236}">
                        <a16:creationId xmlns:a16="http://schemas.microsoft.com/office/drawing/2014/main" id="{852FBCA5-B3F1-B5CA-F2A0-84B40340634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8486" y="2221677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751" name="Partial Circle 750">
                    <a:extLst>
                      <a:ext uri="{FF2B5EF4-FFF2-40B4-BE49-F238E27FC236}">
                        <a16:creationId xmlns:a16="http://schemas.microsoft.com/office/drawing/2014/main" id="{BD1903F1-B31F-4FB9-EA4C-2290D09C3EF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8486" y="2226935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rgbClr val="0070C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749" name="TextBox 748">
                  <a:extLst>
                    <a:ext uri="{FF2B5EF4-FFF2-40B4-BE49-F238E27FC236}">
                      <a16:creationId xmlns:a16="http://schemas.microsoft.com/office/drawing/2014/main" id="{A851EA80-02D6-C95F-C323-8F1EB84287E5}"/>
                    </a:ext>
                  </a:extLst>
                </p:cNvPr>
                <p:cNvSpPr txBox="1"/>
                <p:nvPr/>
              </p:nvSpPr>
              <p:spPr>
                <a:xfrm>
                  <a:off x="2649649" y="4474720"/>
                  <a:ext cx="320922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E1527E58-158A-DC0D-E58F-E6D6D9AA705B}"/>
                  </a:ext>
                </a:extLst>
              </p:cNvPr>
              <p:cNvGrpSpPr/>
              <p:nvPr/>
            </p:nvGrpSpPr>
            <p:grpSpPr>
              <a:xfrm>
                <a:off x="10099017" y="3819238"/>
                <a:ext cx="320922" cy="369332"/>
                <a:chOff x="2649649" y="4474720"/>
                <a:chExt cx="320922" cy="369332"/>
              </a:xfrm>
            </p:grpSpPr>
            <p:grpSp>
              <p:nvGrpSpPr>
                <p:cNvPr id="744" name="Group 743">
                  <a:extLst>
                    <a:ext uri="{FF2B5EF4-FFF2-40B4-BE49-F238E27FC236}">
                      <a16:creationId xmlns:a16="http://schemas.microsoft.com/office/drawing/2014/main" id="{E6DA65D6-A9FC-1D2C-37CF-33869C2A5779}"/>
                    </a:ext>
                  </a:extLst>
                </p:cNvPr>
                <p:cNvGrpSpPr/>
                <p:nvPr/>
              </p:nvGrpSpPr>
              <p:grpSpPr>
                <a:xfrm>
                  <a:off x="2705029" y="4560580"/>
                  <a:ext cx="197822" cy="205337"/>
                  <a:chOff x="778485" y="2221677"/>
                  <a:chExt cx="138390" cy="143648"/>
                </a:xfrm>
              </p:grpSpPr>
              <p:sp>
                <p:nvSpPr>
                  <p:cNvPr id="746" name="Partial Circle 745">
                    <a:extLst>
                      <a:ext uri="{FF2B5EF4-FFF2-40B4-BE49-F238E27FC236}">
                        <a16:creationId xmlns:a16="http://schemas.microsoft.com/office/drawing/2014/main" id="{9DC72598-6046-D527-E5A3-2EC54A6BAC8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8486" y="2221677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747" name="Partial Circle 746">
                    <a:extLst>
                      <a:ext uri="{FF2B5EF4-FFF2-40B4-BE49-F238E27FC236}">
                        <a16:creationId xmlns:a16="http://schemas.microsoft.com/office/drawing/2014/main" id="{375BDFD2-55C9-2EC3-B733-7F89DF4530D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8486" y="2226935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rgbClr val="0070C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745" name="TextBox 744">
                  <a:extLst>
                    <a:ext uri="{FF2B5EF4-FFF2-40B4-BE49-F238E27FC236}">
                      <a16:creationId xmlns:a16="http://schemas.microsoft.com/office/drawing/2014/main" id="{CB29EB46-4683-08F2-5FC4-E4FF0C93A2C7}"/>
                    </a:ext>
                  </a:extLst>
                </p:cNvPr>
                <p:cNvSpPr txBox="1"/>
                <p:nvPr/>
              </p:nvSpPr>
              <p:spPr>
                <a:xfrm>
                  <a:off x="2649649" y="4474720"/>
                  <a:ext cx="320922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C5F0751A-DE15-BCB5-0F3C-CB0A0A8283B5}"/>
                  </a:ext>
                </a:extLst>
              </p:cNvPr>
              <p:cNvGrpSpPr/>
              <p:nvPr/>
            </p:nvGrpSpPr>
            <p:grpSpPr>
              <a:xfrm>
                <a:off x="10641262" y="4018796"/>
                <a:ext cx="320922" cy="369332"/>
                <a:chOff x="2649649" y="4474720"/>
                <a:chExt cx="320922" cy="369332"/>
              </a:xfrm>
            </p:grpSpPr>
            <p:grpSp>
              <p:nvGrpSpPr>
                <p:cNvPr id="740" name="Group 739">
                  <a:extLst>
                    <a:ext uri="{FF2B5EF4-FFF2-40B4-BE49-F238E27FC236}">
                      <a16:creationId xmlns:a16="http://schemas.microsoft.com/office/drawing/2014/main" id="{A6C0DB37-AE32-20B0-FD36-8E49D8816A16}"/>
                    </a:ext>
                  </a:extLst>
                </p:cNvPr>
                <p:cNvGrpSpPr/>
                <p:nvPr/>
              </p:nvGrpSpPr>
              <p:grpSpPr>
                <a:xfrm>
                  <a:off x="2705029" y="4560580"/>
                  <a:ext cx="197822" cy="205337"/>
                  <a:chOff x="778485" y="2221677"/>
                  <a:chExt cx="138390" cy="143648"/>
                </a:xfrm>
              </p:grpSpPr>
              <p:sp>
                <p:nvSpPr>
                  <p:cNvPr id="742" name="Partial Circle 741">
                    <a:extLst>
                      <a:ext uri="{FF2B5EF4-FFF2-40B4-BE49-F238E27FC236}">
                        <a16:creationId xmlns:a16="http://schemas.microsoft.com/office/drawing/2014/main" id="{596083AA-073A-91FD-EC6C-3EEE4DD395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8486" y="2221677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743" name="Partial Circle 742">
                    <a:extLst>
                      <a:ext uri="{FF2B5EF4-FFF2-40B4-BE49-F238E27FC236}">
                        <a16:creationId xmlns:a16="http://schemas.microsoft.com/office/drawing/2014/main" id="{8C513534-EBFF-495B-0BB3-4E9A6475440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8486" y="2226935"/>
                    <a:ext cx="138389" cy="138389"/>
                  </a:xfrm>
                  <a:prstGeom prst="pie">
                    <a:avLst>
                      <a:gd name="adj1" fmla="val 5371826"/>
                      <a:gd name="adj2" fmla="val 16200000"/>
                    </a:avLst>
                  </a:prstGeom>
                  <a:solidFill>
                    <a:srgbClr val="0070C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741" name="TextBox 740">
                  <a:extLst>
                    <a:ext uri="{FF2B5EF4-FFF2-40B4-BE49-F238E27FC236}">
                      <a16:creationId xmlns:a16="http://schemas.microsoft.com/office/drawing/2014/main" id="{051C65E5-0868-432E-8D5A-F4ED35361F6D}"/>
                    </a:ext>
                  </a:extLst>
                </p:cNvPr>
                <p:cNvSpPr txBox="1"/>
                <p:nvPr/>
              </p:nvSpPr>
              <p:spPr>
                <a:xfrm>
                  <a:off x="2649649" y="4474720"/>
                  <a:ext cx="320922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endParaRPr lang="en-GB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735" name="TextBox 734">
                <a:extLst>
                  <a:ext uri="{FF2B5EF4-FFF2-40B4-BE49-F238E27FC236}">
                    <a16:creationId xmlns:a16="http://schemas.microsoft.com/office/drawing/2014/main" id="{C73ED34D-BC96-B8E7-CC21-8BD815659DEF}"/>
                  </a:ext>
                </a:extLst>
              </p:cNvPr>
              <p:cNvSpPr txBox="1"/>
              <p:nvPr/>
            </p:nvSpPr>
            <p:spPr>
              <a:xfrm>
                <a:off x="12364057" y="4648763"/>
                <a:ext cx="309700" cy="369332"/>
              </a:xfrm>
              <a:prstGeom prst="rect">
                <a:avLst/>
              </a:prstGeom>
              <a:solidFill>
                <a:schemeClr val="accent1">
                  <a:lumMod val="75000"/>
                  <a:alpha val="1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MU Serif" panose="02000603000000000000" pitchFamily="2" charset="0"/>
                  </a:rPr>
                  <a:t>3</a:t>
                </a:r>
                <a:endParaRPr lang="en-GB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MU Serif" panose="02000603000000000000" pitchFamily="2" charset="0"/>
                </a:endParaRPr>
              </a:p>
            </p:txBody>
          </p:sp>
          <p:sp>
            <p:nvSpPr>
              <p:cNvPr id="736" name="TextBox 735">
                <a:extLst>
                  <a:ext uri="{FF2B5EF4-FFF2-40B4-BE49-F238E27FC236}">
                    <a16:creationId xmlns:a16="http://schemas.microsoft.com/office/drawing/2014/main" id="{0EF73776-34F0-A6EE-E192-025A56DEFDB4}"/>
                  </a:ext>
                </a:extLst>
              </p:cNvPr>
              <p:cNvSpPr txBox="1"/>
              <p:nvPr/>
            </p:nvSpPr>
            <p:spPr>
              <a:xfrm>
                <a:off x="8615136" y="314895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en-GB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737" name="TextBox 736">
                <a:extLst>
                  <a:ext uri="{FF2B5EF4-FFF2-40B4-BE49-F238E27FC236}">
                    <a16:creationId xmlns:a16="http://schemas.microsoft.com/office/drawing/2014/main" id="{DF2E64E7-0B27-95BC-1CB6-E45DA29B5016}"/>
                  </a:ext>
                </a:extLst>
              </p:cNvPr>
              <p:cNvSpPr txBox="1"/>
              <p:nvPr/>
            </p:nvSpPr>
            <p:spPr>
              <a:xfrm>
                <a:off x="9496312" y="354744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GB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738" name="TextBox 737">
                <a:extLst>
                  <a:ext uri="{FF2B5EF4-FFF2-40B4-BE49-F238E27FC236}">
                    <a16:creationId xmlns:a16="http://schemas.microsoft.com/office/drawing/2014/main" id="{1475EE25-21D9-FB8C-FC25-E0FA7273AF0D}"/>
                  </a:ext>
                </a:extLst>
              </p:cNvPr>
              <p:cNvSpPr txBox="1"/>
              <p:nvPr/>
            </p:nvSpPr>
            <p:spPr>
              <a:xfrm>
                <a:off x="10338200" y="390579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739" name="TextBox 738">
                <a:extLst>
                  <a:ext uri="{FF2B5EF4-FFF2-40B4-BE49-F238E27FC236}">
                    <a16:creationId xmlns:a16="http://schemas.microsoft.com/office/drawing/2014/main" id="{FD1F790C-A44A-6CF2-2204-045A3033F6C6}"/>
                  </a:ext>
                </a:extLst>
              </p:cNvPr>
              <p:cNvSpPr txBox="1"/>
              <p:nvPr/>
            </p:nvSpPr>
            <p:spPr>
              <a:xfrm>
                <a:off x="11511655" y="441061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accent5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endParaRPr lang="en-GB" b="1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806807E-05B4-37BC-4D85-4B4AE90B4BD6}"/>
                </a:ext>
              </a:extLst>
            </p:cNvPr>
            <p:cNvSpPr txBox="1"/>
            <p:nvPr/>
          </p:nvSpPr>
          <p:spPr>
            <a:xfrm>
              <a:off x="5195797" y="600484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endParaRPr lang="en-GB" b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798" name="TextBox 797">
            <a:extLst>
              <a:ext uri="{FF2B5EF4-FFF2-40B4-BE49-F238E27FC236}">
                <a16:creationId xmlns:a16="http://schemas.microsoft.com/office/drawing/2014/main" id="{744B4A0C-68BD-A85D-75DD-6BC7E00698D6}"/>
              </a:ext>
            </a:extLst>
          </p:cNvPr>
          <p:cNvSpPr txBox="1"/>
          <p:nvPr/>
        </p:nvSpPr>
        <p:spPr>
          <a:xfrm>
            <a:off x="27205" y="2420919"/>
            <a:ext cx="1700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Connect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middle connections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w.o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. fork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0" name="TextBox 799">
            <a:extLst>
              <a:ext uri="{FF2B5EF4-FFF2-40B4-BE49-F238E27FC236}">
                <a16:creationId xmlns:a16="http://schemas.microsoft.com/office/drawing/2014/main" id="{0095153E-D313-FF05-079E-0C51F6B99E21}"/>
              </a:ext>
            </a:extLst>
          </p:cNvPr>
          <p:cNvSpPr txBox="1"/>
          <p:nvPr/>
        </p:nvSpPr>
        <p:spPr>
          <a:xfrm>
            <a:off x="0" y="3925378"/>
            <a:ext cx="2038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Each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remaining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middle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connnection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forms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track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6" name="Arrow: Curved Right 805">
            <a:extLst>
              <a:ext uri="{FF2B5EF4-FFF2-40B4-BE49-F238E27FC236}">
                <a16:creationId xmlns:a16="http://schemas.microsoft.com/office/drawing/2014/main" id="{D27C3537-8D3C-AF83-4692-6187B08C36AE}"/>
              </a:ext>
            </a:extLst>
          </p:cNvPr>
          <p:cNvSpPr/>
          <p:nvPr/>
        </p:nvSpPr>
        <p:spPr>
          <a:xfrm>
            <a:off x="1848389" y="3700764"/>
            <a:ext cx="392884" cy="1281786"/>
          </a:xfrm>
          <a:prstGeom prst="curved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07" name="Arrow: Curved Right 806">
            <a:extLst>
              <a:ext uri="{FF2B5EF4-FFF2-40B4-BE49-F238E27FC236}">
                <a16:creationId xmlns:a16="http://schemas.microsoft.com/office/drawing/2014/main" id="{09777EA8-D8F5-BC81-B5D5-AC0E9C416266}"/>
              </a:ext>
            </a:extLst>
          </p:cNvPr>
          <p:cNvSpPr/>
          <p:nvPr/>
        </p:nvSpPr>
        <p:spPr>
          <a:xfrm>
            <a:off x="1876105" y="2423024"/>
            <a:ext cx="392884" cy="1281786"/>
          </a:xfrm>
          <a:prstGeom prst="curved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08" name="Arrow: Curved Right 807">
            <a:extLst>
              <a:ext uri="{FF2B5EF4-FFF2-40B4-BE49-F238E27FC236}">
                <a16:creationId xmlns:a16="http://schemas.microsoft.com/office/drawing/2014/main" id="{9AC02DE8-EE37-18AE-60F7-FAA1262804D0}"/>
              </a:ext>
            </a:extLst>
          </p:cNvPr>
          <p:cNvSpPr/>
          <p:nvPr/>
        </p:nvSpPr>
        <p:spPr>
          <a:xfrm>
            <a:off x="1903326" y="1204613"/>
            <a:ext cx="392884" cy="1281786"/>
          </a:xfrm>
          <a:prstGeom prst="curved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09" name="Arrow: Curved Right 808">
            <a:extLst>
              <a:ext uri="{FF2B5EF4-FFF2-40B4-BE49-F238E27FC236}">
                <a16:creationId xmlns:a16="http://schemas.microsoft.com/office/drawing/2014/main" id="{AE5C300D-0DFC-5B1B-4D0A-5B49B1E2038E}"/>
              </a:ext>
            </a:extLst>
          </p:cNvPr>
          <p:cNvSpPr/>
          <p:nvPr/>
        </p:nvSpPr>
        <p:spPr>
          <a:xfrm>
            <a:off x="7133905" y="2382685"/>
            <a:ext cx="392884" cy="1281786"/>
          </a:xfrm>
          <a:prstGeom prst="curved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10" name="Arrow: Curved Right 809">
            <a:extLst>
              <a:ext uri="{FF2B5EF4-FFF2-40B4-BE49-F238E27FC236}">
                <a16:creationId xmlns:a16="http://schemas.microsoft.com/office/drawing/2014/main" id="{D3B44241-D245-45E4-60EB-884D69107DF0}"/>
              </a:ext>
            </a:extLst>
          </p:cNvPr>
          <p:cNvSpPr/>
          <p:nvPr/>
        </p:nvSpPr>
        <p:spPr>
          <a:xfrm>
            <a:off x="7161126" y="1164274"/>
            <a:ext cx="392884" cy="1281786"/>
          </a:xfrm>
          <a:prstGeom prst="curved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12" name="TextBox 811">
            <a:extLst>
              <a:ext uri="{FF2B5EF4-FFF2-40B4-BE49-F238E27FC236}">
                <a16:creationId xmlns:a16="http://schemas.microsoft.com/office/drawing/2014/main" id="{400F8764-B71A-9650-E0CD-1943804DE284}"/>
              </a:ext>
            </a:extLst>
          </p:cNvPr>
          <p:cNvSpPr txBox="1"/>
          <p:nvPr/>
        </p:nvSpPr>
        <p:spPr>
          <a:xfrm>
            <a:off x="8786039" y="3250684"/>
            <a:ext cx="392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GB" b="1" dirty="0"/>
          </a:p>
        </p:txBody>
      </p:sp>
      <p:sp>
        <p:nvSpPr>
          <p:cNvPr id="813" name="TextBox 812">
            <a:extLst>
              <a:ext uri="{FF2B5EF4-FFF2-40B4-BE49-F238E27FC236}">
                <a16:creationId xmlns:a16="http://schemas.microsoft.com/office/drawing/2014/main" id="{B4AD7C75-CC80-7DAC-475B-280BA3BED20F}"/>
              </a:ext>
            </a:extLst>
          </p:cNvPr>
          <p:cNvSpPr txBox="1"/>
          <p:nvPr/>
        </p:nvSpPr>
        <p:spPr>
          <a:xfrm>
            <a:off x="6768241" y="1567450"/>
            <a:ext cx="392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GB" b="1" dirty="0"/>
          </a:p>
        </p:txBody>
      </p:sp>
      <p:sp>
        <p:nvSpPr>
          <p:cNvPr id="814" name="TextBox 813">
            <a:extLst>
              <a:ext uri="{FF2B5EF4-FFF2-40B4-BE49-F238E27FC236}">
                <a16:creationId xmlns:a16="http://schemas.microsoft.com/office/drawing/2014/main" id="{F5CD6F46-930F-6458-3DF9-0B2595AF28FA}"/>
              </a:ext>
            </a:extLst>
          </p:cNvPr>
          <p:cNvSpPr txBox="1"/>
          <p:nvPr/>
        </p:nvSpPr>
        <p:spPr>
          <a:xfrm>
            <a:off x="6801025" y="2836417"/>
            <a:ext cx="392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893028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AF1002AB-1175-BF8B-BE38-4FB32A6CFB4E}"/>
              </a:ext>
            </a:extLst>
          </p:cNvPr>
          <p:cNvCxnSpPr>
            <a:cxnSpLocks/>
          </p:cNvCxnSpPr>
          <p:nvPr/>
        </p:nvCxnSpPr>
        <p:spPr>
          <a:xfrm flipH="1">
            <a:off x="3744166" y="4345341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Round 2: </a:t>
            </a:r>
            <a:r>
              <a:rPr lang="fr-FR" dirty="0" err="1"/>
              <a:t>Handle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Hits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84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498" name="Rectangle: Rounded Corners 497">
            <a:extLst>
              <a:ext uri="{FF2B5EF4-FFF2-40B4-BE49-F238E27FC236}">
                <a16:creationId xmlns:a16="http://schemas.microsoft.com/office/drawing/2014/main" id="{E87429F2-6477-88EF-A343-2E4FC1925E05}"/>
              </a:ext>
            </a:extLst>
          </p:cNvPr>
          <p:cNvSpPr/>
          <p:nvPr/>
        </p:nvSpPr>
        <p:spPr>
          <a:xfrm>
            <a:off x="1345344" y="1201938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886B6D0A-8895-105F-6586-2567C473CA74}"/>
              </a:ext>
            </a:extLst>
          </p:cNvPr>
          <p:cNvSpPr/>
          <p:nvPr/>
        </p:nvSpPr>
        <p:spPr>
          <a:xfrm>
            <a:off x="7672513" y="3948879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76FA3D0B-64C3-9698-E705-71BD07D67EE3}"/>
                  </a:ext>
                </a:extLst>
              </p:cNvPr>
              <p:cNvSpPr txBox="1"/>
              <p:nvPr/>
            </p:nvSpPr>
            <p:spPr>
              <a:xfrm>
                <a:off x="9564142" y="3999361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76FA3D0B-64C3-9698-E705-71BD07D67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4142" y="3999361"/>
                <a:ext cx="1602119" cy="692241"/>
              </a:xfrm>
              <a:prstGeom prst="rect">
                <a:avLst/>
              </a:prstGeom>
              <a:blipFill>
                <a:blip r:embed="rId2"/>
                <a:stretch>
                  <a:fillRect l="-342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3" name="TextBox 502">
                <a:extLst>
                  <a:ext uri="{FF2B5EF4-FFF2-40B4-BE49-F238E27FC236}">
                    <a16:creationId xmlns:a16="http://schemas.microsoft.com/office/drawing/2014/main" id="{9579B3B5-3B98-2AF3-60A5-81CA75D33031}"/>
                  </a:ext>
                </a:extLst>
              </p:cNvPr>
              <p:cNvSpPr txBox="1"/>
              <p:nvPr/>
            </p:nvSpPr>
            <p:spPr>
              <a:xfrm>
                <a:off x="-149928" y="1261259"/>
                <a:ext cx="1349896" cy="3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503" name="TextBox 502">
                <a:extLst>
                  <a:ext uri="{FF2B5EF4-FFF2-40B4-BE49-F238E27FC236}">
                    <a16:creationId xmlns:a16="http://schemas.microsoft.com/office/drawing/2014/main" id="{9579B3B5-3B98-2AF3-60A5-81CA75D33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928" y="1261259"/>
                <a:ext cx="1349896" cy="39485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0C8D633-715B-5652-07E7-5B4FF43D51CE}"/>
                  </a:ext>
                </a:extLst>
              </p:cNvPr>
              <p:cNvSpPr txBox="1"/>
              <p:nvPr/>
            </p:nvSpPr>
            <p:spPr>
              <a:xfrm>
                <a:off x="235357" y="1700688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0C8D633-715B-5652-07E7-5B4FF43D5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57" y="1700688"/>
                <a:ext cx="889726" cy="395493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BABE46A-F39A-7D6D-A7C0-F48D28B5E3A0}"/>
              </a:ext>
            </a:extLst>
          </p:cNvPr>
          <p:cNvCxnSpPr>
            <a:cxnSpLocks/>
          </p:cNvCxnSpPr>
          <p:nvPr/>
        </p:nvCxnSpPr>
        <p:spPr>
          <a:xfrm>
            <a:off x="1121960" y="1510395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0DEE35F-7F8E-CE13-7F9B-A790F828D77F}"/>
              </a:ext>
            </a:extLst>
          </p:cNvPr>
          <p:cNvCxnSpPr>
            <a:cxnSpLocks/>
          </p:cNvCxnSpPr>
          <p:nvPr/>
        </p:nvCxnSpPr>
        <p:spPr>
          <a:xfrm>
            <a:off x="1120320" y="1898435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9CF2762-4A36-4EF1-7A70-51AC1237AC9D}"/>
                  </a:ext>
                </a:extLst>
              </p:cNvPr>
              <p:cNvSpPr txBox="1"/>
              <p:nvPr/>
            </p:nvSpPr>
            <p:spPr>
              <a:xfrm>
                <a:off x="3742770" y="4145729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hits</m:t>
                          </m:r>
                          <m:r>
                            <a:rPr lang="fr-FR" b="0" i="0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  <m:r>
                            <a:rPr lang="fr-FR" b="0" i="1" smtClean="0">
                              <a:solidFill>
                                <a:srgbClr val="D11FD5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9CF2762-4A36-4EF1-7A70-51AC1237A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770" y="4145729"/>
                <a:ext cx="3495854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2EA6451-593C-64CD-F41B-A44119798695}"/>
              </a:ext>
            </a:extLst>
          </p:cNvPr>
          <p:cNvCxnSpPr>
            <a:cxnSpLocks/>
            <a:stCxn id="87" idx="3"/>
            <a:endCxn id="499" idx="1"/>
          </p:cNvCxnSpPr>
          <p:nvPr/>
        </p:nvCxnSpPr>
        <p:spPr>
          <a:xfrm>
            <a:off x="7238624" y="4330395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FCC455F1-37A8-C22A-D946-06A9B220C9F9}"/>
              </a:ext>
            </a:extLst>
          </p:cNvPr>
          <p:cNvSpPr/>
          <p:nvPr/>
        </p:nvSpPr>
        <p:spPr>
          <a:xfrm>
            <a:off x="8991463" y="3150727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A34EC40-3B83-5410-365E-606D106BC08C}"/>
              </a:ext>
            </a:extLst>
          </p:cNvPr>
          <p:cNvSpPr/>
          <p:nvPr/>
        </p:nvSpPr>
        <p:spPr>
          <a:xfrm>
            <a:off x="2887109" y="2373855"/>
            <a:ext cx="3099335" cy="1256468"/>
          </a:xfrm>
          <a:prstGeom prst="roundRect">
            <a:avLst/>
          </a:prstGeom>
          <a:solidFill>
            <a:srgbClr val="0094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2. Message Passing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Step</a:t>
            </a:r>
            <a:endParaRPr lang="fr-FR" b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MLPs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scatter_add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scatter_max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C93368A-1F99-EAAE-B234-CEF1550AA567}"/>
                  </a:ext>
                </a:extLst>
              </p:cNvPr>
              <p:cNvSpPr txBox="1"/>
              <p:nvPr/>
            </p:nvSpPr>
            <p:spPr>
              <a:xfrm>
                <a:off x="-37853" y="3450300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𝟔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C93368A-1F99-EAAE-B234-CEF1550AA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853" y="3450300"/>
                <a:ext cx="2528160" cy="646331"/>
              </a:xfrm>
              <a:prstGeom prst="rect">
                <a:avLst/>
              </a:prstGeom>
              <a:blipFill>
                <a:blip r:embed="rId6"/>
                <a:stretch>
                  <a:fillRect l="-2169" t="-4717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49E55EFE-C106-F7A0-E6DE-AB803783BA2D}"/>
              </a:ext>
            </a:extLst>
          </p:cNvPr>
          <p:cNvSpPr/>
          <p:nvPr/>
        </p:nvSpPr>
        <p:spPr>
          <a:xfrm>
            <a:off x="2048615" y="2310072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8530F4C-A419-C0F6-3057-6D5A12EF859A}"/>
              </a:ext>
            </a:extLst>
          </p:cNvPr>
          <p:cNvSpPr/>
          <p:nvPr/>
        </p:nvSpPr>
        <p:spPr>
          <a:xfrm flipV="1">
            <a:off x="4400971" y="184485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774F070-F757-1417-9310-58CD5052F4F1}"/>
              </a:ext>
            </a:extLst>
          </p:cNvPr>
          <p:cNvSpPr/>
          <p:nvPr/>
        </p:nvSpPr>
        <p:spPr>
          <a:xfrm flipV="1">
            <a:off x="4400971" y="148039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14F193C-D3B7-7D3E-0F8F-910DB952D6A8}"/>
              </a:ext>
            </a:extLst>
          </p:cNvPr>
          <p:cNvSpPr/>
          <p:nvPr/>
        </p:nvSpPr>
        <p:spPr>
          <a:xfrm flipV="1">
            <a:off x="2887217" y="317041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750B580-0515-D378-CAB4-A40560998E50}"/>
              </a:ext>
            </a:extLst>
          </p:cNvPr>
          <p:cNvSpPr/>
          <p:nvPr/>
        </p:nvSpPr>
        <p:spPr>
          <a:xfrm flipV="1">
            <a:off x="2887217" y="280595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D2D50F8A-2706-483E-FD6A-C2587D0475A7}"/>
              </a:ext>
            </a:extLst>
          </p:cNvPr>
          <p:cNvSpPr/>
          <p:nvPr/>
        </p:nvSpPr>
        <p:spPr>
          <a:xfrm flipV="1">
            <a:off x="5940441" y="316977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09F6B34-B865-71B0-30E7-EF85FCF638A1}"/>
              </a:ext>
            </a:extLst>
          </p:cNvPr>
          <p:cNvSpPr/>
          <p:nvPr/>
        </p:nvSpPr>
        <p:spPr>
          <a:xfrm flipV="1">
            <a:off x="5940441" y="280531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2324A209-3C9D-AA56-420F-72E05C32A016}"/>
              </a:ext>
            </a:extLst>
          </p:cNvPr>
          <p:cNvCxnSpPr>
            <a:cxnSpLocks/>
            <a:stCxn id="93" idx="6"/>
            <a:endCxn id="95" idx="2"/>
          </p:cNvCxnSpPr>
          <p:nvPr/>
        </p:nvCxnSpPr>
        <p:spPr>
          <a:xfrm flipH="1">
            <a:off x="2887217" y="1867712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66858A9C-289D-FE55-E3F4-8699B0EDBDC8}"/>
              </a:ext>
            </a:extLst>
          </p:cNvPr>
          <p:cNvCxnSpPr>
            <a:cxnSpLocks/>
            <a:stCxn id="94" idx="6"/>
            <a:endCxn id="96" idx="2"/>
          </p:cNvCxnSpPr>
          <p:nvPr/>
        </p:nvCxnSpPr>
        <p:spPr>
          <a:xfrm flipH="1">
            <a:off x="2887217" y="1503251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48F0FC0-6C73-9525-4E32-B84BBC990E05}"/>
                  </a:ext>
                </a:extLst>
              </p:cNvPr>
              <p:cNvSpPr txBox="1"/>
              <p:nvPr/>
            </p:nvSpPr>
            <p:spPr>
              <a:xfrm>
                <a:off x="4545055" y="1714024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48F0FC0-6C73-9525-4E32-B84BBC990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055" y="1714024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42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4843644-3DF2-FA3A-DF07-AC29BCAD9465}"/>
                  </a:ext>
                </a:extLst>
              </p:cNvPr>
              <p:cNvSpPr txBox="1"/>
              <p:nvPr/>
            </p:nvSpPr>
            <p:spPr>
              <a:xfrm>
                <a:off x="2257463" y="2458839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4843644-3DF2-FA3A-DF07-AC29BCAD9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463" y="2458839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CC27B1F-CF36-2C9C-FF9C-AE353C9CE9CA}"/>
                  </a:ext>
                </a:extLst>
              </p:cNvPr>
              <p:cNvSpPr txBox="1"/>
              <p:nvPr/>
            </p:nvSpPr>
            <p:spPr>
              <a:xfrm>
                <a:off x="6115881" y="2449516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CC27B1F-CF36-2C9C-FF9C-AE353C9CE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881" y="2449516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3365588-639C-4FE9-0023-AF4462DFF057}"/>
                  </a:ext>
                </a:extLst>
              </p:cNvPr>
              <p:cNvSpPr txBox="1"/>
              <p:nvPr/>
            </p:nvSpPr>
            <p:spPr>
              <a:xfrm>
                <a:off x="6145495" y="3204454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3365588-639C-4FE9-0023-AF4462DFF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495" y="3204454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7BC99AAF-5B86-BF3D-605A-ED7AB5A2F01A}"/>
                  </a:ext>
                </a:extLst>
              </p:cNvPr>
              <p:cNvSpPr txBox="1"/>
              <p:nvPr/>
            </p:nvSpPr>
            <p:spPr>
              <a:xfrm>
                <a:off x="2151435" y="3137964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7BC99AAF-5B86-BF3D-605A-ED7AB5A2F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435" y="3137964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6939242-9D65-84AA-5516-D34548342925}"/>
                  </a:ext>
                </a:extLst>
              </p:cNvPr>
              <p:cNvSpPr txBox="1"/>
              <p:nvPr/>
            </p:nvSpPr>
            <p:spPr>
              <a:xfrm>
                <a:off x="4568269" y="1277442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6939242-9D65-84AA-5516-D34548342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269" y="1277442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82731FCE-0A23-EF9A-0EE1-EF11C760B22B}"/>
              </a:ext>
            </a:extLst>
          </p:cNvPr>
          <p:cNvCxnSpPr>
            <a:cxnSpLocks/>
            <a:stCxn id="98" idx="6"/>
            <a:endCxn id="87" idx="1"/>
          </p:cNvCxnSpPr>
          <p:nvPr/>
        </p:nvCxnSpPr>
        <p:spPr>
          <a:xfrm flipH="1">
            <a:off x="3742770" y="2828171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B9F21C6D-A701-EB85-E709-DAA57D6BD647}"/>
              </a:ext>
            </a:extLst>
          </p:cNvPr>
          <p:cNvCxnSpPr>
            <a:cxnSpLocks/>
            <a:stCxn id="97" idx="6"/>
            <a:endCxn id="87" idx="1"/>
          </p:cNvCxnSpPr>
          <p:nvPr/>
        </p:nvCxnSpPr>
        <p:spPr>
          <a:xfrm flipH="1">
            <a:off x="3742770" y="3192632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6642DB2-7EE2-8511-DF0F-0B3D27C86A4B}"/>
                  </a:ext>
                </a:extLst>
              </p:cNvPr>
              <p:cNvSpPr txBox="1"/>
              <p:nvPr/>
            </p:nvSpPr>
            <p:spPr>
              <a:xfrm>
                <a:off x="7104615" y="306206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6642DB2-7EE2-8511-DF0F-0B3D27C8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615" y="3062069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A604D39-7ED3-7A61-B058-F11811671A05}"/>
                  </a:ext>
                </a:extLst>
              </p:cNvPr>
              <p:cNvSpPr txBox="1"/>
              <p:nvPr/>
            </p:nvSpPr>
            <p:spPr>
              <a:xfrm>
                <a:off x="7111358" y="258045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A604D39-7ED3-7A61-B058-F1181167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358" y="2580454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7F6C766-C1DE-D959-2E73-0A8CA4F7B0AE}"/>
              </a:ext>
            </a:extLst>
          </p:cNvPr>
          <p:cNvSpPr/>
          <p:nvPr/>
        </p:nvSpPr>
        <p:spPr>
          <a:xfrm>
            <a:off x="7736013" y="4858648"/>
            <a:ext cx="1602119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Connection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048D13-E3A7-7AB6-5E03-A40A0550562C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>
          <a:xfrm>
            <a:off x="9338132" y="5242410"/>
            <a:ext cx="233234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537FC6-A6BA-C938-92EE-948F44C86A4D}"/>
                  </a:ext>
                </a:extLst>
              </p:cNvPr>
              <p:cNvSpPr txBox="1"/>
              <p:nvPr/>
            </p:nvSpPr>
            <p:spPr>
              <a:xfrm>
                <a:off x="9571366" y="4929041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537FC6-A6BA-C938-92EE-948F44C86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366" y="4929041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1778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118AD0-99B5-16F4-E9DA-F1DEDC898A30}"/>
                  </a:ext>
                </a:extLst>
              </p:cNvPr>
              <p:cNvSpPr txBox="1"/>
              <p:nvPr/>
            </p:nvSpPr>
            <p:spPr>
              <a:xfrm>
                <a:off x="3744166" y="5053681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hit</m:t>
                          </m:r>
                          <m: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  <m: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118AD0-99B5-16F4-E9DA-F1DEDC898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166" y="5053681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0120D856-E03E-BD5C-2062-DD99CC4E87CA}"/>
              </a:ext>
            </a:extLst>
          </p:cNvPr>
          <p:cNvSpPr/>
          <p:nvPr/>
        </p:nvSpPr>
        <p:spPr>
          <a:xfrm>
            <a:off x="208215" y="4854585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346231-843C-8E7E-3339-1376E23D2FCE}"/>
              </a:ext>
            </a:extLst>
          </p:cNvPr>
          <p:cNvSpPr/>
          <p:nvPr/>
        </p:nvSpPr>
        <p:spPr>
          <a:xfrm>
            <a:off x="1915032" y="4854585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190449-6D38-F93E-2C38-72767584C8FF}"/>
              </a:ext>
            </a:extLst>
          </p:cNvPr>
          <p:cNvCxnSpPr>
            <a:cxnSpLocks/>
            <a:stCxn id="19" idx="3"/>
            <a:endCxn id="2" idx="1"/>
          </p:cNvCxnSpPr>
          <p:nvPr/>
        </p:nvCxnSpPr>
        <p:spPr>
          <a:xfrm>
            <a:off x="7364227" y="5238347"/>
            <a:ext cx="37178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B6AAE74-0801-982B-41F6-1E6666E466D2}"/>
                  </a:ext>
                </a:extLst>
              </p:cNvPr>
              <p:cNvSpPr txBox="1"/>
              <p:nvPr/>
            </p:nvSpPr>
            <p:spPr>
              <a:xfrm>
                <a:off x="3307157" y="6016424"/>
                <a:ext cx="4494077" cy="672492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GNN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trained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with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double objective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Loss</a:t>
                </a:r>
                <a:endParaRPr lang="fr-FR" b="0" i="1" dirty="0">
                  <a:latin typeface="Cambria Math" panose="02040503050406030204" pitchFamily="18" charset="0"/>
                  <a:cs typeface="Segoe UI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GNN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edges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connection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B6AAE74-0801-982B-41F6-1E6666E46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157" y="6016424"/>
                <a:ext cx="4494077" cy="672492"/>
              </a:xfrm>
              <a:prstGeom prst="rect">
                <a:avLst/>
              </a:prstGeom>
              <a:blipFill>
                <a:blip r:embed="rId17"/>
                <a:stretch>
                  <a:fillRect l="-670" t="-1681" b="-840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0455FD-44B2-4737-26F9-861661C65960}"/>
                  </a:ext>
                </a:extLst>
              </p:cNvPr>
              <p:cNvSpPr txBox="1"/>
              <p:nvPr/>
            </p:nvSpPr>
            <p:spPr>
              <a:xfrm>
                <a:off x="9613792" y="3047445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0455FD-44B2-4737-26F9-861661C65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3792" y="3047445"/>
                <a:ext cx="1462535" cy="415242"/>
              </a:xfrm>
              <a:prstGeom prst="rect">
                <a:avLst/>
              </a:prstGeom>
              <a:blipFill>
                <a:blip r:embed="rId1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161331-8F3A-7595-E7D4-0B4674DEECDE}"/>
                  </a:ext>
                </a:extLst>
              </p:cNvPr>
              <p:cNvSpPr txBox="1"/>
              <p:nvPr/>
            </p:nvSpPr>
            <p:spPr>
              <a:xfrm>
                <a:off x="9576842" y="2526185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161331-8F3A-7595-E7D4-0B4674DEE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6842" y="2526185"/>
                <a:ext cx="1462535" cy="369332"/>
              </a:xfrm>
              <a:prstGeom prst="rect">
                <a:avLst/>
              </a:prstGeom>
              <a:blipFill>
                <a:blip r:embed="rId1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7855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Spillover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85</a:t>
            </a:fld>
            <a:endParaRPr lang="fr-F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511" name="Text Placeholder 9">
            <a:extLst>
              <a:ext uri="{FF2B5EF4-FFF2-40B4-BE49-F238E27FC236}">
                <a16:creationId xmlns:a16="http://schemas.microsoft.com/office/drawing/2014/main" id="{B48DB76A-6E24-9A24-ECE3-24FF9E3ACB23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</a:t>
            </a:r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6B7803-B1A6-A0BA-8CEE-1E35DF497415}"/>
              </a:ext>
            </a:extLst>
          </p:cNvPr>
          <p:cNvSpPr txBox="1"/>
          <p:nvPr/>
        </p:nvSpPr>
        <p:spPr>
          <a:xfrm>
            <a:off x="381000" y="1338320"/>
            <a:ext cx="326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Training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700k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events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94C547-2E13-3593-2815-4C89605C6015}"/>
              </a:ext>
            </a:extLst>
          </p:cNvPr>
          <p:cNvGraphicFramePr>
            <a:graphicFrameLocks noGrp="1"/>
          </p:cNvGraphicFramePr>
          <p:nvPr/>
        </p:nvGraphicFramePr>
        <p:xfrm>
          <a:off x="2303853" y="1924425"/>
          <a:ext cx="6101918" cy="1849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14163987"/>
                    </a:ext>
                  </a:extLst>
                </a:gridCol>
                <a:gridCol w="2240980">
                  <a:extLst>
                    <a:ext uri="{9D8B030D-6E8A-4147-A177-3AD203B41FA5}">
                      <a16:colId xmlns:a16="http://schemas.microsoft.com/office/drawing/2014/main" val="518314955"/>
                    </a:ext>
                  </a:extLst>
                </a:gridCol>
                <a:gridCol w="976630">
                  <a:extLst>
                    <a:ext uri="{9D8B030D-6E8A-4147-A177-3AD203B41FA5}">
                      <a16:colId xmlns:a16="http://schemas.microsoft.com/office/drawing/2014/main" val="3514058226"/>
                    </a:ext>
                  </a:extLst>
                </a:gridCol>
                <a:gridCol w="1607640">
                  <a:extLst>
                    <a:ext uri="{9D8B030D-6E8A-4147-A177-3AD203B41FA5}">
                      <a16:colId xmlns:a16="http://schemas.microsoft.com/office/drawing/2014/main" val="1263884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ETX4VELO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09585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b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endParaRPr lang="fr-FR" b="0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r>
                        <a:rPr lang="fr-FR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no </a:t>
                      </a:r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98.25%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962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96.55%</a:t>
                      </a:r>
                      <a:endParaRPr lang="fr-FR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112947"/>
                  </a:ext>
                </a:extLst>
              </a:tr>
              <a:tr h="28950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0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97.74%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7733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0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Fake rate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0.88%</a:t>
                      </a:r>
                      <a:endParaRPr lang="fr-FR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0.42%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023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5FD7EF-BF97-283C-2F97-87BD54F44E78}"/>
              </a:ext>
            </a:extLst>
          </p:cNvPr>
          <p:cNvGraphicFramePr>
            <a:graphicFrameLocks noGrp="1"/>
          </p:cNvGraphicFramePr>
          <p:nvPr/>
        </p:nvGraphicFramePr>
        <p:xfrm>
          <a:off x="2303853" y="4562850"/>
          <a:ext cx="6243206" cy="22199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76668">
                  <a:extLst>
                    <a:ext uri="{9D8B030D-6E8A-4147-A177-3AD203B41FA5}">
                      <a16:colId xmlns:a16="http://schemas.microsoft.com/office/drawing/2014/main" val="1814163987"/>
                    </a:ext>
                  </a:extLst>
                </a:gridCol>
                <a:gridCol w="2240980">
                  <a:extLst>
                    <a:ext uri="{9D8B030D-6E8A-4147-A177-3AD203B41FA5}">
                      <a16:colId xmlns:a16="http://schemas.microsoft.com/office/drawing/2014/main" val="518314955"/>
                    </a:ext>
                  </a:extLst>
                </a:gridCol>
                <a:gridCol w="1117918">
                  <a:extLst>
                    <a:ext uri="{9D8B030D-6E8A-4147-A177-3AD203B41FA5}">
                      <a16:colId xmlns:a16="http://schemas.microsoft.com/office/drawing/2014/main" val="3514058226"/>
                    </a:ext>
                  </a:extLst>
                </a:gridCol>
                <a:gridCol w="1607640">
                  <a:extLst>
                    <a:ext uri="{9D8B030D-6E8A-4147-A177-3AD203B41FA5}">
                      <a16:colId xmlns:a16="http://schemas.microsoft.com/office/drawing/2014/main" val="1263884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Metric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Allen</a:t>
                      </a:r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ETX4VELO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09585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b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endParaRPr lang="fr-FR" b="0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</a:t>
                      </a:r>
                      <a:r>
                        <a:rPr lang="fr-FR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no </a:t>
                      </a:r>
                      <a:r>
                        <a:rPr lang="fr-FR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98.27%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98.38%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962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electrons</a:t>
                      </a:r>
                      <a:endParaRPr lang="fr-FR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96.90%</a:t>
                      </a:r>
                      <a:endParaRPr lang="fr-FR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99.31%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112947"/>
                  </a:ext>
                </a:extLst>
              </a:tr>
              <a:tr h="28950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from</a:t>
                      </a:r>
                      <a:r>
                        <a:rPr lang="fr-FR" b="0" dirty="0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b="0" dirty="0" err="1">
                          <a:solidFill>
                            <a:srgbClr val="7030A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strange</a:t>
                      </a:r>
                      <a:endParaRPr lang="fr-FR" b="0" dirty="0">
                        <a:solidFill>
                          <a:srgbClr val="7030A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97.23%</a:t>
                      </a:r>
                      <a:endParaRPr lang="fr-FR" dirty="0">
                        <a:solidFill>
                          <a:srgbClr val="00B050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97.01%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7733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0" dirty="0"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Fake rate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b="1" dirty="0"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2.29%</a:t>
                      </a:r>
                      <a:endParaRPr lang="fr-FR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1.56%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0235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rgbClr val="0094C8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Throughput</a:t>
                      </a:r>
                      <a:endParaRPr lang="fr-FR" b="1" dirty="0">
                        <a:solidFill>
                          <a:srgbClr val="0094C8"/>
                        </a:solidFill>
                        <a:latin typeface="Segoe UI" panose="020B0502040204020203" pitchFamily="34" charset="0"/>
                        <a:ea typeface="Verdan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595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94C8"/>
                          </a:solidFill>
                          <a:latin typeface="Segoe UI" panose="020B0502040204020203" pitchFamily="34" charset="0"/>
                          <a:ea typeface="Verdana" panose="020B0604030504040204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806527"/>
                  </a:ext>
                </a:extLst>
              </a:tr>
            </a:tbl>
          </a:graphicData>
        </a:graphic>
      </p:graphicFrame>
      <p:sp>
        <p:nvSpPr>
          <p:cNvPr id="11" name="Arrow: Down 10">
            <a:extLst>
              <a:ext uri="{FF2B5EF4-FFF2-40B4-BE49-F238E27FC236}">
                <a16:creationId xmlns:a16="http://schemas.microsoft.com/office/drawing/2014/main" id="{0996627C-76CE-115A-08A2-A3E16D8F0394}"/>
              </a:ext>
            </a:extLst>
          </p:cNvPr>
          <p:cNvSpPr/>
          <p:nvPr/>
        </p:nvSpPr>
        <p:spPr>
          <a:xfrm>
            <a:off x="4873508" y="3952875"/>
            <a:ext cx="765292" cy="48577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AE6703-04C6-7097-6C77-16C12B570B3D}"/>
              </a:ext>
            </a:extLst>
          </p:cNvPr>
          <p:cNvSpPr txBox="1"/>
          <p:nvPr/>
        </p:nvSpPr>
        <p:spPr>
          <a:xfrm>
            <a:off x="5962650" y="3992995"/>
            <a:ext cx="3081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Use simulation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spillover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386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Footer Placeholder 2">
                <a:extLst>
                  <a:ext uri="{FF2B5EF4-FFF2-40B4-BE49-F238E27FC236}">
                    <a16:creationId xmlns:a16="http://schemas.microsoft.com/office/drawing/2014/main" id="{A4ED9522-BF92-4AB2-FF42-40B06977D984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>
              <a:xfrm>
                <a:off x="1080908" y="727792"/>
                <a:ext cx="7021692" cy="393755"/>
              </a:xfrm>
            </p:spPr>
            <p:txBody>
              <a:bodyPr/>
              <a:lstStyle/>
              <a:p>
                <a:r>
                  <a:rPr lang="fr-FR" dirty="0"/>
                  <a:t>Choice of min connection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𝐜𝐨𝐧𝐧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𝐦𝐢𝐧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Footer Placeholder 2">
                <a:extLst>
                  <a:ext uri="{FF2B5EF4-FFF2-40B4-BE49-F238E27FC236}">
                    <a16:creationId xmlns:a16="http://schemas.microsoft.com/office/drawing/2014/main" id="{A4ED9522-BF92-4AB2-FF42-40B06977D9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xfrm>
                <a:off x="1080908" y="727792"/>
                <a:ext cx="7021692" cy="393755"/>
              </a:xfrm>
              <a:blipFill>
                <a:blip r:embed="rId2"/>
                <a:stretch>
                  <a:fillRect l="-868" t="-769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86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B2AD13-2F4B-382C-D494-EF65AF05DF9D}"/>
                  </a:ext>
                </a:extLst>
              </p:cNvPr>
              <p:cNvSpPr txBox="1"/>
              <p:nvPr/>
            </p:nvSpPr>
            <p:spPr>
              <a:xfrm>
                <a:off x="249196" y="1485900"/>
                <a:ext cx="10170285" cy="2385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Minimum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sub>
                    </m:sSub>
                  </m:oMath>
                </a14:m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mainly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filter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edges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before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building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edge-edge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connections</a:t>
                </a:r>
              </a:p>
              <a:p>
                <a:pPr lvl="1"/>
                <a:r>
                  <a:rPr lang="fr-FR" dirty="0">
                    <a:solidFill>
                      <a:schemeClr val="bg1">
                        <a:lumMod val="6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Set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min</m:t>
                        </m:r>
                        <m:r>
                          <a:rPr lang="fr-FR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edge</m:t>
                        </m:r>
                      </m:sub>
                    </m:sSub>
                    <m:r>
                      <a:rPr lang="fr-FR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=0.4</m:t>
                    </m:r>
                  </m:oMath>
                </a14:m>
                <a:r>
                  <a:rPr lang="fr-FR" dirty="0">
                    <a:solidFill>
                      <a:schemeClr val="bg1">
                        <a:lumMod val="6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solidFill>
                      <a:schemeClr val="bg1">
                        <a:lumMod val="6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after</a:t>
                </a:r>
                <a:r>
                  <a:rPr lang="fr-FR" dirty="0">
                    <a:solidFill>
                      <a:schemeClr val="bg1">
                        <a:lumMod val="6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quick scan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Minimum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connection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𝐜𝐨𝐧𝐧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𝐬𝐜𝐨𝐫𝐞</m:t>
                        </m:r>
                      </m:sub>
                    </m:sSub>
                  </m:oMath>
                </a14:m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most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important</a:t>
                </a:r>
              </a:p>
              <a:p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How to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choose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𝐜𝐨𝐧𝐧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𝐦𝐢𝐧</m:t>
                        </m:r>
                      </m:sub>
                    </m:sSub>
                  </m:oMath>
                </a14:m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Look at connection efficiency and purity?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B2AD13-2F4B-382C-D494-EF65AF05D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485900"/>
                <a:ext cx="10170285" cy="2385012"/>
              </a:xfrm>
              <a:prstGeom prst="rect">
                <a:avLst/>
              </a:prstGeom>
              <a:blipFill>
                <a:blip r:embed="rId3"/>
                <a:stretch>
                  <a:fillRect l="-540" t="-1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E42D35C2-6AAC-BE2B-F9BF-5CE82EA1A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4057" y="3685355"/>
            <a:ext cx="3518699" cy="259238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57F921-7E13-C48B-33D4-0357B45FE0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244" y="3634556"/>
            <a:ext cx="3518698" cy="259238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59B86E2-DACC-9729-39B5-0ACA1F988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36650" y="3634555"/>
            <a:ext cx="3518699" cy="2592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FA30F1-BB6A-31E8-A6A7-EC83279540BC}"/>
                  </a:ext>
                </a:extLst>
              </p:cNvPr>
              <p:cNvSpPr txBox="1"/>
              <p:nvPr/>
            </p:nvSpPr>
            <p:spPr>
              <a:xfrm>
                <a:off x="5337550" y="2745171"/>
                <a:ext cx="2977097" cy="618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Efficiency</m:t>
                      </m:r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selected</m:t>
                          </m:r>
                          <m:r>
                            <a:rPr lang="fr-FR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true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true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7030A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FA30F1-BB6A-31E8-A6A7-EC8327954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550" y="2745171"/>
                <a:ext cx="2977097" cy="6183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B6CFB70-14A3-C34C-27FD-D4D29D6B4C4B}"/>
              </a:ext>
            </a:extLst>
          </p:cNvPr>
          <p:cNvGrpSpPr/>
          <p:nvPr/>
        </p:nvGrpSpPr>
        <p:grpSpPr>
          <a:xfrm>
            <a:off x="1512767" y="5005680"/>
            <a:ext cx="565150" cy="276999"/>
            <a:chOff x="1512767" y="5344725"/>
            <a:chExt cx="565150" cy="276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8AF5A-A4E5-AC4E-1245-9C47628F97E8}"/>
                </a:ext>
              </a:extLst>
            </p:cNvPr>
            <p:cNvSpPr/>
            <p:nvPr/>
          </p:nvSpPr>
          <p:spPr>
            <a:xfrm>
              <a:off x="1583671" y="5422900"/>
              <a:ext cx="4191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40A67A-28F1-D69F-B3C6-3BB752C95501}"/>
                </a:ext>
              </a:extLst>
            </p:cNvPr>
            <p:cNvSpPr txBox="1"/>
            <p:nvPr/>
          </p:nvSpPr>
          <p:spPr>
            <a:xfrm>
              <a:off x="1512767" y="5344725"/>
              <a:ext cx="565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Conn.</a:t>
              </a:r>
              <a:endParaRPr lang="en-GB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36C683-B766-EE1C-D2FD-92375BD46380}"/>
              </a:ext>
            </a:extLst>
          </p:cNvPr>
          <p:cNvGrpSpPr/>
          <p:nvPr/>
        </p:nvGrpSpPr>
        <p:grpSpPr>
          <a:xfrm>
            <a:off x="1512767" y="5196180"/>
            <a:ext cx="565150" cy="276999"/>
            <a:chOff x="1512767" y="5344725"/>
            <a:chExt cx="565150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DC93F4-3F02-A34A-ABAC-C2D9A0F9E079}"/>
                </a:ext>
              </a:extLst>
            </p:cNvPr>
            <p:cNvSpPr/>
            <p:nvPr/>
          </p:nvSpPr>
          <p:spPr>
            <a:xfrm>
              <a:off x="1583671" y="5422900"/>
              <a:ext cx="4191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2EDC4D-7ED8-62B1-C279-071D74ED4665}"/>
                </a:ext>
              </a:extLst>
            </p:cNvPr>
            <p:cNvSpPr txBox="1"/>
            <p:nvPr/>
          </p:nvSpPr>
          <p:spPr>
            <a:xfrm>
              <a:off x="1512767" y="5344725"/>
              <a:ext cx="565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Conn.</a:t>
              </a:r>
              <a:endParaRPr lang="en-GB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CB2E13-B4A1-3B97-8DF5-4005E245B252}"/>
              </a:ext>
            </a:extLst>
          </p:cNvPr>
          <p:cNvGrpSpPr/>
          <p:nvPr/>
        </p:nvGrpSpPr>
        <p:grpSpPr>
          <a:xfrm>
            <a:off x="8821617" y="5052105"/>
            <a:ext cx="565150" cy="276999"/>
            <a:chOff x="1512767" y="5344725"/>
            <a:chExt cx="565150" cy="276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5FAB7B-831A-DE21-E526-FD6FD15B690C}"/>
                </a:ext>
              </a:extLst>
            </p:cNvPr>
            <p:cNvSpPr/>
            <p:nvPr/>
          </p:nvSpPr>
          <p:spPr>
            <a:xfrm>
              <a:off x="1583671" y="5422900"/>
              <a:ext cx="4191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B92EA9-925F-3E4A-47A6-428859658F6D}"/>
                </a:ext>
              </a:extLst>
            </p:cNvPr>
            <p:cNvSpPr txBox="1"/>
            <p:nvPr/>
          </p:nvSpPr>
          <p:spPr>
            <a:xfrm>
              <a:off x="1512767" y="5344725"/>
              <a:ext cx="565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Conn.</a:t>
              </a:r>
              <a:endParaRPr lang="en-GB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F90632-0EF1-274C-8840-FDD5B41BCADE}"/>
              </a:ext>
            </a:extLst>
          </p:cNvPr>
          <p:cNvGrpSpPr/>
          <p:nvPr/>
        </p:nvGrpSpPr>
        <p:grpSpPr>
          <a:xfrm>
            <a:off x="8821617" y="5242605"/>
            <a:ext cx="565150" cy="276999"/>
            <a:chOff x="1512767" y="5344725"/>
            <a:chExt cx="565150" cy="27699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62F905-9539-3D19-76A7-A547CAF49957}"/>
                </a:ext>
              </a:extLst>
            </p:cNvPr>
            <p:cNvSpPr/>
            <p:nvPr/>
          </p:nvSpPr>
          <p:spPr>
            <a:xfrm>
              <a:off x="1583671" y="5422900"/>
              <a:ext cx="4191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83B4EB-A0D3-E2CE-0B91-717AE66DF226}"/>
                </a:ext>
              </a:extLst>
            </p:cNvPr>
            <p:cNvSpPr txBox="1"/>
            <p:nvPr/>
          </p:nvSpPr>
          <p:spPr>
            <a:xfrm>
              <a:off x="1512767" y="5344725"/>
              <a:ext cx="565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Conn.</a:t>
              </a:r>
              <a:endParaRPr lang="en-GB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230410B-C236-BD24-313E-40BE5EDFF972}"/>
                  </a:ext>
                </a:extLst>
              </p:cNvPr>
              <p:cNvSpPr txBox="1"/>
              <p:nvPr/>
            </p:nvSpPr>
            <p:spPr>
              <a:xfrm>
                <a:off x="8633842" y="2720680"/>
                <a:ext cx="2630848" cy="618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Purity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selected</m:t>
                          </m:r>
                          <m:r>
                            <a:rPr lang="fr-FR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true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selected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230410B-C236-BD24-313E-40BE5EDFF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42" y="2720680"/>
                <a:ext cx="2630848" cy="6183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0F16313-BF3E-3BDC-7EA2-44D2C4F2A366}"/>
              </a:ext>
            </a:extLst>
          </p:cNvPr>
          <p:cNvGrpSpPr/>
          <p:nvPr/>
        </p:nvGrpSpPr>
        <p:grpSpPr>
          <a:xfrm>
            <a:off x="5136586" y="5006816"/>
            <a:ext cx="565150" cy="276999"/>
            <a:chOff x="1512767" y="5344725"/>
            <a:chExt cx="565150" cy="27699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F085D10-D153-E546-D6A2-F44364DD44B6}"/>
                </a:ext>
              </a:extLst>
            </p:cNvPr>
            <p:cNvSpPr/>
            <p:nvPr/>
          </p:nvSpPr>
          <p:spPr>
            <a:xfrm>
              <a:off x="1583671" y="5422900"/>
              <a:ext cx="4191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56F09D-E9AC-FD73-22A9-EE3043F2E966}"/>
                </a:ext>
              </a:extLst>
            </p:cNvPr>
            <p:cNvSpPr txBox="1"/>
            <p:nvPr/>
          </p:nvSpPr>
          <p:spPr>
            <a:xfrm>
              <a:off x="1512767" y="5344725"/>
              <a:ext cx="565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Conn.</a:t>
              </a:r>
              <a:endParaRPr lang="en-GB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01EC7A-730E-73DB-EB6F-68195ECC2F0A}"/>
              </a:ext>
            </a:extLst>
          </p:cNvPr>
          <p:cNvGrpSpPr/>
          <p:nvPr/>
        </p:nvGrpSpPr>
        <p:grpSpPr>
          <a:xfrm>
            <a:off x="5136586" y="5197316"/>
            <a:ext cx="565150" cy="276999"/>
            <a:chOff x="1512767" y="5344725"/>
            <a:chExt cx="565150" cy="2769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560BCD-1DFC-3CA5-48EE-A310952736F1}"/>
                </a:ext>
              </a:extLst>
            </p:cNvPr>
            <p:cNvSpPr/>
            <p:nvPr/>
          </p:nvSpPr>
          <p:spPr>
            <a:xfrm>
              <a:off x="1583671" y="5422900"/>
              <a:ext cx="41910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8501FF-84B5-2DC4-8622-5D94C805F9EA}"/>
                </a:ext>
              </a:extLst>
            </p:cNvPr>
            <p:cNvSpPr txBox="1"/>
            <p:nvPr/>
          </p:nvSpPr>
          <p:spPr>
            <a:xfrm>
              <a:off x="1512767" y="5344725"/>
              <a:ext cx="565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Conn.</a:t>
              </a:r>
              <a:endParaRPr lang="en-GB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8EB378F-E0B2-9253-9C1F-1277FC682B88}"/>
              </a:ext>
            </a:extLst>
          </p:cNvPr>
          <p:cNvSpPr txBox="1"/>
          <p:nvPr/>
        </p:nvSpPr>
        <p:spPr>
          <a:xfrm>
            <a:off x="320664" y="6304011"/>
            <a:ext cx="6128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idea about final performance!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971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AF4C01F-6C0F-769D-347E-1DBEE94F4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796" y="2800854"/>
            <a:ext cx="4677100" cy="34458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Footer Placeholder 2">
                <a:extLst>
                  <a:ext uri="{FF2B5EF4-FFF2-40B4-BE49-F238E27FC236}">
                    <a16:creationId xmlns:a16="http://schemas.microsoft.com/office/drawing/2014/main" id="{A4ED9522-BF92-4AB2-FF42-40B06977D984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>
              <a:xfrm>
                <a:off x="1080908" y="727792"/>
                <a:ext cx="7021692" cy="393755"/>
              </a:xfrm>
            </p:spPr>
            <p:txBody>
              <a:bodyPr/>
              <a:lstStyle/>
              <a:p>
                <a:r>
                  <a:rPr lang="fr-FR" dirty="0"/>
                  <a:t>Choice of min connection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𝐜𝐨𝐧𝐧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𝐦𝐢𝐧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Footer Placeholder 2">
                <a:extLst>
                  <a:ext uri="{FF2B5EF4-FFF2-40B4-BE49-F238E27FC236}">
                    <a16:creationId xmlns:a16="http://schemas.microsoft.com/office/drawing/2014/main" id="{A4ED9522-BF92-4AB2-FF42-40B06977D9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xfrm>
                <a:off x="1080908" y="727792"/>
                <a:ext cx="7021692" cy="393755"/>
              </a:xfrm>
              <a:blipFill>
                <a:blip r:embed="rId4"/>
                <a:stretch>
                  <a:fillRect l="-868" t="-769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87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B2AD13-2F4B-382C-D494-EF65AF05DF9D}"/>
                  </a:ext>
                </a:extLst>
              </p:cNvPr>
              <p:cNvSpPr txBox="1"/>
              <p:nvPr/>
            </p:nvSpPr>
            <p:spPr>
              <a:xfrm>
                <a:off x="249196" y="1485900"/>
                <a:ext cx="5561266" cy="947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How to </a:t>
                </a:r>
                <a:r>
                  <a:rPr lang="fr-FR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choose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𝐜𝐨𝐧𝐧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𝐦𝐢𝐧</m:t>
                        </m:r>
                      </m:sub>
                    </m:sSub>
                  </m:oMath>
                </a14:m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?</a:t>
                </a:r>
              </a:p>
              <a:p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Look at efficiency and fake rate </a:t>
                </a:r>
                <a:r>
                  <a:rPr lang="en-GB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after reconstruction</a:t>
                </a:r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Build tracks for each choice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conn</m:t>
                        </m:r>
                        <m:r>
                          <a:rPr lang="fr-FR" b="0" i="0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min</m:t>
                        </m:r>
                      </m:sub>
                    </m:sSub>
                  </m:oMath>
                </a14:m>
                <a:endParaRPr lang="en-GB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B2AD13-2F4B-382C-D494-EF65AF05D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485900"/>
                <a:ext cx="5561266" cy="947695"/>
              </a:xfrm>
              <a:prstGeom prst="rect">
                <a:avLst/>
              </a:prstGeom>
              <a:blipFill>
                <a:blip r:embed="rId5"/>
                <a:stretch>
                  <a:fillRect l="-987" t="-3871" r="-219" b="-83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>
            <a:extLst>
              <a:ext uri="{FF2B5EF4-FFF2-40B4-BE49-F238E27FC236}">
                <a16:creationId xmlns:a16="http://schemas.microsoft.com/office/drawing/2014/main" id="{06258243-A378-CA26-106F-48B7F2F4C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486" y="2800854"/>
            <a:ext cx="7139630" cy="344583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F5A62A-A3B6-82F3-A86A-17BB3C66CFBD}"/>
              </a:ext>
            </a:extLst>
          </p:cNvPr>
          <p:cNvCxnSpPr>
            <a:cxnSpLocks/>
          </p:cNvCxnSpPr>
          <p:nvPr/>
        </p:nvCxnSpPr>
        <p:spPr>
          <a:xfrm>
            <a:off x="2352785" y="3184985"/>
            <a:ext cx="0" cy="281512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9615CE-5A63-93AD-8D46-525E55F6D63E}"/>
                  </a:ext>
                </a:extLst>
              </p:cNvPr>
              <p:cNvSpPr txBox="1"/>
              <p:nvPr/>
            </p:nvSpPr>
            <p:spPr>
              <a:xfrm>
                <a:off x="523982" y="6298058"/>
                <a:ext cx="6677149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fr-FR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𝐜𝐨𝐧𝐧</m:t>
                        </m:r>
                        <m:r>
                          <a:rPr lang="fr-FR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𝐦𝐢𝐧</m:t>
                        </m:r>
                      </m:sub>
                    </m:sSub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𝟑𝟐</m:t>
                    </m:r>
                  </m:oMath>
                </a14:m>
                <a:r>
                  <a:rPr lang="en-GB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where long, from strange efficiency maximised.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9615CE-5A63-93AD-8D46-525E55F6D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82" y="6298058"/>
                <a:ext cx="6677149" cy="381515"/>
              </a:xfrm>
              <a:prstGeom prst="rect">
                <a:avLst/>
              </a:prstGeom>
              <a:blipFill>
                <a:blip r:embed="rId8"/>
                <a:stretch>
                  <a:fillRect t="-7937" b="-206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AFB3E62-CF20-8542-A034-5E861CC3D298}"/>
              </a:ext>
            </a:extLst>
          </p:cNvPr>
          <p:cNvCxnSpPr>
            <a:cxnSpLocks/>
          </p:cNvCxnSpPr>
          <p:nvPr/>
        </p:nvCxnSpPr>
        <p:spPr>
          <a:xfrm>
            <a:off x="9405994" y="3184985"/>
            <a:ext cx="0" cy="281512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628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Footer Placeholder 2">
                <a:extLst>
                  <a:ext uri="{FF2B5EF4-FFF2-40B4-BE49-F238E27FC236}">
                    <a16:creationId xmlns:a16="http://schemas.microsoft.com/office/drawing/2014/main" id="{A4ED9522-BF92-4AB2-FF42-40B06977D984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>
              <a:xfrm>
                <a:off x="1080908" y="727792"/>
                <a:ext cx="7021692" cy="393755"/>
              </a:xfrm>
            </p:spPr>
            <p:txBody>
              <a:bodyPr/>
              <a:lstStyle/>
              <a:p>
                <a:r>
                  <a:rPr lang="fr-FR" dirty="0"/>
                  <a:t>Choice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𝐦𝐚𝐱</m:t>
                        </m:r>
                      </m:sub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Footer Placeholder 2">
                <a:extLst>
                  <a:ext uri="{FF2B5EF4-FFF2-40B4-BE49-F238E27FC236}">
                    <a16:creationId xmlns:a16="http://schemas.microsoft.com/office/drawing/2014/main" id="{A4ED9522-BF92-4AB2-FF42-40B06977D9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xfrm>
                <a:off x="1080908" y="727792"/>
                <a:ext cx="7021692" cy="393755"/>
              </a:xfrm>
              <a:blipFill>
                <a:blip r:embed="rId2"/>
                <a:stretch>
                  <a:fillRect l="-868" t="-6154" b="-2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88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Exa.TrkX</a:t>
            </a:r>
            <a:r>
              <a:rPr lang="fr-FR" dirty="0"/>
              <a:t> to ETX4VELO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B2AD13-2F4B-382C-D494-EF65AF05DF9D}"/>
                  </a:ext>
                </a:extLst>
              </p:cNvPr>
              <p:cNvSpPr txBox="1"/>
              <p:nvPr/>
            </p:nvSpPr>
            <p:spPr>
              <a:xfrm>
                <a:off x="341663" y="1413981"/>
                <a:ext cx="10857167" cy="204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𝒌</m:t>
                        </m:r>
                      </m:e>
                      <m:sub>
                        <m:r>
                          <a:rPr lang="fr-FR" b="1" i="0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𝐦𝐚𝐱</m:t>
                        </m:r>
                      </m:sub>
                    </m:sSub>
                  </m:oMath>
                </a14:m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set to 50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How to choose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𝒅</m:t>
                        </m:r>
                      </m:e>
                      <m:sub>
                        <m:r>
                          <a:rPr lang="fr-FR" b="1" i="0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𝐦𝐚𝐱</m:t>
                        </m:r>
                      </m:sub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?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Same idea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conn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? But there is the GNN after.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⇒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Replace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GNN edge classifier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and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connection classifier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by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perfect classification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Allow to estimate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best efficiency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and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fake rate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obtainable </a:t>
                </a:r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if GNN perfect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Also look at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graph size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en-GB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large graph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⇒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small throughput</a:t>
                </a:r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B2AD13-2F4B-382C-D494-EF65AF05D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63" y="1413981"/>
                <a:ext cx="10857167" cy="2049728"/>
              </a:xfrm>
              <a:prstGeom prst="rect">
                <a:avLst/>
              </a:prstGeom>
              <a:blipFill>
                <a:blip r:embed="rId3"/>
                <a:stretch>
                  <a:fillRect l="-337" t="-1488" b="-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B70AE-B1F9-CA69-AE68-D8D1E441C7EA}"/>
              </a:ext>
            </a:extLst>
          </p:cNvPr>
          <p:cNvGrpSpPr/>
          <p:nvPr/>
        </p:nvGrpSpPr>
        <p:grpSpPr>
          <a:xfrm>
            <a:off x="115199" y="3836534"/>
            <a:ext cx="3729161" cy="2692886"/>
            <a:chOff x="7953962" y="3760811"/>
            <a:chExt cx="3729161" cy="2692886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D6496E5-52B0-FF22-4431-1A4A4CAC2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3163"/>
            <a:stretch/>
          </p:blipFill>
          <p:spPr>
            <a:xfrm>
              <a:off x="7953962" y="3760811"/>
              <a:ext cx="3729161" cy="2692886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444DF18-32F9-7D30-FB95-8DA7F3C4F7DB}"/>
                </a:ext>
              </a:extLst>
            </p:cNvPr>
            <p:cNvCxnSpPr>
              <a:cxnSpLocks/>
            </p:cNvCxnSpPr>
            <p:nvPr/>
          </p:nvCxnSpPr>
          <p:spPr>
            <a:xfrm>
              <a:off x="8981186" y="4045877"/>
              <a:ext cx="0" cy="2304123"/>
            </a:xfrm>
            <a:prstGeom prst="line">
              <a:avLst/>
            </a:prstGeom>
            <a:ln w="28575">
              <a:solidFill>
                <a:srgbClr val="00B05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048E88-6FA8-9037-C3AB-9DF356E10D50}"/>
              </a:ext>
            </a:extLst>
          </p:cNvPr>
          <p:cNvGrpSpPr/>
          <p:nvPr/>
        </p:nvGrpSpPr>
        <p:grpSpPr>
          <a:xfrm>
            <a:off x="3939524" y="3831866"/>
            <a:ext cx="3661444" cy="2697554"/>
            <a:chOff x="341663" y="3756143"/>
            <a:chExt cx="3661444" cy="269755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3C7ED0-1855-89B2-8199-CC93E0E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1663" y="3756143"/>
              <a:ext cx="3661444" cy="2697554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4B375C5-C04E-B030-6F9A-E1F50250DE9C}"/>
                </a:ext>
              </a:extLst>
            </p:cNvPr>
            <p:cNvCxnSpPr>
              <a:cxnSpLocks/>
            </p:cNvCxnSpPr>
            <p:nvPr/>
          </p:nvCxnSpPr>
          <p:spPr>
            <a:xfrm>
              <a:off x="1469064" y="4035603"/>
              <a:ext cx="0" cy="2304123"/>
            </a:xfrm>
            <a:prstGeom prst="line">
              <a:avLst/>
            </a:prstGeom>
            <a:ln w="28575">
              <a:solidFill>
                <a:srgbClr val="00B05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FA50626-5856-0A2F-5B49-5D4339388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139" t="25090" r="725" b="37682"/>
          <a:stretch/>
        </p:blipFill>
        <p:spPr>
          <a:xfrm>
            <a:off x="1994066" y="5111035"/>
            <a:ext cx="1793079" cy="100250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1CB2444-3C1E-8F4B-671C-6937B9FF4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5357" y="3804802"/>
            <a:ext cx="3661444" cy="2697554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B6305297-F503-6BF1-1365-99A6E6DBEDD3}"/>
              </a:ext>
            </a:extLst>
          </p:cNvPr>
          <p:cNvSpPr/>
          <p:nvPr/>
        </p:nvSpPr>
        <p:spPr>
          <a:xfrm>
            <a:off x="7861232" y="4660900"/>
            <a:ext cx="406468" cy="78311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66D4D55-2A7B-A3A1-B9DC-BDB21A1B3AA8}"/>
                  </a:ext>
                </a:extLst>
              </p:cNvPr>
              <p:cNvSpPr txBox="1"/>
              <p:nvPr/>
            </p:nvSpPr>
            <p:spPr>
              <a:xfrm>
                <a:off x="7339046" y="5612288"/>
                <a:ext cx="152710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66D4D55-2A7B-A3A1-B9DC-BDB21A1B3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46" y="5612288"/>
                <a:ext cx="152710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71906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89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31CE9964-4E69-B214-DD9D-1CD912DA43EF}"/>
              </a:ext>
            </a:extLst>
          </p:cNvPr>
          <p:cNvCxnSpPr>
            <a:cxnSpLocks/>
            <a:stCxn id="81" idx="3"/>
            <a:endCxn id="114" idx="1"/>
          </p:cNvCxnSpPr>
          <p:nvPr/>
        </p:nvCxnSpPr>
        <p:spPr>
          <a:xfrm flipH="1">
            <a:off x="3790268" y="5467016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1A48E09-C9CE-0155-70C6-D0A189769D09}"/>
              </a:ext>
            </a:extLst>
          </p:cNvPr>
          <p:cNvSpPr/>
          <p:nvPr/>
        </p:nvSpPr>
        <p:spPr>
          <a:xfrm>
            <a:off x="1391446" y="2336313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D86026-06E3-C54A-C134-563CACEC89D5}"/>
              </a:ext>
            </a:extLst>
          </p:cNvPr>
          <p:cNvSpPr/>
          <p:nvPr/>
        </p:nvSpPr>
        <p:spPr>
          <a:xfrm>
            <a:off x="7718615" y="5083254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/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blipFill>
                <a:blip r:embed="rId2"/>
                <a:stretch>
                  <a:fillRect l="-304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/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/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691E178-6C86-1DD3-9D6A-AE57671A6556}"/>
              </a:ext>
            </a:extLst>
          </p:cNvPr>
          <p:cNvCxnSpPr>
            <a:cxnSpLocks/>
          </p:cNvCxnSpPr>
          <p:nvPr/>
        </p:nvCxnSpPr>
        <p:spPr>
          <a:xfrm>
            <a:off x="1168062" y="2644770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DC3DAF-4F13-AE97-B19C-97F1106EE699}"/>
              </a:ext>
            </a:extLst>
          </p:cNvPr>
          <p:cNvCxnSpPr>
            <a:cxnSpLocks/>
          </p:cNvCxnSpPr>
          <p:nvPr/>
        </p:nvCxnSpPr>
        <p:spPr>
          <a:xfrm>
            <a:off x="1166422" y="3032810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/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hits</m:t>
                          </m:r>
                          <m: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  <m:r>
                            <a:rPr lang="fr-FR" b="0" i="1" smtClean="0">
                              <a:solidFill>
                                <a:srgbClr val="D11FD5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2F34472-EC80-0F0C-D950-DFD8E2F5BBED}"/>
              </a:ext>
            </a:extLst>
          </p:cNvPr>
          <p:cNvCxnSpPr>
            <a:cxnSpLocks/>
            <a:stCxn id="87" idx="3"/>
            <a:endCxn id="81" idx="1"/>
          </p:cNvCxnSpPr>
          <p:nvPr/>
        </p:nvCxnSpPr>
        <p:spPr>
          <a:xfrm>
            <a:off x="7284726" y="5464770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6974E5AB-F968-24E1-7F27-02D3AC9D4489}"/>
              </a:ext>
            </a:extLst>
          </p:cNvPr>
          <p:cNvSpPr/>
          <p:nvPr/>
        </p:nvSpPr>
        <p:spPr>
          <a:xfrm>
            <a:off x="9037565" y="4285102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41001D4-73CE-9E5B-7244-14D773D87933}"/>
              </a:ext>
            </a:extLst>
          </p:cNvPr>
          <p:cNvSpPr/>
          <p:nvPr/>
        </p:nvSpPr>
        <p:spPr>
          <a:xfrm>
            <a:off x="2933211" y="3508230"/>
            <a:ext cx="3099335" cy="1256468"/>
          </a:xfrm>
          <a:prstGeom prst="roundRect">
            <a:avLst/>
          </a:prstGeom>
          <a:solidFill>
            <a:srgbClr val="0094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2. Message Passing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Step</a:t>
            </a:r>
            <a:endParaRPr lang="fr-FR" b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MLPs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scatter_add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scatter_max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D2BF2AD-25F7-73DC-B1DB-75F9B8C61965}"/>
                  </a:ext>
                </a:extLst>
              </p:cNvPr>
              <p:cNvSpPr txBox="1"/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𝟔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D2BF2AD-25F7-73DC-B1DB-75F9B8C61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blipFill>
                <a:blip r:embed="rId6"/>
                <a:stretch>
                  <a:fillRect l="-216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3BEFCD41-E3E8-349C-4374-BA2919D50348}"/>
              </a:ext>
            </a:extLst>
          </p:cNvPr>
          <p:cNvSpPr/>
          <p:nvPr/>
        </p:nvSpPr>
        <p:spPr>
          <a:xfrm>
            <a:off x="2094717" y="3444447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688EFC8-E1D6-3DCD-12BB-177EB72120F3}"/>
              </a:ext>
            </a:extLst>
          </p:cNvPr>
          <p:cNvSpPr/>
          <p:nvPr/>
        </p:nvSpPr>
        <p:spPr>
          <a:xfrm flipV="1">
            <a:off x="4447073" y="2979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4D384F7-D456-E341-A414-082C7AFBD783}"/>
              </a:ext>
            </a:extLst>
          </p:cNvPr>
          <p:cNvSpPr/>
          <p:nvPr/>
        </p:nvSpPr>
        <p:spPr>
          <a:xfrm flipV="1">
            <a:off x="4447073" y="26147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AF7C17E-0EB8-E765-6A9C-9DD5E8D15FE2}"/>
              </a:ext>
            </a:extLst>
          </p:cNvPr>
          <p:cNvSpPr/>
          <p:nvPr/>
        </p:nvSpPr>
        <p:spPr>
          <a:xfrm flipV="1">
            <a:off x="2933319" y="4304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E63B93D-6CA1-31DC-9BE8-A83E24017D34}"/>
              </a:ext>
            </a:extLst>
          </p:cNvPr>
          <p:cNvSpPr/>
          <p:nvPr/>
        </p:nvSpPr>
        <p:spPr>
          <a:xfrm flipV="1">
            <a:off x="2933319" y="39403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B6AC3AB-DF50-FC09-2F93-F3E75BF7808E}"/>
              </a:ext>
            </a:extLst>
          </p:cNvPr>
          <p:cNvSpPr/>
          <p:nvPr/>
        </p:nvSpPr>
        <p:spPr>
          <a:xfrm flipV="1">
            <a:off x="5986543" y="43041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16B430E-621A-9AC3-235F-2945CD59551E}"/>
              </a:ext>
            </a:extLst>
          </p:cNvPr>
          <p:cNvSpPr/>
          <p:nvPr/>
        </p:nvSpPr>
        <p:spPr>
          <a:xfrm flipV="1">
            <a:off x="5986543" y="39396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84C824AA-1FAA-D9BE-2DF3-BBB20FE8A5F7}"/>
              </a:ext>
            </a:extLst>
          </p:cNvPr>
          <p:cNvCxnSpPr>
            <a:cxnSpLocks/>
            <a:stCxn id="93" idx="6"/>
            <a:endCxn id="95" idx="2"/>
          </p:cNvCxnSpPr>
          <p:nvPr/>
        </p:nvCxnSpPr>
        <p:spPr>
          <a:xfrm flipH="1">
            <a:off x="2933319" y="3002087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71CF74BB-EB1F-3AD8-912A-4DAC86730A3A}"/>
              </a:ext>
            </a:extLst>
          </p:cNvPr>
          <p:cNvCxnSpPr>
            <a:cxnSpLocks/>
            <a:stCxn id="94" idx="6"/>
            <a:endCxn id="96" idx="2"/>
          </p:cNvCxnSpPr>
          <p:nvPr/>
        </p:nvCxnSpPr>
        <p:spPr>
          <a:xfrm flipH="1">
            <a:off x="2933319" y="2637626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/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140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/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/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/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/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/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BA31542E-0FE0-C6E2-1256-A3AC9EAA7E04}"/>
              </a:ext>
            </a:extLst>
          </p:cNvPr>
          <p:cNvCxnSpPr>
            <a:cxnSpLocks/>
            <a:stCxn id="98" idx="6"/>
            <a:endCxn id="87" idx="1"/>
          </p:cNvCxnSpPr>
          <p:nvPr/>
        </p:nvCxnSpPr>
        <p:spPr>
          <a:xfrm flipH="1">
            <a:off x="3788872" y="3962546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06BBA262-6BA0-1511-0E8B-96D6F725C986}"/>
              </a:ext>
            </a:extLst>
          </p:cNvPr>
          <p:cNvCxnSpPr>
            <a:cxnSpLocks/>
            <a:stCxn id="97" idx="6"/>
            <a:endCxn id="87" idx="1"/>
          </p:cNvCxnSpPr>
          <p:nvPr/>
        </p:nvCxnSpPr>
        <p:spPr>
          <a:xfrm flipH="1">
            <a:off x="3788872" y="4327007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/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/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>
            <a:extLst>
              <a:ext uri="{FF2B5EF4-FFF2-40B4-BE49-F238E27FC236}">
                <a16:creationId xmlns:a16="http://schemas.microsoft.com/office/drawing/2014/main" id="{E69D1A66-AED1-D4CC-0D1A-99DCC4840770}"/>
              </a:ext>
            </a:extLst>
          </p:cNvPr>
          <p:cNvSpPr/>
          <p:nvPr/>
        </p:nvSpPr>
        <p:spPr>
          <a:xfrm>
            <a:off x="7782115" y="5993023"/>
            <a:ext cx="1602119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Connection Classifier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761C8C-E826-E30A-A882-CB49FC69A29A}"/>
              </a:ext>
            </a:extLst>
          </p:cNvPr>
          <p:cNvCxnSpPr>
            <a:cxnSpLocks/>
            <a:stCxn id="111" idx="3"/>
            <a:endCxn id="113" idx="1"/>
          </p:cNvCxnSpPr>
          <p:nvPr/>
        </p:nvCxnSpPr>
        <p:spPr>
          <a:xfrm>
            <a:off x="9384234" y="6376785"/>
            <a:ext cx="233234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/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2000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/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hit</m:t>
                          </m:r>
                          <m: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  <m: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tangle 114">
            <a:extLst>
              <a:ext uri="{FF2B5EF4-FFF2-40B4-BE49-F238E27FC236}">
                <a16:creationId xmlns:a16="http://schemas.microsoft.com/office/drawing/2014/main" id="{BCCE32AC-4227-7A23-1D42-890A99DE946C}"/>
              </a:ext>
            </a:extLst>
          </p:cNvPr>
          <p:cNvSpPr/>
          <p:nvPr/>
        </p:nvSpPr>
        <p:spPr>
          <a:xfrm>
            <a:off x="254317" y="5988960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B8C305E-0F55-CFD8-AF2A-5D169B7BD766}"/>
              </a:ext>
            </a:extLst>
          </p:cNvPr>
          <p:cNvSpPr/>
          <p:nvPr/>
        </p:nvSpPr>
        <p:spPr>
          <a:xfrm>
            <a:off x="1961134" y="5988960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A0D4800-9DCF-242F-7842-B3387FA8D2B3}"/>
              </a:ext>
            </a:extLst>
          </p:cNvPr>
          <p:cNvCxnSpPr>
            <a:cxnSpLocks/>
            <a:stCxn id="114" idx="3"/>
            <a:endCxn id="111" idx="1"/>
          </p:cNvCxnSpPr>
          <p:nvPr/>
        </p:nvCxnSpPr>
        <p:spPr>
          <a:xfrm>
            <a:off x="7410329" y="6372722"/>
            <a:ext cx="37178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/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blipFill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/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Multiplication Sign 120">
            <a:extLst>
              <a:ext uri="{FF2B5EF4-FFF2-40B4-BE49-F238E27FC236}">
                <a16:creationId xmlns:a16="http://schemas.microsoft.com/office/drawing/2014/main" id="{E1ADF673-D143-3286-9664-60CB0718D80C}"/>
              </a:ext>
            </a:extLst>
          </p:cNvPr>
          <p:cNvSpPr/>
          <p:nvPr/>
        </p:nvSpPr>
        <p:spPr>
          <a:xfrm>
            <a:off x="2829904" y="4366151"/>
            <a:ext cx="2264653" cy="309466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51BB635-BB31-C470-1704-BBE3DCEA16F9}"/>
              </a:ext>
            </a:extLst>
          </p:cNvPr>
          <p:cNvSpPr txBox="1"/>
          <p:nvPr/>
        </p:nvSpPr>
        <p:spPr>
          <a:xfrm>
            <a:off x="3684987" y="141773"/>
            <a:ext cx="5524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Step 1: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Increase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throughput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Removing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scatter_max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FR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</a:t>
            </a:r>
            <a:r>
              <a:rPr lang="fr-FR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use </a:t>
            </a:r>
            <a:r>
              <a:rPr lang="fr-FR" b="1" dirty="0" err="1">
                <a:solidFill>
                  <a:srgbClr val="00B050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scatter_add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233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rrow: Right 113">
            <a:extLst>
              <a:ext uri="{FF2B5EF4-FFF2-40B4-BE49-F238E27FC236}">
                <a16:creationId xmlns:a16="http://schemas.microsoft.com/office/drawing/2014/main" id="{5577C70A-2584-EADB-11C1-503DC118193B}"/>
              </a:ext>
            </a:extLst>
          </p:cNvPr>
          <p:cNvSpPr/>
          <p:nvPr/>
        </p:nvSpPr>
        <p:spPr>
          <a:xfrm>
            <a:off x="4114885" y="4774088"/>
            <a:ext cx="630284" cy="350995"/>
          </a:xfrm>
          <a:custGeom>
            <a:avLst/>
            <a:gdLst>
              <a:gd name="connsiteX0" fmla="*/ 0 w 630284"/>
              <a:gd name="connsiteY0" fmla="*/ 87749 h 350995"/>
              <a:gd name="connsiteX1" fmla="*/ 454787 w 630284"/>
              <a:gd name="connsiteY1" fmla="*/ 87749 h 350995"/>
              <a:gd name="connsiteX2" fmla="*/ 454787 w 630284"/>
              <a:gd name="connsiteY2" fmla="*/ 0 h 350995"/>
              <a:gd name="connsiteX3" fmla="*/ 630284 w 630284"/>
              <a:gd name="connsiteY3" fmla="*/ 175498 h 350995"/>
              <a:gd name="connsiteX4" fmla="*/ 454787 w 630284"/>
              <a:gd name="connsiteY4" fmla="*/ 350995 h 350995"/>
              <a:gd name="connsiteX5" fmla="*/ 454787 w 630284"/>
              <a:gd name="connsiteY5" fmla="*/ 263246 h 350995"/>
              <a:gd name="connsiteX6" fmla="*/ 0 w 630284"/>
              <a:gd name="connsiteY6" fmla="*/ 263246 h 350995"/>
              <a:gd name="connsiteX7" fmla="*/ 0 w 630284"/>
              <a:gd name="connsiteY7" fmla="*/ 87749 h 35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284" h="350995" fill="none" extrusionOk="0">
                <a:moveTo>
                  <a:pt x="0" y="87749"/>
                </a:moveTo>
                <a:cubicBezTo>
                  <a:pt x="147649" y="107872"/>
                  <a:pt x="257531" y="92318"/>
                  <a:pt x="454787" y="87749"/>
                </a:cubicBezTo>
                <a:cubicBezTo>
                  <a:pt x="454931" y="68353"/>
                  <a:pt x="451799" y="26052"/>
                  <a:pt x="454787" y="0"/>
                </a:cubicBezTo>
                <a:cubicBezTo>
                  <a:pt x="506258" y="66406"/>
                  <a:pt x="555713" y="87778"/>
                  <a:pt x="630284" y="175498"/>
                </a:cubicBezTo>
                <a:cubicBezTo>
                  <a:pt x="598669" y="220870"/>
                  <a:pt x="531961" y="272372"/>
                  <a:pt x="454787" y="350995"/>
                </a:cubicBezTo>
                <a:cubicBezTo>
                  <a:pt x="452365" y="321363"/>
                  <a:pt x="452394" y="306686"/>
                  <a:pt x="454787" y="263246"/>
                </a:cubicBezTo>
                <a:cubicBezTo>
                  <a:pt x="339898" y="278650"/>
                  <a:pt x="110182" y="271265"/>
                  <a:pt x="0" y="263246"/>
                </a:cubicBezTo>
                <a:cubicBezTo>
                  <a:pt x="-3803" y="195613"/>
                  <a:pt x="-2892" y="152334"/>
                  <a:pt x="0" y="87749"/>
                </a:cubicBezTo>
                <a:close/>
              </a:path>
              <a:path w="630284" h="350995" stroke="0" extrusionOk="0">
                <a:moveTo>
                  <a:pt x="0" y="87749"/>
                </a:moveTo>
                <a:cubicBezTo>
                  <a:pt x="188204" y="98877"/>
                  <a:pt x="317956" y="95036"/>
                  <a:pt x="454787" y="87749"/>
                </a:cubicBezTo>
                <a:cubicBezTo>
                  <a:pt x="452599" y="67041"/>
                  <a:pt x="456787" y="27400"/>
                  <a:pt x="454787" y="0"/>
                </a:cubicBezTo>
                <a:cubicBezTo>
                  <a:pt x="529538" y="81731"/>
                  <a:pt x="555175" y="98858"/>
                  <a:pt x="630284" y="175498"/>
                </a:cubicBezTo>
                <a:cubicBezTo>
                  <a:pt x="560448" y="242160"/>
                  <a:pt x="503020" y="311891"/>
                  <a:pt x="454787" y="350995"/>
                </a:cubicBezTo>
                <a:cubicBezTo>
                  <a:pt x="452146" y="322029"/>
                  <a:pt x="457634" y="284143"/>
                  <a:pt x="454787" y="263246"/>
                </a:cubicBezTo>
                <a:cubicBezTo>
                  <a:pt x="251105" y="241912"/>
                  <a:pt x="156552" y="278165"/>
                  <a:pt x="0" y="263246"/>
                </a:cubicBezTo>
                <a:cubicBezTo>
                  <a:pt x="-8051" y="192471"/>
                  <a:pt x="5263" y="153329"/>
                  <a:pt x="0" y="877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 w="76200">
            <a:solidFill>
              <a:schemeClr val="tx2">
                <a:lumMod val="75000"/>
                <a:lumOff val="25000"/>
                <a:alpha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590814672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E92BA7BC-B308-A2D4-4369-067B96955B85}"/>
              </a:ext>
            </a:extLst>
          </p:cNvPr>
          <p:cNvSpPr/>
          <p:nvPr/>
        </p:nvSpPr>
        <p:spPr>
          <a:xfrm rot="10800000">
            <a:off x="4725868" y="4795928"/>
            <a:ext cx="630284" cy="350995"/>
          </a:xfrm>
          <a:custGeom>
            <a:avLst/>
            <a:gdLst>
              <a:gd name="connsiteX0" fmla="*/ 0 w 630284"/>
              <a:gd name="connsiteY0" fmla="*/ 87749 h 350995"/>
              <a:gd name="connsiteX1" fmla="*/ 454787 w 630284"/>
              <a:gd name="connsiteY1" fmla="*/ 87749 h 350995"/>
              <a:gd name="connsiteX2" fmla="*/ 454787 w 630284"/>
              <a:gd name="connsiteY2" fmla="*/ 0 h 350995"/>
              <a:gd name="connsiteX3" fmla="*/ 630284 w 630284"/>
              <a:gd name="connsiteY3" fmla="*/ 175498 h 350995"/>
              <a:gd name="connsiteX4" fmla="*/ 454787 w 630284"/>
              <a:gd name="connsiteY4" fmla="*/ 350995 h 350995"/>
              <a:gd name="connsiteX5" fmla="*/ 454787 w 630284"/>
              <a:gd name="connsiteY5" fmla="*/ 263246 h 350995"/>
              <a:gd name="connsiteX6" fmla="*/ 0 w 630284"/>
              <a:gd name="connsiteY6" fmla="*/ 263246 h 350995"/>
              <a:gd name="connsiteX7" fmla="*/ 0 w 630284"/>
              <a:gd name="connsiteY7" fmla="*/ 87749 h 35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284" h="350995" fill="none" extrusionOk="0">
                <a:moveTo>
                  <a:pt x="0" y="87749"/>
                </a:moveTo>
                <a:cubicBezTo>
                  <a:pt x="147649" y="107872"/>
                  <a:pt x="257531" y="92318"/>
                  <a:pt x="454787" y="87749"/>
                </a:cubicBezTo>
                <a:cubicBezTo>
                  <a:pt x="454931" y="68353"/>
                  <a:pt x="451799" y="26052"/>
                  <a:pt x="454787" y="0"/>
                </a:cubicBezTo>
                <a:cubicBezTo>
                  <a:pt x="506258" y="66406"/>
                  <a:pt x="555713" y="87778"/>
                  <a:pt x="630284" y="175498"/>
                </a:cubicBezTo>
                <a:cubicBezTo>
                  <a:pt x="598669" y="220870"/>
                  <a:pt x="531961" y="272372"/>
                  <a:pt x="454787" y="350995"/>
                </a:cubicBezTo>
                <a:cubicBezTo>
                  <a:pt x="452365" y="321363"/>
                  <a:pt x="452394" y="306686"/>
                  <a:pt x="454787" y="263246"/>
                </a:cubicBezTo>
                <a:cubicBezTo>
                  <a:pt x="339898" y="278650"/>
                  <a:pt x="110182" y="271265"/>
                  <a:pt x="0" y="263246"/>
                </a:cubicBezTo>
                <a:cubicBezTo>
                  <a:pt x="-3803" y="195613"/>
                  <a:pt x="-2892" y="152334"/>
                  <a:pt x="0" y="87749"/>
                </a:cubicBezTo>
                <a:close/>
              </a:path>
              <a:path w="630284" h="350995" stroke="0" extrusionOk="0">
                <a:moveTo>
                  <a:pt x="0" y="87749"/>
                </a:moveTo>
                <a:cubicBezTo>
                  <a:pt x="188204" y="98877"/>
                  <a:pt x="317956" y="95036"/>
                  <a:pt x="454787" y="87749"/>
                </a:cubicBezTo>
                <a:cubicBezTo>
                  <a:pt x="452599" y="67041"/>
                  <a:pt x="456787" y="27400"/>
                  <a:pt x="454787" y="0"/>
                </a:cubicBezTo>
                <a:cubicBezTo>
                  <a:pt x="529538" y="81731"/>
                  <a:pt x="555175" y="98858"/>
                  <a:pt x="630284" y="175498"/>
                </a:cubicBezTo>
                <a:cubicBezTo>
                  <a:pt x="560448" y="242160"/>
                  <a:pt x="503020" y="311891"/>
                  <a:pt x="454787" y="350995"/>
                </a:cubicBezTo>
                <a:cubicBezTo>
                  <a:pt x="452146" y="322029"/>
                  <a:pt x="457634" y="284143"/>
                  <a:pt x="454787" y="263246"/>
                </a:cubicBezTo>
                <a:cubicBezTo>
                  <a:pt x="251105" y="241912"/>
                  <a:pt x="156552" y="278165"/>
                  <a:pt x="0" y="263246"/>
                </a:cubicBezTo>
                <a:cubicBezTo>
                  <a:pt x="-8051" y="192471"/>
                  <a:pt x="5263" y="153329"/>
                  <a:pt x="0" y="877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 w="76200">
            <a:solidFill>
              <a:schemeClr val="tx2">
                <a:lumMod val="75000"/>
                <a:lumOff val="25000"/>
                <a:alpha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590814672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DDB3A9B-023E-0927-C095-D187E78377AE}"/>
              </a:ext>
            </a:extLst>
          </p:cNvPr>
          <p:cNvGrpSpPr/>
          <p:nvPr/>
        </p:nvGrpSpPr>
        <p:grpSpPr>
          <a:xfrm>
            <a:off x="3416847" y="1067146"/>
            <a:ext cx="5276945" cy="2053528"/>
            <a:chOff x="3416847" y="1067146"/>
            <a:chExt cx="5276945" cy="2053528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C083E29D-6846-2E7A-0E73-C861A5E3ACF4}"/>
                </a:ext>
              </a:extLst>
            </p:cNvPr>
            <p:cNvSpPr/>
            <p:nvPr/>
          </p:nvSpPr>
          <p:spPr>
            <a:xfrm>
              <a:off x="3862461" y="1067146"/>
              <a:ext cx="43349" cy="1987650"/>
            </a:xfrm>
            <a:custGeom>
              <a:avLst/>
              <a:gdLst>
                <a:gd name="connsiteX0" fmla="*/ 0 w 43349"/>
                <a:gd name="connsiteY0" fmla="*/ 7225 h 1987650"/>
                <a:gd name="connsiteX1" fmla="*/ 7225 w 43349"/>
                <a:gd name="connsiteY1" fmla="*/ 0 h 1987650"/>
                <a:gd name="connsiteX2" fmla="*/ 36124 w 43349"/>
                <a:gd name="connsiteY2" fmla="*/ 0 h 1987650"/>
                <a:gd name="connsiteX3" fmla="*/ 43349 w 43349"/>
                <a:gd name="connsiteY3" fmla="*/ 7225 h 1987650"/>
                <a:gd name="connsiteX4" fmla="*/ 43349 w 43349"/>
                <a:gd name="connsiteY4" fmla="*/ 704422 h 1987650"/>
                <a:gd name="connsiteX5" fmla="*/ 43349 w 43349"/>
                <a:gd name="connsiteY5" fmla="*/ 1362156 h 1987650"/>
                <a:gd name="connsiteX6" fmla="*/ 43349 w 43349"/>
                <a:gd name="connsiteY6" fmla="*/ 1980425 h 1987650"/>
                <a:gd name="connsiteX7" fmla="*/ 36124 w 43349"/>
                <a:gd name="connsiteY7" fmla="*/ 1987650 h 1987650"/>
                <a:gd name="connsiteX8" fmla="*/ 7225 w 43349"/>
                <a:gd name="connsiteY8" fmla="*/ 1987650 h 1987650"/>
                <a:gd name="connsiteX9" fmla="*/ 0 w 43349"/>
                <a:gd name="connsiteY9" fmla="*/ 1980425 h 1987650"/>
                <a:gd name="connsiteX10" fmla="*/ 0 w 43349"/>
                <a:gd name="connsiteY10" fmla="*/ 1283228 h 1987650"/>
                <a:gd name="connsiteX11" fmla="*/ 0 w 43349"/>
                <a:gd name="connsiteY11" fmla="*/ 645226 h 1987650"/>
                <a:gd name="connsiteX12" fmla="*/ 0 w 43349"/>
                <a:gd name="connsiteY12" fmla="*/ 7225 h 19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" h="1987650" fill="none" extrusionOk="0">
                  <a:moveTo>
                    <a:pt x="0" y="7225"/>
                  </a:moveTo>
                  <a:cubicBezTo>
                    <a:pt x="253" y="2960"/>
                    <a:pt x="3233" y="865"/>
                    <a:pt x="7225" y="0"/>
                  </a:cubicBezTo>
                  <a:cubicBezTo>
                    <a:pt x="19715" y="1336"/>
                    <a:pt x="21867" y="-35"/>
                    <a:pt x="36124" y="0"/>
                  </a:cubicBezTo>
                  <a:cubicBezTo>
                    <a:pt x="39853" y="312"/>
                    <a:pt x="43174" y="3113"/>
                    <a:pt x="43349" y="7225"/>
                  </a:cubicBezTo>
                  <a:cubicBezTo>
                    <a:pt x="54741" y="327156"/>
                    <a:pt x="33738" y="482476"/>
                    <a:pt x="43349" y="704422"/>
                  </a:cubicBezTo>
                  <a:cubicBezTo>
                    <a:pt x="52960" y="926368"/>
                    <a:pt x="51939" y="1062653"/>
                    <a:pt x="43349" y="1362156"/>
                  </a:cubicBezTo>
                  <a:cubicBezTo>
                    <a:pt x="34759" y="1661659"/>
                    <a:pt x="26987" y="1848097"/>
                    <a:pt x="43349" y="1980425"/>
                  </a:cubicBezTo>
                  <a:cubicBezTo>
                    <a:pt x="43357" y="1984544"/>
                    <a:pt x="39884" y="1987574"/>
                    <a:pt x="36124" y="1987650"/>
                  </a:cubicBezTo>
                  <a:cubicBezTo>
                    <a:pt x="21774" y="1987005"/>
                    <a:pt x="18283" y="1986563"/>
                    <a:pt x="7225" y="1987650"/>
                  </a:cubicBezTo>
                  <a:cubicBezTo>
                    <a:pt x="3029" y="1986903"/>
                    <a:pt x="-244" y="1984549"/>
                    <a:pt x="0" y="1980425"/>
                  </a:cubicBezTo>
                  <a:cubicBezTo>
                    <a:pt x="16992" y="1831379"/>
                    <a:pt x="19948" y="1543659"/>
                    <a:pt x="0" y="1283228"/>
                  </a:cubicBezTo>
                  <a:cubicBezTo>
                    <a:pt x="-19948" y="1022797"/>
                    <a:pt x="-29227" y="808319"/>
                    <a:pt x="0" y="645226"/>
                  </a:cubicBezTo>
                  <a:cubicBezTo>
                    <a:pt x="29227" y="482133"/>
                    <a:pt x="-15393" y="146363"/>
                    <a:pt x="0" y="7225"/>
                  </a:cubicBezTo>
                  <a:close/>
                </a:path>
                <a:path w="43349" h="1987650" stroke="0" extrusionOk="0">
                  <a:moveTo>
                    <a:pt x="0" y="7225"/>
                  </a:moveTo>
                  <a:cubicBezTo>
                    <a:pt x="-43" y="2648"/>
                    <a:pt x="3035" y="-709"/>
                    <a:pt x="7225" y="0"/>
                  </a:cubicBezTo>
                  <a:cubicBezTo>
                    <a:pt x="17935" y="-201"/>
                    <a:pt x="24761" y="990"/>
                    <a:pt x="36124" y="0"/>
                  </a:cubicBezTo>
                  <a:cubicBezTo>
                    <a:pt x="40871" y="-246"/>
                    <a:pt x="43595" y="3151"/>
                    <a:pt x="43349" y="7225"/>
                  </a:cubicBezTo>
                  <a:cubicBezTo>
                    <a:pt x="70202" y="355793"/>
                    <a:pt x="31472" y="418981"/>
                    <a:pt x="43349" y="704422"/>
                  </a:cubicBezTo>
                  <a:cubicBezTo>
                    <a:pt x="55226" y="989863"/>
                    <a:pt x="58217" y="1099843"/>
                    <a:pt x="43349" y="1302960"/>
                  </a:cubicBezTo>
                  <a:cubicBezTo>
                    <a:pt x="28481" y="1506077"/>
                    <a:pt x="55451" y="1745982"/>
                    <a:pt x="43349" y="1980425"/>
                  </a:cubicBezTo>
                  <a:cubicBezTo>
                    <a:pt x="42796" y="1984798"/>
                    <a:pt x="39937" y="1987674"/>
                    <a:pt x="36124" y="1987650"/>
                  </a:cubicBezTo>
                  <a:cubicBezTo>
                    <a:pt x="23743" y="1988094"/>
                    <a:pt x="19214" y="1986978"/>
                    <a:pt x="7225" y="1987650"/>
                  </a:cubicBezTo>
                  <a:cubicBezTo>
                    <a:pt x="3549" y="1987341"/>
                    <a:pt x="135" y="1984881"/>
                    <a:pt x="0" y="1980425"/>
                  </a:cubicBezTo>
                  <a:cubicBezTo>
                    <a:pt x="30663" y="1730472"/>
                    <a:pt x="-6089" y="1610173"/>
                    <a:pt x="0" y="1283228"/>
                  </a:cubicBezTo>
                  <a:cubicBezTo>
                    <a:pt x="6089" y="956283"/>
                    <a:pt x="-7369" y="922808"/>
                    <a:pt x="0" y="625494"/>
                  </a:cubicBezTo>
                  <a:cubicBezTo>
                    <a:pt x="7369" y="328180"/>
                    <a:pt x="15768" y="184447"/>
                    <a:pt x="0" y="722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7A55A6FA-F06B-2F1C-A5EE-1F515563A036}"/>
                </a:ext>
              </a:extLst>
            </p:cNvPr>
            <p:cNvSpPr/>
            <p:nvPr/>
          </p:nvSpPr>
          <p:spPr>
            <a:xfrm>
              <a:off x="4453595" y="1067146"/>
              <a:ext cx="43349" cy="1987650"/>
            </a:xfrm>
            <a:custGeom>
              <a:avLst/>
              <a:gdLst>
                <a:gd name="connsiteX0" fmla="*/ 0 w 43349"/>
                <a:gd name="connsiteY0" fmla="*/ 7225 h 1987650"/>
                <a:gd name="connsiteX1" fmla="*/ 7225 w 43349"/>
                <a:gd name="connsiteY1" fmla="*/ 0 h 1987650"/>
                <a:gd name="connsiteX2" fmla="*/ 36124 w 43349"/>
                <a:gd name="connsiteY2" fmla="*/ 0 h 1987650"/>
                <a:gd name="connsiteX3" fmla="*/ 43349 w 43349"/>
                <a:gd name="connsiteY3" fmla="*/ 7225 h 1987650"/>
                <a:gd name="connsiteX4" fmla="*/ 43349 w 43349"/>
                <a:gd name="connsiteY4" fmla="*/ 704422 h 1987650"/>
                <a:gd name="connsiteX5" fmla="*/ 43349 w 43349"/>
                <a:gd name="connsiteY5" fmla="*/ 1362156 h 1987650"/>
                <a:gd name="connsiteX6" fmla="*/ 43349 w 43349"/>
                <a:gd name="connsiteY6" fmla="*/ 1980425 h 1987650"/>
                <a:gd name="connsiteX7" fmla="*/ 36124 w 43349"/>
                <a:gd name="connsiteY7" fmla="*/ 1987650 h 1987650"/>
                <a:gd name="connsiteX8" fmla="*/ 7225 w 43349"/>
                <a:gd name="connsiteY8" fmla="*/ 1987650 h 1987650"/>
                <a:gd name="connsiteX9" fmla="*/ 0 w 43349"/>
                <a:gd name="connsiteY9" fmla="*/ 1980425 h 1987650"/>
                <a:gd name="connsiteX10" fmla="*/ 0 w 43349"/>
                <a:gd name="connsiteY10" fmla="*/ 1283228 h 1987650"/>
                <a:gd name="connsiteX11" fmla="*/ 0 w 43349"/>
                <a:gd name="connsiteY11" fmla="*/ 645226 h 1987650"/>
                <a:gd name="connsiteX12" fmla="*/ 0 w 43349"/>
                <a:gd name="connsiteY12" fmla="*/ 7225 h 19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" h="1987650" fill="none" extrusionOk="0">
                  <a:moveTo>
                    <a:pt x="0" y="7225"/>
                  </a:moveTo>
                  <a:cubicBezTo>
                    <a:pt x="253" y="2960"/>
                    <a:pt x="3233" y="865"/>
                    <a:pt x="7225" y="0"/>
                  </a:cubicBezTo>
                  <a:cubicBezTo>
                    <a:pt x="19715" y="1336"/>
                    <a:pt x="21867" y="-35"/>
                    <a:pt x="36124" y="0"/>
                  </a:cubicBezTo>
                  <a:cubicBezTo>
                    <a:pt x="39853" y="312"/>
                    <a:pt x="43174" y="3113"/>
                    <a:pt x="43349" y="7225"/>
                  </a:cubicBezTo>
                  <a:cubicBezTo>
                    <a:pt x="54741" y="327156"/>
                    <a:pt x="33738" y="482476"/>
                    <a:pt x="43349" y="704422"/>
                  </a:cubicBezTo>
                  <a:cubicBezTo>
                    <a:pt x="52960" y="926368"/>
                    <a:pt x="51939" y="1062653"/>
                    <a:pt x="43349" y="1362156"/>
                  </a:cubicBezTo>
                  <a:cubicBezTo>
                    <a:pt x="34759" y="1661659"/>
                    <a:pt x="26987" y="1848097"/>
                    <a:pt x="43349" y="1980425"/>
                  </a:cubicBezTo>
                  <a:cubicBezTo>
                    <a:pt x="43357" y="1984544"/>
                    <a:pt x="39884" y="1987574"/>
                    <a:pt x="36124" y="1987650"/>
                  </a:cubicBezTo>
                  <a:cubicBezTo>
                    <a:pt x="21774" y="1987005"/>
                    <a:pt x="18283" y="1986563"/>
                    <a:pt x="7225" y="1987650"/>
                  </a:cubicBezTo>
                  <a:cubicBezTo>
                    <a:pt x="3029" y="1986903"/>
                    <a:pt x="-244" y="1984549"/>
                    <a:pt x="0" y="1980425"/>
                  </a:cubicBezTo>
                  <a:cubicBezTo>
                    <a:pt x="16992" y="1831379"/>
                    <a:pt x="19948" y="1543659"/>
                    <a:pt x="0" y="1283228"/>
                  </a:cubicBezTo>
                  <a:cubicBezTo>
                    <a:pt x="-19948" y="1022797"/>
                    <a:pt x="-29227" y="808319"/>
                    <a:pt x="0" y="645226"/>
                  </a:cubicBezTo>
                  <a:cubicBezTo>
                    <a:pt x="29227" y="482133"/>
                    <a:pt x="-15393" y="146363"/>
                    <a:pt x="0" y="7225"/>
                  </a:cubicBezTo>
                  <a:close/>
                </a:path>
                <a:path w="43349" h="1987650" stroke="0" extrusionOk="0">
                  <a:moveTo>
                    <a:pt x="0" y="7225"/>
                  </a:moveTo>
                  <a:cubicBezTo>
                    <a:pt x="-43" y="2648"/>
                    <a:pt x="3035" y="-709"/>
                    <a:pt x="7225" y="0"/>
                  </a:cubicBezTo>
                  <a:cubicBezTo>
                    <a:pt x="17935" y="-201"/>
                    <a:pt x="24761" y="990"/>
                    <a:pt x="36124" y="0"/>
                  </a:cubicBezTo>
                  <a:cubicBezTo>
                    <a:pt x="40871" y="-246"/>
                    <a:pt x="43595" y="3151"/>
                    <a:pt x="43349" y="7225"/>
                  </a:cubicBezTo>
                  <a:cubicBezTo>
                    <a:pt x="70202" y="355793"/>
                    <a:pt x="31472" y="418981"/>
                    <a:pt x="43349" y="704422"/>
                  </a:cubicBezTo>
                  <a:cubicBezTo>
                    <a:pt x="55226" y="989863"/>
                    <a:pt x="58217" y="1099843"/>
                    <a:pt x="43349" y="1302960"/>
                  </a:cubicBezTo>
                  <a:cubicBezTo>
                    <a:pt x="28481" y="1506077"/>
                    <a:pt x="55451" y="1745982"/>
                    <a:pt x="43349" y="1980425"/>
                  </a:cubicBezTo>
                  <a:cubicBezTo>
                    <a:pt x="42796" y="1984798"/>
                    <a:pt x="39937" y="1987674"/>
                    <a:pt x="36124" y="1987650"/>
                  </a:cubicBezTo>
                  <a:cubicBezTo>
                    <a:pt x="23743" y="1988094"/>
                    <a:pt x="19214" y="1986978"/>
                    <a:pt x="7225" y="1987650"/>
                  </a:cubicBezTo>
                  <a:cubicBezTo>
                    <a:pt x="3549" y="1987341"/>
                    <a:pt x="135" y="1984881"/>
                    <a:pt x="0" y="1980425"/>
                  </a:cubicBezTo>
                  <a:cubicBezTo>
                    <a:pt x="30663" y="1730472"/>
                    <a:pt x="-6089" y="1610173"/>
                    <a:pt x="0" y="1283228"/>
                  </a:cubicBezTo>
                  <a:cubicBezTo>
                    <a:pt x="6089" y="956283"/>
                    <a:pt x="-7369" y="922808"/>
                    <a:pt x="0" y="625494"/>
                  </a:cubicBezTo>
                  <a:cubicBezTo>
                    <a:pt x="7369" y="328180"/>
                    <a:pt x="15768" y="184447"/>
                    <a:pt x="0" y="722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923097F-B8A7-2E6E-6C70-4475366397F9}"/>
                </a:ext>
              </a:extLst>
            </p:cNvPr>
            <p:cNvSpPr/>
            <p:nvPr/>
          </p:nvSpPr>
          <p:spPr>
            <a:xfrm>
              <a:off x="5167365" y="1067146"/>
              <a:ext cx="43349" cy="1987650"/>
            </a:xfrm>
            <a:custGeom>
              <a:avLst/>
              <a:gdLst>
                <a:gd name="connsiteX0" fmla="*/ 0 w 43349"/>
                <a:gd name="connsiteY0" fmla="*/ 7225 h 1987650"/>
                <a:gd name="connsiteX1" fmla="*/ 7225 w 43349"/>
                <a:gd name="connsiteY1" fmla="*/ 0 h 1987650"/>
                <a:gd name="connsiteX2" fmla="*/ 36124 w 43349"/>
                <a:gd name="connsiteY2" fmla="*/ 0 h 1987650"/>
                <a:gd name="connsiteX3" fmla="*/ 43349 w 43349"/>
                <a:gd name="connsiteY3" fmla="*/ 7225 h 1987650"/>
                <a:gd name="connsiteX4" fmla="*/ 43349 w 43349"/>
                <a:gd name="connsiteY4" fmla="*/ 704422 h 1987650"/>
                <a:gd name="connsiteX5" fmla="*/ 43349 w 43349"/>
                <a:gd name="connsiteY5" fmla="*/ 1362156 h 1987650"/>
                <a:gd name="connsiteX6" fmla="*/ 43349 w 43349"/>
                <a:gd name="connsiteY6" fmla="*/ 1980425 h 1987650"/>
                <a:gd name="connsiteX7" fmla="*/ 36124 w 43349"/>
                <a:gd name="connsiteY7" fmla="*/ 1987650 h 1987650"/>
                <a:gd name="connsiteX8" fmla="*/ 7225 w 43349"/>
                <a:gd name="connsiteY8" fmla="*/ 1987650 h 1987650"/>
                <a:gd name="connsiteX9" fmla="*/ 0 w 43349"/>
                <a:gd name="connsiteY9" fmla="*/ 1980425 h 1987650"/>
                <a:gd name="connsiteX10" fmla="*/ 0 w 43349"/>
                <a:gd name="connsiteY10" fmla="*/ 1283228 h 1987650"/>
                <a:gd name="connsiteX11" fmla="*/ 0 w 43349"/>
                <a:gd name="connsiteY11" fmla="*/ 645226 h 1987650"/>
                <a:gd name="connsiteX12" fmla="*/ 0 w 43349"/>
                <a:gd name="connsiteY12" fmla="*/ 7225 h 19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" h="1987650" fill="none" extrusionOk="0">
                  <a:moveTo>
                    <a:pt x="0" y="7225"/>
                  </a:moveTo>
                  <a:cubicBezTo>
                    <a:pt x="253" y="2960"/>
                    <a:pt x="3233" y="865"/>
                    <a:pt x="7225" y="0"/>
                  </a:cubicBezTo>
                  <a:cubicBezTo>
                    <a:pt x="19715" y="1336"/>
                    <a:pt x="21867" y="-35"/>
                    <a:pt x="36124" y="0"/>
                  </a:cubicBezTo>
                  <a:cubicBezTo>
                    <a:pt x="39853" y="312"/>
                    <a:pt x="43174" y="3113"/>
                    <a:pt x="43349" y="7225"/>
                  </a:cubicBezTo>
                  <a:cubicBezTo>
                    <a:pt x="54741" y="327156"/>
                    <a:pt x="33738" y="482476"/>
                    <a:pt x="43349" y="704422"/>
                  </a:cubicBezTo>
                  <a:cubicBezTo>
                    <a:pt x="52960" y="926368"/>
                    <a:pt x="51939" y="1062653"/>
                    <a:pt x="43349" y="1362156"/>
                  </a:cubicBezTo>
                  <a:cubicBezTo>
                    <a:pt x="34759" y="1661659"/>
                    <a:pt x="26987" y="1848097"/>
                    <a:pt x="43349" y="1980425"/>
                  </a:cubicBezTo>
                  <a:cubicBezTo>
                    <a:pt x="43357" y="1984544"/>
                    <a:pt x="39884" y="1987574"/>
                    <a:pt x="36124" y="1987650"/>
                  </a:cubicBezTo>
                  <a:cubicBezTo>
                    <a:pt x="21774" y="1987005"/>
                    <a:pt x="18283" y="1986563"/>
                    <a:pt x="7225" y="1987650"/>
                  </a:cubicBezTo>
                  <a:cubicBezTo>
                    <a:pt x="3029" y="1986903"/>
                    <a:pt x="-244" y="1984549"/>
                    <a:pt x="0" y="1980425"/>
                  </a:cubicBezTo>
                  <a:cubicBezTo>
                    <a:pt x="16992" y="1831379"/>
                    <a:pt x="19948" y="1543659"/>
                    <a:pt x="0" y="1283228"/>
                  </a:cubicBezTo>
                  <a:cubicBezTo>
                    <a:pt x="-19948" y="1022797"/>
                    <a:pt x="-29227" y="808319"/>
                    <a:pt x="0" y="645226"/>
                  </a:cubicBezTo>
                  <a:cubicBezTo>
                    <a:pt x="29227" y="482133"/>
                    <a:pt x="-15393" y="146363"/>
                    <a:pt x="0" y="7225"/>
                  </a:cubicBezTo>
                  <a:close/>
                </a:path>
                <a:path w="43349" h="1987650" stroke="0" extrusionOk="0">
                  <a:moveTo>
                    <a:pt x="0" y="7225"/>
                  </a:moveTo>
                  <a:cubicBezTo>
                    <a:pt x="-43" y="2648"/>
                    <a:pt x="3035" y="-709"/>
                    <a:pt x="7225" y="0"/>
                  </a:cubicBezTo>
                  <a:cubicBezTo>
                    <a:pt x="17935" y="-201"/>
                    <a:pt x="24761" y="990"/>
                    <a:pt x="36124" y="0"/>
                  </a:cubicBezTo>
                  <a:cubicBezTo>
                    <a:pt x="40871" y="-246"/>
                    <a:pt x="43595" y="3151"/>
                    <a:pt x="43349" y="7225"/>
                  </a:cubicBezTo>
                  <a:cubicBezTo>
                    <a:pt x="70202" y="355793"/>
                    <a:pt x="31472" y="418981"/>
                    <a:pt x="43349" y="704422"/>
                  </a:cubicBezTo>
                  <a:cubicBezTo>
                    <a:pt x="55226" y="989863"/>
                    <a:pt x="58217" y="1099843"/>
                    <a:pt x="43349" y="1302960"/>
                  </a:cubicBezTo>
                  <a:cubicBezTo>
                    <a:pt x="28481" y="1506077"/>
                    <a:pt x="55451" y="1745982"/>
                    <a:pt x="43349" y="1980425"/>
                  </a:cubicBezTo>
                  <a:cubicBezTo>
                    <a:pt x="42796" y="1984798"/>
                    <a:pt x="39937" y="1987674"/>
                    <a:pt x="36124" y="1987650"/>
                  </a:cubicBezTo>
                  <a:cubicBezTo>
                    <a:pt x="23743" y="1988094"/>
                    <a:pt x="19214" y="1986978"/>
                    <a:pt x="7225" y="1987650"/>
                  </a:cubicBezTo>
                  <a:cubicBezTo>
                    <a:pt x="3549" y="1987341"/>
                    <a:pt x="135" y="1984881"/>
                    <a:pt x="0" y="1980425"/>
                  </a:cubicBezTo>
                  <a:cubicBezTo>
                    <a:pt x="30663" y="1730472"/>
                    <a:pt x="-6089" y="1610173"/>
                    <a:pt x="0" y="1283228"/>
                  </a:cubicBezTo>
                  <a:cubicBezTo>
                    <a:pt x="6089" y="956283"/>
                    <a:pt x="-7369" y="922808"/>
                    <a:pt x="0" y="625494"/>
                  </a:cubicBezTo>
                  <a:cubicBezTo>
                    <a:pt x="7369" y="328180"/>
                    <a:pt x="15768" y="184447"/>
                    <a:pt x="0" y="722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C3B27C4-85D1-6AE1-C531-DEBFDF26BE22}"/>
                </a:ext>
              </a:extLst>
            </p:cNvPr>
            <p:cNvSpPr/>
            <p:nvPr/>
          </p:nvSpPr>
          <p:spPr>
            <a:xfrm>
              <a:off x="5815404" y="1113344"/>
              <a:ext cx="43349" cy="1987650"/>
            </a:xfrm>
            <a:custGeom>
              <a:avLst/>
              <a:gdLst>
                <a:gd name="connsiteX0" fmla="*/ 0 w 43349"/>
                <a:gd name="connsiteY0" fmla="*/ 7225 h 1987650"/>
                <a:gd name="connsiteX1" fmla="*/ 7225 w 43349"/>
                <a:gd name="connsiteY1" fmla="*/ 0 h 1987650"/>
                <a:gd name="connsiteX2" fmla="*/ 36124 w 43349"/>
                <a:gd name="connsiteY2" fmla="*/ 0 h 1987650"/>
                <a:gd name="connsiteX3" fmla="*/ 43349 w 43349"/>
                <a:gd name="connsiteY3" fmla="*/ 7225 h 1987650"/>
                <a:gd name="connsiteX4" fmla="*/ 43349 w 43349"/>
                <a:gd name="connsiteY4" fmla="*/ 704422 h 1987650"/>
                <a:gd name="connsiteX5" fmla="*/ 43349 w 43349"/>
                <a:gd name="connsiteY5" fmla="*/ 1362156 h 1987650"/>
                <a:gd name="connsiteX6" fmla="*/ 43349 w 43349"/>
                <a:gd name="connsiteY6" fmla="*/ 1980425 h 1987650"/>
                <a:gd name="connsiteX7" fmla="*/ 36124 w 43349"/>
                <a:gd name="connsiteY7" fmla="*/ 1987650 h 1987650"/>
                <a:gd name="connsiteX8" fmla="*/ 7225 w 43349"/>
                <a:gd name="connsiteY8" fmla="*/ 1987650 h 1987650"/>
                <a:gd name="connsiteX9" fmla="*/ 0 w 43349"/>
                <a:gd name="connsiteY9" fmla="*/ 1980425 h 1987650"/>
                <a:gd name="connsiteX10" fmla="*/ 0 w 43349"/>
                <a:gd name="connsiteY10" fmla="*/ 1283228 h 1987650"/>
                <a:gd name="connsiteX11" fmla="*/ 0 w 43349"/>
                <a:gd name="connsiteY11" fmla="*/ 645226 h 1987650"/>
                <a:gd name="connsiteX12" fmla="*/ 0 w 43349"/>
                <a:gd name="connsiteY12" fmla="*/ 7225 h 19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" h="1987650" fill="none" extrusionOk="0">
                  <a:moveTo>
                    <a:pt x="0" y="7225"/>
                  </a:moveTo>
                  <a:cubicBezTo>
                    <a:pt x="253" y="2960"/>
                    <a:pt x="3233" y="865"/>
                    <a:pt x="7225" y="0"/>
                  </a:cubicBezTo>
                  <a:cubicBezTo>
                    <a:pt x="19715" y="1336"/>
                    <a:pt x="21867" y="-35"/>
                    <a:pt x="36124" y="0"/>
                  </a:cubicBezTo>
                  <a:cubicBezTo>
                    <a:pt x="39853" y="312"/>
                    <a:pt x="43174" y="3113"/>
                    <a:pt x="43349" y="7225"/>
                  </a:cubicBezTo>
                  <a:cubicBezTo>
                    <a:pt x="54741" y="327156"/>
                    <a:pt x="33738" y="482476"/>
                    <a:pt x="43349" y="704422"/>
                  </a:cubicBezTo>
                  <a:cubicBezTo>
                    <a:pt x="52960" y="926368"/>
                    <a:pt x="51939" y="1062653"/>
                    <a:pt x="43349" y="1362156"/>
                  </a:cubicBezTo>
                  <a:cubicBezTo>
                    <a:pt x="34759" y="1661659"/>
                    <a:pt x="26987" y="1848097"/>
                    <a:pt x="43349" y="1980425"/>
                  </a:cubicBezTo>
                  <a:cubicBezTo>
                    <a:pt x="43357" y="1984544"/>
                    <a:pt x="39884" y="1987574"/>
                    <a:pt x="36124" y="1987650"/>
                  </a:cubicBezTo>
                  <a:cubicBezTo>
                    <a:pt x="21774" y="1987005"/>
                    <a:pt x="18283" y="1986563"/>
                    <a:pt x="7225" y="1987650"/>
                  </a:cubicBezTo>
                  <a:cubicBezTo>
                    <a:pt x="3029" y="1986903"/>
                    <a:pt x="-244" y="1984549"/>
                    <a:pt x="0" y="1980425"/>
                  </a:cubicBezTo>
                  <a:cubicBezTo>
                    <a:pt x="16992" y="1831379"/>
                    <a:pt x="19948" y="1543659"/>
                    <a:pt x="0" y="1283228"/>
                  </a:cubicBezTo>
                  <a:cubicBezTo>
                    <a:pt x="-19948" y="1022797"/>
                    <a:pt x="-29227" y="808319"/>
                    <a:pt x="0" y="645226"/>
                  </a:cubicBezTo>
                  <a:cubicBezTo>
                    <a:pt x="29227" y="482133"/>
                    <a:pt x="-15393" y="146363"/>
                    <a:pt x="0" y="7225"/>
                  </a:cubicBezTo>
                  <a:close/>
                </a:path>
                <a:path w="43349" h="1987650" stroke="0" extrusionOk="0">
                  <a:moveTo>
                    <a:pt x="0" y="7225"/>
                  </a:moveTo>
                  <a:cubicBezTo>
                    <a:pt x="-43" y="2648"/>
                    <a:pt x="3035" y="-709"/>
                    <a:pt x="7225" y="0"/>
                  </a:cubicBezTo>
                  <a:cubicBezTo>
                    <a:pt x="17935" y="-201"/>
                    <a:pt x="24761" y="990"/>
                    <a:pt x="36124" y="0"/>
                  </a:cubicBezTo>
                  <a:cubicBezTo>
                    <a:pt x="40871" y="-246"/>
                    <a:pt x="43595" y="3151"/>
                    <a:pt x="43349" y="7225"/>
                  </a:cubicBezTo>
                  <a:cubicBezTo>
                    <a:pt x="70202" y="355793"/>
                    <a:pt x="31472" y="418981"/>
                    <a:pt x="43349" y="704422"/>
                  </a:cubicBezTo>
                  <a:cubicBezTo>
                    <a:pt x="55226" y="989863"/>
                    <a:pt x="58217" y="1099843"/>
                    <a:pt x="43349" y="1302960"/>
                  </a:cubicBezTo>
                  <a:cubicBezTo>
                    <a:pt x="28481" y="1506077"/>
                    <a:pt x="55451" y="1745982"/>
                    <a:pt x="43349" y="1980425"/>
                  </a:cubicBezTo>
                  <a:cubicBezTo>
                    <a:pt x="42796" y="1984798"/>
                    <a:pt x="39937" y="1987674"/>
                    <a:pt x="36124" y="1987650"/>
                  </a:cubicBezTo>
                  <a:cubicBezTo>
                    <a:pt x="23743" y="1988094"/>
                    <a:pt x="19214" y="1986978"/>
                    <a:pt x="7225" y="1987650"/>
                  </a:cubicBezTo>
                  <a:cubicBezTo>
                    <a:pt x="3549" y="1987341"/>
                    <a:pt x="135" y="1984881"/>
                    <a:pt x="0" y="1980425"/>
                  </a:cubicBezTo>
                  <a:cubicBezTo>
                    <a:pt x="30663" y="1730472"/>
                    <a:pt x="-6089" y="1610173"/>
                    <a:pt x="0" y="1283228"/>
                  </a:cubicBezTo>
                  <a:cubicBezTo>
                    <a:pt x="6089" y="956283"/>
                    <a:pt x="-7369" y="922808"/>
                    <a:pt x="0" y="625494"/>
                  </a:cubicBezTo>
                  <a:cubicBezTo>
                    <a:pt x="7369" y="328180"/>
                    <a:pt x="15768" y="184447"/>
                    <a:pt x="0" y="722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4C20295-46DB-D5F8-4379-3376A882AD86}"/>
                </a:ext>
              </a:extLst>
            </p:cNvPr>
            <p:cNvSpPr/>
            <p:nvPr/>
          </p:nvSpPr>
          <p:spPr>
            <a:xfrm>
              <a:off x="6485826" y="1133024"/>
              <a:ext cx="43349" cy="1987650"/>
            </a:xfrm>
            <a:custGeom>
              <a:avLst/>
              <a:gdLst>
                <a:gd name="connsiteX0" fmla="*/ 0 w 43349"/>
                <a:gd name="connsiteY0" fmla="*/ 7225 h 1987650"/>
                <a:gd name="connsiteX1" fmla="*/ 7225 w 43349"/>
                <a:gd name="connsiteY1" fmla="*/ 0 h 1987650"/>
                <a:gd name="connsiteX2" fmla="*/ 36124 w 43349"/>
                <a:gd name="connsiteY2" fmla="*/ 0 h 1987650"/>
                <a:gd name="connsiteX3" fmla="*/ 43349 w 43349"/>
                <a:gd name="connsiteY3" fmla="*/ 7225 h 1987650"/>
                <a:gd name="connsiteX4" fmla="*/ 43349 w 43349"/>
                <a:gd name="connsiteY4" fmla="*/ 704422 h 1987650"/>
                <a:gd name="connsiteX5" fmla="*/ 43349 w 43349"/>
                <a:gd name="connsiteY5" fmla="*/ 1362156 h 1987650"/>
                <a:gd name="connsiteX6" fmla="*/ 43349 w 43349"/>
                <a:gd name="connsiteY6" fmla="*/ 1980425 h 1987650"/>
                <a:gd name="connsiteX7" fmla="*/ 36124 w 43349"/>
                <a:gd name="connsiteY7" fmla="*/ 1987650 h 1987650"/>
                <a:gd name="connsiteX8" fmla="*/ 7225 w 43349"/>
                <a:gd name="connsiteY8" fmla="*/ 1987650 h 1987650"/>
                <a:gd name="connsiteX9" fmla="*/ 0 w 43349"/>
                <a:gd name="connsiteY9" fmla="*/ 1980425 h 1987650"/>
                <a:gd name="connsiteX10" fmla="*/ 0 w 43349"/>
                <a:gd name="connsiteY10" fmla="*/ 1283228 h 1987650"/>
                <a:gd name="connsiteX11" fmla="*/ 0 w 43349"/>
                <a:gd name="connsiteY11" fmla="*/ 645226 h 1987650"/>
                <a:gd name="connsiteX12" fmla="*/ 0 w 43349"/>
                <a:gd name="connsiteY12" fmla="*/ 7225 h 19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" h="1987650" fill="none" extrusionOk="0">
                  <a:moveTo>
                    <a:pt x="0" y="7225"/>
                  </a:moveTo>
                  <a:cubicBezTo>
                    <a:pt x="253" y="2960"/>
                    <a:pt x="3233" y="865"/>
                    <a:pt x="7225" y="0"/>
                  </a:cubicBezTo>
                  <a:cubicBezTo>
                    <a:pt x="19715" y="1336"/>
                    <a:pt x="21867" y="-35"/>
                    <a:pt x="36124" y="0"/>
                  </a:cubicBezTo>
                  <a:cubicBezTo>
                    <a:pt x="39853" y="312"/>
                    <a:pt x="43174" y="3113"/>
                    <a:pt x="43349" y="7225"/>
                  </a:cubicBezTo>
                  <a:cubicBezTo>
                    <a:pt x="54741" y="327156"/>
                    <a:pt x="33738" y="482476"/>
                    <a:pt x="43349" y="704422"/>
                  </a:cubicBezTo>
                  <a:cubicBezTo>
                    <a:pt x="52960" y="926368"/>
                    <a:pt x="51939" y="1062653"/>
                    <a:pt x="43349" y="1362156"/>
                  </a:cubicBezTo>
                  <a:cubicBezTo>
                    <a:pt x="34759" y="1661659"/>
                    <a:pt x="26987" y="1848097"/>
                    <a:pt x="43349" y="1980425"/>
                  </a:cubicBezTo>
                  <a:cubicBezTo>
                    <a:pt x="43357" y="1984544"/>
                    <a:pt x="39884" y="1987574"/>
                    <a:pt x="36124" y="1987650"/>
                  </a:cubicBezTo>
                  <a:cubicBezTo>
                    <a:pt x="21774" y="1987005"/>
                    <a:pt x="18283" y="1986563"/>
                    <a:pt x="7225" y="1987650"/>
                  </a:cubicBezTo>
                  <a:cubicBezTo>
                    <a:pt x="3029" y="1986903"/>
                    <a:pt x="-244" y="1984549"/>
                    <a:pt x="0" y="1980425"/>
                  </a:cubicBezTo>
                  <a:cubicBezTo>
                    <a:pt x="16992" y="1831379"/>
                    <a:pt x="19948" y="1543659"/>
                    <a:pt x="0" y="1283228"/>
                  </a:cubicBezTo>
                  <a:cubicBezTo>
                    <a:pt x="-19948" y="1022797"/>
                    <a:pt x="-29227" y="808319"/>
                    <a:pt x="0" y="645226"/>
                  </a:cubicBezTo>
                  <a:cubicBezTo>
                    <a:pt x="29227" y="482133"/>
                    <a:pt x="-15393" y="146363"/>
                    <a:pt x="0" y="7225"/>
                  </a:cubicBezTo>
                  <a:close/>
                </a:path>
                <a:path w="43349" h="1987650" stroke="0" extrusionOk="0">
                  <a:moveTo>
                    <a:pt x="0" y="7225"/>
                  </a:moveTo>
                  <a:cubicBezTo>
                    <a:pt x="-43" y="2648"/>
                    <a:pt x="3035" y="-709"/>
                    <a:pt x="7225" y="0"/>
                  </a:cubicBezTo>
                  <a:cubicBezTo>
                    <a:pt x="17935" y="-201"/>
                    <a:pt x="24761" y="990"/>
                    <a:pt x="36124" y="0"/>
                  </a:cubicBezTo>
                  <a:cubicBezTo>
                    <a:pt x="40871" y="-246"/>
                    <a:pt x="43595" y="3151"/>
                    <a:pt x="43349" y="7225"/>
                  </a:cubicBezTo>
                  <a:cubicBezTo>
                    <a:pt x="70202" y="355793"/>
                    <a:pt x="31472" y="418981"/>
                    <a:pt x="43349" y="704422"/>
                  </a:cubicBezTo>
                  <a:cubicBezTo>
                    <a:pt x="55226" y="989863"/>
                    <a:pt x="58217" y="1099843"/>
                    <a:pt x="43349" y="1302960"/>
                  </a:cubicBezTo>
                  <a:cubicBezTo>
                    <a:pt x="28481" y="1506077"/>
                    <a:pt x="55451" y="1745982"/>
                    <a:pt x="43349" y="1980425"/>
                  </a:cubicBezTo>
                  <a:cubicBezTo>
                    <a:pt x="42796" y="1984798"/>
                    <a:pt x="39937" y="1987674"/>
                    <a:pt x="36124" y="1987650"/>
                  </a:cubicBezTo>
                  <a:cubicBezTo>
                    <a:pt x="23743" y="1988094"/>
                    <a:pt x="19214" y="1986978"/>
                    <a:pt x="7225" y="1987650"/>
                  </a:cubicBezTo>
                  <a:cubicBezTo>
                    <a:pt x="3549" y="1987341"/>
                    <a:pt x="135" y="1984881"/>
                    <a:pt x="0" y="1980425"/>
                  </a:cubicBezTo>
                  <a:cubicBezTo>
                    <a:pt x="30663" y="1730472"/>
                    <a:pt x="-6089" y="1610173"/>
                    <a:pt x="0" y="1283228"/>
                  </a:cubicBezTo>
                  <a:cubicBezTo>
                    <a:pt x="6089" y="956283"/>
                    <a:pt x="-7369" y="922808"/>
                    <a:pt x="0" y="625494"/>
                  </a:cubicBezTo>
                  <a:cubicBezTo>
                    <a:pt x="7369" y="328180"/>
                    <a:pt x="15768" y="184447"/>
                    <a:pt x="0" y="722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4AEFD9A-BB13-03E1-AC87-A20A467CB0A8}"/>
                </a:ext>
              </a:extLst>
            </p:cNvPr>
            <p:cNvSpPr/>
            <p:nvPr/>
          </p:nvSpPr>
          <p:spPr>
            <a:xfrm>
              <a:off x="7131267" y="1113344"/>
              <a:ext cx="43349" cy="1987650"/>
            </a:xfrm>
            <a:custGeom>
              <a:avLst/>
              <a:gdLst>
                <a:gd name="connsiteX0" fmla="*/ 0 w 43349"/>
                <a:gd name="connsiteY0" fmla="*/ 7225 h 1987650"/>
                <a:gd name="connsiteX1" fmla="*/ 7225 w 43349"/>
                <a:gd name="connsiteY1" fmla="*/ 0 h 1987650"/>
                <a:gd name="connsiteX2" fmla="*/ 36124 w 43349"/>
                <a:gd name="connsiteY2" fmla="*/ 0 h 1987650"/>
                <a:gd name="connsiteX3" fmla="*/ 43349 w 43349"/>
                <a:gd name="connsiteY3" fmla="*/ 7225 h 1987650"/>
                <a:gd name="connsiteX4" fmla="*/ 43349 w 43349"/>
                <a:gd name="connsiteY4" fmla="*/ 704422 h 1987650"/>
                <a:gd name="connsiteX5" fmla="*/ 43349 w 43349"/>
                <a:gd name="connsiteY5" fmla="*/ 1362156 h 1987650"/>
                <a:gd name="connsiteX6" fmla="*/ 43349 w 43349"/>
                <a:gd name="connsiteY6" fmla="*/ 1980425 h 1987650"/>
                <a:gd name="connsiteX7" fmla="*/ 36124 w 43349"/>
                <a:gd name="connsiteY7" fmla="*/ 1987650 h 1987650"/>
                <a:gd name="connsiteX8" fmla="*/ 7225 w 43349"/>
                <a:gd name="connsiteY8" fmla="*/ 1987650 h 1987650"/>
                <a:gd name="connsiteX9" fmla="*/ 0 w 43349"/>
                <a:gd name="connsiteY9" fmla="*/ 1980425 h 1987650"/>
                <a:gd name="connsiteX10" fmla="*/ 0 w 43349"/>
                <a:gd name="connsiteY10" fmla="*/ 1283228 h 1987650"/>
                <a:gd name="connsiteX11" fmla="*/ 0 w 43349"/>
                <a:gd name="connsiteY11" fmla="*/ 645226 h 1987650"/>
                <a:gd name="connsiteX12" fmla="*/ 0 w 43349"/>
                <a:gd name="connsiteY12" fmla="*/ 7225 h 19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" h="1987650" fill="none" extrusionOk="0">
                  <a:moveTo>
                    <a:pt x="0" y="7225"/>
                  </a:moveTo>
                  <a:cubicBezTo>
                    <a:pt x="253" y="2960"/>
                    <a:pt x="3233" y="865"/>
                    <a:pt x="7225" y="0"/>
                  </a:cubicBezTo>
                  <a:cubicBezTo>
                    <a:pt x="19715" y="1336"/>
                    <a:pt x="21867" y="-35"/>
                    <a:pt x="36124" y="0"/>
                  </a:cubicBezTo>
                  <a:cubicBezTo>
                    <a:pt x="39853" y="312"/>
                    <a:pt x="43174" y="3113"/>
                    <a:pt x="43349" y="7225"/>
                  </a:cubicBezTo>
                  <a:cubicBezTo>
                    <a:pt x="54741" y="327156"/>
                    <a:pt x="33738" y="482476"/>
                    <a:pt x="43349" y="704422"/>
                  </a:cubicBezTo>
                  <a:cubicBezTo>
                    <a:pt x="52960" y="926368"/>
                    <a:pt x="51939" y="1062653"/>
                    <a:pt x="43349" y="1362156"/>
                  </a:cubicBezTo>
                  <a:cubicBezTo>
                    <a:pt x="34759" y="1661659"/>
                    <a:pt x="26987" y="1848097"/>
                    <a:pt x="43349" y="1980425"/>
                  </a:cubicBezTo>
                  <a:cubicBezTo>
                    <a:pt x="43357" y="1984544"/>
                    <a:pt x="39884" y="1987574"/>
                    <a:pt x="36124" y="1987650"/>
                  </a:cubicBezTo>
                  <a:cubicBezTo>
                    <a:pt x="21774" y="1987005"/>
                    <a:pt x="18283" y="1986563"/>
                    <a:pt x="7225" y="1987650"/>
                  </a:cubicBezTo>
                  <a:cubicBezTo>
                    <a:pt x="3029" y="1986903"/>
                    <a:pt x="-244" y="1984549"/>
                    <a:pt x="0" y="1980425"/>
                  </a:cubicBezTo>
                  <a:cubicBezTo>
                    <a:pt x="16992" y="1831379"/>
                    <a:pt x="19948" y="1543659"/>
                    <a:pt x="0" y="1283228"/>
                  </a:cubicBezTo>
                  <a:cubicBezTo>
                    <a:pt x="-19948" y="1022797"/>
                    <a:pt x="-29227" y="808319"/>
                    <a:pt x="0" y="645226"/>
                  </a:cubicBezTo>
                  <a:cubicBezTo>
                    <a:pt x="29227" y="482133"/>
                    <a:pt x="-15393" y="146363"/>
                    <a:pt x="0" y="7225"/>
                  </a:cubicBezTo>
                  <a:close/>
                </a:path>
                <a:path w="43349" h="1987650" stroke="0" extrusionOk="0">
                  <a:moveTo>
                    <a:pt x="0" y="7225"/>
                  </a:moveTo>
                  <a:cubicBezTo>
                    <a:pt x="-43" y="2648"/>
                    <a:pt x="3035" y="-709"/>
                    <a:pt x="7225" y="0"/>
                  </a:cubicBezTo>
                  <a:cubicBezTo>
                    <a:pt x="17935" y="-201"/>
                    <a:pt x="24761" y="990"/>
                    <a:pt x="36124" y="0"/>
                  </a:cubicBezTo>
                  <a:cubicBezTo>
                    <a:pt x="40871" y="-246"/>
                    <a:pt x="43595" y="3151"/>
                    <a:pt x="43349" y="7225"/>
                  </a:cubicBezTo>
                  <a:cubicBezTo>
                    <a:pt x="70202" y="355793"/>
                    <a:pt x="31472" y="418981"/>
                    <a:pt x="43349" y="704422"/>
                  </a:cubicBezTo>
                  <a:cubicBezTo>
                    <a:pt x="55226" y="989863"/>
                    <a:pt x="58217" y="1099843"/>
                    <a:pt x="43349" y="1302960"/>
                  </a:cubicBezTo>
                  <a:cubicBezTo>
                    <a:pt x="28481" y="1506077"/>
                    <a:pt x="55451" y="1745982"/>
                    <a:pt x="43349" y="1980425"/>
                  </a:cubicBezTo>
                  <a:cubicBezTo>
                    <a:pt x="42796" y="1984798"/>
                    <a:pt x="39937" y="1987674"/>
                    <a:pt x="36124" y="1987650"/>
                  </a:cubicBezTo>
                  <a:cubicBezTo>
                    <a:pt x="23743" y="1988094"/>
                    <a:pt x="19214" y="1986978"/>
                    <a:pt x="7225" y="1987650"/>
                  </a:cubicBezTo>
                  <a:cubicBezTo>
                    <a:pt x="3549" y="1987341"/>
                    <a:pt x="135" y="1984881"/>
                    <a:pt x="0" y="1980425"/>
                  </a:cubicBezTo>
                  <a:cubicBezTo>
                    <a:pt x="30663" y="1730472"/>
                    <a:pt x="-6089" y="1610173"/>
                    <a:pt x="0" y="1283228"/>
                  </a:cubicBezTo>
                  <a:cubicBezTo>
                    <a:pt x="6089" y="956283"/>
                    <a:pt x="-7369" y="922808"/>
                    <a:pt x="0" y="625494"/>
                  </a:cubicBezTo>
                  <a:cubicBezTo>
                    <a:pt x="7369" y="328180"/>
                    <a:pt x="15768" y="184447"/>
                    <a:pt x="0" y="722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D7531D72-7BEF-6833-91C9-2190EFD32729}"/>
                </a:ext>
              </a:extLst>
            </p:cNvPr>
            <p:cNvSpPr/>
            <p:nvPr/>
          </p:nvSpPr>
          <p:spPr>
            <a:xfrm>
              <a:off x="7901692" y="1133024"/>
              <a:ext cx="43349" cy="1987650"/>
            </a:xfrm>
            <a:custGeom>
              <a:avLst/>
              <a:gdLst>
                <a:gd name="connsiteX0" fmla="*/ 0 w 43349"/>
                <a:gd name="connsiteY0" fmla="*/ 7225 h 1987650"/>
                <a:gd name="connsiteX1" fmla="*/ 7225 w 43349"/>
                <a:gd name="connsiteY1" fmla="*/ 0 h 1987650"/>
                <a:gd name="connsiteX2" fmla="*/ 36124 w 43349"/>
                <a:gd name="connsiteY2" fmla="*/ 0 h 1987650"/>
                <a:gd name="connsiteX3" fmla="*/ 43349 w 43349"/>
                <a:gd name="connsiteY3" fmla="*/ 7225 h 1987650"/>
                <a:gd name="connsiteX4" fmla="*/ 43349 w 43349"/>
                <a:gd name="connsiteY4" fmla="*/ 704422 h 1987650"/>
                <a:gd name="connsiteX5" fmla="*/ 43349 w 43349"/>
                <a:gd name="connsiteY5" fmla="*/ 1362156 h 1987650"/>
                <a:gd name="connsiteX6" fmla="*/ 43349 w 43349"/>
                <a:gd name="connsiteY6" fmla="*/ 1980425 h 1987650"/>
                <a:gd name="connsiteX7" fmla="*/ 36124 w 43349"/>
                <a:gd name="connsiteY7" fmla="*/ 1987650 h 1987650"/>
                <a:gd name="connsiteX8" fmla="*/ 7225 w 43349"/>
                <a:gd name="connsiteY8" fmla="*/ 1987650 h 1987650"/>
                <a:gd name="connsiteX9" fmla="*/ 0 w 43349"/>
                <a:gd name="connsiteY9" fmla="*/ 1980425 h 1987650"/>
                <a:gd name="connsiteX10" fmla="*/ 0 w 43349"/>
                <a:gd name="connsiteY10" fmla="*/ 1283228 h 1987650"/>
                <a:gd name="connsiteX11" fmla="*/ 0 w 43349"/>
                <a:gd name="connsiteY11" fmla="*/ 645226 h 1987650"/>
                <a:gd name="connsiteX12" fmla="*/ 0 w 43349"/>
                <a:gd name="connsiteY12" fmla="*/ 7225 h 19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" h="1987650" fill="none" extrusionOk="0">
                  <a:moveTo>
                    <a:pt x="0" y="7225"/>
                  </a:moveTo>
                  <a:cubicBezTo>
                    <a:pt x="253" y="2960"/>
                    <a:pt x="3233" y="865"/>
                    <a:pt x="7225" y="0"/>
                  </a:cubicBezTo>
                  <a:cubicBezTo>
                    <a:pt x="19715" y="1336"/>
                    <a:pt x="21867" y="-35"/>
                    <a:pt x="36124" y="0"/>
                  </a:cubicBezTo>
                  <a:cubicBezTo>
                    <a:pt x="39853" y="312"/>
                    <a:pt x="43174" y="3113"/>
                    <a:pt x="43349" y="7225"/>
                  </a:cubicBezTo>
                  <a:cubicBezTo>
                    <a:pt x="54741" y="327156"/>
                    <a:pt x="33738" y="482476"/>
                    <a:pt x="43349" y="704422"/>
                  </a:cubicBezTo>
                  <a:cubicBezTo>
                    <a:pt x="52960" y="926368"/>
                    <a:pt x="51939" y="1062653"/>
                    <a:pt x="43349" y="1362156"/>
                  </a:cubicBezTo>
                  <a:cubicBezTo>
                    <a:pt x="34759" y="1661659"/>
                    <a:pt x="26987" y="1848097"/>
                    <a:pt x="43349" y="1980425"/>
                  </a:cubicBezTo>
                  <a:cubicBezTo>
                    <a:pt x="43357" y="1984544"/>
                    <a:pt x="39884" y="1987574"/>
                    <a:pt x="36124" y="1987650"/>
                  </a:cubicBezTo>
                  <a:cubicBezTo>
                    <a:pt x="21774" y="1987005"/>
                    <a:pt x="18283" y="1986563"/>
                    <a:pt x="7225" y="1987650"/>
                  </a:cubicBezTo>
                  <a:cubicBezTo>
                    <a:pt x="3029" y="1986903"/>
                    <a:pt x="-244" y="1984549"/>
                    <a:pt x="0" y="1980425"/>
                  </a:cubicBezTo>
                  <a:cubicBezTo>
                    <a:pt x="16992" y="1831379"/>
                    <a:pt x="19948" y="1543659"/>
                    <a:pt x="0" y="1283228"/>
                  </a:cubicBezTo>
                  <a:cubicBezTo>
                    <a:pt x="-19948" y="1022797"/>
                    <a:pt x="-29227" y="808319"/>
                    <a:pt x="0" y="645226"/>
                  </a:cubicBezTo>
                  <a:cubicBezTo>
                    <a:pt x="29227" y="482133"/>
                    <a:pt x="-15393" y="146363"/>
                    <a:pt x="0" y="7225"/>
                  </a:cubicBezTo>
                  <a:close/>
                </a:path>
                <a:path w="43349" h="1987650" stroke="0" extrusionOk="0">
                  <a:moveTo>
                    <a:pt x="0" y="7225"/>
                  </a:moveTo>
                  <a:cubicBezTo>
                    <a:pt x="-43" y="2648"/>
                    <a:pt x="3035" y="-709"/>
                    <a:pt x="7225" y="0"/>
                  </a:cubicBezTo>
                  <a:cubicBezTo>
                    <a:pt x="17935" y="-201"/>
                    <a:pt x="24761" y="990"/>
                    <a:pt x="36124" y="0"/>
                  </a:cubicBezTo>
                  <a:cubicBezTo>
                    <a:pt x="40871" y="-246"/>
                    <a:pt x="43595" y="3151"/>
                    <a:pt x="43349" y="7225"/>
                  </a:cubicBezTo>
                  <a:cubicBezTo>
                    <a:pt x="70202" y="355793"/>
                    <a:pt x="31472" y="418981"/>
                    <a:pt x="43349" y="704422"/>
                  </a:cubicBezTo>
                  <a:cubicBezTo>
                    <a:pt x="55226" y="989863"/>
                    <a:pt x="58217" y="1099843"/>
                    <a:pt x="43349" y="1302960"/>
                  </a:cubicBezTo>
                  <a:cubicBezTo>
                    <a:pt x="28481" y="1506077"/>
                    <a:pt x="55451" y="1745982"/>
                    <a:pt x="43349" y="1980425"/>
                  </a:cubicBezTo>
                  <a:cubicBezTo>
                    <a:pt x="42796" y="1984798"/>
                    <a:pt x="39937" y="1987674"/>
                    <a:pt x="36124" y="1987650"/>
                  </a:cubicBezTo>
                  <a:cubicBezTo>
                    <a:pt x="23743" y="1988094"/>
                    <a:pt x="19214" y="1986978"/>
                    <a:pt x="7225" y="1987650"/>
                  </a:cubicBezTo>
                  <a:cubicBezTo>
                    <a:pt x="3549" y="1987341"/>
                    <a:pt x="135" y="1984881"/>
                    <a:pt x="0" y="1980425"/>
                  </a:cubicBezTo>
                  <a:cubicBezTo>
                    <a:pt x="30663" y="1730472"/>
                    <a:pt x="-6089" y="1610173"/>
                    <a:pt x="0" y="1283228"/>
                  </a:cubicBezTo>
                  <a:cubicBezTo>
                    <a:pt x="6089" y="956283"/>
                    <a:pt x="-7369" y="922808"/>
                    <a:pt x="0" y="625494"/>
                  </a:cubicBezTo>
                  <a:cubicBezTo>
                    <a:pt x="7369" y="328180"/>
                    <a:pt x="15768" y="184447"/>
                    <a:pt x="0" y="722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BFDA6C3-9D63-FB7B-53E8-6A2C553FB7DE}"/>
                </a:ext>
              </a:extLst>
            </p:cNvPr>
            <p:cNvSpPr/>
            <p:nvPr/>
          </p:nvSpPr>
          <p:spPr>
            <a:xfrm>
              <a:off x="8650443" y="1113344"/>
              <a:ext cx="43349" cy="1987650"/>
            </a:xfrm>
            <a:custGeom>
              <a:avLst/>
              <a:gdLst>
                <a:gd name="connsiteX0" fmla="*/ 0 w 43349"/>
                <a:gd name="connsiteY0" fmla="*/ 7225 h 1987650"/>
                <a:gd name="connsiteX1" fmla="*/ 7225 w 43349"/>
                <a:gd name="connsiteY1" fmla="*/ 0 h 1987650"/>
                <a:gd name="connsiteX2" fmla="*/ 36124 w 43349"/>
                <a:gd name="connsiteY2" fmla="*/ 0 h 1987650"/>
                <a:gd name="connsiteX3" fmla="*/ 43349 w 43349"/>
                <a:gd name="connsiteY3" fmla="*/ 7225 h 1987650"/>
                <a:gd name="connsiteX4" fmla="*/ 43349 w 43349"/>
                <a:gd name="connsiteY4" fmla="*/ 704422 h 1987650"/>
                <a:gd name="connsiteX5" fmla="*/ 43349 w 43349"/>
                <a:gd name="connsiteY5" fmla="*/ 1362156 h 1987650"/>
                <a:gd name="connsiteX6" fmla="*/ 43349 w 43349"/>
                <a:gd name="connsiteY6" fmla="*/ 1980425 h 1987650"/>
                <a:gd name="connsiteX7" fmla="*/ 36124 w 43349"/>
                <a:gd name="connsiteY7" fmla="*/ 1987650 h 1987650"/>
                <a:gd name="connsiteX8" fmla="*/ 7225 w 43349"/>
                <a:gd name="connsiteY8" fmla="*/ 1987650 h 1987650"/>
                <a:gd name="connsiteX9" fmla="*/ 0 w 43349"/>
                <a:gd name="connsiteY9" fmla="*/ 1980425 h 1987650"/>
                <a:gd name="connsiteX10" fmla="*/ 0 w 43349"/>
                <a:gd name="connsiteY10" fmla="*/ 1283228 h 1987650"/>
                <a:gd name="connsiteX11" fmla="*/ 0 w 43349"/>
                <a:gd name="connsiteY11" fmla="*/ 645226 h 1987650"/>
                <a:gd name="connsiteX12" fmla="*/ 0 w 43349"/>
                <a:gd name="connsiteY12" fmla="*/ 7225 h 19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" h="1987650" fill="none" extrusionOk="0">
                  <a:moveTo>
                    <a:pt x="0" y="7225"/>
                  </a:moveTo>
                  <a:cubicBezTo>
                    <a:pt x="253" y="2960"/>
                    <a:pt x="3233" y="865"/>
                    <a:pt x="7225" y="0"/>
                  </a:cubicBezTo>
                  <a:cubicBezTo>
                    <a:pt x="19715" y="1336"/>
                    <a:pt x="21867" y="-35"/>
                    <a:pt x="36124" y="0"/>
                  </a:cubicBezTo>
                  <a:cubicBezTo>
                    <a:pt x="39853" y="312"/>
                    <a:pt x="43174" y="3113"/>
                    <a:pt x="43349" y="7225"/>
                  </a:cubicBezTo>
                  <a:cubicBezTo>
                    <a:pt x="54741" y="327156"/>
                    <a:pt x="33738" y="482476"/>
                    <a:pt x="43349" y="704422"/>
                  </a:cubicBezTo>
                  <a:cubicBezTo>
                    <a:pt x="52960" y="926368"/>
                    <a:pt x="51939" y="1062653"/>
                    <a:pt x="43349" y="1362156"/>
                  </a:cubicBezTo>
                  <a:cubicBezTo>
                    <a:pt x="34759" y="1661659"/>
                    <a:pt x="26987" y="1848097"/>
                    <a:pt x="43349" y="1980425"/>
                  </a:cubicBezTo>
                  <a:cubicBezTo>
                    <a:pt x="43357" y="1984544"/>
                    <a:pt x="39884" y="1987574"/>
                    <a:pt x="36124" y="1987650"/>
                  </a:cubicBezTo>
                  <a:cubicBezTo>
                    <a:pt x="21774" y="1987005"/>
                    <a:pt x="18283" y="1986563"/>
                    <a:pt x="7225" y="1987650"/>
                  </a:cubicBezTo>
                  <a:cubicBezTo>
                    <a:pt x="3029" y="1986903"/>
                    <a:pt x="-244" y="1984549"/>
                    <a:pt x="0" y="1980425"/>
                  </a:cubicBezTo>
                  <a:cubicBezTo>
                    <a:pt x="16992" y="1831379"/>
                    <a:pt x="19948" y="1543659"/>
                    <a:pt x="0" y="1283228"/>
                  </a:cubicBezTo>
                  <a:cubicBezTo>
                    <a:pt x="-19948" y="1022797"/>
                    <a:pt x="-29227" y="808319"/>
                    <a:pt x="0" y="645226"/>
                  </a:cubicBezTo>
                  <a:cubicBezTo>
                    <a:pt x="29227" y="482133"/>
                    <a:pt x="-15393" y="146363"/>
                    <a:pt x="0" y="7225"/>
                  </a:cubicBezTo>
                  <a:close/>
                </a:path>
                <a:path w="43349" h="1987650" stroke="0" extrusionOk="0">
                  <a:moveTo>
                    <a:pt x="0" y="7225"/>
                  </a:moveTo>
                  <a:cubicBezTo>
                    <a:pt x="-43" y="2648"/>
                    <a:pt x="3035" y="-709"/>
                    <a:pt x="7225" y="0"/>
                  </a:cubicBezTo>
                  <a:cubicBezTo>
                    <a:pt x="17935" y="-201"/>
                    <a:pt x="24761" y="990"/>
                    <a:pt x="36124" y="0"/>
                  </a:cubicBezTo>
                  <a:cubicBezTo>
                    <a:pt x="40871" y="-246"/>
                    <a:pt x="43595" y="3151"/>
                    <a:pt x="43349" y="7225"/>
                  </a:cubicBezTo>
                  <a:cubicBezTo>
                    <a:pt x="70202" y="355793"/>
                    <a:pt x="31472" y="418981"/>
                    <a:pt x="43349" y="704422"/>
                  </a:cubicBezTo>
                  <a:cubicBezTo>
                    <a:pt x="55226" y="989863"/>
                    <a:pt x="58217" y="1099843"/>
                    <a:pt x="43349" y="1302960"/>
                  </a:cubicBezTo>
                  <a:cubicBezTo>
                    <a:pt x="28481" y="1506077"/>
                    <a:pt x="55451" y="1745982"/>
                    <a:pt x="43349" y="1980425"/>
                  </a:cubicBezTo>
                  <a:cubicBezTo>
                    <a:pt x="42796" y="1984798"/>
                    <a:pt x="39937" y="1987674"/>
                    <a:pt x="36124" y="1987650"/>
                  </a:cubicBezTo>
                  <a:cubicBezTo>
                    <a:pt x="23743" y="1988094"/>
                    <a:pt x="19214" y="1986978"/>
                    <a:pt x="7225" y="1987650"/>
                  </a:cubicBezTo>
                  <a:cubicBezTo>
                    <a:pt x="3549" y="1987341"/>
                    <a:pt x="135" y="1984881"/>
                    <a:pt x="0" y="1980425"/>
                  </a:cubicBezTo>
                  <a:cubicBezTo>
                    <a:pt x="30663" y="1730472"/>
                    <a:pt x="-6089" y="1610173"/>
                    <a:pt x="0" y="1283228"/>
                  </a:cubicBezTo>
                  <a:cubicBezTo>
                    <a:pt x="6089" y="956283"/>
                    <a:pt x="-7369" y="922808"/>
                    <a:pt x="0" y="625494"/>
                  </a:cubicBezTo>
                  <a:cubicBezTo>
                    <a:pt x="7369" y="328180"/>
                    <a:pt x="15768" y="184447"/>
                    <a:pt x="0" y="722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215DEC4D-BF3F-F194-7C6F-36F0C45604A3}"/>
                </a:ext>
              </a:extLst>
            </p:cNvPr>
            <p:cNvSpPr/>
            <p:nvPr/>
          </p:nvSpPr>
          <p:spPr>
            <a:xfrm>
              <a:off x="3416847" y="1096245"/>
              <a:ext cx="43349" cy="1987650"/>
            </a:xfrm>
            <a:custGeom>
              <a:avLst/>
              <a:gdLst>
                <a:gd name="connsiteX0" fmla="*/ 0 w 43349"/>
                <a:gd name="connsiteY0" fmla="*/ 7225 h 1987650"/>
                <a:gd name="connsiteX1" fmla="*/ 7225 w 43349"/>
                <a:gd name="connsiteY1" fmla="*/ 0 h 1987650"/>
                <a:gd name="connsiteX2" fmla="*/ 36124 w 43349"/>
                <a:gd name="connsiteY2" fmla="*/ 0 h 1987650"/>
                <a:gd name="connsiteX3" fmla="*/ 43349 w 43349"/>
                <a:gd name="connsiteY3" fmla="*/ 7225 h 1987650"/>
                <a:gd name="connsiteX4" fmla="*/ 43349 w 43349"/>
                <a:gd name="connsiteY4" fmla="*/ 704422 h 1987650"/>
                <a:gd name="connsiteX5" fmla="*/ 43349 w 43349"/>
                <a:gd name="connsiteY5" fmla="*/ 1362156 h 1987650"/>
                <a:gd name="connsiteX6" fmla="*/ 43349 w 43349"/>
                <a:gd name="connsiteY6" fmla="*/ 1980425 h 1987650"/>
                <a:gd name="connsiteX7" fmla="*/ 36124 w 43349"/>
                <a:gd name="connsiteY7" fmla="*/ 1987650 h 1987650"/>
                <a:gd name="connsiteX8" fmla="*/ 7225 w 43349"/>
                <a:gd name="connsiteY8" fmla="*/ 1987650 h 1987650"/>
                <a:gd name="connsiteX9" fmla="*/ 0 w 43349"/>
                <a:gd name="connsiteY9" fmla="*/ 1980425 h 1987650"/>
                <a:gd name="connsiteX10" fmla="*/ 0 w 43349"/>
                <a:gd name="connsiteY10" fmla="*/ 1283228 h 1987650"/>
                <a:gd name="connsiteX11" fmla="*/ 0 w 43349"/>
                <a:gd name="connsiteY11" fmla="*/ 645226 h 1987650"/>
                <a:gd name="connsiteX12" fmla="*/ 0 w 43349"/>
                <a:gd name="connsiteY12" fmla="*/ 7225 h 19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" h="1987650" fill="none" extrusionOk="0">
                  <a:moveTo>
                    <a:pt x="0" y="7225"/>
                  </a:moveTo>
                  <a:cubicBezTo>
                    <a:pt x="253" y="2960"/>
                    <a:pt x="3233" y="865"/>
                    <a:pt x="7225" y="0"/>
                  </a:cubicBezTo>
                  <a:cubicBezTo>
                    <a:pt x="19715" y="1336"/>
                    <a:pt x="21867" y="-35"/>
                    <a:pt x="36124" y="0"/>
                  </a:cubicBezTo>
                  <a:cubicBezTo>
                    <a:pt x="39853" y="312"/>
                    <a:pt x="43174" y="3113"/>
                    <a:pt x="43349" y="7225"/>
                  </a:cubicBezTo>
                  <a:cubicBezTo>
                    <a:pt x="54741" y="327156"/>
                    <a:pt x="33738" y="482476"/>
                    <a:pt x="43349" y="704422"/>
                  </a:cubicBezTo>
                  <a:cubicBezTo>
                    <a:pt x="52960" y="926368"/>
                    <a:pt x="51939" y="1062653"/>
                    <a:pt x="43349" y="1362156"/>
                  </a:cubicBezTo>
                  <a:cubicBezTo>
                    <a:pt x="34759" y="1661659"/>
                    <a:pt x="26987" y="1848097"/>
                    <a:pt x="43349" y="1980425"/>
                  </a:cubicBezTo>
                  <a:cubicBezTo>
                    <a:pt x="43357" y="1984544"/>
                    <a:pt x="39884" y="1987574"/>
                    <a:pt x="36124" y="1987650"/>
                  </a:cubicBezTo>
                  <a:cubicBezTo>
                    <a:pt x="21774" y="1987005"/>
                    <a:pt x="18283" y="1986563"/>
                    <a:pt x="7225" y="1987650"/>
                  </a:cubicBezTo>
                  <a:cubicBezTo>
                    <a:pt x="3029" y="1986903"/>
                    <a:pt x="-244" y="1984549"/>
                    <a:pt x="0" y="1980425"/>
                  </a:cubicBezTo>
                  <a:cubicBezTo>
                    <a:pt x="16992" y="1831379"/>
                    <a:pt x="19948" y="1543659"/>
                    <a:pt x="0" y="1283228"/>
                  </a:cubicBezTo>
                  <a:cubicBezTo>
                    <a:pt x="-19948" y="1022797"/>
                    <a:pt x="-29227" y="808319"/>
                    <a:pt x="0" y="645226"/>
                  </a:cubicBezTo>
                  <a:cubicBezTo>
                    <a:pt x="29227" y="482133"/>
                    <a:pt x="-15393" y="146363"/>
                    <a:pt x="0" y="7225"/>
                  </a:cubicBezTo>
                  <a:close/>
                </a:path>
                <a:path w="43349" h="1987650" stroke="0" extrusionOk="0">
                  <a:moveTo>
                    <a:pt x="0" y="7225"/>
                  </a:moveTo>
                  <a:cubicBezTo>
                    <a:pt x="-43" y="2648"/>
                    <a:pt x="3035" y="-709"/>
                    <a:pt x="7225" y="0"/>
                  </a:cubicBezTo>
                  <a:cubicBezTo>
                    <a:pt x="17935" y="-201"/>
                    <a:pt x="24761" y="990"/>
                    <a:pt x="36124" y="0"/>
                  </a:cubicBezTo>
                  <a:cubicBezTo>
                    <a:pt x="40871" y="-246"/>
                    <a:pt x="43595" y="3151"/>
                    <a:pt x="43349" y="7225"/>
                  </a:cubicBezTo>
                  <a:cubicBezTo>
                    <a:pt x="70202" y="355793"/>
                    <a:pt x="31472" y="418981"/>
                    <a:pt x="43349" y="704422"/>
                  </a:cubicBezTo>
                  <a:cubicBezTo>
                    <a:pt x="55226" y="989863"/>
                    <a:pt x="58217" y="1099843"/>
                    <a:pt x="43349" y="1302960"/>
                  </a:cubicBezTo>
                  <a:cubicBezTo>
                    <a:pt x="28481" y="1506077"/>
                    <a:pt x="55451" y="1745982"/>
                    <a:pt x="43349" y="1980425"/>
                  </a:cubicBezTo>
                  <a:cubicBezTo>
                    <a:pt x="42796" y="1984798"/>
                    <a:pt x="39937" y="1987674"/>
                    <a:pt x="36124" y="1987650"/>
                  </a:cubicBezTo>
                  <a:cubicBezTo>
                    <a:pt x="23743" y="1988094"/>
                    <a:pt x="19214" y="1986978"/>
                    <a:pt x="7225" y="1987650"/>
                  </a:cubicBezTo>
                  <a:cubicBezTo>
                    <a:pt x="3549" y="1987341"/>
                    <a:pt x="135" y="1984881"/>
                    <a:pt x="0" y="1980425"/>
                  </a:cubicBezTo>
                  <a:cubicBezTo>
                    <a:pt x="30663" y="1730472"/>
                    <a:pt x="-6089" y="1610173"/>
                    <a:pt x="0" y="1283228"/>
                  </a:cubicBezTo>
                  <a:cubicBezTo>
                    <a:pt x="6089" y="956283"/>
                    <a:pt x="-7369" y="922808"/>
                    <a:pt x="0" y="625494"/>
                  </a:cubicBezTo>
                  <a:cubicBezTo>
                    <a:pt x="7369" y="328180"/>
                    <a:pt x="15768" y="184447"/>
                    <a:pt x="0" y="722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9C7CA5A-AE7E-722B-EEC1-9D7FAD1ED77C}"/>
              </a:ext>
            </a:extLst>
          </p:cNvPr>
          <p:cNvGrpSpPr/>
          <p:nvPr/>
        </p:nvGrpSpPr>
        <p:grpSpPr>
          <a:xfrm>
            <a:off x="2902173" y="1285914"/>
            <a:ext cx="6259450" cy="1357472"/>
            <a:chOff x="2902173" y="1285914"/>
            <a:chExt cx="6259450" cy="135747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92EAB38-1966-E08D-C6A4-DDED87CC16AB}"/>
                </a:ext>
              </a:extLst>
            </p:cNvPr>
            <p:cNvGrpSpPr/>
            <p:nvPr/>
          </p:nvGrpSpPr>
          <p:grpSpPr>
            <a:xfrm>
              <a:off x="4150744" y="1761946"/>
              <a:ext cx="1241267" cy="372835"/>
              <a:chOff x="1286632" y="4260286"/>
              <a:chExt cx="1241267" cy="372835"/>
            </a:xfrm>
            <a:solidFill>
              <a:schemeClr val="accent1">
                <a:lumMod val="20000"/>
                <a:lumOff val="80000"/>
                <a:alpha val="40000"/>
              </a:schemeClr>
            </a:solidFill>
          </p:grpSpPr>
          <p:sp>
            <p:nvSpPr>
              <p:cNvPr id="98" name="Arrow: Right 97">
                <a:extLst>
                  <a:ext uri="{FF2B5EF4-FFF2-40B4-BE49-F238E27FC236}">
                    <a16:creationId xmlns:a16="http://schemas.microsoft.com/office/drawing/2014/main" id="{6D69E0E3-D19E-BA27-6163-A191EB969257}"/>
                  </a:ext>
                </a:extLst>
              </p:cNvPr>
              <p:cNvSpPr/>
              <p:nvPr/>
            </p:nvSpPr>
            <p:spPr>
              <a:xfrm>
                <a:off x="1286632" y="4260286"/>
                <a:ext cx="630284" cy="350995"/>
              </a:xfrm>
              <a:custGeom>
                <a:avLst/>
                <a:gdLst>
                  <a:gd name="connsiteX0" fmla="*/ 0 w 630284"/>
                  <a:gd name="connsiteY0" fmla="*/ 87749 h 350995"/>
                  <a:gd name="connsiteX1" fmla="*/ 454787 w 630284"/>
                  <a:gd name="connsiteY1" fmla="*/ 87749 h 350995"/>
                  <a:gd name="connsiteX2" fmla="*/ 454787 w 630284"/>
                  <a:gd name="connsiteY2" fmla="*/ 0 h 350995"/>
                  <a:gd name="connsiteX3" fmla="*/ 630284 w 630284"/>
                  <a:gd name="connsiteY3" fmla="*/ 175498 h 350995"/>
                  <a:gd name="connsiteX4" fmla="*/ 454787 w 630284"/>
                  <a:gd name="connsiteY4" fmla="*/ 350995 h 350995"/>
                  <a:gd name="connsiteX5" fmla="*/ 454787 w 630284"/>
                  <a:gd name="connsiteY5" fmla="*/ 263246 h 350995"/>
                  <a:gd name="connsiteX6" fmla="*/ 0 w 630284"/>
                  <a:gd name="connsiteY6" fmla="*/ 263246 h 350995"/>
                  <a:gd name="connsiteX7" fmla="*/ 0 w 630284"/>
                  <a:gd name="connsiteY7" fmla="*/ 87749 h 35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0284" h="350995" fill="none" extrusionOk="0">
                    <a:moveTo>
                      <a:pt x="0" y="87749"/>
                    </a:moveTo>
                    <a:cubicBezTo>
                      <a:pt x="147649" y="107872"/>
                      <a:pt x="257531" y="92318"/>
                      <a:pt x="454787" y="87749"/>
                    </a:cubicBezTo>
                    <a:cubicBezTo>
                      <a:pt x="454931" y="68353"/>
                      <a:pt x="451799" y="26052"/>
                      <a:pt x="454787" y="0"/>
                    </a:cubicBezTo>
                    <a:cubicBezTo>
                      <a:pt x="506258" y="66406"/>
                      <a:pt x="555713" y="87778"/>
                      <a:pt x="630284" y="175498"/>
                    </a:cubicBezTo>
                    <a:cubicBezTo>
                      <a:pt x="598669" y="220870"/>
                      <a:pt x="531961" y="272372"/>
                      <a:pt x="454787" y="350995"/>
                    </a:cubicBezTo>
                    <a:cubicBezTo>
                      <a:pt x="452365" y="321363"/>
                      <a:pt x="452394" y="306686"/>
                      <a:pt x="454787" y="263246"/>
                    </a:cubicBezTo>
                    <a:cubicBezTo>
                      <a:pt x="339898" y="278650"/>
                      <a:pt x="110182" y="271265"/>
                      <a:pt x="0" y="263246"/>
                    </a:cubicBezTo>
                    <a:cubicBezTo>
                      <a:pt x="-3803" y="195613"/>
                      <a:pt x="-2892" y="152334"/>
                      <a:pt x="0" y="87749"/>
                    </a:cubicBezTo>
                    <a:close/>
                  </a:path>
                  <a:path w="630284" h="350995" stroke="0" extrusionOk="0">
                    <a:moveTo>
                      <a:pt x="0" y="87749"/>
                    </a:moveTo>
                    <a:cubicBezTo>
                      <a:pt x="188204" y="98877"/>
                      <a:pt x="317956" y="95036"/>
                      <a:pt x="454787" y="87749"/>
                    </a:cubicBezTo>
                    <a:cubicBezTo>
                      <a:pt x="452599" y="67041"/>
                      <a:pt x="456787" y="27400"/>
                      <a:pt x="454787" y="0"/>
                    </a:cubicBezTo>
                    <a:cubicBezTo>
                      <a:pt x="529538" y="81731"/>
                      <a:pt x="555175" y="98858"/>
                      <a:pt x="630284" y="175498"/>
                    </a:cubicBezTo>
                    <a:cubicBezTo>
                      <a:pt x="560448" y="242160"/>
                      <a:pt x="503020" y="311891"/>
                      <a:pt x="454787" y="350995"/>
                    </a:cubicBezTo>
                    <a:cubicBezTo>
                      <a:pt x="452146" y="322029"/>
                      <a:pt x="457634" y="284143"/>
                      <a:pt x="454787" y="263246"/>
                    </a:cubicBezTo>
                    <a:cubicBezTo>
                      <a:pt x="251105" y="241912"/>
                      <a:pt x="156552" y="278165"/>
                      <a:pt x="0" y="263246"/>
                    </a:cubicBezTo>
                    <a:cubicBezTo>
                      <a:pt x="-8051" y="192471"/>
                      <a:pt x="5263" y="153329"/>
                      <a:pt x="0" y="87749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75000"/>
                    <a:lumOff val="25000"/>
                    <a:alpha val="4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590814672">
                      <a:prstGeom prst="rightArrow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9" name="Arrow: Right 98">
                <a:extLst>
                  <a:ext uri="{FF2B5EF4-FFF2-40B4-BE49-F238E27FC236}">
                    <a16:creationId xmlns:a16="http://schemas.microsoft.com/office/drawing/2014/main" id="{EDFB8975-31E1-E542-3D46-868BC11A9AAA}"/>
                  </a:ext>
                </a:extLst>
              </p:cNvPr>
              <p:cNvSpPr/>
              <p:nvPr/>
            </p:nvSpPr>
            <p:spPr>
              <a:xfrm rot="10800000">
                <a:off x="1897615" y="4282126"/>
                <a:ext cx="630284" cy="350995"/>
              </a:xfrm>
              <a:custGeom>
                <a:avLst/>
                <a:gdLst>
                  <a:gd name="connsiteX0" fmla="*/ 0 w 630284"/>
                  <a:gd name="connsiteY0" fmla="*/ 87749 h 350995"/>
                  <a:gd name="connsiteX1" fmla="*/ 454787 w 630284"/>
                  <a:gd name="connsiteY1" fmla="*/ 87749 h 350995"/>
                  <a:gd name="connsiteX2" fmla="*/ 454787 w 630284"/>
                  <a:gd name="connsiteY2" fmla="*/ 0 h 350995"/>
                  <a:gd name="connsiteX3" fmla="*/ 630284 w 630284"/>
                  <a:gd name="connsiteY3" fmla="*/ 175498 h 350995"/>
                  <a:gd name="connsiteX4" fmla="*/ 454787 w 630284"/>
                  <a:gd name="connsiteY4" fmla="*/ 350995 h 350995"/>
                  <a:gd name="connsiteX5" fmla="*/ 454787 w 630284"/>
                  <a:gd name="connsiteY5" fmla="*/ 263246 h 350995"/>
                  <a:gd name="connsiteX6" fmla="*/ 0 w 630284"/>
                  <a:gd name="connsiteY6" fmla="*/ 263246 h 350995"/>
                  <a:gd name="connsiteX7" fmla="*/ 0 w 630284"/>
                  <a:gd name="connsiteY7" fmla="*/ 87749 h 35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0284" h="350995" fill="none" extrusionOk="0">
                    <a:moveTo>
                      <a:pt x="0" y="87749"/>
                    </a:moveTo>
                    <a:cubicBezTo>
                      <a:pt x="147649" y="107872"/>
                      <a:pt x="257531" y="92318"/>
                      <a:pt x="454787" y="87749"/>
                    </a:cubicBezTo>
                    <a:cubicBezTo>
                      <a:pt x="454931" y="68353"/>
                      <a:pt x="451799" y="26052"/>
                      <a:pt x="454787" y="0"/>
                    </a:cubicBezTo>
                    <a:cubicBezTo>
                      <a:pt x="506258" y="66406"/>
                      <a:pt x="555713" y="87778"/>
                      <a:pt x="630284" y="175498"/>
                    </a:cubicBezTo>
                    <a:cubicBezTo>
                      <a:pt x="598669" y="220870"/>
                      <a:pt x="531961" y="272372"/>
                      <a:pt x="454787" y="350995"/>
                    </a:cubicBezTo>
                    <a:cubicBezTo>
                      <a:pt x="452365" y="321363"/>
                      <a:pt x="452394" y="306686"/>
                      <a:pt x="454787" y="263246"/>
                    </a:cubicBezTo>
                    <a:cubicBezTo>
                      <a:pt x="339898" y="278650"/>
                      <a:pt x="110182" y="271265"/>
                      <a:pt x="0" y="263246"/>
                    </a:cubicBezTo>
                    <a:cubicBezTo>
                      <a:pt x="-3803" y="195613"/>
                      <a:pt x="-2892" y="152334"/>
                      <a:pt x="0" y="87749"/>
                    </a:cubicBezTo>
                    <a:close/>
                  </a:path>
                  <a:path w="630284" h="350995" stroke="0" extrusionOk="0">
                    <a:moveTo>
                      <a:pt x="0" y="87749"/>
                    </a:moveTo>
                    <a:cubicBezTo>
                      <a:pt x="188204" y="98877"/>
                      <a:pt x="317956" y="95036"/>
                      <a:pt x="454787" y="87749"/>
                    </a:cubicBezTo>
                    <a:cubicBezTo>
                      <a:pt x="452599" y="67041"/>
                      <a:pt x="456787" y="27400"/>
                      <a:pt x="454787" y="0"/>
                    </a:cubicBezTo>
                    <a:cubicBezTo>
                      <a:pt x="529538" y="81731"/>
                      <a:pt x="555175" y="98858"/>
                      <a:pt x="630284" y="175498"/>
                    </a:cubicBezTo>
                    <a:cubicBezTo>
                      <a:pt x="560448" y="242160"/>
                      <a:pt x="503020" y="311891"/>
                      <a:pt x="454787" y="350995"/>
                    </a:cubicBezTo>
                    <a:cubicBezTo>
                      <a:pt x="452146" y="322029"/>
                      <a:pt x="457634" y="284143"/>
                      <a:pt x="454787" y="263246"/>
                    </a:cubicBezTo>
                    <a:cubicBezTo>
                      <a:pt x="251105" y="241912"/>
                      <a:pt x="156552" y="278165"/>
                      <a:pt x="0" y="263246"/>
                    </a:cubicBezTo>
                    <a:cubicBezTo>
                      <a:pt x="-8051" y="192471"/>
                      <a:pt x="5263" y="153329"/>
                      <a:pt x="0" y="87749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75000"/>
                    <a:lumOff val="25000"/>
                    <a:alpha val="4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590814672">
                      <a:prstGeom prst="rightArrow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86CED2F-495A-0E8E-252B-E4492D3874D3}"/>
                </a:ext>
              </a:extLst>
            </p:cNvPr>
            <p:cNvGrpSpPr/>
            <p:nvPr/>
          </p:nvGrpSpPr>
          <p:grpSpPr>
            <a:xfrm>
              <a:off x="2902173" y="1285914"/>
              <a:ext cx="6259450" cy="1357472"/>
              <a:chOff x="2902173" y="1285914"/>
              <a:chExt cx="6259450" cy="135747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8969455-FFE0-2CED-756B-F35EFD38C9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0504" y="1888501"/>
                <a:ext cx="1556579" cy="51607"/>
              </a:xfrm>
              <a:prstGeom prst="line">
                <a:avLst/>
              </a:prstGeom>
              <a:ln w="76200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10315BD-4EDF-A13E-ACB4-67D71BD4B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0504" y="1940108"/>
                <a:ext cx="2245369" cy="254581"/>
              </a:xfrm>
              <a:prstGeom prst="line">
                <a:avLst/>
              </a:prstGeom>
              <a:ln w="76200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022CBF4-BFA8-8B6E-BA73-AD13B63FC8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9239" y="1285914"/>
                <a:ext cx="2735771" cy="602587"/>
              </a:xfrm>
              <a:prstGeom prst="line">
                <a:avLst/>
              </a:prstGeom>
              <a:ln w="76200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BF19814-94B4-B298-9409-691DF58034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9239" y="1770762"/>
                <a:ext cx="2735771" cy="117739"/>
              </a:xfrm>
              <a:prstGeom prst="line">
                <a:avLst/>
              </a:prstGeom>
              <a:ln w="76200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BFE65EB-E81D-9CE1-B4F9-2C19A5D961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40449" y="2032505"/>
                <a:ext cx="2160832" cy="162184"/>
              </a:xfrm>
              <a:prstGeom prst="line">
                <a:avLst/>
              </a:prstGeom>
              <a:ln w="76200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FFE3FA2-70FD-AA76-A6DC-CC826E631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160" y="2194689"/>
                <a:ext cx="2203463" cy="448697"/>
              </a:xfrm>
              <a:prstGeom prst="line">
                <a:avLst/>
              </a:prstGeom>
              <a:ln w="76200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024BC29-08FA-E9D0-D486-D8CF4D9CD5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02173" y="1940108"/>
                <a:ext cx="1840428" cy="600944"/>
              </a:xfrm>
              <a:prstGeom prst="line">
                <a:avLst/>
              </a:prstGeom>
              <a:ln w="76200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8FEB721-7F2F-CA6C-7DF9-D8B8AFD5DE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45468" y="1655465"/>
                <a:ext cx="1785035" cy="284643"/>
              </a:xfrm>
              <a:prstGeom prst="line">
                <a:avLst/>
              </a:prstGeom>
              <a:ln w="76200"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64E8-86AC-E3BA-AB6E-5FC4FE65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8536B-FEA9-DFEA-CFDE-39AA57CA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Beginner</a:t>
            </a:r>
            <a:r>
              <a:rPr lang="fr-FR" dirty="0"/>
              <a:t> Introduction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11590-10B2-41BE-9535-036A0EE2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Track </a:t>
            </a:r>
            <a:r>
              <a:rPr lang="fr-FR" dirty="0" err="1"/>
              <a:t>Finding</a:t>
            </a:r>
            <a:endParaRPr lang="fr-F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126093-C757-5F65-3BC8-B13324D802AB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914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A5B8F8-92DC-B9DC-FBA5-E1E66CCE5FA1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endParaRPr lang="en-GB" sz="24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411B72-5C0B-9FC6-E20B-C6E388AB6A8B}"/>
              </a:ext>
            </a:extLst>
          </p:cNvPr>
          <p:cNvGrpSpPr/>
          <p:nvPr/>
        </p:nvGrpSpPr>
        <p:grpSpPr>
          <a:xfrm>
            <a:off x="2877218" y="4076680"/>
            <a:ext cx="6259450" cy="2053528"/>
            <a:chOff x="524435" y="1634894"/>
            <a:chExt cx="10692638" cy="350791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8B67472-754B-2AA4-65A2-C1DBC5F823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7662" y="3026986"/>
              <a:ext cx="2659009" cy="88157"/>
            </a:xfrm>
            <a:prstGeom prst="line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2025A9-BD7A-7F96-061C-C865138E8647}"/>
                </a:ext>
              </a:extLst>
            </p:cNvPr>
            <p:cNvCxnSpPr>
              <a:cxnSpLocks/>
            </p:cNvCxnSpPr>
            <p:nvPr/>
          </p:nvCxnSpPr>
          <p:spPr>
            <a:xfrm>
              <a:off x="3647662" y="3115143"/>
              <a:ext cx="3835627" cy="434885"/>
            </a:xfrm>
            <a:prstGeom prst="line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CF6C77-08C6-2929-ACE9-1DBA69DF1B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9107" y="1997623"/>
              <a:ext cx="4673351" cy="1029363"/>
            </a:xfrm>
            <a:prstGeom prst="line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7059791-1A3F-2B5F-4FD8-3E3451EAFF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9107" y="2825859"/>
              <a:ext cx="4673351" cy="201126"/>
            </a:xfrm>
            <a:prstGeom prst="line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1707BE-2EDC-CBFE-54D2-E769B57BA0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2776" y="3272979"/>
              <a:ext cx="3691218" cy="277049"/>
            </a:xfrm>
            <a:prstGeom prst="line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857901-A6A4-C2CC-BCB0-7EED9A02FDF6}"/>
                </a:ext>
              </a:extLst>
            </p:cNvPr>
            <p:cNvCxnSpPr>
              <a:cxnSpLocks/>
            </p:cNvCxnSpPr>
            <p:nvPr/>
          </p:nvCxnSpPr>
          <p:spPr>
            <a:xfrm>
              <a:off x="7453031" y="3550028"/>
              <a:ext cx="3764042" cy="766482"/>
            </a:xfrm>
            <a:prstGeom prst="line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6B2358E-304A-7946-39BB-10BDB4168C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435" y="3115143"/>
              <a:ext cx="3143891" cy="1026556"/>
            </a:xfrm>
            <a:prstGeom prst="line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82E1D3-8F9D-D467-1799-6F808BCE38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8393" y="2628905"/>
              <a:ext cx="3049267" cy="486238"/>
            </a:xfrm>
            <a:prstGeom prst="line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C7DB29-1DD1-7E32-F572-7B52198B3EC9}"/>
                </a:ext>
              </a:extLst>
            </p:cNvPr>
            <p:cNvSpPr/>
            <p:nvPr/>
          </p:nvSpPr>
          <p:spPr>
            <a:xfrm>
              <a:off x="2133508" y="1634894"/>
              <a:ext cx="74050" cy="3395382"/>
            </a:xfrm>
            <a:custGeom>
              <a:avLst/>
              <a:gdLst>
                <a:gd name="connsiteX0" fmla="*/ 0 w 74050"/>
                <a:gd name="connsiteY0" fmla="*/ 12342 h 3395382"/>
                <a:gd name="connsiteX1" fmla="*/ 12342 w 74050"/>
                <a:gd name="connsiteY1" fmla="*/ 0 h 3395382"/>
                <a:gd name="connsiteX2" fmla="*/ 61708 w 74050"/>
                <a:gd name="connsiteY2" fmla="*/ 0 h 3395382"/>
                <a:gd name="connsiteX3" fmla="*/ 74050 w 74050"/>
                <a:gd name="connsiteY3" fmla="*/ 12342 h 3395382"/>
                <a:gd name="connsiteX4" fmla="*/ 74050 w 74050"/>
                <a:gd name="connsiteY4" fmla="*/ 686482 h 3395382"/>
                <a:gd name="connsiteX5" fmla="*/ 74050 w 74050"/>
                <a:gd name="connsiteY5" fmla="*/ 1293207 h 3395382"/>
                <a:gd name="connsiteX6" fmla="*/ 74050 w 74050"/>
                <a:gd name="connsiteY6" fmla="*/ 2034761 h 3395382"/>
                <a:gd name="connsiteX7" fmla="*/ 74050 w 74050"/>
                <a:gd name="connsiteY7" fmla="*/ 2776314 h 3395382"/>
                <a:gd name="connsiteX8" fmla="*/ 74050 w 74050"/>
                <a:gd name="connsiteY8" fmla="*/ 3383040 h 3395382"/>
                <a:gd name="connsiteX9" fmla="*/ 61708 w 74050"/>
                <a:gd name="connsiteY9" fmla="*/ 3395382 h 3395382"/>
                <a:gd name="connsiteX10" fmla="*/ 12342 w 74050"/>
                <a:gd name="connsiteY10" fmla="*/ 3395382 h 3395382"/>
                <a:gd name="connsiteX11" fmla="*/ 0 w 74050"/>
                <a:gd name="connsiteY11" fmla="*/ 3383040 h 3395382"/>
                <a:gd name="connsiteX12" fmla="*/ 0 w 74050"/>
                <a:gd name="connsiteY12" fmla="*/ 2708900 h 3395382"/>
                <a:gd name="connsiteX13" fmla="*/ 0 w 74050"/>
                <a:gd name="connsiteY13" fmla="*/ 2068468 h 3395382"/>
                <a:gd name="connsiteX14" fmla="*/ 0 w 74050"/>
                <a:gd name="connsiteY14" fmla="*/ 1495449 h 3395382"/>
                <a:gd name="connsiteX15" fmla="*/ 0 w 74050"/>
                <a:gd name="connsiteY15" fmla="*/ 922430 h 3395382"/>
                <a:gd name="connsiteX16" fmla="*/ 0 w 74050"/>
                <a:gd name="connsiteY16" fmla="*/ 12342 h 33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050" h="3395382" fill="none" extrusionOk="0">
                  <a:moveTo>
                    <a:pt x="0" y="12342"/>
                  </a:moveTo>
                  <a:cubicBezTo>
                    <a:pt x="443" y="4875"/>
                    <a:pt x="4221" y="-34"/>
                    <a:pt x="12342" y="0"/>
                  </a:cubicBezTo>
                  <a:cubicBezTo>
                    <a:pt x="26321" y="2172"/>
                    <a:pt x="51325" y="1542"/>
                    <a:pt x="61708" y="0"/>
                  </a:cubicBezTo>
                  <a:cubicBezTo>
                    <a:pt x="69060" y="-910"/>
                    <a:pt x="74160" y="5656"/>
                    <a:pt x="74050" y="12342"/>
                  </a:cubicBezTo>
                  <a:cubicBezTo>
                    <a:pt x="96986" y="189405"/>
                    <a:pt x="90064" y="431813"/>
                    <a:pt x="74050" y="686482"/>
                  </a:cubicBezTo>
                  <a:cubicBezTo>
                    <a:pt x="58036" y="941151"/>
                    <a:pt x="89594" y="1113096"/>
                    <a:pt x="74050" y="1293207"/>
                  </a:cubicBezTo>
                  <a:cubicBezTo>
                    <a:pt x="58506" y="1473319"/>
                    <a:pt x="72047" y="1770776"/>
                    <a:pt x="74050" y="2034761"/>
                  </a:cubicBezTo>
                  <a:cubicBezTo>
                    <a:pt x="76053" y="2298746"/>
                    <a:pt x="106184" y="2580303"/>
                    <a:pt x="74050" y="2776314"/>
                  </a:cubicBezTo>
                  <a:cubicBezTo>
                    <a:pt x="41916" y="2972325"/>
                    <a:pt x="99477" y="3219164"/>
                    <a:pt x="74050" y="3383040"/>
                  </a:cubicBezTo>
                  <a:cubicBezTo>
                    <a:pt x="74342" y="3390081"/>
                    <a:pt x="68713" y="3395279"/>
                    <a:pt x="61708" y="3395382"/>
                  </a:cubicBezTo>
                  <a:cubicBezTo>
                    <a:pt x="47583" y="3395172"/>
                    <a:pt x="24308" y="3397208"/>
                    <a:pt x="12342" y="3395382"/>
                  </a:cubicBezTo>
                  <a:cubicBezTo>
                    <a:pt x="5426" y="3394464"/>
                    <a:pt x="-134" y="3389965"/>
                    <a:pt x="0" y="3383040"/>
                  </a:cubicBezTo>
                  <a:cubicBezTo>
                    <a:pt x="13380" y="3093002"/>
                    <a:pt x="20735" y="2957997"/>
                    <a:pt x="0" y="2708900"/>
                  </a:cubicBezTo>
                  <a:cubicBezTo>
                    <a:pt x="-20735" y="2459803"/>
                    <a:pt x="31611" y="2258412"/>
                    <a:pt x="0" y="2068468"/>
                  </a:cubicBezTo>
                  <a:cubicBezTo>
                    <a:pt x="-31611" y="1878524"/>
                    <a:pt x="14029" y="1750648"/>
                    <a:pt x="0" y="1495449"/>
                  </a:cubicBezTo>
                  <a:cubicBezTo>
                    <a:pt x="-14029" y="1240250"/>
                    <a:pt x="14323" y="1108266"/>
                    <a:pt x="0" y="922430"/>
                  </a:cubicBezTo>
                  <a:cubicBezTo>
                    <a:pt x="-14323" y="736594"/>
                    <a:pt x="-45312" y="321531"/>
                    <a:pt x="0" y="12342"/>
                  </a:cubicBezTo>
                  <a:close/>
                </a:path>
                <a:path w="74050" h="3395382" stroke="0" extrusionOk="0">
                  <a:moveTo>
                    <a:pt x="0" y="12342"/>
                  </a:moveTo>
                  <a:cubicBezTo>
                    <a:pt x="-121" y="3883"/>
                    <a:pt x="5069" y="-1617"/>
                    <a:pt x="12342" y="0"/>
                  </a:cubicBezTo>
                  <a:cubicBezTo>
                    <a:pt x="36347" y="954"/>
                    <a:pt x="37087" y="1716"/>
                    <a:pt x="61708" y="0"/>
                  </a:cubicBezTo>
                  <a:cubicBezTo>
                    <a:pt x="69757" y="-401"/>
                    <a:pt x="75219" y="5125"/>
                    <a:pt x="74050" y="12342"/>
                  </a:cubicBezTo>
                  <a:cubicBezTo>
                    <a:pt x="78073" y="233628"/>
                    <a:pt x="73830" y="515106"/>
                    <a:pt x="74050" y="753896"/>
                  </a:cubicBezTo>
                  <a:cubicBezTo>
                    <a:pt x="74270" y="992686"/>
                    <a:pt x="58666" y="1185789"/>
                    <a:pt x="74050" y="1326914"/>
                  </a:cubicBezTo>
                  <a:cubicBezTo>
                    <a:pt x="89434" y="1468039"/>
                    <a:pt x="91189" y="1696884"/>
                    <a:pt x="74050" y="1899933"/>
                  </a:cubicBezTo>
                  <a:cubicBezTo>
                    <a:pt x="56911" y="2102982"/>
                    <a:pt x="37158" y="2326096"/>
                    <a:pt x="74050" y="2641486"/>
                  </a:cubicBezTo>
                  <a:cubicBezTo>
                    <a:pt x="110942" y="2956876"/>
                    <a:pt x="78775" y="3228069"/>
                    <a:pt x="74050" y="3383040"/>
                  </a:cubicBezTo>
                  <a:cubicBezTo>
                    <a:pt x="74283" y="3388428"/>
                    <a:pt x="68599" y="3395140"/>
                    <a:pt x="61708" y="3395382"/>
                  </a:cubicBezTo>
                  <a:cubicBezTo>
                    <a:pt x="46634" y="3397421"/>
                    <a:pt x="23828" y="3392958"/>
                    <a:pt x="12342" y="3395382"/>
                  </a:cubicBezTo>
                  <a:cubicBezTo>
                    <a:pt x="5514" y="3395967"/>
                    <a:pt x="294" y="3389845"/>
                    <a:pt x="0" y="3383040"/>
                  </a:cubicBezTo>
                  <a:cubicBezTo>
                    <a:pt x="807" y="3120418"/>
                    <a:pt x="14816" y="2995883"/>
                    <a:pt x="0" y="2641486"/>
                  </a:cubicBezTo>
                  <a:cubicBezTo>
                    <a:pt x="-14816" y="2287089"/>
                    <a:pt x="-5457" y="2212176"/>
                    <a:pt x="0" y="2001054"/>
                  </a:cubicBezTo>
                  <a:cubicBezTo>
                    <a:pt x="5457" y="1789932"/>
                    <a:pt x="-28976" y="1643506"/>
                    <a:pt x="0" y="1360621"/>
                  </a:cubicBezTo>
                  <a:cubicBezTo>
                    <a:pt x="28976" y="1077736"/>
                    <a:pt x="-18673" y="925649"/>
                    <a:pt x="0" y="753896"/>
                  </a:cubicBezTo>
                  <a:cubicBezTo>
                    <a:pt x="18673" y="582144"/>
                    <a:pt x="14809" y="307624"/>
                    <a:pt x="0" y="123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438D730-E11D-4596-2AF1-69E00634142A}"/>
                </a:ext>
              </a:extLst>
            </p:cNvPr>
            <p:cNvSpPr/>
            <p:nvPr/>
          </p:nvSpPr>
          <p:spPr>
            <a:xfrm>
              <a:off x="3143305" y="1634894"/>
              <a:ext cx="74050" cy="3395382"/>
            </a:xfrm>
            <a:custGeom>
              <a:avLst/>
              <a:gdLst>
                <a:gd name="connsiteX0" fmla="*/ 0 w 74050"/>
                <a:gd name="connsiteY0" fmla="*/ 12342 h 3395382"/>
                <a:gd name="connsiteX1" fmla="*/ 12342 w 74050"/>
                <a:gd name="connsiteY1" fmla="*/ 0 h 3395382"/>
                <a:gd name="connsiteX2" fmla="*/ 61708 w 74050"/>
                <a:gd name="connsiteY2" fmla="*/ 0 h 3395382"/>
                <a:gd name="connsiteX3" fmla="*/ 74050 w 74050"/>
                <a:gd name="connsiteY3" fmla="*/ 12342 h 3395382"/>
                <a:gd name="connsiteX4" fmla="*/ 74050 w 74050"/>
                <a:gd name="connsiteY4" fmla="*/ 686482 h 3395382"/>
                <a:gd name="connsiteX5" fmla="*/ 74050 w 74050"/>
                <a:gd name="connsiteY5" fmla="*/ 1293207 h 3395382"/>
                <a:gd name="connsiteX6" fmla="*/ 74050 w 74050"/>
                <a:gd name="connsiteY6" fmla="*/ 2034761 h 3395382"/>
                <a:gd name="connsiteX7" fmla="*/ 74050 w 74050"/>
                <a:gd name="connsiteY7" fmla="*/ 2776314 h 3395382"/>
                <a:gd name="connsiteX8" fmla="*/ 74050 w 74050"/>
                <a:gd name="connsiteY8" fmla="*/ 3383040 h 3395382"/>
                <a:gd name="connsiteX9" fmla="*/ 61708 w 74050"/>
                <a:gd name="connsiteY9" fmla="*/ 3395382 h 3395382"/>
                <a:gd name="connsiteX10" fmla="*/ 12342 w 74050"/>
                <a:gd name="connsiteY10" fmla="*/ 3395382 h 3395382"/>
                <a:gd name="connsiteX11" fmla="*/ 0 w 74050"/>
                <a:gd name="connsiteY11" fmla="*/ 3383040 h 3395382"/>
                <a:gd name="connsiteX12" fmla="*/ 0 w 74050"/>
                <a:gd name="connsiteY12" fmla="*/ 2708900 h 3395382"/>
                <a:gd name="connsiteX13" fmla="*/ 0 w 74050"/>
                <a:gd name="connsiteY13" fmla="*/ 2068468 h 3395382"/>
                <a:gd name="connsiteX14" fmla="*/ 0 w 74050"/>
                <a:gd name="connsiteY14" fmla="*/ 1495449 h 3395382"/>
                <a:gd name="connsiteX15" fmla="*/ 0 w 74050"/>
                <a:gd name="connsiteY15" fmla="*/ 922430 h 3395382"/>
                <a:gd name="connsiteX16" fmla="*/ 0 w 74050"/>
                <a:gd name="connsiteY16" fmla="*/ 12342 h 33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050" h="3395382" fill="none" extrusionOk="0">
                  <a:moveTo>
                    <a:pt x="0" y="12342"/>
                  </a:moveTo>
                  <a:cubicBezTo>
                    <a:pt x="443" y="4875"/>
                    <a:pt x="4221" y="-34"/>
                    <a:pt x="12342" y="0"/>
                  </a:cubicBezTo>
                  <a:cubicBezTo>
                    <a:pt x="26321" y="2172"/>
                    <a:pt x="51325" y="1542"/>
                    <a:pt x="61708" y="0"/>
                  </a:cubicBezTo>
                  <a:cubicBezTo>
                    <a:pt x="69060" y="-910"/>
                    <a:pt x="74160" y="5656"/>
                    <a:pt x="74050" y="12342"/>
                  </a:cubicBezTo>
                  <a:cubicBezTo>
                    <a:pt x="96986" y="189405"/>
                    <a:pt x="90064" y="431813"/>
                    <a:pt x="74050" y="686482"/>
                  </a:cubicBezTo>
                  <a:cubicBezTo>
                    <a:pt x="58036" y="941151"/>
                    <a:pt x="89594" y="1113096"/>
                    <a:pt x="74050" y="1293207"/>
                  </a:cubicBezTo>
                  <a:cubicBezTo>
                    <a:pt x="58506" y="1473319"/>
                    <a:pt x="72047" y="1770776"/>
                    <a:pt x="74050" y="2034761"/>
                  </a:cubicBezTo>
                  <a:cubicBezTo>
                    <a:pt x="76053" y="2298746"/>
                    <a:pt x="106184" y="2580303"/>
                    <a:pt x="74050" y="2776314"/>
                  </a:cubicBezTo>
                  <a:cubicBezTo>
                    <a:pt x="41916" y="2972325"/>
                    <a:pt x="99477" y="3219164"/>
                    <a:pt x="74050" y="3383040"/>
                  </a:cubicBezTo>
                  <a:cubicBezTo>
                    <a:pt x="74342" y="3390081"/>
                    <a:pt x="68713" y="3395279"/>
                    <a:pt x="61708" y="3395382"/>
                  </a:cubicBezTo>
                  <a:cubicBezTo>
                    <a:pt x="47583" y="3395172"/>
                    <a:pt x="24308" y="3397208"/>
                    <a:pt x="12342" y="3395382"/>
                  </a:cubicBezTo>
                  <a:cubicBezTo>
                    <a:pt x="5426" y="3394464"/>
                    <a:pt x="-134" y="3389965"/>
                    <a:pt x="0" y="3383040"/>
                  </a:cubicBezTo>
                  <a:cubicBezTo>
                    <a:pt x="13380" y="3093002"/>
                    <a:pt x="20735" y="2957997"/>
                    <a:pt x="0" y="2708900"/>
                  </a:cubicBezTo>
                  <a:cubicBezTo>
                    <a:pt x="-20735" y="2459803"/>
                    <a:pt x="31611" y="2258412"/>
                    <a:pt x="0" y="2068468"/>
                  </a:cubicBezTo>
                  <a:cubicBezTo>
                    <a:pt x="-31611" y="1878524"/>
                    <a:pt x="14029" y="1750648"/>
                    <a:pt x="0" y="1495449"/>
                  </a:cubicBezTo>
                  <a:cubicBezTo>
                    <a:pt x="-14029" y="1240250"/>
                    <a:pt x="14323" y="1108266"/>
                    <a:pt x="0" y="922430"/>
                  </a:cubicBezTo>
                  <a:cubicBezTo>
                    <a:pt x="-14323" y="736594"/>
                    <a:pt x="-45312" y="321531"/>
                    <a:pt x="0" y="12342"/>
                  </a:cubicBezTo>
                  <a:close/>
                </a:path>
                <a:path w="74050" h="3395382" stroke="0" extrusionOk="0">
                  <a:moveTo>
                    <a:pt x="0" y="12342"/>
                  </a:moveTo>
                  <a:cubicBezTo>
                    <a:pt x="-121" y="3883"/>
                    <a:pt x="5069" y="-1617"/>
                    <a:pt x="12342" y="0"/>
                  </a:cubicBezTo>
                  <a:cubicBezTo>
                    <a:pt x="36347" y="954"/>
                    <a:pt x="37087" y="1716"/>
                    <a:pt x="61708" y="0"/>
                  </a:cubicBezTo>
                  <a:cubicBezTo>
                    <a:pt x="69757" y="-401"/>
                    <a:pt x="75219" y="5125"/>
                    <a:pt x="74050" y="12342"/>
                  </a:cubicBezTo>
                  <a:cubicBezTo>
                    <a:pt x="78073" y="233628"/>
                    <a:pt x="73830" y="515106"/>
                    <a:pt x="74050" y="753896"/>
                  </a:cubicBezTo>
                  <a:cubicBezTo>
                    <a:pt x="74270" y="992686"/>
                    <a:pt x="58666" y="1185789"/>
                    <a:pt x="74050" y="1326914"/>
                  </a:cubicBezTo>
                  <a:cubicBezTo>
                    <a:pt x="89434" y="1468039"/>
                    <a:pt x="91189" y="1696884"/>
                    <a:pt x="74050" y="1899933"/>
                  </a:cubicBezTo>
                  <a:cubicBezTo>
                    <a:pt x="56911" y="2102982"/>
                    <a:pt x="37158" y="2326096"/>
                    <a:pt x="74050" y="2641486"/>
                  </a:cubicBezTo>
                  <a:cubicBezTo>
                    <a:pt x="110942" y="2956876"/>
                    <a:pt x="78775" y="3228069"/>
                    <a:pt x="74050" y="3383040"/>
                  </a:cubicBezTo>
                  <a:cubicBezTo>
                    <a:pt x="74283" y="3388428"/>
                    <a:pt x="68599" y="3395140"/>
                    <a:pt x="61708" y="3395382"/>
                  </a:cubicBezTo>
                  <a:cubicBezTo>
                    <a:pt x="46634" y="3397421"/>
                    <a:pt x="23828" y="3392958"/>
                    <a:pt x="12342" y="3395382"/>
                  </a:cubicBezTo>
                  <a:cubicBezTo>
                    <a:pt x="5514" y="3395967"/>
                    <a:pt x="294" y="3389845"/>
                    <a:pt x="0" y="3383040"/>
                  </a:cubicBezTo>
                  <a:cubicBezTo>
                    <a:pt x="807" y="3120418"/>
                    <a:pt x="14816" y="2995883"/>
                    <a:pt x="0" y="2641486"/>
                  </a:cubicBezTo>
                  <a:cubicBezTo>
                    <a:pt x="-14816" y="2287089"/>
                    <a:pt x="-5457" y="2212176"/>
                    <a:pt x="0" y="2001054"/>
                  </a:cubicBezTo>
                  <a:cubicBezTo>
                    <a:pt x="5457" y="1789932"/>
                    <a:pt x="-28976" y="1643506"/>
                    <a:pt x="0" y="1360621"/>
                  </a:cubicBezTo>
                  <a:cubicBezTo>
                    <a:pt x="28976" y="1077736"/>
                    <a:pt x="-18673" y="925649"/>
                    <a:pt x="0" y="753896"/>
                  </a:cubicBezTo>
                  <a:cubicBezTo>
                    <a:pt x="18673" y="582144"/>
                    <a:pt x="14809" y="307624"/>
                    <a:pt x="0" y="123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612C5E6-BD9E-1B33-D2ED-A8797FC433DB}"/>
                </a:ext>
              </a:extLst>
            </p:cNvPr>
            <p:cNvSpPr/>
            <p:nvPr/>
          </p:nvSpPr>
          <p:spPr>
            <a:xfrm>
              <a:off x="4362596" y="1634894"/>
              <a:ext cx="74050" cy="3395382"/>
            </a:xfrm>
            <a:custGeom>
              <a:avLst/>
              <a:gdLst>
                <a:gd name="connsiteX0" fmla="*/ 0 w 74050"/>
                <a:gd name="connsiteY0" fmla="*/ 12342 h 3395382"/>
                <a:gd name="connsiteX1" fmla="*/ 12342 w 74050"/>
                <a:gd name="connsiteY1" fmla="*/ 0 h 3395382"/>
                <a:gd name="connsiteX2" fmla="*/ 61708 w 74050"/>
                <a:gd name="connsiteY2" fmla="*/ 0 h 3395382"/>
                <a:gd name="connsiteX3" fmla="*/ 74050 w 74050"/>
                <a:gd name="connsiteY3" fmla="*/ 12342 h 3395382"/>
                <a:gd name="connsiteX4" fmla="*/ 74050 w 74050"/>
                <a:gd name="connsiteY4" fmla="*/ 686482 h 3395382"/>
                <a:gd name="connsiteX5" fmla="*/ 74050 w 74050"/>
                <a:gd name="connsiteY5" fmla="*/ 1293207 h 3395382"/>
                <a:gd name="connsiteX6" fmla="*/ 74050 w 74050"/>
                <a:gd name="connsiteY6" fmla="*/ 2034761 h 3395382"/>
                <a:gd name="connsiteX7" fmla="*/ 74050 w 74050"/>
                <a:gd name="connsiteY7" fmla="*/ 2776314 h 3395382"/>
                <a:gd name="connsiteX8" fmla="*/ 74050 w 74050"/>
                <a:gd name="connsiteY8" fmla="*/ 3383040 h 3395382"/>
                <a:gd name="connsiteX9" fmla="*/ 61708 w 74050"/>
                <a:gd name="connsiteY9" fmla="*/ 3395382 h 3395382"/>
                <a:gd name="connsiteX10" fmla="*/ 12342 w 74050"/>
                <a:gd name="connsiteY10" fmla="*/ 3395382 h 3395382"/>
                <a:gd name="connsiteX11" fmla="*/ 0 w 74050"/>
                <a:gd name="connsiteY11" fmla="*/ 3383040 h 3395382"/>
                <a:gd name="connsiteX12" fmla="*/ 0 w 74050"/>
                <a:gd name="connsiteY12" fmla="*/ 2708900 h 3395382"/>
                <a:gd name="connsiteX13" fmla="*/ 0 w 74050"/>
                <a:gd name="connsiteY13" fmla="*/ 2068468 h 3395382"/>
                <a:gd name="connsiteX14" fmla="*/ 0 w 74050"/>
                <a:gd name="connsiteY14" fmla="*/ 1495449 h 3395382"/>
                <a:gd name="connsiteX15" fmla="*/ 0 w 74050"/>
                <a:gd name="connsiteY15" fmla="*/ 922430 h 3395382"/>
                <a:gd name="connsiteX16" fmla="*/ 0 w 74050"/>
                <a:gd name="connsiteY16" fmla="*/ 12342 h 33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050" h="3395382" fill="none" extrusionOk="0">
                  <a:moveTo>
                    <a:pt x="0" y="12342"/>
                  </a:moveTo>
                  <a:cubicBezTo>
                    <a:pt x="443" y="4875"/>
                    <a:pt x="4221" y="-34"/>
                    <a:pt x="12342" y="0"/>
                  </a:cubicBezTo>
                  <a:cubicBezTo>
                    <a:pt x="26321" y="2172"/>
                    <a:pt x="51325" y="1542"/>
                    <a:pt x="61708" y="0"/>
                  </a:cubicBezTo>
                  <a:cubicBezTo>
                    <a:pt x="69060" y="-910"/>
                    <a:pt x="74160" y="5656"/>
                    <a:pt x="74050" y="12342"/>
                  </a:cubicBezTo>
                  <a:cubicBezTo>
                    <a:pt x="96986" y="189405"/>
                    <a:pt x="90064" y="431813"/>
                    <a:pt x="74050" y="686482"/>
                  </a:cubicBezTo>
                  <a:cubicBezTo>
                    <a:pt x="58036" y="941151"/>
                    <a:pt x="89594" y="1113096"/>
                    <a:pt x="74050" y="1293207"/>
                  </a:cubicBezTo>
                  <a:cubicBezTo>
                    <a:pt x="58506" y="1473319"/>
                    <a:pt x="72047" y="1770776"/>
                    <a:pt x="74050" y="2034761"/>
                  </a:cubicBezTo>
                  <a:cubicBezTo>
                    <a:pt x="76053" y="2298746"/>
                    <a:pt x="106184" y="2580303"/>
                    <a:pt x="74050" y="2776314"/>
                  </a:cubicBezTo>
                  <a:cubicBezTo>
                    <a:pt x="41916" y="2972325"/>
                    <a:pt x="99477" y="3219164"/>
                    <a:pt x="74050" y="3383040"/>
                  </a:cubicBezTo>
                  <a:cubicBezTo>
                    <a:pt x="74342" y="3390081"/>
                    <a:pt x="68713" y="3395279"/>
                    <a:pt x="61708" y="3395382"/>
                  </a:cubicBezTo>
                  <a:cubicBezTo>
                    <a:pt x="47583" y="3395172"/>
                    <a:pt x="24308" y="3397208"/>
                    <a:pt x="12342" y="3395382"/>
                  </a:cubicBezTo>
                  <a:cubicBezTo>
                    <a:pt x="5426" y="3394464"/>
                    <a:pt x="-134" y="3389965"/>
                    <a:pt x="0" y="3383040"/>
                  </a:cubicBezTo>
                  <a:cubicBezTo>
                    <a:pt x="13380" y="3093002"/>
                    <a:pt x="20735" y="2957997"/>
                    <a:pt x="0" y="2708900"/>
                  </a:cubicBezTo>
                  <a:cubicBezTo>
                    <a:pt x="-20735" y="2459803"/>
                    <a:pt x="31611" y="2258412"/>
                    <a:pt x="0" y="2068468"/>
                  </a:cubicBezTo>
                  <a:cubicBezTo>
                    <a:pt x="-31611" y="1878524"/>
                    <a:pt x="14029" y="1750648"/>
                    <a:pt x="0" y="1495449"/>
                  </a:cubicBezTo>
                  <a:cubicBezTo>
                    <a:pt x="-14029" y="1240250"/>
                    <a:pt x="14323" y="1108266"/>
                    <a:pt x="0" y="922430"/>
                  </a:cubicBezTo>
                  <a:cubicBezTo>
                    <a:pt x="-14323" y="736594"/>
                    <a:pt x="-45312" y="321531"/>
                    <a:pt x="0" y="12342"/>
                  </a:cubicBezTo>
                  <a:close/>
                </a:path>
                <a:path w="74050" h="3395382" stroke="0" extrusionOk="0">
                  <a:moveTo>
                    <a:pt x="0" y="12342"/>
                  </a:moveTo>
                  <a:cubicBezTo>
                    <a:pt x="-121" y="3883"/>
                    <a:pt x="5069" y="-1617"/>
                    <a:pt x="12342" y="0"/>
                  </a:cubicBezTo>
                  <a:cubicBezTo>
                    <a:pt x="36347" y="954"/>
                    <a:pt x="37087" y="1716"/>
                    <a:pt x="61708" y="0"/>
                  </a:cubicBezTo>
                  <a:cubicBezTo>
                    <a:pt x="69757" y="-401"/>
                    <a:pt x="75219" y="5125"/>
                    <a:pt x="74050" y="12342"/>
                  </a:cubicBezTo>
                  <a:cubicBezTo>
                    <a:pt x="78073" y="233628"/>
                    <a:pt x="73830" y="515106"/>
                    <a:pt x="74050" y="753896"/>
                  </a:cubicBezTo>
                  <a:cubicBezTo>
                    <a:pt x="74270" y="992686"/>
                    <a:pt x="58666" y="1185789"/>
                    <a:pt x="74050" y="1326914"/>
                  </a:cubicBezTo>
                  <a:cubicBezTo>
                    <a:pt x="89434" y="1468039"/>
                    <a:pt x="91189" y="1696884"/>
                    <a:pt x="74050" y="1899933"/>
                  </a:cubicBezTo>
                  <a:cubicBezTo>
                    <a:pt x="56911" y="2102982"/>
                    <a:pt x="37158" y="2326096"/>
                    <a:pt x="74050" y="2641486"/>
                  </a:cubicBezTo>
                  <a:cubicBezTo>
                    <a:pt x="110942" y="2956876"/>
                    <a:pt x="78775" y="3228069"/>
                    <a:pt x="74050" y="3383040"/>
                  </a:cubicBezTo>
                  <a:cubicBezTo>
                    <a:pt x="74283" y="3388428"/>
                    <a:pt x="68599" y="3395140"/>
                    <a:pt x="61708" y="3395382"/>
                  </a:cubicBezTo>
                  <a:cubicBezTo>
                    <a:pt x="46634" y="3397421"/>
                    <a:pt x="23828" y="3392958"/>
                    <a:pt x="12342" y="3395382"/>
                  </a:cubicBezTo>
                  <a:cubicBezTo>
                    <a:pt x="5514" y="3395967"/>
                    <a:pt x="294" y="3389845"/>
                    <a:pt x="0" y="3383040"/>
                  </a:cubicBezTo>
                  <a:cubicBezTo>
                    <a:pt x="807" y="3120418"/>
                    <a:pt x="14816" y="2995883"/>
                    <a:pt x="0" y="2641486"/>
                  </a:cubicBezTo>
                  <a:cubicBezTo>
                    <a:pt x="-14816" y="2287089"/>
                    <a:pt x="-5457" y="2212176"/>
                    <a:pt x="0" y="2001054"/>
                  </a:cubicBezTo>
                  <a:cubicBezTo>
                    <a:pt x="5457" y="1789932"/>
                    <a:pt x="-28976" y="1643506"/>
                    <a:pt x="0" y="1360621"/>
                  </a:cubicBezTo>
                  <a:cubicBezTo>
                    <a:pt x="28976" y="1077736"/>
                    <a:pt x="-18673" y="925649"/>
                    <a:pt x="0" y="753896"/>
                  </a:cubicBezTo>
                  <a:cubicBezTo>
                    <a:pt x="18673" y="582144"/>
                    <a:pt x="14809" y="307624"/>
                    <a:pt x="0" y="123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6141407-4648-9015-BEB8-D249DCCC67E8}"/>
                </a:ext>
              </a:extLst>
            </p:cNvPr>
            <p:cNvSpPr/>
            <p:nvPr/>
          </p:nvSpPr>
          <p:spPr>
            <a:xfrm>
              <a:off x="5469601" y="1713812"/>
              <a:ext cx="74050" cy="3395382"/>
            </a:xfrm>
            <a:custGeom>
              <a:avLst/>
              <a:gdLst>
                <a:gd name="connsiteX0" fmla="*/ 0 w 74050"/>
                <a:gd name="connsiteY0" fmla="*/ 12342 h 3395382"/>
                <a:gd name="connsiteX1" fmla="*/ 12342 w 74050"/>
                <a:gd name="connsiteY1" fmla="*/ 0 h 3395382"/>
                <a:gd name="connsiteX2" fmla="*/ 61708 w 74050"/>
                <a:gd name="connsiteY2" fmla="*/ 0 h 3395382"/>
                <a:gd name="connsiteX3" fmla="*/ 74050 w 74050"/>
                <a:gd name="connsiteY3" fmla="*/ 12342 h 3395382"/>
                <a:gd name="connsiteX4" fmla="*/ 74050 w 74050"/>
                <a:gd name="connsiteY4" fmla="*/ 686482 h 3395382"/>
                <a:gd name="connsiteX5" fmla="*/ 74050 w 74050"/>
                <a:gd name="connsiteY5" fmla="*/ 1293207 h 3395382"/>
                <a:gd name="connsiteX6" fmla="*/ 74050 w 74050"/>
                <a:gd name="connsiteY6" fmla="*/ 2034761 h 3395382"/>
                <a:gd name="connsiteX7" fmla="*/ 74050 w 74050"/>
                <a:gd name="connsiteY7" fmla="*/ 2776314 h 3395382"/>
                <a:gd name="connsiteX8" fmla="*/ 74050 w 74050"/>
                <a:gd name="connsiteY8" fmla="*/ 3383040 h 3395382"/>
                <a:gd name="connsiteX9" fmla="*/ 61708 w 74050"/>
                <a:gd name="connsiteY9" fmla="*/ 3395382 h 3395382"/>
                <a:gd name="connsiteX10" fmla="*/ 12342 w 74050"/>
                <a:gd name="connsiteY10" fmla="*/ 3395382 h 3395382"/>
                <a:gd name="connsiteX11" fmla="*/ 0 w 74050"/>
                <a:gd name="connsiteY11" fmla="*/ 3383040 h 3395382"/>
                <a:gd name="connsiteX12" fmla="*/ 0 w 74050"/>
                <a:gd name="connsiteY12" fmla="*/ 2708900 h 3395382"/>
                <a:gd name="connsiteX13" fmla="*/ 0 w 74050"/>
                <a:gd name="connsiteY13" fmla="*/ 2068468 h 3395382"/>
                <a:gd name="connsiteX14" fmla="*/ 0 w 74050"/>
                <a:gd name="connsiteY14" fmla="*/ 1495449 h 3395382"/>
                <a:gd name="connsiteX15" fmla="*/ 0 w 74050"/>
                <a:gd name="connsiteY15" fmla="*/ 922430 h 3395382"/>
                <a:gd name="connsiteX16" fmla="*/ 0 w 74050"/>
                <a:gd name="connsiteY16" fmla="*/ 12342 h 33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050" h="3395382" fill="none" extrusionOk="0">
                  <a:moveTo>
                    <a:pt x="0" y="12342"/>
                  </a:moveTo>
                  <a:cubicBezTo>
                    <a:pt x="443" y="4875"/>
                    <a:pt x="4221" y="-34"/>
                    <a:pt x="12342" y="0"/>
                  </a:cubicBezTo>
                  <a:cubicBezTo>
                    <a:pt x="26321" y="2172"/>
                    <a:pt x="51325" y="1542"/>
                    <a:pt x="61708" y="0"/>
                  </a:cubicBezTo>
                  <a:cubicBezTo>
                    <a:pt x="69060" y="-910"/>
                    <a:pt x="74160" y="5656"/>
                    <a:pt x="74050" y="12342"/>
                  </a:cubicBezTo>
                  <a:cubicBezTo>
                    <a:pt x="96986" y="189405"/>
                    <a:pt x="90064" y="431813"/>
                    <a:pt x="74050" y="686482"/>
                  </a:cubicBezTo>
                  <a:cubicBezTo>
                    <a:pt x="58036" y="941151"/>
                    <a:pt x="89594" y="1113096"/>
                    <a:pt x="74050" y="1293207"/>
                  </a:cubicBezTo>
                  <a:cubicBezTo>
                    <a:pt x="58506" y="1473319"/>
                    <a:pt x="72047" y="1770776"/>
                    <a:pt x="74050" y="2034761"/>
                  </a:cubicBezTo>
                  <a:cubicBezTo>
                    <a:pt x="76053" y="2298746"/>
                    <a:pt x="106184" y="2580303"/>
                    <a:pt x="74050" y="2776314"/>
                  </a:cubicBezTo>
                  <a:cubicBezTo>
                    <a:pt x="41916" y="2972325"/>
                    <a:pt x="99477" y="3219164"/>
                    <a:pt x="74050" y="3383040"/>
                  </a:cubicBezTo>
                  <a:cubicBezTo>
                    <a:pt x="74342" y="3390081"/>
                    <a:pt x="68713" y="3395279"/>
                    <a:pt x="61708" y="3395382"/>
                  </a:cubicBezTo>
                  <a:cubicBezTo>
                    <a:pt x="47583" y="3395172"/>
                    <a:pt x="24308" y="3397208"/>
                    <a:pt x="12342" y="3395382"/>
                  </a:cubicBezTo>
                  <a:cubicBezTo>
                    <a:pt x="5426" y="3394464"/>
                    <a:pt x="-134" y="3389965"/>
                    <a:pt x="0" y="3383040"/>
                  </a:cubicBezTo>
                  <a:cubicBezTo>
                    <a:pt x="13380" y="3093002"/>
                    <a:pt x="20735" y="2957997"/>
                    <a:pt x="0" y="2708900"/>
                  </a:cubicBezTo>
                  <a:cubicBezTo>
                    <a:pt x="-20735" y="2459803"/>
                    <a:pt x="31611" y="2258412"/>
                    <a:pt x="0" y="2068468"/>
                  </a:cubicBezTo>
                  <a:cubicBezTo>
                    <a:pt x="-31611" y="1878524"/>
                    <a:pt x="14029" y="1750648"/>
                    <a:pt x="0" y="1495449"/>
                  </a:cubicBezTo>
                  <a:cubicBezTo>
                    <a:pt x="-14029" y="1240250"/>
                    <a:pt x="14323" y="1108266"/>
                    <a:pt x="0" y="922430"/>
                  </a:cubicBezTo>
                  <a:cubicBezTo>
                    <a:pt x="-14323" y="736594"/>
                    <a:pt x="-45312" y="321531"/>
                    <a:pt x="0" y="12342"/>
                  </a:cubicBezTo>
                  <a:close/>
                </a:path>
                <a:path w="74050" h="3395382" stroke="0" extrusionOk="0">
                  <a:moveTo>
                    <a:pt x="0" y="12342"/>
                  </a:moveTo>
                  <a:cubicBezTo>
                    <a:pt x="-121" y="3883"/>
                    <a:pt x="5069" y="-1617"/>
                    <a:pt x="12342" y="0"/>
                  </a:cubicBezTo>
                  <a:cubicBezTo>
                    <a:pt x="36347" y="954"/>
                    <a:pt x="37087" y="1716"/>
                    <a:pt x="61708" y="0"/>
                  </a:cubicBezTo>
                  <a:cubicBezTo>
                    <a:pt x="69757" y="-401"/>
                    <a:pt x="75219" y="5125"/>
                    <a:pt x="74050" y="12342"/>
                  </a:cubicBezTo>
                  <a:cubicBezTo>
                    <a:pt x="78073" y="233628"/>
                    <a:pt x="73830" y="515106"/>
                    <a:pt x="74050" y="753896"/>
                  </a:cubicBezTo>
                  <a:cubicBezTo>
                    <a:pt x="74270" y="992686"/>
                    <a:pt x="58666" y="1185789"/>
                    <a:pt x="74050" y="1326914"/>
                  </a:cubicBezTo>
                  <a:cubicBezTo>
                    <a:pt x="89434" y="1468039"/>
                    <a:pt x="91189" y="1696884"/>
                    <a:pt x="74050" y="1899933"/>
                  </a:cubicBezTo>
                  <a:cubicBezTo>
                    <a:pt x="56911" y="2102982"/>
                    <a:pt x="37158" y="2326096"/>
                    <a:pt x="74050" y="2641486"/>
                  </a:cubicBezTo>
                  <a:cubicBezTo>
                    <a:pt x="110942" y="2956876"/>
                    <a:pt x="78775" y="3228069"/>
                    <a:pt x="74050" y="3383040"/>
                  </a:cubicBezTo>
                  <a:cubicBezTo>
                    <a:pt x="74283" y="3388428"/>
                    <a:pt x="68599" y="3395140"/>
                    <a:pt x="61708" y="3395382"/>
                  </a:cubicBezTo>
                  <a:cubicBezTo>
                    <a:pt x="46634" y="3397421"/>
                    <a:pt x="23828" y="3392958"/>
                    <a:pt x="12342" y="3395382"/>
                  </a:cubicBezTo>
                  <a:cubicBezTo>
                    <a:pt x="5514" y="3395967"/>
                    <a:pt x="294" y="3389845"/>
                    <a:pt x="0" y="3383040"/>
                  </a:cubicBezTo>
                  <a:cubicBezTo>
                    <a:pt x="807" y="3120418"/>
                    <a:pt x="14816" y="2995883"/>
                    <a:pt x="0" y="2641486"/>
                  </a:cubicBezTo>
                  <a:cubicBezTo>
                    <a:pt x="-14816" y="2287089"/>
                    <a:pt x="-5457" y="2212176"/>
                    <a:pt x="0" y="2001054"/>
                  </a:cubicBezTo>
                  <a:cubicBezTo>
                    <a:pt x="5457" y="1789932"/>
                    <a:pt x="-28976" y="1643506"/>
                    <a:pt x="0" y="1360621"/>
                  </a:cubicBezTo>
                  <a:cubicBezTo>
                    <a:pt x="28976" y="1077736"/>
                    <a:pt x="-18673" y="925649"/>
                    <a:pt x="0" y="753896"/>
                  </a:cubicBezTo>
                  <a:cubicBezTo>
                    <a:pt x="18673" y="582144"/>
                    <a:pt x="14809" y="307624"/>
                    <a:pt x="0" y="123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CB5A689-FE21-C0DA-1B25-11D55051BE2A}"/>
                </a:ext>
              </a:extLst>
            </p:cNvPr>
            <p:cNvSpPr/>
            <p:nvPr/>
          </p:nvSpPr>
          <p:spPr>
            <a:xfrm>
              <a:off x="6614842" y="1747429"/>
              <a:ext cx="74050" cy="3395382"/>
            </a:xfrm>
            <a:custGeom>
              <a:avLst/>
              <a:gdLst>
                <a:gd name="connsiteX0" fmla="*/ 0 w 74050"/>
                <a:gd name="connsiteY0" fmla="*/ 12342 h 3395382"/>
                <a:gd name="connsiteX1" fmla="*/ 12342 w 74050"/>
                <a:gd name="connsiteY1" fmla="*/ 0 h 3395382"/>
                <a:gd name="connsiteX2" fmla="*/ 61708 w 74050"/>
                <a:gd name="connsiteY2" fmla="*/ 0 h 3395382"/>
                <a:gd name="connsiteX3" fmla="*/ 74050 w 74050"/>
                <a:gd name="connsiteY3" fmla="*/ 12342 h 3395382"/>
                <a:gd name="connsiteX4" fmla="*/ 74050 w 74050"/>
                <a:gd name="connsiteY4" fmla="*/ 686482 h 3395382"/>
                <a:gd name="connsiteX5" fmla="*/ 74050 w 74050"/>
                <a:gd name="connsiteY5" fmla="*/ 1293207 h 3395382"/>
                <a:gd name="connsiteX6" fmla="*/ 74050 w 74050"/>
                <a:gd name="connsiteY6" fmla="*/ 2034761 h 3395382"/>
                <a:gd name="connsiteX7" fmla="*/ 74050 w 74050"/>
                <a:gd name="connsiteY7" fmla="*/ 2776314 h 3395382"/>
                <a:gd name="connsiteX8" fmla="*/ 74050 w 74050"/>
                <a:gd name="connsiteY8" fmla="*/ 3383040 h 3395382"/>
                <a:gd name="connsiteX9" fmla="*/ 61708 w 74050"/>
                <a:gd name="connsiteY9" fmla="*/ 3395382 h 3395382"/>
                <a:gd name="connsiteX10" fmla="*/ 12342 w 74050"/>
                <a:gd name="connsiteY10" fmla="*/ 3395382 h 3395382"/>
                <a:gd name="connsiteX11" fmla="*/ 0 w 74050"/>
                <a:gd name="connsiteY11" fmla="*/ 3383040 h 3395382"/>
                <a:gd name="connsiteX12" fmla="*/ 0 w 74050"/>
                <a:gd name="connsiteY12" fmla="*/ 2708900 h 3395382"/>
                <a:gd name="connsiteX13" fmla="*/ 0 w 74050"/>
                <a:gd name="connsiteY13" fmla="*/ 2068468 h 3395382"/>
                <a:gd name="connsiteX14" fmla="*/ 0 w 74050"/>
                <a:gd name="connsiteY14" fmla="*/ 1495449 h 3395382"/>
                <a:gd name="connsiteX15" fmla="*/ 0 w 74050"/>
                <a:gd name="connsiteY15" fmla="*/ 922430 h 3395382"/>
                <a:gd name="connsiteX16" fmla="*/ 0 w 74050"/>
                <a:gd name="connsiteY16" fmla="*/ 12342 h 33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050" h="3395382" fill="none" extrusionOk="0">
                  <a:moveTo>
                    <a:pt x="0" y="12342"/>
                  </a:moveTo>
                  <a:cubicBezTo>
                    <a:pt x="443" y="4875"/>
                    <a:pt x="4221" y="-34"/>
                    <a:pt x="12342" y="0"/>
                  </a:cubicBezTo>
                  <a:cubicBezTo>
                    <a:pt x="26321" y="2172"/>
                    <a:pt x="51325" y="1542"/>
                    <a:pt x="61708" y="0"/>
                  </a:cubicBezTo>
                  <a:cubicBezTo>
                    <a:pt x="69060" y="-910"/>
                    <a:pt x="74160" y="5656"/>
                    <a:pt x="74050" y="12342"/>
                  </a:cubicBezTo>
                  <a:cubicBezTo>
                    <a:pt x="96986" y="189405"/>
                    <a:pt x="90064" y="431813"/>
                    <a:pt x="74050" y="686482"/>
                  </a:cubicBezTo>
                  <a:cubicBezTo>
                    <a:pt x="58036" y="941151"/>
                    <a:pt x="89594" y="1113096"/>
                    <a:pt x="74050" y="1293207"/>
                  </a:cubicBezTo>
                  <a:cubicBezTo>
                    <a:pt x="58506" y="1473319"/>
                    <a:pt x="72047" y="1770776"/>
                    <a:pt x="74050" y="2034761"/>
                  </a:cubicBezTo>
                  <a:cubicBezTo>
                    <a:pt x="76053" y="2298746"/>
                    <a:pt x="106184" y="2580303"/>
                    <a:pt x="74050" y="2776314"/>
                  </a:cubicBezTo>
                  <a:cubicBezTo>
                    <a:pt x="41916" y="2972325"/>
                    <a:pt x="99477" y="3219164"/>
                    <a:pt x="74050" y="3383040"/>
                  </a:cubicBezTo>
                  <a:cubicBezTo>
                    <a:pt x="74342" y="3390081"/>
                    <a:pt x="68713" y="3395279"/>
                    <a:pt x="61708" y="3395382"/>
                  </a:cubicBezTo>
                  <a:cubicBezTo>
                    <a:pt x="47583" y="3395172"/>
                    <a:pt x="24308" y="3397208"/>
                    <a:pt x="12342" y="3395382"/>
                  </a:cubicBezTo>
                  <a:cubicBezTo>
                    <a:pt x="5426" y="3394464"/>
                    <a:pt x="-134" y="3389965"/>
                    <a:pt x="0" y="3383040"/>
                  </a:cubicBezTo>
                  <a:cubicBezTo>
                    <a:pt x="13380" y="3093002"/>
                    <a:pt x="20735" y="2957997"/>
                    <a:pt x="0" y="2708900"/>
                  </a:cubicBezTo>
                  <a:cubicBezTo>
                    <a:pt x="-20735" y="2459803"/>
                    <a:pt x="31611" y="2258412"/>
                    <a:pt x="0" y="2068468"/>
                  </a:cubicBezTo>
                  <a:cubicBezTo>
                    <a:pt x="-31611" y="1878524"/>
                    <a:pt x="14029" y="1750648"/>
                    <a:pt x="0" y="1495449"/>
                  </a:cubicBezTo>
                  <a:cubicBezTo>
                    <a:pt x="-14029" y="1240250"/>
                    <a:pt x="14323" y="1108266"/>
                    <a:pt x="0" y="922430"/>
                  </a:cubicBezTo>
                  <a:cubicBezTo>
                    <a:pt x="-14323" y="736594"/>
                    <a:pt x="-45312" y="321531"/>
                    <a:pt x="0" y="12342"/>
                  </a:cubicBezTo>
                  <a:close/>
                </a:path>
                <a:path w="74050" h="3395382" stroke="0" extrusionOk="0">
                  <a:moveTo>
                    <a:pt x="0" y="12342"/>
                  </a:moveTo>
                  <a:cubicBezTo>
                    <a:pt x="-121" y="3883"/>
                    <a:pt x="5069" y="-1617"/>
                    <a:pt x="12342" y="0"/>
                  </a:cubicBezTo>
                  <a:cubicBezTo>
                    <a:pt x="36347" y="954"/>
                    <a:pt x="37087" y="1716"/>
                    <a:pt x="61708" y="0"/>
                  </a:cubicBezTo>
                  <a:cubicBezTo>
                    <a:pt x="69757" y="-401"/>
                    <a:pt x="75219" y="5125"/>
                    <a:pt x="74050" y="12342"/>
                  </a:cubicBezTo>
                  <a:cubicBezTo>
                    <a:pt x="78073" y="233628"/>
                    <a:pt x="73830" y="515106"/>
                    <a:pt x="74050" y="753896"/>
                  </a:cubicBezTo>
                  <a:cubicBezTo>
                    <a:pt x="74270" y="992686"/>
                    <a:pt x="58666" y="1185789"/>
                    <a:pt x="74050" y="1326914"/>
                  </a:cubicBezTo>
                  <a:cubicBezTo>
                    <a:pt x="89434" y="1468039"/>
                    <a:pt x="91189" y="1696884"/>
                    <a:pt x="74050" y="1899933"/>
                  </a:cubicBezTo>
                  <a:cubicBezTo>
                    <a:pt x="56911" y="2102982"/>
                    <a:pt x="37158" y="2326096"/>
                    <a:pt x="74050" y="2641486"/>
                  </a:cubicBezTo>
                  <a:cubicBezTo>
                    <a:pt x="110942" y="2956876"/>
                    <a:pt x="78775" y="3228069"/>
                    <a:pt x="74050" y="3383040"/>
                  </a:cubicBezTo>
                  <a:cubicBezTo>
                    <a:pt x="74283" y="3388428"/>
                    <a:pt x="68599" y="3395140"/>
                    <a:pt x="61708" y="3395382"/>
                  </a:cubicBezTo>
                  <a:cubicBezTo>
                    <a:pt x="46634" y="3397421"/>
                    <a:pt x="23828" y="3392958"/>
                    <a:pt x="12342" y="3395382"/>
                  </a:cubicBezTo>
                  <a:cubicBezTo>
                    <a:pt x="5514" y="3395967"/>
                    <a:pt x="294" y="3389845"/>
                    <a:pt x="0" y="3383040"/>
                  </a:cubicBezTo>
                  <a:cubicBezTo>
                    <a:pt x="807" y="3120418"/>
                    <a:pt x="14816" y="2995883"/>
                    <a:pt x="0" y="2641486"/>
                  </a:cubicBezTo>
                  <a:cubicBezTo>
                    <a:pt x="-14816" y="2287089"/>
                    <a:pt x="-5457" y="2212176"/>
                    <a:pt x="0" y="2001054"/>
                  </a:cubicBezTo>
                  <a:cubicBezTo>
                    <a:pt x="5457" y="1789932"/>
                    <a:pt x="-28976" y="1643506"/>
                    <a:pt x="0" y="1360621"/>
                  </a:cubicBezTo>
                  <a:cubicBezTo>
                    <a:pt x="28976" y="1077736"/>
                    <a:pt x="-18673" y="925649"/>
                    <a:pt x="0" y="753896"/>
                  </a:cubicBezTo>
                  <a:cubicBezTo>
                    <a:pt x="18673" y="582144"/>
                    <a:pt x="14809" y="307624"/>
                    <a:pt x="0" y="123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F781ED2-0ECF-8A75-D122-F3B03A32AAF8}"/>
                </a:ext>
              </a:extLst>
            </p:cNvPr>
            <p:cNvSpPr/>
            <p:nvPr/>
          </p:nvSpPr>
          <p:spPr>
            <a:xfrm>
              <a:off x="7717410" y="1713812"/>
              <a:ext cx="74050" cy="3395382"/>
            </a:xfrm>
            <a:custGeom>
              <a:avLst/>
              <a:gdLst>
                <a:gd name="connsiteX0" fmla="*/ 0 w 74050"/>
                <a:gd name="connsiteY0" fmla="*/ 12342 h 3395382"/>
                <a:gd name="connsiteX1" fmla="*/ 12342 w 74050"/>
                <a:gd name="connsiteY1" fmla="*/ 0 h 3395382"/>
                <a:gd name="connsiteX2" fmla="*/ 61708 w 74050"/>
                <a:gd name="connsiteY2" fmla="*/ 0 h 3395382"/>
                <a:gd name="connsiteX3" fmla="*/ 74050 w 74050"/>
                <a:gd name="connsiteY3" fmla="*/ 12342 h 3395382"/>
                <a:gd name="connsiteX4" fmla="*/ 74050 w 74050"/>
                <a:gd name="connsiteY4" fmla="*/ 686482 h 3395382"/>
                <a:gd name="connsiteX5" fmla="*/ 74050 w 74050"/>
                <a:gd name="connsiteY5" fmla="*/ 1293207 h 3395382"/>
                <a:gd name="connsiteX6" fmla="*/ 74050 w 74050"/>
                <a:gd name="connsiteY6" fmla="*/ 2034761 h 3395382"/>
                <a:gd name="connsiteX7" fmla="*/ 74050 w 74050"/>
                <a:gd name="connsiteY7" fmla="*/ 2776314 h 3395382"/>
                <a:gd name="connsiteX8" fmla="*/ 74050 w 74050"/>
                <a:gd name="connsiteY8" fmla="*/ 3383040 h 3395382"/>
                <a:gd name="connsiteX9" fmla="*/ 61708 w 74050"/>
                <a:gd name="connsiteY9" fmla="*/ 3395382 h 3395382"/>
                <a:gd name="connsiteX10" fmla="*/ 12342 w 74050"/>
                <a:gd name="connsiteY10" fmla="*/ 3395382 h 3395382"/>
                <a:gd name="connsiteX11" fmla="*/ 0 w 74050"/>
                <a:gd name="connsiteY11" fmla="*/ 3383040 h 3395382"/>
                <a:gd name="connsiteX12" fmla="*/ 0 w 74050"/>
                <a:gd name="connsiteY12" fmla="*/ 2708900 h 3395382"/>
                <a:gd name="connsiteX13" fmla="*/ 0 w 74050"/>
                <a:gd name="connsiteY13" fmla="*/ 2068468 h 3395382"/>
                <a:gd name="connsiteX14" fmla="*/ 0 w 74050"/>
                <a:gd name="connsiteY14" fmla="*/ 1495449 h 3395382"/>
                <a:gd name="connsiteX15" fmla="*/ 0 w 74050"/>
                <a:gd name="connsiteY15" fmla="*/ 922430 h 3395382"/>
                <a:gd name="connsiteX16" fmla="*/ 0 w 74050"/>
                <a:gd name="connsiteY16" fmla="*/ 12342 h 33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050" h="3395382" fill="none" extrusionOk="0">
                  <a:moveTo>
                    <a:pt x="0" y="12342"/>
                  </a:moveTo>
                  <a:cubicBezTo>
                    <a:pt x="443" y="4875"/>
                    <a:pt x="4221" y="-34"/>
                    <a:pt x="12342" y="0"/>
                  </a:cubicBezTo>
                  <a:cubicBezTo>
                    <a:pt x="26321" y="2172"/>
                    <a:pt x="51325" y="1542"/>
                    <a:pt x="61708" y="0"/>
                  </a:cubicBezTo>
                  <a:cubicBezTo>
                    <a:pt x="69060" y="-910"/>
                    <a:pt x="74160" y="5656"/>
                    <a:pt x="74050" y="12342"/>
                  </a:cubicBezTo>
                  <a:cubicBezTo>
                    <a:pt x="96986" y="189405"/>
                    <a:pt x="90064" y="431813"/>
                    <a:pt x="74050" y="686482"/>
                  </a:cubicBezTo>
                  <a:cubicBezTo>
                    <a:pt x="58036" y="941151"/>
                    <a:pt x="89594" y="1113096"/>
                    <a:pt x="74050" y="1293207"/>
                  </a:cubicBezTo>
                  <a:cubicBezTo>
                    <a:pt x="58506" y="1473319"/>
                    <a:pt x="72047" y="1770776"/>
                    <a:pt x="74050" y="2034761"/>
                  </a:cubicBezTo>
                  <a:cubicBezTo>
                    <a:pt x="76053" y="2298746"/>
                    <a:pt x="106184" y="2580303"/>
                    <a:pt x="74050" y="2776314"/>
                  </a:cubicBezTo>
                  <a:cubicBezTo>
                    <a:pt x="41916" y="2972325"/>
                    <a:pt x="99477" y="3219164"/>
                    <a:pt x="74050" y="3383040"/>
                  </a:cubicBezTo>
                  <a:cubicBezTo>
                    <a:pt x="74342" y="3390081"/>
                    <a:pt x="68713" y="3395279"/>
                    <a:pt x="61708" y="3395382"/>
                  </a:cubicBezTo>
                  <a:cubicBezTo>
                    <a:pt x="47583" y="3395172"/>
                    <a:pt x="24308" y="3397208"/>
                    <a:pt x="12342" y="3395382"/>
                  </a:cubicBezTo>
                  <a:cubicBezTo>
                    <a:pt x="5426" y="3394464"/>
                    <a:pt x="-134" y="3389965"/>
                    <a:pt x="0" y="3383040"/>
                  </a:cubicBezTo>
                  <a:cubicBezTo>
                    <a:pt x="13380" y="3093002"/>
                    <a:pt x="20735" y="2957997"/>
                    <a:pt x="0" y="2708900"/>
                  </a:cubicBezTo>
                  <a:cubicBezTo>
                    <a:pt x="-20735" y="2459803"/>
                    <a:pt x="31611" y="2258412"/>
                    <a:pt x="0" y="2068468"/>
                  </a:cubicBezTo>
                  <a:cubicBezTo>
                    <a:pt x="-31611" y="1878524"/>
                    <a:pt x="14029" y="1750648"/>
                    <a:pt x="0" y="1495449"/>
                  </a:cubicBezTo>
                  <a:cubicBezTo>
                    <a:pt x="-14029" y="1240250"/>
                    <a:pt x="14323" y="1108266"/>
                    <a:pt x="0" y="922430"/>
                  </a:cubicBezTo>
                  <a:cubicBezTo>
                    <a:pt x="-14323" y="736594"/>
                    <a:pt x="-45312" y="321531"/>
                    <a:pt x="0" y="12342"/>
                  </a:cubicBezTo>
                  <a:close/>
                </a:path>
                <a:path w="74050" h="3395382" stroke="0" extrusionOk="0">
                  <a:moveTo>
                    <a:pt x="0" y="12342"/>
                  </a:moveTo>
                  <a:cubicBezTo>
                    <a:pt x="-121" y="3883"/>
                    <a:pt x="5069" y="-1617"/>
                    <a:pt x="12342" y="0"/>
                  </a:cubicBezTo>
                  <a:cubicBezTo>
                    <a:pt x="36347" y="954"/>
                    <a:pt x="37087" y="1716"/>
                    <a:pt x="61708" y="0"/>
                  </a:cubicBezTo>
                  <a:cubicBezTo>
                    <a:pt x="69757" y="-401"/>
                    <a:pt x="75219" y="5125"/>
                    <a:pt x="74050" y="12342"/>
                  </a:cubicBezTo>
                  <a:cubicBezTo>
                    <a:pt x="78073" y="233628"/>
                    <a:pt x="73830" y="515106"/>
                    <a:pt x="74050" y="753896"/>
                  </a:cubicBezTo>
                  <a:cubicBezTo>
                    <a:pt x="74270" y="992686"/>
                    <a:pt x="58666" y="1185789"/>
                    <a:pt x="74050" y="1326914"/>
                  </a:cubicBezTo>
                  <a:cubicBezTo>
                    <a:pt x="89434" y="1468039"/>
                    <a:pt x="91189" y="1696884"/>
                    <a:pt x="74050" y="1899933"/>
                  </a:cubicBezTo>
                  <a:cubicBezTo>
                    <a:pt x="56911" y="2102982"/>
                    <a:pt x="37158" y="2326096"/>
                    <a:pt x="74050" y="2641486"/>
                  </a:cubicBezTo>
                  <a:cubicBezTo>
                    <a:pt x="110942" y="2956876"/>
                    <a:pt x="78775" y="3228069"/>
                    <a:pt x="74050" y="3383040"/>
                  </a:cubicBezTo>
                  <a:cubicBezTo>
                    <a:pt x="74283" y="3388428"/>
                    <a:pt x="68599" y="3395140"/>
                    <a:pt x="61708" y="3395382"/>
                  </a:cubicBezTo>
                  <a:cubicBezTo>
                    <a:pt x="46634" y="3397421"/>
                    <a:pt x="23828" y="3392958"/>
                    <a:pt x="12342" y="3395382"/>
                  </a:cubicBezTo>
                  <a:cubicBezTo>
                    <a:pt x="5514" y="3395967"/>
                    <a:pt x="294" y="3389845"/>
                    <a:pt x="0" y="3383040"/>
                  </a:cubicBezTo>
                  <a:cubicBezTo>
                    <a:pt x="807" y="3120418"/>
                    <a:pt x="14816" y="2995883"/>
                    <a:pt x="0" y="2641486"/>
                  </a:cubicBezTo>
                  <a:cubicBezTo>
                    <a:pt x="-14816" y="2287089"/>
                    <a:pt x="-5457" y="2212176"/>
                    <a:pt x="0" y="2001054"/>
                  </a:cubicBezTo>
                  <a:cubicBezTo>
                    <a:pt x="5457" y="1789932"/>
                    <a:pt x="-28976" y="1643506"/>
                    <a:pt x="0" y="1360621"/>
                  </a:cubicBezTo>
                  <a:cubicBezTo>
                    <a:pt x="28976" y="1077736"/>
                    <a:pt x="-18673" y="925649"/>
                    <a:pt x="0" y="753896"/>
                  </a:cubicBezTo>
                  <a:cubicBezTo>
                    <a:pt x="18673" y="582144"/>
                    <a:pt x="14809" y="307624"/>
                    <a:pt x="0" y="123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6F87D52-595B-7753-D3FC-7828C1D4DF7B}"/>
                </a:ext>
              </a:extLst>
            </p:cNvPr>
            <p:cNvSpPr/>
            <p:nvPr/>
          </p:nvSpPr>
          <p:spPr>
            <a:xfrm>
              <a:off x="9033480" y="1747429"/>
              <a:ext cx="74050" cy="3395382"/>
            </a:xfrm>
            <a:custGeom>
              <a:avLst/>
              <a:gdLst>
                <a:gd name="connsiteX0" fmla="*/ 0 w 74050"/>
                <a:gd name="connsiteY0" fmla="*/ 12342 h 3395382"/>
                <a:gd name="connsiteX1" fmla="*/ 12342 w 74050"/>
                <a:gd name="connsiteY1" fmla="*/ 0 h 3395382"/>
                <a:gd name="connsiteX2" fmla="*/ 61708 w 74050"/>
                <a:gd name="connsiteY2" fmla="*/ 0 h 3395382"/>
                <a:gd name="connsiteX3" fmla="*/ 74050 w 74050"/>
                <a:gd name="connsiteY3" fmla="*/ 12342 h 3395382"/>
                <a:gd name="connsiteX4" fmla="*/ 74050 w 74050"/>
                <a:gd name="connsiteY4" fmla="*/ 686482 h 3395382"/>
                <a:gd name="connsiteX5" fmla="*/ 74050 w 74050"/>
                <a:gd name="connsiteY5" fmla="*/ 1293207 h 3395382"/>
                <a:gd name="connsiteX6" fmla="*/ 74050 w 74050"/>
                <a:gd name="connsiteY6" fmla="*/ 2034761 h 3395382"/>
                <a:gd name="connsiteX7" fmla="*/ 74050 w 74050"/>
                <a:gd name="connsiteY7" fmla="*/ 2776314 h 3395382"/>
                <a:gd name="connsiteX8" fmla="*/ 74050 w 74050"/>
                <a:gd name="connsiteY8" fmla="*/ 3383040 h 3395382"/>
                <a:gd name="connsiteX9" fmla="*/ 61708 w 74050"/>
                <a:gd name="connsiteY9" fmla="*/ 3395382 h 3395382"/>
                <a:gd name="connsiteX10" fmla="*/ 12342 w 74050"/>
                <a:gd name="connsiteY10" fmla="*/ 3395382 h 3395382"/>
                <a:gd name="connsiteX11" fmla="*/ 0 w 74050"/>
                <a:gd name="connsiteY11" fmla="*/ 3383040 h 3395382"/>
                <a:gd name="connsiteX12" fmla="*/ 0 w 74050"/>
                <a:gd name="connsiteY12" fmla="*/ 2708900 h 3395382"/>
                <a:gd name="connsiteX13" fmla="*/ 0 w 74050"/>
                <a:gd name="connsiteY13" fmla="*/ 2068468 h 3395382"/>
                <a:gd name="connsiteX14" fmla="*/ 0 w 74050"/>
                <a:gd name="connsiteY14" fmla="*/ 1495449 h 3395382"/>
                <a:gd name="connsiteX15" fmla="*/ 0 w 74050"/>
                <a:gd name="connsiteY15" fmla="*/ 922430 h 3395382"/>
                <a:gd name="connsiteX16" fmla="*/ 0 w 74050"/>
                <a:gd name="connsiteY16" fmla="*/ 12342 h 33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050" h="3395382" fill="none" extrusionOk="0">
                  <a:moveTo>
                    <a:pt x="0" y="12342"/>
                  </a:moveTo>
                  <a:cubicBezTo>
                    <a:pt x="443" y="4875"/>
                    <a:pt x="4221" y="-34"/>
                    <a:pt x="12342" y="0"/>
                  </a:cubicBezTo>
                  <a:cubicBezTo>
                    <a:pt x="26321" y="2172"/>
                    <a:pt x="51325" y="1542"/>
                    <a:pt x="61708" y="0"/>
                  </a:cubicBezTo>
                  <a:cubicBezTo>
                    <a:pt x="69060" y="-910"/>
                    <a:pt x="74160" y="5656"/>
                    <a:pt x="74050" y="12342"/>
                  </a:cubicBezTo>
                  <a:cubicBezTo>
                    <a:pt x="96986" y="189405"/>
                    <a:pt x="90064" y="431813"/>
                    <a:pt x="74050" y="686482"/>
                  </a:cubicBezTo>
                  <a:cubicBezTo>
                    <a:pt x="58036" y="941151"/>
                    <a:pt x="89594" y="1113096"/>
                    <a:pt x="74050" y="1293207"/>
                  </a:cubicBezTo>
                  <a:cubicBezTo>
                    <a:pt x="58506" y="1473319"/>
                    <a:pt x="72047" y="1770776"/>
                    <a:pt x="74050" y="2034761"/>
                  </a:cubicBezTo>
                  <a:cubicBezTo>
                    <a:pt x="76053" y="2298746"/>
                    <a:pt x="106184" y="2580303"/>
                    <a:pt x="74050" y="2776314"/>
                  </a:cubicBezTo>
                  <a:cubicBezTo>
                    <a:pt x="41916" y="2972325"/>
                    <a:pt x="99477" y="3219164"/>
                    <a:pt x="74050" y="3383040"/>
                  </a:cubicBezTo>
                  <a:cubicBezTo>
                    <a:pt x="74342" y="3390081"/>
                    <a:pt x="68713" y="3395279"/>
                    <a:pt x="61708" y="3395382"/>
                  </a:cubicBezTo>
                  <a:cubicBezTo>
                    <a:pt x="47583" y="3395172"/>
                    <a:pt x="24308" y="3397208"/>
                    <a:pt x="12342" y="3395382"/>
                  </a:cubicBezTo>
                  <a:cubicBezTo>
                    <a:pt x="5426" y="3394464"/>
                    <a:pt x="-134" y="3389965"/>
                    <a:pt x="0" y="3383040"/>
                  </a:cubicBezTo>
                  <a:cubicBezTo>
                    <a:pt x="13380" y="3093002"/>
                    <a:pt x="20735" y="2957997"/>
                    <a:pt x="0" y="2708900"/>
                  </a:cubicBezTo>
                  <a:cubicBezTo>
                    <a:pt x="-20735" y="2459803"/>
                    <a:pt x="31611" y="2258412"/>
                    <a:pt x="0" y="2068468"/>
                  </a:cubicBezTo>
                  <a:cubicBezTo>
                    <a:pt x="-31611" y="1878524"/>
                    <a:pt x="14029" y="1750648"/>
                    <a:pt x="0" y="1495449"/>
                  </a:cubicBezTo>
                  <a:cubicBezTo>
                    <a:pt x="-14029" y="1240250"/>
                    <a:pt x="14323" y="1108266"/>
                    <a:pt x="0" y="922430"/>
                  </a:cubicBezTo>
                  <a:cubicBezTo>
                    <a:pt x="-14323" y="736594"/>
                    <a:pt x="-45312" y="321531"/>
                    <a:pt x="0" y="12342"/>
                  </a:cubicBezTo>
                  <a:close/>
                </a:path>
                <a:path w="74050" h="3395382" stroke="0" extrusionOk="0">
                  <a:moveTo>
                    <a:pt x="0" y="12342"/>
                  </a:moveTo>
                  <a:cubicBezTo>
                    <a:pt x="-121" y="3883"/>
                    <a:pt x="5069" y="-1617"/>
                    <a:pt x="12342" y="0"/>
                  </a:cubicBezTo>
                  <a:cubicBezTo>
                    <a:pt x="36347" y="954"/>
                    <a:pt x="37087" y="1716"/>
                    <a:pt x="61708" y="0"/>
                  </a:cubicBezTo>
                  <a:cubicBezTo>
                    <a:pt x="69757" y="-401"/>
                    <a:pt x="75219" y="5125"/>
                    <a:pt x="74050" y="12342"/>
                  </a:cubicBezTo>
                  <a:cubicBezTo>
                    <a:pt x="78073" y="233628"/>
                    <a:pt x="73830" y="515106"/>
                    <a:pt x="74050" y="753896"/>
                  </a:cubicBezTo>
                  <a:cubicBezTo>
                    <a:pt x="74270" y="992686"/>
                    <a:pt x="58666" y="1185789"/>
                    <a:pt x="74050" y="1326914"/>
                  </a:cubicBezTo>
                  <a:cubicBezTo>
                    <a:pt x="89434" y="1468039"/>
                    <a:pt x="91189" y="1696884"/>
                    <a:pt x="74050" y="1899933"/>
                  </a:cubicBezTo>
                  <a:cubicBezTo>
                    <a:pt x="56911" y="2102982"/>
                    <a:pt x="37158" y="2326096"/>
                    <a:pt x="74050" y="2641486"/>
                  </a:cubicBezTo>
                  <a:cubicBezTo>
                    <a:pt x="110942" y="2956876"/>
                    <a:pt x="78775" y="3228069"/>
                    <a:pt x="74050" y="3383040"/>
                  </a:cubicBezTo>
                  <a:cubicBezTo>
                    <a:pt x="74283" y="3388428"/>
                    <a:pt x="68599" y="3395140"/>
                    <a:pt x="61708" y="3395382"/>
                  </a:cubicBezTo>
                  <a:cubicBezTo>
                    <a:pt x="46634" y="3397421"/>
                    <a:pt x="23828" y="3392958"/>
                    <a:pt x="12342" y="3395382"/>
                  </a:cubicBezTo>
                  <a:cubicBezTo>
                    <a:pt x="5514" y="3395967"/>
                    <a:pt x="294" y="3389845"/>
                    <a:pt x="0" y="3383040"/>
                  </a:cubicBezTo>
                  <a:cubicBezTo>
                    <a:pt x="807" y="3120418"/>
                    <a:pt x="14816" y="2995883"/>
                    <a:pt x="0" y="2641486"/>
                  </a:cubicBezTo>
                  <a:cubicBezTo>
                    <a:pt x="-14816" y="2287089"/>
                    <a:pt x="-5457" y="2212176"/>
                    <a:pt x="0" y="2001054"/>
                  </a:cubicBezTo>
                  <a:cubicBezTo>
                    <a:pt x="5457" y="1789932"/>
                    <a:pt x="-28976" y="1643506"/>
                    <a:pt x="0" y="1360621"/>
                  </a:cubicBezTo>
                  <a:cubicBezTo>
                    <a:pt x="28976" y="1077736"/>
                    <a:pt x="-18673" y="925649"/>
                    <a:pt x="0" y="753896"/>
                  </a:cubicBezTo>
                  <a:cubicBezTo>
                    <a:pt x="18673" y="582144"/>
                    <a:pt x="14809" y="307624"/>
                    <a:pt x="0" y="123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0562AB9-CD60-E8D7-BFD1-E78E345FA9D3}"/>
                </a:ext>
              </a:extLst>
            </p:cNvPr>
            <p:cNvSpPr/>
            <p:nvPr/>
          </p:nvSpPr>
          <p:spPr>
            <a:xfrm>
              <a:off x="10312525" y="1713812"/>
              <a:ext cx="74050" cy="3395382"/>
            </a:xfrm>
            <a:custGeom>
              <a:avLst/>
              <a:gdLst>
                <a:gd name="connsiteX0" fmla="*/ 0 w 74050"/>
                <a:gd name="connsiteY0" fmla="*/ 12342 h 3395382"/>
                <a:gd name="connsiteX1" fmla="*/ 12342 w 74050"/>
                <a:gd name="connsiteY1" fmla="*/ 0 h 3395382"/>
                <a:gd name="connsiteX2" fmla="*/ 61708 w 74050"/>
                <a:gd name="connsiteY2" fmla="*/ 0 h 3395382"/>
                <a:gd name="connsiteX3" fmla="*/ 74050 w 74050"/>
                <a:gd name="connsiteY3" fmla="*/ 12342 h 3395382"/>
                <a:gd name="connsiteX4" fmla="*/ 74050 w 74050"/>
                <a:gd name="connsiteY4" fmla="*/ 686482 h 3395382"/>
                <a:gd name="connsiteX5" fmla="*/ 74050 w 74050"/>
                <a:gd name="connsiteY5" fmla="*/ 1293207 h 3395382"/>
                <a:gd name="connsiteX6" fmla="*/ 74050 w 74050"/>
                <a:gd name="connsiteY6" fmla="*/ 2034761 h 3395382"/>
                <a:gd name="connsiteX7" fmla="*/ 74050 w 74050"/>
                <a:gd name="connsiteY7" fmla="*/ 2776314 h 3395382"/>
                <a:gd name="connsiteX8" fmla="*/ 74050 w 74050"/>
                <a:gd name="connsiteY8" fmla="*/ 3383040 h 3395382"/>
                <a:gd name="connsiteX9" fmla="*/ 61708 w 74050"/>
                <a:gd name="connsiteY9" fmla="*/ 3395382 h 3395382"/>
                <a:gd name="connsiteX10" fmla="*/ 12342 w 74050"/>
                <a:gd name="connsiteY10" fmla="*/ 3395382 h 3395382"/>
                <a:gd name="connsiteX11" fmla="*/ 0 w 74050"/>
                <a:gd name="connsiteY11" fmla="*/ 3383040 h 3395382"/>
                <a:gd name="connsiteX12" fmla="*/ 0 w 74050"/>
                <a:gd name="connsiteY12" fmla="*/ 2708900 h 3395382"/>
                <a:gd name="connsiteX13" fmla="*/ 0 w 74050"/>
                <a:gd name="connsiteY13" fmla="*/ 2068468 h 3395382"/>
                <a:gd name="connsiteX14" fmla="*/ 0 w 74050"/>
                <a:gd name="connsiteY14" fmla="*/ 1495449 h 3395382"/>
                <a:gd name="connsiteX15" fmla="*/ 0 w 74050"/>
                <a:gd name="connsiteY15" fmla="*/ 922430 h 3395382"/>
                <a:gd name="connsiteX16" fmla="*/ 0 w 74050"/>
                <a:gd name="connsiteY16" fmla="*/ 12342 h 33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050" h="3395382" fill="none" extrusionOk="0">
                  <a:moveTo>
                    <a:pt x="0" y="12342"/>
                  </a:moveTo>
                  <a:cubicBezTo>
                    <a:pt x="443" y="4875"/>
                    <a:pt x="4221" y="-34"/>
                    <a:pt x="12342" y="0"/>
                  </a:cubicBezTo>
                  <a:cubicBezTo>
                    <a:pt x="26321" y="2172"/>
                    <a:pt x="51325" y="1542"/>
                    <a:pt x="61708" y="0"/>
                  </a:cubicBezTo>
                  <a:cubicBezTo>
                    <a:pt x="69060" y="-910"/>
                    <a:pt x="74160" y="5656"/>
                    <a:pt x="74050" y="12342"/>
                  </a:cubicBezTo>
                  <a:cubicBezTo>
                    <a:pt x="96986" y="189405"/>
                    <a:pt x="90064" y="431813"/>
                    <a:pt x="74050" y="686482"/>
                  </a:cubicBezTo>
                  <a:cubicBezTo>
                    <a:pt x="58036" y="941151"/>
                    <a:pt x="89594" y="1113096"/>
                    <a:pt x="74050" y="1293207"/>
                  </a:cubicBezTo>
                  <a:cubicBezTo>
                    <a:pt x="58506" y="1473319"/>
                    <a:pt x="72047" y="1770776"/>
                    <a:pt x="74050" y="2034761"/>
                  </a:cubicBezTo>
                  <a:cubicBezTo>
                    <a:pt x="76053" y="2298746"/>
                    <a:pt x="106184" y="2580303"/>
                    <a:pt x="74050" y="2776314"/>
                  </a:cubicBezTo>
                  <a:cubicBezTo>
                    <a:pt x="41916" y="2972325"/>
                    <a:pt x="99477" y="3219164"/>
                    <a:pt x="74050" y="3383040"/>
                  </a:cubicBezTo>
                  <a:cubicBezTo>
                    <a:pt x="74342" y="3390081"/>
                    <a:pt x="68713" y="3395279"/>
                    <a:pt x="61708" y="3395382"/>
                  </a:cubicBezTo>
                  <a:cubicBezTo>
                    <a:pt x="47583" y="3395172"/>
                    <a:pt x="24308" y="3397208"/>
                    <a:pt x="12342" y="3395382"/>
                  </a:cubicBezTo>
                  <a:cubicBezTo>
                    <a:pt x="5426" y="3394464"/>
                    <a:pt x="-134" y="3389965"/>
                    <a:pt x="0" y="3383040"/>
                  </a:cubicBezTo>
                  <a:cubicBezTo>
                    <a:pt x="13380" y="3093002"/>
                    <a:pt x="20735" y="2957997"/>
                    <a:pt x="0" y="2708900"/>
                  </a:cubicBezTo>
                  <a:cubicBezTo>
                    <a:pt x="-20735" y="2459803"/>
                    <a:pt x="31611" y="2258412"/>
                    <a:pt x="0" y="2068468"/>
                  </a:cubicBezTo>
                  <a:cubicBezTo>
                    <a:pt x="-31611" y="1878524"/>
                    <a:pt x="14029" y="1750648"/>
                    <a:pt x="0" y="1495449"/>
                  </a:cubicBezTo>
                  <a:cubicBezTo>
                    <a:pt x="-14029" y="1240250"/>
                    <a:pt x="14323" y="1108266"/>
                    <a:pt x="0" y="922430"/>
                  </a:cubicBezTo>
                  <a:cubicBezTo>
                    <a:pt x="-14323" y="736594"/>
                    <a:pt x="-45312" y="321531"/>
                    <a:pt x="0" y="12342"/>
                  </a:cubicBezTo>
                  <a:close/>
                </a:path>
                <a:path w="74050" h="3395382" stroke="0" extrusionOk="0">
                  <a:moveTo>
                    <a:pt x="0" y="12342"/>
                  </a:moveTo>
                  <a:cubicBezTo>
                    <a:pt x="-121" y="3883"/>
                    <a:pt x="5069" y="-1617"/>
                    <a:pt x="12342" y="0"/>
                  </a:cubicBezTo>
                  <a:cubicBezTo>
                    <a:pt x="36347" y="954"/>
                    <a:pt x="37087" y="1716"/>
                    <a:pt x="61708" y="0"/>
                  </a:cubicBezTo>
                  <a:cubicBezTo>
                    <a:pt x="69757" y="-401"/>
                    <a:pt x="75219" y="5125"/>
                    <a:pt x="74050" y="12342"/>
                  </a:cubicBezTo>
                  <a:cubicBezTo>
                    <a:pt x="78073" y="233628"/>
                    <a:pt x="73830" y="515106"/>
                    <a:pt x="74050" y="753896"/>
                  </a:cubicBezTo>
                  <a:cubicBezTo>
                    <a:pt x="74270" y="992686"/>
                    <a:pt x="58666" y="1185789"/>
                    <a:pt x="74050" y="1326914"/>
                  </a:cubicBezTo>
                  <a:cubicBezTo>
                    <a:pt x="89434" y="1468039"/>
                    <a:pt x="91189" y="1696884"/>
                    <a:pt x="74050" y="1899933"/>
                  </a:cubicBezTo>
                  <a:cubicBezTo>
                    <a:pt x="56911" y="2102982"/>
                    <a:pt x="37158" y="2326096"/>
                    <a:pt x="74050" y="2641486"/>
                  </a:cubicBezTo>
                  <a:cubicBezTo>
                    <a:pt x="110942" y="2956876"/>
                    <a:pt x="78775" y="3228069"/>
                    <a:pt x="74050" y="3383040"/>
                  </a:cubicBezTo>
                  <a:cubicBezTo>
                    <a:pt x="74283" y="3388428"/>
                    <a:pt x="68599" y="3395140"/>
                    <a:pt x="61708" y="3395382"/>
                  </a:cubicBezTo>
                  <a:cubicBezTo>
                    <a:pt x="46634" y="3397421"/>
                    <a:pt x="23828" y="3392958"/>
                    <a:pt x="12342" y="3395382"/>
                  </a:cubicBezTo>
                  <a:cubicBezTo>
                    <a:pt x="5514" y="3395967"/>
                    <a:pt x="294" y="3389845"/>
                    <a:pt x="0" y="3383040"/>
                  </a:cubicBezTo>
                  <a:cubicBezTo>
                    <a:pt x="807" y="3120418"/>
                    <a:pt x="14816" y="2995883"/>
                    <a:pt x="0" y="2641486"/>
                  </a:cubicBezTo>
                  <a:cubicBezTo>
                    <a:pt x="-14816" y="2287089"/>
                    <a:pt x="-5457" y="2212176"/>
                    <a:pt x="0" y="2001054"/>
                  </a:cubicBezTo>
                  <a:cubicBezTo>
                    <a:pt x="5457" y="1789932"/>
                    <a:pt x="-28976" y="1643506"/>
                    <a:pt x="0" y="1360621"/>
                  </a:cubicBezTo>
                  <a:cubicBezTo>
                    <a:pt x="28976" y="1077736"/>
                    <a:pt x="-18673" y="925649"/>
                    <a:pt x="0" y="753896"/>
                  </a:cubicBezTo>
                  <a:cubicBezTo>
                    <a:pt x="18673" y="582144"/>
                    <a:pt x="14809" y="307624"/>
                    <a:pt x="0" y="123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3C1D45B-B212-AA95-23D2-56D07308920E}"/>
                </a:ext>
              </a:extLst>
            </p:cNvPr>
            <p:cNvSpPr/>
            <p:nvPr/>
          </p:nvSpPr>
          <p:spPr>
            <a:xfrm>
              <a:off x="1996888" y="2702863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FAC647-9153-9729-DDC5-DB21ECF2E5B0}"/>
                </a:ext>
              </a:extLst>
            </p:cNvPr>
            <p:cNvSpPr/>
            <p:nvPr/>
          </p:nvSpPr>
          <p:spPr>
            <a:xfrm>
              <a:off x="2019456" y="3426055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B1F0C60-CC2E-5BBA-FAFA-E590EE192E2E}"/>
                </a:ext>
              </a:extLst>
            </p:cNvPr>
            <p:cNvSpPr/>
            <p:nvPr/>
          </p:nvSpPr>
          <p:spPr>
            <a:xfrm>
              <a:off x="3036881" y="2890368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FB01CAF-F1CF-087D-39A5-0B778A268A1E}"/>
                </a:ext>
              </a:extLst>
            </p:cNvPr>
            <p:cNvSpPr/>
            <p:nvPr/>
          </p:nvSpPr>
          <p:spPr>
            <a:xfrm>
              <a:off x="3033666" y="3136328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83E594B-F96A-556B-5EF7-FAD36F580680}"/>
                </a:ext>
              </a:extLst>
            </p:cNvPr>
            <p:cNvSpPr/>
            <p:nvPr/>
          </p:nvSpPr>
          <p:spPr>
            <a:xfrm>
              <a:off x="4241662" y="2918020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7CBDA9D-A76E-3989-F279-04E6E1C66501}"/>
                </a:ext>
              </a:extLst>
            </p:cNvPr>
            <p:cNvSpPr/>
            <p:nvPr/>
          </p:nvSpPr>
          <p:spPr>
            <a:xfrm>
              <a:off x="4246931" y="3058170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1DE2CE-8634-40F4-424F-27725DA10C4E}"/>
                </a:ext>
              </a:extLst>
            </p:cNvPr>
            <p:cNvSpPr/>
            <p:nvPr/>
          </p:nvSpPr>
          <p:spPr>
            <a:xfrm>
              <a:off x="5348667" y="2874629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6755BFC-93AF-DE61-97CF-504FD30E6ADA}"/>
                </a:ext>
              </a:extLst>
            </p:cNvPr>
            <p:cNvSpPr/>
            <p:nvPr/>
          </p:nvSpPr>
          <p:spPr>
            <a:xfrm>
              <a:off x="5348667" y="3201024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1EDAD6D-E2A1-9011-7A6A-2099F1CBED55}"/>
                </a:ext>
              </a:extLst>
            </p:cNvPr>
            <p:cNvSpPr/>
            <p:nvPr/>
          </p:nvSpPr>
          <p:spPr>
            <a:xfrm>
              <a:off x="6518436" y="2709587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764FFFD-262D-8DA0-98A0-C32A9C396FA3}"/>
                </a:ext>
              </a:extLst>
            </p:cNvPr>
            <p:cNvSpPr/>
            <p:nvPr/>
          </p:nvSpPr>
          <p:spPr>
            <a:xfrm>
              <a:off x="6535144" y="2882806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67D060-CE6E-17B2-30D6-F6AC7A0CE271}"/>
                </a:ext>
              </a:extLst>
            </p:cNvPr>
            <p:cNvSpPr/>
            <p:nvPr/>
          </p:nvSpPr>
          <p:spPr>
            <a:xfrm>
              <a:off x="6532421" y="3321004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805C31A-8665-6E14-EE75-CC46FE49FBC6}"/>
                </a:ext>
              </a:extLst>
            </p:cNvPr>
            <p:cNvSpPr/>
            <p:nvPr/>
          </p:nvSpPr>
          <p:spPr>
            <a:xfrm>
              <a:off x="7596476" y="2506497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20C8E1F-0C63-5DAB-29B6-017A44033099}"/>
                </a:ext>
              </a:extLst>
            </p:cNvPr>
            <p:cNvSpPr/>
            <p:nvPr/>
          </p:nvSpPr>
          <p:spPr>
            <a:xfrm>
              <a:off x="7608898" y="2825859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72EAE85-3648-81E8-A20A-FDC09514B3F5}"/>
                </a:ext>
              </a:extLst>
            </p:cNvPr>
            <p:cNvSpPr/>
            <p:nvPr/>
          </p:nvSpPr>
          <p:spPr>
            <a:xfrm>
              <a:off x="7596476" y="3321004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A381246-9134-A015-F678-9D836B0EDB63}"/>
                </a:ext>
              </a:extLst>
            </p:cNvPr>
            <p:cNvSpPr/>
            <p:nvPr/>
          </p:nvSpPr>
          <p:spPr>
            <a:xfrm>
              <a:off x="8940912" y="3263993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7609BC5-F4A9-C2BE-41E5-04DD5AD86B91}"/>
                </a:ext>
              </a:extLst>
            </p:cNvPr>
            <p:cNvSpPr/>
            <p:nvPr/>
          </p:nvSpPr>
          <p:spPr>
            <a:xfrm>
              <a:off x="10248323" y="3181627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838434D-82C1-7FEB-2E81-0FA3A500984C}"/>
                </a:ext>
              </a:extLst>
            </p:cNvPr>
            <p:cNvSpPr/>
            <p:nvPr/>
          </p:nvSpPr>
          <p:spPr>
            <a:xfrm>
              <a:off x="10201860" y="2680300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8B927AC-AEC8-B828-95A6-F77AA6E76ECD}"/>
                </a:ext>
              </a:extLst>
            </p:cNvPr>
            <p:cNvSpPr/>
            <p:nvPr/>
          </p:nvSpPr>
          <p:spPr>
            <a:xfrm>
              <a:off x="10191591" y="3992387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16C533-3AED-B9C4-E7FC-7DE8E599B390}"/>
                </a:ext>
              </a:extLst>
            </p:cNvPr>
            <p:cNvSpPr/>
            <p:nvPr/>
          </p:nvSpPr>
          <p:spPr>
            <a:xfrm>
              <a:off x="10191591" y="1970993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DBF85D-FC7F-2A63-6334-2FE76F763FE1}"/>
                </a:ext>
              </a:extLst>
            </p:cNvPr>
            <p:cNvSpPr/>
            <p:nvPr/>
          </p:nvSpPr>
          <p:spPr>
            <a:xfrm>
              <a:off x="8908349" y="3731528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AC71088-ED28-9A12-25F5-74820015A586}"/>
                </a:ext>
              </a:extLst>
            </p:cNvPr>
            <p:cNvSpPr/>
            <p:nvPr/>
          </p:nvSpPr>
          <p:spPr>
            <a:xfrm>
              <a:off x="8919489" y="2781398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CB1B758-3808-1C72-A7E4-4CA9EA8682AB}"/>
                </a:ext>
              </a:extLst>
            </p:cNvPr>
            <p:cNvSpPr/>
            <p:nvPr/>
          </p:nvSpPr>
          <p:spPr>
            <a:xfrm>
              <a:off x="8902000" y="2214441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E37EF4-C2AA-480B-928B-403D636A4888}"/>
                </a:ext>
              </a:extLst>
            </p:cNvPr>
            <p:cNvSpPr/>
            <p:nvPr/>
          </p:nvSpPr>
          <p:spPr>
            <a:xfrm>
              <a:off x="7603612" y="3434036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280180D-D0C7-90B7-292A-F161C47780CF}"/>
                </a:ext>
              </a:extLst>
            </p:cNvPr>
            <p:cNvSpPr/>
            <p:nvPr/>
          </p:nvSpPr>
          <p:spPr>
            <a:xfrm>
              <a:off x="1372292" y="1684602"/>
              <a:ext cx="74050" cy="3395382"/>
            </a:xfrm>
            <a:custGeom>
              <a:avLst/>
              <a:gdLst>
                <a:gd name="connsiteX0" fmla="*/ 0 w 74050"/>
                <a:gd name="connsiteY0" fmla="*/ 12342 h 3395382"/>
                <a:gd name="connsiteX1" fmla="*/ 12342 w 74050"/>
                <a:gd name="connsiteY1" fmla="*/ 0 h 3395382"/>
                <a:gd name="connsiteX2" fmla="*/ 61708 w 74050"/>
                <a:gd name="connsiteY2" fmla="*/ 0 h 3395382"/>
                <a:gd name="connsiteX3" fmla="*/ 74050 w 74050"/>
                <a:gd name="connsiteY3" fmla="*/ 12342 h 3395382"/>
                <a:gd name="connsiteX4" fmla="*/ 74050 w 74050"/>
                <a:gd name="connsiteY4" fmla="*/ 686482 h 3395382"/>
                <a:gd name="connsiteX5" fmla="*/ 74050 w 74050"/>
                <a:gd name="connsiteY5" fmla="*/ 1293207 h 3395382"/>
                <a:gd name="connsiteX6" fmla="*/ 74050 w 74050"/>
                <a:gd name="connsiteY6" fmla="*/ 2034761 h 3395382"/>
                <a:gd name="connsiteX7" fmla="*/ 74050 w 74050"/>
                <a:gd name="connsiteY7" fmla="*/ 2776314 h 3395382"/>
                <a:gd name="connsiteX8" fmla="*/ 74050 w 74050"/>
                <a:gd name="connsiteY8" fmla="*/ 3383040 h 3395382"/>
                <a:gd name="connsiteX9" fmla="*/ 61708 w 74050"/>
                <a:gd name="connsiteY9" fmla="*/ 3395382 h 3395382"/>
                <a:gd name="connsiteX10" fmla="*/ 12342 w 74050"/>
                <a:gd name="connsiteY10" fmla="*/ 3395382 h 3395382"/>
                <a:gd name="connsiteX11" fmla="*/ 0 w 74050"/>
                <a:gd name="connsiteY11" fmla="*/ 3383040 h 3395382"/>
                <a:gd name="connsiteX12" fmla="*/ 0 w 74050"/>
                <a:gd name="connsiteY12" fmla="*/ 2708900 h 3395382"/>
                <a:gd name="connsiteX13" fmla="*/ 0 w 74050"/>
                <a:gd name="connsiteY13" fmla="*/ 2068468 h 3395382"/>
                <a:gd name="connsiteX14" fmla="*/ 0 w 74050"/>
                <a:gd name="connsiteY14" fmla="*/ 1495449 h 3395382"/>
                <a:gd name="connsiteX15" fmla="*/ 0 w 74050"/>
                <a:gd name="connsiteY15" fmla="*/ 922430 h 3395382"/>
                <a:gd name="connsiteX16" fmla="*/ 0 w 74050"/>
                <a:gd name="connsiteY16" fmla="*/ 12342 h 33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050" h="3395382" fill="none" extrusionOk="0">
                  <a:moveTo>
                    <a:pt x="0" y="12342"/>
                  </a:moveTo>
                  <a:cubicBezTo>
                    <a:pt x="443" y="4875"/>
                    <a:pt x="4221" y="-34"/>
                    <a:pt x="12342" y="0"/>
                  </a:cubicBezTo>
                  <a:cubicBezTo>
                    <a:pt x="26321" y="2172"/>
                    <a:pt x="51325" y="1542"/>
                    <a:pt x="61708" y="0"/>
                  </a:cubicBezTo>
                  <a:cubicBezTo>
                    <a:pt x="69060" y="-910"/>
                    <a:pt x="74160" y="5656"/>
                    <a:pt x="74050" y="12342"/>
                  </a:cubicBezTo>
                  <a:cubicBezTo>
                    <a:pt x="96986" y="189405"/>
                    <a:pt x="90064" y="431813"/>
                    <a:pt x="74050" y="686482"/>
                  </a:cubicBezTo>
                  <a:cubicBezTo>
                    <a:pt x="58036" y="941151"/>
                    <a:pt x="89594" y="1113096"/>
                    <a:pt x="74050" y="1293207"/>
                  </a:cubicBezTo>
                  <a:cubicBezTo>
                    <a:pt x="58506" y="1473319"/>
                    <a:pt x="72047" y="1770776"/>
                    <a:pt x="74050" y="2034761"/>
                  </a:cubicBezTo>
                  <a:cubicBezTo>
                    <a:pt x="76053" y="2298746"/>
                    <a:pt x="106184" y="2580303"/>
                    <a:pt x="74050" y="2776314"/>
                  </a:cubicBezTo>
                  <a:cubicBezTo>
                    <a:pt x="41916" y="2972325"/>
                    <a:pt x="99477" y="3219164"/>
                    <a:pt x="74050" y="3383040"/>
                  </a:cubicBezTo>
                  <a:cubicBezTo>
                    <a:pt x="74342" y="3390081"/>
                    <a:pt x="68713" y="3395279"/>
                    <a:pt x="61708" y="3395382"/>
                  </a:cubicBezTo>
                  <a:cubicBezTo>
                    <a:pt x="47583" y="3395172"/>
                    <a:pt x="24308" y="3397208"/>
                    <a:pt x="12342" y="3395382"/>
                  </a:cubicBezTo>
                  <a:cubicBezTo>
                    <a:pt x="5426" y="3394464"/>
                    <a:pt x="-134" y="3389965"/>
                    <a:pt x="0" y="3383040"/>
                  </a:cubicBezTo>
                  <a:cubicBezTo>
                    <a:pt x="13380" y="3093002"/>
                    <a:pt x="20735" y="2957997"/>
                    <a:pt x="0" y="2708900"/>
                  </a:cubicBezTo>
                  <a:cubicBezTo>
                    <a:pt x="-20735" y="2459803"/>
                    <a:pt x="31611" y="2258412"/>
                    <a:pt x="0" y="2068468"/>
                  </a:cubicBezTo>
                  <a:cubicBezTo>
                    <a:pt x="-31611" y="1878524"/>
                    <a:pt x="14029" y="1750648"/>
                    <a:pt x="0" y="1495449"/>
                  </a:cubicBezTo>
                  <a:cubicBezTo>
                    <a:pt x="-14029" y="1240250"/>
                    <a:pt x="14323" y="1108266"/>
                    <a:pt x="0" y="922430"/>
                  </a:cubicBezTo>
                  <a:cubicBezTo>
                    <a:pt x="-14323" y="736594"/>
                    <a:pt x="-45312" y="321531"/>
                    <a:pt x="0" y="12342"/>
                  </a:cubicBezTo>
                  <a:close/>
                </a:path>
                <a:path w="74050" h="3395382" stroke="0" extrusionOk="0">
                  <a:moveTo>
                    <a:pt x="0" y="12342"/>
                  </a:moveTo>
                  <a:cubicBezTo>
                    <a:pt x="-121" y="3883"/>
                    <a:pt x="5069" y="-1617"/>
                    <a:pt x="12342" y="0"/>
                  </a:cubicBezTo>
                  <a:cubicBezTo>
                    <a:pt x="36347" y="954"/>
                    <a:pt x="37087" y="1716"/>
                    <a:pt x="61708" y="0"/>
                  </a:cubicBezTo>
                  <a:cubicBezTo>
                    <a:pt x="69757" y="-401"/>
                    <a:pt x="75219" y="5125"/>
                    <a:pt x="74050" y="12342"/>
                  </a:cubicBezTo>
                  <a:cubicBezTo>
                    <a:pt x="78073" y="233628"/>
                    <a:pt x="73830" y="515106"/>
                    <a:pt x="74050" y="753896"/>
                  </a:cubicBezTo>
                  <a:cubicBezTo>
                    <a:pt x="74270" y="992686"/>
                    <a:pt x="58666" y="1185789"/>
                    <a:pt x="74050" y="1326914"/>
                  </a:cubicBezTo>
                  <a:cubicBezTo>
                    <a:pt x="89434" y="1468039"/>
                    <a:pt x="91189" y="1696884"/>
                    <a:pt x="74050" y="1899933"/>
                  </a:cubicBezTo>
                  <a:cubicBezTo>
                    <a:pt x="56911" y="2102982"/>
                    <a:pt x="37158" y="2326096"/>
                    <a:pt x="74050" y="2641486"/>
                  </a:cubicBezTo>
                  <a:cubicBezTo>
                    <a:pt x="110942" y="2956876"/>
                    <a:pt x="78775" y="3228069"/>
                    <a:pt x="74050" y="3383040"/>
                  </a:cubicBezTo>
                  <a:cubicBezTo>
                    <a:pt x="74283" y="3388428"/>
                    <a:pt x="68599" y="3395140"/>
                    <a:pt x="61708" y="3395382"/>
                  </a:cubicBezTo>
                  <a:cubicBezTo>
                    <a:pt x="46634" y="3397421"/>
                    <a:pt x="23828" y="3392958"/>
                    <a:pt x="12342" y="3395382"/>
                  </a:cubicBezTo>
                  <a:cubicBezTo>
                    <a:pt x="5514" y="3395967"/>
                    <a:pt x="294" y="3389845"/>
                    <a:pt x="0" y="3383040"/>
                  </a:cubicBezTo>
                  <a:cubicBezTo>
                    <a:pt x="807" y="3120418"/>
                    <a:pt x="14816" y="2995883"/>
                    <a:pt x="0" y="2641486"/>
                  </a:cubicBezTo>
                  <a:cubicBezTo>
                    <a:pt x="-14816" y="2287089"/>
                    <a:pt x="-5457" y="2212176"/>
                    <a:pt x="0" y="2001054"/>
                  </a:cubicBezTo>
                  <a:cubicBezTo>
                    <a:pt x="5457" y="1789932"/>
                    <a:pt x="-28976" y="1643506"/>
                    <a:pt x="0" y="1360621"/>
                  </a:cubicBezTo>
                  <a:cubicBezTo>
                    <a:pt x="28976" y="1077736"/>
                    <a:pt x="-18673" y="925649"/>
                    <a:pt x="0" y="753896"/>
                  </a:cubicBezTo>
                  <a:cubicBezTo>
                    <a:pt x="18673" y="582144"/>
                    <a:pt x="14809" y="307624"/>
                    <a:pt x="0" y="123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12474490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42B8021-9D73-183C-4679-5114FE5B8311}"/>
                </a:ext>
              </a:extLst>
            </p:cNvPr>
            <p:cNvSpPr/>
            <p:nvPr/>
          </p:nvSpPr>
          <p:spPr>
            <a:xfrm>
              <a:off x="1265984" y="3668264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9E3EBC0-97EE-EFEC-123E-A1D95A5C946D}"/>
                </a:ext>
              </a:extLst>
            </p:cNvPr>
            <p:cNvSpPr/>
            <p:nvPr/>
          </p:nvSpPr>
          <p:spPr>
            <a:xfrm>
              <a:off x="1203621" y="2601403"/>
              <a:ext cx="315918" cy="324123"/>
            </a:xfrm>
            <a:custGeom>
              <a:avLst/>
              <a:gdLst>
                <a:gd name="connsiteX0" fmla="*/ 0 w 315918"/>
                <a:gd name="connsiteY0" fmla="*/ 162062 h 324123"/>
                <a:gd name="connsiteX1" fmla="*/ 157959 w 315918"/>
                <a:gd name="connsiteY1" fmla="*/ 0 h 324123"/>
                <a:gd name="connsiteX2" fmla="*/ 315918 w 315918"/>
                <a:gd name="connsiteY2" fmla="*/ 162062 h 324123"/>
                <a:gd name="connsiteX3" fmla="*/ 157959 w 315918"/>
                <a:gd name="connsiteY3" fmla="*/ 324124 h 324123"/>
                <a:gd name="connsiteX4" fmla="*/ 0 w 315918"/>
                <a:gd name="connsiteY4" fmla="*/ 162062 h 3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918" h="324123" fill="none" extrusionOk="0">
                  <a:moveTo>
                    <a:pt x="0" y="162062"/>
                  </a:moveTo>
                  <a:cubicBezTo>
                    <a:pt x="-1359" y="70247"/>
                    <a:pt x="66465" y="-14939"/>
                    <a:pt x="157959" y="0"/>
                  </a:cubicBezTo>
                  <a:cubicBezTo>
                    <a:pt x="231236" y="2842"/>
                    <a:pt x="305352" y="79856"/>
                    <a:pt x="315918" y="162062"/>
                  </a:cubicBezTo>
                  <a:cubicBezTo>
                    <a:pt x="310986" y="237221"/>
                    <a:pt x="246120" y="319777"/>
                    <a:pt x="157959" y="324124"/>
                  </a:cubicBezTo>
                  <a:cubicBezTo>
                    <a:pt x="79970" y="337491"/>
                    <a:pt x="-9117" y="268404"/>
                    <a:pt x="0" y="162062"/>
                  </a:cubicBezTo>
                  <a:close/>
                </a:path>
                <a:path w="315918" h="324123" stroke="0" extrusionOk="0">
                  <a:moveTo>
                    <a:pt x="0" y="162062"/>
                  </a:moveTo>
                  <a:cubicBezTo>
                    <a:pt x="-4912" y="70263"/>
                    <a:pt x="86878" y="10288"/>
                    <a:pt x="157959" y="0"/>
                  </a:cubicBezTo>
                  <a:cubicBezTo>
                    <a:pt x="250661" y="-9360"/>
                    <a:pt x="303762" y="55400"/>
                    <a:pt x="315918" y="162062"/>
                  </a:cubicBezTo>
                  <a:cubicBezTo>
                    <a:pt x="316855" y="272516"/>
                    <a:pt x="224465" y="321009"/>
                    <a:pt x="157959" y="324124"/>
                  </a:cubicBezTo>
                  <a:cubicBezTo>
                    <a:pt x="67802" y="310356"/>
                    <a:pt x="-453" y="255273"/>
                    <a:pt x="0" y="16206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E07C0B-A3BD-2A3B-7B4D-E391B30DDFB1}"/>
              </a:ext>
            </a:extLst>
          </p:cNvPr>
          <p:cNvGrpSpPr/>
          <p:nvPr/>
        </p:nvGrpSpPr>
        <p:grpSpPr>
          <a:xfrm>
            <a:off x="3318107" y="1263898"/>
            <a:ext cx="5479690" cy="1373061"/>
            <a:chOff x="3318107" y="1263898"/>
            <a:chExt cx="5479690" cy="137306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2BAC55A-37B3-ABCF-79E0-E10212DB4A85}"/>
                </a:ext>
              </a:extLst>
            </p:cNvPr>
            <p:cNvSpPr/>
            <p:nvPr/>
          </p:nvSpPr>
          <p:spPr>
            <a:xfrm>
              <a:off x="3782484" y="1692333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368D4B2-4188-C3D1-7F45-E0EA2FB02D63}"/>
                </a:ext>
              </a:extLst>
            </p:cNvPr>
            <p:cNvSpPr/>
            <p:nvPr/>
          </p:nvSpPr>
          <p:spPr>
            <a:xfrm>
              <a:off x="3795696" y="2115688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DAB502-C468-C3E5-E69A-FEA19ABE12E7}"/>
                </a:ext>
              </a:extLst>
            </p:cNvPr>
            <p:cNvSpPr/>
            <p:nvPr/>
          </p:nvSpPr>
          <p:spPr>
            <a:xfrm>
              <a:off x="4391294" y="1802098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0038FAA-FFC0-D9E1-ED54-7A1813DB04B8}"/>
                </a:ext>
              </a:extLst>
            </p:cNvPr>
            <p:cNvSpPr/>
            <p:nvPr/>
          </p:nvSpPr>
          <p:spPr>
            <a:xfrm>
              <a:off x="4389412" y="1946083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4498A20-2ABA-44E5-E8D7-19A348FB8BFF}"/>
                </a:ext>
              </a:extLst>
            </p:cNvPr>
            <p:cNvSpPr/>
            <p:nvPr/>
          </p:nvSpPr>
          <p:spPr>
            <a:xfrm>
              <a:off x="5096571" y="1818286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81A44A9-3B7C-AB12-A97A-B31B44FBA296}"/>
                </a:ext>
              </a:extLst>
            </p:cNvPr>
            <p:cNvSpPr/>
            <p:nvPr/>
          </p:nvSpPr>
          <p:spPr>
            <a:xfrm>
              <a:off x="5099655" y="1900329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EE6A320-BDE2-0894-82AB-8AE2E5FC3FF3}"/>
                </a:ext>
              </a:extLst>
            </p:cNvPr>
            <p:cNvSpPr/>
            <p:nvPr/>
          </p:nvSpPr>
          <p:spPr>
            <a:xfrm>
              <a:off x="5744609" y="1792885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B66F2C0-7BB3-4F1C-CE83-5E2FF3D62278}"/>
                </a:ext>
              </a:extLst>
            </p:cNvPr>
            <p:cNvSpPr/>
            <p:nvPr/>
          </p:nvSpPr>
          <p:spPr>
            <a:xfrm>
              <a:off x="5744609" y="1983956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DDC321B-9887-85A1-B8E5-9F9E3A839DB6}"/>
                </a:ext>
              </a:extLst>
            </p:cNvPr>
            <p:cNvSpPr/>
            <p:nvPr/>
          </p:nvSpPr>
          <p:spPr>
            <a:xfrm>
              <a:off x="6429390" y="1696269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0134076-87D5-AB89-C0F4-03CA6AE53168}"/>
                </a:ext>
              </a:extLst>
            </p:cNvPr>
            <p:cNvSpPr/>
            <p:nvPr/>
          </p:nvSpPr>
          <p:spPr>
            <a:xfrm>
              <a:off x="6439171" y="1797671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F809307-DB9A-9D25-1D64-E0884C1D1F6D}"/>
                </a:ext>
              </a:extLst>
            </p:cNvPr>
            <p:cNvSpPr/>
            <p:nvPr/>
          </p:nvSpPr>
          <p:spPr>
            <a:xfrm>
              <a:off x="6437577" y="2054192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F2CA2B3-C835-1513-51B0-D7825A7F48F0}"/>
                </a:ext>
              </a:extLst>
            </p:cNvPr>
            <p:cNvSpPr/>
            <p:nvPr/>
          </p:nvSpPr>
          <p:spPr>
            <a:xfrm>
              <a:off x="7060473" y="1577381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4C71C31-7162-2C27-0F37-9ADACC5F799D}"/>
                </a:ext>
              </a:extLst>
            </p:cNvPr>
            <p:cNvSpPr/>
            <p:nvPr/>
          </p:nvSpPr>
          <p:spPr>
            <a:xfrm>
              <a:off x="7067744" y="1764335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AA1281B-0929-0D1E-CA9F-A3D2784BA139}"/>
                </a:ext>
              </a:extLst>
            </p:cNvPr>
            <p:cNvSpPr/>
            <p:nvPr/>
          </p:nvSpPr>
          <p:spPr>
            <a:xfrm>
              <a:off x="7060473" y="2054192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A533830-165A-B75E-7845-927F694531A1}"/>
                </a:ext>
              </a:extLst>
            </p:cNvPr>
            <p:cNvSpPr/>
            <p:nvPr/>
          </p:nvSpPr>
          <p:spPr>
            <a:xfrm>
              <a:off x="7847503" y="2020817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9415721-00A2-DDE7-E19D-22D43E785258}"/>
                </a:ext>
              </a:extLst>
            </p:cNvPr>
            <p:cNvSpPr/>
            <p:nvPr/>
          </p:nvSpPr>
          <p:spPr>
            <a:xfrm>
              <a:off x="8612859" y="1972601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FB29B8D-B3EE-2575-9F2A-A93EDF4091BA}"/>
                </a:ext>
              </a:extLst>
            </p:cNvPr>
            <p:cNvSpPr/>
            <p:nvPr/>
          </p:nvSpPr>
          <p:spPr>
            <a:xfrm>
              <a:off x="8585660" y="1679125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D7577EC-C7CA-4EDB-9534-F5584DAB5CA0}"/>
                </a:ext>
              </a:extLst>
            </p:cNvPr>
            <p:cNvSpPr/>
            <p:nvPr/>
          </p:nvSpPr>
          <p:spPr>
            <a:xfrm>
              <a:off x="8579648" y="2447218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94AD9F8-1AE2-43D5-D049-0368833331FE}"/>
                </a:ext>
              </a:extLst>
            </p:cNvPr>
            <p:cNvSpPr/>
            <p:nvPr/>
          </p:nvSpPr>
          <p:spPr>
            <a:xfrm>
              <a:off x="8579648" y="1263898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EF2EDBA-9AF3-EAEC-01B2-880D2314BAFD}"/>
                </a:ext>
              </a:extLst>
            </p:cNvPr>
            <p:cNvSpPr/>
            <p:nvPr/>
          </p:nvSpPr>
          <p:spPr>
            <a:xfrm>
              <a:off x="7828441" y="2294512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A3CC4A0-6F50-5B72-98B7-065980CAD3A4}"/>
                </a:ext>
              </a:extLst>
            </p:cNvPr>
            <p:cNvSpPr/>
            <p:nvPr/>
          </p:nvSpPr>
          <p:spPr>
            <a:xfrm>
              <a:off x="7834962" y="1738307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3D70550-8883-CB91-06ED-1ED8284E0C9E}"/>
                </a:ext>
              </a:extLst>
            </p:cNvPr>
            <p:cNvSpPr/>
            <p:nvPr/>
          </p:nvSpPr>
          <p:spPr>
            <a:xfrm>
              <a:off x="7824724" y="1406412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196DDCF-2BBA-23F2-7A41-E44D626626F2}"/>
                </a:ext>
              </a:extLst>
            </p:cNvPr>
            <p:cNvSpPr/>
            <p:nvPr/>
          </p:nvSpPr>
          <p:spPr>
            <a:xfrm>
              <a:off x="7064650" y="2120360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2F2648A-AE9E-FB8B-F4CE-1F4B4B15AC0E}"/>
                </a:ext>
              </a:extLst>
            </p:cNvPr>
            <p:cNvSpPr/>
            <p:nvPr/>
          </p:nvSpPr>
          <p:spPr>
            <a:xfrm>
              <a:off x="3354614" y="2257477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221FE18-C98B-DC43-50A9-0ED77DDCD6AF}"/>
                </a:ext>
              </a:extLst>
            </p:cNvPr>
            <p:cNvSpPr/>
            <p:nvPr/>
          </p:nvSpPr>
          <p:spPr>
            <a:xfrm>
              <a:off x="3318107" y="1632939"/>
              <a:ext cx="184938" cy="189741"/>
            </a:xfrm>
            <a:custGeom>
              <a:avLst/>
              <a:gdLst>
                <a:gd name="connsiteX0" fmla="*/ 0 w 184938"/>
                <a:gd name="connsiteY0" fmla="*/ 94871 h 189741"/>
                <a:gd name="connsiteX1" fmla="*/ 92469 w 184938"/>
                <a:gd name="connsiteY1" fmla="*/ 0 h 189741"/>
                <a:gd name="connsiteX2" fmla="*/ 184938 w 184938"/>
                <a:gd name="connsiteY2" fmla="*/ 94871 h 189741"/>
                <a:gd name="connsiteX3" fmla="*/ 92469 w 184938"/>
                <a:gd name="connsiteY3" fmla="*/ 189742 h 189741"/>
                <a:gd name="connsiteX4" fmla="*/ 0 w 184938"/>
                <a:gd name="connsiteY4" fmla="*/ 94871 h 18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38" h="189741" fill="none" extrusionOk="0">
                  <a:moveTo>
                    <a:pt x="0" y="94871"/>
                  </a:moveTo>
                  <a:cubicBezTo>
                    <a:pt x="-3273" y="36909"/>
                    <a:pt x="38224" y="-11147"/>
                    <a:pt x="92469" y="0"/>
                  </a:cubicBezTo>
                  <a:cubicBezTo>
                    <a:pt x="136022" y="1530"/>
                    <a:pt x="183784" y="43272"/>
                    <a:pt x="184938" y="94871"/>
                  </a:cubicBezTo>
                  <a:cubicBezTo>
                    <a:pt x="181428" y="137060"/>
                    <a:pt x="145678" y="179663"/>
                    <a:pt x="92469" y="189742"/>
                  </a:cubicBezTo>
                  <a:cubicBezTo>
                    <a:pt x="44602" y="194370"/>
                    <a:pt x="-1191" y="149466"/>
                    <a:pt x="0" y="94871"/>
                  </a:cubicBezTo>
                  <a:close/>
                </a:path>
                <a:path w="184938" h="189741" stroke="0" extrusionOk="0">
                  <a:moveTo>
                    <a:pt x="0" y="94871"/>
                  </a:moveTo>
                  <a:cubicBezTo>
                    <a:pt x="-11001" y="37336"/>
                    <a:pt x="47878" y="4125"/>
                    <a:pt x="92469" y="0"/>
                  </a:cubicBezTo>
                  <a:cubicBezTo>
                    <a:pt x="149556" y="-10309"/>
                    <a:pt x="179502" y="34802"/>
                    <a:pt x="184938" y="94871"/>
                  </a:cubicBezTo>
                  <a:cubicBezTo>
                    <a:pt x="185384" y="157237"/>
                    <a:pt x="137245" y="188796"/>
                    <a:pt x="92469" y="189742"/>
                  </a:cubicBezTo>
                  <a:cubicBezTo>
                    <a:pt x="40401" y="185030"/>
                    <a:pt x="-1313" y="158004"/>
                    <a:pt x="0" y="9487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2713672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5" name="Arrow: Down 94">
            <a:extLst>
              <a:ext uri="{FF2B5EF4-FFF2-40B4-BE49-F238E27FC236}">
                <a16:creationId xmlns:a16="http://schemas.microsoft.com/office/drawing/2014/main" id="{DC1DB9CA-3395-A1DD-C5FD-5D3D18681FC1}"/>
              </a:ext>
            </a:extLst>
          </p:cNvPr>
          <p:cNvSpPr/>
          <p:nvPr/>
        </p:nvSpPr>
        <p:spPr>
          <a:xfrm>
            <a:off x="5501886" y="3215811"/>
            <a:ext cx="1112442" cy="81165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65361D9-A4D8-B4AB-F7CC-D3B0B1AE626B}"/>
              </a:ext>
            </a:extLst>
          </p:cNvPr>
          <p:cNvSpPr txBox="1"/>
          <p:nvPr/>
        </p:nvSpPr>
        <p:spPr>
          <a:xfrm>
            <a:off x="6719299" y="3367995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Track </a:t>
            </a:r>
            <a:r>
              <a:rPr lang="fr-FR" b="1" dirty="0" err="1">
                <a:latin typeface="Segoe UI" panose="020B0502040204020203" pitchFamily="34" charset="0"/>
                <a:cs typeface="Segoe UI" panose="020B0502040204020203" pitchFamily="34" charset="0"/>
              </a:rPr>
              <a:t>Finding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9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95" grpId="0" animBg="1"/>
      <p:bldP spid="9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90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/>
              <p:nvPr/>
            </p:nvSpPr>
            <p:spPr>
              <a:xfrm>
                <a:off x="3684987" y="141773"/>
                <a:ext cx="797865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Step 1: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Increase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throughput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Removing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scatter_max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fr-FR" b="1" dirty="0" err="1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fr-FR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use </a:t>
                </a:r>
                <a:r>
                  <a:rPr lang="fr-FR" b="1" dirty="0" err="1">
                    <a:solidFill>
                      <a:srgbClr val="00B05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scatter_add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hit and edge encoding dimensions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𝟐𝟓𝟔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𝟑𝟐</m:t>
                    </m:r>
                  </m:oMath>
                </a14:m>
                <a:endParaRPr lang="en-GB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987" y="141773"/>
                <a:ext cx="7978659" cy="923330"/>
              </a:xfrm>
              <a:prstGeom prst="rect">
                <a:avLst/>
              </a:prstGeom>
              <a:blipFill>
                <a:blip r:embed="rId2"/>
                <a:stretch>
                  <a:fillRect l="-840" t="-2632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31CE9964-4E69-B214-DD9D-1CD912DA43EF}"/>
              </a:ext>
            </a:extLst>
          </p:cNvPr>
          <p:cNvCxnSpPr>
            <a:cxnSpLocks/>
            <a:stCxn id="81" idx="3"/>
            <a:endCxn id="114" idx="1"/>
          </p:cNvCxnSpPr>
          <p:nvPr/>
        </p:nvCxnSpPr>
        <p:spPr>
          <a:xfrm flipH="1">
            <a:off x="3790268" y="5467016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1A48E09-C9CE-0155-70C6-D0A189769D09}"/>
              </a:ext>
            </a:extLst>
          </p:cNvPr>
          <p:cNvSpPr/>
          <p:nvPr/>
        </p:nvSpPr>
        <p:spPr>
          <a:xfrm>
            <a:off x="1391446" y="2336313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D86026-06E3-C54A-C134-563CACEC89D5}"/>
              </a:ext>
            </a:extLst>
          </p:cNvPr>
          <p:cNvSpPr/>
          <p:nvPr/>
        </p:nvSpPr>
        <p:spPr>
          <a:xfrm>
            <a:off x="7718615" y="5083254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/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blipFill>
                <a:blip r:embed="rId3"/>
                <a:stretch>
                  <a:fillRect l="-304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/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/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691E178-6C86-1DD3-9D6A-AE57671A6556}"/>
              </a:ext>
            </a:extLst>
          </p:cNvPr>
          <p:cNvCxnSpPr>
            <a:cxnSpLocks/>
          </p:cNvCxnSpPr>
          <p:nvPr/>
        </p:nvCxnSpPr>
        <p:spPr>
          <a:xfrm>
            <a:off x="1168062" y="2644770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DC3DAF-4F13-AE97-B19C-97F1106EE699}"/>
              </a:ext>
            </a:extLst>
          </p:cNvPr>
          <p:cNvCxnSpPr>
            <a:cxnSpLocks/>
          </p:cNvCxnSpPr>
          <p:nvPr/>
        </p:nvCxnSpPr>
        <p:spPr>
          <a:xfrm>
            <a:off x="1166422" y="3032810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/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hits</m:t>
                          </m:r>
                          <m:r>
                            <a:rPr lang="fr-FR" b="0" i="0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  <m:r>
                            <a:rPr lang="fr-FR" b="0" i="1" smtClean="0">
                              <a:solidFill>
                                <a:srgbClr val="D11FD5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2F34472-EC80-0F0C-D950-DFD8E2F5BBED}"/>
              </a:ext>
            </a:extLst>
          </p:cNvPr>
          <p:cNvCxnSpPr>
            <a:cxnSpLocks/>
            <a:stCxn id="87" idx="3"/>
            <a:endCxn id="81" idx="1"/>
          </p:cNvCxnSpPr>
          <p:nvPr/>
        </p:nvCxnSpPr>
        <p:spPr>
          <a:xfrm>
            <a:off x="7284726" y="5464770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6974E5AB-F968-24E1-7F27-02D3AC9D4489}"/>
              </a:ext>
            </a:extLst>
          </p:cNvPr>
          <p:cNvSpPr/>
          <p:nvPr/>
        </p:nvSpPr>
        <p:spPr>
          <a:xfrm>
            <a:off x="9037565" y="4285102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41001D4-73CE-9E5B-7244-14D773D87933}"/>
              </a:ext>
            </a:extLst>
          </p:cNvPr>
          <p:cNvSpPr/>
          <p:nvPr/>
        </p:nvSpPr>
        <p:spPr>
          <a:xfrm>
            <a:off x="2933211" y="3508230"/>
            <a:ext cx="3099335" cy="1256468"/>
          </a:xfrm>
          <a:prstGeom prst="roundRect">
            <a:avLst/>
          </a:prstGeom>
          <a:solidFill>
            <a:srgbClr val="0094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2. Message Passing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Step</a:t>
            </a:r>
            <a:endParaRPr lang="fr-FR" b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MLPs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scatter_add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3BEFCD41-E3E8-349C-4374-BA2919D50348}"/>
              </a:ext>
            </a:extLst>
          </p:cNvPr>
          <p:cNvSpPr/>
          <p:nvPr/>
        </p:nvSpPr>
        <p:spPr>
          <a:xfrm>
            <a:off x="2094717" y="3444447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688EFC8-E1D6-3DCD-12BB-177EB72120F3}"/>
              </a:ext>
            </a:extLst>
          </p:cNvPr>
          <p:cNvSpPr/>
          <p:nvPr/>
        </p:nvSpPr>
        <p:spPr>
          <a:xfrm flipV="1">
            <a:off x="4447073" y="2979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4D384F7-D456-E341-A414-082C7AFBD783}"/>
              </a:ext>
            </a:extLst>
          </p:cNvPr>
          <p:cNvSpPr/>
          <p:nvPr/>
        </p:nvSpPr>
        <p:spPr>
          <a:xfrm flipV="1">
            <a:off x="4447073" y="26147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AF7C17E-0EB8-E765-6A9C-9DD5E8D15FE2}"/>
              </a:ext>
            </a:extLst>
          </p:cNvPr>
          <p:cNvSpPr/>
          <p:nvPr/>
        </p:nvSpPr>
        <p:spPr>
          <a:xfrm flipV="1">
            <a:off x="2933319" y="4304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E63B93D-6CA1-31DC-9BE8-A83E24017D34}"/>
              </a:ext>
            </a:extLst>
          </p:cNvPr>
          <p:cNvSpPr/>
          <p:nvPr/>
        </p:nvSpPr>
        <p:spPr>
          <a:xfrm flipV="1">
            <a:off x="2933319" y="39403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B6AC3AB-DF50-FC09-2F93-F3E75BF7808E}"/>
              </a:ext>
            </a:extLst>
          </p:cNvPr>
          <p:cNvSpPr/>
          <p:nvPr/>
        </p:nvSpPr>
        <p:spPr>
          <a:xfrm flipV="1">
            <a:off x="5986543" y="43041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16B430E-621A-9AC3-235F-2945CD59551E}"/>
              </a:ext>
            </a:extLst>
          </p:cNvPr>
          <p:cNvSpPr/>
          <p:nvPr/>
        </p:nvSpPr>
        <p:spPr>
          <a:xfrm flipV="1">
            <a:off x="5986543" y="39396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84C824AA-1FAA-D9BE-2DF3-BBB20FE8A5F7}"/>
              </a:ext>
            </a:extLst>
          </p:cNvPr>
          <p:cNvCxnSpPr>
            <a:cxnSpLocks/>
            <a:stCxn id="93" idx="6"/>
            <a:endCxn id="95" idx="2"/>
          </p:cNvCxnSpPr>
          <p:nvPr/>
        </p:nvCxnSpPr>
        <p:spPr>
          <a:xfrm flipH="1">
            <a:off x="2933319" y="3002087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71CF74BB-EB1F-3AD8-912A-4DAC86730A3A}"/>
              </a:ext>
            </a:extLst>
          </p:cNvPr>
          <p:cNvCxnSpPr>
            <a:cxnSpLocks/>
            <a:stCxn id="94" idx="6"/>
            <a:endCxn id="96" idx="2"/>
          </p:cNvCxnSpPr>
          <p:nvPr/>
        </p:nvCxnSpPr>
        <p:spPr>
          <a:xfrm flipH="1">
            <a:off x="2933319" y="2637626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/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140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/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/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/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/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/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BA31542E-0FE0-C6E2-1256-A3AC9EAA7E04}"/>
              </a:ext>
            </a:extLst>
          </p:cNvPr>
          <p:cNvCxnSpPr>
            <a:cxnSpLocks/>
            <a:stCxn id="98" idx="6"/>
            <a:endCxn id="87" idx="1"/>
          </p:cNvCxnSpPr>
          <p:nvPr/>
        </p:nvCxnSpPr>
        <p:spPr>
          <a:xfrm flipH="1">
            <a:off x="3788872" y="3962546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06BBA262-6BA0-1511-0E8B-96D6F725C986}"/>
              </a:ext>
            </a:extLst>
          </p:cNvPr>
          <p:cNvCxnSpPr>
            <a:cxnSpLocks/>
            <a:stCxn id="97" idx="6"/>
            <a:endCxn id="87" idx="1"/>
          </p:cNvCxnSpPr>
          <p:nvPr/>
        </p:nvCxnSpPr>
        <p:spPr>
          <a:xfrm flipH="1">
            <a:off x="3788872" y="4327007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/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/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>
            <a:extLst>
              <a:ext uri="{FF2B5EF4-FFF2-40B4-BE49-F238E27FC236}">
                <a16:creationId xmlns:a16="http://schemas.microsoft.com/office/drawing/2014/main" id="{E69D1A66-AED1-D4CC-0D1A-99DCC4840770}"/>
              </a:ext>
            </a:extLst>
          </p:cNvPr>
          <p:cNvSpPr/>
          <p:nvPr/>
        </p:nvSpPr>
        <p:spPr>
          <a:xfrm>
            <a:off x="7782115" y="5993023"/>
            <a:ext cx="1602119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Connection Classifier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761C8C-E826-E30A-A882-CB49FC69A29A}"/>
              </a:ext>
            </a:extLst>
          </p:cNvPr>
          <p:cNvCxnSpPr>
            <a:cxnSpLocks/>
            <a:stCxn id="111" idx="3"/>
            <a:endCxn id="113" idx="1"/>
          </p:cNvCxnSpPr>
          <p:nvPr/>
        </p:nvCxnSpPr>
        <p:spPr>
          <a:xfrm>
            <a:off x="9384234" y="6376785"/>
            <a:ext cx="233234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/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2000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/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hit</m:t>
                          </m:r>
                          <m: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  <m: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tangle 114">
            <a:extLst>
              <a:ext uri="{FF2B5EF4-FFF2-40B4-BE49-F238E27FC236}">
                <a16:creationId xmlns:a16="http://schemas.microsoft.com/office/drawing/2014/main" id="{BCCE32AC-4227-7A23-1D42-890A99DE946C}"/>
              </a:ext>
            </a:extLst>
          </p:cNvPr>
          <p:cNvSpPr/>
          <p:nvPr/>
        </p:nvSpPr>
        <p:spPr>
          <a:xfrm>
            <a:off x="254317" y="5988960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B8C305E-0F55-CFD8-AF2A-5D169B7BD766}"/>
              </a:ext>
            </a:extLst>
          </p:cNvPr>
          <p:cNvSpPr/>
          <p:nvPr/>
        </p:nvSpPr>
        <p:spPr>
          <a:xfrm>
            <a:off x="1961134" y="5988960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A0D4800-9DCF-242F-7842-B3387FA8D2B3}"/>
              </a:ext>
            </a:extLst>
          </p:cNvPr>
          <p:cNvCxnSpPr>
            <a:cxnSpLocks/>
            <a:stCxn id="114" idx="3"/>
            <a:endCxn id="111" idx="1"/>
          </p:cNvCxnSpPr>
          <p:nvPr/>
        </p:nvCxnSpPr>
        <p:spPr>
          <a:xfrm>
            <a:off x="7410329" y="6372722"/>
            <a:ext cx="37178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/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blipFill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/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9AFD73-E63A-9456-F439-49A1D1B426F3}"/>
                  </a:ext>
                </a:extLst>
              </p:cNvPr>
              <p:cNvSpPr txBox="1"/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𝟔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9AFD73-E63A-9456-F439-49A1D1B42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blipFill>
                <a:blip r:embed="rId19"/>
                <a:stretch>
                  <a:fillRect l="-216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5543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91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/>
              <p:nvPr/>
            </p:nvSpPr>
            <p:spPr>
              <a:xfrm>
                <a:off x="3684987" y="141773"/>
                <a:ext cx="797865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Step 1: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Increase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throughput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Removing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scatter_max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fr-FR" b="1" dirty="0" err="1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fr-FR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use </a:t>
                </a:r>
                <a:r>
                  <a:rPr lang="fr-FR" b="1" dirty="0" err="1">
                    <a:solidFill>
                      <a:srgbClr val="00B05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scatter_add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hit and edge encoding dimensions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𝟐𝟓𝟔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𝟑𝟐</m:t>
                    </m:r>
                  </m:oMath>
                </a14:m>
                <a:endParaRPr lang="fr-FR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Use </a:t>
                </a:r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encodings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for classifications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987" y="141773"/>
                <a:ext cx="7978659" cy="1200329"/>
              </a:xfrm>
              <a:prstGeom prst="rect">
                <a:avLst/>
              </a:prstGeom>
              <a:blipFill>
                <a:blip r:embed="rId2"/>
                <a:stretch>
                  <a:fillRect l="-840" t="-2030" b="-96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31CE9964-4E69-B214-DD9D-1CD912DA43EF}"/>
              </a:ext>
            </a:extLst>
          </p:cNvPr>
          <p:cNvCxnSpPr>
            <a:cxnSpLocks/>
            <a:stCxn id="81" idx="3"/>
            <a:endCxn id="114" idx="1"/>
          </p:cNvCxnSpPr>
          <p:nvPr/>
        </p:nvCxnSpPr>
        <p:spPr>
          <a:xfrm flipH="1">
            <a:off x="3790268" y="5467016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1A48E09-C9CE-0155-70C6-D0A189769D09}"/>
              </a:ext>
            </a:extLst>
          </p:cNvPr>
          <p:cNvSpPr/>
          <p:nvPr/>
        </p:nvSpPr>
        <p:spPr>
          <a:xfrm>
            <a:off x="1391446" y="2336313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D86026-06E3-C54A-C134-563CACEC89D5}"/>
              </a:ext>
            </a:extLst>
          </p:cNvPr>
          <p:cNvSpPr/>
          <p:nvPr/>
        </p:nvSpPr>
        <p:spPr>
          <a:xfrm>
            <a:off x="7718615" y="5083254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/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blipFill>
                <a:blip r:embed="rId3"/>
                <a:stretch>
                  <a:fillRect l="-304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/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/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691E178-6C86-1DD3-9D6A-AE57671A6556}"/>
              </a:ext>
            </a:extLst>
          </p:cNvPr>
          <p:cNvCxnSpPr>
            <a:cxnSpLocks/>
          </p:cNvCxnSpPr>
          <p:nvPr/>
        </p:nvCxnSpPr>
        <p:spPr>
          <a:xfrm>
            <a:off x="1168062" y="2644770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DC3DAF-4F13-AE97-B19C-97F1106EE699}"/>
              </a:ext>
            </a:extLst>
          </p:cNvPr>
          <p:cNvCxnSpPr>
            <a:cxnSpLocks/>
          </p:cNvCxnSpPr>
          <p:nvPr/>
        </p:nvCxnSpPr>
        <p:spPr>
          <a:xfrm>
            <a:off x="1166422" y="3032810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/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hits</m:t>
                          </m:r>
                          <m: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  <m:r>
                            <a:rPr lang="fr-FR" b="0" i="1" smtClean="0">
                              <a:solidFill>
                                <a:srgbClr val="D11FD5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2F34472-EC80-0F0C-D950-DFD8E2F5BBED}"/>
              </a:ext>
            </a:extLst>
          </p:cNvPr>
          <p:cNvCxnSpPr>
            <a:cxnSpLocks/>
            <a:stCxn id="87" idx="3"/>
            <a:endCxn id="81" idx="1"/>
          </p:cNvCxnSpPr>
          <p:nvPr/>
        </p:nvCxnSpPr>
        <p:spPr>
          <a:xfrm>
            <a:off x="7284726" y="5464770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6974E5AB-F968-24E1-7F27-02D3AC9D4489}"/>
              </a:ext>
            </a:extLst>
          </p:cNvPr>
          <p:cNvSpPr/>
          <p:nvPr/>
        </p:nvSpPr>
        <p:spPr>
          <a:xfrm>
            <a:off x="9037565" y="4285102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41001D4-73CE-9E5B-7244-14D773D87933}"/>
              </a:ext>
            </a:extLst>
          </p:cNvPr>
          <p:cNvSpPr/>
          <p:nvPr/>
        </p:nvSpPr>
        <p:spPr>
          <a:xfrm>
            <a:off x="2933211" y="3508230"/>
            <a:ext cx="3099335" cy="1256468"/>
          </a:xfrm>
          <a:prstGeom prst="roundRect">
            <a:avLst/>
          </a:prstGeom>
          <a:solidFill>
            <a:srgbClr val="0094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2. Message Passing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Step</a:t>
            </a:r>
            <a:endParaRPr lang="fr-FR" b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MLPs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scatter_add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3BEFCD41-E3E8-349C-4374-BA2919D50348}"/>
              </a:ext>
            </a:extLst>
          </p:cNvPr>
          <p:cNvSpPr/>
          <p:nvPr/>
        </p:nvSpPr>
        <p:spPr>
          <a:xfrm>
            <a:off x="2094717" y="3444447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688EFC8-E1D6-3DCD-12BB-177EB72120F3}"/>
              </a:ext>
            </a:extLst>
          </p:cNvPr>
          <p:cNvSpPr/>
          <p:nvPr/>
        </p:nvSpPr>
        <p:spPr>
          <a:xfrm flipV="1">
            <a:off x="4447073" y="2979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4D384F7-D456-E341-A414-082C7AFBD783}"/>
              </a:ext>
            </a:extLst>
          </p:cNvPr>
          <p:cNvSpPr/>
          <p:nvPr/>
        </p:nvSpPr>
        <p:spPr>
          <a:xfrm flipV="1">
            <a:off x="4447073" y="26147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AF7C17E-0EB8-E765-6A9C-9DD5E8D15FE2}"/>
              </a:ext>
            </a:extLst>
          </p:cNvPr>
          <p:cNvSpPr/>
          <p:nvPr/>
        </p:nvSpPr>
        <p:spPr>
          <a:xfrm flipV="1">
            <a:off x="2933319" y="4304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E63B93D-6CA1-31DC-9BE8-A83E24017D34}"/>
              </a:ext>
            </a:extLst>
          </p:cNvPr>
          <p:cNvSpPr/>
          <p:nvPr/>
        </p:nvSpPr>
        <p:spPr>
          <a:xfrm flipV="1">
            <a:off x="2933319" y="39403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B6AC3AB-DF50-FC09-2F93-F3E75BF7808E}"/>
              </a:ext>
            </a:extLst>
          </p:cNvPr>
          <p:cNvSpPr/>
          <p:nvPr/>
        </p:nvSpPr>
        <p:spPr>
          <a:xfrm flipV="1">
            <a:off x="5986543" y="43041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16B430E-621A-9AC3-235F-2945CD59551E}"/>
              </a:ext>
            </a:extLst>
          </p:cNvPr>
          <p:cNvSpPr/>
          <p:nvPr/>
        </p:nvSpPr>
        <p:spPr>
          <a:xfrm flipV="1">
            <a:off x="5986543" y="39396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84C824AA-1FAA-D9BE-2DF3-BBB20FE8A5F7}"/>
              </a:ext>
            </a:extLst>
          </p:cNvPr>
          <p:cNvCxnSpPr>
            <a:cxnSpLocks/>
            <a:stCxn id="93" idx="6"/>
            <a:endCxn id="95" idx="2"/>
          </p:cNvCxnSpPr>
          <p:nvPr/>
        </p:nvCxnSpPr>
        <p:spPr>
          <a:xfrm flipH="1">
            <a:off x="2933319" y="3002087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71CF74BB-EB1F-3AD8-912A-4DAC86730A3A}"/>
              </a:ext>
            </a:extLst>
          </p:cNvPr>
          <p:cNvCxnSpPr>
            <a:cxnSpLocks/>
            <a:stCxn id="94" idx="6"/>
            <a:endCxn id="96" idx="2"/>
          </p:cNvCxnSpPr>
          <p:nvPr/>
        </p:nvCxnSpPr>
        <p:spPr>
          <a:xfrm flipH="1">
            <a:off x="2933319" y="2637626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/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140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/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/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/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/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/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BA31542E-0FE0-C6E2-1256-A3AC9EAA7E04}"/>
              </a:ext>
            </a:extLst>
          </p:cNvPr>
          <p:cNvCxnSpPr>
            <a:cxnSpLocks/>
            <a:stCxn id="98" idx="6"/>
            <a:endCxn id="87" idx="1"/>
          </p:cNvCxnSpPr>
          <p:nvPr/>
        </p:nvCxnSpPr>
        <p:spPr>
          <a:xfrm flipH="1">
            <a:off x="3788872" y="3962546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06BBA262-6BA0-1511-0E8B-96D6F725C986}"/>
              </a:ext>
            </a:extLst>
          </p:cNvPr>
          <p:cNvCxnSpPr>
            <a:cxnSpLocks/>
            <a:stCxn id="97" idx="6"/>
            <a:endCxn id="87" idx="1"/>
          </p:cNvCxnSpPr>
          <p:nvPr/>
        </p:nvCxnSpPr>
        <p:spPr>
          <a:xfrm flipH="1">
            <a:off x="3788872" y="4327007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/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/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>
            <a:extLst>
              <a:ext uri="{FF2B5EF4-FFF2-40B4-BE49-F238E27FC236}">
                <a16:creationId xmlns:a16="http://schemas.microsoft.com/office/drawing/2014/main" id="{E69D1A66-AED1-D4CC-0D1A-99DCC4840770}"/>
              </a:ext>
            </a:extLst>
          </p:cNvPr>
          <p:cNvSpPr/>
          <p:nvPr/>
        </p:nvSpPr>
        <p:spPr>
          <a:xfrm>
            <a:off x="7782115" y="5993023"/>
            <a:ext cx="1602119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Connection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761C8C-E826-E30A-A882-CB49FC69A29A}"/>
              </a:ext>
            </a:extLst>
          </p:cNvPr>
          <p:cNvCxnSpPr>
            <a:cxnSpLocks/>
            <a:stCxn id="111" idx="3"/>
            <a:endCxn id="113" idx="1"/>
          </p:cNvCxnSpPr>
          <p:nvPr/>
        </p:nvCxnSpPr>
        <p:spPr>
          <a:xfrm>
            <a:off x="9384234" y="6376785"/>
            <a:ext cx="233234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/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2000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/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hit</m:t>
                          </m:r>
                          <m: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  <m: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tangle 114">
            <a:extLst>
              <a:ext uri="{FF2B5EF4-FFF2-40B4-BE49-F238E27FC236}">
                <a16:creationId xmlns:a16="http://schemas.microsoft.com/office/drawing/2014/main" id="{BCCE32AC-4227-7A23-1D42-890A99DE946C}"/>
              </a:ext>
            </a:extLst>
          </p:cNvPr>
          <p:cNvSpPr/>
          <p:nvPr/>
        </p:nvSpPr>
        <p:spPr>
          <a:xfrm>
            <a:off x="254317" y="5988960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B8C305E-0F55-CFD8-AF2A-5D169B7BD766}"/>
              </a:ext>
            </a:extLst>
          </p:cNvPr>
          <p:cNvSpPr/>
          <p:nvPr/>
        </p:nvSpPr>
        <p:spPr>
          <a:xfrm>
            <a:off x="1961134" y="5988960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A0D4800-9DCF-242F-7842-B3387FA8D2B3}"/>
              </a:ext>
            </a:extLst>
          </p:cNvPr>
          <p:cNvCxnSpPr>
            <a:cxnSpLocks/>
            <a:stCxn id="114" idx="3"/>
            <a:endCxn id="111" idx="1"/>
          </p:cNvCxnSpPr>
          <p:nvPr/>
        </p:nvCxnSpPr>
        <p:spPr>
          <a:xfrm>
            <a:off x="7410329" y="6372722"/>
            <a:ext cx="37178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/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blipFill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/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0173C95A-FBD5-4FC0-9A71-C747B6033F0B}"/>
              </a:ext>
            </a:extLst>
          </p:cNvPr>
          <p:cNvSpPr/>
          <p:nvPr/>
        </p:nvSpPr>
        <p:spPr>
          <a:xfrm>
            <a:off x="3577767" y="5309863"/>
            <a:ext cx="2264653" cy="309466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411B3C23-2825-8F82-591B-668EE050E5BD}"/>
              </a:ext>
            </a:extLst>
          </p:cNvPr>
          <p:cNvSpPr/>
          <p:nvPr/>
        </p:nvSpPr>
        <p:spPr>
          <a:xfrm>
            <a:off x="3521538" y="6217334"/>
            <a:ext cx="2264653" cy="309466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C88FD5-EEAB-4837-D9AB-A5968770E2B9}"/>
                  </a:ext>
                </a:extLst>
              </p:cNvPr>
              <p:cNvSpPr txBox="1"/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𝟔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C88FD5-EEAB-4837-D9AB-A5968770E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blipFill>
                <a:blip r:embed="rId19"/>
                <a:stretch>
                  <a:fillRect l="-216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06917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92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/>
              <p:nvPr/>
            </p:nvSpPr>
            <p:spPr>
              <a:xfrm>
                <a:off x="3684987" y="141773"/>
                <a:ext cx="797865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Step 1: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Increase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throughput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Removing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scatter_max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fr-FR" b="1" dirty="0" err="1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fr-FR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use </a:t>
                </a:r>
                <a:r>
                  <a:rPr lang="fr-FR" b="1" dirty="0" err="1">
                    <a:solidFill>
                      <a:srgbClr val="00B05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scatter_add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hit and edge encoding dimensions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𝟐𝟓𝟔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𝟑𝟐</m:t>
                    </m:r>
                  </m:oMath>
                </a14:m>
                <a:endParaRPr lang="fr-FR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Use </a:t>
                </a:r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encodings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for classifications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# graph iterations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:r>
                  <a:rPr lang="en-GB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6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𝟓</m:t>
                    </m:r>
                  </m:oMath>
                </a14:m>
                <a:endParaRPr lang="fr-FR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987" y="141773"/>
                <a:ext cx="7978659" cy="1477328"/>
              </a:xfrm>
              <a:prstGeom prst="rect">
                <a:avLst/>
              </a:prstGeom>
              <a:blipFill>
                <a:blip r:embed="rId2"/>
                <a:stretch>
                  <a:fillRect l="-840" t="-1646" b="-7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31CE9964-4E69-B214-DD9D-1CD912DA43EF}"/>
              </a:ext>
            </a:extLst>
          </p:cNvPr>
          <p:cNvCxnSpPr>
            <a:cxnSpLocks/>
            <a:stCxn id="81" idx="3"/>
            <a:endCxn id="114" idx="1"/>
          </p:cNvCxnSpPr>
          <p:nvPr/>
        </p:nvCxnSpPr>
        <p:spPr>
          <a:xfrm flipH="1">
            <a:off x="3790268" y="5467016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1A48E09-C9CE-0155-70C6-D0A189769D09}"/>
              </a:ext>
            </a:extLst>
          </p:cNvPr>
          <p:cNvSpPr/>
          <p:nvPr/>
        </p:nvSpPr>
        <p:spPr>
          <a:xfrm>
            <a:off x="1391446" y="2336313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D86026-06E3-C54A-C134-563CACEC89D5}"/>
              </a:ext>
            </a:extLst>
          </p:cNvPr>
          <p:cNvSpPr/>
          <p:nvPr/>
        </p:nvSpPr>
        <p:spPr>
          <a:xfrm>
            <a:off x="7718615" y="5083254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</a:p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(MLP)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/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blipFill>
                <a:blip r:embed="rId3"/>
                <a:stretch>
                  <a:fillRect l="-304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/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/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691E178-6C86-1DD3-9D6A-AE57671A6556}"/>
              </a:ext>
            </a:extLst>
          </p:cNvPr>
          <p:cNvCxnSpPr>
            <a:cxnSpLocks/>
          </p:cNvCxnSpPr>
          <p:nvPr/>
        </p:nvCxnSpPr>
        <p:spPr>
          <a:xfrm>
            <a:off x="1168062" y="2644770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DC3DAF-4F13-AE97-B19C-97F1106EE699}"/>
              </a:ext>
            </a:extLst>
          </p:cNvPr>
          <p:cNvCxnSpPr>
            <a:cxnSpLocks/>
          </p:cNvCxnSpPr>
          <p:nvPr/>
        </p:nvCxnSpPr>
        <p:spPr>
          <a:xfrm>
            <a:off x="1166422" y="3032810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/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2F34472-EC80-0F0C-D950-DFD8E2F5BBED}"/>
              </a:ext>
            </a:extLst>
          </p:cNvPr>
          <p:cNvCxnSpPr>
            <a:cxnSpLocks/>
            <a:stCxn id="87" idx="3"/>
            <a:endCxn id="81" idx="1"/>
          </p:cNvCxnSpPr>
          <p:nvPr/>
        </p:nvCxnSpPr>
        <p:spPr>
          <a:xfrm>
            <a:off x="7284726" y="5464770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6974E5AB-F968-24E1-7F27-02D3AC9D4489}"/>
              </a:ext>
            </a:extLst>
          </p:cNvPr>
          <p:cNvSpPr/>
          <p:nvPr/>
        </p:nvSpPr>
        <p:spPr>
          <a:xfrm>
            <a:off x="9037565" y="4285102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41001D4-73CE-9E5B-7244-14D773D87933}"/>
              </a:ext>
            </a:extLst>
          </p:cNvPr>
          <p:cNvSpPr/>
          <p:nvPr/>
        </p:nvSpPr>
        <p:spPr>
          <a:xfrm>
            <a:off x="2933211" y="3508230"/>
            <a:ext cx="3099335" cy="1256468"/>
          </a:xfrm>
          <a:prstGeom prst="roundRect">
            <a:avLst/>
          </a:prstGeom>
          <a:solidFill>
            <a:srgbClr val="0094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2. Message Passing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Step</a:t>
            </a:r>
            <a:endParaRPr lang="fr-FR" b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MLPs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scatter_add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3BEFCD41-E3E8-349C-4374-BA2919D50348}"/>
              </a:ext>
            </a:extLst>
          </p:cNvPr>
          <p:cNvSpPr/>
          <p:nvPr/>
        </p:nvSpPr>
        <p:spPr>
          <a:xfrm>
            <a:off x="2094717" y="3444447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688EFC8-E1D6-3DCD-12BB-177EB72120F3}"/>
              </a:ext>
            </a:extLst>
          </p:cNvPr>
          <p:cNvSpPr/>
          <p:nvPr/>
        </p:nvSpPr>
        <p:spPr>
          <a:xfrm flipV="1">
            <a:off x="4447073" y="2979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4D384F7-D456-E341-A414-082C7AFBD783}"/>
              </a:ext>
            </a:extLst>
          </p:cNvPr>
          <p:cNvSpPr/>
          <p:nvPr/>
        </p:nvSpPr>
        <p:spPr>
          <a:xfrm flipV="1">
            <a:off x="4447073" y="26147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AF7C17E-0EB8-E765-6A9C-9DD5E8D15FE2}"/>
              </a:ext>
            </a:extLst>
          </p:cNvPr>
          <p:cNvSpPr/>
          <p:nvPr/>
        </p:nvSpPr>
        <p:spPr>
          <a:xfrm flipV="1">
            <a:off x="2933319" y="4304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E63B93D-6CA1-31DC-9BE8-A83E24017D34}"/>
              </a:ext>
            </a:extLst>
          </p:cNvPr>
          <p:cNvSpPr/>
          <p:nvPr/>
        </p:nvSpPr>
        <p:spPr>
          <a:xfrm flipV="1">
            <a:off x="2933319" y="39403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B6AC3AB-DF50-FC09-2F93-F3E75BF7808E}"/>
              </a:ext>
            </a:extLst>
          </p:cNvPr>
          <p:cNvSpPr/>
          <p:nvPr/>
        </p:nvSpPr>
        <p:spPr>
          <a:xfrm flipV="1">
            <a:off x="5986543" y="43041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16B430E-621A-9AC3-235F-2945CD59551E}"/>
              </a:ext>
            </a:extLst>
          </p:cNvPr>
          <p:cNvSpPr/>
          <p:nvPr/>
        </p:nvSpPr>
        <p:spPr>
          <a:xfrm flipV="1">
            <a:off x="5986543" y="39396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84C824AA-1FAA-D9BE-2DF3-BBB20FE8A5F7}"/>
              </a:ext>
            </a:extLst>
          </p:cNvPr>
          <p:cNvCxnSpPr>
            <a:cxnSpLocks/>
            <a:stCxn id="93" idx="6"/>
            <a:endCxn id="95" idx="2"/>
          </p:cNvCxnSpPr>
          <p:nvPr/>
        </p:nvCxnSpPr>
        <p:spPr>
          <a:xfrm flipH="1">
            <a:off x="2933319" y="3002087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71CF74BB-EB1F-3AD8-912A-4DAC86730A3A}"/>
              </a:ext>
            </a:extLst>
          </p:cNvPr>
          <p:cNvCxnSpPr>
            <a:cxnSpLocks/>
            <a:stCxn id="94" idx="6"/>
            <a:endCxn id="96" idx="2"/>
          </p:cNvCxnSpPr>
          <p:nvPr/>
        </p:nvCxnSpPr>
        <p:spPr>
          <a:xfrm flipH="1">
            <a:off x="2933319" y="2637626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/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140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/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/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/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/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/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BA31542E-0FE0-C6E2-1256-A3AC9EAA7E04}"/>
              </a:ext>
            </a:extLst>
          </p:cNvPr>
          <p:cNvCxnSpPr>
            <a:cxnSpLocks/>
            <a:stCxn id="98" idx="6"/>
            <a:endCxn id="87" idx="1"/>
          </p:cNvCxnSpPr>
          <p:nvPr/>
        </p:nvCxnSpPr>
        <p:spPr>
          <a:xfrm flipH="1">
            <a:off x="3788872" y="3962546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06BBA262-6BA0-1511-0E8B-96D6F725C986}"/>
              </a:ext>
            </a:extLst>
          </p:cNvPr>
          <p:cNvCxnSpPr>
            <a:cxnSpLocks/>
            <a:stCxn id="97" idx="6"/>
            <a:endCxn id="87" idx="1"/>
          </p:cNvCxnSpPr>
          <p:nvPr/>
        </p:nvCxnSpPr>
        <p:spPr>
          <a:xfrm flipH="1">
            <a:off x="3788872" y="4327007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/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/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>
            <a:extLst>
              <a:ext uri="{FF2B5EF4-FFF2-40B4-BE49-F238E27FC236}">
                <a16:creationId xmlns:a16="http://schemas.microsoft.com/office/drawing/2014/main" id="{E69D1A66-AED1-D4CC-0D1A-99DCC4840770}"/>
              </a:ext>
            </a:extLst>
          </p:cNvPr>
          <p:cNvSpPr/>
          <p:nvPr/>
        </p:nvSpPr>
        <p:spPr>
          <a:xfrm>
            <a:off x="7782115" y="5993023"/>
            <a:ext cx="1602119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Connection Classifier</a:t>
            </a:r>
          </a:p>
          <a:p>
            <a:pPr algn="ctr"/>
            <a:r>
              <a:rPr lang="fr-FR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(MLP)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761C8C-E826-E30A-A882-CB49FC69A29A}"/>
              </a:ext>
            </a:extLst>
          </p:cNvPr>
          <p:cNvCxnSpPr>
            <a:cxnSpLocks/>
            <a:stCxn id="111" idx="3"/>
            <a:endCxn id="113" idx="1"/>
          </p:cNvCxnSpPr>
          <p:nvPr/>
        </p:nvCxnSpPr>
        <p:spPr>
          <a:xfrm>
            <a:off x="9384234" y="6376785"/>
            <a:ext cx="233234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/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2000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/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tangle 114">
            <a:extLst>
              <a:ext uri="{FF2B5EF4-FFF2-40B4-BE49-F238E27FC236}">
                <a16:creationId xmlns:a16="http://schemas.microsoft.com/office/drawing/2014/main" id="{BCCE32AC-4227-7A23-1D42-890A99DE946C}"/>
              </a:ext>
            </a:extLst>
          </p:cNvPr>
          <p:cNvSpPr/>
          <p:nvPr/>
        </p:nvSpPr>
        <p:spPr>
          <a:xfrm>
            <a:off x="254317" y="5988960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B8C305E-0F55-CFD8-AF2A-5D169B7BD766}"/>
              </a:ext>
            </a:extLst>
          </p:cNvPr>
          <p:cNvSpPr/>
          <p:nvPr/>
        </p:nvSpPr>
        <p:spPr>
          <a:xfrm>
            <a:off x="1961134" y="5988960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A0D4800-9DCF-242F-7842-B3387FA8D2B3}"/>
              </a:ext>
            </a:extLst>
          </p:cNvPr>
          <p:cNvCxnSpPr>
            <a:cxnSpLocks/>
            <a:stCxn id="114" idx="3"/>
            <a:endCxn id="111" idx="1"/>
          </p:cNvCxnSpPr>
          <p:nvPr/>
        </p:nvCxnSpPr>
        <p:spPr>
          <a:xfrm>
            <a:off x="7410329" y="6372722"/>
            <a:ext cx="37178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/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blipFill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/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BECE76-9738-C7EC-ADF8-485260D7E216}"/>
                  </a:ext>
                </a:extLst>
              </p:cNvPr>
              <p:cNvSpPr txBox="1"/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𝟔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BECE76-9738-C7EC-ADF8-485260D7E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blipFill>
                <a:blip r:embed="rId19"/>
                <a:stretch>
                  <a:fillRect l="-216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BCDBFAD2-8C8E-C175-FC18-6CA28C835DDF}"/>
              </a:ext>
            </a:extLst>
          </p:cNvPr>
          <p:cNvSpPr/>
          <p:nvPr/>
        </p:nvSpPr>
        <p:spPr>
          <a:xfrm>
            <a:off x="1301616" y="4910613"/>
            <a:ext cx="620819" cy="34099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94CA09-F3B5-5831-2CA6-F8A3E4619E7E}"/>
                  </a:ext>
                </a:extLst>
              </p:cNvPr>
              <p:cNvSpPr txBox="1"/>
              <p:nvPr/>
            </p:nvSpPr>
            <p:spPr>
              <a:xfrm>
                <a:off x="1304984" y="4721479"/>
                <a:ext cx="6499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𝟓</m:t>
                      </m:r>
                    </m:oMath>
                  </m:oMathPara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94CA09-F3B5-5831-2CA6-F8A3E4619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84" y="4721479"/>
                <a:ext cx="64992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67455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93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/>
              <p:nvPr/>
            </p:nvSpPr>
            <p:spPr>
              <a:xfrm>
                <a:off x="3684987" y="141773"/>
                <a:ext cx="797865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Step 1: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Increase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throughput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Removing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scatter_max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fr-FR" b="1" dirty="0" err="1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fr-FR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use </a:t>
                </a:r>
                <a:r>
                  <a:rPr lang="fr-FR" b="1" dirty="0" err="1">
                    <a:solidFill>
                      <a:srgbClr val="00B05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scatter_add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hit and edge encoding dimensions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𝟐𝟓𝟔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𝟑𝟐</m:t>
                    </m:r>
                  </m:oMath>
                </a14:m>
                <a:endParaRPr lang="fr-FR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Use </a:t>
                </a:r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encodings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for classifications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# graph iterations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:r>
                  <a:rPr lang="en-GB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6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𝟓</m:t>
                    </m:r>
                  </m:oMath>
                </a14:m>
                <a:endParaRPr lang="fr-FR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987" y="141773"/>
                <a:ext cx="7978659" cy="1477328"/>
              </a:xfrm>
              <a:prstGeom prst="rect">
                <a:avLst/>
              </a:prstGeom>
              <a:blipFill>
                <a:blip r:embed="rId2"/>
                <a:stretch>
                  <a:fillRect l="-840" t="-1646" b="-7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31CE9964-4E69-B214-DD9D-1CD912DA43EF}"/>
              </a:ext>
            </a:extLst>
          </p:cNvPr>
          <p:cNvCxnSpPr>
            <a:cxnSpLocks/>
            <a:stCxn id="81" idx="3"/>
            <a:endCxn id="114" idx="1"/>
          </p:cNvCxnSpPr>
          <p:nvPr/>
        </p:nvCxnSpPr>
        <p:spPr>
          <a:xfrm flipH="1">
            <a:off x="3790268" y="5467016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1A48E09-C9CE-0155-70C6-D0A189769D09}"/>
              </a:ext>
            </a:extLst>
          </p:cNvPr>
          <p:cNvSpPr/>
          <p:nvPr/>
        </p:nvSpPr>
        <p:spPr>
          <a:xfrm>
            <a:off x="1391446" y="2336313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D86026-06E3-C54A-C134-563CACEC89D5}"/>
              </a:ext>
            </a:extLst>
          </p:cNvPr>
          <p:cNvSpPr/>
          <p:nvPr/>
        </p:nvSpPr>
        <p:spPr>
          <a:xfrm>
            <a:off x="7718615" y="5083254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/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C2347B-3A3D-6A03-A7EA-83114199F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blipFill>
                <a:blip r:embed="rId3"/>
                <a:stretch>
                  <a:fillRect l="-304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/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989084D-AFBA-5E6A-80CA-DAD77DEDB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/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B5FF0CD-AD15-13A8-B513-72DEAA80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691E178-6C86-1DD3-9D6A-AE57671A6556}"/>
              </a:ext>
            </a:extLst>
          </p:cNvPr>
          <p:cNvCxnSpPr>
            <a:cxnSpLocks/>
          </p:cNvCxnSpPr>
          <p:nvPr/>
        </p:nvCxnSpPr>
        <p:spPr>
          <a:xfrm>
            <a:off x="1168062" y="2644770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DC3DAF-4F13-AE97-B19C-97F1106EE699}"/>
              </a:ext>
            </a:extLst>
          </p:cNvPr>
          <p:cNvCxnSpPr>
            <a:cxnSpLocks/>
          </p:cNvCxnSpPr>
          <p:nvPr/>
        </p:nvCxnSpPr>
        <p:spPr>
          <a:xfrm>
            <a:off x="1166422" y="3032810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/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0E30B9-C04D-3707-8BE3-6767F0BD2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2F34472-EC80-0F0C-D950-DFD8E2F5BBED}"/>
              </a:ext>
            </a:extLst>
          </p:cNvPr>
          <p:cNvCxnSpPr>
            <a:cxnSpLocks/>
            <a:stCxn id="87" idx="3"/>
            <a:endCxn id="81" idx="1"/>
          </p:cNvCxnSpPr>
          <p:nvPr/>
        </p:nvCxnSpPr>
        <p:spPr>
          <a:xfrm>
            <a:off x="7284726" y="5464770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6974E5AB-F968-24E1-7F27-02D3AC9D4489}"/>
              </a:ext>
            </a:extLst>
          </p:cNvPr>
          <p:cNvSpPr/>
          <p:nvPr/>
        </p:nvSpPr>
        <p:spPr>
          <a:xfrm>
            <a:off x="9037565" y="4285102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41001D4-73CE-9E5B-7244-14D773D87933}"/>
              </a:ext>
            </a:extLst>
          </p:cNvPr>
          <p:cNvSpPr/>
          <p:nvPr/>
        </p:nvSpPr>
        <p:spPr>
          <a:xfrm>
            <a:off x="2933211" y="3508230"/>
            <a:ext cx="3099335" cy="1256468"/>
          </a:xfrm>
          <a:prstGeom prst="roundRect">
            <a:avLst/>
          </a:prstGeom>
          <a:solidFill>
            <a:srgbClr val="0094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2. Message Passing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Step</a:t>
            </a:r>
            <a:endParaRPr lang="fr-FR" b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MLPs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scatter_add</a:t>
            </a:r>
            <a:r>
              <a:rPr lang="en-GB" sz="16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operation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3BEFCD41-E3E8-349C-4374-BA2919D50348}"/>
              </a:ext>
            </a:extLst>
          </p:cNvPr>
          <p:cNvSpPr/>
          <p:nvPr/>
        </p:nvSpPr>
        <p:spPr>
          <a:xfrm>
            <a:off x="2094717" y="3444447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688EFC8-E1D6-3DCD-12BB-177EB72120F3}"/>
              </a:ext>
            </a:extLst>
          </p:cNvPr>
          <p:cNvSpPr/>
          <p:nvPr/>
        </p:nvSpPr>
        <p:spPr>
          <a:xfrm flipV="1">
            <a:off x="4447073" y="2979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4D384F7-D456-E341-A414-082C7AFBD783}"/>
              </a:ext>
            </a:extLst>
          </p:cNvPr>
          <p:cNvSpPr/>
          <p:nvPr/>
        </p:nvSpPr>
        <p:spPr>
          <a:xfrm flipV="1">
            <a:off x="4447073" y="26147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AF7C17E-0EB8-E765-6A9C-9DD5E8D15FE2}"/>
              </a:ext>
            </a:extLst>
          </p:cNvPr>
          <p:cNvSpPr/>
          <p:nvPr/>
        </p:nvSpPr>
        <p:spPr>
          <a:xfrm flipV="1">
            <a:off x="2933319" y="4304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E63B93D-6CA1-31DC-9BE8-A83E24017D34}"/>
              </a:ext>
            </a:extLst>
          </p:cNvPr>
          <p:cNvSpPr/>
          <p:nvPr/>
        </p:nvSpPr>
        <p:spPr>
          <a:xfrm flipV="1">
            <a:off x="2933319" y="39403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B6AC3AB-DF50-FC09-2F93-F3E75BF7808E}"/>
              </a:ext>
            </a:extLst>
          </p:cNvPr>
          <p:cNvSpPr/>
          <p:nvPr/>
        </p:nvSpPr>
        <p:spPr>
          <a:xfrm flipV="1">
            <a:off x="5986543" y="43041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16B430E-621A-9AC3-235F-2945CD59551E}"/>
              </a:ext>
            </a:extLst>
          </p:cNvPr>
          <p:cNvSpPr/>
          <p:nvPr/>
        </p:nvSpPr>
        <p:spPr>
          <a:xfrm flipV="1">
            <a:off x="5986543" y="39396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84C824AA-1FAA-D9BE-2DF3-BBB20FE8A5F7}"/>
              </a:ext>
            </a:extLst>
          </p:cNvPr>
          <p:cNvCxnSpPr>
            <a:cxnSpLocks/>
            <a:stCxn id="93" idx="6"/>
            <a:endCxn id="95" idx="2"/>
          </p:cNvCxnSpPr>
          <p:nvPr/>
        </p:nvCxnSpPr>
        <p:spPr>
          <a:xfrm flipH="1">
            <a:off x="2933319" y="3002087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71CF74BB-EB1F-3AD8-912A-4DAC86730A3A}"/>
              </a:ext>
            </a:extLst>
          </p:cNvPr>
          <p:cNvCxnSpPr>
            <a:cxnSpLocks/>
            <a:stCxn id="94" idx="6"/>
            <a:endCxn id="96" idx="2"/>
          </p:cNvCxnSpPr>
          <p:nvPr/>
        </p:nvCxnSpPr>
        <p:spPr>
          <a:xfrm flipH="1">
            <a:off x="2933319" y="2637626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/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F8B7EBD-DB65-016B-1163-F2D34586F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140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/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03DA860-B81F-D8C4-8146-E88BC4005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/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D403FBD-197A-CC52-A58D-823E30D95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/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F051FD8-2522-272E-1489-F4CB4FD94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/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663E63D-1D44-0F99-37BF-C447BBB49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/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1DD9954-7196-6B73-F604-85F65ADF4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BA31542E-0FE0-C6E2-1256-A3AC9EAA7E04}"/>
              </a:ext>
            </a:extLst>
          </p:cNvPr>
          <p:cNvCxnSpPr>
            <a:cxnSpLocks/>
            <a:stCxn id="98" idx="6"/>
            <a:endCxn id="87" idx="1"/>
          </p:cNvCxnSpPr>
          <p:nvPr/>
        </p:nvCxnSpPr>
        <p:spPr>
          <a:xfrm flipH="1">
            <a:off x="3788872" y="3962546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06BBA262-6BA0-1511-0E8B-96D6F725C986}"/>
              </a:ext>
            </a:extLst>
          </p:cNvPr>
          <p:cNvCxnSpPr>
            <a:cxnSpLocks/>
            <a:stCxn id="97" idx="6"/>
            <a:endCxn id="87" idx="1"/>
          </p:cNvCxnSpPr>
          <p:nvPr/>
        </p:nvCxnSpPr>
        <p:spPr>
          <a:xfrm flipH="1">
            <a:off x="3788872" y="4327007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/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79E07BB-FE6A-15D8-70C3-EC332C824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/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902A43-22FE-C54C-0355-C4AB49987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>
            <a:extLst>
              <a:ext uri="{FF2B5EF4-FFF2-40B4-BE49-F238E27FC236}">
                <a16:creationId xmlns:a16="http://schemas.microsoft.com/office/drawing/2014/main" id="{E69D1A66-AED1-D4CC-0D1A-99DCC4840770}"/>
              </a:ext>
            </a:extLst>
          </p:cNvPr>
          <p:cNvSpPr/>
          <p:nvPr/>
        </p:nvSpPr>
        <p:spPr>
          <a:xfrm>
            <a:off x="7782115" y="5993023"/>
            <a:ext cx="1602119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Connection Classifier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761C8C-E826-E30A-A882-CB49FC69A29A}"/>
              </a:ext>
            </a:extLst>
          </p:cNvPr>
          <p:cNvCxnSpPr>
            <a:cxnSpLocks/>
            <a:stCxn id="111" idx="3"/>
            <a:endCxn id="113" idx="1"/>
          </p:cNvCxnSpPr>
          <p:nvPr/>
        </p:nvCxnSpPr>
        <p:spPr>
          <a:xfrm>
            <a:off x="9384234" y="6376785"/>
            <a:ext cx="233234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/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61B37C0-C947-8B19-9E33-C3CE89576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2000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/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B9BA21D-1C74-D879-DFAA-0732FC86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tangle 114">
            <a:extLst>
              <a:ext uri="{FF2B5EF4-FFF2-40B4-BE49-F238E27FC236}">
                <a16:creationId xmlns:a16="http://schemas.microsoft.com/office/drawing/2014/main" id="{BCCE32AC-4227-7A23-1D42-890A99DE946C}"/>
              </a:ext>
            </a:extLst>
          </p:cNvPr>
          <p:cNvSpPr/>
          <p:nvPr/>
        </p:nvSpPr>
        <p:spPr>
          <a:xfrm>
            <a:off x="254317" y="5988960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B8C305E-0F55-CFD8-AF2A-5D169B7BD766}"/>
              </a:ext>
            </a:extLst>
          </p:cNvPr>
          <p:cNvSpPr/>
          <p:nvPr/>
        </p:nvSpPr>
        <p:spPr>
          <a:xfrm>
            <a:off x="1961134" y="5988960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A0D4800-9DCF-242F-7842-B3387FA8D2B3}"/>
              </a:ext>
            </a:extLst>
          </p:cNvPr>
          <p:cNvCxnSpPr>
            <a:cxnSpLocks/>
            <a:stCxn id="114" idx="3"/>
            <a:endCxn id="111" idx="1"/>
          </p:cNvCxnSpPr>
          <p:nvPr/>
        </p:nvCxnSpPr>
        <p:spPr>
          <a:xfrm>
            <a:off x="7410329" y="6372722"/>
            <a:ext cx="37178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/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8DFDD4-8AB3-0C07-BD0A-DF0445B52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blipFill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/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40C3FF6-A652-BFC3-E1F2-8BF20C40B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8D55F3-B685-E383-E57B-8699A552481D}"/>
                  </a:ext>
                </a:extLst>
              </p:cNvPr>
              <p:cNvSpPr txBox="1"/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𝟓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8D55F3-B685-E383-E57B-8699A5524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blipFill>
                <a:blip r:embed="rId19"/>
                <a:stretch>
                  <a:fillRect l="-216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01609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94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/>
              <p:nvPr/>
            </p:nvSpPr>
            <p:spPr>
              <a:xfrm>
                <a:off x="3684987" y="141773"/>
                <a:ext cx="797865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Step 1: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Increase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throughput</a:t>
                </a:r>
                <a:endParaRPr lang="fr-F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lphaLcParenR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Removing</a:t>
                </a:r>
                <a:r>
                  <a:rPr lang="fr-FR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scatter_max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fr-FR" b="1" dirty="0" err="1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fr-FR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use </a:t>
                </a:r>
                <a:r>
                  <a:rPr lang="fr-FR" b="1" dirty="0" err="1">
                    <a:solidFill>
                      <a:srgbClr val="00B050"/>
                    </a:solidFill>
                    <a:latin typeface="Consolas" panose="020B0609020204030204" pitchFamily="49" charset="0"/>
                    <a:cs typeface="Segoe UI" panose="020B0502040204020203" pitchFamily="34" charset="0"/>
                  </a:rPr>
                  <a:t>scatter_add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hit and edge encoding dimensions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𝟐𝟓𝟔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𝒉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𝟑𝟐</m:t>
                    </m:r>
                  </m:oMath>
                </a14:m>
                <a:endParaRPr lang="fr-FR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Use </a:t>
                </a:r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only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b="1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encodings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for classifications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Decreasing </a:t>
                </a:r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# graph iterations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from </a:t>
                </a:r>
                <a:r>
                  <a:rPr lang="en-GB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6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𝟓</m:t>
                    </m:r>
                  </m:oMath>
                </a14:m>
                <a:endParaRPr lang="fr-FR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E31804-42E6-0EFD-DFE5-B13FC02D3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987" y="141773"/>
                <a:ext cx="7978659" cy="1477328"/>
              </a:xfrm>
              <a:prstGeom prst="rect">
                <a:avLst/>
              </a:prstGeom>
              <a:blipFill>
                <a:blip r:embed="rId2"/>
                <a:stretch>
                  <a:fillRect l="-840" t="-1646" b="-7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A1B796-C1CE-BAA9-31AF-AA6BD6E4FB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1302880"/>
                  </p:ext>
                </p:extLst>
              </p:nvPr>
            </p:nvGraphicFramePr>
            <p:xfrm>
              <a:off x="295950" y="2400179"/>
              <a:ext cx="11597769" cy="2758440"/>
            </p:xfrm>
            <a:graphic>
              <a:graphicData uri="http://schemas.openxmlformats.org/drawingml/2006/table">
                <a:tbl>
                  <a:tblPr bandRow="1">
                    <a:tableStyleId>{7E9639D4-E3E2-4D34-9284-5A2195B3D0D7}</a:tableStyleId>
                  </a:tblPr>
                  <a:tblGrid>
                    <a:gridCol w="1276668">
                      <a:extLst>
                        <a:ext uri="{9D8B030D-6E8A-4147-A177-3AD203B41FA5}">
                          <a16:colId xmlns:a16="http://schemas.microsoft.com/office/drawing/2014/main" val="254175831"/>
                        </a:ext>
                      </a:extLst>
                    </a:gridCol>
                    <a:gridCol w="2335657">
                      <a:extLst>
                        <a:ext uri="{9D8B030D-6E8A-4147-A177-3AD203B41FA5}">
                          <a16:colId xmlns:a16="http://schemas.microsoft.com/office/drawing/2014/main" val="1314959951"/>
                        </a:ext>
                      </a:extLst>
                    </a:gridCol>
                    <a:gridCol w="976630">
                      <a:extLst>
                        <a:ext uri="{9D8B030D-6E8A-4147-A177-3AD203B41FA5}">
                          <a16:colId xmlns:a16="http://schemas.microsoft.com/office/drawing/2014/main" val="2057722268"/>
                        </a:ext>
                      </a:extLst>
                    </a:gridCol>
                    <a:gridCol w="1098867">
                      <a:extLst>
                        <a:ext uri="{9D8B030D-6E8A-4147-A177-3AD203B41FA5}">
                          <a16:colId xmlns:a16="http://schemas.microsoft.com/office/drawing/2014/main" val="630061709"/>
                        </a:ext>
                      </a:extLst>
                    </a:gridCol>
                    <a:gridCol w="1098867">
                      <a:extLst>
                        <a:ext uri="{9D8B030D-6E8A-4147-A177-3AD203B41FA5}">
                          <a16:colId xmlns:a16="http://schemas.microsoft.com/office/drawing/2014/main" val="3777657019"/>
                        </a:ext>
                      </a:extLst>
                    </a:gridCol>
                    <a:gridCol w="959412">
                      <a:extLst>
                        <a:ext uri="{9D8B030D-6E8A-4147-A177-3AD203B41FA5}">
                          <a16:colId xmlns:a16="http://schemas.microsoft.com/office/drawing/2014/main" val="1081021734"/>
                        </a:ext>
                      </a:extLst>
                    </a:gridCol>
                    <a:gridCol w="1164469">
                      <a:extLst>
                        <a:ext uri="{9D8B030D-6E8A-4147-A177-3AD203B41FA5}">
                          <a16:colId xmlns:a16="http://schemas.microsoft.com/office/drawing/2014/main" val="3947036698"/>
                        </a:ext>
                      </a:extLst>
                    </a:gridCol>
                    <a:gridCol w="1164469">
                      <a:extLst>
                        <a:ext uri="{9D8B030D-6E8A-4147-A177-3AD203B41FA5}">
                          <a16:colId xmlns:a16="http://schemas.microsoft.com/office/drawing/2014/main" val="2056338078"/>
                        </a:ext>
                      </a:extLst>
                    </a:gridCol>
                    <a:gridCol w="1522730">
                      <a:extLst>
                        <a:ext uri="{9D8B030D-6E8A-4147-A177-3AD203B41FA5}">
                          <a16:colId xmlns:a16="http://schemas.microsoft.com/office/drawing/2014/main" val="3792165064"/>
                        </a:ext>
                      </a:extLst>
                    </a:gridCol>
                  </a:tblGrid>
                  <a:tr h="302139"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Metric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Category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Allen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(1a)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𝒉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𝟐𝟓𝟔</m:t>
                                </m:r>
                              </m:oMath>
                            </m:oMathPara>
                          </a14:m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𝒉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𝟏𝟐𝟖</m:t>
                                </m:r>
                              </m:oMath>
                            </m:oMathPara>
                          </a14:m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𝒉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𝟔𝟒</m:t>
                                </m:r>
                              </m:oMath>
                            </m:oMathPara>
                          </a14:m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(1b)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𝒉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𝟑𝟐</m:t>
                                </m:r>
                              </m:oMath>
                            </m:oMathPara>
                          </a14:m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  <a:p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(1c)</a:t>
                          </a:r>
                        </a:p>
                        <a:p>
                          <a:pPr algn="ctr"/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Only</a:t>
                          </a:r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Segoe UI" panose="020B0502040204020203" pitchFamily="34" charset="0"/>
                                </a:rPr>
                                <m:t>𝐸</m:t>
                              </m:r>
                            </m:oMath>
                          </a14:m>
                          <a:endParaRPr lang="fr-FR" b="0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(1d)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1" i="1" smtClean="0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b="1" i="0" smtClean="0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  <m:t>𝐢𝐭𝐞𝐫</m:t>
                                    </m:r>
                                  </m:sub>
                                </m:sSub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(not 1c)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4217228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Efficiency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99.28%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99.16%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99.16%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99.17%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67143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from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strange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97.53%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97.87%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96.66%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96.76%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96.80%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1127175"/>
                      </a:ext>
                    </a:extLst>
                  </a:tr>
                  <a:tr h="359361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electrons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95.21%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98.71%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98.61%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98.25%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98.47%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2329298"/>
                      </a:ext>
                    </a:extLst>
                  </a:tr>
                  <a:tr h="359361">
                    <a:tc gridSpan="2"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Fake rate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2.19%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0.58%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0.77%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1.02%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1.31%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1.31%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1.32%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064150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GNN </a:t>
                          </a:r>
                          <a:r>
                            <a:rPr lang="fr-FR" b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throughput</a:t>
                          </a:r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 (</a:t>
                          </a:r>
                          <a:r>
                            <a:rPr lang="fr-FR" b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events</a:t>
                          </a:r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/second)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595k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0.333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0.672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0.695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0.784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58516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A1B796-C1CE-BAA9-31AF-AA6BD6E4FB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1302880"/>
                  </p:ext>
                </p:extLst>
              </p:nvPr>
            </p:nvGraphicFramePr>
            <p:xfrm>
              <a:off x="295950" y="2400179"/>
              <a:ext cx="11597769" cy="2758440"/>
            </p:xfrm>
            <a:graphic>
              <a:graphicData uri="http://schemas.openxmlformats.org/drawingml/2006/table">
                <a:tbl>
                  <a:tblPr bandRow="1">
                    <a:tableStyleId>{7E9639D4-E3E2-4D34-9284-5A2195B3D0D7}</a:tableStyleId>
                  </a:tblPr>
                  <a:tblGrid>
                    <a:gridCol w="1276668">
                      <a:extLst>
                        <a:ext uri="{9D8B030D-6E8A-4147-A177-3AD203B41FA5}">
                          <a16:colId xmlns:a16="http://schemas.microsoft.com/office/drawing/2014/main" val="254175831"/>
                        </a:ext>
                      </a:extLst>
                    </a:gridCol>
                    <a:gridCol w="2335657">
                      <a:extLst>
                        <a:ext uri="{9D8B030D-6E8A-4147-A177-3AD203B41FA5}">
                          <a16:colId xmlns:a16="http://schemas.microsoft.com/office/drawing/2014/main" val="1314959951"/>
                        </a:ext>
                      </a:extLst>
                    </a:gridCol>
                    <a:gridCol w="976630">
                      <a:extLst>
                        <a:ext uri="{9D8B030D-6E8A-4147-A177-3AD203B41FA5}">
                          <a16:colId xmlns:a16="http://schemas.microsoft.com/office/drawing/2014/main" val="2057722268"/>
                        </a:ext>
                      </a:extLst>
                    </a:gridCol>
                    <a:gridCol w="1098867">
                      <a:extLst>
                        <a:ext uri="{9D8B030D-6E8A-4147-A177-3AD203B41FA5}">
                          <a16:colId xmlns:a16="http://schemas.microsoft.com/office/drawing/2014/main" val="630061709"/>
                        </a:ext>
                      </a:extLst>
                    </a:gridCol>
                    <a:gridCol w="1098867">
                      <a:extLst>
                        <a:ext uri="{9D8B030D-6E8A-4147-A177-3AD203B41FA5}">
                          <a16:colId xmlns:a16="http://schemas.microsoft.com/office/drawing/2014/main" val="3777657019"/>
                        </a:ext>
                      </a:extLst>
                    </a:gridCol>
                    <a:gridCol w="959412">
                      <a:extLst>
                        <a:ext uri="{9D8B030D-6E8A-4147-A177-3AD203B41FA5}">
                          <a16:colId xmlns:a16="http://schemas.microsoft.com/office/drawing/2014/main" val="1081021734"/>
                        </a:ext>
                      </a:extLst>
                    </a:gridCol>
                    <a:gridCol w="1164469">
                      <a:extLst>
                        <a:ext uri="{9D8B030D-6E8A-4147-A177-3AD203B41FA5}">
                          <a16:colId xmlns:a16="http://schemas.microsoft.com/office/drawing/2014/main" val="3947036698"/>
                        </a:ext>
                      </a:extLst>
                    </a:gridCol>
                    <a:gridCol w="1164469">
                      <a:extLst>
                        <a:ext uri="{9D8B030D-6E8A-4147-A177-3AD203B41FA5}">
                          <a16:colId xmlns:a16="http://schemas.microsoft.com/office/drawing/2014/main" val="2056338078"/>
                        </a:ext>
                      </a:extLst>
                    </a:gridCol>
                    <a:gridCol w="1522730">
                      <a:extLst>
                        <a:ext uri="{9D8B030D-6E8A-4147-A177-3AD203B41FA5}">
                          <a16:colId xmlns:a16="http://schemas.microsoft.com/office/drawing/2014/main" val="3792165064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Metric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Category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Allen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16022" t="-4000" r="-536464" b="-21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18889" t="-4000" r="-439444" b="-21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05063" t="-4000" r="-400633" b="-21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65969" t="-4000" r="-231414" b="-21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65969" t="-4000" r="-131414" b="-21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61600" t="-4000" r="-400" b="-21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4217228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Efficiency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99.28%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99.16%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99.16%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99.17%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67143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from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strange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97.53%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97.87%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96.66%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96.76%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96.80%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1127175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electrons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95.21%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98.71%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98.61%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98.25%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98.47%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2329298"/>
                      </a:ext>
                    </a:extLst>
                  </a:tr>
                  <a:tr h="365760">
                    <a:tc gridSpan="2"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Fake rate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2.19%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0.58%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0.77%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1.02%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1.31%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1.31%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1.32%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064150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GNN </a:t>
                          </a:r>
                          <a:r>
                            <a:rPr lang="fr-FR" b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throughput</a:t>
                          </a:r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 (</a:t>
                          </a:r>
                          <a:r>
                            <a:rPr lang="fr-FR" b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events</a:t>
                          </a:r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/second)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595k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0.333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0.672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0.695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0.784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58516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534878-19D1-5F15-7977-840CA5260B36}"/>
                  </a:ext>
                </a:extLst>
              </p:cNvPr>
              <p:cNvSpPr txBox="1"/>
              <p:nvPr/>
            </p:nvSpPr>
            <p:spPr>
              <a:xfrm>
                <a:off x="435429" y="5486400"/>
                <a:ext cx="3842911" cy="1512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Throughput</a:t>
                </a:r>
                <a:r>
                  <a:rPr lang="fr-FR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𝓞</m:t>
                    </m:r>
                    <m:d>
                      <m:d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sSupPr>
                          <m:e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below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Some performance lost 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but: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Low </a:t>
                </a:r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fake rate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High </a:t>
                </a:r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long electron efficiency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534878-19D1-5F15-7977-840CA5260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9" y="5486400"/>
                <a:ext cx="3842911" cy="1512978"/>
              </a:xfrm>
              <a:prstGeom prst="rect">
                <a:avLst/>
              </a:prstGeom>
              <a:blipFill>
                <a:blip r:embed="rId4"/>
                <a:stretch>
                  <a:fillRect l="-951" t="-806" r="-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5043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95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31804-42E6-0EFD-DFE5-B13FC02D3D51}"/>
              </a:ext>
            </a:extLst>
          </p:cNvPr>
          <p:cNvSpPr txBox="1"/>
          <p:nvPr/>
        </p:nvSpPr>
        <p:spPr>
          <a:xfrm>
            <a:off x="3848739" y="160655"/>
            <a:ext cx="8258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Step 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recover lost performance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GNN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non-recursive</a:t>
            </a:r>
          </a:p>
        </p:txBody>
      </p: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9E144AA7-247E-3304-AEFF-2457DDC06917}"/>
              </a:ext>
            </a:extLst>
          </p:cNvPr>
          <p:cNvCxnSpPr>
            <a:cxnSpLocks/>
            <a:stCxn id="10" idx="3"/>
            <a:endCxn id="43" idx="1"/>
          </p:cNvCxnSpPr>
          <p:nvPr/>
        </p:nvCxnSpPr>
        <p:spPr>
          <a:xfrm flipH="1">
            <a:off x="3790268" y="5467016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C1CF09-DC97-E71C-28B8-8E3C667D6B35}"/>
              </a:ext>
            </a:extLst>
          </p:cNvPr>
          <p:cNvSpPr/>
          <p:nvPr/>
        </p:nvSpPr>
        <p:spPr>
          <a:xfrm>
            <a:off x="1391446" y="2336313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3D7EB-90D5-9C8C-7878-A43A283D1D46}"/>
              </a:ext>
            </a:extLst>
          </p:cNvPr>
          <p:cNvSpPr/>
          <p:nvPr/>
        </p:nvSpPr>
        <p:spPr>
          <a:xfrm>
            <a:off x="7718615" y="5083254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834A7-60E0-5F2B-1AD9-84C0DD175B55}"/>
                  </a:ext>
                </a:extLst>
              </p:cNvPr>
              <p:cNvSpPr txBox="1"/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834A7-60E0-5F2B-1AD9-84C0DD17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blipFill>
                <a:blip r:embed="rId2"/>
                <a:stretch>
                  <a:fillRect l="-304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69335D-25F6-5E39-47CC-2A2BEDB8F33E}"/>
                  </a:ext>
                </a:extLst>
              </p:cNvPr>
              <p:cNvSpPr txBox="1"/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69335D-25F6-5E39-47CC-2A2BEDB8F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D1962F-9700-E5F8-08EC-0A19D38EF641}"/>
                  </a:ext>
                </a:extLst>
              </p:cNvPr>
              <p:cNvSpPr txBox="1"/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D1962F-9700-E5F8-08EC-0A19D38EF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B3468D-5A79-4A29-A2DA-0B0F98C3F92D}"/>
              </a:ext>
            </a:extLst>
          </p:cNvPr>
          <p:cNvCxnSpPr>
            <a:cxnSpLocks/>
          </p:cNvCxnSpPr>
          <p:nvPr/>
        </p:nvCxnSpPr>
        <p:spPr>
          <a:xfrm>
            <a:off x="1168062" y="2644770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549349-EA83-36B0-CB51-E0B28E79C1D3}"/>
              </a:ext>
            </a:extLst>
          </p:cNvPr>
          <p:cNvCxnSpPr>
            <a:cxnSpLocks/>
          </p:cNvCxnSpPr>
          <p:nvPr/>
        </p:nvCxnSpPr>
        <p:spPr>
          <a:xfrm>
            <a:off x="1166422" y="3032810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001CC-B965-31B5-9BF7-B9B805252064}"/>
                  </a:ext>
                </a:extLst>
              </p:cNvPr>
              <p:cNvSpPr txBox="1"/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001CC-B965-31B5-9BF7-B9B805252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8CC975-7FC3-73F9-5D18-344975476979}"/>
              </a:ext>
            </a:extLst>
          </p:cNvPr>
          <p:cNvCxnSpPr>
            <a:cxnSpLocks/>
            <a:stCxn id="16" idx="3"/>
            <a:endCxn id="10" idx="1"/>
          </p:cNvCxnSpPr>
          <p:nvPr/>
        </p:nvCxnSpPr>
        <p:spPr>
          <a:xfrm>
            <a:off x="7284726" y="5464770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2E4D7B3-4966-4910-CC7C-D0A53CDAE11A}"/>
              </a:ext>
            </a:extLst>
          </p:cNvPr>
          <p:cNvSpPr/>
          <p:nvPr/>
        </p:nvSpPr>
        <p:spPr>
          <a:xfrm>
            <a:off x="9037565" y="4285102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3BF5EF0-B6B5-CFEC-8444-FC3AC59C3F20}"/>
                  </a:ext>
                </a:extLst>
              </p:cNvPr>
              <p:cNvSpPr/>
              <p:nvPr/>
            </p:nvSpPr>
            <p:spPr>
              <a:xfrm>
                <a:off x="2933211" y="3508230"/>
                <a:ext cx="3099335" cy="1256468"/>
              </a:xfrm>
              <a:prstGeom prst="roundRect">
                <a:avLst/>
              </a:prstGeom>
              <a:solidFill>
                <a:srgbClr val="0094C8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2. Message Passing </a:t>
                </a:r>
                <a:r>
                  <a:rPr lang="fr-FR" b="1" dirty="0" err="1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Step</a:t>
                </a:r>
                <a:r>
                  <a:rPr lang="fr-FR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[k]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 MLPs, </a:t>
                </a:r>
                <a:r>
                  <a:rPr lang="en-GB" sz="1600" b="1" dirty="0">
                    <a:solidFill>
                      <a:srgbClr val="FF0000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different at each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𝒌</m:t>
                    </m:r>
                  </m:oMath>
                </a14:m>
                <a:endParaRPr lang="en-GB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err="1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scatter_add</a:t>
                </a:r>
                <a:r>
                  <a:rPr lang="en-GB" sz="1600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operation</a:t>
                </a: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3BF5EF0-B6B5-CFEC-8444-FC3AC59C3F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211" y="3508230"/>
                <a:ext cx="3099335" cy="125646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2C5DCC9-2B45-2FCA-D129-FC61B91E4746}"/>
              </a:ext>
            </a:extLst>
          </p:cNvPr>
          <p:cNvSpPr/>
          <p:nvPr/>
        </p:nvSpPr>
        <p:spPr>
          <a:xfrm>
            <a:off x="2094717" y="3444447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0F1E44-DED1-2378-FCB2-802384E28D85}"/>
              </a:ext>
            </a:extLst>
          </p:cNvPr>
          <p:cNvSpPr/>
          <p:nvPr/>
        </p:nvSpPr>
        <p:spPr>
          <a:xfrm flipV="1">
            <a:off x="4447073" y="2979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547144-340F-C39D-EBDF-B3172DD03517}"/>
              </a:ext>
            </a:extLst>
          </p:cNvPr>
          <p:cNvSpPr/>
          <p:nvPr/>
        </p:nvSpPr>
        <p:spPr>
          <a:xfrm flipV="1">
            <a:off x="4447073" y="26147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5E48E5-8290-831A-EA4C-65417F5C8DE6}"/>
              </a:ext>
            </a:extLst>
          </p:cNvPr>
          <p:cNvSpPr/>
          <p:nvPr/>
        </p:nvSpPr>
        <p:spPr>
          <a:xfrm flipV="1">
            <a:off x="2933319" y="4304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16842F-5800-7B47-2C02-B339ED1516E3}"/>
              </a:ext>
            </a:extLst>
          </p:cNvPr>
          <p:cNvSpPr/>
          <p:nvPr/>
        </p:nvSpPr>
        <p:spPr>
          <a:xfrm flipV="1">
            <a:off x="2933319" y="39403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0BFC81-FCC2-669F-386D-304CC6846B5F}"/>
              </a:ext>
            </a:extLst>
          </p:cNvPr>
          <p:cNvSpPr/>
          <p:nvPr/>
        </p:nvSpPr>
        <p:spPr>
          <a:xfrm flipV="1">
            <a:off x="5986543" y="43041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A9D49C-F50F-E700-DFE4-0075D9F6D803}"/>
              </a:ext>
            </a:extLst>
          </p:cNvPr>
          <p:cNvSpPr/>
          <p:nvPr/>
        </p:nvSpPr>
        <p:spPr>
          <a:xfrm flipV="1">
            <a:off x="5986543" y="39396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5ACDBD9-0904-EF6E-0280-9E61F88062A8}"/>
              </a:ext>
            </a:extLst>
          </p:cNvPr>
          <p:cNvCxnSpPr>
            <a:cxnSpLocks/>
            <a:stCxn id="22" idx="6"/>
            <a:endCxn id="24" idx="2"/>
          </p:cNvCxnSpPr>
          <p:nvPr/>
        </p:nvCxnSpPr>
        <p:spPr>
          <a:xfrm flipH="1">
            <a:off x="2933319" y="3002087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2AA358DE-4983-5CD2-BBEC-76485CF0D312}"/>
              </a:ext>
            </a:extLst>
          </p:cNvPr>
          <p:cNvCxnSpPr>
            <a:cxnSpLocks/>
            <a:stCxn id="23" idx="6"/>
            <a:endCxn id="25" idx="2"/>
          </p:cNvCxnSpPr>
          <p:nvPr/>
        </p:nvCxnSpPr>
        <p:spPr>
          <a:xfrm flipH="1">
            <a:off x="2933319" y="2637626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DE3F63-F138-E5E4-62C8-4DB40FA2D86E}"/>
                  </a:ext>
                </a:extLst>
              </p:cNvPr>
              <p:cNvSpPr txBox="1"/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DE3F63-F138-E5E4-62C8-4DB40FA2D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140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A4E254-45BE-349D-6286-5DA016447B0A}"/>
                  </a:ext>
                </a:extLst>
              </p:cNvPr>
              <p:cNvSpPr txBox="1"/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A4E254-45BE-349D-6286-5DA016447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70416-7776-F81D-B39F-EE9099005416}"/>
                  </a:ext>
                </a:extLst>
              </p:cNvPr>
              <p:cNvSpPr txBox="1"/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70416-7776-F81D-B39F-EE9099005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958C94-0197-1046-D614-7339D95A2250}"/>
                  </a:ext>
                </a:extLst>
              </p:cNvPr>
              <p:cNvSpPr txBox="1"/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958C94-0197-1046-D614-7339D95A2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46459D3-045B-94B6-DC94-044686E196E3}"/>
                  </a:ext>
                </a:extLst>
              </p:cNvPr>
              <p:cNvSpPr txBox="1"/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46459D3-045B-94B6-DC94-044686E19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EB8DF47-C155-B2E4-09DA-EF5626E326C4}"/>
                  </a:ext>
                </a:extLst>
              </p:cNvPr>
              <p:cNvSpPr txBox="1"/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EB8DF47-C155-B2E4-09DA-EF5626E32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BC8DD8F-B0F9-27E7-CA24-69C33A714EF0}"/>
              </a:ext>
            </a:extLst>
          </p:cNvPr>
          <p:cNvCxnSpPr>
            <a:cxnSpLocks/>
            <a:stCxn id="27" idx="6"/>
            <a:endCxn id="16" idx="1"/>
          </p:cNvCxnSpPr>
          <p:nvPr/>
        </p:nvCxnSpPr>
        <p:spPr>
          <a:xfrm flipH="1">
            <a:off x="3788872" y="3962546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8EDECF1-6CA2-ECBC-BF38-39693B6F8ADC}"/>
              </a:ext>
            </a:extLst>
          </p:cNvPr>
          <p:cNvCxnSpPr>
            <a:cxnSpLocks/>
            <a:stCxn id="26" idx="6"/>
            <a:endCxn id="16" idx="1"/>
          </p:cNvCxnSpPr>
          <p:nvPr/>
        </p:nvCxnSpPr>
        <p:spPr>
          <a:xfrm flipH="1">
            <a:off x="3788872" y="4327007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6DCD71-7779-C414-E754-AEAF1B80E5F7}"/>
                  </a:ext>
                </a:extLst>
              </p:cNvPr>
              <p:cNvSpPr txBox="1"/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6DCD71-7779-C414-E754-AEAF1B80E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5F1A2A-116C-DEF3-01A4-F697ECF3D76D}"/>
                  </a:ext>
                </a:extLst>
              </p:cNvPr>
              <p:cNvSpPr txBox="1"/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5F1A2A-116C-DEF3-01A4-F697ECF3D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5C88BA2E-C4FD-64FE-4998-287A18261F21}"/>
              </a:ext>
            </a:extLst>
          </p:cNvPr>
          <p:cNvSpPr/>
          <p:nvPr/>
        </p:nvSpPr>
        <p:spPr>
          <a:xfrm>
            <a:off x="7782115" y="5993023"/>
            <a:ext cx="1602119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Connection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4FA2FC-A95A-637A-C294-618846CB8631}"/>
              </a:ext>
            </a:extLst>
          </p:cNvPr>
          <p:cNvCxnSpPr>
            <a:cxnSpLocks/>
            <a:stCxn id="40" idx="3"/>
            <a:endCxn id="42" idx="1"/>
          </p:cNvCxnSpPr>
          <p:nvPr/>
        </p:nvCxnSpPr>
        <p:spPr>
          <a:xfrm>
            <a:off x="9384234" y="6376785"/>
            <a:ext cx="233234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EE4BFD-7F29-1EBD-2F61-3753F45DB65B}"/>
                  </a:ext>
                </a:extLst>
              </p:cNvPr>
              <p:cNvSpPr txBox="1"/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EE4BFD-7F29-1EBD-2F61-3753F45DB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2000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B2BB7F-7D36-F4B1-5B73-20BB816EA4C1}"/>
                  </a:ext>
                </a:extLst>
              </p:cNvPr>
              <p:cNvSpPr txBox="1"/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B2BB7F-7D36-F4B1-5B73-20BB816EA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284621D2-2A4B-F939-D1FB-A4CFCDFE398C}"/>
              </a:ext>
            </a:extLst>
          </p:cNvPr>
          <p:cNvSpPr/>
          <p:nvPr/>
        </p:nvSpPr>
        <p:spPr>
          <a:xfrm>
            <a:off x="254317" y="5988960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F73602D-75F7-9748-39CD-24C5672C8B24}"/>
              </a:ext>
            </a:extLst>
          </p:cNvPr>
          <p:cNvSpPr/>
          <p:nvPr/>
        </p:nvSpPr>
        <p:spPr>
          <a:xfrm>
            <a:off x="1961134" y="5988960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F874E30-A36C-A1F1-84AE-BA299F2BCF67}"/>
              </a:ext>
            </a:extLst>
          </p:cNvPr>
          <p:cNvCxnSpPr>
            <a:cxnSpLocks/>
            <a:stCxn id="43" idx="3"/>
            <a:endCxn id="40" idx="1"/>
          </p:cNvCxnSpPr>
          <p:nvPr/>
        </p:nvCxnSpPr>
        <p:spPr>
          <a:xfrm>
            <a:off x="7410329" y="6372722"/>
            <a:ext cx="37178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70DA2F-38D2-DC30-7E89-049326A41AB6}"/>
                  </a:ext>
                </a:extLst>
              </p:cNvPr>
              <p:cNvSpPr txBox="1"/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70DA2F-38D2-DC30-7E89-049326A41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blipFill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D215A27-4CBA-DFF1-D270-9B6D6E3E67B4}"/>
                  </a:ext>
                </a:extLst>
              </p:cNvPr>
              <p:cNvSpPr txBox="1"/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D215A27-4CBA-DFF1-D270-9B6D6E3E6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32ADA976-D278-9820-18BF-4A8C4B0E0442}"/>
              </a:ext>
            </a:extLst>
          </p:cNvPr>
          <p:cNvSpPr/>
          <p:nvPr/>
        </p:nvSpPr>
        <p:spPr>
          <a:xfrm>
            <a:off x="4167776" y="3823575"/>
            <a:ext cx="614210" cy="3644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A0D9EB0-B96F-6739-61CA-93F15020C6B5}"/>
                  </a:ext>
                </a:extLst>
              </p:cNvPr>
              <p:cNvSpPr txBox="1"/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𝟓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A0D9EB0-B96F-6739-61CA-93F15020C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blipFill>
                <a:blip r:embed="rId19"/>
                <a:stretch>
                  <a:fillRect l="-216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8623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96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31804-42E6-0EFD-DFE5-B13FC02D3D51}"/>
              </a:ext>
            </a:extLst>
          </p:cNvPr>
          <p:cNvSpPr txBox="1"/>
          <p:nvPr/>
        </p:nvSpPr>
        <p:spPr>
          <a:xfrm>
            <a:off x="3848739" y="160655"/>
            <a:ext cx="8258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Step 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recover lost performance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GNN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non-recursive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cartesian coordinates</a:t>
            </a:r>
            <a:r>
              <a:rPr lang="en-GB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for input node features instead of </a:t>
            </a:r>
            <a:r>
              <a:rPr lang="en-GB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cylindrical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9E144AA7-247E-3304-AEFF-2457DDC06917}"/>
              </a:ext>
            </a:extLst>
          </p:cNvPr>
          <p:cNvCxnSpPr>
            <a:cxnSpLocks/>
            <a:stCxn id="10" idx="3"/>
            <a:endCxn id="43" idx="1"/>
          </p:cNvCxnSpPr>
          <p:nvPr/>
        </p:nvCxnSpPr>
        <p:spPr>
          <a:xfrm flipH="1">
            <a:off x="3790268" y="5467016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C1CF09-DC97-E71C-28B8-8E3C667D6B35}"/>
              </a:ext>
            </a:extLst>
          </p:cNvPr>
          <p:cNvSpPr/>
          <p:nvPr/>
        </p:nvSpPr>
        <p:spPr>
          <a:xfrm>
            <a:off x="1391446" y="2336313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3D7EB-90D5-9C8C-7878-A43A283D1D46}"/>
              </a:ext>
            </a:extLst>
          </p:cNvPr>
          <p:cNvSpPr/>
          <p:nvPr/>
        </p:nvSpPr>
        <p:spPr>
          <a:xfrm>
            <a:off x="7718615" y="5083254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834A7-60E0-5F2B-1AD9-84C0DD175B55}"/>
                  </a:ext>
                </a:extLst>
              </p:cNvPr>
              <p:cNvSpPr txBox="1"/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834A7-60E0-5F2B-1AD9-84C0DD17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blipFill>
                <a:blip r:embed="rId2"/>
                <a:stretch>
                  <a:fillRect l="-304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69335D-25F6-5E39-47CC-2A2BEDB8F33E}"/>
                  </a:ext>
                </a:extLst>
              </p:cNvPr>
              <p:cNvSpPr txBox="1"/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cylindrical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69335D-25F6-5E39-47CC-2A2BEDB8F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826" y="2395634"/>
                <a:ext cx="1349896" cy="39485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D1962F-9700-E5F8-08EC-0A19D38EF641}"/>
                  </a:ext>
                </a:extLst>
              </p:cNvPr>
              <p:cNvSpPr txBox="1"/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D1962F-9700-E5F8-08EC-0A19D38EF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B3468D-5A79-4A29-A2DA-0B0F98C3F92D}"/>
              </a:ext>
            </a:extLst>
          </p:cNvPr>
          <p:cNvCxnSpPr>
            <a:cxnSpLocks/>
          </p:cNvCxnSpPr>
          <p:nvPr/>
        </p:nvCxnSpPr>
        <p:spPr>
          <a:xfrm>
            <a:off x="1168062" y="2644770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549349-EA83-36B0-CB51-E0B28E79C1D3}"/>
              </a:ext>
            </a:extLst>
          </p:cNvPr>
          <p:cNvCxnSpPr>
            <a:cxnSpLocks/>
          </p:cNvCxnSpPr>
          <p:nvPr/>
        </p:nvCxnSpPr>
        <p:spPr>
          <a:xfrm>
            <a:off x="1166422" y="3032810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001CC-B965-31B5-9BF7-B9B805252064}"/>
                  </a:ext>
                </a:extLst>
              </p:cNvPr>
              <p:cNvSpPr txBox="1"/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001CC-B965-31B5-9BF7-B9B805252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8CC975-7FC3-73F9-5D18-344975476979}"/>
              </a:ext>
            </a:extLst>
          </p:cNvPr>
          <p:cNvCxnSpPr>
            <a:cxnSpLocks/>
            <a:stCxn id="16" idx="3"/>
            <a:endCxn id="10" idx="1"/>
          </p:cNvCxnSpPr>
          <p:nvPr/>
        </p:nvCxnSpPr>
        <p:spPr>
          <a:xfrm>
            <a:off x="7284726" y="5464770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2E4D7B3-4966-4910-CC7C-D0A53CDAE11A}"/>
              </a:ext>
            </a:extLst>
          </p:cNvPr>
          <p:cNvSpPr/>
          <p:nvPr/>
        </p:nvSpPr>
        <p:spPr>
          <a:xfrm>
            <a:off x="9037565" y="4285102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3BF5EF0-B6B5-CFEC-8444-FC3AC59C3F20}"/>
                  </a:ext>
                </a:extLst>
              </p:cNvPr>
              <p:cNvSpPr/>
              <p:nvPr/>
            </p:nvSpPr>
            <p:spPr>
              <a:xfrm>
                <a:off x="2933211" y="3508230"/>
                <a:ext cx="3099335" cy="1256468"/>
              </a:xfrm>
              <a:prstGeom prst="roundRect">
                <a:avLst/>
              </a:prstGeom>
              <a:solidFill>
                <a:srgbClr val="0094C8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2. Message Passing </a:t>
                </a:r>
                <a:r>
                  <a:rPr lang="fr-FR" b="1" dirty="0" err="1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Step</a:t>
                </a:r>
                <a:r>
                  <a:rPr lang="fr-FR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[k]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 MLPs, different at each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𝑘</m:t>
                    </m:r>
                  </m:oMath>
                </a14:m>
                <a:endParaRPr lang="en-GB" sz="1600" dirty="0">
                  <a:solidFill>
                    <a:schemeClr val="bg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err="1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scatter_add</a:t>
                </a:r>
                <a:r>
                  <a:rPr lang="en-GB" sz="1600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operation</a:t>
                </a: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3BF5EF0-B6B5-CFEC-8444-FC3AC59C3F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211" y="3508230"/>
                <a:ext cx="3099335" cy="125646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2C5DCC9-2B45-2FCA-D129-FC61B91E4746}"/>
              </a:ext>
            </a:extLst>
          </p:cNvPr>
          <p:cNvSpPr/>
          <p:nvPr/>
        </p:nvSpPr>
        <p:spPr>
          <a:xfrm>
            <a:off x="2094717" y="3444447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0F1E44-DED1-2378-FCB2-802384E28D85}"/>
              </a:ext>
            </a:extLst>
          </p:cNvPr>
          <p:cNvSpPr/>
          <p:nvPr/>
        </p:nvSpPr>
        <p:spPr>
          <a:xfrm flipV="1">
            <a:off x="4447073" y="2979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547144-340F-C39D-EBDF-B3172DD03517}"/>
              </a:ext>
            </a:extLst>
          </p:cNvPr>
          <p:cNvSpPr/>
          <p:nvPr/>
        </p:nvSpPr>
        <p:spPr>
          <a:xfrm flipV="1">
            <a:off x="4447073" y="26147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5E48E5-8290-831A-EA4C-65417F5C8DE6}"/>
              </a:ext>
            </a:extLst>
          </p:cNvPr>
          <p:cNvSpPr/>
          <p:nvPr/>
        </p:nvSpPr>
        <p:spPr>
          <a:xfrm flipV="1">
            <a:off x="2933319" y="4304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16842F-5800-7B47-2C02-B339ED1516E3}"/>
              </a:ext>
            </a:extLst>
          </p:cNvPr>
          <p:cNvSpPr/>
          <p:nvPr/>
        </p:nvSpPr>
        <p:spPr>
          <a:xfrm flipV="1">
            <a:off x="2933319" y="39403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0BFC81-FCC2-669F-386D-304CC6846B5F}"/>
              </a:ext>
            </a:extLst>
          </p:cNvPr>
          <p:cNvSpPr/>
          <p:nvPr/>
        </p:nvSpPr>
        <p:spPr>
          <a:xfrm flipV="1">
            <a:off x="5986543" y="43041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A9D49C-F50F-E700-DFE4-0075D9F6D803}"/>
              </a:ext>
            </a:extLst>
          </p:cNvPr>
          <p:cNvSpPr/>
          <p:nvPr/>
        </p:nvSpPr>
        <p:spPr>
          <a:xfrm flipV="1">
            <a:off x="5986543" y="39396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5ACDBD9-0904-EF6E-0280-9E61F88062A8}"/>
              </a:ext>
            </a:extLst>
          </p:cNvPr>
          <p:cNvCxnSpPr>
            <a:cxnSpLocks/>
            <a:stCxn id="22" idx="6"/>
            <a:endCxn id="24" idx="2"/>
          </p:cNvCxnSpPr>
          <p:nvPr/>
        </p:nvCxnSpPr>
        <p:spPr>
          <a:xfrm flipH="1">
            <a:off x="2933319" y="3002087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2AA358DE-4983-5CD2-BBEC-76485CF0D312}"/>
              </a:ext>
            </a:extLst>
          </p:cNvPr>
          <p:cNvCxnSpPr>
            <a:cxnSpLocks/>
            <a:stCxn id="23" idx="6"/>
            <a:endCxn id="25" idx="2"/>
          </p:cNvCxnSpPr>
          <p:nvPr/>
        </p:nvCxnSpPr>
        <p:spPr>
          <a:xfrm flipH="1">
            <a:off x="2933319" y="2637626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DE3F63-F138-E5E4-62C8-4DB40FA2D86E}"/>
                  </a:ext>
                </a:extLst>
              </p:cNvPr>
              <p:cNvSpPr txBox="1"/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DE3F63-F138-E5E4-62C8-4DB40FA2D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140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A4E254-45BE-349D-6286-5DA016447B0A}"/>
                  </a:ext>
                </a:extLst>
              </p:cNvPr>
              <p:cNvSpPr txBox="1"/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A4E254-45BE-349D-6286-5DA016447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70416-7776-F81D-B39F-EE9099005416}"/>
                  </a:ext>
                </a:extLst>
              </p:cNvPr>
              <p:cNvSpPr txBox="1"/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70416-7776-F81D-B39F-EE9099005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958C94-0197-1046-D614-7339D95A2250}"/>
                  </a:ext>
                </a:extLst>
              </p:cNvPr>
              <p:cNvSpPr txBox="1"/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958C94-0197-1046-D614-7339D95A2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46459D3-045B-94B6-DC94-044686E196E3}"/>
                  </a:ext>
                </a:extLst>
              </p:cNvPr>
              <p:cNvSpPr txBox="1"/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46459D3-045B-94B6-DC94-044686E19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EB8DF47-C155-B2E4-09DA-EF5626E326C4}"/>
                  </a:ext>
                </a:extLst>
              </p:cNvPr>
              <p:cNvSpPr txBox="1"/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EB8DF47-C155-B2E4-09DA-EF5626E32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BC8DD8F-B0F9-27E7-CA24-69C33A714EF0}"/>
              </a:ext>
            </a:extLst>
          </p:cNvPr>
          <p:cNvCxnSpPr>
            <a:cxnSpLocks/>
            <a:stCxn id="27" idx="6"/>
            <a:endCxn id="16" idx="1"/>
          </p:cNvCxnSpPr>
          <p:nvPr/>
        </p:nvCxnSpPr>
        <p:spPr>
          <a:xfrm flipH="1">
            <a:off x="3788872" y="3962546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8EDECF1-6CA2-ECBC-BF38-39693B6F8ADC}"/>
              </a:ext>
            </a:extLst>
          </p:cNvPr>
          <p:cNvCxnSpPr>
            <a:cxnSpLocks/>
            <a:stCxn id="26" idx="6"/>
            <a:endCxn id="16" idx="1"/>
          </p:cNvCxnSpPr>
          <p:nvPr/>
        </p:nvCxnSpPr>
        <p:spPr>
          <a:xfrm flipH="1">
            <a:off x="3788872" y="4327007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6DCD71-7779-C414-E754-AEAF1B80E5F7}"/>
                  </a:ext>
                </a:extLst>
              </p:cNvPr>
              <p:cNvSpPr txBox="1"/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6DCD71-7779-C414-E754-AEAF1B80E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5F1A2A-116C-DEF3-01A4-F697ECF3D76D}"/>
                  </a:ext>
                </a:extLst>
              </p:cNvPr>
              <p:cNvSpPr txBox="1"/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5F1A2A-116C-DEF3-01A4-F697ECF3D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5C88BA2E-C4FD-64FE-4998-287A18261F21}"/>
              </a:ext>
            </a:extLst>
          </p:cNvPr>
          <p:cNvSpPr/>
          <p:nvPr/>
        </p:nvSpPr>
        <p:spPr>
          <a:xfrm>
            <a:off x="7782115" y="5993023"/>
            <a:ext cx="1602119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Connection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4FA2FC-A95A-637A-C294-618846CB8631}"/>
              </a:ext>
            </a:extLst>
          </p:cNvPr>
          <p:cNvCxnSpPr>
            <a:cxnSpLocks/>
            <a:stCxn id="40" idx="3"/>
            <a:endCxn id="42" idx="1"/>
          </p:cNvCxnSpPr>
          <p:nvPr/>
        </p:nvCxnSpPr>
        <p:spPr>
          <a:xfrm>
            <a:off x="9384234" y="6376785"/>
            <a:ext cx="233234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EE4BFD-7F29-1EBD-2F61-3753F45DB65B}"/>
                  </a:ext>
                </a:extLst>
              </p:cNvPr>
              <p:cNvSpPr txBox="1"/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EE4BFD-7F29-1EBD-2F61-3753F45DB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2000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B2BB7F-7D36-F4B1-5B73-20BB816EA4C1}"/>
                  </a:ext>
                </a:extLst>
              </p:cNvPr>
              <p:cNvSpPr txBox="1"/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B2BB7F-7D36-F4B1-5B73-20BB816EA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284621D2-2A4B-F939-D1FB-A4CFCDFE398C}"/>
              </a:ext>
            </a:extLst>
          </p:cNvPr>
          <p:cNvSpPr/>
          <p:nvPr/>
        </p:nvSpPr>
        <p:spPr>
          <a:xfrm>
            <a:off x="254317" y="5988960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F73602D-75F7-9748-39CD-24C5672C8B24}"/>
              </a:ext>
            </a:extLst>
          </p:cNvPr>
          <p:cNvSpPr/>
          <p:nvPr/>
        </p:nvSpPr>
        <p:spPr>
          <a:xfrm>
            <a:off x="1961134" y="5988960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F874E30-A36C-A1F1-84AE-BA299F2BCF67}"/>
              </a:ext>
            </a:extLst>
          </p:cNvPr>
          <p:cNvCxnSpPr>
            <a:cxnSpLocks/>
            <a:stCxn id="43" idx="3"/>
            <a:endCxn id="40" idx="1"/>
          </p:cNvCxnSpPr>
          <p:nvPr/>
        </p:nvCxnSpPr>
        <p:spPr>
          <a:xfrm>
            <a:off x="7410329" y="6372722"/>
            <a:ext cx="37178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70DA2F-38D2-DC30-7E89-049326A41AB6}"/>
                  </a:ext>
                </a:extLst>
              </p:cNvPr>
              <p:cNvSpPr txBox="1"/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70DA2F-38D2-DC30-7E89-049326A41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blipFill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D215A27-4CBA-DFF1-D270-9B6D6E3E67B4}"/>
                  </a:ext>
                </a:extLst>
              </p:cNvPr>
              <p:cNvSpPr txBox="1"/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D215A27-4CBA-DFF1-D270-9B6D6E3E6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Multiplication Sign 49">
            <a:extLst>
              <a:ext uri="{FF2B5EF4-FFF2-40B4-BE49-F238E27FC236}">
                <a16:creationId xmlns:a16="http://schemas.microsoft.com/office/drawing/2014/main" id="{E4F449D4-94E4-2778-85A6-D5C89ECB7BC3}"/>
              </a:ext>
            </a:extLst>
          </p:cNvPr>
          <p:cNvSpPr/>
          <p:nvPr/>
        </p:nvSpPr>
        <p:spPr>
          <a:xfrm>
            <a:off x="-149379" y="2380085"/>
            <a:ext cx="1330151" cy="406758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691E478-0408-526D-8EBB-DD484FC8CE2F}"/>
                  </a:ext>
                </a:extLst>
              </p:cNvPr>
              <p:cNvSpPr txBox="1"/>
              <p:nvPr/>
            </p:nvSpPr>
            <p:spPr>
              <a:xfrm>
                <a:off x="-110950" y="1997840"/>
                <a:ext cx="13498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𝑿</m:t>
                          </m:r>
                        </m:e>
                        <m:sub>
                          <m:r>
                            <a:rPr lang="fr-FR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𝐜𝐚𝐫𝐭𝐞𝐬𝐢𝐚𝐧</m:t>
                          </m:r>
                        </m:sub>
                      </m:sSub>
                    </m:oMath>
                  </m:oMathPara>
                </a14:m>
                <a:endParaRPr lang="en-GB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691E478-0408-526D-8EBB-DD484FC8C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950" y="1997840"/>
                <a:ext cx="1349896" cy="369332"/>
              </a:xfrm>
              <a:prstGeom prst="rect">
                <a:avLst/>
              </a:prstGeom>
              <a:blipFill>
                <a:blip r:embed="rId1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41B7F5-B183-498D-5D6C-6F9287B1B324}"/>
                  </a:ext>
                </a:extLst>
              </p:cNvPr>
              <p:cNvSpPr txBox="1"/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𝟓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41B7F5-B183-498D-5D6C-6F9287B1B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blipFill>
                <a:blip r:embed="rId20"/>
                <a:stretch>
                  <a:fillRect l="-216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7170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97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31804-42E6-0EFD-DFE5-B13FC02D3D51}"/>
              </a:ext>
            </a:extLst>
          </p:cNvPr>
          <p:cNvSpPr txBox="1"/>
          <p:nvPr/>
        </p:nvSpPr>
        <p:spPr>
          <a:xfrm>
            <a:off x="3848739" y="160655"/>
            <a:ext cx="8258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Step 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recover lost performance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GNN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non-recursive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cartesian coordinates</a:t>
            </a:r>
            <a:r>
              <a:rPr lang="en-GB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for input node features instead of </a:t>
            </a:r>
            <a:r>
              <a:rPr lang="en-GB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cylindrical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the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embedding network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from previous slide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Do not </a:t>
            </a:r>
            <a:r>
              <a:rPr lang="en-GB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remove curved particles from training set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, but </a:t>
            </a:r>
            <a:r>
              <a:rPr lang="en-GB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the loss</a:t>
            </a:r>
            <a:endParaRPr lang="en-GB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9E144AA7-247E-3304-AEFF-2457DDC06917}"/>
              </a:ext>
            </a:extLst>
          </p:cNvPr>
          <p:cNvCxnSpPr>
            <a:cxnSpLocks/>
            <a:stCxn id="10" idx="3"/>
            <a:endCxn id="43" idx="1"/>
          </p:cNvCxnSpPr>
          <p:nvPr/>
        </p:nvCxnSpPr>
        <p:spPr>
          <a:xfrm flipH="1">
            <a:off x="3790268" y="5467016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C1CF09-DC97-E71C-28B8-8E3C667D6B35}"/>
              </a:ext>
            </a:extLst>
          </p:cNvPr>
          <p:cNvSpPr/>
          <p:nvPr/>
        </p:nvSpPr>
        <p:spPr>
          <a:xfrm>
            <a:off x="1391446" y="2336313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3D7EB-90D5-9C8C-7878-A43A283D1D46}"/>
              </a:ext>
            </a:extLst>
          </p:cNvPr>
          <p:cNvSpPr/>
          <p:nvPr/>
        </p:nvSpPr>
        <p:spPr>
          <a:xfrm>
            <a:off x="7718615" y="5083254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834A7-60E0-5F2B-1AD9-84C0DD175B55}"/>
                  </a:ext>
                </a:extLst>
              </p:cNvPr>
              <p:cNvSpPr txBox="1"/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834A7-60E0-5F2B-1AD9-84C0DD17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blipFill>
                <a:blip r:embed="rId2"/>
                <a:stretch>
                  <a:fillRect l="-304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69335D-25F6-5E39-47CC-2A2BEDB8F33E}"/>
                  </a:ext>
                </a:extLst>
              </p:cNvPr>
              <p:cNvSpPr txBox="1"/>
              <p:nvPr/>
            </p:nvSpPr>
            <p:spPr>
              <a:xfrm>
                <a:off x="-103826" y="2395634"/>
                <a:ext cx="13498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cartesian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69335D-25F6-5E39-47CC-2A2BEDB8F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826" y="2395634"/>
                <a:ext cx="1349896" cy="369332"/>
              </a:xfrm>
              <a:prstGeom prst="rect">
                <a:avLst/>
              </a:prstGeom>
              <a:blipFill>
                <a:blip r:embed="rId3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D1962F-9700-E5F8-08EC-0A19D38EF641}"/>
                  </a:ext>
                </a:extLst>
              </p:cNvPr>
              <p:cNvSpPr txBox="1"/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D1962F-9700-E5F8-08EC-0A19D38EF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B3468D-5A79-4A29-A2DA-0B0F98C3F92D}"/>
              </a:ext>
            </a:extLst>
          </p:cNvPr>
          <p:cNvCxnSpPr>
            <a:cxnSpLocks/>
          </p:cNvCxnSpPr>
          <p:nvPr/>
        </p:nvCxnSpPr>
        <p:spPr>
          <a:xfrm>
            <a:off x="1168062" y="2644770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549349-EA83-36B0-CB51-E0B28E79C1D3}"/>
              </a:ext>
            </a:extLst>
          </p:cNvPr>
          <p:cNvCxnSpPr>
            <a:cxnSpLocks/>
          </p:cNvCxnSpPr>
          <p:nvPr/>
        </p:nvCxnSpPr>
        <p:spPr>
          <a:xfrm>
            <a:off x="1166422" y="3032810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001CC-B965-31B5-9BF7-B9B805252064}"/>
                  </a:ext>
                </a:extLst>
              </p:cNvPr>
              <p:cNvSpPr txBox="1"/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001CC-B965-31B5-9BF7-B9B805252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8CC975-7FC3-73F9-5D18-344975476979}"/>
              </a:ext>
            </a:extLst>
          </p:cNvPr>
          <p:cNvCxnSpPr>
            <a:cxnSpLocks/>
            <a:stCxn id="16" idx="3"/>
            <a:endCxn id="10" idx="1"/>
          </p:cNvCxnSpPr>
          <p:nvPr/>
        </p:nvCxnSpPr>
        <p:spPr>
          <a:xfrm>
            <a:off x="7284726" y="5464770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2E4D7B3-4966-4910-CC7C-D0A53CDAE11A}"/>
              </a:ext>
            </a:extLst>
          </p:cNvPr>
          <p:cNvSpPr/>
          <p:nvPr/>
        </p:nvSpPr>
        <p:spPr>
          <a:xfrm>
            <a:off x="9037565" y="4285102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3BF5EF0-B6B5-CFEC-8444-FC3AC59C3F20}"/>
                  </a:ext>
                </a:extLst>
              </p:cNvPr>
              <p:cNvSpPr/>
              <p:nvPr/>
            </p:nvSpPr>
            <p:spPr>
              <a:xfrm>
                <a:off x="2933211" y="3508230"/>
                <a:ext cx="3099335" cy="1256468"/>
              </a:xfrm>
              <a:prstGeom prst="roundRect">
                <a:avLst/>
              </a:prstGeom>
              <a:solidFill>
                <a:srgbClr val="0094C8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2. Message Passing </a:t>
                </a:r>
                <a:r>
                  <a:rPr lang="fr-FR" b="1" dirty="0" err="1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Step</a:t>
                </a:r>
                <a:r>
                  <a:rPr lang="fr-FR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[k]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 MLPs, different at each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𝑘</m:t>
                    </m:r>
                  </m:oMath>
                </a14:m>
                <a:endParaRPr lang="en-GB" sz="1600" dirty="0">
                  <a:solidFill>
                    <a:schemeClr val="bg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err="1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scatter_add</a:t>
                </a:r>
                <a:r>
                  <a:rPr lang="en-GB" sz="1600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operation</a:t>
                </a: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3BF5EF0-B6B5-CFEC-8444-FC3AC59C3F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211" y="3508230"/>
                <a:ext cx="3099335" cy="125646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2C5DCC9-2B45-2FCA-D129-FC61B91E4746}"/>
              </a:ext>
            </a:extLst>
          </p:cNvPr>
          <p:cNvSpPr/>
          <p:nvPr/>
        </p:nvSpPr>
        <p:spPr>
          <a:xfrm>
            <a:off x="2094717" y="3444447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0F1E44-DED1-2378-FCB2-802384E28D85}"/>
              </a:ext>
            </a:extLst>
          </p:cNvPr>
          <p:cNvSpPr/>
          <p:nvPr/>
        </p:nvSpPr>
        <p:spPr>
          <a:xfrm flipV="1">
            <a:off x="4447073" y="2979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547144-340F-C39D-EBDF-B3172DD03517}"/>
              </a:ext>
            </a:extLst>
          </p:cNvPr>
          <p:cNvSpPr/>
          <p:nvPr/>
        </p:nvSpPr>
        <p:spPr>
          <a:xfrm flipV="1">
            <a:off x="4447073" y="26147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5E48E5-8290-831A-EA4C-65417F5C8DE6}"/>
              </a:ext>
            </a:extLst>
          </p:cNvPr>
          <p:cNvSpPr/>
          <p:nvPr/>
        </p:nvSpPr>
        <p:spPr>
          <a:xfrm flipV="1">
            <a:off x="2933319" y="4304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16842F-5800-7B47-2C02-B339ED1516E3}"/>
              </a:ext>
            </a:extLst>
          </p:cNvPr>
          <p:cNvSpPr/>
          <p:nvPr/>
        </p:nvSpPr>
        <p:spPr>
          <a:xfrm flipV="1">
            <a:off x="2933319" y="39403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0BFC81-FCC2-669F-386D-304CC6846B5F}"/>
              </a:ext>
            </a:extLst>
          </p:cNvPr>
          <p:cNvSpPr/>
          <p:nvPr/>
        </p:nvSpPr>
        <p:spPr>
          <a:xfrm flipV="1">
            <a:off x="5986543" y="43041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A9D49C-F50F-E700-DFE4-0075D9F6D803}"/>
              </a:ext>
            </a:extLst>
          </p:cNvPr>
          <p:cNvSpPr/>
          <p:nvPr/>
        </p:nvSpPr>
        <p:spPr>
          <a:xfrm flipV="1">
            <a:off x="5986543" y="39396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5ACDBD9-0904-EF6E-0280-9E61F88062A8}"/>
              </a:ext>
            </a:extLst>
          </p:cNvPr>
          <p:cNvCxnSpPr>
            <a:cxnSpLocks/>
            <a:stCxn id="22" idx="6"/>
            <a:endCxn id="24" idx="2"/>
          </p:cNvCxnSpPr>
          <p:nvPr/>
        </p:nvCxnSpPr>
        <p:spPr>
          <a:xfrm flipH="1">
            <a:off x="2933319" y="3002087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2AA358DE-4983-5CD2-BBEC-76485CF0D312}"/>
              </a:ext>
            </a:extLst>
          </p:cNvPr>
          <p:cNvCxnSpPr>
            <a:cxnSpLocks/>
            <a:stCxn id="23" idx="6"/>
            <a:endCxn id="25" idx="2"/>
          </p:cNvCxnSpPr>
          <p:nvPr/>
        </p:nvCxnSpPr>
        <p:spPr>
          <a:xfrm flipH="1">
            <a:off x="2933319" y="2637626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DE3F63-F138-E5E4-62C8-4DB40FA2D86E}"/>
                  </a:ext>
                </a:extLst>
              </p:cNvPr>
              <p:cNvSpPr txBox="1"/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DE3F63-F138-E5E4-62C8-4DB40FA2D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140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A4E254-45BE-349D-6286-5DA016447B0A}"/>
                  </a:ext>
                </a:extLst>
              </p:cNvPr>
              <p:cNvSpPr txBox="1"/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A4E254-45BE-349D-6286-5DA016447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70416-7776-F81D-B39F-EE9099005416}"/>
                  </a:ext>
                </a:extLst>
              </p:cNvPr>
              <p:cNvSpPr txBox="1"/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70416-7776-F81D-B39F-EE9099005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958C94-0197-1046-D614-7339D95A2250}"/>
                  </a:ext>
                </a:extLst>
              </p:cNvPr>
              <p:cNvSpPr txBox="1"/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958C94-0197-1046-D614-7339D95A2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46459D3-045B-94B6-DC94-044686E196E3}"/>
                  </a:ext>
                </a:extLst>
              </p:cNvPr>
              <p:cNvSpPr txBox="1"/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46459D3-045B-94B6-DC94-044686E19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EB8DF47-C155-B2E4-09DA-EF5626E326C4}"/>
                  </a:ext>
                </a:extLst>
              </p:cNvPr>
              <p:cNvSpPr txBox="1"/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EB8DF47-C155-B2E4-09DA-EF5626E32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BC8DD8F-B0F9-27E7-CA24-69C33A714EF0}"/>
              </a:ext>
            </a:extLst>
          </p:cNvPr>
          <p:cNvCxnSpPr>
            <a:cxnSpLocks/>
            <a:stCxn id="27" idx="6"/>
            <a:endCxn id="16" idx="1"/>
          </p:cNvCxnSpPr>
          <p:nvPr/>
        </p:nvCxnSpPr>
        <p:spPr>
          <a:xfrm flipH="1">
            <a:off x="3788872" y="3962546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8EDECF1-6CA2-ECBC-BF38-39693B6F8ADC}"/>
              </a:ext>
            </a:extLst>
          </p:cNvPr>
          <p:cNvCxnSpPr>
            <a:cxnSpLocks/>
            <a:stCxn id="26" idx="6"/>
            <a:endCxn id="16" idx="1"/>
          </p:cNvCxnSpPr>
          <p:nvPr/>
        </p:nvCxnSpPr>
        <p:spPr>
          <a:xfrm flipH="1">
            <a:off x="3788872" y="4327007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6DCD71-7779-C414-E754-AEAF1B80E5F7}"/>
                  </a:ext>
                </a:extLst>
              </p:cNvPr>
              <p:cNvSpPr txBox="1"/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6DCD71-7779-C414-E754-AEAF1B80E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5F1A2A-116C-DEF3-01A4-F697ECF3D76D}"/>
                  </a:ext>
                </a:extLst>
              </p:cNvPr>
              <p:cNvSpPr txBox="1"/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5F1A2A-116C-DEF3-01A4-F697ECF3D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5C88BA2E-C4FD-64FE-4998-287A18261F21}"/>
              </a:ext>
            </a:extLst>
          </p:cNvPr>
          <p:cNvSpPr/>
          <p:nvPr/>
        </p:nvSpPr>
        <p:spPr>
          <a:xfrm>
            <a:off x="7782115" y="5993023"/>
            <a:ext cx="1602119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Connection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4FA2FC-A95A-637A-C294-618846CB8631}"/>
              </a:ext>
            </a:extLst>
          </p:cNvPr>
          <p:cNvCxnSpPr>
            <a:cxnSpLocks/>
            <a:stCxn id="40" idx="3"/>
            <a:endCxn id="42" idx="1"/>
          </p:cNvCxnSpPr>
          <p:nvPr/>
        </p:nvCxnSpPr>
        <p:spPr>
          <a:xfrm>
            <a:off x="9384234" y="6376785"/>
            <a:ext cx="233234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EE4BFD-7F29-1EBD-2F61-3753F45DB65B}"/>
                  </a:ext>
                </a:extLst>
              </p:cNvPr>
              <p:cNvSpPr txBox="1"/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EE4BFD-7F29-1EBD-2F61-3753F45DB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2000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B2BB7F-7D36-F4B1-5B73-20BB816EA4C1}"/>
                  </a:ext>
                </a:extLst>
              </p:cNvPr>
              <p:cNvSpPr txBox="1"/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B2BB7F-7D36-F4B1-5B73-20BB816EA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284621D2-2A4B-F939-D1FB-A4CFCDFE398C}"/>
              </a:ext>
            </a:extLst>
          </p:cNvPr>
          <p:cNvSpPr/>
          <p:nvPr/>
        </p:nvSpPr>
        <p:spPr>
          <a:xfrm>
            <a:off x="254317" y="5988960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F73602D-75F7-9748-39CD-24C5672C8B24}"/>
              </a:ext>
            </a:extLst>
          </p:cNvPr>
          <p:cNvSpPr/>
          <p:nvPr/>
        </p:nvSpPr>
        <p:spPr>
          <a:xfrm>
            <a:off x="1961134" y="5988960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F874E30-A36C-A1F1-84AE-BA299F2BCF67}"/>
              </a:ext>
            </a:extLst>
          </p:cNvPr>
          <p:cNvCxnSpPr>
            <a:cxnSpLocks/>
            <a:stCxn id="43" idx="3"/>
            <a:endCxn id="40" idx="1"/>
          </p:cNvCxnSpPr>
          <p:nvPr/>
        </p:nvCxnSpPr>
        <p:spPr>
          <a:xfrm>
            <a:off x="7410329" y="6372722"/>
            <a:ext cx="37178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70DA2F-38D2-DC30-7E89-049326A41AB6}"/>
                  </a:ext>
                </a:extLst>
              </p:cNvPr>
              <p:cNvSpPr txBox="1"/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70DA2F-38D2-DC30-7E89-049326A41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blipFill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D215A27-4CBA-DFF1-D270-9B6D6E3E67B4}"/>
                  </a:ext>
                </a:extLst>
              </p:cNvPr>
              <p:cNvSpPr txBox="1"/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D215A27-4CBA-DFF1-D270-9B6D6E3E6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94F967D-4692-32F5-1430-F41D6BAE9F67}"/>
                  </a:ext>
                </a:extLst>
              </p:cNvPr>
              <p:cNvSpPr txBox="1"/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𝟓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94F967D-4692-32F5-1430-F41D6BAE9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blipFill>
                <a:blip r:embed="rId19"/>
                <a:stretch>
                  <a:fillRect l="-216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3229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98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31804-42E6-0EFD-DFE5-B13FC02D3D51}"/>
              </a:ext>
            </a:extLst>
          </p:cNvPr>
          <p:cNvSpPr txBox="1"/>
          <p:nvPr/>
        </p:nvSpPr>
        <p:spPr>
          <a:xfrm>
            <a:off x="3848739" y="160655"/>
            <a:ext cx="82584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Step 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recover lost performance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GNN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non-recursive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cartesian coordinates</a:t>
            </a:r>
            <a:r>
              <a:rPr lang="en-GB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for input node features instead of </a:t>
            </a:r>
            <a:r>
              <a:rPr lang="en-GB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cylindrical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the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embedding network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from previous slide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Do not </a:t>
            </a:r>
            <a:r>
              <a:rPr lang="en-GB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remove curved particles from training set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, but </a:t>
            </a:r>
            <a:r>
              <a:rPr lang="en-GB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the loss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b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Consider </a:t>
            </a:r>
            <a:r>
              <a:rPr lang="en-GB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isolated edges as fake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classifier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for middle connections, &amp; left/right connections</a:t>
            </a:r>
          </a:p>
        </p:txBody>
      </p: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9E144AA7-247E-3304-AEFF-2457DDC06917}"/>
              </a:ext>
            </a:extLst>
          </p:cNvPr>
          <p:cNvCxnSpPr>
            <a:cxnSpLocks/>
            <a:stCxn id="10" idx="3"/>
            <a:endCxn id="43" idx="1"/>
          </p:cNvCxnSpPr>
          <p:nvPr/>
        </p:nvCxnSpPr>
        <p:spPr>
          <a:xfrm flipH="1">
            <a:off x="3790268" y="5467016"/>
            <a:ext cx="5530466" cy="905706"/>
          </a:xfrm>
          <a:prstGeom prst="bentConnector5">
            <a:avLst>
              <a:gd name="adj1" fmla="val -4133"/>
              <a:gd name="adj2" fmla="val 51175"/>
              <a:gd name="adj3" fmla="val 16567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C1CF09-DC97-E71C-28B8-8E3C667D6B35}"/>
              </a:ext>
            </a:extLst>
          </p:cNvPr>
          <p:cNvSpPr/>
          <p:nvPr/>
        </p:nvSpPr>
        <p:spPr>
          <a:xfrm>
            <a:off x="1391446" y="2336313"/>
            <a:ext cx="3099335" cy="923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Encoding</a:t>
            </a:r>
            <a:r>
              <a:rPr lang="fr-F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Phase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MLPs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3D7EB-90D5-9C8C-7878-A43A283D1D46}"/>
              </a:ext>
            </a:extLst>
          </p:cNvPr>
          <p:cNvSpPr/>
          <p:nvPr/>
        </p:nvSpPr>
        <p:spPr>
          <a:xfrm>
            <a:off x="7718615" y="5083254"/>
            <a:ext cx="1602119" cy="7675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3. Edge Classifier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834A7-60E0-5F2B-1AD9-84C0DD175B55}"/>
                  </a:ext>
                </a:extLst>
              </p:cNvPr>
              <p:cNvSpPr txBox="1"/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Edge scores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rough</m:t>
                            </m:r>
                            <m: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834A7-60E0-5F2B-1AD9-84C0DD17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44" y="5121036"/>
                <a:ext cx="1602119" cy="692241"/>
              </a:xfrm>
              <a:prstGeom prst="rect">
                <a:avLst/>
              </a:prstGeom>
              <a:blipFill>
                <a:blip r:embed="rId2"/>
                <a:stretch>
                  <a:fillRect l="-3042" t="-3509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69335D-25F6-5E39-47CC-2A2BEDB8F33E}"/>
                  </a:ext>
                </a:extLst>
              </p:cNvPr>
              <p:cNvSpPr txBox="1"/>
              <p:nvPr/>
            </p:nvSpPr>
            <p:spPr>
              <a:xfrm>
                <a:off x="-103826" y="2395634"/>
                <a:ext cx="13498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cartesian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69335D-25F6-5E39-47CC-2A2BEDB8F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826" y="2395634"/>
                <a:ext cx="1349896" cy="369332"/>
              </a:xfrm>
              <a:prstGeom prst="rect">
                <a:avLst/>
              </a:prstGeom>
              <a:blipFill>
                <a:blip r:embed="rId3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D1962F-9700-E5F8-08EC-0A19D38EF641}"/>
                  </a:ext>
                </a:extLst>
              </p:cNvPr>
              <p:cNvSpPr txBox="1"/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m:t>rough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D1962F-9700-E5F8-08EC-0A19D38EF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" y="2835063"/>
                <a:ext cx="889726" cy="395493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B3468D-5A79-4A29-A2DA-0B0F98C3F92D}"/>
              </a:ext>
            </a:extLst>
          </p:cNvPr>
          <p:cNvCxnSpPr>
            <a:cxnSpLocks/>
          </p:cNvCxnSpPr>
          <p:nvPr/>
        </p:nvCxnSpPr>
        <p:spPr>
          <a:xfrm>
            <a:off x="1168062" y="2644770"/>
            <a:ext cx="23608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549349-EA83-36B0-CB51-E0B28E79C1D3}"/>
              </a:ext>
            </a:extLst>
          </p:cNvPr>
          <p:cNvCxnSpPr>
            <a:cxnSpLocks/>
          </p:cNvCxnSpPr>
          <p:nvPr/>
        </p:nvCxnSpPr>
        <p:spPr>
          <a:xfrm>
            <a:off x="1166422" y="3032810"/>
            <a:ext cx="228198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001CC-B965-31B5-9BF7-B9B805252064}"/>
                  </a:ext>
                </a:extLst>
              </p:cNvPr>
              <p:cNvSpPr txBox="1"/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001CC-B965-31B5-9BF7-B9B805252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72" y="5280104"/>
                <a:ext cx="3495854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8CC975-7FC3-73F9-5D18-344975476979}"/>
              </a:ext>
            </a:extLst>
          </p:cNvPr>
          <p:cNvCxnSpPr>
            <a:cxnSpLocks/>
            <a:stCxn id="16" idx="3"/>
            <a:endCxn id="10" idx="1"/>
          </p:cNvCxnSpPr>
          <p:nvPr/>
        </p:nvCxnSpPr>
        <p:spPr>
          <a:xfrm>
            <a:off x="7284726" y="5464770"/>
            <a:ext cx="433889" cy="2246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2E4D7B3-4966-4910-CC7C-D0A53CDAE11A}"/>
              </a:ext>
            </a:extLst>
          </p:cNvPr>
          <p:cNvSpPr/>
          <p:nvPr/>
        </p:nvSpPr>
        <p:spPr>
          <a:xfrm>
            <a:off x="9037565" y="4285102"/>
            <a:ext cx="215715" cy="218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3BF5EF0-B6B5-CFEC-8444-FC3AC59C3F20}"/>
                  </a:ext>
                </a:extLst>
              </p:cNvPr>
              <p:cNvSpPr/>
              <p:nvPr/>
            </p:nvSpPr>
            <p:spPr>
              <a:xfrm>
                <a:off x="2933211" y="3508230"/>
                <a:ext cx="3099335" cy="1256468"/>
              </a:xfrm>
              <a:prstGeom prst="roundRect">
                <a:avLst/>
              </a:prstGeom>
              <a:solidFill>
                <a:srgbClr val="0094C8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2. Message Passing </a:t>
                </a:r>
                <a:r>
                  <a:rPr lang="fr-FR" b="1" dirty="0" err="1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Step</a:t>
                </a:r>
                <a:r>
                  <a:rPr lang="fr-FR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[k]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 MLPs, different at each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Segoe UI" panose="020B0502040204020203" pitchFamily="34" charset="0"/>
                      </a:rPr>
                      <m:t>𝑘</m:t>
                    </m:r>
                  </m:oMath>
                </a14:m>
                <a:endParaRPr lang="en-GB" sz="1600" dirty="0">
                  <a:solidFill>
                    <a:schemeClr val="bg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err="1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scatter_add</a:t>
                </a:r>
                <a:r>
                  <a:rPr lang="en-GB" sz="1600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 operation</a:t>
                </a: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3BF5EF0-B6B5-CFEC-8444-FC3AC59C3F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211" y="3508230"/>
                <a:ext cx="3099335" cy="125646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2C5DCC9-2B45-2FCA-D129-FC61B91E4746}"/>
              </a:ext>
            </a:extLst>
          </p:cNvPr>
          <p:cNvSpPr/>
          <p:nvPr/>
        </p:nvSpPr>
        <p:spPr>
          <a:xfrm>
            <a:off x="2094717" y="3444447"/>
            <a:ext cx="4965885" cy="1419000"/>
          </a:xfrm>
          <a:prstGeom prst="roundRect">
            <a:avLst>
              <a:gd name="adj" fmla="val 6543"/>
            </a:avLst>
          </a:prstGeom>
          <a:noFill/>
          <a:ln w="28575">
            <a:solidFill>
              <a:srgbClr val="0094C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0F1E44-DED1-2378-FCB2-802384E28D85}"/>
              </a:ext>
            </a:extLst>
          </p:cNvPr>
          <p:cNvSpPr/>
          <p:nvPr/>
        </p:nvSpPr>
        <p:spPr>
          <a:xfrm flipV="1">
            <a:off x="4447073" y="29792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547144-340F-C39D-EBDF-B3172DD03517}"/>
              </a:ext>
            </a:extLst>
          </p:cNvPr>
          <p:cNvSpPr/>
          <p:nvPr/>
        </p:nvSpPr>
        <p:spPr>
          <a:xfrm flipV="1">
            <a:off x="4447073" y="26147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5E48E5-8290-831A-EA4C-65417F5C8DE6}"/>
              </a:ext>
            </a:extLst>
          </p:cNvPr>
          <p:cNvSpPr/>
          <p:nvPr/>
        </p:nvSpPr>
        <p:spPr>
          <a:xfrm flipV="1">
            <a:off x="2933319" y="4304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16842F-5800-7B47-2C02-B339ED1516E3}"/>
              </a:ext>
            </a:extLst>
          </p:cNvPr>
          <p:cNvSpPr/>
          <p:nvPr/>
        </p:nvSpPr>
        <p:spPr>
          <a:xfrm flipV="1">
            <a:off x="2933319" y="39403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0BFC81-FCC2-669F-386D-304CC6846B5F}"/>
              </a:ext>
            </a:extLst>
          </p:cNvPr>
          <p:cNvSpPr/>
          <p:nvPr/>
        </p:nvSpPr>
        <p:spPr>
          <a:xfrm flipV="1">
            <a:off x="5986543" y="43041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A9D49C-F50F-E700-DFE4-0075D9F6D803}"/>
              </a:ext>
            </a:extLst>
          </p:cNvPr>
          <p:cNvSpPr/>
          <p:nvPr/>
        </p:nvSpPr>
        <p:spPr>
          <a:xfrm flipV="1">
            <a:off x="5986543" y="39396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5ACDBD9-0904-EF6E-0280-9E61F88062A8}"/>
              </a:ext>
            </a:extLst>
          </p:cNvPr>
          <p:cNvCxnSpPr>
            <a:cxnSpLocks/>
            <a:stCxn id="22" idx="6"/>
            <a:endCxn id="24" idx="2"/>
          </p:cNvCxnSpPr>
          <p:nvPr/>
        </p:nvCxnSpPr>
        <p:spPr>
          <a:xfrm flipH="1">
            <a:off x="2933319" y="3002087"/>
            <a:ext cx="1559473" cy="1325566"/>
          </a:xfrm>
          <a:prstGeom prst="bentConnector5">
            <a:avLst>
              <a:gd name="adj1" fmla="val -160432"/>
              <a:gd name="adj2" fmla="val 29880"/>
              <a:gd name="adj3" fmla="val 207498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2AA358DE-4983-5CD2-BBEC-76485CF0D312}"/>
              </a:ext>
            </a:extLst>
          </p:cNvPr>
          <p:cNvCxnSpPr>
            <a:cxnSpLocks/>
            <a:stCxn id="23" idx="6"/>
            <a:endCxn id="25" idx="2"/>
          </p:cNvCxnSpPr>
          <p:nvPr/>
        </p:nvCxnSpPr>
        <p:spPr>
          <a:xfrm flipH="1">
            <a:off x="2933319" y="2637626"/>
            <a:ext cx="1559473" cy="1325566"/>
          </a:xfrm>
          <a:prstGeom prst="bentConnector5">
            <a:avLst>
              <a:gd name="adj1" fmla="val -171630"/>
              <a:gd name="adj2" fmla="val 50719"/>
              <a:gd name="adj3" fmla="val 21482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DE3F63-F138-E5E4-62C8-4DB40FA2D86E}"/>
                  </a:ext>
                </a:extLst>
              </p:cNvPr>
              <p:cNvSpPr txBox="1"/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DE3F63-F138-E5E4-62C8-4DB40FA2D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7" y="2848399"/>
                <a:ext cx="2101829" cy="369332"/>
              </a:xfrm>
              <a:prstGeom prst="rect">
                <a:avLst/>
              </a:prstGeom>
              <a:blipFill>
                <a:blip r:embed="rId7"/>
                <a:stretch>
                  <a:fillRect l="-1140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A4E254-45BE-349D-6286-5DA016447B0A}"/>
                  </a:ext>
                </a:extLst>
              </p:cNvPr>
              <p:cNvSpPr txBox="1"/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A4E254-45BE-349D-6286-5DA016447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65" y="3593214"/>
                <a:ext cx="490862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70416-7776-F81D-B39F-EE9099005416}"/>
                  </a:ext>
                </a:extLst>
              </p:cNvPr>
              <p:cNvSpPr txBox="1"/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70416-7776-F81D-B39F-EE9099005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3" y="3583891"/>
                <a:ext cx="702917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958C94-0197-1046-D614-7339D95A2250}"/>
                  </a:ext>
                </a:extLst>
              </p:cNvPr>
              <p:cNvSpPr txBox="1"/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958C94-0197-1046-D614-7339D95A2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97" y="4338829"/>
                <a:ext cx="702917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46459D3-045B-94B6-DC94-044686E196E3}"/>
                  </a:ext>
                </a:extLst>
              </p:cNvPr>
              <p:cNvSpPr txBox="1"/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46459D3-045B-94B6-DC94-044686E19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37" y="4272339"/>
                <a:ext cx="70291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EB8DF47-C155-B2E4-09DA-EF5626E326C4}"/>
                  </a:ext>
                </a:extLst>
              </p:cNvPr>
              <p:cNvSpPr txBox="1"/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EB8DF47-C155-B2E4-09DA-EF5626E32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371" y="2411817"/>
                <a:ext cx="2055399" cy="369332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BC8DD8F-B0F9-27E7-CA24-69C33A714EF0}"/>
              </a:ext>
            </a:extLst>
          </p:cNvPr>
          <p:cNvCxnSpPr>
            <a:cxnSpLocks/>
            <a:stCxn id="27" idx="6"/>
            <a:endCxn id="16" idx="1"/>
          </p:cNvCxnSpPr>
          <p:nvPr/>
        </p:nvCxnSpPr>
        <p:spPr>
          <a:xfrm flipH="1">
            <a:off x="3788872" y="3962546"/>
            <a:ext cx="2243390" cy="1502224"/>
          </a:xfrm>
          <a:prstGeom prst="bentConnector5">
            <a:avLst>
              <a:gd name="adj1" fmla="val -155397"/>
              <a:gd name="adj2" fmla="val 71245"/>
              <a:gd name="adj3" fmla="val 1101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8EDECF1-6CA2-ECBC-BF38-39693B6F8ADC}"/>
              </a:ext>
            </a:extLst>
          </p:cNvPr>
          <p:cNvCxnSpPr>
            <a:cxnSpLocks/>
            <a:stCxn id="26" idx="6"/>
            <a:endCxn id="16" idx="1"/>
          </p:cNvCxnSpPr>
          <p:nvPr/>
        </p:nvCxnSpPr>
        <p:spPr>
          <a:xfrm flipH="1">
            <a:off x="3788872" y="4327007"/>
            <a:ext cx="2243390" cy="1137763"/>
          </a:xfrm>
          <a:prstGeom prst="bentConnector5">
            <a:avLst>
              <a:gd name="adj1" fmla="val -155680"/>
              <a:gd name="adj2" fmla="val 61865"/>
              <a:gd name="adj3" fmla="val 11019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6DCD71-7779-C414-E754-AEAF1B80E5F7}"/>
                  </a:ext>
                </a:extLst>
              </p:cNvPr>
              <p:cNvSpPr txBox="1"/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Edge </a:t>
                </a:r>
                <a:r>
                  <a:rPr lang="fr-FR" dirty="0" err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encodings</a:t>
                </a:r>
                <a:r>
                  <a:rPr lang="fr-FR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6DCD71-7779-C414-E754-AEAF1B80E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17" y="4196444"/>
                <a:ext cx="2145086" cy="369332"/>
              </a:xfrm>
              <a:prstGeom prst="rect">
                <a:avLst/>
              </a:prstGeom>
              <a:blipFill>
                <a:blip r:embed="rId13"/>
                <a:stretch>
                  <a:fillRect l="-279" t="-1493" b="-19403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5F1A2A-116C-DEF3-01A4-F697ECF3D76D}"/>
                  </a:ext>
                </a:extLst>
              </p:cNvPr>
              <p:cNvSpPr txBox="1"/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/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Hit </a:t>
                </a:r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encodings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5F1A2A-116C-DEF3-01A4-F697ECF3D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0" y="3714829"/>
                <a:ext cx="2145086" cy="369332"/>
              </a:xfrm>
              <a:prstGeom prst="rect">
                <a:avLst/>
              </a:prstGeom>
              <a:blipFill>
                <a:blip r:embed="rId14"/>
                <a:stretch>
                  <a:fillRect t="-1493" b="-1940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5C88BA2E-C4FD-64FE-4998-287A18261F21}"/>
              </a:ext>
            </a:extLst>
          </p:cNvPr>
          <p:cNvSpPr/>
          <p:nvPr/>
        </p:nvSpPr>
        <p:spPr>
          <a:xfrm>
            <a:off x="7637345" y="5993023"/>
            <a:ext cx="1746890" cy="7675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6. 2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connection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classifiers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4FA2FC-A95A-637A-C294-618846CB8631}"/>
              </a:ext>
            </a:extLst>
          </p:cNvPr>
          <p:cNvCxnSpPr>
            <a:cxnSpLocks/>
            <a:stCxn id="40" idx="3"/>
            <a:endCxn id="42" idx="1"/>
          </p:cNvCxnSpPr>
          <p:nvPr/>
        </p:nvCxnSpPr>
        <p:spPr>
          <a:xfrm>
            <a:off x="9384235" y="6376785"/>
            <a:ext cx="233233" cy="979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EE4BFD-7F29-1EBD-2F61-3753F45DB65B}"/>
                  </a:ext>
                </a:extLst>
              </p:cNvPr>
              <p:cNvSpPr txBox="1"/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0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Connection scores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conn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raw</m:t>
                            </m:r>
                            <m: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connections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EE4BFD-7F29-1EBD-2F61-3753F45DB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8" y="6063416"/>
                <a:ext cx="2743200" cy="646331"/>
              </a:xfrm>
              <a:prstGeom prst="rect">
                <a:avLst/>
              </a:prstGeom>
              <a:blipFill>
                <a:blip r:embed="rId15"/>
                <a:stretch>
                  <a:fillRect l="-2000" t="-4717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B2BB7F-7D36-F4B1-5B73-20BB816EA4C1}"/>
                  </a:ext>
                </a:extLst>
              </p:cNvPr>
              <p:cNvSpPr txBox="1"/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edge</m:t>
                          </m:r>
                          <m: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MU Serif" panose="02000603000000000000" pitchFamily="2" charset="0"/>
                              <a:cs typeface="CMU Serif" panose="02000603000000000000" pitchFamily="2" charset="0"/>
                            </a:rPr>
                            <m:t>encodings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B2BB7F-7D36-F4B1-5B73-20BB816EA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68" y="6188056"/>
                <a:ext cx="3620061" cy="369332"/>
              </a:xfrm>
              <a:prstGeom prst="rect">
                <a:avLst/>
              </a:prstGeom>
              <a:blipFill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284621D2-2A4B-F939-D1FB-A4CFCDFE398C}"/>
              </a:ext>
            </a:extLst>
          </p:cNvPr>
          <p:cNvSpPr/>
          <p:nvPr/>
        </p:nvSpPr>
        <p:spPr>
          <a:xfrm>
            <a:off x="254317" y="5988960"/>
            <a:ext cx="1602119" cy="767524"/>
          </a:xfrm>
          <a:prstGeom prst="rect">
            <a:avLst/>
          </a:prstGeom>
          <a:solidFill>
            <a:srgbClr val="D531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4.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Filter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F73602D-75F7-9748-39CD-24C5672C8B24}"/>
              </a:ext>
            </a:extLst>
          </p:cNvPr>
          <p:cNvSpPr/>
          <p:nvPr/>
        </p:nvSpPr>
        <p:spPr>
          <a:xfrm>
            <a:off x="1961134" y="5988960"/>
            <a:ext cx="1602119" cy="7675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5.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Build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edge-edge</a:t>
            </a:r>
            <a:r>
              <a:rPr lang="fr-FR" b="1" dirty="0">
                <a:latin typeface="Segoe UI" panose="020B0502040204020203" pitchFamily="34" charset="0"/>
                <a:ea typeface="CMU Serif" panose="02000603000000000000" pitchFamily="2" charset="0"/>
                <a:cs typeface="Segoe UI" panose="020B0502040204020203" pitchFamily="34" charset="0"/>
              </a:rPr>
              <a:t> connections</a:t>
            </a:r>
            <a:endParaRPr lang="en-GB" dirty="0">
              <a:latin typeface="Segoe UI" panose="020B0502040204020203" pitchFamily="34" charset="0"/>
              <a:ea typeface="CMU Serif" panose="02000603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F874E30-A36C-A1F1-84AE-BA299F2BCF67}"/>
              </a:ext>
            </a:extLst>
          </p:cNvPr>
          <p:cNvCxnSpPr>
            <a:cxnSpLocks/>
            <a:stCxn id="43" idx="3"/>
            <a:endCxn id="40" idx="1"/>
          </p:cNvCxnSpPr>
          <p:nvPr/>
        </p:nvCxnSpPr>
        <p:spPr>
          <a:xfrm>
            <a:off x="7410329" y="6372722"/>
            <a:ext cx="227016" cy="4063"/>
          </a:xfrm>
          <a:prstGeom prst="straightConnector1">
            <a:avLst/>
          </a:prstGeom>
          <a:ln w="57150">
            <a:solidFill>
              <a:srgbClr val="3416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70DA2F-38D2-DC30-7E89-049326A41AB6}"/>
                  </a:ext>
                </a:extLst>
              </p:cNvPr>
              <p:cNvSpPr txBox="1"/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edge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70DA2F-38D2-DC30-7E89-049326A41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94" y="4181820"/>
                <a:ext cx="1462535" cy="415242"/>
              </a:xfrm>
              <a:prstGeom prst="rect">
                <a:avLst/>
              </a:prstGeom>
              <a:blipFill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D215A27-4CBA-DFF1-D270-9B6D6E3E67B4}"/>
                  </a:ext>
                </a:extLst>
              </p:cNvPr>
              <p:cNvSpPr txBox="1"/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MU Serif" panose="02000603000000000000" pitchFamily="2" charset="0"/>
                                <a:cs typeface="CMU Serif" panose="02000603000000000000" pitchFamily="2" charset="0"/>
                              </a:rPr>
                              <m:t>hit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" panose="02000603000000000000" pitchFamily="2" charset="0"/>
                            <a:cs typeface="CMU Serif" panose="02000603000000000000" pitchFamily="2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D215A27-4CBA-DFF1-D270-9B6D6E3E6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44" y="3660560"/>
                <a:ext cx="146253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96752D3-7B38-0082-AFA1-C2ECF6152002}"/>
                  </a:ext>
                </a:extLst>
              </p:cNvPr>
              <p:cNvSpPr txBox="1"/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Repeat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𝒏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𝟓</m:t>
                    </m:r>
                  </m:oMath>
                </a14:m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 times</a:t>
                </a:r>
              </a:p>
              <a:p>
                <a:r>
                  <a:rPr lang="fr-FR" b="1" dirty="0">
                    <a:solidFill>
                      <a:srgbClr val="0094C8"/>
                    </a:solidFill>
                    <a:latin typeface="Segoe UI" panose="020B0502040204020203" pitchFamily="34" charset="0"/>
                    <a:ea typeface="CMU Serif" panose="02000603000000000000" pitchFamily="2" charset="0"/>
                    <a:cs typeface="Segoe UI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𝒌</m:t>
                    </m:r>
                    <m:r>
                      <a:rPr lang="fr-FR" b="1" i="1" smtClean="0">
                        <a:solidFill>
                          <a:srgbClr val="0094C8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𝟎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𝒏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0094C8"/>
                            </a:solidFill>
                            <a:latin typeface="Cambria Math" panose="02040503050406030204" pitchFamily="18" charset="0"/>
                            <a:ea typeface="DejaVu Sans" panose="020B0603030804020204" pitchFamily="34" charset="0"/>
                            <a:cs typeface="DejaVu Sans" panose="020B0603030804020204" pitchFamily="34" charset="0"/>
                          </a:rPr>
                          <m:t>𝟏</m:t>
                        </m:r>
                      </m:e>
                    </m:d>
                  </m:oMath>
                </a14:m>
                <a:endParaRPr lang="en-GB" b="1" dirty="0">
                  <a:solidFill>
                    <a:srgbClr val="0094C8"/>
                  </a:solidFill>
                  <a:latin typeface="Segoe UI" panose="020B0502040204020203" pitchFamily="34" charset="0"/>
                  <a:ea typeface="CMU Serif" panose="02000603000000000000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96752D3-7B38-0082-AFA1-C2ECF6152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6" y="4902559"/>
                <a:ext cx="2528160" cy="646331"/>
              </a:xfrm>
              <a:prstGeom prst="rect">
                <a:avLst/>
              </a:prstGeom>
              <a:blipFill>
                <a:blip r:embed="rId19"/>
                <a:stretch>
                  <a:fillRect l="-216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2813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9522-BF92-4AB2-FF42-40B06977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908" y="727792"/>
            <a:ext cx="7021692" cy="393755"/>
          </a:xfrm>
        </p:spPr>
        <p:txBody>
          <a:bodyPr/>
          <a:lstStyle/>
          <a:p>
            <a:r>
              <a:rPr lang="fr-FR" dirty="0"/>
              <a:t>GNN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9854-DD53-8A95-02CE-A9657BE7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0D3A-073B-B04C-B0B0-EC31DBE3CA04}" type="slidenum">
              <a:rPr lang="fr-FR" smtClean="0"/>
              <a:pPr/>
              <a:t>99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4DA4F2-D732-B903-57FD-4D1B01E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106D23-B267-9BA7-DB35-08048D82FDDF}"/>
              </a:ext>
            </a:extLst>
          </p:cNvPr>
          <p:cNvSpPr txBox="1">
            <a:spLocks/>
          </p:cNvSpPr>
          <p:nvPr/>
        </p:nvSpPr>
        <p:spPr>
          <a:xfrm>
            <a:off x="249196" y="185737"/>
            <a:ext cx="542055" cy="542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8832C9-E9BF-D83C-5BF4-953C19286D62}"/>
              </a:ext>
            </a:extLst>
          </p:cNvPr>
          <p:cNvSpPr txBox="1">
            <a:spLocks/>
          </p:cNvSpPr>
          <p:nvPr/>
        </p:nvSpPr>
        <p:spPr>
          <a:xfrm>
            <a:off x="639244" y="691451"/>
            <a:ext cx="493034" cy="510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MU Sans Serif" panose="02000603000000000000" pitchFamily="2" charset="0"/>
              <a:buNone/>
              <a:defRPr sz="3600" kern="1200">
                <a:solidFill>
                  <a:schemeClr val="bg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CMU Sans Serif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31804-42E6-0EFD-DFE5-B13FC02D3D51}"/>
              </a:ext>
            </a:extLst>
          </p:cNvPr>
          <p:cNvSpPr txBox="1"/>
          <p:nvPr/>
        </p:nvSpPr>
        <p:spPr>
          <a:xfrm>
            <a:off x="3848739" y="160655"/>
            <a:ext cx="82584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Step 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recover lost performance</a:t>
            </a: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GNN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non-recursive</a:t>
            </a: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cartesian coordinates</a:t>
            </a:r>
            <a:r>
              <a:rPr lang="en-GB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for input node features instead of </a:t>
            </a:r>
            <a:r>
              <a:rPr lang="en-GB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cylindrical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the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embedding network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from previous slide</a:t>
            </a: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Do not </a:t>
            </a:r>
            <a:r>
              <a:rPr lang="en-GB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remove curved particles from training set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, but </a:t>
            </a:r>
            <a:r>
              <a:rPr lang="en-GB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the loss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b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Consider </a:t>
            </a:r>
            <a:r>
              <a:rPr lang="en-GB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isolated edges as fake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classifier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for middle connections, &amp; left/right connections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5472C51F-306E-A60D-2B25-94D3B1668AF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3380" y="2400179"/>
              <a:ext cx="11882058" cy="2758440"/>
            </p:xfrm>
            <a:graphic>
              <a:graphicData uri="http://schemas.openxmlformats.org/drawingml/2006/table">
                <a:tbl>
                  <a:tblPr bandRow="1">
                    <a:tableStyleId>{7E9639D4-E3E2-4D34-9284-5A2195B3D0D7}</a:tableStyleId>
                  </a:tblPr>
                  <a:tblGrid>
                    <a:gridCol w="1242564">
                      <a:extLst>
                        <a:ext uri="{9D8B030D-6E8A-4147-A177-3AD203B41FA5}">
                          <a16:colId xmlns:a16="http://schemas.microsoft.com/office/drawing/2014/main" val="254175831"/>
                        </a:ext>
                      </a:extLst>
                    </a:gridCol>
                    <a:gridCol w="2369761">
                      <a:extLst>
                        <a:ext uri="{9D8B030D-6E8A-4147-A177-3AD203B41FA5}">
                          <a16:colId xmlns:a16="http://schemas.microsoft.com/office/drawing/2014/main" val="1314959951"/>
                        </a:ext>
                      </a:extLst>
                    </a:gridCol>
                    <a:gridCol w="976630">
                      <a:extLst>
                        <a:ext uri="{9D8B030D-6E8A-4147-A177-3AD203B41FA5}">
                          <a16:colId xmlns:a16="http://schemas.microsoft.com/office/drawing/2014/main" val="2057722268"/>
                        </a:ext>
                      </a:extLst>
                    </a:gridCol>
                    <a:gridCol w="1425321">
                      <a:extLst>
                        <a:ext uri="{9D8B030D-6E8A-4147-A177-3AD203B41FA5}">
                          <a16:colId xmlns:a16="http://schemas.microsoft.com/office/drawing/2014/main" val="3777657019"/>
                        </a:ext>
                      </a:extLst>
                    </a:gridCol>
                    <a:gridCol w="1661287">
                      <a:extLst>
                        <a:ext uri="{9D8B030D-6E8A-4147-A177-3AD203B41FA5}">
                          <a16:colId xmlns:a16="http://schemas.microsoft.com/office/drawing/2014/main" val="987180556"/>
                        </a:ext>
                      </a:extLst>
                    </a:gridCol>
                    <a:gridCol w="1179894">
                      <a:extLst>
                        <a:ext uri="{9D8B030D-6E8A-4147-A177-3AD203B41FA5}">
                          <a16:colId xmlns:a16="http://schemas.microsoft.com/office/drawing/2014/main" val="2691320227"/>
                        </a:ext>
                      </a:extLst>
                    </a:gridCol>
                    <a:gridCol w="998855">
                      <a:extLst>
                        <a:ext uri="{9D8B030D-6E8A-4147-A177-3AD203B41FA5}">
                          <a16:colId xmlns:a16="http://schemas.microsoft.com/office/drawing/2014/main" val="3051002391"/>
                        </a:ext>
                      </a:extLst>
                    </a:gridCol>
                    <a:gridCol w="930466">
                      <a:extLst>
                        <a:ext uri="{9D8B030D-6E8A-4147-A177-3AD203B41FA5}">
                          <a16:colId xmlns:a16="http://schemas.microsoft.com/office/drawing/2014/main" val="2483377402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3947036698"/>
                        </a:ext>
                      </a:extLst>
                    </a:gridCol>
                  </a:tblGrid>
                  <a:tr h="302139"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Metric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Category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Allen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(4)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1" i="1" smtClean="0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b="1" i="0" smtClean="0">
                                        <a:latin typeface="Cambria Math" panose="02040503050406030204" pitchFamily="18" charset="0"/>
                                        <a:ea typeface="Verdana" panose="020B0604030504040204" pitchFamily="34" charset="0"/>
                                        <a:cs typeface="Segoe UI" panose="020B0502040204020203" pitchFamily="34" charset="0"/>
                                      </a:rPr>
                                      <m:t>𝐢𝐭𝐞𝐫</m:t>
                                    </m:r>
                                  </m:sub>
                                </m:sSub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  <a:cs typeface="Segoe UI" panose="020B0502040204020203" pitchFamily="34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(not </a:t>
                          </a:r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only</a:t>
                          </a:r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Segoe UI" panose="020B0502040204020203" pitchFamily="34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(5)</a:t>
                          </a: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Non-</a:t>
                          </a:r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recursive</a:t>
                          </a:r>
                          <a:endParaRPr lang="fr-FR" b="0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(6)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Cartesian</a:t>
                          </a:r>
                          <a:endParaRPr lang="fr-FR" b="0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coords</a:t>
                          </a:r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(7)</a:t>
                          </a: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New</a:t>
                          </a:r>
                        </a:p>
                        <a:p>
                          <a:pPr algn="ctr"/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embed</a:t>
                          </a:r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(8)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Mask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curved</a:t>
                          </a:r>
                          <a:endParaRPr lang="fr-FR" b="0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(9)</a:t>
                          </a: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Diff.</a:t>
                          </a: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classifier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4217228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Efficiency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99.17%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99.24%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99.25%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67143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from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strange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97.53%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96.80%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96.96%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97.13%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97.46%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97.20%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97.43%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1127175"/>
                      </a:ext>
                    </a:extLst>
                  </a:tr>
                  <a:tr h="359361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electrons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95.21%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98.27%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98.08%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2329298"/>
                      </a:ext>
                    </a:extLst>
                  </a:tr>
                  <a:tr h="359361">
                    <a:tc gridSpan="2"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Fake rate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2.19%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1.32%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1.15%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1.12%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1.02%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1.11%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1.01%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064150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GNN </a:t>
                          </a:r>
                          <a:r>
                            <a:rPr lang="fr-FR" b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throughput</a:t>
                          </a:r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 (</a:t>
                          </a:r>
                          <a:r>
                            <a:rPr lang="fr-FR" b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events</a:t>
                          </a:r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/second)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595k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0.784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0.977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1.084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0.985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0.985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0.985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58516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5472C51F-306E-A60D-2B25-94D3B1668A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0959281"/>
                  </p:ext>
                </p:extLst>
              </p:nvPr>
            </p:nvGraphicFramePr>
            <p:xfrm>
              <a:off x="223380" y="2400179"/>
              <a:ext cx="11882058" cy="2758440"/>
            </p:xfrm>
            <a:graphic>
              <a:graphicData uri="http://schemas.openxmlformats.org/drawingml/2006/table">
                <a:tbl>
                  <a:tblPr bandRow="1">
                    <a:tableStyleId>{7E9639D4-E3E2-4D34-9284-5A2195B3D0D7}</a:tableStyleId>
                  </a:tblPr>
                  <a:tblGrid>
                    <a:gridCol w="1242564">
                      <a:extLst>
                        <a:ext uri="{9D8B030D-6E8A-4147-A177-3AD203B41FA5}">
                          <a16:colId xmlns:a16="http://schemas.microsoft.com/office/drawing/2014/main" val="254175831"/>
                        </a:ext>
                      </a:extLst>
                    </a:gridCol>
                    <a:gridCol w="2369761">
                      <a:extLst>
                        <a:ext uri="{9D8B030D-6E8A-4147-A177-3AD203B41FA5}">
                          <a16:colId xmlns:a16="http://schemas.microsoft.com/office/drawing/2014/main" val="1314959951"/>
                        </a:ext>
                      </a:extLst>
                    </a:gridCol>
                    <a:gridCol w="976630">
                      <a:extLst>
                        <a:ext uri="{9D8B030D-6E8A-4147-A177-3AD203B41FA5}">
                          <a16:colId xmlns:a16="http://schemas.microsoft.com/office/drawing/2014/main" val="2057722268"/>
                        </a:ext>
                      </a:extLst>
                    </a:gridCol>
                    <a:gridCol w="1425321">
                      <a:extLst>
                        <a:ext uri="{9D8B030D-6E8A-4147-A177-3AD203B41FA5}">
                          <a16:colId xmlns:a16="http://schemas.microsoft.com/office/drawing/2014/main" val="3777657019"/>
                        </a:ext>
                      </a:extLst>
                    </a:gridCol>
                    <a:gridCol w="1661287">
                      <a:extLst>
                        <a:ext uri="{9D8B030D-6E8A-4147-A177-3AD203B41FA5}">
                          <a16:colId xmlns:a16="http://schemas.microsoft.com/office/drawing/2014/main" val="987180556"/>
                        </a:ext>
                      </a:extLst>
                    </a:gridCol>
                    <a:gridCol w="1179894">
                      <a:extLst>
                        <a:ext uri="{9D8B030D-6E8A-4147-A177-3AD203B41FA5}">
                          <a16:colId xmlns:a16="http://schemas.microsoft.com/office/drawing/2014/main" val="2691320227"/>
                        </a:ext>
                      </a:extLst>
                    </a:gridCol>
                    <a:gridCol w="998855">
                      <a:extLst>
                        <a:ext uri="{9D8B030D-6E8A-4147-A177-3AD203B41FA5}">
                          <a16:colId xmlns:a16="http://schemas.microsoft.com/office/drawing/2014/main" val="3051002391"/>
                        </a:ext>
                      </a:extLst>
                    </a:gridCol>
                    <a:gridCol w="930466">
                      <a:extLst>
                        <a:ext uri="{9D8B030D-6E8A-4147-A177-3AD203B41FA5}">
                          <a16:colId xmlns:a16="http://schemas.microsoft.com/office/drawing/2014/main" val="2483377402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3947036698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Metric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Category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Allen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21795" t="-4000" r="-411966" b="-21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(5)</a:t>
                          </a: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Non-</a:t>
                          </a:r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recursive</a:t>
                          </a:r>
                          <a:endParaRPr lang="fr-FR" b="0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(6)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Cartesian</a:t>
                          </a:r>
                          <a:endParaRPr lang="fr-FR" b="0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coords</a:t>
                          </a:r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(7)</a:t>
                          </a: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New</a:t>
                          </a:r>
                        </a:p>
                        <a:p>
                          <a:pPr algn="ctr"/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embed</a:t>
                          </a:r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(8)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Mask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 err="1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curved</a:t>
                          </a:r>
                          <a:endParaRPr lang="fr-FR" b="0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(9)</a:t>
                          </a: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Diff.</a:t>
                          </a:r>
                        </a:p>
                        <a:p>
                          <a:pPr algn="ctr"/>
                          <a:r>
                            <a:rPr lang="fr-FR" b="0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classifier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4217228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Efficiency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99.17%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99.24%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99.25%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99.35%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67143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from</a:t>
                          </a:r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strange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97.53%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96.80%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96.96%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97.13%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97.46%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97.20%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97.43%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1127175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Long </a:t>
                          </a:r>
                          <a:r>
                            <a:rPr lang="fr-FR" b="1" dirty="0" err="1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electrons</a:t>
                          </a:r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95.21%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98.44%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98.27%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98.08%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2329298"/>
                      </a:ext>
                    </a:extLst>
                  </a:tr>
                  <a:tr h="365760">
                    <a:tc gridSpan="2">
                      <a:txBody>
                        <a:bodyPr/>
                        <a:lstStyle/>
                        <a:p>
                          <a:r>
                            <a:rPr lang="fr-FR" b="1" dirty="0"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Fake rate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FF000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2.19%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1.32%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1.15%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1.12%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1.02%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1.11%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1.01%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064150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GNN </a:t>
                          </a:r>
                          <a:r>
                            <a:rPr lang="fr-FR" b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throughput</a:t>
                          </a:r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 (</a:t>
                          </a:r>
                          <a:r>
                            <a:rPr lang="fr-FR" b="0" dirty="0" err="1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events</a:t>
                          </a:r>
                          <a:r>
                            <a:rPr lang="fr-FR" b="0" dirty="0">
                              <a:solidFill>
                                <a:schemeClr val="tx1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/second)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b="1" dirty="0">
                            <a:latin typeface="Segoe UI" panose="020B0502040204020203" pitchFamily="34" charset="0"/>
                            <a:ea typeface="Verdana" panose="020B0604030504040204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595k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0.784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0.977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1.084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0.985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0.985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Segoe UI" panose="020B0502040204020203" pitchFamily="34" charset="0"/>
                              <a:ea typeface="Verdana" panose="020B0604030504040204" pitchFamily="34" charset="0"/>
                              <a:cs typeface="Segoe UI" panose="020B0502040204020203" pitchFamily="34" charset="0"/>
                            </a:rPr>
                            <a:t>0.985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58516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053F6D-9B89-3EBB-7D33-A964F2212594}"/>
                  </a:ext>
                </a:extLst>
              </p:cNvPr>
              <p:cNvSpPr txBox="1"/>
              <p:nvPr/>
            </p:nvSpPr>
            <p:spPr>
              <a:xfrm>
                <a:off x="465072" y="5471886"/>
                <a:ext cx="47540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Physics performance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recovered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Other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change to explore: </a:t>
                </a:r>
                <a:r>
                  <a:rPr lang="fr-FR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reduce</a:t>
                </a:r>
                <a:r>
                  <a:rPr lang="fr-FR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𝒏</m:t>
                        </m:r>
                      </m:e>
                      <m:sub>
                        <m:r>
                          <a:rPr lang="fr-FR" b="1" i="0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𝐢𝐭𝐞𝐫</m:t>
                        </m:r>
                      </m:sub>
                    </m:sSub>
                  </m:oMath>
                </a14:m>
                <a:r>
                  <a:rPr lang="en-GB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4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053F6D-9B89-3EBB-7D33-A964F2212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72" y="5471886"/>
                <a:ext cx="4754058" cy="646331"/>
              </a:xfrm>
              <a:prstGeom prst="rect">
                <a:avLst/>
              </a:prstGeom>
              <a:blipFill>
                <a:blip r:embed="rId3"/>
                <a:stretch>
                  <a:fillRect l="-769" t="-4717" r="-256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0134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62FAD651E8864E8D274B8692F05F62" ma:contentTypeVersion="2" ma:contentTypeDescription="Crée un document." ma:contentTypeScope="" ma:versionID="b1c518df7f230fe320b463fbb52d30b9">
  <xsd:schema xmlns:xsd="http://www.w3.org/2001/XMLSchema" xmlns:xs="http://www.w3.org/2001/XMLSchema" xmlns:p="http://schemas.microsoft.com/office/2006/metadata/properties" xmlns:ns2="696b99ec-6f08-47e7-a5f2-77e3f2b1db60" targetNamespace="http://schemas.microsoft.com/office/2006/metadata/properties" ma:root="true" ma:fieldsID="cbb77e6f86241a6815663706aa9a364c" ns2:_="">
    <xsd:import namespace="696b99ec-6f08-47e7-a5f2-77e3f2b1db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b99ec-6f08-47e7-a5f2-77e3f2b1d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F8949B-2EDF-4C51-8C7C-F769F81AD1D0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696b99ec-6f08-47e7-a5f2-77e3f2b1db60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BBAE9E1-8058-4AB6-B865-8CC466DE4BB2}">
  <ds:schemaRefs>
    <ds:schemaRef ds:uri="696b99ec-6f08-47e7-a5f2-77e3f2b1db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93D7A17-6305-4044-BD5C-DBBC6A9499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32286</TotalTime>
  <Words>7996</Words>
  <Application>Microsoft Office PowerPoint</Application>
  <PresentationFormat>Widescreen</PresentationFormat>
  <Paragraphs>3334</Paragraphs>
  <Slides>104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6" baseType="lpstr">
      <vt:lpstr>Arial</vt:lpstr>
      <vt:lpstr>Bookman Old Style</vt:lpstr>
      <vt:lpstr>Calibri</vt:lpstr>
      <vt:lpstr>Cambria Math</vt:lpstr>
      <vt:lpstr>Century Gothic</vt:lpstr>
      <vt:lpstr>CMU Sans Serif</vt:lpstr>
      <vt:lpstr>CMU Serif</vt:lpstr>
      <vt:lpstr>Consolas</vt:lpstr>
      <vt:lpstr>DO-Sans</vt:lpstr>
      <vt:lpstr>Segoe UI</vt:lpstr>
      <vt:lpstr>Verdana</vt:lpstr>
      <vt:lpstr>Thème Office</vt:lpstr>
      <vt:lpstr>Track Finding in the Velo at LHCb using Graph Neural Networks</vt:lpstr>
      <vt:lpstr>PowerPoint Presentation</vt:lpstr>
      <vt:lpstr>PowerPoint Presentation</vt:lpstr>
      <vt:lpstr>Beginner Introduction</vt:lpstr>
      <vt:lpstr>Beginner Introduction</vt:lpstr>
      <vt:lpstr>Beginner Introduction</vt:lpstr>
      <vt:lpstr>Beginner Introduction</vt:lpstr>
      <vt:lpstr>Beginner Introduction</vt:lpstr>
      <vt:lpstr>Beginner Introduction</vt:lpstr>
      <vt:lpstr>Beginner Introduction</vt:lpstr>
      <vt:lpstr>PowerPoint Presentation</vt:lpstr>
      <vt:lpstr>PowerPoint Presentation</vt:lpstr>
      <vt:lpstr>Neural Network Introduction</vt:lpstr>
      <vt:lpstr>Neural Network Introduction</vt:lpstr>
      <vt:lpstr>Neural Network Introduction</vt:lpstr>
      <vt:lpstr>PowerPoint Presentation</vt:lpstr>
      <vt:lpstr>PowerPoint Presentation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PowerPoint Presentation</vt:lpstr>
      <vt:lpstr>PowerPoint Presentation</vt:lpstr>
      <vt:lpstr>Experimental Setup</vt:lpstr>
      <vt:lpstr>Experimental Setup</vt:lpstr>
      <vt:lpstr>Experimental Setup</vt:lpstr>
      <vt:lpstr>PowerPoint Presentation</vt:lpstr>
      <vt:lpstr>PowerPoint Presentation</vt:lpstr>
      <vt:lpstr>Exa.TrkX Pipeline</vt:lpstr>
      <vt:lpstr>Exa.TrkX Pipeline</vt:lpstr>
      <vt:lpstr>Exa.TrkX Pipeline</vt:lpstr>
      <vt:lpstr>Exa.TrkX Pipeline</vt:lpstr>
      <vt:lpstr>Exa.TrkX Pipeline</vt:lpstr>
      <vt:lpstr>Exa.TrkX Pipeline</vt:lpstr>
      <vt:lpstr>Exa.TrkX Pipeline</vt:lpstr>
      <vt:lpstr>PowerPoint Presentation</vt:lpstr>
      <vt:lpstr>PowerPoint Presentation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PowerPoint Presentation</vt:lpstr>
      <vt:lpstr>PowerPoint Presentation</vt:lpstr>
      <vt:lpstr>Implementation in Allen</vt:lpstr>
      <vt:lpstr>Implementation in Allen</vt:lpstr>
      <vt:lpstr>Implementation in Allen</vt:lpstr>
      <vt:lpstr>Implementation in Allen</vt:lpstr>
      <vt:lpstr>PowerPoint Presentation</vt:lpstr>
      <vt:lpstr>PowerPoint Presentation</vt:lpstr>
      <vt:lpstr>Optimisation</vt:lpstr>
      <vt:lpstr>Optimisation</vt:lpstr>
      <vt:lpstr>Optimisation</vt:lpstr>
      <vt:lpstr>Optimisation</vt:lpstr>
      <vt:lpstr>Optimisation</vt:lpstr>
      <vt:lpstr>Optimisation</vt:lpstr>
      <vt:lpstr>Conclusion &amp; Opening</vt:lpstr>
      <vt:lpstr>Conclusion &amp; Opening</vt:lpstr>
      <vt:lpstr>Thank you</vt:lpstr>
      <vt:lpstr>Problem Formulation</vt:lpstr>
      <vt:lpstr>Problem Formulation</vt:lpstr>
      <vt:lpstr>Exa.TrkX Pipeline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From Exa.TrkX to ETX4VELO</vt:lpstr>
      <vt:lpstr>Optimisation</vt:lpstr>
      <vt:lpstr>Optimisation</vt:lpstr>
      <vt:lpstr>Optimisation</vt:lpstr>
      <vt:lpstr>Optimisation</vt:lpstr>
      <vt:lpstr>Optimisation</vt:lpstr>
      <vt:lpstr>Optimisation</vt:lpstr>
      <vt:lpstr>Optimisation</vt:lpstr>
      <vt:lpstr>Optimisation</vt:lpstr>
      <vt:lpstr>Optimisation</vt:lpstr>
      <vt:lpstr>Optimisation</vt:lpstr>
      <vt:lpstr>Optimisation</vt:lpstr>
      <vt:lpstr>Opening</vt:lpstr>
      <vt:lpstr>Opening</vt:lpstr>
      <vt:lpstr>Opening</vt:lpstr>
      <vt:lpstr>Opening</vt:lpstr>
      <vt:lpstr>Opening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Clément Poret (Student at CentraleSupelec)</dc:creator>
  <cp:lastModifiedBy>Anthony Correia</cp:lastModifiedBy>
  <cp:revision>751</cp:revision>
  <cp:lastPrinted>2025-12-06T04:00:19Z</cp:lastPrinted>
  <dcterms:created xsi:type="dcterms:W3CDTF">2021-11-16T09:16:31Z</dcterms:created>
  <dcterms:modified xsi:type="dcterms:W3CDTF">2025-12-14T17:13:39Z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0x010100C662FAD651E8864E8D274B8692F05F62</vt:lpwstr>
  </property>
</Properties>
</file>