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63" r:id="rId2"/>
    <p:sldId id="364" r:id="rId3"/>
    <p:sldId id="365" r:id="rId4"/>
    <p:sldId id="366" r:id="rId5"/>
    <p:sldId id="367" r:id="rId6"/>
    <p:sldId id="362" r:id="rId7"/>
  </p:sldIdLst>
  <p:sldSz cx="12192000" cy="6858000"/>
  <p:notesSz cx="6735763" cy="98663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oitre Marjorie" initials="CM" lastIdx="3" clrIdx="0">
    <p:extLst>
      <p:ext uri="{19B8F6BF-5375-455C-9EA6-DF929625EA0E}">
        <p15:presenceInfo xmlns:p15="http://schemas.microsoft.com/office/powerpoint/2012/main" userId="S-1-5-21-4214520284-2192796274-1834499735-97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D4F4"/>
    <a:srgbClr val="0000FF"/>
    <a:srgbClr val="FA812E"/>
    <a:srgbClr val="FF9933"/>
    <a:srgbClr val="00FF00"/>
    <a:srgbClr val="FFFF00"/>
    <a:srgbClr val="009A46"/>
    <a:srgbClr val="1D1D74"/>
    <a:srgbClr val="E5E23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00" autoAdjust="0"/>
    <p:restoredTop sz="95988" autoAdjust="0"/>
  </p:normalViewPr>
  <p:slideViewPr>
    <p:cSldViewPr snapToGrid="0" showGuides="1">
      <p:cViewPr varScale="1">
        <p:scale>
          <a:sx n="109" d="100"/>
          <a:sy n="109" d="100"/>
        </p:scale>
        <p:origin x="846" y="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42B621ED-5418-3245-3465-427B3A0D3B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D675734-EAB5-D7E0-1871-9D38A8961E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3C6D6A-BF13-F9F3-A2A9-B5A5F3683A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8C7E8-D2B2-ED43-9D08-6ADD78CFDC08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2BBC4A8C-D77F-1D53-451A-57D959428E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FE2B1-9F4D-1849-B725-F1A2344A2365}" type="datetimeFigureOut">
              <a:rPr lang="fr-FR" smtClean="0"/>
              <a:t>05/02/2026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52944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 mod="1">
    <p:ext uri="{56416CCD-93CA-4268-BC5B-53C4BB910035}">
      <p15:sldGuideLst xmlns:p15="http://schemas.microsoft.com/office/powerpoint/2012/main">
        <p15:guide id="1" orient="horz" pos="3108" userDrawn="1">
          <p15:clr>
            <a:srgbClr val="F26B43"/>
          </p15:clr>
        </p15:guide>
        <p15:guide id="2" pos="2122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69620-070F-D948-B6E5-ABE1BC2E8378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4FC862-3C35-3D4E-9084-D9ECACF1A1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5609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6F0DD5AE-D4B6-0BBA-F815-5E6D54184A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6500" y="2222500"/>
            <a:ext cx="4635500" cy="46355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EF8D695-BE9D-4BA8-B7B2-2FFA64C07A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2529444"/>
            <a:ext cx="10801349" cy="1793319"/>
          </a:xfrm>
        </p:spPr>
        <p:txBody>
          <a:bodyPr anchor="b"/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fr-FR" sz="6000" dirty="0" smtClean="0"/>
              <a:t>Projet SP2 - DESIR</a:t>
            </a:r>
            <a:br>
              <a:rPr lang="fr-FR" sz="6000" dirty="0" smtClean="0"/>
            </a:br>
            <a:r>
              <a:rPr lang="fr-FR" sz="6000" dirty="0" smtClean="0"/>
              <a:t>Séminaire DESIR</a:t>
            </a:r>
            <a:br>
              <a:rPr lang="fr-FR" sz="6000" dirty="0" smtClean="0"/>
            </a:br>
            <a:r>
              <a:rPr lang="fr-FR" sz="6000" dirty="0" smtClean="0"/>
              <a:t>05-06 février 2026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D7CC22-5920-FD0E-443A-D72872EE9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4868863"/>
            <a:ext cx="10801349" cy="126047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fr-FR" dirty="0"/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73692" y="62272"/>
            <a:ext cx="1896502" cy="404587"/>
          </a:xfrm>
          <a:prstGeom prst="rect">
            <a:avLst/>
          </a:prstGeom>
        </p:spPr>
      </p:pic>
      <p:sp>
        <p:nvSpPr>
          <p:cNvPr id="13" name="ZoneTexte 12"/>
          <p:cNvSpPr txBox="1"/>
          <p:nvPr userDrawn="1"/>
        </p:nvSpPr>
        <p:spPr>
          <a:xfrm>
            <a:off x="11221279" y="424689"/>
            <a:ext cx="967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DESIR</a:t>
            </a:r>
            <a:endParaRPr lang="fr-FR" sz="20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5" name="Connecteur droit 14"/>
          <p:cNvCxnSpPr/>
          <p:nvPr userDrawn="1"/>
        </p:nvCxnSpPr>
        <p:spPr>
          <a:xfrm flipH="1">
            <a:off x="1" y="655521"/>
            <a:ext cx="11221278" cy="0"/>
          </a:xfrm>
          <a:prstGeom prst="line">
            <a:avLst/>
          </a:prstGeom>
          <a:ln w="28575" cap="flat">
            <a:gradFill flip="none" rotWithShape="1">
              <a:gsLst>
                <a:gs pos="0">
                  <a:srgbClr val="000064"/>
                </a:gs>
                <a:gs pos="100000">
                  <a:schemeClr val="tx1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9506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889C5F-FFF3-528F-720C-6BB462D54A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" y="284"/>
            <a:ext cx="12189099" cy="655236"/>
          </a:xfrm>
        </p:spPr>
        <p:txBody>
          <a:bodyPr>
            <a:normAutofit/>
          </a:bodyPr>
          <a:lstStyle>
            <a:lvl1pPr>
              <a:defRPr sz="3200" baseline="0">
                <a:solidFill>
                  <a:srgbClr val="ED7D31"/>
                </a:solidFill>
              </a:defRPr>
            </a:lvl1pPr>
          </a:lstStyle>
          <a:p>
            <a:r>
              <a:rPr lang="fr-FR" dirty="0" smtClean="0"/>
              <a:t>Sommaire</a:t>
            </a: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D0E8317-6100-4728-184D-31EFF1753D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6000"/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6500" y="2222500"/>
            <a:ext cx="4635500" cy="4635500"/>
          </a:xfrm>
          <a:prstGeom prst="rect">
            <a:avLst/>
          </a:prstGeom>
        </p:spPr>
      </p:pic>
      <p:sp>
        <p:nvSpPr>
          <p:cNvPr id="9" name="ZoneTexte 8"/>
          <p:cNvSpPr txBox="1"/>
          <p:nvPr userDrawn="1"/>
        </p:nvSpPr>
        <p:spPr>
          <a:xfrm>
            <a:off x="11221279" y="424689"/>
            <a:ext cx="967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1D1D74"/>
                </a:solidFill>
                <a:latin typeface="Arial Narrow" panose="020B0606020202030204" pitchFamily="34" charset="0"/>
              </a:rPr>
              <a:t>DESIR</a:t>
            </a:r>
            <a:endParaRPr lang="fr-FR" sz="2000" dirty="0">
              <a:solidFill>
                <a:srgbClr val="1D1D74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0" name="Connecteur droit 9"/>
          <p:cNvCxnSpPr/>
          <p:nvPr userDrawn="1"/>
        </p:nvCxnSpPr>
        <p:spPr>
          <a:xfrm flipH="1">
            <a:off x="1" y="655521"/>
            <a:ext cx="11221278" cy="0"/>
          </a:xfrm>
          <a:prstGeom prst="line">
            <a:avLst/>
          </a:prstGeom>
          <a:ln w="28575" cap="flat">
            <a:gradFill flip="none" rotWithShape="1">
              <a:gsLst>
                <a:gs pos="46000">
                  <a:srgbClr val="9494BD"/>
                </a:gs>
                <a:gs pos="0">
                  <a:schemeClr val="bg1"/>
                </a:gs>
                <a:gs pos="100000">
                  <a:srgbClr val="1D1D74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73730" y="40121"/>
            <a:ext cx="1889990" cy="403198"/>
          </a:xfrm>
          <a:prstGeom prst="rect">
            <a:avLst/>
          </a:prstGeom>
        </p:spPr>
      </p:pic>
      <p:sp>
        <p:nvSpPr>
          <p:cNvPr id="15" name="Espace réservé du pied de page 2">
            <a:extLst>
              <a:ext uri="{FF2B5EF4-FFF2-40B4-BE49-F238E27FC236}">
                <a16:creationId xmlns:a16="http://schemas.microsoft.com/office/drawing/2014/main" id="{B6450D56-F435-4A27-B920-5376803E8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44498" y="6318001"/>
            <a:ext cx="2906816" cy="540000"/>
          </a:xfrm>
        </p:spPr>
        <p:txBody>
          <a:bodyPr/>
          <a:lstStyle>
            <a:lvl1pPr>
              <a:defRPr>
                <a:solidFill>
                  <a:srgbClr val="1D1D74"/>
                </a:solidFill>
              </a:defRPr>
            </a:lvl1pPr>
          </a:lstStyle>
          <a:p>
            <a:r>
              <a:rPr lang="fr-FR" dirty="0" smtClean="0"/>
              <a:t>Séminaire DESIR du 05-06 février 2026</a:t>
            </a:r>
            <a:endParaRPr lang="fr-FR" dirty="0"/>
          </a:p>
        </p:txBody>
      </p:sp>
      <p:sp>
        <p:nvSpPr>
          <p:cNvPr id="16" name="Espace réservé du numéro de diapositive 3">
            <a:extLst>
              <a:ext uri="{FF2B5EF4-FFF2-40B4-BE49-F238E27FC236}">
                <a16:creationId xmlns:a16="http://schemas.microsoft.com/office/drawing/2014/main" id="{13F17099-300B-92B2-0055-CA9B48CA8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5325" y="6318001"/>
            <a:ext cx="504083" cy="540000"/>
          </a:xfrm>
        </p:spPr>
        <p:txBody>
          <a:bodyPr/>
          <a:lstStyle>
            <a:lvl1pPr>
              <a:defRPr>
                <a:solidFill>
                  <a:srgbClr val="1D1D74"/>
                </a:solidFill>
              </a:defRPr>
            </a:lvl1pPr>
          </a:lstStyle>
          <a:p>
            <a:fld id="{94B63599-5DA0-BE42-AE37-88D1760620F1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7" name="Connecteur droit 16"/>
          <p:cNvCxnSpPr/>
          <p:nvPr userDrawn="1"/>
        </p:nvCxnSpPr>
        <p:spPr>
          <a:xfrm flipH="1">
            <a:off x="1" y="6318000"/>
            <a:ext cx="12189100" cy="0"/>
          </a:xfrm>
          <a:prstGeom prst="line">
            <a:avLst/>
          </a:prstGeom>
          <a:ln w="28575" cap="flat">
            <a:gradFill flip="none" rotWithShape="1">
              <a:gsLst>
                <a:gs pos="74000">
                  <a:srgbClr val="F9FCFF"/>
                </a:gs>
                <a:gs pos="0">
                  <a:srgbClr val="EEF8FF"/>
                </a:gs>
                <a:gs pos="100000">
                  <a:schemeClr val="bg1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e la date 1">
            <a:extLst>
              <a:ext uri="{FF2B5EF4-FFF2-40B4-BE49-F238E27FC236}">
                <a16:creationId xmlns:a16="http://schemas.microsoft.com/office/drawing/2014/main" id="{C3F002E4-6434-1420-E8D9-7B0AE58D3D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96450" y="6318001"/>
            <a:ext cx="1800225" cy="540000"/>
          </a:xfrm>
        </p:spPr>
        <p:txBody>
          <a:bodyPr/>
          <a:lstStyle>
            <a:lvl1pPr>
              <a:defRPr>
                <a:solidFill>
                  <a:srgbClr val="1D1D74"/>
                </a:solidFill>
              </a:defRPr>
            </a:lvl1pPr>
          </a:lstStyle>
          <a:p>
            <a:r>
              <a:rPr lang="fr-FR" dirty="0" smtClean="0"/>
              <a:t>11/12/2025</a:t>
            </a:r>
            <a:endParaRPr lang="fr-FR" dirty="0"/>
          </a:p>
        </p:txBody>
      </p: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D2E4176C-7890-FCDE-E3BA-7880D1541F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1343025"/>
            <a:ext cx="10801350" cy="4786313"/>
          </a:xfrm>
        </p:spPr>
        <p:txBody>
          <a:bodyPr>
            <a:normAutofit/>
          </a:bodyPr>
          <a:lstStyle>
            <a:lvl1pPr marL="342900" indent="-342900">
              <a:buFont typeface="+mj-lt"/>
              <a:buAutoNum type="arabicPeriod"/>
              <a:defRPr sz="24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8096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889C5F-FFF3-528F-720C-6BB462D54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" y="284"/>
            <a:ext cx="12189099" cy="655236"/>
          </a:xfrm>
        </p:spPr>
        <p:txBody>
          <a:bodyPr>
            <a:normAutofit/>
          </a:bodyPr>
          <a:lstStyle>
            <a:lvl1pPr>
              <a:defRPr sz="3200" baseline="0">
                <a:solidFill>
                  <a:srgbClr val="ED7D31"/>
                </a:solidFill>
              </a:defRPr>
            </a:lvl1pPr>
          </a:lstStyle>
          <a:p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D0E8317-6100-4728-184D-31EFF1753D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6000"/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6500" y="2222500"/>
            <a:ext cx="4635500" cy="4635500"/>
          </a:xfrm>
          <a:prstGeom prst="rect">
            <a:avLst/>
          </a:prstGeom>
        </p:spPr>
      </p:pic>
      <p:sp>
        <p:nvSpPr>
          <p:cNvPr id="9" name="ZoneTexte 8"/>
          <p:cNvSpPr txBox="1"/>
          <p:nvPr userDrawn="1"/>
        </p:nvSpPr>
        <p:spPr>
          <a:xfrm>
            <a:off x="11221279" y="424689"/>
            <a:ext cx="967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1D1D74"/>
                </a:solidFill>
                <a:latin typeface="Arial Narrow" panose="020B0606020202030204" pitchFamily="34" charset="0"/>
              </a:rPr>
              <a:t>DESIR</a:t>
            </a:r>
            <a:endParaRPr lang="fr-FR" sz="2000" dirty="0">
              <a:solidFill>
                <a:srgbClr val="1D1D74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0" name="Connecteur droit 9"/>
          <p:cNvCxnSpPr/>
          <p:nvPr userDrawn="1"/>
        </p:nvCxnSpPr>
        <p:spPr>
          <a:xfrm flipH="1">
            <a:off x="1" y="655521"/>
            <a:ext cx="11221278" cy="0"/>
          </a:xfrm>
          <a:prstGeom prst="line">
            <a:avLst/>
          </a:prstGeom>
          <a:ln w="28575" cap="flat">
            <a:gradFill flip="none" rotWithShape="1">
              <a:gsLst>
                <a:gs pos="46000">
                  <a:srgbClr val="9494BD"/>
                </a:gs>
                <a:gs pos="0">
                  <a:schemeClr val="bg1"/>
                </a:gs>
                <a:gs pos="100000">
                  <a:srgbClr val="1D1D74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73730" y="40121"/>
            <a:ext cx="1889990" cy="403198"/>
          </a:xfrm>
          <a:prstGeom prst="rect">
            <a:avLst/>
          </a:prstGeom>
        </p:spPr>
      </p:pic>
      <p:sp>
        <p:nvSpPr>
          <p:cNvPr id="15" name="Espace réservé du pied de page 2">
            <a:extLst>
              <a:ext uri="{FF2B5EF4-FFF2-40B4-BE49-F238E27FC236}">
                <a16:creationId xmlns:a16="http://schemas.microsoft.com/office/drawing/2014/main" id="{B6450D56-F435-4A27-B920-5376803E8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44498" y="6318001"/>
            <a:ext cx="2906816" cy="540000"/>
          </a:xfrm>
        </p:spPr>
        <p:txBody>
          <a:bodyPr/>
          <a:lstStyle>
            <a:lvl1pPr>
              <a:defRPr>
                <a:solidFill>
                  <a:srgbClr val="1D1D74"/>
                </a:solidFill>
              </a:defRPr>
            </a:lvl1pPr>
          </a:lstStyle>
          <a:p>
            <a:r>
              <a:rPr lang="fr-FR" dirty="0" smtClean="0"/>
              <a:t>Séminaire DESIR du 05-06 février 2026</a:t>
            </a:r>
            <a:endParaRPr lang="fr-FR" dirty="0"/>
          </a:p>
        </p:txBody>
      </p:sp>
      <p:sp>
        <p:nvSpPr>
          <p:cNvPr id="16" name="Espace réservé du numéro de diapositive 3">
            <a:extLst>
              <a:ext uri="{FF2B5EF4-FFF2-40B4-BE49-F238E27FC236}">
                <a16:creationId xmlns:a16="http://schemas.microsoft.com/office/drawing/2014/main" id="{13F17099-300B-92B2-0055-CA9B48CA8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5325" y="6318001"/>
            <a:ext cx="504083" cy="540000"/>
          </a:xfrm>
        </p:spPr>
        <p:txBody>
          <a:bodyPr/>
          <a:lstStyle>
            <a:lvl1pPr>
              <a:defRPr>
                <a:solidFill>
                  <a:srgbClr val="1D1D74"/>
                </a:solidFill>
              </a:defRPr>
            </a:lvl1pPr>
          </a:lstStyle>
          <a:p>
            <a:fld id="{94B63599-5DA0-BE42-AE37-88D1760620F1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7" name="Connecteur droit 16"/>
          <p:cNvCxnSpPr/>
          <p:nvPr userDrawn="1"/>
        </p:nvCxnSpPr>
        <p:spPr>
          <a:xfrm flipH="1">
            <a:off x="1" y="6318000"/>
            <a:ext cx="12189100" cy="0"/>
          </a:xfrm>
          <a:prstGeom prst="line">
            <a:avLst/>
          </a:prstGeom>
          <a:ln w="28575" cap="flat">
            <a:gradFill flip="none" rotWithShape="1">
              <a:gsLst>
                <a:gs pos="74000">
                  <a:srgbClr val="F9FCFF"/>
                </a:gs>
                <a:gs pos="0">
                  <a:srgbClr val="EEF8FF"/>
                </a:gs>
                <a:gs pos="100000">
                  <a:schemeClr val="bg1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e la date 1">
            <a:extLst>
              <a:ext uri="{FF2B5EF4-FFF2-40B4-BE49-F238E27FC236}">
                <a16:creationId xmlns:a16="http://schemas.microsoft.com/office/drawing/2014/main" id="{C3F002E4-6434-1420-E8D9-7B0AE58D3D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96450" y="6318001"/>
            <a:ext cx="1800225" cy="540000"/>
          </a:xfrm>
        </p:spPr>
        <p:txBody>
          <a:bodyPr/>
          <a:lstStyle>
            <a:lvl1pPr>
              <a:defRPr>
                <a:solidFill>
                  <a:srgbClr val="1D1D74"/>
                </a:solidFill>
              </a:defRPr>
            </a:lvl1pPr>
          </a:lstStyle>
          <a:p>
            <a:r>
              <a:rPr lang="fr-FR" dirty="0" smtClean="0"/>
              <a:t>11/12/2025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9346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889C5F-FFF3-528F-720C-6BB462D54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" y="284"/>
            <a:ext cx="12189099" cy="655236"/>
          </a:xfrm>
        </p:spPr>
        <p:txBody>
          <a:bodyPr>
            <a:normAutofit/>
          </a:bodyPr>
          <a:lstStyle>
            <a:lvl1pPr>
              <a:defRPr sz="3200" baseline="0">
                <a:solidFill>
                  <a:srgbClr val="ED7D31"/>
                </a:solidFill>
              </a:defRPr>
            </a:lvl1pPr>
          </a:lstStyle>
          <a:p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D0E8317-6100-4728-184D-31EFF1753D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6000"/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6500" y="2222500"/>
            <a:ext cx="4635500" cy="4635500"/>
          </a:xfrm>
          <a:prstGeom prst="rect">
            <a:avLst/>
          </a:prstGeom>
        </p:spPr>
      </p:pic>
      <p:sp>
        <p:nvSpPr>
          <p:cNvPr id="9" name="ZoneTexte 8"/>
          <p:cNvSpPr txBox="1"/>
          <p:nvPr userDrawn="1"/>
        </p:nvSpPr>
        <p:spPr>
          <a:xfrm>
            <a:off x="11221279" y="424689"/>
            <a:ext cx="967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1D1D74"/>
                </a:solidFill>
                <a:latin typeface="Arial Narrow" panose="020B0606020202030204" pitchFamily="34" charset="0"/>
              </a:rPr>
              <a:t>DESIR</a:t>
            </a:r>
            <a:endParaRPr lang="fr-FR" sz="2000" dirty="0">
              <a:solidFill>
                <a:srgbClr val="1D1D74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0" name="Connecteur droit 9"/>
          <p:cNvCxnSpPr/>
          <p:nvPr userDrawn="1"/>
        </p:nvCxnSpPr>
        <p:spPr>
          <a:xfrm flipH="1">
            <a:off x="1" y="655521"/>
            <a:ext cx="11221278" cy="0"/>
          </a:xfrm>
          <a:prstGeom prst="line">
            <a:avLst/>
          </a:prstGeom>
          <a:ln w="28575" cap="flat">
            <a:gradFill flip="none" rotWithShape="1">
              <a:gsLst>
                <a:gs pos="46000">
                  <a:srgbClr val="9494BD"/>
                </a:gs>
                <a:gs pos="0">
                  <a:schemeClr val="bg1"/>
                </a:gs>
                <a:gs pos="100000">
                  <a:srgbClr val="1D1D74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73730" y="40121"/>
            <a:ext cx="1889990" cy="403198"/>
          </a:xfrm>
          <a:prstGeom prst="rect">
            <a:avLst/>
          </a:prstGeom>
        </p:spPr>
      </p:pic>
      <p:sp>
        <p:nvSpPr>
          <p:cNvPr id="15" name="Espace réservé du pied de page 2">
            <a:extLst>
              <a:ext uri="{FF2B5EF4-FFF2-40B4-BE49-F238E27FC236}">
                <a16:creationId xmlns:a16="http://schemas.microsoft.com/office/drawing/2014/main" id="{B6450D56-F435-4A27-B920-5376803E8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44498" y="6318001"/>
            <a:ext cx="2906816" cy="540000"/>
          </a:xfrm>
        </p:spPr>
        <p:txBody>
          <a:bodyPr/>
          <a:lstStyle>
            <a:lvl1pPr>
              <a:defRPr>
                <a:solidFill>
                  <a:srgbClr val="1D1D74"/>
                </a:solidFill>
              </a:defRPr>
            </a:lvl1pPr>
          </a:lstStyle>
          <a:p>
            <a:r>
              <a:rPr lang="fr-FR" dirty="0" smtClean="0"/>
              <a:t>Séminaire DESIR du 05-06 février 2026</a:t>
            </a:r>
            <a:endParaRPr lang="fr-FR" dirty="0"/>
          </a:p>
        </p:txBody>
      </p:sp>
      <p:sp>
        <p:nvSpPr>
          <p:cNvPr id="16" name="Espace réservé du numéro de diapositive 3">
            <a:extLst>
              <a:ext uri="{FF2B5EF4-FFF2-40B4-BE49-F238E27FC236}">
                <a16:creationId xmlns:a16="http://schemas.microsoft.com/office/drawing/2014/main" id="{13F17099-300B-92B2-0055-CA9B48CA8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5325" y="6318001"/>
            <a:ext cx="504083" cy="540000"/>
          </a:xfrm>
        </p:spPr>
        <p:txBody>
          <a:bodyPr/>
          <a:lstStyle>
            <a:lvl1pPr>
              <a:defRPr>
                <a:solidFill>
                  <a:srgbClr val="1D1D74"/>
                </a:solidFill>
              </a:defRPr>
            </a:lvl1pPr>
          </a:lstStyle>
          <a:p>
            <a:fld id="{94B63599-5DA0-BE42-AE37-88D1760620F1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7" name="Connecteur droit 16"/>
          <p:cNvCxnSpPr/>
          <p:nvPr userDrawn="1"/>
        </p:nvCxnSpPr>
        <p:spPr>
          <a:xfrm flipH="1">
            <a:off x="1" y="6318000"/>
            <a:ext cx="12189100" cy="0"/>
          </a:xfrm>
          <a:prstGeom prst="line">
            <a:avLst/>
          </a:prstGeom>
          <a:ln w="28575" cap="flat">
            <a:gradFill flip="none" rotWithShape="1">
              <a:gsLst>
                <a:gs pos="74000">
                  <a:srgbClr val="F9FCFF"/>
                </a:gs>
                <a:gs pos="0">
                  <a:srgbClr val="EEF8FF"/>
                </a:gs>
                <a:gs pos="100000">
                  <a:schemeClr val="bg1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ce réservé de la date 1">
            <a:extLst>
              <a:ext uri="{FF2B5EF4-FFF2-40B4-BE49-F238E27FC236}">
                <a16:creationId xmlns:a16="http://schemas.microsoft.com/office/drawing/2014/main" id="{C3F002E4-6434-1420-E8D9-7B0AE58D3D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96450" y="6318001"/>
            <a:ext cx="1800225" cy="540000"/>
          </a:xfrm>
        </p:spPr>
        <p:txBody>
          <a:bodyPr/>
          <a:lstStyle>
            <a:lvl1pPr>
              <a:defRPr>
                <a:solidFill>
                  <a:srgbClr val="1D1D74"/>
                </a:solidFill>
              </a:defRPr>
            </a:lvl1pPr>
          </a:lstStyle>
          <a:p>
            <a:r>
              <a:rPr lang="fr-FR" dirty="0" smtClean="0"/>
              <a:t>11/12/2025</a:t>
            </a:r>
            <a:endParaRPr lang="fr-FR" dirty="0"/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D2E4176C-7890-FCDE-E3BA-7880D1541F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1343025"/>
            <a:ext cx="10801350" cy="4786313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675763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E4176C-7890-FCDE-E3BA-7880D1541F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1343025"/>
            <a:ext cx="5292725" cy="4786313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3A68C2-03F0-D3C1-1C1F-532C8A016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50" y="1343025"/>
            <a:ext cx="5292724" cy="4786313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D0E8317-6100-4728-184D-31EFF1753D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16000"/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6500" y="2222500"/>
            <a:ext cx="4635500" cy="4635500"/>
          </a:xfrm>
          <a:prstGeom prst="rect">
            <a:avLst/>
          </a:prstGeom>
        </p:spPr>
      </p:pic>
      <p:sp>
        <p:nvSpPr>
          <p:cNvPr id="18" name="Espace réservé du pied de page 2">
            <a:extLst>
              <a:ext uri="{FF2B5EF4-FFF2-40B4-BE49-F238E27FC236}">
                <a16:creationId xmlns:a16="http://schemas.microsoft.com/office/drawing/2014/main" id="{B6450D56-F435-4A27-B920-5376803E8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44498" y="6318001"/>
            <a:ext cx="2906816" cy="540000"/>
          </a:xfrm>
        </p:spPr>
        <p:txBody>
          <a:bodyPr/>
          <a:lstStyle>
            <a:lvl1pPr>
              <a:defRPr>
                <a:solidFill>
                  <a:srgbClr val="1D1D74"/>
                </a:solidFill>
              </a:defRPr>
            </a:lvl1pPr>
          </a:lstStyle>
          <a:p>
            <a:r>
              <a:rPr lang="fr-FR" dirty="0" smtClean="0"/>
              <a:t>Séminaire DESIR du 05-06 février 2026</a:t>
            </a:r>
            <a:endParaRPr lang="fr-FR" dirty="0"/>
          </a:p>
        </p:txBody>
      </p:sp>
      <p:sp>
        <p:nvSpPr>
          <p:cNvPr id="19" name="Espace réservé du numéro de diapositive 3">
            <a:extLst>
              <a:ext uri="{FF2B5EF4-FFF2-40B4-BE49-F238E27FC236}">
                <a16:creationId xmlns:a16="http://schemas.microsoft.com/office/drawing/2014/main" id="{13F17099-300B-92B2-0055-CA9B48CA8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5325" y="6318001"/>
            <a:ext cx="504083" cy="540000"/>
          </a:xfrm>
        </p:spPr>
        <p:txBody>
          <a:bodyPr/>
          <a:lstStyle>
            <a:lvl1pPr>
              <a:defRPr>
                <a:solidFill>
                  <a:srgbClr val="1D1D74"/>
                </a:solidFill>
              </a:defRPr>
            </a:lvl1pPr>
          </a:lstStyle>
          <a:p>
            <a:fld id="{94B63599-5DA0-BE42-AE37-88D1760620F1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20" name="Connecteur droit 19"/>
          <p:cNvCxnSpPr/>
          <p:nvPr userDrawn="1"/>
        </p:nvCxnSpPr>
        <p:spPr>
          <a:xfrm flipH="1">
            <a:off x="1" y="6318000"/>
            <a:ext cx="12189100" cy="0"/>
          </a:xfrm>
          <a:prstGeom prst="line">
            <a:avLst/>
          </a:prstGeom>
          <a:ln w="28575" cap="flat">
            <a:gradFill flip="none" rotWithShape="1">
              <a:gsLst>
                <a:gs pos="74000">
                  <a:srgbClr val="F9FCFF"/>
                </a:gs>
                <a:gs pos="0">
                  <a:srgbClr val="EEF8FF"/>
                </a:gs>
                <a:gs pos="100000">
                  <a:schemeClr val="bg1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re 1">
            <a:extLst>
              <a:ext uri="{FF2B5EF4-FFF2-40B4-BE49-F238E27FC236}">
                <a16:creationId xmlns:a16="http://schemas.microsoft.com/office/drawing/2014/main" id="{31889C5F-FFF3-528F-720C-6BB462D54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" y="284"/>
            <a:ext cx="12189099" cy="655236"/>
          </a:xfrm>
        </p:spPr>
        <p:txBody>
          <a:bodyPr>
            <a:normAutofit/>
          </a:bodyPr>
          <a:lstStyle>
            <a:lvl1pPr>
              <a:defRPr sz="3200" baseline="0">
                <a:solidFill>
                  <a:srgbClr val="ED7D3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23" name="ZoneTexte 22"/>
          <p:cNvSpPr txBox="1"/>
          <p:nvPr userDrawn="1"/>
        </p:nvSpPr>
        <p:spPr>
          <a:xfrm>
            <a:off x="11221279" y="424689"/>
            <a:ext cx="967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1D1D74"/>
                </a:solidFill>
                <a:latin typeface="Arial Narrow" panose="020B0606020202030204" pitchFamily="34" charset="0"/>
              </a:rPr>
              <a:t>DESIR</a:t>
            </a:r>
            <a:endParaRPr lang="fr-FR" sz="2000" dirty="0">
              <a:solidFill>
                <a:srgbClr val="1D1D74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4" name="Connecteur droit 23"/>
          <p:cNvCxnSpPr/>
          <p:nvPr userDrawn="1"/>
        </p:nvCxnSpPr>
        <p:spPr>
          <a:xfrm flipH="1">
            <a:off x="1" y="655521"/>
            <a:ext cx="11221278" cy="0"/>
          </a:xfrm>
          <a:prstGeom prst="line">
            <a:avLst/>
          </a:prstGeom>
          <a:ln w="28575" cap="flat">
            <a:gradFill flip="none" rotWithShape="1">
              <a:gsLst>
                <a:gs pos="46000">
                  <a:srgbClr val="9494BD"/>
                </a:gs>
                <a:gs pos="0">
                  <a:schemeClr val="bg1"/>
                </a:gs>
                <a:gs pos="100000">
                  <a:srgbClr val="1D1D74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Image 24"/>
          <p:cNvPicPr>
            <a:picLocks noChangeAspect="1"/>
          </p:cNvPicPr>
          <p:nvPr userDrawn="1"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73730" y="40121"/>
            <a:ext cx="1889990" cy="403198"/>
          </a:xfrm>
          <a:prstGeom prst="rect">
            <a:avLst/>
          </a:prstGeom>
        </p:spPr>
      </p:pic>
      <p:sp>
        <p:nvSpPr>
          <p:cNvPr id="21" name="Espace réservé de la date 1">
            <a:extLst>
              <a:ext uri="{FF2B5EF4-FFF2-40B4-BE49-F238E27FC236}">
                <a16:creationId xmlns:a16="http://schemas.microsoft.com/office/drawing/2014/main" id="{C3F002E4-6434-1420-E8D9-7B0AE58D3D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96450" y="6318001"/>
            <a:ext cx="1800225" cy="540000"/>
          </a:xfrm>
        </p:spPr>
        <p:txBody>
          <a:bodyPr/>
          <a:lstStyle>
            <a:lvl1pPr>
              <a:defRPr>
                <a:solidFill>
                  <a:srgbClr val="1D1D74"/>
                </a:solidFill>
              </a:defRPr>
            </a:lvl1pPr>
          </a:lstStyle>
          <a:p>
            <a:r>
              <a:rPr lang="fr-FR" dirty="0" smtClean="0"/>
              <a:t>11/12/2025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72166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bg>
      <p:bgPr>
        <a:solidFill>
          <a:srgbClr val="261F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EA0C97-D4A6-5A81-BBDC-8810F9C79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5" y="3957811"/>
            <a:ext cx="10801350" cy="1439863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  <p:pic>
        <p:nvPicPr>
          <p:cNvPr id="7" name="Image 6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A2EF189B-E94F-EF08-BB3E-E2B21280D1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67213" y="1989138"/>
            <a:ext cx="3457575" cy="729933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6367750" y="2689315"/>
            <a:ext cx="16855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DESIR</a:t>
            </a:r>
            <a:endParaRPr lang="fr-FR" sz="3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8716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D8250EB-B0C5-1B57-C3BE-6BA2B94C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549275"/>
            <a:ext cx="10801350" cy="1141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290FDB-4BF6-552E-F9DE-E0BE6EB81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1989138"/>
            <a:ext cx="10801350" cy="414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DA5BD8-C4D6-207B-4C7D-26B9235883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696450" y="6318001"/>
            <a:ext cx="1800225" cy="54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 dirty="0" smtClean="0"/>
              <a:t>11/12/2025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04228E-A1D3-107C-CD03-5E01B1840B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44498" y="6318001"/>
            <a:ext cx="2906816" cy="54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 dirty="0" smtClean="0"/>
              <a:t>Séminaire DESIR du 05-06 février 2026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1C997C-4506-BCCC-5373-325AA0E6A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5325" y="6318001"/>
            <a:ext cx="504083" cy="54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fld id="{94B63599-5DA0-BE42-AE37-88D1760620F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4605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9" r:id="rId2"/>
    <p:sldLayoutId id="2147483675" r:id="rId3"/>
    <p:sldLayoutId id="2147483678" r:id="rId4"/>
    <p:sldLayoutId id="2147483652" r:id="rId5"/>
    <p:sldLayoutId id="2147483677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None/>
        <a:defRPr sz="1600" b="0" i="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1600" b="0" i="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1400" b="0" i="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1200" b="0" i="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1200" b="0" i="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46" userDrawn="1">
          <p15:clr>
            <a:srgbClr val="547EBF"/>
          </p15:clr>
        </p15:guide>
        <p15:guide id="2" orient="horz" pos="3861" userDrawn="1">
          <p15:clr>
            <a:srgbClr val="547EBF"/>
          </p15:clr>
        </p15:guide>
        <p15:guide id="3" pos="7242" userDrawn="1">
          <p15:clr>
            <a:srgbClr val="547EBF"/>
          </p15:clr>
        </p15:guide>
        <p15:guide id="4" pos="438" userDrawn="1">
          <p15:clr>
            <a:srgbClr val="547EBF"/>
          </p15:clr>
        </p15:guide>
        <p15:guide id="5" pos="2751" userDrawn="1">
          <p15:clr>
            <a:srgbClr val="F26B43"/>
          </p15:clr>
        </p15:guide>
        <p15:guide id="6" pos="5065" userDrawn="1">
          <p15:clr>
            <a:srgbClr val="F26B43"/>
          </p15:clr>
        </p15:guide>
        <p15:guide id="7" pos="3840" userDrawn="1">
          <p15:clr>
            <a:srgbClr val="FDE53C"/>
          </p15:clr>
        </p15:guide>
        <p15:guide id="8" orient="horz" pos="2160" userDrawn="1">
          <p15:clr>
            <a:srgbClr val="FDE53C"/>
          </p15:clr>
        </p15:guide>
        <p15:guide id="9" orient="horz" pos="1253" userDrawn="1">
          <p15:clr>
            <a:srgbClr val="F26B43"/>
          </p15:clr>
        </p15:guide>
        <p15:guide id="10" pos="1572" userDrawn="1">
          <p15:clr>
            <a:srgbClr val="9FCC3B"/>
          </p15:clr>
        </p15:guide>
        <p15:guide id="11" pos="6108" userDrawn="1">
          <p15:clr>
            <a:srgbClr val="9FCC3B"/>
          </p15:clr>
        </p15:guide>
        <p15:guide id="12" orient="horz" pos="3067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4929" userDrawn="1">
          <p15:clr>
            <a:srgbClr val="F26B43"/>
          </p15:clr>
        </p15:guide>
        <p15:guide id="15" pos="3772" userDrawn="1">
          <p15:clr>
            <a:srgbClr val="FBAE40"/>
          </p15:clr>
        </p15:guide>
        <p15:guide id="16" pos="3908" userDrawn="1">
          <p15:clr>
            <a:srgbClr val="FBAE4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5325" y="1979525"/>
            <a:ext cx="10801349" cy="2280976"/>
          </a:xfrm>
        </p:spPr>
        <p:txBody>
          <a:bodyPr>
            <a:normAutofit fontScale="90000"/>
          </a:bodyPr>
          <a:lstStyle/>
          <a:p>
            <a:pPr algn="ctr"/>
            <a:r>
              <a:rPr lang="fr-FR" sz="5400" dirty="0"/>
              <a:t>Projet SP2 - DESIR</a:t>
            </a:r>
            <a:br>
              <a:rPr lang="fr-FR" sz="5400" dirty="0"/>
            </a:br>
            <a:r>
              <a:rPr lang="fr-FR" sz="5400" dirty="0" smtClean="0"/>
              <a:t>Séminaire DESIR</a:t>
            </a:r>
            <a:r>
              <a:rPr lang="fr-FR" sz="5400" dirty="0"/>
              <a:t/>
            </a:r>
            <a:br>
              <a:rPr lang="fr-FR" sz="5400" dirty="0"/>
            </a:br>
            <a:r>
              <a:rPr lang="fr-FR" sz="5400" dirty="0" smtClean="0"/>
              <a:t>05-06 février 2026</a:t>
            </a:r>
            <a:endParaRPr lang="fr-FR" sz="54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251124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DESIR du 05-06 février 2026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63599-5DA0-BE42-AE37-88D1760620F1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9476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DESIR du 05-06 février 2026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63599-5DA0-BE42-AE37-88D1760620F1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1124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DESIR du 05-06 février 2026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63599-5DA0-BE42-AE37-88D1760620F1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9873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DESIR du 05-06 février 2026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63599-5DA0-BE42-AE37-88D1760620F1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547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8849" y="3551428"/>
            <a:ext cx="10801350" cy="1439863"/>
          </a:xfrm>
        </p:spPr>
        <p:txBody>
          <a:bodyPr/>
          <a:lstStyle/>
          <a:p>
            <a:r>
              <a:rPr lang="fr-FR" dirty="0" smtClean="0"/>
              <a:t>Merci pour votre attention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/>
          <a:srcRect t="1" b="328"/>
          <a:stretch/>
        </p:blipFill>
        <p:spPr>
          <a:xfrm>
            <a:off x="5095724" y="5265337"/>
            <a:ext cx="1847599" cy="1185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28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GANIL">
      <a:dk1>
        <a:srgbClr val="000000"/>
      </a:dk1>
      <a:lt1>
        <a:srgbClr val="FFFFFF"/>
      </a:lt1>
      <a:dk2>
        <a:srgbClr val="261F4D"/>
      </a:dk2>
      <a:lt2>
        <a:srgbClr val="CACDDE"/>
      </a:lt2>
      <a:accent1>
        <a:srgbClr val="60A3B3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60A3B3"/>
      </a:hlink>
      <a:folHlink>
        <a:srgbClr val="C9582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8341</TotalTime>
  <Words>43</Words>
  <Application>Microsoft Office PowerPoint</Application>
  <PresentationFormat>Grand écran</PresentationFormat>
  <Paragraphs>10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Arial Narrow</vt:lpstr>
      <vt:lpstr>Calibri</vt:lpstr>
      <vt:lpstr>Thème Office</vt:lpstr>
      <vt:lpstr>Projet SP2 - DESIR Séminaire DESIR 05-06 février 2026</vt:lpstr>
      <vt:lpstr>Présentation PowerPoint</vt:lpstr>
      <vt:lpstr>Présentation PowerPoint</vt:lpstr>
      <vt:lpstr>Présentation PowerPoint</vt:lpstr>
      <vt:lpstr>Présentation PowerPoint</vt:lpstr>
      <vt:lpstr>Merci pour votre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Pupin Stéphanie</dc:creator>
  <cp:lastModifiedBy>Lorusso Joelle</cp:lastModifiedBy>
  <cp:revision>297</cp:revision>
  <cp:lastPrinted>2026-01-08T11:00:55Z</cp:lastPrinted>
  <dcterms:created xsi:type="dcterms:W3CDTF">2024-02-01T13:48:29Z</dcterms:created>
  <dcterms:modified xsi:type="dcterms:W3CDTF">2026-02-05T11:24:41Z</dcterms:modified>
</cp:coreProperties>
</file>