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2"/>
  </p:notesMasterIdLst>
  <p:handoutMasterIdLst>
    <p:handoutMasterId r:id="rId43"/>
  </p:handoutMasterIdLst>
  <p:sldIdLst>
    <p:sldId id="256" r:id="rId2"/>
    <p:sldId id="310" r:id="rId3"/>
    <p:sldId id="322" r:id="rId4"/>
    <p:sldId id="289" r:id="rId5"/>
    <p:sldId id="311" r:id="rId6"/>
    <p:sldId id="331" r:id="rId7"/>
    <p:sldId id="297" r:id="rId8"/>
    <p:sldId id="302" r:id="rId9"/>
    <p:sldId id="300" r:id="rId10"/>
    <p:sldId id="301" r:id="rId11"/>
    <p:sldId id="303" r:id="rId12"/>
    <p:sldId id="304" r:id="rId13"/>
    <p:sldId id="305" r:id="rId14"/>
    <p:sldId id="312" r:id="rId15"/>
    <p:sldId id="299" r:id="rId16"/>
    <p:sldId id="313" r:id="rId17"/>
    <p:sldId id="323" r:id="rId18"/>
    <p:sldId id="314" r:id="rId19"/>
    <p:sldId id="315" r:id="rId20"/>
    <p:sldId id="326" r:id="rId21"/>
    <p:sldId id="316" r:id="rId22"/>
    <p:sldId id="317" r:id="rId23"/>
    <p:sldId id="318" r:id="rId24"/>
    <p:sldId id="325" r:id="rId25"/>
    <p:sldId id="319" r:id="rId26"/>
    <p:sldId id="320" r:id="rId27"/>
    <p:sldId id="321" r:id="rId28"/>
    <p:sldId id="334" r:id="rId29"/>
    <p:sldId id="336" r:id="rId30"/>
    <p:sldId id="337" r:id="rId31"/>
    <p:sldId id="324" r:id="rId32"/>
    <p:sldId id="332" r:id="rId33"/>
    <p:sldId id="306" r:id="rId34"/>
    <p:sldId id="308" r:id="rId35"/>
    <p:sldId id="309" r:id="rId36"/>
    <p:sldId id="327" r:id="rId37"/>
    <p:sldId id="328" r:id="rId38"/>
    <p:sldId id="329" r:id="rId39"/>
    <p:sldId id="333" r:id="rId40"/>
    <p:sldId id="330" r:id="rId41"/>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e LACROIX" initials="AL" lastIdx="3" clrIdx="0">
    <p:extLst>
      <p:ext uri="{19B8F6BF-5375-455C-9EA6-DF929625EA0E}">
        <p15:presenceInfo xmlns:p15="http://schemas.microsoft.com/office/powerpoint/2012/main" userId="S-1-5-21-2060718226-1440286284-1606240830-11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54A"/>
    <a:srgbClr val="00B3CC"/>
    <a:srgbClr val="00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5" autoAdjust="0"/>
    <p:restoredTop sz="95931" autoAdjust="0"/>
  </p:normalViewPr>
  <p:slideViewPr>
    <p:cSldViewPr>
      <p:cViewPr>
        <p:scale>
          <a:sx n="75" d="100"/>
          <a:sy n="75" d="100"/>
        </p:scale>
        <p:origin x="768" y="60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853"/>
    </p:cViewPr>
  </p:sorterViewPr>
  <p:notesViewPr>
    <p:cSldViewPr>
      <p:cViewPr varScale="1">
        <p:scale>
          <a:sx n="89" d="100"/>
          <a:sy n="89" d="100"/>
        </p:scale>
        <p:origin x="38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lacroix\Desktop\Einstein%20Telescope\Collaboration_CERN\R&#233;union%20ET-CERN\11_20%20Mars\Transfert_Functions.xlsm"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b="1" i="0" u="none" strike="noStrike" cap="small" baseline="0" dirty="0" err="1"/>
              <a:t>Harmonic</a:t>
            </a:r>
            <a:r>
              <a:rPr lang="fr-FR" sz="1100" b="1" i="0" u="none" strike="noStrike" cap="small" baseline="0" dirty="0"/>
              <a:t> </a:t>
            </a:r>
            <a:r>
              <a:rPr lang="fr-FR" sz="1100" b="1" i="0" u="none" strike="noStrike" cap="small" baseline="0" dirty="0" err="1"/>
              <a:t>Response</a:t>
            </a:r>
            <a:r>
              <a:rPr lang="fr-FR" sz="1100" b="1" i="0" u="none" strike="noStrike" cap="small" baseline="0" dirty="0"/>
              <a:t> of a 500 m </a:t>
            </a:r>
            <a:r>
              <a:rPr lang="fr-FR" sz="1100" b="1" i="0" u="none" strike="noStrike" cap="small" baseline="0" dirty="0" err="1"/>
              <a:t>Beam</a:t>
            </a:r>
            <a:r>
              <a:rPr lang="fr-FR" sz="1100" b="1" i="0" u="none" strike="noStrike" cap="small" baseline="0" dirty="0"/>
              <a:t> Pipe Under 1 mm Axial (X) Excitation</a:t>
            </a:r>
            <a:br>
              <a:rPr lang="fr-FR" sz="1100" b="1" i="0" u="none" strike="noStrike" cap="small" baseline="0" dirty="0"/>
            </a:br>
            <a:r>
              <a:rPr lang="fr-FR" sz="1100" b="1" i="0" u="none" strike="noStrike" cap="small" baseline="0" dirty="0"/>
              <a:t>Transfer </a:t>
            </a:r>
            <a:r>
              <a:rPr lang="fr-FR" sz="1100" b="1" i="0" u="none" strike="noStrike" cap="small" baseline="0" dirty="0" err="1"/>
              <a:t>Functions</a:t>
            </a:r>
            <a:r>
              <a:rPr lang="fr-FR" sz="1100" b="1" i="0" u="none" strike="noStrike" cap="small" baseline="0" dirty="0"/>
              <a:t> of the </a:t>
            </a:r>
            <a:r>
              <a:rPr lang="fr-FR" sz="1100" b="1" i="0" u="none" strike="noStrike" cap="small" baseline="0" dirty="0" err="1"/>
              <a:t>Upper</a:t>
            </a:r>
            <a:r>
              <a:rPr lang="fr-FR" sz="1100" b="1" i="0" u="none" strike="noStrike" cap="small" baseline="0" dirty="0"/>
              <a:t> Baffle</a:t>
            </a:r>
            <a:endParaRPr lang="fr-FR" sz="1100" b="1" cap="small"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661096184365487"/>
          <c:y val="0.13603734719441746"/>
          <c:w val="0.81779313253319241"/>
          <c:h val="0.7154067921274162"/>
        </c:manualLayout>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Axis)'!$B$3:$B$502</c:f>
              <c:numCache>
                <c:formatCode>General</c:formatCode>
                <c:ptCount val="500"/>
                <c:pt idx="0">
                  <c:v>1.0031000000000001</c:v>
                </c:pt>
                <c:pt idx="1">
                  <c:v>1.0124</c:v>
                </c:pt>
                <c:pt idx="2">
                  <c:v>1.0284</c:v>
                </c:pt>
                <c:pt idx="3">
                  <c:v>1.0513999999999999</c:v>
                </c:pt>
                <c:pt idx="4">
                  <c:v>1.0823</c:v>
                </c:pt>
                <c:pt idx="5">
                  <c:v>1.1222000000000001</c:v>
                </c:pt>
                <c:pt idx="6">
                  <c:v>1.1727000000000001</c:v>
                </c:pt>
                <c:pt idx="7">
                  <c:v>1.236</c:v>
                </c:pt>
                <c:pt idx="8">
                  <c:v>1.3150999999999999</c:v>
                </c:pt>
                <c:pt idx="9">
                  <c:v>1.4144000000000001</c:v>
                </c:pt>
                <c:pt idx="10">
                  <c:v>1.5403</c:v>
                </c:pt>
                <c:pt idx="11">
                  <c:v>1.7023999999999999</c:v>
                </c:pt>
                <c:pt idx="12">
                  <c:v>1.9158999999999999</c:v>
                </c:pt>
                <c:pt idx="13">
                  <c:v>2.2061999999999999</c:v>
                </c:pt>
                <c:pt idx="14">
                  <c:v>2.6192000000000002</c:v>
                </c:pt>
                <c:pt idx="15">
                  <c:v>3.2465000000000002</c:v>
                </c:pt>
                <c:pt idx="16">
                  <c:v>4.3026999999999997</c:v>
                </c:pt>
                <c:pt idx="17">
                  <c:v>6.4344000000000001</c:v>
                </c:pt>
                <c:pt idx="18">
                  <c:v>12.935</c:v>
                </c:pt>
                <c:pt idx="19">
                  <c:v>78.709999999999994</c:v>
                </c:pt>
                <c:pt idx="20">
                  <c:v>14.734</c:v>
                </c:pt>
                <c:pt idx="21">
                  <c:v>6.7336</c:v>
                </c:pt>
                <c:pt idx="22">
                  <c:v>4.4762000000000004</c:v>
                </c:pt>
                <c:pt idx="23">
                  <c:v>3.3862999999999999</c:v>
                </c:pt>
                <c:pt idx="24">
                  <c:v>2.7483</c:v>
                </c:pt>
                <c:pt idx="25">
                  <c:v>2.3342000000000001</c:v>
                </c:pt>
                <c:pt idx="26">
                  <c:v>2.0487000000000002</c:v>
                </c:pt>
                <c:pt idx="27">
                  <c:v>1.8460000000000001</c:v>
                </c:pt>
                <c:pt idx="28">
                  <c:v>1.7076</c:v>
                </c:pt>
                <c:pt idx="29">
                  <c:v>1.5481</c:v>
                </c:pt>
                <c:pt idx="30">
                  <c:v>1.4538</c:v>
                </c:pt>
                <c:pt idx="31">
                  <c:v>1.4089</c:v>
                </c:pt>
                <c:pt idx="32">
                  <c:v>1.3751</c:v>
                </c:pt>
                <c:pt idx="33">
                  <c:v>1.3580000000000001</c:v>
                </c:pt>
                <c:pt idx="34">
                  <c:v>1.3587</c:v>
                </c:pt>
                <c:pt idx="35">
                  <c:v>1.3783000000000001</c:v>
                </c:pt>
                <c:pt idx="36">
                  <c:v>1.4197</c:v>
                </c:pt>
                <c:pt idx="37">
                  <c:v>1.4872000000000001</c:v>
                </c:pt>
                <c:pt idx="38">
                  <c:v>1.6084000000000001</c:v>
                </c:pt>
                <c:pt idx="39">
                  <c:v>2.2627999999999999</c:v>
                </c:pt>
                <c:pt idx="40">
                  <c:v>2.3275000000000001</c:v>
                </c:pt>
                <c:pt idx="41">
                  <c:v>2.8450000000000002</c:v>
                </c:pt>
                <c:pt idx="42">
                  <c:v>4.1456</c:v>
                </c:pt>
                <c:pt idx="43">
                  <c:v>10.129</c:v>
                </c:pt>
                <c:pt idx="44">
                  <c:v>4.8558000000000003</c:v>
                </c:pt>
                <c:pt idx="45">
                  <c:v>3.7435999999999998</c:v>
                </c:pt>
                <c:pt idx="46">
                  <c:v>3.3027000000000002</c:v>
                </c:pt>
                <c:pt idx="47">
                  <c:v>0.84892000000000001</c:v>
                </c:pt>
                <c:pt idx="48">
                  <c:v>12.432</c:v>
                </c:pt>
                <c:pt idx="49">
                  <c:v>22.896000000000001</c:v>
                </c:pt>
                <c:pt idx="50">
                  <c:v>1.7784</c:v>
                </c:pt>
                <c:pt idx="51">
                  <c:v>0.14541000000000001</c:v>
                </c:pt>
                <c:pt idx="52">
                  <c:v>0.25269000000000003</c:v>
                </c:pt>
                <c:pt idx="53">
                  <c:v>0.30567</c:v>
                </c:pt>
                <c:pt idx="54">
                  <c:v>0.30465999999999999</c:v>
                </c:pt>
                <c:pt idx="55">
                  <c:v>0.28691</c:v>
                </c:pt>
                <c:pt idx="56">
                  <c:v>0.26469999999999999</c:v>
                </c:pt>
                <c:pt idx="57">
                  <c:v>0.24238000000000001</c:v>
                </c:pt>
                <c:pt idx="58">
                  <c:v>0.22156000000000001</c:v>
                </c:pt>
                <c:pt idx="59">
                  <c:v>0.20258000000000001</c:v>
                </c:pt>
                <c:pt idx="60">
                  <c:v>0.18568000000000001</c:v>
                </c:pt>
                <c:pt idx="61">
                  <c:v>0.17050000000000001</c:v>
                </c:pt>
                <c:pt idx="62">
                  <c:v>0.15679000000000001</c:v>
                </c:pt>
                <c:pt idx="63">
                  <c:v>0.14479</c:v>
                </c:pt>
                <c:pt idx="64">
                  <c:v>0.13403999999999999</c:v>
                </c:pt>
                <c:pt idx="65">
                  <c:v>0.12441000000000001</c:v>
                </c:pt>
                <c:pt idx="66">
                  <c:v>0.11577</c:v>
                </c:pt>
                <c:pt idx="67">
                  <c:v>0.10796</c:v>
                </c:pt>
                <c:pt idx="68">
                  <c:v>0.10095</c:v>
                </c:pt>
                <c:pt idx="69" formatCode="0.00E+00">
                  <c:v>9.4524999999999998E-2</c:v>
                </c:pt>
                <c:pt idx="70" formatCode="0.00E+00">
                  <c:v>8.8329000000000005E-2</c:v>
                </c:pt>
                <c:pt idx="71" formatCode="0.00E+00">
                  <c:v>8.3775000000000002E-2</c:v>
                </c:pt>
                <c:pt idx="72" formatCode="0.00E+00">
                  <c:v>7.8801999999999997E-2</c:v>
                </c:pt>
                <c:pt idx="73" formatCode="0.00E+00">
                  <c:v>7.4339000000000002E-2</c:v>
                </c:pt>
                <c:pt idx="74" formatCode="0.00E+00">
                  <c:v>7.0239999999999997E-2</c:v>
                </c:pt>
                <c:pt idx="75" formatCode="0.00E+00">
                  <c:v>6.6434999999999994E-2</c:v>
                </c:pt>
                <c:pt idx="76" formatCode="0.00E+00">
                  <c:v>6.2898999999999997E-2</c:v>
                </c:pt>
                <c:pt idx="77" formatCode="0.00E+00">
                  <c:v>5.9479999999999998E-2</c:v>
                </c:pt>
                <c:pt idx="78" formatCode="0.00E+00">
                  <c:v>5.6064999999999997E-2</c:v>
                </c:pt>
                <c:pt idx="79" formatCode="0.00E+00">
                  <c:v>5.2254000000000002E-2</c:v>
                </c:pt>
                <c:pt idx="80" formatCode="0.00E+00">
                  <c:v>4.6875E-2</c:v>
                </c:pt>
                <c:pt idx="81" formatCode="0.00E+00">
                  <c:v>5.9026000000000002E-2</c:v>
                </c:pt>
                <c:pt idx="82" formatCode="0.00E+00">
                  <c:v>5.3100000000000001E-2</c:v>
                </c:pt>
                <c:pt idx="83" formatCode="0.00E+00">
                  <c:v>4.9561000000000001E-2</c:v>
                </c:pt>
                <c:pt idx="84" formatCode="0.00E+00">
                  <c:v>4.7069E-2</c:v>
                </c:pt>
                <c:pt idx="85" formatCode="0.00E+00">
                  <c:v>4.5026999999999998E-2</c:v>
                </c:pt>
                <c:pt idx="86" formatCode="0.00E+00">
                  <c:v>4.3253E-2</c:v>
                </c:pt>
                <c:pt idx="87" formatCode="0.00E+00">
                  <c:v>4.1673000000000002E-2</c:v>
                </c:pt>
                <c:pt idx="88" formatCode="0.00E+00">
                  <c:v>4.0252000000000003E-2</c:v>
                </c:pt>
                <c:pt idx="89" formatCode="0.00E+00">
                  <c:v>3.8981000000000002E-2</c:v>
                </c:pt>
                <c:pt idx="90" formatCode="0.00E+00">
                  <c:v>3.7885000000000002E-2</c:v>
                </c:pt>
                <c:pt idx="91" formatCode="0.00E+00">
                  <c:v>3.6798999999999998E-2</c:v>
                </c:pt>
                <c:pt idx="92" formatCode="0.00E+00">
                  <c:v>3.5122E-2</c:v>
                </c:pt>
                <c:pt idx="93" formatCode="0.00E+00">
                  <c:v>3.3929000000000001E-2</c:v>
                </c:pt>
                <c:pt idx="94" formatCode="0.00E+00">
                  <c:v>3.3050000000000003E-2</c:v>
                </c:pt>
                <c:pt idx="95" formatCode="0.00E+00">
                  <c:v>3.2342000000000003E-2</c:v>
                </c:pt>
                <c:pt idx="96" formatCode="0.00E+00">
                  <c:v>3.1634000000000002E-2</c:v>
                </c:pt>
                <c:pt idx="97" formatCode="0.00E+00">
                  <c:v>3.0960999999999999E-2</c:v>
                </c:pt>
                <c:pt idx="98" formatCode="0.00E+00">
                  <c:v>3.0335999999999998E-2</c:v>
                </c:pt>
                <c:pt idx="99" formatCode="0.00E+00">
                  <c:v>2.9766000000000001E-2</c:v>
                </c:pt>
                <c:pt idx="100" formatCode="0.00E+00">
                  <c:v>2.9259E-2</c:v>
                </c:pt>
                <c:pt idx="101" formatCode="0.00E+00">
                  <c:v>2.8835E-2</c:v>
                </c:pt>
                <c:pt idx="102" formatCode="0.00E+00">
                  <c:v>2.8539999999999999E-2</c:v>
                </c:pt>
                <c:pt idx="103" formatCode="0.00E+00">
                  <c:v>2.8423E-2</c:v>
                </c:pt>
                <c:pt idx="104" formatCode="0.00E+00">
                  <c:v>2.6672000000000001E-2</c:v>
                </c:pt>
                <c:pt idx="105" formatCode="0.00E+00">
                  <c:v>2.6322000000000002E-2</c:v>
                </c:pt>
                <c:pt idx="106" formatCode="0.00E+00">
                  <c:v>2.6391999999999999E-2</c:v>
                </c:pt>
                <c:pt idx="107" formatCode="0.00E+00">
                  <c:v>2.6363000000000001E-2</c:v>
                </c:pt>
                <c:pt idx="108" formatCode="0.00E+00">
                  <c:v>2.6079999999999999E-2</c:v>
                </c:pt>
                <c:pt idx="109" formatCode="0.00E+00">
                  <c:v>2.6786000000000001E-2</c:v>
                </c:pt>
                <c:pt idx="110" formatCode="0.00E+00">
                  <c:v>2.4634E-2</c:v>
                </c:pt>
                <c:pt idx="111" formatCode="0.00E+00">
                  <c:v>2.5000000000000001E-2</c:v>
                </c:pt>
                <c:pt idx="112" formatCode="0.00E+00">
                  <c:v>2.1850999999999999E-2</c:v>
                </c:pt>
                <c:pt idx="113" formatCode="0.00E+00">
                  <c:v>2.2423999999999999E-2</c:v>
                </c:pt>
                <c:pt idx="114" formatCode="0.00E+00">
                  <c:v>2.2446000000000001E-2</c:v>
                </c:pt>
                <c:pt idx="115" formatCode="0.00E+00">
                  <c:v>2.2343999999999999E-2</c:v>
                </c:pt>
                <c:pt idx="116" formatCode="0.00E+00">
                  <c:v>2.2280999999999999E-2</c:v>
                </c:pt>
                <c:pt idx="117" formatCode="0.00E+00">
                  <c:v>2.3002000000000002E-2</c:v>
                </c:pt>
                <c:pt idx="118" formatCode="0.00E+00">
                  <c:v>2.2138000000000001E-2</c:v>
                </c:pt>
                <c:pt idx="119" formatCode="0.00E+00">
                  <c:v>2.2089000000000001E-2</c:v>
                </c:pt>
                <c:pt idx="120" formatCode="0.00E+00">
                  <c:v>2.5281999999999999E-2</c:v>
                </c:pt>
                <c:pt idx="121" formatCode="0.00E+00">
                  <c:v>2.5149000000000001E-2</c:v>
                </c:pt>
                <c:pt idx="122" formatCode="0.00E+00">
                  <c:v>2.5170000000000001E-2</c:v>
                </c:pt>
                <c:pt idx="123" formatCode="0.00E+00">
                  <c:v>2.4504999999999999E-2</c:v>
                </c:pt>
                <c:pt idx="124" formatCode="0.00E+00">
                  <c:v>2.6124999999999999E-2</c:v>
                </c:pt>
                <c:pt idx="125" formatCode="0.00E+00">
                  <c:v>2.6667E-2</c:v>
                </c:pt>
                <c:pt idx="126" formatCode="0.00E+00">
                  <c:v>3.0901000000000001E-2</c:v>
                </c:pt>
                <c:pt idx="127" formatCode="0.00E+00">
                  <c:v>3.0776999999999999E-2</c:v>
                </c:pt>
                <c:pt idx="128" formatCode="0.00E+00">
                  <c:v>2.5187000000000001E-2</c:v>
                </c:pt>
                <c:pt idx="129" formatCode="0.00E+00">
                  <c:v>2.6197999999999999E-2</c:v>
                </c:pt>
                <c:pt idx="130" formatCode="0.00E+00">
                  <c:v>2.7254E-2</c:v>
                </c:pt>
                <c:pt idx="131" formatCode="0.00E+00">
                  <c:v>2.8181000000000001E-2</c:v>
                </c:pt>
                <c:pt idx="132" formatCode="0.00E+00">
                  <c:v>2.9894E-2</c:v>
                </c:pt>
                <c:pt idx="133" formatCode="0.00E+00">
                  <c:v>3.2129999999999999E-2</c:v>
                </c:pt>
                <c:pt idx="134" formatCode="0.00E+00">
                  <c:v>3.2495000000000003E-2</c:v>
                </c:pt>
                <c:pt idx="135" formatCode="0.00E+00">
                  <c:v>2.9832999999999998E-2</c:v>
                </c:pt>
                <c:pt idx="136" formatCode="0.00E+00">
                  <c:v>3.2323999999999999E-2</c:v>
                </c:pt>
                <c:pt idx="137" formatCode="0.00E+00">
                  <c:v>3.3612000000000003E-2</c:v>
                </c:pt>
                <c:pt idx="138" formatCode="0.00E+00">
                  <c:v>3.6810000000000002E-2</c:v>
                </c:pt>
                <c:pt idx="139" formatCode="0.00E+00">
                  <c:v>4.1723000000000003E-2</c:v>
                </c:pt>
                <c:pt idx="140" formatCode="0.00E+00">
                  <c:v>3.8656999999999997E-2</c:v>
                </c:pt>
                <c:pt idx="141" formatCode="0.00E+00">
                  <c:v>3.8485999999999999E-2</c:v>
                </c:pt>
                <c:pt idx="142" formatCode="0.00E+00">
                  <c:v>3.5857E-2</c:v>
                </c:pt>
                <c:pt idx="143" formatCode="0.00E+00">
                  <c:v>2.7057999999999999E-2</c:v>
                </c:pt>
                <c:pt idx="144" formatCode="0.00E+00">
                  <c:v>3.2011999999999999E-2</c:v>
                </c:pt>
                <c:pt idx="145" formatCode="0.00E+00">
                  <c:v>3.6825999999999998E-2</c:v>
                </c:pt>
                <c:pt idx="146" formatCode="0.00E+00">
                  <c:v>4.1619000000000003E-2</c:v>
                </c:pt>
                <c:pt idx="147" formatCode="0.00E+00">
                  <c:v>4.6589999999999999E-2</c:v>
                </c:pt>
                <c:pt idx="148" formatCode="0.00E+00">
                  <c:v>5.3863000000000001E-2</c:v>
                </c:pt>
                <c:pt idx="149" formatCode="0.00E+00">
                  <c:v>6.2528E-2</c:v>
                </c:pt>
                <c:pt idx="150" formatCode="0.00E+00">
                  <c:v>7.7489000000000002E-2</c:v>
                </c:pt>
                <c:pt idx="151" formatCode="0.00E+00">
                  <c:v>9.2448000000000002E-2</c:v>
                </c:pt>
                <c:pt idx="152" formatCode="0.00E+00">
                  <c:v>7.5198000000000001E-2</c:v>
                </c:pt>
                <c:pt idx="153" formatCode="0.00E+00">
                  <c:v>3.6228000000000003E-2</c:v>
                </c:pt>
                <c:pt idx="154" formatCode="0.00E+00">
                  <c:v>6.3454000000000002E-3</c:v>
                </c:pt>
                <c:pt idx="155" formatCode="0.00E+00">
                  <c:v>1.7776E-2</c:v>
                </c:pt>
                <c:pt idx="156" formatCode="0.00E+00">
                  <c:v>8.0579999999999999E-2</c:v>
                </c:pt>
                <c:pt idx="157">
                  <c:v>0.21589</c:v>
                </c:pt>
                <c:pt idx="158">
                  <c:v>0.20416999999999999</c:v>
                </c:pt>
                <c:pt idx="159">
                  <c:v>0.10503</c:v>
                </c:pt>
                <c:pt idx="160" formatCode="0.00E+00">
                  <c:v>5.5746999999999998E-2</c:v>
                </c:pt>
                <c:pt idx="161" formatCode="0.00E+00">
                  <c:v>7.3652999999999996E-2</c:v>
                </c:pt>
                <c:pt idx="162" formatCode="0.00E+00">
                  <c:v>9.9926000000000001E-2</c:v>
                </c:pt>
                <c:pt idx="163">
                  <c:v>0.13314999999999999</c:v>
                </c:pt>
                <c:pt idx="164">
                  <c:v>0.18151999999999999</c:v>
                </c:pt>
                <c:pt idx="165">
                  <c:v>0.22128</c:v>
                </c:pt>
                <c:pt idx="166">
                  <c:v>0.20699999999999999</c:v>
                </c:pt>
                <c:pt idx="167">
                  <c:v>0.17706</c:v>
                </c:pt>
                <c:pt idx="168">
                  <c:v>0.21489</c:v>
                </c:pt>
                <c:pt idx="169">
                  <c:v>0.33855000000000002</c:v>
                </c:pt>
                <c:pt idx="170">
                  <c:v>0.56045</c:v>
                </c:pt>
                <c:pt idx="171">
                  <c:v>0.86424999999999996</c:v>
                </c:pt>
                <c:pt idx="172">
                  <c:v>0.56740999999999997</c:v>
                </c:pt>
                <c:pt idx="173">
                  <c:v>2.1840000000000002</c:v>
                </c:pt>
                <c:pt idx="174">
                  <c:v>4.0541</c:v>
                </c:pt>
                <c:pt idx="175">
                  <c:v>3.6427999999999998</c:v>
                </c:pt>
                <c:pt idx="176">
                  <c:v>3.5108999999999999</c:v>
                </c:pt>
                <c:pt idx="177">
                  <c:v>2.7639999999999998</c:v>
                </c:pt>
                <c:pt idx="178">
                  <c:v>2.3553000000000002</c:v>
                </c:pt>
                <c:pt idx="179">
                  <c:v>1.2232000000000001</c:v>
                </c:pt>
                <c:pt idx="180">
                  <c:v>0.70459000000000005</c:v>
                </c:pt>
                <c:pt idx="181">
                  <c:v>0.45184999999999997</c:v>
                </c:pt>
                <c:pt idx="182">
                  <c:v>0.31304999999999999</c:v>
                </c:pt>
                <c:pt idx="183">
                  <c:v>0.22947000000000001</c:v>
                </c:pt>
                <c:pt idx="184">
                  <c:v>0.17535999999999999</c:v>
                </c:pt>
                <c:pt idx="185">
                  <c:v>0.13818</c:v>
                </c:pt>
                <c:pt idx="186">
                  <c:v>0.11158</c:v>
                </c:pt>
                <c:pt idx="187" formatCode="0.00E+00">
                  <c:v>9.1950000000000004E-2</c:v>
                </c:pt>
                <c:pt idx="188" formatCode="0.00E+00">
                  <c:v>7.6939999999999995E-2</c:v>
                </c:pt>
                <c:pt idx="189" formatCode="0.00E+00">
                  <c:v>6.5270999999999996E-2</c:v>
                </c:pt>
                <c:pt idx="190" formatCode="0.00E+00">
                  <c:v>5.6462999999999999E-2</c:v>
                </c:pt>
                <c:pt idx="191" formatCode="0.00E+00">
                  <c:v>4.9258000000000003E-2</c:v>
                </c:pt>
                <c:pt idx="192" formatCode="0.00E+00">
                  <c:v>4.2998000000000001E-2</c:v>
                </c:pt>
                <c:pt idx="193" formatCode="0.00E+00">
                  <c:v>3.7873999999999998E-2</c:v>
                </c:pt>
                <c:pt idx="194" formatCode="0.00E+00">
                  <c:v>3.3549000000000002E-2</c:v>
                </c:pt>
                <c:pt idx="195" formatCode="0.00E+00">
                  <c:v>2.9652000000000001E-2</c:v>
                </c:pt>
                <c:pt idx="196" formatCode="0.00E+00">
                  <c:v>2.6866999999999999E-2</c:v>
                </c:pt>
                <c:pt idx="197" formatCode="0.00E+00">
                  <c:v>2.4309999999999998E-2</c:v>
                </c:pt>
                <c:pt idx="198" formatCode="0.00E+00">
                  <c:v>2.2041000000000002E-2</c:v>
                </c:pt>
                <c:pt idx="199" formatCode="0.00E+00">
                  <c:v>2.0067999999999999E-2</c:v>
                </c:pt>
                <c:pt idx="200" formatCode="0.00E+00">
                  <c:v>1.8331E-2</c:v>
                </c:pt>
                <c:pt idx="201" formatCode="0.00E+00">
                  <c:v>1.6836E-2</c:v>
                </c:pt>
                <c:pt idx="202" formatCode="0.00E+00">
                  <c:v>1.5486E-2</c:v>
                </c:pt>
                <c:pt idx="203" formatCode="0.00E+00">
                  <c:v>1.4283000000000001E-2</c:v>
                </c:pt>
                <c:pt idx="204" formatCode="0.00E+00">
                  <c:v>1.321E-2</c:v>
                </c:pt>
                <c:pt idx="205" formatCode="0.00E+00">
                  <c:v>1.2248999999999999E-2</c:v>
                </c:pt>
                <c:pt idx="206" formatCode="0.00E+00">
                  <c:v>1.1382E-2</c:v>
                </c:pt>
                <c:pt idx="207" formatCode="0.00E+00">
                  <c:v>1.0592000000000001E-2</c:v>
                </c:pt>
                <c:pt idx="208" formatCode="0.00E+00">
                  <c:v>9.8641000000000006E-3</c:v>
                </c:pt>
                <c:pt idx="209" formatCode="0.00E+00">
                  <c:v>9.1821999999999997E-3</c:v>
                </c:pt>
                <c:pt idx="210" formatCode="0.00E+00">
                  <c:v>8.5827999999999998E-3</c:v>
                </c:pt>
                <c:pt idx="211" formatCode="0.00E+00">
                  <c:v>8.4621000000000002E-3</c:v>
                </c:pt>
                <c:pt idx="212" formatCode="0.00E+00">
                  <c:v>8.4472000000000002E-3</c:v>
                </c:pt>
                <c:pt idx="213" formatCode="0.00E+00">
                  <c:v>8.1823999999999994E-3</c:v>
                </c:pt>
                <c:pt idx="214" formatCode="0.00E+00">
                  <c:v>7.8227999999999995E-3</c:v>
                </c:pt>
                <c:pt idx="215" formatCode="0.00E+00">
                  <c:v>7.5605000000000004E-3</c:v>
                </c:pt>
                <c:pt idx="216" formatCode="0.00E+00">
                  <c:v>7.0312999999999999E-3</c:v>
                </c:pt>
                <c:pt idx="217" formatCode="0.00E+00">
                  <c:v>5.4117000000000002E-3</c:v>
                </c:pt>
                <c:pt idx="218" formatCode="0.00E+00">
                  <c:v>4.9611000000000004E-3</c:v>
                </c:pt>
                <c:pt idx="219" formatCode="0.00E+00">
                  <c:v>4.8830999999999996E-3</c:v>
                </c:pt>
                <c:pt idx="220" formatCode="0.00E+00">
                  <c:v>4.7384999999999997E-3</c:v>
                </c:pt>
                <c:pt idx="221" formatCode="0.00E+00">
                  <c:v>4.5814999999999996E-3</c:v>
                </c:pt>
                <c:pt idx="222" formatCode="0.00E+00">
                  <c:v>4.4386E-3</c:v>
                </c:pt>
                <c:pt idx="223" formatCode="0.00E+00">
                  <c:v>4.2721E-3</c:v>
                </c:pt>
                <c:pt idx="224" formatCode="0.00E+00">
                  <c:v>4.1161000000000001E-3</c:v>
                </c:pt>
                <c:pt idx="225" formatCode="0.00E+00">
                  <c:v>3.9805999999999999E-3</c:v>
                </c:pt>
                <c:pt idx="226" formatCode="0.00E+00">
                  <c:v>3.8192E-3</c:v>
                </c:pt>
                <c:pt idx="227" formatCode="0.00E+00">
                  <c:v>3.6771E-3</c:v>
                </c:pt>
                <c:pt idx="228" formatCode="0.00E+00">
                  <c:v>3.5430000000000001E-3</c:v>
                </c:pt>
                <c:pt idx="229" formatCode="0.00E+00">
                  <c:v>3.4142E-3</c:v>
                </c:pt>
                <c:pt idx="230" formatCode="0.00E+00">
                  <c:v>3.2891000000000001E-3</c:v>
                </c:pt>
                <c:pt idx="231" formatCode="0.00E+00">
                  <c:v>3.1698E-3</c:v>
                </c:pt>
                <c:pt idx="232" formatCode="0.00E+00">
                  <c:v>3.0561999999999998E-3</c:v>
                </c:pt>
                <c:pt idx="233" formatCode="0.00E+00">
                  <c:v>2.9475999999999999E-3</c:v>
                </c:pt>
                <c:pt idx="234" formatCode="0.00E+00">
                  <c:v>2.8436999999999998E-3</c:v>
                </c:pt>
                <c:pt idx="235" formatCode="0.00E+00">
                  <c:v>2.7439999999999999E-3</c:v>
                </c:pt>
                <c:pt idx="236" formatCode="0.00E+00">
                  <c:v>2.6459000000000001E-3</c:v>
                </c:pt>
                <c:pt idx="237" formatCode="0.00E+00">
                  <c:v>2.5489000000000002E-3</c:v>
                </c:pt>
                <c:pt idx="238" formatCode="0.00E+00">
                  <c:v>2.4518999999999999E-3</c:v>
                </c:pt>
                <c:pt idx="239" formatCode="0.00E+00">
                  <c:v>2.3527999999999999E-3</c:v>
                </c:pt>
                <c:pt idx="240" formatCode="0.00E+00">
                  <c:v>2.2487000000000002E-3</c:v>
                </c:pt>
                <c:pt idx="241" formatCode="0.00E+00">
                  <c:v>2.1354E-3</c:v>
                </c:pt>
                <c:pt idx="242" formatCode="0.00E+00">
                  <c:v>2.0117999999999998E-3</c:v>
                </c:pt>
                <c:pt idx="243" formatCode="0.00E+00">
                  <c:v>1.926E-3</c:v>
                </c:pt>
                <c:pt idx="244" formatCode="0.00E+00">
                  <c:v>2.1250000000000002E-3</c:v>
                </c:pt>
                <c:pt idx="245" formatCode="0.00E+00">
                  <c:v>2.1733E-3</c:v>
                </c:pt>
                <c:pt idx="246" formatCode="0.00E+00">
                  <c:v>1.9972000000000002E-3</c:v>
                </c:pt>
                <c:pt idx="247" formatCode="0.00E+00">
                  <c:v>1.8813E-3</c:v>
                </c:pt>
                <c:pt idx="248" formatCode="0.00E+00">
                  <c:v>2.2082999999999998E-3</c:v>
                </c:pt>
                <c:pt idx="249" formatCode="0.00E+00">
                  <c:v>2.5466999999999998E-3</c:v>
                </c:pt>
                <c:pt idx="250" formatCode="0.00E+00">
                  <c:v>2.5720999999999999E-3</c:v>
                </c:pt>
                <c:pt idx="251" formatCode="0.00E+00">
                  <c:v>2.5958999999999999E-3</c:v>
                </c:pt>
                <c:pt idx="252" formatCode="0.00E+00">
                  <c:v>2.4637999999999999E-3</c:v>
                </c:pt>
                <c:pt idx="253" formatCode="0.00E+00">
                  <c:v>2.3346E-3</c:v>
                </c:pt>
                <c:pt idx="254" formatCode="0.00E+00">
                  <c:v>2.2301000000000001E-3</c:v>
                </c:pt>
                <c:pt idx="255" formatCode="0.00E+00">
                  <c:v>2.1443999999999999E-3</c:v>
                </c:pt>
                <c:pt idx="256" formatCode="0.00E+00">
                  <c:v>2.0974000000000001E-3</c:v>
                </c:pt>
                <c:pt idx="257" formatCode="0.00E+00">
                  <c:v>2.1323000000000002E-3</c:v>
                </c:pt>
                <c:pt idx="258" formatCode="0.00E+00">
                  <c:v>2.1397E-3</c:v>
                </c:pt>
                <c:pt idx="259" formatCode="0.00E+00">
                  <c:v>2.101E-3</c:v>
                </c:pt>
                <c:pt idx="260" formatCode="0.00E+00">
                  <c:v>2.0449999999999999E-3</c:v>
                </c:pt>
                <c:pt idx="261" formatCode="0.00E+00">
                  <c:v>2.0046E-3</c:v>
                </c:pt>
                <c:pt idx="262" formatCode="0.00E+00">
                  <c:v>1.9713E-3</c:v>
                </c:pt>
                <c:pt idx="263" formatCode="0.00E+00">
                  <c:v>1.9346999999999999E-3</c:v>
                </c:pt>
                <c:pt idx="264" formatCode="0.00E+00">
                  <c:v>1.9096E-3</c:v>
                </c:pt>
                <c:pt idx="265" formatCode="0.00E+00">
                  <c:v>1.9051000000000001E-3</c:v>
                </c:pt>
                <c:pt idx="266" formatCode="0.00E+00">
                  <c:v>1.8996E-3</c:v>
                </c:pt>
                <c:pt idx="267" formatCode="0.00E+00">
                  <c:v>1.8883999999999999E-3</c:v>
                </c:pt>
                <c:pt idx="268" formatCode="0.00E+00">
                  <c:v>1.8772999999999999E-3</c:v>
                </c:pt>
                <c:pt idx="269" formatCode="0.00E+00">
                  <c:v>1.8693E-3</c:v>
                </c:pt>
                <c:pt idx="270" formatCode="0.00E+00">
                  <c:v>1.8645000000000001E-3</c:v>
                </c:pt>
                <c:pt idx="271" formatCode="0.00E+00">
                  <c:v>1.8629E-3</c:v>
                </c:pt>
                <c:pt idx="272" formatCode="0.00E+00">
                  <c:v>1.8645000000000001E-3</c:v>
                </c:pt>
                <c:pt idx="273" formatCode="0.00E+00">
                  <c:v>1.8695999999999999E-3</c:v>
                </c:pt>
                <c:pt idx="274" formatCode="0.00E+00">
                  <c:v>1.8785E-3</c:v>
                </c:pt>
                <c:pt idx="275" formatCode="0.00E+00">
                  <c:v>1.8917999999999999E-3</c:v>
                </c:pt>
                <c:pt idx="276" formatCode="0.00E+00">
                  <c:v>1.9104E-3</c:v>
                </c:pt>
                <c:pt idx="277" formatCode="0.00E+00">
                  <c:v>1.9353E-3</c:v>
                </c:pt>
                <c:pt idx="278" formatCode="0.00E+00">
                  <c:v>1.9685000000000002E-3</c:v>
                </c:pt>
                <c:pt idx="279" formatCode="0.00E+00">
                  <c:v>2.0125E-3</c:v>
                </c:pt>
                <c:pt idx="280" formatCode="0.00E+00">
                  <c:v>2.0717999999999999E-3</c:v>
                </c:pt>
                <c:pt idx="281" formatCode="0.00E+00">
                  <c:v>2.1532999999999999E-3</c:v>
                </c:pt>
                <c:pt idx="282" formatCode="0.00E+00">
                  <c:v>2.2683999999999998E-3</c:v>
                </c:pt>
                <c:pt idx="283" formatCode="0.00E+00">
                  <c:v>2.4336000000000002E-3</c:v>
                </c:pt>
                <c:pt idx="284" formatCode="0.00E+00">
                  <c:v>2.6467000000000001E-3</c:v>
                </c:pt>
                <c:pt idx="285" formatCode="0.00E+00">
                  <c:v>2.6794000000000002E-3</c:v>
                </c:pt>
                <c:pt idx="286" formatCode="0.00E+00">
                  <c:v>1.9151000000000001E-3</c:v>
                </c:pt>
                <c:pt idx="287" formatCode="0.00E+00">
                  <c:v>1.1980999999999999E-3</c:v>
                </c:pt>
                <c:pt idx="288" formatCode="0.00E+00">
                  <c:v>1.0943000000000001E-3</c:v>
                </c:pt>
                <c:pt idx="289" formatCode="0.00E+00">
                  <c:v>1.1831999999999999E-3</c:v>
                </c:pt>
                <c:pt idx="290" formatCode="0.00E+00">
                  <c:v>1.2856E-3</c:v>
                </c:pt>
                <c:pt idx="291" formatCode="0.00E+00">
                  <c:v>1.379E-3</c:v>
                </c:pt>
                <c:pt idx="292" formatCode="0.00E+00">
                  <c:v>1.4580999999999999E-3</c:v>
                </c:pt>
                <c:pt idx="293" formatCode="0.00E+00">
                  <c:v>1.5219999999999999E-3</c:v>
                </c:pt>
                <c:pt idx="294" formatCode="0.00E+00">
                  <c:v>1.5786000000000001E-3</c:v>
                </c:pt>
                <c:pt idx="295" formatCode="0.00E+00">
                  <c:v>1.6295999999999999E-3</c:v>
                </c:pt>
                <c:pt idx="296" formatCode="0.00E+00">
                  <c:v>1.6758999999999999E-3</c:v>
                </c:pt>
                <c:pt idx="297" formatCode="0.00E+00">
                  <c:v>1.7313999999999999E-3</c:v>
                </c:pt>
                <c:pt idx="298" formatCode="0.00E+00">
                  <c:v>1.8043E-3</c:v>
                </c:pt>
                <c:pt idx="299" formatCode="0.00E+00">
                  <c:v>1.8655E-3</c:v>
                </c:pt>
                <c:pt idx="300" formatCode="0.00E+00">
                  <c:v>1.9369999999999999E-3</c:v>
                </c:pt>
                <c:pt idx="301" formatCode="0.00E+00">
                  <c:v>2.0335000000000002E-3</c:v>
                </c:pt>
                <c:pt idx="302" formatCode="0.00E+00">
                  <c:v>2.1134999999999999E-3</c:v>
                </c:pt>
                <c:pt idx="303" formatCode="0.00E+00">
                  <c:v>2.1871999999999998E-3</c:v>
                </c:pt>
                <c:pt idx="304" formatCode="0.00E+00">
                  <c:v>2.2644000000000002E-3</c:v>
                </c:pt>
                <c:pt idx="305" formatCode="0.00E+00">
                  <c:v>2.3475000000000002E-3</c:v>
                </c:pt>
                <c:pt idx="306" formatCode="0.00E+00">
                  <c:v>2.4383E-3</c:v>
                </c:pt>
                <c:pt idx="307" formatCode="0.00E+00">
                  <c:v>2.5393999999999998E-3</c:v>
                </c:pt>
                <c:pt idx="308" formatCode="0.00E+00">
                  <c:v>2.6524000000000001E-3</c:v>
                </c:pt>
                <c:pt idx="309" formatCode="0.00E+00">
                  <c:v>2.7791000000000001E-3</c:v>
                </c:pt>
                <c:pt idx="310" formatCode="0.00E+00">
                  <c:v>2.9204999999999999E-3</c:v>
                </c:pt>
                <c:pt idx="311" formatCode="0.00E+00">
                  <c:v>3.0809000000000001E-3</c:v>
                </c:pt>
                <c:pt idx="312" formatCode="0.00E+00">
                  <c:v>3.2651999999999998E-3</c:v>
                </c:pt>
                <c:pt idx="313" formatCode="0.00E+00">
                  <c:v>3.4830999999999998E-3</c:v>
                </c:pt>
                <c:pt idx="314" formatCode="0.00E+00">
                  <c:v>3.7615000000000001E-3</c:v>
                </c:pt>
                <c:pt idx="315" formatCode="0.00E+00">
                  <c:v>4.0965000000000003E-3</c:v>
                </c:pt>
                <c:pt idx="316" formatCode="0.00E+00">
                  <c:v>4.4783000000000002E-3</c:v>
                </c:pt>
                <c:pt idx="317" formatCode="0.00E+00">
                  <c:v>5.0112000000000004E-3</c:v>
                </c:pt>
                <c:pt idx="318" formatCode="0.00E+00">
                  <c:v>5.6982999999999999E-3</c:v>
                </c:pt>
                <c:pt idx="319" formatCode="0.00E+00">
                  <c:v>6.5132999999999996E-3</c:v>
                </c:pt>
                <c:pt idx="320" formatCode="0.00E+00">
                  <c:v>7.5623000000000001E-3</c:v>
                </c:pt>
                <c:pt idx="321" formatCode="0.00E+00">
                  <c:v>9.0197000000000003E-3</c:v>
                </c:pt>
                <c:pt idx="322" formatCode="0.00E+00">
                  <c:v>1.1126E-2</c:v>
                </c:pt>
                <c:pt idx="323" formatCode="0.00E+00">
                  <c:v>1.4282E-2</c:v>
                </c:pt>
                <c:pt idx="324" formatCode="0.00E+00">
                  <c:v>1.8957000000000002E-2</c:v>
                </c:pt>
                <c:pt idx="325" formatCode="0.00E+00">
                  <c:v>2.2859999999999998E-2</c:v>
                </c:pt>
                <c:pt idx="326" formatCode="0.00E+00">
                  <c:v>2.0191000000000001E-2</c:v>
                </c:pt>
                <c:pt idx="327" formatCode="0.00E+00">
                  <c:v>1.4966E-2</c:v>
                </c:pt>
                <c:pt idx="328" formatCode="0.00E+00">
                  <c:v>1.1187000000000001E-2</c:v>
                </c:pt>
                <c:pt idx="329" formatCode="0.00E+00">
                  <c:v>8.5839999999999996E-3</c:v>
                </c:pt>
                <c:pt idx="330" formatCode="0.00E+00">
                  <c:v>6.8301000000000004E-3</c:v>
                </c:pt>
                <c:pt idx="331" formatCode="0.00E+00">
                  <c:v>5.6255999999999997E-3</c:v>
                </c:pt>
                <c:pt idx="332" formatCode="0.00E+00">
                  <c:v>4.7597000000000004E-3</c:v>
                </c:pt>
                <c:pt idx="333" formatCode="0.00E+00">
                  <c:v>4.1092999999999998E-3</c:v>
                </c:pt>
                <c:pt idx="334" formatCode="0.00E+00">
                  <c:v>3.6113999999999999E-3</c:v>
                </c:pt>
                <c:pt idx="335" formatCode="0.00E+00">
                  <c:v>3.2439999999999999E-3</c:v>
                </c:pt>
                <c:pt idx="336" formatCode="0.00E+00">
                  <c:v>2.9535E-3</c:v>
                </c:pt>
                <c:pt idx="337" formatCode="0.00E+00">
                  <c:v>2.6787999999999998E-3</c:v>
                </c:pt>
                <c:pt idx="338" formatCode="0.00E+00">
                  <c:v>2.4053E-3</c:v>
                </c:pt>
                <c:pt idx="339" formatCode="0.00E+00">
                  <c:v>2.1554E-3</c:v>
                </c:pt>
                <c:pt idx="340" formatCode="0.00E+00">
                  <c:v>1.9363E-3</c:v>
                </c:pt>
                <c:pt idx="341" formatCode="0.00E+00">
                  <c:v>1.7403E-3</c:v>
                </c:pt>
                <c:pt idx="342" formatCode="0.00E+00">
                  <c:v>1.5579999999999999E-3</c:v>
                </c:pt>
                <c:pt idx="343" formatCode="0.00E+00">
                  <c:v>1.3833000000000001E-3</c:v>
                </c:pt>
                <c:pt idx="344" formatCode="0.00E+00">
                  <c:v>1.2117E-3</c:v>
                </c:pt>
                <c:pt idx="345" formatCode="0.00E+00">
                  <c:v>1.0415000000000001E-3</c:v>
                </c:pt>
                <c:pt idx="346" formatCode="0.00E+00">
                  <c:v>8.8283999999999997E-4</c:v>
                </c:pt>
                <c:pt idx="347" formatCode="0.00E+00">
                  <c:v>7.9007000000000003E-4</c:v>
                </c:pt>
                <c:pt idx="348" formatCode="0.00E+00">
                  <c:v>9.0089E-4</c:v>
                </c:pt>
                <c:pt idx="349" formatCode="0.00E+00">
                  <c:v>1.3894000000000001E-3</c:v>
                </c:pt>
                <c:pt idx="350" formatCode="0.00E+00">
                  <c:v>2.4653000000000001E-3</c:v>
                </c:pt>
                <c:pt idx="351" formatCode="0.00E+00">
                  <c:v>4.6217000000000003E-3</c:v>
                </c:pt>
                <c:pt idx="352" formatCode="0.00E+00">
                  <c:v>8.1995999999999996E-3</c:v>
                </c:pt>
                <c:pt idx="353" formatCode="0.00E+00">
                  <c:v>1.4034E-2</c:v>
                </c:pt>
                <c:pt idx="354" formatCode="0.00E+00">
                  <c:v>2.3814999999999999E-2</c:v>
                </c:pt>
                <c:pt idx="355" formatCode="0.00E+00">
                  <c:v>2.9107999999999998E-2</c:v>
                </c:pt>
                <c:pt idx="356" formatCode="0.00E+00">
                  <c:v>2.1735999999999998E-2</c:v>
                </c:pt>
                <c:pt idx="357" formatCode="0.00E+00">
                  <c:v>1.2670000000000001E-2</c:v>
                </c:pt>
                <c:pt idx="358" formatCode="0.00E+00">
                  <c:v>6.7754E-3</c:v>
                </c:pt>
                <c:pt idx="359" formatCode="0.00E+00">
                  <c:v>2.8833999999999999E-3</c:v>
                </c:pt>
                <c:pt idx="360" formatCode="0.00E+00">
                  <c:v>1.805E-3</c:v>
                </c:pt>
                <c:pt idx="361" formatCode="0.00E+00">
                  <c:v>3.6273999999999998E-3</c:v>
                </c:pt>
                <c:pt idx="362" formatCode="0.00E+00">
                  <c:v>5.9937999999999996E-3</c:v>
                </c:pt>
                <c:pt idx="363" formatCode="0.00E+00">
                  <c:v>8.7130999999999997E-3</c:v>
                </c:pt>
                <c:pt idx="364" formatCode="0.00E+00">
                  <c:v>1.2359E-2</c:v>
                </c:pt>
                <c:pt idx="365" formatCode="0.00E+00">
                  <c:v>1.8034999999999999E-2</c:v>
                </c:pt>
                <c:pt idx="366" formatCode="0.00E+00">
                  <c:v>2.726E-2</c:v>
                </c:pt>
                <c:pt idx="367" formatCode="0.00E+00">
                  <c:v>4.2991000000000001E-2</c:v>
                </c:pt>
                <c:pt idx="368" formatCode="0.00E+00">
                  <c:v>7.1904999999999997E-2</c:v>
                </c:pt>
                <c:pt idx="369">
                  <c:v>0.12667</c:v>
                </c:pt>
                <c:pt idx="370">
                  <c:v>0.21354000000000001</c:v>
                </c:pt>
                <c:pt idx="371">
                  <c:v>0.28027000000000002</c:v>
                </c:pt>
                <c:pt idx="372">
                  <c:v>0.25828000000000001</c:v>
                </c:pt>
                <c:pt idx="373">
                  <c:v>0.17971999999999999</c:v>
                </c:pt>
                <c:pt idx="374">
                  <c:v>0.11702</c:v>
                </c:pt>
                <c:pt idx="375" formatCode="0.00E+00">
                  <c:v>8.3497000000000002E-2</c:v>
                </c:pt>
                <c:pt idx="376" formatCode="0.00E+00">
                  <c:v>7.5573000000000001E-2</c:v>
                </c:pt>
                <c:pt idx="377" formatCode="0.00E+00">
                  <c:v>9.4577999999999995E-2</c:v>
                </c:pt>
                <c:pt idx="378">
                  <c:v>0.12775</c:v>
                </c:pt>
                <c:pt idx="379">
                  <c:v>0.14227000000000001</c:v>
                </c:pt>
                <c:pt idx="380">
                  <c:v>0.13016</c:v>
                </c:pt>
                <c:pt idx="381" formatCode="0.00E+00">
                  <c:v>9.4409000000000007E-2</c:v>
                </c:pt>
                <c:pt idx="382" formatCode="0.00E+00">
                  <c:v>5.7152000000000001E-2</c:v>
                </c:pt>
                <c:pt idx="383" formatCode="0.00E+00">
                  <c:v>3.3772000000000003E-2</c:v>
                </c:pt>
                <c:pt idx="384" formatCode="0.00E+00">
                  <c:v>2.0715000000000001E-2</c:v>
                </c:pt>
                <c:pt idx="385" formatCode="0.00E+00">
                  <c:v>1.3134E-2</c:v>
                </c:pt>
                <c:pt idx="386" formatCode="0.00E+00">
                  <c:v>8.2178000000000008E-3</c:v>
                </c:pt>
                <c:pt idx="387" formatCode="0.00E+00">
                  <c:v>4.4416999999999998E-3</c:v>
                </c:pt>
                <c:pt idx="388" formatCode="0.00E+00">
                  <c:v>1.8546000000000001E-3</c:v>
                </c:pt>
                <c:pt idx="389" formatCode="0.00E+00">
                  <c:v>1.3133999999999999E-3</c:v>
                </c:pt>
                <c:pt idx="390" formatCode="0.00E+00">
                  <c:v>1.5547E-3</c:v>
                </c:pt>
                <c:pt idx="391" formatCode="0.00E+00">
                  <c:v>1.9147000000000001E-3</c:v>
                </c:pt>
                <c:pt idx="392" formatCode="0.00E+00">
                  <c:v>2.2447000000000001E-3</c:v>
                </c:pt>
                <c:pt idx="393" formatCode="0.00E+00">
                  <c:v>2.1992000000000001E-3</c:v>
                </c:pt>
                <c:pt idx="394" formatCode="0.00E+00">
                  <c:v>1.9956000000000002E-3</c:v>
                </c:pt>
                <c:pt idx="395" formatCode="0.00E+00">
                  <c:v>1.8029999999999999E-3</c:v>
                </c:pt>
                <c:pt idx="396" formatCode="0.00E+00">
                  <c:v>1.4824E-3</c:v>
                </c:pt>
                <c:pt idx="397" formatCode="0.00E+00">
                  <c:v>1.0532E-3</c:v>
                </c:pt>
                <c:pt idx="398" formatCode="0.00E+00">
                  <c:v>5.7890000000000003E-4</c:v>
                </c:pt>
                <c:pt idx="399" formatCode="0.00E+00">
                  <c:v>3.4801E-4</c:v>
                </c:pt>
                <c:pt idx="400" formatCode="0.00E+00">
                  <c:v>1.0108000000000001E-3</c:v>
                </c:pt>
                <c:pt idx="401" formatCode="0.00E+00">
                  <c:v>1.8898999999999999E-3</c:v>
                </c:pt>
                <c:pt idx="402" formatCode="0.00E+00">
                  <c:v>2.6987999999999999E-3</c:v>
                </c:pt>
                <c:pt idx="403" formatCode="0.00E+00">
                  <c:v>3.5187999999999999E-3</c:v>
                </c:pt>
                <c:pt idx="404" formatCode="0.00E+00">
                  <c:v>4.1710000000000002E-3</c:v>
                </c:pt>
                <c:pt idx="405" formatCode="0.00E+00">
                  <c:v>3.9649000000000004E-3</c:v>
                </c:pt>
                <c:pt idx="406" formatCode="0.00E+00">
                  <c:v>3.2142E-3</c:v>
                </c:pt>
                <c:pt idx="407" formatCode="0.00E+00">
                  <c:v>4.0691E-3</c:v>
                </c:pt>
                <c:pt idx="408" formatCode="0.00E+00">
                  <c:v>6.1608000000000001E-3</c:v>
                </c:pt>
                <c:pt idx="409" formatCode="0.00E+00">
                  <c:v>8.6023000000000002E-3</c:v>
                </c:pt>
                <c:pt idx="410" formatCode="0.00E+00">
                  <c:v>1.1723000000000001E-2</c:v>
                </c:pt>
                <c:pt idx="411" formatCode="0.00E+00">
                  <c:v>1.5712E-2</c:v>
                </c:pt>
                <c:pt idx="412" formatCode="0.00E+00">
                  <c:v>1.9486E-2</c:v>
                </c:pt>
                <c:pt idx="413" formatCode="0.00E+00">
                  <c:v>1.9892E-2</c:v>
                </c:pt>
                <c:pt idx="414" formatCode="0.00E+00">
                  <c:v>1.5793999999999999E-2</c:v>
                </c:pt>
                <c:pt idx="415" formatCode="0.00E+00">
                  <c:v>1.1058E-2</c:v>
                </c:pt>
                <c:pt idx="416" formatCode="0.00E+00">
                  <c:v>8.2143000000000008E-3</c:v>
                </c:pt>
                <c:pt idx="417" formatCode="0.00E+00">
                  <c:v>7.1552999999999999E-3</c:v>
                </c:pt>
                <c:pt idx="418" formatCode="0.00E+00">
                  <c:v>8.0087999999999999E-3</c:v>
                </c:pt>
                <c:pt idx="419" formatCode="0.00E+00">
                  <c:v>1.0988E-2</c:v>
                </c:pt>
                <c:pt idx="420" formatCode="0.00E+00">
                  <c:v>1.6306000000000001E-2</c:v>
                </c:pt>
                <c:pt idx="421" formatCode="0.00E+00">
                  <c:v>2.3772999999999999E-2</c:v>
                </c:pt>
                <c:pt idx="422" formatCode="0.00E+00">
                  <c:v>3.1726999999999998E-2</c:v>
                </c:pt>
                <c:pt idx="423" formatCode="0.00E+00">
                  <c:v>3.8150999999999997E-2</c:v>
                </c:pt>
                <c:pt idx="424" formatCode="0.00E+00">
                  <c:v>4.7404000000000002E-2</c:v>
                </c:pt>
                <c:pt idx="425" formatCode="0.00E+00">
                  <c:v>6.7024E-2</c:v>
                </c:pt>
                <c:pt idx="426" formatCode="0.00E+00">
                  <c:v>9.9544999999999995E-2</c:v>
                </c:pt>
                <c:pt idx="427">
                  <c:v>0.13392000000000001</c:v>
                </c:pt>
                <c:pt idx="428">
                  <c:v>0.14881</c:v>
                </c:pt>
                <c:pt idx="429">
                  <c:v>0.14834</c:v>
                </c:pt>
                <c:pt idx="430">
                  <c:v>0.14660000000000001</c:v>
                </c:pt>
                <c:pt idx="431">
                  <c:v>0.14773</c:v>
                </c:pt>
                <c:pt idx="432">
                  <c:v>0.14749000000000001</c:v>
                </c:pt>
                <c:pt idx="433">
                  <c:v>0.13439000000000001</c:v>
                </c:pt>
                <c:pt idx="434">
                  <c:v>0.10757</c:v>
                </c:pt>
                <c:pt idx="435" formatCode="0.00E+00">
                  <c:v>8.4268999999999997E-2</c:v>
                </c:pt>
                <c:pt idx="436" formatCode="0.00E+00">
                  <c:v>7.4343999999999993E-2</c:v>
                </c:pt>
                <c:pt idx="437" formatCode="0.00E+00">
                  <c:v>7.5409000000000004E-2</c:v>
                </c:pt>
                <c:pt idx="438" formatCode="0.00E+00">
                  <c:v>8.0049999999999996E-2</c:v>
                </c:pt>
                <c:pt idx="439" formatCode="0.00E+00">
                  <c:v>8.7025000000000005E-2</c:v>
                </c:pt>
                <c:pt idx="440" formatCode="0.00E+00">
                  <c:v>9.7479999999999997E-2</c:v>
                </c:pt>
                <c:pt idx="441">
                  <c:v>0.11185</c:v>
                </c:pt>
                <c:pt idx="442">
                  <c:v>0.13222999999999999</c:v>
                </c:pt>
                <c:pt idx="443">
                  <c:v>0.15210000000000001</c:v>
                </c:pt>
                <c:pt idx="444">
                  <c:v>0.16821</c:v>
                </c:pt>
                <c:pt idx="445">
                  <c:v>0.1857</c:v>
                </c:pt>
                <c:pt idx="446">
                  <c:v>0.18855</c:v>
                </c:pt>
                <c:pt idx="447">
                  <c:v>0.17462</c:v>
                </c:pt>
                <c:pt idx="448">
                  <c:v>0.15734000000000001</c:v>
                </c:pt>
                <c:pt idx="449">
                  <c:v>0.14396999999999999</c:v>
                </c:pt>
                <c:pt idx="450">
                  <c:v>0.13356000000000001</c:v>
                </c:pt>
                <c:pt idx="451">
                  <c:v>0.13003999999999999</c:v>
                </c:pt>
                <c:pt idx="452">
                  <c:v>0.14008999999999999</c:v>
                </c:pt>
                <c:pt idx="453">
                  <c:v>0.15465999999999999</c:v>
                </c:pt>
                <c:pt idx="454">
                  <c:v>0.16464000000000001</c:v>
                </c:pt>
                <c:pt idx="455">
                  <c:v>0.16438</c:v>
                </c:pt>
                <c:pt idx="456">
                  <c:v>0.15099000000000001</c:v>
                </c:pt>
                <c:pt idx="457">
                  <c:v>0.13199</c:v>
                </c:pt>
                <c:pt idx="458">
                  <c:v>0.11268</c:v>
                </c:pt>
                <c:pt idx="459" formatCode="0.00E+00">
                  <c:v>9.7477999999999995E-2</c:v>
                </c:pt>
                <c:pt idx="460" formatCode="0.00E+00">
                  <c:v>8.3180000000000004E-2</c:v>
                </c:pt>
                <c:pt idx="461" formatCode="0.00E+00">
                  <c:v>6.6335000000000005E-2</c:v>
                </c:pt>
                <c:pt idx="462" formatCode="0.00E+00">
                  <c:v>4.9279999999999997E-2</c:v>
                </c:pt>
                <c:pt idx="463" formatCode="0.00E+00">
                  <c:v>3.5783000000000002E-2</c:v>
                </c:pt>
                <c:pt idx="464" formatCode="0.00E+00">
                  <c:v>2.5994E-2</c:v>
                </c:pt>
                <c:pt idx="465" formatCode="0.00E+00">
                  <c:v>2.0031E-2</c:v>
                </c:pt>
                <c:pt idx="466" formatCode="0.00E+00">
                  <c:v>1.8249000000000001E-2</c:v>
                </c:pt>
                <c:pt idx="467" formatCode="0.00E+00">
                  <c:v>1.8945E-2</c:v>
                </c:pt>
                <c:pt idx="468" formatCode="0.00E+00">
                  <c:v>1.9671000000000001E-2</c:v>
                </c:pt>
                <c:pt idx="469" formatCode="0.00E+00">
                  <c:v>1.9508999999999999E-2</c:v>
                </c:pt>
                <c:pt idx="470" formatCode="0.00E+00">
                  <c:v>1.9314000000000001E-2</c:v>
                </c:pt>
                <c:pt idx="471" formatCode="0.00E+00">
                  <c:v>1.9996E-2</c:v>
                </c:pt>
                <c:pt idx="472" formatCode="0.00E+00">
                  <c:v>2.0070000000000001E-2</c:v>
                </c:pt>
                <c:pt idx="473" formatCode="0.00E+00">
                  <c:v>1.9407000000000001E-2</c:v>
                </c:pt>
                <c:pt idx="474" formatCode="0.00E+00">
                  <c:v>2.2022E-2</c:v>
                </c:pt>
                <c:pt idx="475" formatCode="0.00E+00">
                  <c:v>2.9561E-2</c:v>
                </c:pt>
                <c:pt idx="476" formatCode="0.00E+00">
                  <c:v>4.1243000000000002E-2</c:v>
                </c:pt>
                <c:pt idx="477" formatCode="0.00E+00">
                  <c:v>5.7612999999999998E-2</c:v>
                </c:pt>
                <c:pt idx="478" formatCode="0.00E+00">
                  <c:v>7.8122999999999998E-2</c:v>
                </c:pt>
                <c:pt idx="479" formatCode="0.00E+00">
                  <c:v>9.5616999999999994E-2</c:v>
                </c:pt>
                <c:pt idx="480">
                  <c:v>0.10032000000000001</c:v>
                </c:pt>
                <c:pt idx="481" formatCode="0.00E+00">
                  <c:v>9.5274999999999999E-2</c:v>
                </c:pt>
                <c:pt idx="482" formatCode="0.00E+00">
                  <c:v>8.7333999999999995E-2</c:v>
                </c:pt>
                <c:pt idx="483" formatCode="0.00E+00">
                  <c:v>7.9039999999999999E-2</c:v>
                </c:pt>
                <c:pt idx="484" formatCode="0.00E+00">
                  <c:v>7.3527999999999996E-2</c:v>
                </c:pt>
                <c:pt idx="485" formatCode="0.00E+00">
                  <c:v>7.2665999999999994E-2</c:v>
                </c:pt>
                <c:pt idx="486" formatCode="0.00E+00">
                  <c:v>7.4879000000000001E-2</c:v>
                </c:pt>
                <c:pt idx="487" formatCode="0.00E+00">
                  <c:v>7.9644000000000006E-2</c:v>
                </c:pt>
                <c:pt idx="488" formatCode="0.00E+00">
                  <c:v>8.7790999999999994E-2</c:v>
                </c:pt>
                <c:pt idx="489">
                  <c:v>0.10129000000000001</c:v>
                </c:pt>
                <c:pt idx="490">
                  <c:v>0.12199</c:v>
                </c:pt>
                <c:pt idx="491">
                  <c:v>0.14591999999999999</c:v>
                </c:pt>
                <c:pt idx="492">
                  <c:v>0.16064999999999999</c:v>
                </c:pt>
                <c:pt idx="493">
                  <c:v>0.15673999999999999</c:v>
                </c:pt>
                <c:pt idx="494">
                  <c:v>0.14061999999999999</c:v>
                </c:pt>
                <c:pt idx="495">
                  <c:v>0.12203</c:v>
                </c:pt>
                <c:pt idx="496">
                  <c:v>0.10673000000000001</c:v>
                </c:pt>
                <c:pt idx="497" formatCode="0.00E+00">
                  <c:v>9.5703999999999997E-2</c:v>
                </c:pt>
                <c:pt idx="498" formatCode="0.00E+00">
                  <c:v>8.6652999999999994E-2</c:v>
                </c:pt>
                <c:pt idx="499" formatCode="0.00E+00">
                  <c:v>7.4356000000000005E-2</c:v>
                </c:pt>
              </c:numCache>
            </c:numRef>
          </c:yVal>
          <c:smooth val="1"/>
          <c:extLst>
            <c:ext xmlns:c16="http://schemas.microsoft.com/office/drawing/2014/chart" uri="{C3380CC4-5D6E-409C-BE32-E72D297353CC}">
              <c16:uniqueId val="{00000000-48E9-4879-8ADE-9825026AA883}"/>
            </c:ext>
          </c:extLst>
        </c:ser>
        <c:ser>
          <c:idx val="1"/>
          <c:order val="1"/>
          <c:tx>
            <c:v>Upper Baffle - Y Response</c:v>
          </c:tx>
          <c:spPr>
            <a:ln w="12700" cap="rnd">
              <a:solidFill>
                <a:schemeClr val="accent1"/>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Axis)'!$C$3:$C$502</c:f>
              <c:numCache>
                <c:formatCode>0.00E+00</c:formatCode>
                <c:ptCount val="500"/>
                <c:pt idx="0">
                  <c:v>1.774E-5</c:v>
                </c:pt>
                <c:pt idx="1">
                  <c:v>7.1483000000000007E-5</c:v>
                </c:pt>
                <c:pt idx="2">
                  <c:v>1.6289000000000001E-4</c:v>
                </c:pt>
                <c:pt idx="3">
                  <c:v>2.9485999999999998E-4</c:v>
                </c:pt>
                <c:pt idx="4">
                  <c:v>4.7176E-4</c:v>
                </c:pt>
                <c:pt idx="5">
                  <c:v>6.9981999999999998E-4</c:v>
                </c:pt>
                <c:pt idx="6">
                  <c:v>9.8770999999999993E-4</c:v>
                </c:pt>
                <c:pt idx="7">
                  <c:v>1.3473999999999999E-3</c:v>
                </c:pt>
                <c:pt idx="8">
                  <c:v>1.7956999999999999E-3</c:v>
                </c:pt>
                <c:pt idx="9">
                  <c:v>2.3562000000000001E-3</c:v>
                </c:pt>
                <c:pt idx="10">
                  <c:v>3.0634E-3</c:v>
                </c:pt>
                <c:pt idx="11">
                  <c:v>3.9690000000000003E-3</c:v>
                </c:pt>
                <c:pt idx="12">
                  <c:v>5.1541E-3</c:v>
                </c:pt>
                <c:pt idx="13">
                  <c:v>6.7530000000000003E-3</c:v>
                </c:pt>
                <c:pt idx="14">
                  <c:v>9.0050000000000009E-3</c:v>
                </c:pt>
                <c:pt idx="15">
                  <c:v>1.2383E-2</c:v>
                </c:pt>
                <c:pt idx="16">
                  <c:v>1.797E-2</c:v>
                </c:pt>
                <c:pt idx="17">
                  <c:v>2.8933E-2</c:v>
                </c:pt>
                <c:pt idx="18">
                  <c:v>6.0553999999999997E-2</c:v>
                </c:pt>
                <c:pt idx="19" formatCode="General">
                  <c:v>0.32302999999999998</c:v>
                </c:pt>
                <c:pt idx="20" formatCode="General">
                  <c:v>0.12046999999999999</c:v>
                </c:pt>
                <c:pt idx="21">
                  <c:v>4.7829999999999998E-2</c:v>
                </c:pt>
                <c:pt idx="22">
                  <c:v>3.2296999999999999E-2</c:v>
                </c:pt>
                <c:pt idx="23">
                  <c:v>2.5236000000000001E-2</c:v>
                </c:pt>
                <c:pt idx="24">
                  <c:v>2.1181999999999999E-2</c:v>
                </c:pt>
                <c:pt idx="25">
                  <c:v>1.8549E-2</c:v>
                </c:pt>
                <c:pt idx="26">
                  <c:v>1.6702000000000002E-2</c:v>
                </c:pt>
                <c:pt idx="27">
                  <c:v>1.5335E-2</c:v>
                </c:pt>
                <c:pt idx="28">
                  <c:v>1.4282E-2</c:v>
                </c:pt>
                <c:pt idx="29">
                  <c:v>1.3382E-2</c:v>
                </c:pt>
                <c:pt idx="30">
                  <c:v>1.2736000000000001E-2</c:v>
                </c:pt>
                <c:pt idx="31">
                  <c:v>1.2142999999999999E-2</c:v>
                </c:pt>
                <c:pt idx="32">
                  <c:v>1.162E-2</c:v>
                </c:pt>
                <c:pt idx="33">
                  <c:v>1.112E-2</c:v>
                </c:pt>
                <c:pt idx="34">
                  <c:v>1.0488000000000001E-2</c:v>
                </c:pt>
                <c:pt idx="35">
                  <c:v>1.0888999999999999E-2</c:v>
                </c:pt>
                <c:pt idx="36">
                  <c:v>1.0175999999999999E-2</c:v>
                </c:pt>
                <c:pt idx="37">
                  <c:v>9.5767999999999999E-3</c:v>
                </c:pt>
                <c:pt idx="38">
                  <c:v>8.4527999999999999E-3</c:v>
                </c:pt>
                <c:pt idx="39">
                  <c:v>1.0753E-2</c:v>
                </c:pt>
                <c:pt idx="40">
                  <c:v>1.0024999999999999E-2</c:v>
                </c:pt>
                <c:pt idx="41">
                  <c:v>8.7119999999999993E-3</c:v>
                </c:pt>
                <c:pt idx="42">
                  <c:v>7.2842999999999996E-3</c:v>
                </c:pt>
                <c:pt idx="43">
                  <c:v>4.2856999999999999E-3</c:v>
                </c:pt>
                <c:pt idx="44">
                  <c:v>9.6348000000000007E-3</c:v>
                </c:pt>
                <c:pt idx="45">
                  <c:v>8.8880999999999995E-3</c:v>
                </c:pt>
                <c:pt idx="46">
                  <c:v>2.0282000000000001E-2</c:v>
                </c:pt>
                <c:pt idx="47">
                  <c:v>1.375E-2</c:v>
                </c:pt>
                <c:pt idx="48">
                  <c:v>1.2286999999999999E-2</c:v>
                </c:pt>
                <c:pt idx="49">
                  <c:v>1.4114E-2</c:v>
                </c:pt>
                <c:pt idx="50">
                  <c:v>1.6018999999999999E-2</c:v>
                </c:pt>
                <c:pt idx="51">
                  <c:v>1.4223E-2</c:v>
                </c:pt>
                <c:pt idx="52">
                  <c:v>1.3507E-2</c:v>
                </c:pt>
                <c:pt idx="53">
                  <c:v>1.3107000000000001E-2</c:v>
                </c:pt>
                <c:pt idx="54">
                  <c:v>1.2846E-2</c:v>
                </c:pt>
                <c:pt idx="55">
                  <c:v>1.2640999999999999E-2</c:v>
                </c:pt>
                <c:pt idx="56">
                  <c:v>1.2396000000000001E-2</c:v>
                </c:pt>
                <c:pt idx="57">
                  <c:v>1.1922E-2</c:v>
                </c:pt>
                <c:pt idx="58">
                  <c:v>1.3376000000000001E-2</c:v>
                </c:pt>
                <c:pt idx="59">
                  <c:v>1.315E-2</c:v>
                </c:pt>
                <c:pt idx="60">
                  <c:v>1.2860999999999999E-2</c:v>
                </c:pt>
                <c:pt idx="61">
                  <c:v>1.2982E-2</c:v>
                </c:pt>
                <c:pt idx="62">
                  <c:v>1.3027E-2</c:v>
                </c:pt>
                <c:pt idx="63">
                  <c:v>1.3088000000000001E-2</c:v>
                </c:pt>
                <c:pt idx="64">
                  <c:v>1.3138E-2</c:v>
                </c:pt>
                <c:pt idx="65">
                  <c:v>1.3115E-2</c:v>
                </c:pt>
                <c:pt idx="66">
                  <c:v>1.2754E-2</c:v>
                </c:pt>
                <c:pt idx="67">
                  <c:v>1.5689999999999999E-2</c:v>
                </c:pt>
                <c:pt idx="68">
                  <c:v>1.5174E-2</c:v>
                </c:pt>
                <c:pt idx="69">
                  <c:v>1.5188999999999999E-2</c:v>
                </c:pt>
                <c:pt idx="70">
                  <c:v>1.5450999999999999E-2</c:v>
                </c:pt>
                <c:pt idx="71">
                  <c:v>1.6011000000000001E-2</c:v>
                </c:pt>
                <c:pt idx="72">
                  <c:v>1.6447E-2</c:v>
                </c:pt>
                <c:pt idx="73">
                  <c:v>1.7045999999999999E-2</c:v>
                </c:pt>
                <c:pt idx="74">
                  <c:v>1.7739000000000001E-2</c:v>
                </c:pt>
                <c:pt idx="75">
                  <c:v>1.8398000000000001E-2</c:v>
                </c:pt>
                <c:pt idx="76">
                  <c:v>2.2096999999999999E-2</c:v>
                </c:pt>
                <c:pt idx="77">
                  <c:v>2.4052E-2</c:v>
                </c:pt>
                <c:pt idx="78">
                  <c:v>2.8046999999999999E-2</c:v>
                </c:pt>
                <c:pt idx="79">
                  <c:v>3.6650000000000002E-2</c:v>
                </c:pt>
                <c:pt idx="80">
                  <c:v>6.3999E-2</c:v>
                </c:pt>
                <c:pt idx="81">
                  <c:v>7.2220999999999994E-2</c:v>
                </c:pt>
                <c:pt idx="82">
                  <c:v>1.6913000000000001E-2</c:v>
                </c:pt>
                <c:pt idx="83">
                  <c:v>3.5538000000000002E-3</c:v>
                </c:pt>
                <c:pt idx="84">
                  <c:v>2.9429999999999999E-3</c:v>
                </c:pt>
                <c:pt idx="85">
                  <c:v>5.4841999999999998E-3</c:v>
                </c:pt>
                <c:pt idx="86">
                  <c:v>7.4257000000000004E-3</c:v>
                </c:pt>
                <c:pt idx="87">
                  <c:v>8.9352000000000008E-3</c:v>
                </c:pt>
                <c:pt idx="88">
                  <c:v>1.0185E-2</c:v>
                </c:pt>
                <c:pt idx="89">
                  <c:v>1.1269E-2</c:v>
                </c:pt>
                <c:pt idx="90">
                  <c:v>1.2204E-2</c:v>
                </c:pt>
                <c:pt idx="91">
                  <c:v>1.3656E-2</c:v>
                </c:pt>
                <c:pt idx="92">
                  <c:v>1.516E-2</c:v>
                </c:pt>
                <c:pt idx="93">
                  <c:v>1.6084999999999999E-2</c:v>
                </c:pt>
                <c:pt idx="94">
                  <c:v>1.7385999999999999E-2</c:v>
                </c:pt>
                <c:pt idx="95">
                  <c:v>1.8921E-2</c:v>
                </c:pt>
                <c:pt idx="96">
                  <c:v>2.0763E-2</c:v>
                </c:pt>
                <c:pt idx="97">
                  <c:v>2.3059E-2</c:v>
                </c:pt>
                <c:pt idx="98">
                  <c:v>2.6027000000000002E-2</c:v>
                </c:pt>
                <c:pt idx="99">
                  <c:v>3.0020999999999999E-2</c:v>
                </c:pt>
                <c:pt idx="100">
                  <c:v>3.5610999999999997E-2</c:v>
                </c:pt>
                <c:pt idx="101">
                  <c:v>4.3577999999999999E-2</c:v>
                </c:pt>
                <c:pt idx="102">
                  <c:v>5.7443000000000001E-2</c:v>
                </c:pt>
                <c:pt idx="103" formatCode="General">
                  <c:v>0.21997</c:v>
                </c:pt>
                <c:pt idx="104" formatCode="General">
                  <c:v>0.33427000000000001</c:v>
                </c:pt>
                <c:pt idx="105" formatCode="General">
                  <c:v>0.13885</c:v>
                </c:pt>
                <c:pt idx="106">
                  <c:v>8.4777000000000005E-2</c:v>
                </c:pt>
                <c:pt idx="107">
                  <c:v>6.7768999999999996E-2</c:v>
                </c:pt>
                <c:pt idx="108">
                  <c:v>1.7156999999999999E-2</c:v>
                </c:pt>
                <c:pt idx="109">
                  <c:v>7.9346E-3</c:v>
                </c:pt>
                <c:pt idx="110">
                  <c:v>5.5299000000000001E-2</c:v>
                </c:pt>
                <c:pt idx="111" formatCode="General">
                  <c:v>0.12008000000000001</c:v>
                </c:pt>
                <c:pt idx="112">
                  <c:v>6.1788999999999997E-2</c:v>
                </c:pt>
                <c:pt idx="113">
                  <c:v>6.2523999999999996E-2</c:v>
                </c:pt>
                <c:pt idx="114" formatCode="General">
                  <c:v>0.12753999999999999</c:v>
                </c:pt>
                <c:pt idx="115" formatCode="General">
                  <c:v>0.15790999999999999</c:v>
                </c:pt>
                <c:pt idx="116" formatCode="General">
                  <c:v>0.21840000000000001</c:v>
                </c:pt>
                <c:pt idx="117" formatCode="General">
                  <c:v>0.24482999999999999</c:v>
                </c:pt>
                <c:pt idx="118" formatCode="General">
                  <c:v>0.43820999999999999</c:v>
                </c:pt>
                <c:pt idx="119" formatCode="General">
                  <c:v>0.90891</c:v>
                </c:pt>
                <c:pt idx="120" formatCode="General">
                  <c:v>0.88326000000000005</c:v>
                </c:pt>
                <c:pt idx="121" formatCode="General">
                  <c:v>0.54222999999999999</c:v>
                </c:pt>
                <c:pt idx="122" formatCode="General">
                  <c:v>0.26518000000000003</c:v>
                </c:pt>
                <c:pt idx="123" formatCode="General">
                  <c:v>0.15611</c:v>
                </c:pt>
                <c:pt idx="124" formatCode="General">
                  <c:v>0.12962000000000001</c:v>
                </c:pt>
                <c:pt idx="125" formatCode="General">
                  <c:v>0.53469</c:v>
                </c:pt>
                <c:pt idx="126" formatCode="General">
                  <c:v>0.73594000000000004</c:v>
                </c:pt>
                <c:pt idx="127" formatCode="General">
                  <c:v>0.85058</c:v>
                </c:pt>
                <c:pt idx="128" formatCode="General">
                  <c:v>1.222</c:v>
                </c:pt>
                <c:pt idx="129" formatCode="General">
                  <c:v>1.2584</c:v>
                </c:pt>
                <c:pt idx="130" formatCode="General">
                  <c:v>1.59</c:v>
                </c:pt>
                <c:pt idx="131" formatCode="General">
                  <c:v>3.0305</c:v>
                </c:pt>
                <c:pt idx="132" formatCode="General">
                  <c:v>4.8109000000000002</c:v>
                </c:pt>
                <c:pt idx="133" formatCode="General">
                  <c:v>3.3713000000000002</c:v>
                </c:pt>
                <c:pt idx="134" formatCode="General">
                  <c:v>2.2086000000000001</c:v>
                </c:pt>
                <c:pt idx="135" formatCode="General">
                  <c:v>2.0181</c:v>
                </c:pt>
                <c:pt idx="136" formatCode="General">
                  <c:v>2.2774000000000001</c:v>
                </c:pt>
                <c:pt idx="137" formatCode="General">
                  <c:v>1.0720000000000001</c:v>
                </c:pt>
                <c:pt idx="138" formatCode="General">
                  <c:v>0.41502</c:v>
                </c:pt>
                <c:pt idx="139" formatCode="General">
                  <c:v>0.72941999999999996</c:v>
                </c:pt>
                <c:pt idx="140" formatCode="General">
                  <c:v>1.1374</c:v>
                </c:pt>
                <c:pt idx="141" formatCode="General">
                  <c:v>0.63134999999999997</c:v>
                </c:pt>
                <c:pt idx="142" formatCode="General">
                  <c:v>0.31028</c:v>
                </c:pt>
                <c:pt idx="143" formatCode="General">
                  <c:v>0.17138</c:v>
                </c:pt>
                <c:pt idx="144" formatCode="General">
                  <c:v>0.14237</c:v>
                </c:pt>
                <c:pt idx="145" formatCode="General">
                  <c:v>0.13331999999999999</c:v>
                </c:pt>
                <c:pt idx="146" formatCode="General">
                  <c:v>0.12803999999999999</c:v>
                </c:pt>
                <c:pt idx="147" formatCode="General">
                  <c:v>0.12589</c:v>
                </c:pt>
                <c:pt idx="148" formatCode="General">
                  <c:v>0.14632999999999999</c:v>
                </c:pt>
                <c:pt idx="149">
                  <c:v>8.3777000000000004E-2</c:v>
                </c:pt>
                <c:pt idx="150" formatCode="General">
                  <c:v>0.22721</c:v>
                </c:pt>
                <c:pt idx="151" formatCode="General">
                  <c:v>0.67628999999999995</c:v>
                </c:pt>
                <c:pt idx="152" formatCode="General">
                  <c:v>0.69645999999999997</c:v>
                </c:pt>
                <c:pt idx="153" formatCode="General">
                  <c:v>0.50770000000000004</c:v>
                </c:pt>
                <c:pt idx="154" formatCode="General">
                  <c:v>0.27095000000000002</c:v>
                </c:pt>
                <c:pt idx="155" formatCode="General">
                  <c:v>0.19145000000000001</c:v>
                </c:pt>
                <c:pt idx="156">
                  <c:v>7.4715000000000004E-2</c:v>
                </c:pt>
                <c:pt idx="157" formatCode="General">
                  <c:v>0.31272</c:v>
                </c:pt>
                <c:pt idx="158" formatCode="General">
                  <c:v>1.0726</c:v>
                </c:pt>
                <c:pt idx="159" formatCode="General">
                  <c:v>1.3163</c:v>
                </c:pt>
                <c:pt idx="160" formatCode="General">
                  <c:v>0.48963000000000001</c:v>
                </c:pt>
                <c:pt idx="161" formatCode="General">
                  <c:v>0.2021</c:v>
                </c:pt>
                <c:pt idx="162" formatCode="General">
                  <c:v>0.10221</c:v>
                </c:pt>
                <c:pt idx="163">
                  <c:v>5.7246999999999999E-2</c:v>
                </c:pt>
                <c:pt idx="164">
                  <c:v>3.3125000000000002E-2</c:v>
                </c:pt>
                <c:pt idx="165">
                  <c:v>1.7673000000000001E-2</c:v>
                </c:pt>
                <c:pt idx="166">
                  <c:v>1.235E-2</c:v>
                </c:pt>
                <c:pt idx="167">
                  <c:v>1.6628E-2</c:v>
                </c:pt>
                <c:pt idx="168">
                  <c:v>8.9476999999999994E-3</c:v>
                </c:pt>
                <c:pt idx="169">
                  <c:v>3.5923999999999999E-3</c:v>
                </c:pt>
                <c:pt idx="170">
                  <c:v>3.5360999999999999E-3</c:v>
                </c:pt>
                <c:pt idx="171">
                  <c:v>2.0146000000000001E-2</c:v>
                </c:pt>
                <c:pt idx="172">
                  <c:v>3.8143999999999997E-2</c:v>
                </c:pt>
                <c:pt idx="173">
                  <c:v>5.1408000000000002E-2</c:v>
                </c:pt>
                <c:pt idx="174">
                  <c:v>9.1311000000000003E-2</c:v>
                </c:pt>
                <c:pt idx="175">
                  <c:v>5.3289000000000003E-2</c:v>
                </c:pt>
                <c:pt idx="176">
                  <c:v>2.7473000000000001E-2</c:v>
                </c:pt>
                <c:pt idx="177">
                  <c:v>1.6576E-2</c:v>
                </c:pt>
                <c:pt idx="178">
                  <c:v>1.0659E-2</c:v>
                </c:pt>
                <c:pt idx="179">
                  <c:v>7.1701000000000004E-3</c:v>
                </c:pt>
                <c:pt idx="180">
                  <c:v>3.8926E-3</c:v>
                </c:pt>
                <c:pt idx="181">
                  <c:v>2.3858E-3</c:v>
                </c:pt>
                <c:pt idx="182">
                  <c:v>1.5246999999999999E-3</c:v>
                </c:pt>
                <c:pt idx="183">
                  <c:v>8.1766E-4</c:v>
                </c:pt>
                <c:pt idx="184">
                  <c:v>4.8451000000000001E-4</c:v>
                </c:pt>
                <c:pt idx="185">
                  <c:v>6.3759000000000005E-4</c:v>
                </c:pt>
                <c:pt idx="186">
                  <c:v>9.2318000000000001E-4</c:v>
                </c:pt>
                <c:pt idx="187">
                  <c:v>1.3152999999999999E-3</c:v>
                </c:pt>
                <c:pt idx="188">
                  <c:v>1.8697E-3</c:v>
                </c:pt>
                <c:pt idx="189">
                  <c:v>2.8092999999999998E-3</c:v>
                </c:pt>
                <c:pt idx="190">
                  <c:v>3.5362000000000002E-3</c:v>
                </c:pt>
                <c:pt idx="191">
                  <c:v>2.7946999999999998E-3</c:v>
                </c:pt>
                <c:pt idx="192">
                  <c:v>1.4391E-3</c:v>
                </c:pt>
                <c:pt idx="193">
                  <c:v>1.9927E-3</c:v>
                </c:pt>
                <c:pt idx="194">
                  <c:v>4.8529999999999997E-3</c:v>
                </c:pt>
                <c:pt idx="195">
                  <c:v>8.4264000000000006E-3</c:v>
                </c:pt>
                <c:pt idx="196">
                  <c:v>4.0143000000000002E-3</c:v>
                </c:pt>
                <c:pt idx="197">
                  <c:v>2.1367000000000001E-3</c:v>
                </c:pt>
                <c:pt idx="198">
                  <c:v>1.9070999999999999E-3</c:v>
                </c:pt>
                <c:pt idx="199">
                  <c:v>1.7535000000000001E-3</c:v>
                </c:pt>
                <c:pt idx="200">
                  <c:v>1.5861E-3</c:v>
                </c:pt>
                <c:pt idx="201">
                  <c:v>1.4396999999999999E-3</c:v>
                </c:pt>
                <c:pt idx="202">
                  <c:v>1.2325000000000001E-3</c:v>
                </c:pt>
                <c:pt idx="203">
                  <c:v>1.0024999999999999E-3</c:v>
                </c:pt>
                <c:pt idx="204">
                  <c:v>7.5728000000000004E-4</c:v>
                </c:pt>
                <c:pt idx="205">
                  <c:v>5.1798000000000002E-4</c:v>
                </c:pt>
                <c:pt idx="206">
                  <c:v>4.4488999999999998E-4</c:v>
                </c:pt>
                <c:pt idx="207">
                  <c:v>7.3632000000000005E-4</c:v>
                </c:pt>
                <c:pt idx="208">
                  <c:v>1.2869999999999999E-3</c:v>
                </c:pt>
                <c:pt idx="209">
                  <c:v>2.0749000000000002E-3</c:v>
                </c:pt>
                <c:pt idx="210">
                  <c:v>3.2215999999999998E-3</c:v>
                </c:pt>
                <c:pt idx="211">
                  <c:v>5.0536000000000001E-3</c:v>
                </c:pt>
                <c:pt idx="212">
                  <c:v>6.6876000000000001E-3</c:v>
                </c:pt>
                <c:pt idx="213">
                  <c:v>6.1206999999999998E-3</c:v>
                </c:pt>
                <c:pt idx="214">
                  <c:v>8.9259999999999999E-3</c:v>
                </c:pt>
                <c:pt idx="215">
                  <c:v>1.5890999999999999E-2</c:v>
                </c:pt>
                <c:pt idx="216">
                  <c:v>2.8204E-2</c:v>
                </c:pt>
                <c:pt idx="217">
                  <c:v>2.8917000000000002E-2</c:v>
                </c:pt>
                <c:pt idx="218">
                  <c:v>2.0191000000000001E-2</c:v>
                </c:pt>
                <c:pt idx="219">
                  <c:v>1.4231000000000001E-2</c:v>
                </c:pt>
                <c:pt idx="220">
                  <c:v>1.1214999999999999E-2</c:v>
                </c:pt>
                <c:pt idx="221">
                  <c:v>9.6048000000000001E-3</c:v>
                </c:pt>
                <c:pt idx="222">
                  <c:v>8.5156999999999993E-3</c:v>
                </c:pt>
                <c:pt idx="223">
                  <c:v>7.6651999999999996E-3</c:v>
                </c:pt>
                <c:pt idx="224">
                  <c:v>6.9633999999999998E-3</c:v>
                </c:pt>
                <c:pt idx="225">
                  <c:v>6.3022E-3</c:v>
                </c:pt>
                <c:pt idx="226">
                  <c:v>6.3264999999999997E-3</c:v>
                </c:pt>
                <c:pt idx="227">
                  <c:v>6.1619999999999999E-3</c:v>
                </c:pt>
                <c:pt idx="228">
                  <c:v>5.7919E-3</c:v>
                </c:pt>
                <c:pt idx="229">
                  <c:v>5.4549999999999998E-3</c:v>
                </c:pt>
                <c:pt idx="230">
                  <c:v>5.1570000000000001E-3</c:v>
                </c:pt>
                <c:pt idx="231">
                  <c:v>4.8913999999999997E-3</c:v>
                </c:pt>
                <c:pt idx="232">
                  <c:v>4.6490000000000004E-3</c:v>
                </c:pt>
                <c:pt idx="233">
                  <c:v>4.4222999999999997E-3</c:v>
                </c:pt>
                <c:pt idx="234">
                  <c:v>4.2078000000000003E-3</c:v>
                </c:pt>
                <c:pt idx="235">
                  <c:v>4.0017999999999998E-3</c:v>
                </c:pt>
                <c:pt idx="236">
                  <c:v>3.7931000000000002E-3</c:v>
                </c:pt>
                <c:pt idx="237">
                  <c:v>3.5817000000000002E-3</c:v>
                </c:pt>
                <c:pt idx="238">
                  <c:v>3.3660999999999999E-3</c:v>
                </c:pt>
                <c:pt idx="239">
                  <c:v>3.1446999999999998E-3</c:v>
                </c:pt>
                <c:pt idx="240">
                  <c:v>2.9182000000000001E-3</c:v>
                </c:pt>
                <c:pt idx="241">
                  <c:v>2.6900000000000001E-3</c:v>
                </c:pt>
                <c:pt idx="242">
                  <c:v>2.4708E-3</c:v>
                </c:pt>
                <c:pt idx="243">
                  <c:v>2.3595000000000001E-3</c:v>
                </c:pt>
                <c:pt idx="244">
                  <c:v>3.3598E-3</c:v>
                </c:pt>
                <c:pt idx="245">
                  <c:v>5.8754000000000002E-3</c:v>
                </c:pt>
                <c:pt idx="246">
                  <c:v>9.3804000000000005E-3</c:v>
                </c:pt>
                <c:pt idx="247">
                  <c:v>1.5911000000000002E-2</c:v>
                </c:pt>
                <c:pt idx="248">
                  <c:v>2.5132999999999999E-2</c:v>
                </c:pt>
                <c:pt idx="249">
                  <c:v>2.5172E-2</c:v>
                </c:pt>
                <c:pt idx="250">
                  <c:v>2.2821999999999999E-2</c:v>
                </c:pt>
                <c:pt idx="251">
                  <c:v>2.1876E-2</c:v>
                </c:pt>
                <c:pt idx="252">
                  <c:v>1.9798E-2</c:v>
                </c:pt>
                <c:pt idx="253">
                  <c:v>1.8879E-2</c:v>
                </c:pt>
                <c:pt idx="254">
                  <c:v>1.9335000000000001E-2</c:v>
                </c:pt>
                <c:pt idx="255">
                  <c:v>2.1307E-2</c:v>
                </c:pt>
                <c:pt idx="256">
                  <c:v>2.4115000000000001E-2</c:v>
                </c:pt>
                <c:pt idx="257">
                  <c:v>2.1743999999999999E-2</c:v>
                </c:pt>
                <c:pt idx="258">
                  <c:v>1.6004000000000001E-2</c:v>
                </c:pt>
                <c:pt idx="259">
                  <c:v>7.5656999999999999E-3</c:v>
                </c:pt>
                <c:pt idx="260">
                  <c:v>3.3815999999999998E-3</c:v>
                </c:pt>
                <c:pt idx="261">
                  <c:v>4.0112999999999998E-3</c:v>
                </c:pt>
                <c:pt idx="262">
                  <c:v>5.8538000000000001E-3</c:v>
                </c:pt>
                <c:pt idx="263">
                  <c:v>5.5471000000000001E-3</c:v>
                </c:pt>
                <c:pt idx="264">
                  <c:v>2.8636999999999998E-3</c:v>
                </c:pt>
                <c:pt idx="265">
                  <c:v>1.5292999999999999E-3</c:v>
                </c:pt>
                <c:pt idx="266">
                  <c:v>1.1257999999999999E-3</c:v>
                </c:pt>
                <c:pt idx="267">
                  <c:v>7.3457000000000004E-4</c:v>
                </c:pt>
                <c:pt idx="268">
                  <c:v>6.7734000000000002E-4</c:v>
                </c:pt>
                <c:pt idx="269">
                  <c:v>8.1262000000000001E-4</c:v>
                </c:pt>
                <c:pt idx="270">
                  <c:v>9.6522999999999997E-4</c:v>
                </c:pt>
                <c:pt idx="271">
                  <c:v>1.0947999999999999E-3</c:v>
                </c:pt>
                <c:pt idx="272">
                  <c:v>1.1984999999999999E-3</c:v>
                </c:pt>
                <c:pt idx="273">
                  <c:v>1.2799E-3</c:v>
                </c:pt>
                <c:pt idx="274">
                  <c:v>1.3431000000000001E-3</c:v>
                </c:pt>
                <c:pt idx="275">
                  <c:v>1.3914999999999999E-3</c:v>
                </c:pt>
                <c:pt idx="276">
                  <c:v>1.4279E-3</c:v>
                </c:pt>
                <c:pt idx="277">
                  <c:v>1.4544E-3</c:v>
                </c:pt>
                <c:pt idx="278">
                  <c:v>1.4725999999999999E-3</c:v>
                </c:pt>
                <c:pt idx="279">
                  <c:v>1.4838E-3</c:v>
                </c:pt>
                <c:pt idx="280">
                  <c:v>1.4889E-3</c:v>
                </c:pt>
                <c:pt idx="281">
                  <c:v>1.4885E-3</c:v>
                </c:pt>
                <c:pt idx="282">
                  <c:v>1.4829000000000001E-3</c:v>
                </c:pt>
                <c:pt idx="283">
                  <c:v>1.4725999999999999E-3</c:v>
                </c:pt>
                <c:pt idx="284">
                  <c:v>1.4603000000000001E-3</c:v>
                </c:pt>
                <c:pt idx="285">
                  <c:v>1.4636E-3</c:v>
                </c:pt>
                <c:pt idx="286">
                  <c:v>1.4932000000000001E-3</c:v>
                </c:pt>
                <c:pt idx="287">
                  <c:v>1.4893E-3</c:v>
                </c:pt>
                <c:pt idx="288">
                  <c:v>1.4664000000000001E-3</c:v>
                </c:pt>
                <c:pt idx="289">
                  <c:v>1.4411000000000001E-3</c:v>
                </c:pt>
                <c:pt idx="290">
                  <c:v>1.4191E-3</c:v>
                </c:pt>
                <c:pt idx="291">
                  <c:v>1.4214E-3</c:v>
                </c:pt>
                <c:pt idx="292">
                  <c:v>1.4580000000000001E-3</c:v>
                </c:pt>
                <c:pt idx="293">
                  <c:v>1.4465000000000001E-3</c:v>
                </c:pt>
                <c:pt idx="294">
                  <c:v>1.3898999999999999E-3</c:v>
                </c:pt>
                <c:pt idx="295">
                  <c:v>1.3554999999999999E-3</c:v>
                </c:pt>
                <c:pt idx="296">
                  <c:v>1.338E-3</c:v>
                </c:pt>
                <c:pt idx="297">
                  <c:v>1.3257E-3</c:v>
                </c:pt>
                <c:pt idx="298">
                  <c:v>1.3190000000000001E-3</c:v>
                </c:pt>
                <c:pt idx="299">
                  <c:v>1.2939E-3</c:v>
                </c:pt>
                <c:pt idx="300">
                  <c:v>1.1309E-3</c:v>
                </c:pt>
                <c:pt idx="301">
                  <c:v>8.9134000000000001E-4</c:v>
                </c:pt>
                <c:pt idx="302">
                  <c:v>7.9969999999999998E-4</c:v>
                </c:pt>
                <c:pt idx="303">
                  <c:v>7.8116000000000004E-4</c:v>
                </c:pt>
                <c:pt idx="304">
                  <c:v>7.6351000000000001E-4</c:v>
                </c:pt>
                <c:pt idx="305">
                  <c:v>7.3656999999999998E-4</c:v>
                </c:pt>
                <c:pt idx="306">
                  <c:v>7.0542999999999995E-4</c:v>
                </c:pt>
                <c:pt idx="307">
                  <c:v>6.7073999999999996E-4</c:v>
                </c:pt>
                <c:pt idx="308">
                  <c:v>6.4860000000000004E-4</c:v>
                </c:pt>
                <c:pt idx="309">
                  <c:v>7.1279999999999998E-4</c:v>
                </c:pt>
                <c:pt idx="310">
                  <c:v>8.7317000000000004E-4</c:v>
                </c:pt>
                <c:pt idx="311">
                  <c:v>7.9737000000000004E-4</c:v>
                </c:pt>
                <c:pt idx="312">
                  <c:v>6.0276999999999998E-4</c:v>
                </c:pt>
                <c:pt idx="313">
                  <c:v>5.2107E-4</c:v>
                </c:pt>
                <c:pt idx="314">
                  <c:v>4.8818E-4</c:v>
                </c:pt>
                <c:pt idx="315">
                  <c:v>4.8914E-4</c:v>
                </c:pt>
                <c:pt idx="316">
                  <c:v>6.5733999999999996E-4</c:v>
                </c:pt>
                <c:pt idx="317">
                  <c:v>1.1670999999999999E-3</c:v>
                </c:pt>
                <c:pt idx="318">
                  <c:v>1.6291999999999999E-3</c:v>
                </c:pt>
                <c:pt idx="319">
                  <c:v>1.9796000000000002E-3</c:v>
                </c:pt>
                <c:pt idx="320">
                  <c:v>2.4469000000000001E-3</c:v>
                </c:pt>
                <c:pt idx="321">
                  <c:v>3.1751000000000001E-3</c:v>
                </c:pt>
                <c:pt idx="322">
                  <c:v>4.0393E-3</c:v>
                </c:pt>
                <c:pt idx="323">
                  <c:v>5.1985E-3</c:v>
                </c:pt>
                <c:pt idx="324">
                  <c:v>8.1280999999999992E-3</c:v>
                </c:pt>
                <c:pt idx="325">
                  <c:v>1.3826E-2</c:v>
                </c:pt>
                <c:pt idx="326">
                  <c:v>2.4358999999999999E-2</c:v>
                </c:pt>
                <c:pt idx="327">
                  <c:v>4.5456000000000003E-2</c:v>
                </c:pt>
                <c:pt idx="328">
                  <c:v>7.4744000000000005E-2</c:v>
                </c:pt>
                <c:pt idx="329">
                  <c:v>9.0893000000000002E-2</c:v>
                </c:pt>
                <c:pt idx="330">
                  <c:v>8.0365000000000006E-2</c:v>
                </c:pt>
                <c:pt idx="331">
                  <c:v>5.4330000000000003E-2</c:v>
                </c:pt>
                <c:pt idx="332">
                  <c:v>3.567E-2</c:v>
                </c:pt>
                <c:pt idx="333">
                  <c:v>2.5356E-2</c:v>
                </c:pt>
                <c:pt idx="334">
                  <c:v>2.0688999999999999E-2</c:v>
                </c:pt>
                <c:pt idx="335">
                  <c:v>1.9297000000000002E-2</c:v>
                </c:pt>
                <c:pt idx="336">
                  <c:v>1.685E-2</c:v>
                </c:pt>
                <c:pt idx="337">
                  <c:v>1.3934999999999999E-2</c:v>
                </c:pt>
                <c:pt idx="338">
                  <c:v>1.1963E-2</c:v>
                </c:pt>
                <c:pt idx="339">
                  <c:v>1.0664999999999999E-2</c:v>
                </c:pt>
                <c:pt idx="340">
                  <c:v>9.7050000000000001E-3</c:v>
                </c:pt>
                <c:pt idx="341">
                  <c:v>8.9335999999999999E-3</c:v>
                </c:pt>
                <c:pt idx="342">
                  <c:v>8.2515000000000002E-3</c:v>
                </c:pt>
                <c:pt idx="343">
                  <c:v>7.7393000000000002E-3</c:v>
                </c:pt>
                <c:pt idx="344">
                  <c:v>7.4247999999999996E-3</c:v>
                </c:pt>
                <c:pt idx="345">
                  <c:v>7.2316999999999998E-3</c:v>
                </c:pt>
                <c:pt idx="346">
                  <c:v>7.1237999999999996E-3</c:v>
                </c:pt>
                <c:pt idx="347">
                  <c:v>7.0705000000000004E-3</c:v>
                </c:pt>
                <c:pt idx="348">
                  <c:v>7.0345E-3</c:v>
                </c:pt>
                <c:pt idx="349">
                  <c:v>7.0125999999999999E-3</c:v>
                </c:pt>
                <c:pt idx="350">
                  <c:v>6.4622000000000004E-3</c:v>
                </c:pt>
                <c:pt idx="351">
                  <c:v>5.4102999999999998E-3</c:v>
                </c:pt>
                <c:pt idx="352">
                  <c:v>6.8931000000000001E-3</c:v>
                </c:pt>
                <c:pt idx="353">
                  <c:v>5.9194E-3</c:v>
                </c:pt>
                <c:pt idx="354">
                  <c:v>2.1881000000000001E-2</c:v>
                </c:pt>
                <c:pt idx="355">
                  <c:v>6.0613E-2</c:v>
                </c:pt>
                <c:pt idx="356">
                  <c:v>8.7481000000000003E-2</c:v>
                </c:pt>
                <c:pt idx="357">
                  <c:v>9.3559000000000003E-2</c:v>
                </c:pt>
                <c:pt idx="358">
                  <c:v>9.5014000000000001E-2</c:v>
                </c:pt>
                <c:pt idx="359">
                  <c:v>9.3645999999999993E-2</c:v>
                </c:pt>
                <c:pt idx="360">
                  <c:v>8.1060999999999994E-2</c:v>
                </c:pt>
                <c:pt idx="361">
                  <c:v>7.0961999999999997E-2</c:v>
                </c:pt>
                <c:pt idx="362">
                  <c:v>6.1017000000000002E-2</c:v>
                </c:pt>
                <c:pt idx="363">
                  <c:v>4.5539000000000003E-2</c:v>
                </c:pt>
                <c:pt idx="364">
                  <c:v>3.3217000000000003E-2</c:v>
                </c:pt>
                <c:pt idx="365">
                  <c:v>3.3278000000000002E-2</c:v>
                </c:pt>
                <c:pt idx="366">
                  <c:v>2.8961000000000001E-2</c:v>
                </c:pt>
                <c:pt idx="367">
                  <c:v>1.6671999999999999E-2</c:v>
                </c:pt>
                <c:pt idx="368">
                  <c:v>2.3812E-2</c:v>
                </c:pt>
                <c:pt idx="369">
                  <c:v>3.9771000000000001E-2</c:v>
                </c:pt>
                <c:pt idx="370">
                  <c:v>4.0405999999999997E-2</c:v>
                </c:pt>
                <c:pt idx="371">
                  <c:v>3.2303999999999999E-2</c:v>
                </c:pt>
                <c:pt idx="372">
                  <c:v>2.3838999999999999E-2</c:v>
                </c:pt>
                <c:pt idx="373">
                  <c:v>2.0875999999999999E-2</c:v>
                </c:pt>
                <c:pt idx="374">
                  <c:v>2.2307E-2</c:v>
                </c:pt>
                <c:pt idx="375">
                  <c:v>2.4118000000000001E-2</c:v>
                </c:pt>
                <c:pt idx="376">
                  <c:v>2.5912000000000001E-2</c:v>
                </c:pt>
                <c:pt idx="377">
                  <c:v>2.6731999999999999E-2</c:v>
                </c:pt>
                <c:pt idx="378">
                  <c:v>2.5634000000000001E-2</c:v>
                </c:pt>
                <c:pt idx="379">
                  <c:v>2.1877000000000001E-2</c:v>
                </c:pt>
                <c:pt idx="380">
                  <c:v>1.6781000000000001E-2</c:v>
                </c:pt>
                <c:pt idx="381">
                  <c:v>1.1136999999999999E-2</c:v>
                </c:pt>
                <c:pt idx="382">
                  <c:v>7.1457999999999999E-3</c:v>
                </c:pt>
                <c:pt idx="383">
                  <c:v>5.4695999999999998E-3</c:v>
                </c:pt>
                <c:pt idx="384">
                  <c:v>4.7033999999999999E-3</c:v>
                </c:pt>
                <c:pt idx="385">
                  <c:v>4.3347000000000004E-3</c:v>
                </c:pt>
                <c:pt idx="386">
                  <c:v>4.2906999999999997E-3</c:v>
                </c:pt>
                <c:pt idx="387">
                  <c:v>4.5272000000000003E-3</c:v>
                </c:pt>
                <c:pt idx="388">
                  <c:v>5.1606999999999998E-3</c:v>
                </c:pt>
                <c:pt idx="389">
                  <c:v>6.5284000000000002E-3</c:v>
                </c:pt>
                <c:pt idx="390">
                  <c:v>9.0057999999999996E-3</c:v>
                </c:pt>
                <c:pt idx="391">
                  <c:v>1.3098E-2</c:v>
                </c:pt>
                <c:pt idx="392">
                  <c:v>1.916E-2</c:v>
                </c:pt>
                <c:pt idx="393">
                  <c:v>2.5260000000000001E-2</c:v>
                </c:pt>
                <c:pt idx="394">
                  <c:v>2.8150999999999999E-2</c:v>
                </c:pt>
                <c:pt idx="395">
                  <c:v>2.8205999999999998E-2</c:v>
                </c:pt>
                <c:pt idx="396">
                  <c:v>2.7459999999999998E-2</c:v>
                </c:pt>
                <c:pt idx="397">
                  <c:v>2.818E-2</c:v>
                </c:pt>
                <c:pt idx="398">
                  <c:v>3.2658E-2</c:v>
                </c:pt>
                <c:pt idx="399">
                  <c:v>3.7580000000000002E-2</c:v>
                </c:pt>
                <c:pt idx="400">
                  <c:v>3.9379999999999998E-2</c:v>
                </c:pt>
                <c:pt idx="401">
                  <c:v>3.8503000000000003E-2</c:v>
                </c:pt>
                <c:pt idx="402">
                  <c:v>3.3239999999999999E-2</c:v>
                </c:pt>
                <c:pt idx="403">
                  <c:v>2.8223999999999999E-2</c:v>
                </c:pt>
                <c:pt idx="404">
                  <c:v>3.0849000000000001E-2</c:v>
                </c:pt>
                <c:pt idx="405">
                  <c:v>4.3832999999999997E-2</c:v>
                </c:pt>
                <c:pt idx="406">
                  <c:v>6.1728999999999999E-2</c:v>
                </c:pt>
                <c:pt idx="407">
                  <c:v>7.0717000000000002E-2</c:v>
                </c:pt>
                <c:pt idx="408">
                  <c:v>6.4236000000000001E-2</c:v>
                </c:pt>
                <c:pt idx="409">
                  <c:v>5.3689000000000001E-2</c:v>
                </c:pt>
                <c:pt idx="410">
                  <c:v>4.7043000000000001E-2</c:v>
                </c:pt>
                <c:pt idx="411">
                  <c:v>4.5933000000000002E-2</c:v>
                </c:pt>
                <c:pt idx="412">
                  <c:v>4.7259000000000002E-2</c:v>
                </c:pt>
                <c:pt idx="413">
                  <c:v>4.5134000000000001E-2</c:v>
                </c:pt>
                <c:pt idx="414">
                  <c:v>4.1027000000000001E-2</c:v>
                </c:pt>
                <c:pt idx="415">
                  <c:v>3.7902999999999999E-2</c:v>
                </c:pt>
                <c:pt idx="416">
                  <c:v>3.6660999999999999E-2</c:v>
                </c:pt>
                <c:pt idx="417">
                  <c:v>3.7932E-2</c:v>
                </c:pt>
                <c:pt idx="418">
                  <c:v>4.1804000000000001E-2</c:v>
                </c:pt>
                <c:pt idx="419">
                  <c:v>4.8335999999999997E-2</c:v>
                </c:pt>
                <c:pt idx="420">
                  <c:v>5.8630000000000002E-2</c:v>
                </c:pt>
                <c:pt idx="421">
                  <c:v>7.4137999999999996E-2</c:v>
                </c:pt>
                <c:pt idx="422">
                  <c:v>8.7231000000000003E-2</c:v>
                </c:pt>
                <c:pt idx="423">
                  <c:v>7.8816999999999998E-2</c:v>
                </c:pt>
                <c:pt idx="424">
                  <c:v>5.3696000000000001E-2</c:v>
                </c:pt>
                <c:pt idx="425">
                  <c:v>3.8082999999999999E-2</c:v>
                </c:pt>
                <c:pt idx="426">
                  <c:v>3.8296999999999998E-2</c:v>
                </c:pt>
                <c:pt idx="427">
                  <c:v>4.5254000000000003E-2</c:v>
                </c:pt>
                <c:pt idx="428">
                  <c:v>4.6136000000000003E-2</c:v>
                </c:pt>
                <c:pt idx="429">
                  <c:v>3.8761999999999998E-2</c:v>
                </c:pt>
                <c:pt idx="430">
                  <c:v>3.1635999999999997E-2</c:v>
                </c:pt>
                <c:pt idx="431">
                  <c:v>2.9499000000000001E-2</c:v>
                </c:pt>
                <c:pt idx="432">
                  <c:v>2.9588E-2</c:v>
                </c:pt>
                <c:pt idx="433">
                  <c:v>2.6497E-2</c:v>
                </c:pt>
                <c:pt idx="434">
                  <c:v>1.7616E-2</c:v>
                </c:pt>
                <c:pt idx="435">
                  <c:v>6.3385999999999998E-3</c:v>
                </c:pt>
                <c:pt idx="436">
                  <c:v>8.3236999999999998E-3</c:v>
                </c:pt>
                <c:pt idx="437">
                  <c:v>2.8167000000000001E-2</c:v>
                </c:pt>
                <c:pt idx="438">
                  <c:v>5.2428000000000002E-2</c:v>
                </c:pt>
                <c:pt idx="439">
                  <c:v>6.7214999999999997E-2</c:v>
                </c:pt>
                <c:pt idx="440">
                  <c:v>6.8154000000000006E-2</c:v>
                </c:pt>
                <c:pt idx="441">
                  <c:v>7.3802000000000006E-2</c:v>
                </c:pt>
                <c:pt idx="442">
                  <c:v>9.5119999999999996E-2</c:v>
                </c:pt>
                <c:pt idx="443" formatCode="General">
                  <c:v>0.1169</c:v>
                </c:pt>
                <c:pt idx="444" formatCode="General">
                  <c:v>0.12856000000000001</c:v>
                </c:pt>
                <c:pt idx="445" formatCode="General">
                  <c:v>0.13514999999999999</c:v>
                </c:pt>
                <c:pt idx="446" formatCode="General">
                  <c:v>0.12461999999999999</c:v>
                </c:pt>
                <c:pt idx="447">
                  <c:v>9.8859000000000002E-2</c:v>
                </c:pt>
                <c:pt idx="448">
                  <c:v>8.6110000000000006E-2</c:v>
                </c:pt>
                <c:pt idx="449">
                  <c:v>9.9197999999999995E-2</c:v>
                </c:pt>
                <c:pt idx="450" formatCode="General">
                  <c:v>0.13219</c:v>
                </c:pt>
                <c:pt idx="451" formatCode="General">
                  <c:v>0.15758</c:v>
                </c:pt>
                <c:pt idx="452" formatCode="General">
                  <c:v>0.14681</c:v>
                </c:pt>
                <c:pt idx="453" formatCode="General">
                  <c:v>0.11323999999999999</c:v>
                </c:pt>
                <c:pt idx="454">
                  <c:v>8.9827000000000004E-2</c:v>
                </c:pt>
                <c:pt idx="455">
                  <c:v>7.9203999999999997E-2</c:v>
                </c:pt>
                <c:pt idx="456">
                  <c:v>6.9489999999999996E-2</c:v>
                </c:pt>
                <c:pt idx="457">
                  <c:v>6.1656000000000002E-2</c:v>
                </c:pt>
                <c:pt idx="458">
                  <c:v>6.4559000000000005E-2</c:v>
                </c:pt>
                <c:pt idx="459">
                  <c:v>8.0536999999999997E-2</c:v>
                </c:pt>
                <c:pt idx="460">
                  <c:v>9.3031000000000003E-2</c:v>
                </c:pt>
                <c:pt idx="461">
                  <c:v>9.7728999999999996E-2</c:v>
                </c:pt>
                <c:pt idx="462" formatCode="General">
                  <c:v>0.10127</c:v>
                </c:pt>
                <c:pt idx="463" formatCode="General">
                  <c:v>0.10542</c:v>
                </c:pt>
                <c:pt idx="464" formatCode="General">
                  <c:v>0.12472999999999999</c:v>
                </c:pt>
                <c:pt idx="465" formatCode="General">
                  <c:v>0.18015</c:v>
                </c:pt>
                <c:pt idx="466" formatCode="General">
                  <c:v>0.25461</c:v>
                </c:pt>
                <c:pt idx="467" formatCode="General">
                  <c:v>0.31161</c:v>
                </c:pt>
                <c:pt idx="468" formatCode="General">
                  <c:v>0.30887999999999999</c:v>
                </c:pt>
                <c:pt idx="469" formatCode="General">
                  <c:v>0.25516</c:v>
                </c:pt>
                <c:pt idx="470" formatCode="General">
                  <c:v>0.19017000000000001</c:v>
                </c:pt>
                <c:pt idx="471" formatCode="General">
                  <c:v>0.13086</c:v>
                </c:pt>
                <c:pt idx="472">
                  <c:v>8.5960999999999996E-2</c:v>
                </c:pt>
                <c:pt idx="473">
                  <c:v>5.4235999999999999E-2</c:v>
                </c:pt>
                <c:pt idx="474">
                  <c:v>3.0894000000000001E-2</c:v>
                </c:pt>
                <c:pt idx="475">
                  <c:v>1.5942000000000001E-2</c:v>
                </c:pt>
                <c:pt idx="476">
                  <c:v>8.6868999999999991E-3</c:v>
                </c:pt>
                <c:pt idx="477">
                  <c:v>5.6782999999999998E-3</c:v>
                </c:pt>
                <c:pt idx="478">
                  <c:v>4.3756000000000003E-3</c:v>
                </c:pt>
                <c:pt idx="479">
                  <c:v>3.8880999999999998E-3</c:v>
                </c:pt>
                <c:pt idx="480">
                  <c:v>4.0965999999999997E-3</c:v>
                </c:pt>
                <c:pt idx="481">
                  <c:v>4.7308999999999997E-3</c:v>
                </c:pt>
                <c:pt idx="482">
                  <c:v>5.5999999999999999E-3</c:v>
                </c:pt>
                <c:pt idx="483">
                  <c:v>7.1335000000000001E-3</c:v>
                </c:pt>
                <c:pt idx="484">
                  <c:v>9.5916999999999999E-3</c:v>
                </c:pt>
                <c:pt idx="485">
                  <c:v>1.3195E-2</c:v>
                </c:pt>
                <c:pt idx="486">
                  <c:v>1.8377000000000001E-2</c:v>
                </c:pt>
                <c:pt idx="487">
                  <c:v>2.5173000000000001E-2</c:v>
                </c:pt>
                <c:pt idx="488">
                  <c:v>3.1857000000000003E-2</c:v>
                </c:pt>
                <c:pt idx="489">
                  <c:v>3.5524E-2</c:v>
                </c:pt>
                <c:pt idx="490">
                  <c:v>3.5722999999999998E-2</c:v>
                </c:pt>
                <c:pt idx="491">
                  <c:v>3.3158E-2</c:v>
                </c:pt>
                <c:pt idx="492">
                  <c:v>2.9419000000000001E-2</c:v>
                </c:pt>
                <c:pt idx="493">
                  <c:v>2.6037000000000001E-2</c:v>
                </c:pt>
                <c:pt idx="494">
                  <c:v>2.3816E-2</c:v>
                </c:pt>
                <c:pt idx="495">
                  <c:v>2.2051999999999999E-2</c:v>
                </c:pt>
                <c:pt idx="496">
                  <c:v>2.0275999999999999E-2</c:v>
                </c:pt>
                <c:pt idx="497">
                  <c:v>1.874E-2</c:v>
                </c:pt>
                <c:pt idx="498">
                  <c:v>1.7358999999999999E-2</c:v>
                </c:pt>
                <c:pt idx="499">
                  <c:v>1.5259999999999999E-2</c:v>
                </c:pt>
              </c:numCache>
            </c:numRef>
          </c:yVal>
          <c:smooth val="1"/>
          <c:extLst>
            <c:ext xmlns:c16="http://schemas.microsoft.com/office/drawing/2014/chart" uri="{C3380CC4-5D6E-409C-BE32-E72D297353CC}">
              <c16:uniqueId val="{00000001-48E9-4879-8ADE-9825026AA883}"/>
            </c:ext>
          </c:extLst>
        </c:ser>
        <c:ser>
          <c:idx val="2"/>
          <c:order val="2"/>
          <c:tx>
            <c:v>Upper Baffle - Z Response</c:v>
          </c:tx>
          <c:spPr>
            <a:ln w="12700" cap="rnd">
              <a:solidFill>
                <a:schemeClr val="accent1">
                  <a:lumMod val="40000"/>
                  <a:lumOff val="60000"/>
                </a:schemeClr>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Axis)'!$D$3:$D$502</c:f>
              <c:numCache>
                <c:formatCode>0.00E+00</c:formatCode>
                <c:ptCount val="500"/>
                <c:pt idx="0">
                  <c:v>4.6205000000000002E-5</c:v>
                </c:pt>
                <c:pt idx="1">
                  <c:v>1.8626E-4</c:v>
                </c:pt>
                <c:pt idx="2">
                  <c:v>4.2472000000000001E-4</c:v>
                </c:pt>
                <c:pt idx="3">
                  <c:v>7.6953999999999998E-4</c:v>
                </c:pt>
                <c:pt idx="4">
                  <c:v>1.2327E-3</c:v>
                </c:pt>
                <c:pt idx="5">
                  <c:v>1.8315E-3</c:v>
                </c:pt>
                <c:pt idx="6">
                  <c:v>2.5896000000000001E-3</c:v>
                </c:pt>
                <c:pt idx="7">
                  <c:v>3.5401999999999999E-3</c:v>
                </c:pt>
                <c:pt idx="8">
                  <c:v>4.7295000000000002E-3</c:v>
                </c:pt>
                <c:pt idx="9">
                  <c:v>6.2230000000000002E-3</c:v>
                </c:pt>
                <c:pt idx="10">
                  <c:v>8.1162000000000005E-3</c:v>
                </c:pt>
                <c:pt idx="11">
                  <c:v>1.0553E-2</c:v>
                </c:pt>
                <c:pt idx="12">
                  <c:v>1.3757E-2</c:v>
                </c:pt>
                <c:pt idx="13">
                  <c:v>1.8103000000000001E-2</c:v>
                </c:pt>
                <c:pt idx="14">
                  <c:v>2.4257999999999998E-2</c:v>
                </c:pt>
                <c:pt idx="15">
                  <c:v>3.3538999999999999E-2</c:v>
                </c:pt>
                <c:pt idx="16">
                  <c:v>4.8971000000000001E-2</c:v>
                </c:pt>
                <c:pt idx="17">
                  <c:v>7.9419000000000003E-2</c:v>
                </c:pt>
                <c:pt idx="18" formatCode="General">
                  <c:v>0.16782</c:v>
                </c:pt>
                <c:pt idx="19" formatCode="General">
                  <c:v>0.91476999999999997</c:v>
                </c:pt>
                <c:pt idx="20" formatCode="General">
                  <c:v>0.33112000000000003</c:v>
                </c:pt>
                <c:pt idx="21" formatCode="General">
                  <c:v>0.13400999999999999</c:v>
                </c:pt>
                <c:pt idx="22">
                  <c:v>9.1578999999999994E-2</c:v>
                </c:pt>
                <c:pt idx="23">
                  <c:v>7.2400999999999993E-2</c:v>
                </c:pt>
                <c:pt idx="24">
                  <c:v>6.1532999999999997E-2</c:v>
                </c:pt>
                <c:pt idx="25">
                  <c:v>5.4634000000000002E-2</c:v>
                </c:pt>
                <c:pt idx="26">
                  <c:v>4.9976E-2</c:v>
                </c:pt>
                <c:pt idx="27">
                  <c:v>4.6767000000000003E-2</c:v>
                </c:pt>
                <c:pt idx="28">
                  <c:v>4.4794E-2</c:v>
                </c:pt>
                <c:pt idx="29">
                  <c:v>4.1801999999999999E-2</c:v>
                </c:pt>
                <c:pt idx="30">
                  <c:v>3.9800000000000002E-2</c:v>
                </c:pt>
                <c:pt idx="31">
                  <c:v>3.9403000000000001E-2</c:v>
                </c:pt>
                <c:pt idx="32">
                  <c:v>3.9010000000000003E-2</c:v>
                </c:pt>
                <c:pt idx="33">
                  <c:v>3.8844999999999998E-2</c:v>
                </c:pt>
                <c:pt idx="34">
                  <c:v>3.8939000000000001E-2</c:v>
                </c:pt>
                <c:pt idx="35">
                  <c:v>3.9465E-2</c:v>
                </c:pt>
                <c:pt idx="36">
                  <c:v>4.0294000000000003E-2</c:v>
                </c:pt>
                <c:pt idx="37">
                  <c:v>4.1855999999999997E-2</c:v>
                </c:pt>
                <c:pt idx="38">
                  <c:v>4.623E-2</c:v>
                </c:pt>
                <c:pt idx="39">
                  <c:v>4.2585999999999999E-2</c:v>
                </c:pt>
                <c:pt idx="40">
                  <c:v>4.8238999999999997E-2</c:v>
                </c:pt>
                <c:pt idx="41">
                  <c:v>5.4286000000000001E-2</c:v>
                </c:pt>
                <c:pt idx="42">
                  <c:v>6.6569000000000003E-2</c:v>
                </c:pt>
                <c:pt idx="43" formatCode="General">
                  <c:v>0.11033999999999999</c:v>
                </c:pt>
                <c:pt idx="44">
                  <c:v>4.3732E-2</c:v>
                </c:pt>
                <c:pt idx="45" formatCode="General">
                  <c:v>0.16928000000000001</c:v>
                </c:pt>
                <c:pt idx="46">
                  <c:v>7.7131000000000005E-2</c:v>
                </c:pt>
                <c:pt idx="47">
                  <c:v>1.3150999999999999E-2</c:v>
                </c:pt>
                <c:pt idx="48">
                  <c:v>1.6909E-2</c:v>
                </c:pt>
                <c:pt idx="49">
                  <c:v>9.9193000000000003E-2</c:v>
                </c:pt>
                <c:pt idx="50">
                  <c:v>2.2249999999999999E-2</c:v>
                </c:pt>
                <c:pt idx="51">
                  <c:v>4.8945000000000004E-3</c:v>
                </c:pt>
                <c:pt idx="52">
                  <c:v>2.8622999999999999E-3</c:v>
                </c:pt>
                <c:pt idx="53">
                  <c:v>6.5446000000000002E-3</c:v>
                </c:pt>
                <c:pt idx="54">
                  <c:v>9.2046999999999997E-3</c:v>
                </c:pt>
                <c:pt idx="55">
                  <c:v>1.1200999999999999E-2</c:v>
                </c:pt>
                <c:pt idx="56">
                  <c:v>1.2772E-2</c:v>
                </c:pt>
                <c:pt idx="57">
                  <c:v>1.4027E-2</c:v>
                </c:pt>
                <c:pt idx="58">
                  <c:v>1.5321E-2</c:v>
                </c:pt>
                <c:pt idx="59">
                  <c:v>1.6271999999999998E-2</c:v>
                </c:pt>
                <c:pt idx="60">
                  <c:v>1.7127E-2</c:v>
                </c:pt>
                <c:pt idx="61">
                  <c:v>1.7937000000000002E-2</c:v>
                </c:pt>
                <c:pt idx="62">
                  <c:v>1.8683000000000002E-2</c:v>
                </c:pt>
                <c:pt idx="63">
                  <c:v>1.9387000000000001E-2</c:v>
                </c:pt>
                <c:pt idx="64">
                  <c:v>2.0059E-2</c:v>
                </c:pt>
                <c:pt idx="65">
                  <c:v>2.0704E-2</c:v>
                </c:pt>
                <c:pt idx="66">
                  <c:v>2.1302000000000001E-2</c:v>
                </c:pt>
                <c:pt idx="67">
                  <c:v>2.2221000000000001E-2</c:v>
                </c:pt>
                <c:pt idx="68">
                  <c:v>2.2841E-2</c:v>
                </c:pt>
                <c:pt idx="69">
                  <c:v>2.3479E-2</c:v>
                </c:pt>
                <c:pt idx="70">
                  <c:v>2.3924999999999998E-2</c:v>
                </c:pt>
                <c:pt idx="71">
                  <c:v>2.4624E-2</c:v>
                </c:pt>
                <c:pt idx="72">
                  <c:v>2.5364000000000001E-2</c:v>
                </c:pt>
                <c:pt idx="73">
                  <c:v>2.6131000000000001E-2</c:v>
                </c:pt>
                <c:pt idx="74">
                  <c:v>2.6943999999999999E-2</c:v>
                </c:pt>
                <c:pt idx="75">
                  <c:v>2.7805E-2</c:v>
                </c:pt>
                <c:pt idx="76">
                  <c:v>2.9139999999999999E-2</c:v>
                </c:pt>
                <c:pt idx="77">
                  <c:v>3.0397E-2</c:v>
                </c:pt>
                <c:pt idx="78">
                  <c:v>3.2196000000000002E-2</c:v>
                </c:pt>
                <c:pt idx="79">
                  <c:v>3.5270999999999997E-2</c:v>
                </c:pt>
                <c:pt idx="80">
                  <c:v>4.2916999999999997E-2</c:v>
                </c:pt>
                <c:pt idx="81">
                  <c:v>2.3973999999999999E-2</c:v>
                </c:pt>
                <c:pt idx="82">
                  <c:v>2.2693999999999999E-2</c:v>
                </c:pt>
                <c:pt idx="83">
                  <c:v>2.6780000000000002E-2</c:v>
                </c:pt>
                <c:pt idx="84">
                  <c:v>2.8989000000000001E-2</c:v>
                </c:pt>
                <c:pt idx="85">
                  <c:v>3.0641000000000002E-2</c:v>
                </c:pt>
                <c:pt idx="86">
                  <c:v>3.2055E-2</c:v>
                </c:pt>
                <c:pt idx="87">
                  <c:v>3.3362000000000003E-2</c:v>
                </c:pt>
                <c:pt idx="88">
                  <c:v>3.4624000000000002E-2</c:v>
                </c:pt>
                <c:pt idx="89">
                  <c:v>3.5875999999999998E-2</c:v>
                </c:pt>
                <c:pt idx="90">
                  <c:v>3.7127E-2</c:v>
                </c:pt>
                <c:pt idx="91">
                  <c:v>3.8503999999999997E-2</c:v>
                </c:pt>
                <c:pt idx="92">
                  <c:v>3.9983999999999999E-2</c:v>
                </c:pt>
                <c:pt idx="93">
                  <c:v>4.1369999999999997E-2</c:v>
                </c:pt>
                <c:pt idx="94">
                  <c:v>4.2863999999999999E-2</c:v>
                </c:pt>
                <c:pt idx="95">
                  <c:v>4.4445999999999999E-2</c:v>
                </c:pt>
                <c:pt idx="96">
                  <c:v>4.6130999999999998E-2</c:v>
                </c:pt>
                <c:pt idx="97">
                  <c:v>4.7934999999999998E-2</c:v>
                </c:pt>
                <c:pt idx="98">
                  <c:v>4.9877999999999999E-2</c:v>
                </c:pt>
                <c:pt idx="99">
                  <c:v>5.1986999999999998E-2</c:v>
                </c:pt>
                <c:pt idx="100">
                  <c:v>5.4297999999999999E-2</c:v>
                </c:pt>
                <c:pt idx="101">
                  <c:v>5.6831E-2</c:v>
                </c:pt>
                <c:pt idx="102">
                  <c:v>5.9767000000000001E-2</c:v>
                </c:pt>
                <c:pt idx="103">
                  <c:v>7.6932E-2</c:v>
                </c:pt>
                <c:pt idx="104">
                  <c:v>5.9839999999999997E-2</c:v>
                </c:pt>
                <c:pt idx="105">
                  <c:v>5.2415000000000003E-2</c:v>
                </c:pt>
                <c:pt idx="106">
                  <c:v>5.7272000000000003E-2</c:v>
                </c:pt>
                <c:pt idx="107">
                  <c:v>6.2542E-2</c:v>
                </c:pt>
                <c:pt idx="108">
                  <c:v>7.6572000000000001E-2</c:v>
                </c:pt>
                <c:pt idx="109">
                  <c:v>7.3893E-2</c:v>
                </c:pt>
                <c:pt idx="110">
                  <c:v>9.9598000000000006E-2</c:v>
                </c:pt>
                <c:pt idx="111">
                  <c:v>8.9846999999999996E-2</c:v>
                </c:pt>
                <c:pt idx="112" formatCode="General">
                  <c:v>0.10342999999999999</c:v>
                </c:pt>
                <c:pt idx="113" formatCode="General">
                  <c:v>0.11139</c:v>
                </c:pt>
                <c:pt idx="114" formatCode="General">
                  <c:v>0.10441</c:v>
                </c:pt>
                <c:pt idx="115" formatCode="General">
                  <c:v>0.10703</c:v>
                </c:pt>
                <c:pt idx="116" formatCode="General">
                  <c:v>0.10882</c:v>
                </c:pt>
                <c:pt idx="117" formatCode="General">
                  <c:v>0.13455</c:v>
                </c:pt>
                <c:pt idx="118" formatCode="General">
                  <c:v>0.13614999999999999</c:v>
                </c:pt>
                <c:pt idx="119" formatCode="General">
                  <c:v>0.11027000000000001</c:v>
                </c:pt>
                <c:pt idx="120" formatCode="General">
                  <c:v>0.16789000000000001</c:v>
                </c:pt>
                <c:pt idx="121" formatCode="General">
                  <c:v>0.17562</c:v>
                </c:pt>
                <c:pt idx="122" formatCode="General">
                  <c:v>0.2437</c:v>
                </c:pt>
                <c:pt idx="123" formatCode="General">
                  <c:v>0.31707000000000002</c:v>
                </c:pt>
                <c:pt idx="124" formatCode="General">
                  <c:v>0.33776</c:v>
                </c:pt>
                <c:pt idx="125" formatCode="General">
                  <c:v>0.38884999999999997</c:v>
                </c:pt>
                <c:pt idx="126" formatCode="General">
                  <c:v>0.47985</c:v>
                </c:pt>
                <c:pt idx="127" formatCode="General">
                  <c:v>0.55886999999999998</c:v>
                </c:pt>
                <c:pt idx="128" formatCode="General">
                  <c:v>0.42598999999999998</c:v>
                </c:pt>
                <c:pt idx="129" formatCode="General">
                  <c:v>0.55212000000000006</c:v>
                </c:pt>
                <c:pt idx="130" formatCode="General">
                  <c:v>0.74697000000000002</c:v>
                </c:pt>
                <c:pt idx="131" formatCode="General">
                  <c:v>1.0455000000000001</c:v>
                </c:pt>
                <c:pt idx="132" formatCode="General">
                  <c:v>1.5592999999999999</c:v>
                </c:pt>
                <c:pt idx="133" formatCode="General">
                  <c:v>2.6970000000000001</c:v>
                </c:pt>
                <c:pt idx="134" formatCode="General">
                  <c:v>5.5457999999999998</c:v>
                </c:pt>
                <c:pt idx="135" formatCode="General">
                  <c:v>3.7905000000000002</c:v>
                </c:pt>
                <c:pt idx="136" formatCode="General">
                  <c:v>2.3142999999999998</c:v>
                </c:pt>
                <c:pt idx="137" formatCode="General">
                  <c:v>1.6503000000000001</c:v>
                </c:pt>
                <c:pt idx="138" formatCode="General">
                  <c:v>1.2854000000000001</c:v>
                </c:pt>
                <c:pt idx="139" formatCode="General">
                  <c:v>1.1427</c:v>
                </c:pt>
                <c:pt idx="140" formatCode="General">
                  <c:v>1.2193000000000001</c:v>
                </c:pt>
                <c:pt idx="141" formatCode="General">
                  <c:v>1.3504</c:v>
                </c:pt>
                <c:pt idx="142" formatCode="General">
                  <c:v>1.1141000000000001</c:v>
                </c:pt>
                <c:pt idx="143" formatCode="General">
                  <c:v>0.42914999999999998</c:v>
                </c:pt>
                <c:pt idx="144" formatCode="General">
                  <c:v>0.47326000000000001</c:v>
                </c:pt>
                <c:pt idx="145" formatCode="General">
                  <c:v>0.54866999999999999</c:v>
                </c:pt>
                <c:pt idx="146" formatCode="General">
                  <c:v>0.62329000000000001</c:v>
                </c:pt>
                <c:pt idx="147" formatCode="General">
                  <c:v>0.74978</c:v>
                </c:pt>
                <c:pt idx="148" formatCode="General">
                  <c:v>0.83</c:v>
                </c:pt>
                <c:pt idx="149" formatCode="General">
                  <c:v>0.16858000000000001</c:v>
                </c:pt>
                <c:pt idx="150" formatCode="General">
                  <c:v>2.5286</c:v>
                </c:pt>
                <c:pt idx="151" formatCode="General">
                  <c:v>6.0873999999999997</c:v>
                </c:pt>
                <c:pt idx="152" formatCode="General">
                  <c:v>5.8178999999999998</c:v>
                </c:pt>
                <c:pt idx="153" formatCode="General">
                  <c:v>4.0106000000000002</c:v>
                </c:pt>
                <c:pt idx="154" formatCode="General">
                  <c:v>2.3022</c:v>
                </c:pt>
                <c:pt idx="155" formatCode="General">
                  <c:v>1.9471000000000001</c:v>
                </c:pt>
                <c:pt idx="156" formatCode="General">
                  <c:v>2.0794999999999999</c:v>
                </c:pt>
                <c:pt idx="157" formatCode="General">
                  <c:v>2.1377000000000002</c:v>
                </c:pt>
                <c:pt idx="158" formatCode="General">
                  <c:v>1.1865000000000001</c:v>
                </c:pt>
                <c:pt idx="159" formatCode="General">
                  <c:v>0.81940999999999997</c:v>
                </c:pt>
                <c:pt idx="160" formatCode="General">
                  <c:v>0.43573000000000001</c:v>
                </c:pt>
                <c:pt idx="161" formatCode="General">
                  <c:v>0.27328000000000002</c:v>
                </c:pt>
                <c:pt idx="162" formatCode="General">
                  <c:v>0.20172000000000001</c:v>
                </c:pt>
                <c:pt idx="163" formatCode="General">
                  <c:v>0.16291</c:v>
                </c:pt>
                <c:pt idx="164" formatCode="General">
                  <c:v>0.13921</c:v>
                </c:pt>
                <c:pt idx="165" formatCode="General">
                  <c:v>0.11554</c:v>
                </c:pt>
                <c:pt idx="166">
                  <c:v>8.9282E-2</c:v>
                </c:pt>
                <c:pt idx="167">
                  <c:v>7.3264999999999997E-2</c:v>
                </c:pt>
                <c:pt idx="168">
                  <c:v>6.4066999999999999E-2</c:v>
                </c:pt>
                <c:pt idx="169">
                  <c:v>6.0613E-2</c:v>
                </c:pt>
                <c:pt idx="170">
                  <c:v>5.8373000000000001E-2</c:v>
                </c:pt>
                <c:pt idx="171">
                  <c:v>5.1755000000000002E-2</c:v>
                </c:pt>
                <c:pt idx="172">
                  <c:v>3.8068999999999999E-2</c:v>
                </c:pt>
                <c:pt idx="173">
                  <c:v>4.3616000000000002E-2</c:v>
                </c:pt>
                <c:pt idx="174">
                  <c:v>2.1228E-2</c:v>
                </c:pt>
                <c:pt idx="175">
                  <c:v>3.3982999999999999E-2</c:v>
                </c:pt>
                <c:pt idx="176">
                  <c:v>3.9343999999999997E-2</c:v>
                </c:pt>
                <c:pt idx="177">
                  <c:v>4.9718999999999999E-2</c:v>
                </c:pt>
                <c:pt idx="178">
                  <c:v>4.4259E-2</c:v>
                </c:pt>
                <c:pt idx="179">
                  <c:v>2.0029000000000002E-2</c:v>
                </c:pt>
                <c:pt idx="180">
                  <c:v>1.0567999999999999E-2</c:v>
                </c:pt>
                <c:pt idx="181">
                  <c:v>7.1157E-3</c:v>
                </c:pt>
                <c:pt idx="182">
                  <c:v>6.0337000000000003E-3</c:v>
                </c:pt>
                <c:pt idx="183">
                  <c:v>5.9604999999999997E-3</c:v>
                </c:pt>
                <c:pt idx="184">
                  <c:v>6.4281E-3</c:v>
                </c:pt>
                <c:pt idx="185">
                  <c:v>7.0990000000000003E-3</c:v>
                </c:pt>
                <c:pt idx="186">
                  <c:v>7.9786000000000006E-3</c:v>
                </c:pt>
                <c:pt idx="187">
                  <c:v>9.2142000000000005E-3</c:v>
                </c:pt>
                <c:pt idx="188">
                  <c:v>1.0748000000000001E-2</c:v>
                </c:pt>
                <c:pt idx="189">
                  <c:v>1.2418E-2</c:v>
                </c:pt>
                <c:pt idx="190">
                  <c:v>1.0788000000000001E-2</c:v>
                </c:pt>
                <c:pt idx="191">
                  <c:v>7.8006000000000004E-3</c:v>
                </c:pt>
                <c:pt idx="192">
                  <c:v>1.1586000000000001E-2</c:v>
                </c:pt>
                <c:pt idx="193">
                  <c:v>1.2433E-2</c:v>
                </c:pt>
                <c:pt idx="194">
                  <c:v>1.4656000000000001E-2</c:v>
                </c:pt>
                <c:pt idx="195">
                  <c:v>2.5177000000000001E-2</c:v>
                </c:pt>
                <c:pt idx="196">
                  <c:v>2.3702999999999998E-2</c:v>
                </c:pt>
                <c:pt idx="197">
                  <c:v>2.3487999999999998E-2</c:v>
                </c:pt>
                <c:pt idx="198">
                  <c:v>2.5131000000000001E-2</c:v>
                </c:pt>
                <c:pt idx="199">
                  <c:v>2.7088999999999998E-2</c:v>
                </c:pt>
                <c:pt idx="200">
                  <c:v>2.9291999999999999E-2</c:v>
                </c:pt>
                <c:pt idx="201">
                  <c:v>3.1891000000000003E-2</c:v>
                </c:pt>
                <c:pt idx="202">
                  <c:v>3.4730999999999998E-2</c:v>
                </c:pt>
                <c:pt idx="203">
                  <c:v>3.7967000000000001E-2</c:v>
                </c:pt>
                <c:pt idx="204">
                  <c:v>4.1739999999999999E-2</c:v>
                </c:pt>
                <c:pt idx="205">
                  <c:v>4.6189000000000001E-2</c:v>
                </c:pt>
                <c:pt idx="206">
                  <c:v>5.1542999999999999E-2</c:v>
                </c:pt>
                <c:pt idx="207">
                  <c:v>5.8134999999999999E-2</c:v>
                </c:pt>
                <c:pt idx="208">
                  <c:v>6.6493999999999998E-2</c:v>
                </c:pt>
                <c:pt idx="209">
                  <c:v>7.7537999999999996E-2</c:v>
                </c:pt>
                <c:pt idx="210">
                  <c:v>9.3456999999999998E-2</c:v>
                </c:pt>
                <c:pt idx="211" formatCode="General">
                  <c:v>0.12203</c:v>
                </c:pt>
                <c:pt idx="212" formatCode="General">
                  <c:v>0.14035</c:v>
                </c:pt>
                <c:pt idx="213" formatCode="General">
                  <c:v>0.12669</c:v>
                </c:pt>
                <c:pt idx="214" formatCode="General">
                  <c:v>0.17044000000000001</c:v>
                </c:pt>
                <c:pt idx="215" formatCode="General">
                  <c:v>0.26898</c:v>
                </c:pt>
                <c:pt idx="216" formatCode="General">
                  <c:v>0.42984</c:v>
                </c:pt>
                <c:pt idx="217" formatCode="General">
                  <c:v>0.40223999999999999</c:v>
                </c:pt>
                <c:pt idx="218" formatCode="General">
                  <c:v>0.26205000000000001</c:v>
                </c:pt>
                <c:pt idx="219" formatCode="General">
                  <c:v>0.17469000000000001</c:v>
                </c:pt>
                <c:pt idx="220" formatCode="General">
                  <c:v>0.12859000000000001</c:v>
                </c:pt>
                <c:pt idx="221" formatCode="General">
                  <c:v>0.10391</c:v>
                </c:pt>
                <c:pt idx="222">
                  <c:v>8.7318999999999994E-2</c:v>
                </c:pt>
                <c:pt idx="223">
                  <c:v>7.5112999999999999E-2</c:v>
                </c:pt>
                <c:pt idx="224">
                  <c:v>6.5747E-2</c:v>
                </c:pt>
                <c:pt idx="225">
                  <c:v>5.8559E-2</c:v>
                </c:pt>
                <c:pt idx="226">
                  <c:v>5.3906000000000003E-2</c:v>
                </c:pt>
                <c:pt idx="227">
                  <c:v>4.9314999999999998E-2</c:v>
                </c:pt>
                <c:pt idx="228">
                  <c:v>4.5072000000000001E-2</c:v>
                </c:pt>
                <c:pt idx="229">
                  <c:v>4.1460999999999998E-2</c:v>
                </c:pt>
                <c:pt idx="230">
                  <c:v>3.8366999999999998E-2</c:v>
                </c:pt>
                <c:pt idx="231">
                  <c:v>3.5680000000000003E-2</c:v>
                </c:pt>
                <c:pt idx="232">
                  <c:v>3.3320000000000002E-2</c:v>
                </c:pt>
                <c:pt idx="233">
                  <c:v>3.1223000000000001E-2</c:v>
                </c:pt>
                <c:pt idx="234">
                  <c:v>2.9343000000000001E-2</c:v>
                </c:pt>
                <c:pt idx="235">
                  <c:v>2.7646E-2</c:v>
                </c:pt>
                <c:pt idx="236">
                  <c:v>2.6107000000000002E-2</c:v>
                </c:pt>
                <c:pt idx="237">
                  <c:v>2.4708000000000001E-2</c:v>
                </c:pt>
                <c:pt idx="238">
                  <c:v>2.3442000000000001E-2</c:v>
                </c:pt>
                <c:pt idx="239">
                  <c:v>2.2317E-2</c:v>
                </c:pt>
                <c:pt idx="240">
                  <c:v>2.1361999999999999E-2</c:v>
                </c:pt>
                <c:pt idx="241">
                  <c:v>2.0632000000000001E-2</c:v>
                </c:pt>
                <c:pt idx="242">
                  <c:v>2.0084000000000001E-2</c:v>
                </c:pt>
                <c:pt idx="243">
                  <c:v>1.8291000000000002E-2</c:v>
                </c:pt>
                <c:pt idx="244">
                  <c:v>1.0501E-2</c:v>
                </c:pt>
                <c:pt idx="245">
                  <c:v>7.5889999999999996E-4</c:v>
                </c:pt>
                <c:pt idx="246">
                  <c:v>6.4653000000000002E-3</c:v>
                </c:pt>
                <c:pt idx="247">
                  <c:v>1.5544000000000001E-2</c:v>
                </c:pt>
                <c:pt idx="248">
                  <c:v>2.8052000000000001E-2</c:v>
                </c:pt>
                <c:pt idx="249">
                  <c:v>3.5069000000000003E-2</c:v>
                </c:pt>
                <c:pt idx="250">
                  <c:v>5.0018E-2</c:v>
                </c:pt>
                <c:pt idx="251">
                  <c:v>5.3244E-2</c:v>
                </c:pt>
                <c:pt idx="252">
                  <c:v>4.4770999999999998E-2</c:v>
                </c:pt>
                <c:pt idx="253">
                  <c:v>3.8587999999999997E-2</c:v>
                </c:pt>
                <c:pt idx="254">
                  <c:v>3.4969E-2</c:v>
                </c:pt>
                <c:pt idx="255">
                  <c:v>3.2948999999999999E-2</c:v>
                </c:pt>
                <c:pt idx="256">
                  <c:v>3.0848E-2</c:v>
                </c:pt>
                <c:pt idx="257">
                  <c:v>2.4917000000000002E-2</c:v>
                </c:pt>
                <c:pt idx="258">
                  <c:v>1.8731999999999999E-2</c:v>
                </c:pt>
                <c:pt idx="259">
                  <c:v>1.6598000000000002E-2</c:v>
                </c:pt>
                <c:pt idx="260">
                  <c:v>1.8013999999999999E-2</c:v>
                </c:pt>
                <c:pt idx="261">
                  <c:v>1.8338E-2</c:v>
                </c:pt>
                <c:pt idx="262">
                  <c:v>1.7713E-2</c:v>
                </c:pt>
                <c:pt idx="263">
                  <c:v>1.5685000000000001E-2</c:v>
                </c:pt>
                <c:pt idx="264">
                  <c:v>1.4899000000000001E-2</c:v>
                </c:pt>
                <c:pt idx="265">
                  <c:v>1.5098E-2</c:v>
                </c:pt>
                <c:pt idx="266">
                  <c:v>1.4777E-2</c:v>
                </c:pt>
                <c:pt idx="267">
                  <c:v>1.4515999999999999E-2</c:v>
                </c:pt>
                <c:pt idx="268">
                  <c:v>1.4352E-2</c:v>
                </c:pt>
                <c:pt idx="269">
                  <c:v>1.4187999999999999E-2</c:v>
                </c:pt>
                <c:pt idx="270">
                  <c:v>1.4015E-2</c:v>
                </c:pt>
                <c:pt idx="271">
                  <c:v>1.3838E-2</c:v>
                </c:pt>
                <c:pt idx="272">
                  <c:v>1.3663E-2</c:v>
                </c:pt>
                <c:pt idx="273">
                  <c:v>1.3491E-2</c:v>
                </c:pt>
                <c:pt idx="274">
                  <c:v>1.3325E-2</c:v>
                </c:pt>
                <c:pt idx="275">
                  <c:v>1.3165E-2</c:v>
                </c:pt>
                <c:pt idx="276">
                  <c:v>1.3013E-2</c:v>
                </c:pt>
                <c:pt idx="277">
                  <c:v>1.2867999999999999E-2</c:v>
                </c:pt>
                <c:pt idx="278">
                  <c:v>1.2732E-2</c:v>
                </c:pt>
                <c:pt idx="279">
                  <c:v>1.2604000000000001E-2</c:v>
                </c:pt>
                <c:pt idx="280">
                  <c:v>1.2487E-2</c:v>
                </c:pt>
                <c:pt idx="281">
                  <c:v>1.2382000000000001E-2</c:v>
                </c:pt>
                <c:pt idx="282">
                  <c:v>1.2292000000000001E-2</c:v>
                </c:pt>
                <c:pt idx="283">
                  <c:v>1.2219000000000001E-2</c:v>
                </c:pt>
                <c:pt idx="284">
                  <c:v>1.2144E-2</c:v>
                </c:pt>
                <c:pt idx="285">
                  <c:v>1.1934E-2</c:v>
                </c:pt>
                <c:pt idx="286">
                  <c:v>1.1478E-2</c:v>
                </c:pt>
                <c:pt idx="287">
                  <c:v>1.1266E-2</c:v>
                </c:pt>
                <c:pt idx="288">
                  <c:v>1.1207E-2</c:v>
                </c:pt>
                <c:pt idx="289">
                  <c:v>1.1159000000000001E-2</c:v>
                </c:pt>
                <c:pt idx="290">
                  <c:v>1.1108E-2</c:v>
                </c:pt>
                <c:pt idx="291">
                  <c:v>1.1088000000000001E-2</c:v>
                </c:pt>
                <c:pt idx="292">
                  <c:v>1.1157E-2</c:v>
                </c:pt>
                <c:pt idx="293">
                  <c:v>1.1103999999999999E-2</c:v>
                </c:pt>
                <c:pt idx="294">
                  <c:v>1.0888E-2</c:v>
                </c:pt>
                <c:pt idx="295">
                  <c:v>1.076E-2</c:v>
                </c:pt>
                <c:pt idx="296">
                  <c:v>1.0687E-2</c:v>
                </c:pt>
                <c:pt idx="297">
                  <c:v>1.0573000000000001E-2</c:v>
                </c:pt>
                <c:pt idx="298">
                  <c:v>1.0404999999999999E-2</c:v>
                </c:pt>
                <c:pt idx="299">
                  <c:v>1.0325000000000001E-2</c:v>
                </c:pt>
                <c:pt idx="300">
                  <c:v>1.0279999999999999E-2</c:v>
                </c:pt>
                <c:pt idx="301">
                  <c:v>1.0142999999999999E-2</c:v>
                </c:pt>
                <c:pt idx="302">
                  <c:v>1.0028E-2</c:v>
                </c:pt>
                <c:pt idx="303">
                  <c:v>9.9427999999999999E-3</c:v>
                </c:pt>
                <c:pt idx="304">
                  <c:v>9.8644000000000006E-3</c:v>
                </c:pt>
                <c:pt idx="305">
                  <c:v>9.7827999999999995E-3</c:v>
                </c:pt>
                <c:pt idx="306">
                  <c:v>9.6811999999999992E-3</c:v>
                </c:pt>
                <c:pt idx="307">
                  <c:v>9.5590999999999992E-3</c:v>
                </c:pt>
                <c:pt idx="308">
                  <c:v>9.4135999999999994E-3</c:v>
                </c:pt>
                <c:pt idx="309">
                  <c:v>9.2356000000000001E-3</c:v>
                </c:pt>
                <c:pt idx="310">
                  <c:v>9.0110999999999993E-3</c:v>
                </c:pt>
                <c:pt idx="311">
                  <c:v>8.7428999999999996E-3</c:v>
                </c:pt>
                <c:pt idx="312">
                  <c:v>8.4060000000000003E-3</c:v>
                </c:pt>
                <c:pt idx="313">
                  <c:v>7.9564000000000006E-3</c:v>
                </c:pt>
                <c:pt idx="314">
                  <c:v>7.3873000000000003E-3</c:v>
                </c:pt>
                <c:pt idx="315">
                  <c:v>7.2341999999999997E-3</c:v>
                </c:pt>
                <c:pt idx="316">
                  <c:v>9.4900999999999996E-3</c:v>
                </c:pt>
                <c:pt idx="317">
                  <c:v>1.4318000000000001E-2</c:v>
                </c:pt>
                <c:pt idx="318">
                  <c:v>1.6448000000000001E-2</c:v>
                </c:pt>
                <c:pt idx="319">
                  <c:v>1.5977000000000002E-2</c:v>
                </c:pt>
                <c:pt idx="320">
                  <c:v>1.5106E-2</c:v>
                </c:pt>
                <c:pt idx="321">
                  <c:v>1.4414E-2</c:v>
                </c:pt>
                <c:pt idx="322">
                  <c:v>1.3885E-2</c:v>
                </c:pt>
                <c:pt idx="323">
                  <c:v>1.3427E-2</c:v>
                </c:pt>
                <c:pt idx="324">
                  <c:v>1.3101E-2</c:v>
                </c:pt>
                <c:pt idx="325">
                  <c:v>1.294E-2</c:v>
                </c:pt>
                <c:pt idx="326">
                  <c:v>1.3039E-2</c:v>
                </c:pt>
                <c:pt idx="327">
                  <c:v>1.3996E-2</c:v>
                </c:pt>
                <c:pt idx="328">
                  <c:v>1.6393999999999999E-2</c:v>
                </c:pt>
                <c:pt idx="329">
                  <c:v>1.7152000000000001E-2</c:v>
                </c:pt>
                <c:pt idx="330">
                  <c:v>1.4045E-2</c:v>
                </c:pt>
                <c:pt idx="331">
                  <c:v>1.1139E-2</c:v>
                </c:pt>
                <c:pt idx="332">
                  <c:v>1.0569E-2</c:v>
                </c:pt>
                <c:pt idx="333">
                  <c:v>1.0688E-2</c:v>
                </c:pt>
                <c:pt idx="334">
                  <c:v>1.0807000000000001E-2</c:v>
                </c:pt>
                <c:pt idx="335">
                  <c:v>1.068E-2</c:v>
                </c:pt>
                <c:pt idx="336">
                  <c:v>1.0666999999999999E-2</c:v>
                </c:pt>
                <c:pt idx="337">
                  <c:v>1.0858E-2</c:v>
                </c:pt>
                <c:pt idx="338">
                  <c:v>1.1025E-2</c:v>
                </c:pt>
                <c:pt idx="339">
                  <c:v>1.1169999999999999E-2</c:v>
                </c:pt>
                <c:pt idx="340">
                  <c:v>1.1247E-2</c:v>
                </c:pt>
                <c:pt idx="341">
                  <c:v>1.1273E-2</c:v>
                </c:pt>
                <c:pt idx="342">
                  <c:v>1.1283E-2</c:v>
                </c:pt>
                <c:pt idx="343">
                  <c:v>1.1254999999999999E-2</c:v>
                </c:pt>
                <c:pt idx="344">
                  <c:v>1.1167E-2</c:v>
                </c:pt>
                <c:pt idx="345">
                  <c:v>1.1024000000000001E-2</c:v>
                </c:pt>
                <c:pt idx="346">
                  <c:v>1.0836E-2</c:v>
                </c:pt>
                <c:pt idx="347">
                  <c:v>1.0671E-2</c:v>
                </c:pt>
                <c:pt idx="348">
                  <c:v>1.0666E-2</c:v>
                </c:pt>
                <c:pt idx="349">
                  <c:v>1.1199000000000001E-2</c:v>
                </c:pt>
                <c:pt idx="350">
                  <c:v>1.3852E-2</c:v>
                </c:pt>
                <c:pt idx="351">
                  <c:v>1.6402E-2</c:v>
                </c:pt>
                <c:pt idx="352">
                  <c:v>1.2468E-2</c:v>
                </c:pt>
                <c:pt idx="353">
                  <c:v>3.3494999999999997E-2</c:v>
                </c:pt>
                <c:pt idx="354">
                  <c:v>6.8018999999999996E-2</c:v>
                </c:pt>
                <c:pt idx="355">
                  <c:v>9.5991000000000007E-2</c:v>
                </c:pt>
                <c:pt idx="356" formatCode="General">
                  <c:v>0.10564</c:v>
                </c:pt>
                <c:pt idx="357" formatCode="General">
                  <c:v>0.10649</c:v>
                </c:pt>
                <c:pt idx="358" formatCode="General">
                  <c:v>0.10478999999999999</c:v>
                </c:pt>
                <c:pt idx="359">
                  <c:v>9.9406999999999995E-2</c:v>
                </c:pt>
                <c:pt idx="360">
                  <c:v>8.1886E-2</c:v>
                </c:pt>
                <c:pt idx="361">
                  <c:v>6.6288E-2</c:v>
                </c:pt>
                <c:pt idx="362">
                  <c:v>5.2396999999999999E-2</c:v>
                </c:pt>
                <c:pt idx="363">
                  <c:v>3.6889999999999999E-2</c:v>
                </c:pt>
                <c:pt idx="364">
                  <c:v>2.6665000000000001E-2</c:v>
                </c:pt>
                <c:pt idx="365">
                  <c:v>2.5044E-2</c:v>
                </c:pt>
                <c:pt idx="366">
                  <c:v>2.1635999999999999E-2</c:v>
                </c:pt>
                <c:pt idx="367">
                  <c:v>1.5824000000000001E-2</c:v>
                </c:pt>
                <c:pt idx="368">
                  <c:v>1.8088E-2</c:v>
                </c:pt>
                <c:pt idx="369">
                  <c:v>2.7699999999999999E-2</c:v>
                </c:pt>
                <c:pt idx="370">
                  <c:v>3.4750000000000003E-2</c:v>
                </c:pt>
                <c:pt idx="371">
                  <c:v>4.1988999999999999E-2</c:v>
                </c:pt>
                <c:pt idx="372">
                  <c:v>4.6205999999999997E-2</c:v>
                </c:pt>
                <c:pt idx="373">
                  <c:v>4.1623E-2</c:v>
                </c:pt>
                <c:pt idx="374">
                  <c:v>3.5449000000000001E-2</c:v>
                </c:pt>
                <c:pt idx="375">
                  <c:v>3.1815000000000003E-2</c:v>
                </c:pt>
                <c:pt idx="376">
                  <c:v>3.1189000000000001E-2</c:v>
                </c:pt>
                <c:pt idx="377">
                  <c:v>3.8235999999999999E-2</c:v>
                </c:pt>
                <c:pt idx="378">
                  <c:v>5.4649000000000003E-2</c:v>
                </c:pt>
                <c:pt idx="379">
                  <c:v>6.7938999999999999E-2</c:v>
                </c:pt>
                <c:pt idx="380">
                  <c:v>6.9414000000000003E-2</c:v>
                </c:pt>
                <c:pt idx="381">
                  <c:v>5.5315999999999997E-2</c:v>
                </c:pt>
                <c:pt idx="382">
                  <c:v>3.5990000000000001E-2</c:v>
                </c:pt>
                <c:pt idx="383">
                  <c:v>2.24E-2</c:v>
                </c:pt>
                <c:pt idx="384">
                  <c:v>1.4248E-2</c:v>
                </c:pt>
                <c:pt idx="385">
                  <c:v>9.2820000000000003E-3</c:v>
                </c:pt>
                <c:pt idx="386">
                  <c:v>6.1215999999999996E-3</c:v>
                </c:pt>
                <c:pt idx="387">
                  <c:v>4.0527999999999996E-3</c:v>
                </c:pt>
                <c:pt idx="388">
                  <c:v>2.7569000000000001E-3</c:v>
                </c:pt>
                <c:pt idx="389">
                  <c:v>2.0657000000000002E-3</c:v>
                </c:pt>
                <c:pt idx="390">
                  <c:v>1.8060999999999999E-3</c:v>
                </c:pt>
                <c:pt idx="391">
                  <c:v>2.0433999999999999E-3</c:v>
                </c:pt>
                <c:pt idx="392">
                  <c:v>3.1432000000000001E-3</c:v>
                </c:pt>
                <c:pt idx="393">
                  <c:v>5.2296E-3</c:v>
                </c:pt>
                <c:pt idx="394">
                  <c:v>7.8557000000000002E-3</c:v>
                </c:pt>
                <c:pt idx="395">
                  <c:v>9.9491000000000007E-3</c:v>
                </c:pt>
                <c:pt idx="396">
                  <c:v>1.0796E-2</c:v>
                </c:pt>
                <c:pt idx="397">
                  <c:v>1.1032E-2</c:v>
                </c:pt>
                <c:pt idx="398">
                  <c:v>1.2182E-2</c:v>
                </c:pt>
                <c:pt idx="399">
                  <c:v>1.464E-2</c:v>
                </c:pt>
                <c:pt idx="400">
                  <c:v>1.8152000000000001E-2</c:v>
                </c:pt>
                <c:pt idx="401">
                  <c:v>2.2936000000000002E-2</c:v>
                </c:pt>
                <c:pt idx="402">
                  <c:v>2.9097999999999999E-2</c:v>
                </c:pt>
                <c:pt idx="403">
                  <c:v>3.6185000000000002E-2</c:v>
                </c:pt>
                <c:pt idx="404">
                  <c:v>4.3941000000000001E-2</c:v>
                </c:pt>
                <c:pt idx="405">
                  <c:v>5.2913000000000002E-2</c:v>
                </c:pt>
                <c:pt idx="406">
                  <c:v>6.6143999999999994E-2</c:v>
                </c:pt>
                <c:pt idx="407">
                  <c:v>8.6514999999999995E-2</c:v>
                </c:pt>
                <c:pt idx="408" formatCode="General">
                  <c:v>0.11387</c:v>
                </c:pt>
                <c:pt idx="409" formatCode="General">
                  <c:v>0.1502</c:v>
                </c:pt>
                <c:pt idx="410" formatCode="General">
                  <c:v>0.20164000000000001</c:v>
                </c:pt>
                <c:pt idx="411" formatCode="General">
                  <c:v>0.27395999999999998</c:v>
                </c:pt>
                <c:pt idx="412" formatCode="General">
                  <c:v>0.36118</c:v>
                </c:pt>
                <c:pt idx="413" formatCode="General">
                  <c:v>0.43569999999999998</c:v>
                </c:pt>
                <c:pt idx="414" formatCode="General">
                  <c:v>0.47686000000000001</c:v>
                </c:pt>
                <c:pt idx="415" formatCode="General">
                  <c:v>0.46260000000000001</c:v>
                </c:pt>
                <c:pt idx="416" formatCode="General">
                  <c:v>0.41382000000000002</c:v>
                </c:pt>
                <c:pt idx="417" formatCode="General">
                  <c:v>0.36865999999999999</c:v>
                </c:pt>
                <c:pt idx="418" formatCode="General">
                  <c:v>0.33601999999999999</c:v>
                </c:pt>
                <c:pt idx="419" formatCode="General">
                  <c:v>0.31208000000000002</c:v>
                </c:pt>
                <c:pt idx="420" formatCode="General">
                  <c:v>0.29370000000000002</c:v>
                </c:pt>
                <c:pt idx="421" formatCode="General">
                  <c:v>0.28589999999999999</c:v>
                </c:pt>
                <c:pt idx="422" formatCode="General">
                  <c:v>0.28738999999999998</c:v>
                </c:pt>
                <c:pt idx="423" formatCode="General">
                  <c:v>0.27439000000000002</c:v>
                </c:pt>
                <c:pt idx="424" formatCode="General">
                  <c:v>0.22645000000000001</c:v>
                </c:pt>
                <c:pt idx="425" formatCode="General">
                  <c:v>0.18378</c:v>
                </c:pt>
                <c:pt idx="426" formatCode="General">
                  <c:v>0.1719</c:v>
                </c:pt>
                <c:pt idx="427" formatCode="General">
                  <c:v>0.17810999999999999</c:v>
                </c:pt>
                <c:pt idx="428" formatCode="General">
                  <c:v>0.19464000000000001</c:v>
                </c:pt>
                <c:pt idx="429" formatCode="General">
                  <c:v>0.22067999999999999</c:v>
                </c:pt>
                <c:pt idx="430" formatCode="General">
                  <c:v>0.25036000000000003</c:v>
                </c:pt>
                <c:pt idx="431" formatCode="General">
                  <c:v>0.28203</c:v>
                </c:pt>
                <c:pt idx="432" formatCode="General">
                  <c:v>0.31667000000000001</c:v>
                </c:pt>
                <c:pt idx="433" formatCode="General">
                  <c:v>0.33266000000000001</c:v>
                </c:pt>
                <c:pt idx="434" formatCode="General">
                  <c:v>0.29614000000000001</c:v>
                </c:pt>
                <c:pt idx="435" formatCode="General">
                  <c:v>0.24388000000000001</c:v>
                </c:pt>
                <c:pt idx="436" formatCode="General">
                  <c:v>0.21268999999999999</c:v>
                </c:pt>
                <c:pt idx="437" formatCode="General">
                  <c:v>0.18315000000000001</c:v>
                </c:pt>
                <c:pt idx="438" formatCode="General">
                  <c:v>0.12667</c:v>
                </c:pt>
                <c:pt idx="439" formatCode="General">
                  <c:v>0.14655000000000001</c:v>
                </c:pt>
                <c:pt idx="440" formatCode="General">
                  <c:v>0.28561999999999999</c:v>
                </c:pt>
                <c:pt idx="441" formatCode="General">
                  <c:v>0.41025</c:v>
                </c:pt>
                <c:pt idx="442" formatCode="General">
                  <c:v>0.49664999999999998</c:v>
                </c:pt>
                <c:pt idx="443" formatCode="General">
                  <c:v>0.55283000000000004</c:v>
                </c:pt>
                <c:pt idx="444" formatCode="General">
                  <c:v>0.60475999999999996</c:v>
                </c:pt>
                <c:pt idx="445" formatCode="General">
                  <c:v>0.63668999999999998</c:v>
                </c:pt>
                <c:pt idx="446" formatCode="General">
                  <c:v>0.58665</c:v>
                </c:pt>
                <c:pt idx="447" formatCode="General">
                  <c:v>0.48515999999999998</c:v>
                </c:pt>
                <c:pt idx="448" formatCode="General">
                  <c:v>0.39674999999999999</c:v>
                </c:pt>
                <c:pt idx="449" formatCode="General">
                  <c:v>0.35192000000000001</c:v>
                </c:pt>
                <c:pt idx="450" formatCode="General">
                  <c:v>0.35093999999999997</c:v>
                </c:pt>
                <c:pt idx="451" formatCode="General">
                  <c:v>0.39068000000000003</c:v>
                </c:pt>
                <c:pt idx="452" formatCode="General">
                  <c:v>0.40927999999999998</c:v>
                </c:pt>
                <c:pt idx="453" formatCode="General">
                  <c:v>0.37503999999999998</c:v>
                </c:pt>
                <c:pt idx="454" formatCode="General">
                  <c:v>0.34494000000000002</c:v>
                </c:pt>
                <c:pt idx="455" formatCode="General">
                  <c:v>0.38815</c:v>
                </c:pt>
                <c:pt idx="456" formatCode="General">
                  <c:v>0.45841999999999999</c:v>
                </c:pt>
                <c:pt idx="457" formatCode="General">
                  <c:v>0.50168999999999997</c:v>
                </c:pt>
                <c:pt idx="458" formatCode="General">
                  <c:v>0.51959999999999995</c:v>
                </c:pt>
                <c:pt idx="459" formatCode="General">
                  <c:v>0.54286000000000001</c:v>
                </c:pt>
                <c:pt idx="460" formatCode="General">
                  <c:v>0.59601999999999999</c:v>
                </c:pt>
                <c:pt idx="461" formatCode="General">
                  <c:v>0.64490999999999998</c:v>
                </c:pt>
                <c:pt idx="462" formatCode="General">
                  <c:v>0.65359</c:v>
                </c:pt>
                <c:pt idx="463" formatCode="General">
                  <c:v>0.64231000000000005</c:v>
                </c:pt>
                <c:pt idx="464" formatCode="General">
                  <c:v>0.64993999999999996</c:v>
                </c:pt>
                <c:pt idx="465" formatCode="General">
                  <c:v>0.68947000000000003</c:v>
                </c:pt>
                <c:pt idx="466" formatCode="General">
                  <c:v>0.72472000000000003</c:v>
                </c:pt>
                <c:pt idx="467" formatCode="General">
                  <c:v>0.70928000000000002</c:v>
                </c:pt>
                <c:pt idx="468" formatCode="General">
                  <c:v>0.62238000000000004</c:v>
                </c:pt>
                <c:pt idx="469" formatCode="General">
                  <c:v>0.47378999999999999</c:v>
                </c:pt>
                <c:pt idx="470" formatCode="General">
                  <c:v>0.30736000000000002</c:v>
                </c:pt>
                <c:pt idx="471" formatCode="General">
                  <c:v>0.19069</c:v>
                </c:pt>
                <c:pt idx="472" formatCode="General">
                  <c:v>0.13037000000000001</c:v>
                </c:pt>
                <c:pt idx="473">
                  <c:v>9.9658999999999998E-2</c:v>
                </c:pt>
                <c:pt idx="474">
                  <c:v>7.9753000000000004E-2</c:v>
                </c:pt>
                <c:pt idx="475">
                  <c:v>6.0718000000000001E-2</c:v>
                </c:pt>
                <c:pt idx="476">
                  <c:v>4.3473999999999999E-2</c:v>
                </c:pt>
                <c:pt idx="477">
                  <c:v>3.0322000000000002E-2</c:v>
                </c:pt>
                <c:pt idx="478">
                  <c:v>2.1477E-2</c:v>
                </c:pt>
                <c:pt idx="479">
                  <c:v>1.6615000000000001E-2</c:v>
                </c:pt>
                <c:pt idx="480">
                  <c:v>1.5191E-2</c:v>
                </c:pt>
                <c:pt idx="481">
                  <c:v>1.6185999999999999E-2</c:v>
                </c:pt>
                <c:pt idx="482">
                  <c:v>1.8232000000000002E-2</c:v>
                </c:pt>
                <c:pt idx="483">
                  <c:v>2.0452999999999999E-2</c:v>
                </c:pt>
                <c:pt idx="484">
                  <c:v>2.2661000000000001E-2</c:v>
                </c:pt>
                <c:pt idx="485">
                  <c:v>2.4541E-2</c:v>
                </c:pt>
                <c:pt idx="486">
                  <c:v>2.5808999999999999E-2</c:v>
                </c:pt>
                <c:pt idx="487">
                  <c:v>2.6335000000000001E-2</c:v>
                </c:pt>
                <c:pt idx="488">
                  <c:v>2.6526000000000001E-2</c:v>
                </c:pt>
                <c:pt idx="489">
                  <c:v>2.9505E-2</c:v>
                </c:pt>
                <c:pt idx="490">
                  <c:v>3.6745E-2</c:v>
                </c:pt>
                <c:pt idx="491">
                  <c:v>4.1562000000000002E-2</c:v>
                </c:pt>
                <c:pt idx="492">
                  <c:v>3.8837999999999998E-2</c:v>
                </c:pt>
                <c:pt idx="493">
                  <c:v>3.0540999999999999E-2</c:v>
                </c:pt>
                <c:pt idx="494">
                  <c:v>2.3806000000000001E-2</c:v>
                </c:pt>
                <c:pt idx="495">
                  <c:v>2.5085E-2</c:v>
                </c:pt>
                <c:pt idx="496">
                  <c:v>3.4542999999999997E-2</c:v>
                </c:pt>
                <c:pt idx="497">
                  <c:v>4.9777000000000002E-2</c:v>
                </c:pt>
                <c:pt idx="498">
                  <c:v>6.9893999999999998E-2</c:v>
                </c:pt>
                <c:pt idx="499">
                  <c:v>9.3054999999999999E-2</c:v>
                </c:pt>
              </c:numCache>
            </c:numRef>
          </c:yVal>
          <c:smooth val="1"/>
          <c:extLst>
            <c:ext xmlns:c16="http://schemas.microsoft.com/office/drawing/2014/chart" uri="{C3380CC4-5D6E-409C-BE32-E72D297353CC}">
              <c16:uniqueId val="{00000002-48E9-4879-8ADE-9825026AA883}"/>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cap="small" baseline="0">
                <a:effectLst/>
              </a:rPr>
              <a:t>ASD du déplacement induit par le sol (Dir. Y) sur le Baffle Sup.</a:t>
            </a:r>
            <a:endParaRPr lang="fr-FR" sz="1400" cap="small" baseline="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ASD'!$B$3:$B$502</c:f>
              <c:numCache>
                <c:formatCode>General</c:formatCode>
                <c:ptCount val="500"/>
                <c:pt idx="0">
                  <c:v>2.0507275040049733E-12</c:v>
                </c:pt>
                <c:pt idx="1">
                  <c:v>1.790622170841119E-12</c:v>
                </c:pt>
                <c:pt idx="2">
                  <c:v>2.1518847290521141E-12</c:v>
                </c:pt>
                <c:pt idx="3">
                  <c:v>2.1495509526205926E-12</c:v>
                </c:pt>
                <c:pt idx="4">
                  <c:v>2.6705557048402944E-12</c:v>
                </c:pt>
                <c:pt idx="5">
                  <c:v>2.5098276592213617E-12</c:v>
                </c:pt>
                <c:pt idx="6">
                  <c:v>2.7276246360353752E-12</c:v>
                </c:pt>
                <c:pt idx="7">
                  <c:v>3.1110686098748236E-12</c:v>
                </c:pt>
                <c:pt idx="8">
                  <c:v>3.8228935715687588E-12</c:v>
                </c:pt>
                <c:pt idx="9">
                  <c:v>4.0046751052580582E-12</c:v>
                </c:pt>
                <c:pt idx="10">
                  <c:v>4.5692399359398319E-12</c:v>
                </c:pt>
                <c:pt idx="11">
                  <c:v>5.3492395358031437E-12</c:v>
                </c:pt>
                <c:pt idx="12">
                  <c:v>6.468223883216559E-12</c:v>
                </c:pt>
                <c:pt idx="13">
                  <c:v>7.3356889272360865E-12</c:v>
                </c:pt>
                <c:pt idx="14">
                  <c:v>7.6513065897059042E-12</c:v>
                </c:pt>
                <c:pt idx="15">
                  <c:v>8.1346379618452625E-12</c:v>
                </c:pt>
                <c:pt idx="16">
                  <c:v>9.1305609598083951E-12</c:v>
                </c:pt>
                <c:pt idx="17">
                  <c:v>1.066364517248808E-11</c:v>
                </c:pt>
                <c:pt idx="18">
                  <c:v>5.0230192168454262E-12</c:v>
                </c:pt>
                <c:pt idx="19">
                  <c:v>8.0515396472895312E-10</c:v>
                </c:pt>
                <c:pt idx="20">
                  <c:v>1.2960852128132922E-10</c:v>
                </c:pt>
                <c:pt idx="21">
                  <c:v>2.8501065472011856E-11</c:v>
                </c:pt>
                <c:pt idx="22">
                  <c:v>1.2899721913855937E-11</c:v>
                </c:pt>
                <c:pt idx="23">
                  <c:v>6.7389260861507586E-12</c:v>
                </c:pt>
                <c:pt idx="24">
                  <c:v>3.6030707158438105E-12</c:v>
                </c:pt>
                <c:pt idx="25">
                  <c:v>2.0758312576752824E-12</c:v>
                </c:pt>
                <c:pt idx="26">
                  <c:v>1.1604527271136528E-12</c:v>
                </c:pt>
                <c:pt idx="27">
                  <c:v>6.6101198311279565E-13</c:v>
                </c:pt>
                <c:pt idx="28">
                  <c:v>3.943137267685492E-13</c:v>
                </c:pt>
                <c:pt idx="29">
                  <c:v>2.7464115712836326E-13</c:v>
                </c:pt>
                <c:pt idx="30">
                  <c:v>2.2873521724146264E-13</c:v>
                </c:pt>
                <c:pt idx="31">
                  <c:v>2.4748430555180224E-13</c:v>
                </c:pt>
                <c:pt idx="32">
                  <c:v>3.2240683157516687E-13</c:v>
                </c:pt>
                <c:pt idx="33">
                  <c:v>4.4830694569543488E-13</c:v>
                </c:pt>
                <c:pt idx="34">
                  <c:v>9.6092570048403654E-13</c:v>
                </c:pt>
                <c:pt idx="35">
                  <c:v>8.9402749109998902E-13</c:v>
                </c:pt>
                <c:pt idx="36">
                  <c:v>1.8079364877417083E-13</c:v>
                </c:pt>
                <c:pt idx="37">
                  <c:v>3.8578641418946871E-14</c:v>
                </c:pt>
                <c:pt idx="38">
                  <c:v>2.3297739944027191E-13</c:v>
                </c:pt>
                <c:pt idx="39">
                  <c:v>7.9909351451320301E-13</c:v>
                </c:pt>
                <c:pt idx="40">
                  <c:v>7.0851580359830775E-13</c:v>
                </c:pt>
                <c:pt idx="41">
                  <c:v>2.9212890521531435E-13</c:v>
                </c:pt>
                <c:pt idx="42">
                  <c:v>1.9887792256045716E-13</c:v>
                </c:pt>
                <c:pt idx="43">
                  <c:v>1.8256347336394837E-13</c:v>
                </c:pt>
                <c:pt idx="44">
                  <c:v>5.8603840428028367E-14</c:v>
                </c:pt>
                <c:pt idx="45">
                  <c:v>3.1937931843713699E-14</c:v>
                </c:pt>
                <c:pt idx="46">
                  <c:v>1.7731605052461518E-13</c:v>
                </c:pt>
                <c:pt idx="47">
                  <c:v>1.1989061638583291E-12</c:v>
                </c:pt>
                <c:pt idx="48">
                  <c:v>1.0450086058986302E-11</c:v>
                </c:pt>
                <c:pt idx="49">
                  <c:v>1.6101685718959831E-12</c:v>
                </c:pt>
                <c:pt idx="50">
                  <c:v>3.6261895471167184E-13</c:v>
                </c:pt>
                <c:pt idx="51">
                  <c:v>1.93014629010617E-13</c:v>
                </c:pt>
                <c:pt idx="52">
                  <c:v>9.3711388378000627E-14</c:v>
                </c:pt>
                <c:pt idx="53">
                  <c:v>5.04999447400525E-14</c:v>
                </c:pt>
                <c:pt idx="54">
                  <c:v>2.9086132007374368E-14</c:v>
                </c:pt>
                <c:pt idx="55">
                  <c:v>7.3429002184834025E-15</c:v>
                </c:pt>
                <c:pt idx="56">
                  <c:v>3.7367262059987101E-14</c:v>
                </c:pt>
                <c:pt idx="57">
                  <c:v>2.0583061042972098E-13</c:v>
                </c:pt>
                <c:pt idx="58">
                  <c:v>1.0079128551065687E-13</c:v>
                </c:pt>
                <c:pt idx="59">
                  <c:v>4.7265716719611853E-14</c:v>
                </c:pt>
                <c:pt idx="60">
                  <c:v>3.7894593820675151E-14</c:v>
                </c:pt>
                <c:pt idx="61">
                  <c:v>2.5935976106394222E-14</c:v>
                </c:pt>
                <c:pt idx="62">
                  <c:v>2.0368795253886702E-14</c:v>
                </c:pt>
                <c:pt idx="63">
                  <c:v>1.4823731989151664E-14</c:v>
                </c:pt>
                <c:pt idx="64">
                  <c:v>9.5786645794079923E-15</c:v>
                </c:pt>
                <c:pt idx="65">
                  <c:v>4.6182996479350384E-15</c:v>
                </c:pt>
                <c:pt idx="66">
                  <c:v>1.3362287883864002E-14</c:v>
                </c:pt>
                <c:pt idx="67">
                  <c:v>5.2098937958597748E-14</c:v>
                </c:pt>
                <c:pt idx="68">
                  <c:v>2.8754975182742145E-14</c:v>
                </c:pt>
                <c:pt idx="69">
                  <c:v>1.7406407660885864E-14</c:v>
                </c:pt>
                <c:pt idx="70">
                  <c:v>1.3507480006526131E-14</c:v>
                </c:pt>
                <c:pt idx="71">
                  <c:v>1.0663195429763444E-14</c:v>
                </c:pt>
                <c:pt idx="72">
                  <c:v>7.77906395301462E-15</c:v>
                </c:pt>
                <c:pt idx="73">
                  <c:v>7.5919308408369595E-15</c:v>
                </c:pt>
                <c:pt idx="74">
                  <c:v>5.5558479260892892E-15</c:v>
                </c:pt>
                <c:pt idx="75">
                  <c:v>7.5770204735161859E-15</c:v>
                </c:pt>
                <c:pt idx="76">
                  <c:v>1.5572823135216029E-14</c:v>
                </c:pt>
                <c:pt idx="77">
                  <c:v>1.014085613116076E-14</c:v>
                </c:pt>
                <c:pt idx="78">
                  <c:v>8.4150016687947887E-15</c:v>
                </c:pt>
                <c:pt idx="79">
                  <c:v>6.1501814459933658E-15</c:v>
                </c:pt>
                <c:pt idx="80">
                  <c:v>5.9284600535019769E-15</c:v>
                </c:pt>
                <c:pt idx="81">
                  <c:v>5.0491189807266376E-15</c:v>
                </c:pt>
                <c:pt idx="82">
                  <c:v>5.8235280561031768E-15</c:v>
                </c:pt>
                <c:pt idx="83">
                  <c:v>6.0662924155089547E-15</c:v>
                </c:pt>
                <c:pt idx="84">
                  <c:v>5.5946687524848575E-15</c:v>
                </c:pt>
                <c:pt idx="85">
                  <c:v>5.2598807190290697E-15</c:v>
                </c:pt>
                <c:pt idx="86">
                  <c:v>4.0996008068596943E-15</c:v>
                </c:pt>
                <c:pt idx="87">
                  <c:v>3.9848402052987561E-15</c:v>
                </c:pt>
                <c:pt idx="88">
                  <c:v>3.612456352686238E-15</c:v>
                </c:pt>
                <c:pt idx="89">
                  <c:v>3.5824033632431194E-15</c:v>
                </c:pt>
                <c:pt idx="90">
                  <c:v>3.5861973231649142E-15</c:v>
                </c:pt>
                <c:pt idx="91">
                  <c:v>3.6726131715844648E-15</c:v>
                </c:pt>
                <c:pt idx="92">
                  <c:v>3.5542956889923582E-15</c:v>
                </c:pt>
                <c:pt idx="93">
                  <c:v>3.3156570563500045E-15</c:v>
                </c:pt>
                <c:pt idx="94">
                  <c:v>3.4939610934287262E-15</c:v>
                </c:pt>
                <c:pt idx="95">
                  <c:v>3.8290840898475964E-15</c:v>
                </c:pt>
                <c:pt idx="96">
                  <c:v>3.6555057512940601E-15</c:v>
                </c:pt>
                <c:pt idx="97">
                  <c:v>3.7515594552917348E-15</c:v>
                </c:pt>
                <c:pt idx="98">
                  <c:v>4.1637266673453617E-15</c:v>
                </c:pt>
                <c:pt idx="99">
                  <c:v>4.5071587481165464E-15</c:v>
                </c:pt>
                <c:pt idx="100">
                  <c:v>4.7236434570082037E-15</c:v>
                </c:pt>
                <c:pt idx="101">
                  <c:v>4.5743161402378183E-15</c:v>
                </c:pt>
                <c:pt idx="102">
                  <c:v>9.2150880800244499E-15</c:v>
                </c:pt>
                <c:pt idx="103">
                  <c:v>5.9441909075325021E-14</c:v>
                </c:pt>
                <c:pt idx="104">
                  <c:v>6.3886668151306235E-14</c:v>
                </c:pt>
                <c:pt idx="105">
                  <c:v>2.5142253683644139E-14</c:v>
                </c:pt>
                <c:pt idx="106">
                  <c:v>1.5232798319821361E-14</c:v>
                </c:pt>
                <c:pt idx="107">
                  <c:v>1.0253538066917795E-14</c:v>
                </c:pt>
                <c:pt idx="108">
                  <c:v>6.1159692725119075E-15</c:v>
                </c:pt>
                <c:pt idx="109">
                  <c:v>6.0914466635853206E-15</c:v>
                </c:pt>
                <c:pt idx="110">
                  <c:v>2.6695495106449615E-15</c:v>
                </c:pt>
                <c:pt idx="111">
                  <c:v>1.499174639652688E-15</c:v>
                </c:pt>
                <c:pt idx="112">
                  <c:v>1.1979853598118107E-15</c:v>
                </c:pt>
                <c:pt idx="113">
                  <c:v>8.4686641760438735E-16</c:v>
                </c:pt>
                <c:pt idx="114">
                  <c:v>1.2452960590370366E-15</c:v>
                </c:pt>
                <c:pt idx="115">
                  <c:v>9.5134009576884196E-16</c:v>
                </c:pt>
                <c:pt idx="116">
                  <c:v>7.3717781825644718E-16</c:v>
                </c:pt>
                <c:pt idx="117">
                  <c:v>6.7172550959574911E-16</c:v>
                </c:pt>
                <c:pt idx="118">
                  <c:v>6.4870245173956148E-16</c:v>
                </c:pt>
                <c:pt idx="119">
                  <c:v>8.4535772568306214E-16</c:v>
                </c:pt>
                <c:pt idx="120">
                  <c:v>7.2549445739735043E-16</c:v>
                </c:pt>
                <c:pt idx="121">
                  <c:v>4.2772676638602559E-16</c:v>
                </c:pt>
                <c:pt idx="122">
                  <c:v>2.4605568687316943E-16</c:v>
                </c:pt>
                <c:pt idx="123">
                  <c:v>1.3053090221110317E-16</c:v>
                </c:pt>
                <c:pt idx="124">
                  <c:v>2.2225816218802807E-16</c:v>
                </c:pt>
                <c:pt idx="125">
                  <c:v>3.0602858930791716E-16</c:v>
                </c:pt>
                <c:pt idx="126">
                  <c:v>8.0315196151161377E-16</c:v>
                </c:pt>
                <c:pt idx="127">
                  <c:v>5.5886127129747448E-16</c:v>
                </c:pt>
                <c:pt idx="128">
                  <c:v>1.9566707007715352E-16</c:v>
                </c:pt>
                <c:pt idx="129">
                  <c:v>2.6030246018533972E-16</c:v>
                </c:pt>
                <c:pt idx="130">
                  <c:v>9.693637363948291E-16</c:v>
                </c:pt>
                <c:pt idx="131">
                  <c:v>4.3492341233878846E-15</c:v>
                </c:pt>
                <c:pt idx="132">
                  <c:v>8.5326875447010082E-15</c:v>
                </c:pt>
                <c:pt idx="133">
                  <c:v>9.4005461591348065E-15</c:v>
                </c:pt>
                <c:pt idx="134">
                  <c:v>1.2030119332797576E-14</c:v>
                </c:pt>
                <c:pt idx="135">
                  <c:v>4.7657874313626193E-15</c:v>
                </c:pt>
                <c:pt idx="136">
                  <c:v>1.6299633084875233E-15</c:v>
                </c:pt>
                <c:pt idx="137">
                  <c:v>2.3246831046940931E-15</c:v>
                </c:pt>
                <c:pt idx="138">
                  <c:v>3.7424403192219584E-15</c:v>
                </c:pt>
                <c:pt idx="139">
                  <c:v>5.6896692303127977E-15</c:v>
                </c:pt>
                <c:pt idx="140">
                  <c:v>6.2501002073806137E-15</c:v>
                </c:pt>
                <c:pt idx="141">
                  <c:v>3.6960718986331941E-15</c:v>
                </c:pt>
                <c:pt idx="142">
                  <c:v>4.6204928232642525E-15</c:v>
                </c:pt>
                <c:pt idx="143">
                  <c:v>5.079017940636183E-15</c:v>
                </c:pt>
                <c:pt idx="144">
                  <c:v>7.2315102526464759E-15</c:v>
                </c:pt>
                <c:pt idx="145">
                  <c:v>9.7873673858321773E-15</c:v>
                </c:pt>
                <c:pt idx="146">
                  <c:v>1.3041148140065769E-14</c:v>
                </c:pt>
                <c:pt idx="147">
                  <c:v>1.5721427151784951E-14</c:v>
                </c:pt>
                <c:pt idx="148">
                  <c:v>2.3618304774937391E-14</c:v>
                </c:pt>
                <c:pt idx="149">
                  <c:v>2.9039846493850433E-14</c:v>
                </c:pt>
                <c:pt idx="150">
                  <c:v>4.8104308748068982E-14</c:v>
                </c:pt>
                <c:pt idx="151">
                  <c:v>9.7286143156655622E-14</c:v>
                </c:pt>
                <c:pt idx="152">
                  <c:v>1.1768851408587974E-13</c:v>
                </c:pt>
                <c:pt idx="153">
                  <c:v>1.0765884211332882E-13</c:v>
                </c:pt>
                <c:pt idx="154">
                  <c:v>9.2580430043238444E-14</c:v>
                </c:pt>
                <c:pt idx="155">
                  <c:v>6.8066311553153276E-14</c:v>
                </c:pt>
                <c:pt idx="156">
                  <c:v>8.6417827095068814E-14</c:v>
                </c:pt>
                <c:pt idx="157">
                  <c:v>1.3667573402215884E-13</c:v>
                </c:pt>
                <c:pt idx="158">
                  <c:v>1.247884884786182E-13</c:v>
                </c:pt>
                <c:pt idx="159">
                  <c:v>1.3065333373668264E-13</c:v>
                </c:pt>
                <c:pt idx="160">
                  <c:v>1.0912943275477325E-13</c:v>
                </c:pt>
                <c:pt idx="161">
                  <c:v>9.6874178792126638E-14</c:v>
                </c:pt>
                <c:pt idx="162">
                  <c:v>8.2344236829151427E-14</c:v>
                </c:pt>
                <c:pt idx="163">
                  <c:v>8.8935084845537556E-14</c:v>
                </c:pt>
                <c:pt idx="164">
                  <c:v>8.0030487328598453E-14</c:v>
                </c:pt>
                <c:pt idx="165">
                  <c:v>6.8340575950195134E-14</c:v>
                </c:pt>
                <c:pt idx="166">
                  <c:v>6.2775464055013122E-14</c:v>
                </c:pt>
                <c:pt idx="167">
                  <c:v>4.5876205226437068E-14</c:v>
                </c:pt>
                <c:pt idx="168">
                  <c:v>1.1702052376301399E-13</c:v>
                </c:pt>
                <c:pt idx="169">
                  <c:v>3.1778727334020141E-13</c:v>
                </c:pt>
                <c:pt idx="170">
                  <c:v>1.0424175174286399E-12</c:v>
                </c:pt>
                <c:pt idx="171">
                  <c:v>3.2412239758197502E-12</c:v>
                </c:pt>
                <c:pt idx="172">
                  <c:v>7.3050439203880896E-12</c:v>
                </c:pt>
                <c:pt idx="173">
                  <c:v>1.1620190751303116E-11</c:v>
                </c:pt>
                <c:pt idx="174">
                  <c:v>1.1652931893786915E-11</c:v>
                </c:pt>
                <c:pt idx="175">
                  <c:v>7.4269684611983955E-12</c:v>
                </c:pt>
                <c:pt idx="176">
                  <c:v>6.8370304565853762E-12</c:v>
                </c:pt>
                <c:pt idx="177">
                  <c:v>5.45461872444597E-12</c:v>
                </c:pt>
                <c:pt idx="178">
                  <c:v>4.480161167872694E-12</c:v>
                </c:pt>
                <c:pt idx="179">
                  <c:v>2.5335507160198787E-12</c:v>
                </c:pt>
                <c:pt idx="180">
                  <c:v>1.2607217338914E-12</c:v>
                </c:pt>
                <c:pt idx="181">
                  <c:v>7.8359528157962866E-13</c:v>
                </c:pt>
                <c:pt idx="182">
                  <c:v>5.217332691923414E-13</c:v>
                </c:pt>
                <c:pt idx="183">
                  <c:v>3.6381090044963881E-13</c:v>
                </c:pt>
                <c:pt idx="184">
                  <c:v>2.4781062094474911E-13</c:v>
                </c:pt>
                <c:pt idx="185">
                  <c:v>2.368313722111077E-13</c:v>
                </c:pt>
                <c:pt idx="186">
                  <c:v>1.5564395416215619E-13</c:v>
                </c:pt>
                <c:pt idx="187">
                  <c:v>1.2039189483391931E-13</c:v>
                </c:pt>
                <c:pt idx="188">
                  <c:v>1.1340012040246891E-13</c:v>
                </c:pt>
                <c:pt idx="189">
                  <c:v>9.3809496245051596E-14</c:v>
                </c:pt>
                <c:pt idx="190">
                  <c:v>1.0555100983798002E-13</c:v>
                </c:pt>
                <c:pt idx="191">
                  <c:v>9.7125457500230738E-14</c:v>
                </c:pt>
                <c:pt idx="192">
                  <c:v>8.3744968267562781E-14</c:v>
                </c:pt>
                <c:pt idx="193">
                  <c:v>7.0705812134703155E-14</c:v>
                </c:pt>
                <c:pt idx="194">
                  <c:v>6.2453232151472086E-14</c:v>
                </c:pt>
                <c:pt idx="195">
                  <c:v>7.8575011073984929E-14</c:v>
                </c:pt>
                <c:pt idx="196">
                  <c:v>6.6009976648433345E-14</c:v>
                </c:pt>
                <c:pt idx="197">
                  <c:v>5.1866866016826252E-14</c:v>
                </c:pt>
                <c:pt idx="198">
                  <c:v>4.9786857867157035E-14</c:v>
                </c:pt>
                <c:pt idx="199">
                  <c:v>4.4741307779461544E-14</c:v>
                </c:pt>
                <c:pt idx="200">
                  <c:v>4.3049477069932806E-14</c:v>
                </c:pt>
                <c:pt idx="201">
                  <c:v>4.0406675432232851E-14</c:v>
                </c:pt>
                <c:pt idx="202">
                  <c:v>4.0899388888584874E-14</c:v>
                </c:pt>
                <c:pt idx="203">
                  <c:v>3.8920399637802755E-14</c:v>
                </c:pt>
                <c:pt idx="204">
                  <c:v>3.4915556773731881E-14</c:v>
                </c:pt>
                <c:pt idx="205">
                  <c:v>3.5058139994914363E-14</c:v>
                </c:pt>
                <c:pt idx="206">
                  <c:v>3.5613250457000275E-14</c:v>
                </c:pt>
                <c:pt idx="207">
                  <c:v>3.6998258361842884E-14</c:v>
                </c:pt>
                <c:pt idx="208">
                  <c:v>3.608378389235992E-14</c:v>
                </c:pt>
                <c:pt idx="209">
                  <c:v>3.9967807581274306E-14</c:v>
                </c:pt>
                <c:pt idx="210">
                  <c:v>4.9167866141480051E-14</c:v>
                </c:pt>
                <c:pt idx="211">
                  <c:v>6.7693122893801588E-14</c:v>
                </c:pt>
                <c:pt idx="212">
                  <c:v>7.8552326034339571E-14</c:v>
                </c:pt>
                <c:pt idx="213">
                  <c:v>5.7731561372063722E-14</c:v>
                </c:pt>
                <c:pt idx="214">
                  <c:v>5.1060537782466642E-14</c:v>
                </c:pt>
                <c:pt idx="215">
                  <c:v>6.1021738926930172E-14</c:v>
                </c:pt>
                <c:pt idx="216">
                  <c:v>8.2009854974604677E-14</c:v>
                </c:pt>
                <c:pt idx="217">
                  <c:v>6.7413831152646628E-14</c:v>
                </c:pt>
                <c:pt idx="218">
                  <c:v>4.2720107177111503E-14</c:v>
                </c:pt>
                <c:pt idx="219">
                  <c:v>3.5848327210887509E-14</c:v>
                </c:pt>
                <c:pt idx="220">
                  <c:v>2.7692812103390002E-14</c:v>
                </c:pt>
                <c:pt idx="221">
                  <c:v>2.2110247550849507E-14</c:v>
                </c:pt>
                <c:pt idx="222">
                  <c:v>2.0849708450902259E-14</c:v>
                </c:pt>
                <c:pt idx="223">
                  <c:v>1.8452695612591385E-14</c:v>
                </c:pt>
                <c:pt idx="224">
                  <c:v>1.6424373294932376E-14</c:v>
                </c:pt>
                <c:pt idx="225">
                  <c:v>1.6131966322186343E-14</c:v>
                </c:pt>
                <c:pt idx="226">
                  <c:v>1.1746955720333462E-14</c:v>
                </c:pt>
                <c:pt idx="227">
                  <c:v>1.3286459307517566E-14</c:v>
                </c:pt>
                <c:pt idx="228">
                  <c:v>1.2514797137892963E-14</c:v>
                </c:pt>
                <c:pt idx="229">
                  <c:v>1.3233518925257199E-14</c:v>
                </c:pt>
                <c:pt idx="230">
                  <c:v>1.3658248670865455E-14</c:v>
                </c:pt>
                <c:pt idx="231">
                  <c:v>1.5787742450841663E-14</c:v>
                </c:pt>
                <c:pt idx="232">
                  <c:v>1.6621652899239754E-14</c:v>
                </c:pt>
                <c:pt idx="233">
                  <c:v>1.578873441215123E-14</c:v>
                </c:pt>
                <c:pt idx="234">
                  <c:v>1.8728349516515264E-14</c:v>
                </c:pt>
                <c:pt idx="235">
                  <c:v>1.84163467835522E-14</c:v>
                </c:pt>
                <c:pt idx="236">
                  <c:v>2.0112915215182462E-14</c:v>
                </c:pt>
                <c:pt idx="237">
                  <c:v>2.1859682157577918E-14</c:v>
                </c:pt>
                <c:pt idx="238">
                  <c:v>2.3955849801127474E-14</c:v>
                </c:pt>
                <c:pt idx="239">
                  <c:v>2.7070225025799345E-14</c:v>
                </c:pt>
                <c:pt idx="240">
                  <c:v>2.5630807397597654E-14</c:v>
                </c:pt>
                <c:pt idx="241">
                  <c:v>3.5157336209620852E-14</c:v>
                </c:pt>
                <c:pt idx="242">
                  <c:v>3.5529491461447813E-14</c:v>
                </c:pt>
                <c:pt idx="243">
                  <c:v>4.0293233248494091E-14</c:v>
                </c:pt>
                <c:pt idx="244">
                  <c:v>5.7577865931354534E-14</c:v>
                </c:pt>
                <c:pt idx="245">
                  <c:v>8.3308060008570131E-14</c:v>
                </c:pt>
                <c:pt idx="246">
                  <c:v>8.8784149239051277E-14</c:v>
                </c:pt>
                <c:pt idx="247">
                  <c:v>1.3865178324998165E-13</c:v>
                </c:pt>
                <c:pt idx="248">
                  <c:v>1.7207070587653653E-13</c:v>
                </c:pt>
                <c:pt idx="249" formatCode="0.00E+00">
                  <c:v>8.8199320000000002E-14</c:v>
                </c:pt>
                <c:pt idx="250" formatCode="0.00E+00">
                  <c:v>5.8956040000000014E-14</c:v>
                </c:pt>
                <c:pt idx="251" formatCode="0.00E+00">
                  <c:v>4.0340916000000001E-14</c:v>
                </c:pt>
                <c:pt idx="252" formatCode="0.00E+00">
                  <c:v>2.9285388000000004E-14</c:v>
                </c:pt>
                <c:pt idx="253" formatCode="0.00E+00">
                  <c:v>2.2268356000000002E-14</c:v>
                </c:pt>
                <c:pt idx="254" formatCode="0.00E+00">
                  <c:v>1.7425452E-14</c:v>
                </c:pt>
                <c:pt idx="255" formatCode="0.00E+00">
                  <c:v>1.3874344000000001E-14</c:v>
                </c:pt>
                <c:pt idx="256" formatCode="0.00E+00">
                  <c:v>1.1583572000000002E-14</c:v>
                </c:pt>
                <c:pt idx="257" formatCode="0.00E+00">
                  <c:v>1.177814E-14</c:v>
                </c:pt>
                <c:pt idx="258" formatCode="0.00E+00">
                  <c:v>1.3696716000000002E-14</c:v>
                </c:pt>
                <c:pt idx="259" formatCode="0.00E+00">
                  <c:v>1.3219008000000001E-14</c:v>
                </c:pt>
                <c:pt idx="260" formatCode="0.00E+00">
                  <c:v>1.1660528000000001E-14</c:v>
                </c:pt>
                <c:pt idx="261" formatCode="0.00E+00">
                  <c:v>1.0060424E-14</c:v>
                </c:pt>
                <c:pt idx="262" formatCode="0.00E+00">
                  <c:v>8.8789800000000013E-15</c:v>
                </c:pt>
                <c:pt idx="263" formatCode="0.00E+00">
                  <c:v>7.865484000000001E-15</c:v>
                </c:pt>
                <c:pt idx="264" formatCode="0.00E+00">
                  <c:v>6.5949840000000006E-15</c:v>
                </c:pt>
                <c:pt idx="265" formatCode="0.00E+00">
                  <c:v>5.8796320000000009E-15</c:v>
                </c:pt>
                <c:pt idx="266" formatCode="0.00E+00">
                  <c:v>5.8031600000000002E-15</c:v>
                </c:pt>
                <c:pt idx="267" formatCode="0.00E+00">
                  <c:v>5.4633920000000002E-15</c:v>
                </c:pt>
                <c:pt idx="268" formatCode="0.00E+00">
                  <c:v>5.0689319999999998E-15</c:v>
                </c:pt>
                <c:pt idx="269" formatCode="0.00E+00">
                  <c:v>4.7173060000000001E-15</c:v>
                </c:pt>
                <c:pt idx="270" formatCode="0.00E+00">
                  <c:v>4.4111760000000007E-15</c:v>
                </c:pt>
                <c:pt idx="271" formatCode="0.00E+00">
                  <c:v>4.1433304000000001E-15</c:v>
                </c:pt>
                <c:pt idx="272" formatCode="0.00E+00">
                  <c:v>3.9079128000000003E-15</c:v>
                </c:pt>
                <c:pt idx="273" formatCode="0.00E+00">
                  <c:v>3.7009060000000003E-15</c:v>
                </c:pt>
                <c:pt idx="274" formatCode="0.00E+00">
                  <c:v>3.5196964000000006E-15</c:v>
                </c:pt>
                <c:pt idx="275" formatCode="0.00E+00">
                  <c:v>3.3628320000000003E-15</c:v>
                </c:pt>
                <c:pt idx="276" formatCode="0.00E+00">
                  <c:v>3.2300708000000003E-15</c:v>
                </c:pt>
                <c:pt idx="277" formatCode="0.00E+00">
                  <c:v>3.1226228000000005E-15</c:v>
                </c:pt>
                <c:pt idx="278" formatCode="0.00E+00">
                  <c:v>3.0437308000000005E-15</c:v>
                </c:pt>
                <c:pt idx="279" formatCode="0.00E+00">
                  <c:v>2.9995899999999999E-15</c:v>
                </c:pt>
                <c:pt idx="280" formatCode="0.00E+00">
                  <c:v>3.0014292000000001E-15</c:v>
                </c:pt>
                <c:pt idx="281" formatCode="0.00E+00">
                  <c:v>3.0698184000000001E-15</c:v>
                </c:pt>
                <c:pt idx="282" formatCode="0.00E+00">
                  <c:v>3.2430904000000003E-15</c:v>
                </c:pt>
                <c:pt idx="283" formatCode="0.00E+00">
                  <c:v>3.5927804000000007E-15</c:v>
                </c:pt>
                <c:pt idx="284" formatCode="0.00E+00">
                  <c:v>4.2238196000000001E-15</c:v>
                </c:pt>
                <c:pt idx="285" formatCode="0.00E+00">
                  <c:v>4.9455120000000006E-15</c:v>
                </c:pt>
                <c:pt idx="286" formatCode="0.00E+00">
                  <c:v>4.3538220000000006E-15</c:v>
                </c:pt>
                <c:pt idx="287" formatCode="0.00E+00">
                  <c:v>2.9830372000000002E-15</c:v>
                </c:pt>
                <c:pt idx="288" formatCode="0.00E+00">
                  <c:v>2.2396132000000003E-15</c:v>
                </c:pt>
                <c:pt idx="289" formatCode="0.00E+00">
                  <c:v>2.0414152000000004E-15</c:v>
                </c:pt>
                <c:pt idx="290" formatCode="0.00E+00">
                  <c:v>2.1870024000000002E-15</c:v>
                </c:pt>
                <c:pt idx="291" formatCode="0.00E+00">
                  <c:v>2.3256684000000005E-15</c:v>
                </c:pt>
                <c:pt idx="292" formatCode="0.00E+00">
                  <c:v>2.1405384000000002E-15</c:v>
                </c:pt>
                <c:pt idx="293" formatCode="0.00E+00">
                  <c:v>2.4556708000000006E-15</c:v>
                </c:pt>
                <c:pt idx="294" formatCode="0.00E+00">
                  <c:v>3.0361320000000003E-15</c:v>
                </c:pt>
                <c:pt idx="295" formatCode="0.00E+00">
                  <c:v>2.7211932000000006E-15</c:v>
                </c:pt>
                <c:pt idx="296" formatCode="0.00E+00">
                  <c:v>2.2296911999999999E-15</c:v>
                </c:pt>
                <c:pt idx="297" formatCode="0.00E+00">
                  <c:v>1.6881920000000002E-15</c:v>
                </c:pt>
                <c:pt idx="298" formatCode="0.00E+00">
                  <c:v>1.0504252000000001E-15</c:v>
                </c:pt>
                <c:pt idx="299" formatCode="0.00E+00">
                  <c:v>1.0013476E-15</c:v>
                </c:pt>
                <c:pt idx="300" formatCode="0.00E+00">
                  <c:v>1.6516984000000003E-15</c:v>
                </c:pt>
                <c:pt idx="301" formatCode="0.00E+00">
                  <c:v>2.4565419999999999E-15</c:v>
                </c:pt>
                <c:pt idx="302" formatCode="0.00E+00">
                  <c:v>3.4351900000000001E-15</c:v>
                </c:pt>
                <c:pt idx="303" formatCode="0.00E+00">
                  <c:v>5.1313680000000008E-15</c:v>
                </c:pt>
                <c:pt idx="304" formatCode="0.00E+00">
                  <c:v>6.2895800000000007E-15</c:v>
                </c:pt>
                <c:pt idx="305" formatCode="0.00E+00">
                  <c:v>7.1830440000000001E-15</c:v>
                </c:pt>
                <c:pt idx="306" formatCode="0.00E+00">
                  <c:v>8.114260000000001E-15</c:v>
                </c:pt>
                <c:pt idx="307" formatCode="0.00E+00">
                  <c:v>9.3382960000000002E-15</c:v>
                </c:pt>
                <c:pt idx="308" formatCode="0.00E+00">
                  <c:v>1.1021648000000001E-14</c:v>
                </c:pt>
                <c:pt idx="309" formatCode="0.00E+00">
                  <c:v>1.3339524000000002E-14</c:v>
                </c:pt>
                <c:pt idx="310" formatCode="0.00E+00">
                  <c:v>1.6576516E-14</c:v>
                </c:pt>
                <c:pt idx="311" formatCode="0.00E+00">
                  <c:v>2.1217108E-14</c:v>
                </c:pt>
                <c:pt idx="312" formatCode="0.00E+00">
                  <c:v>2.8150408000000001E-14</c:v>
                </c:pt>
                <c:pt idx="313" formatCode="0.00E+00">
                  <c:v>3.9083484E-14</c:v>
                </c:pt>
                <c:pt idx="314" formatCode="0.00E+00">
                  <c:v>5.7262039999999999E-14</c:v>
                </c:pt>
                <c:pt idx="315" formatCode="0.00E+00">
                  <c:v>8.6674720000000007E-14</c:v>
                </c:pt>
                <c:pt idx="316" formatCode="0.00E+00">
                  <c:v>1.1545820000000002E-13</c:v>
                </c:pt>
                <c:pt idx="317" formatCode="0.00E+00">
                  <c:v>1.1120868000000001E-13</c:v>
                </c:pt>
                <c:pt idx="318" formatCode="0.00E+00">
                  <c:v>9.4428400000000005E-14</c:v>
                </c:pt>
                <c:pt idx="319" formatCode="0.00E+00">
                  <c:v>8.3286720000000014E-14</c:v>
                </c:pt>
                <c:pt idx="320" formatCode="0.00E+00">
                  <c:v>7.8548360000000009E-14</c:v>
                </c:pt>
                <c:pt idx="321" formatCode="0.00E+00">
                  <c:v>7.9443760000000018E-14</c:v>
                </c:pt>
                <c:pt idx="322" formatCode="0.00E+00">
                  <c:v>8.6282679999999997E-14</c:v>
                </c:pt>
                <c:pt idx="323" formatCode="0.00E+00">
                  <c:v>1.0120440000000002E-13</c:v>
                </c:pt>
                <c:pt idx="324" formatCode="0.00E+00">
                  <c:v>1.2727748000000001E-13</c:v>
                </c:pt>
                <c:pt idx="325" formatCode="0.00E+00">
                  <c:v>1.5243580000000003E-13</c:v>
                </c:pt>
                <c:pt idx="326" formatCode="0.00E+00">
                  <c:v>1.4318172000000002E-13</c:v>
                </c:pt>
                <c:pt idx="327" formatCode="0.00E+00">
                  <c:v>1.2100968000000001E-13</c:v>
                </c:pt>
                <c:pt idx="328" formatCode="0.00E+00">
                  <c:v>1.0572012000000002E-13</c:v>
                </c:pt>
                <c:pt idx="329" formatCode="0.00E+00">
                  <c:v>1.1187660000000001E-13</c:v>
                </c:pt>
                <c:pt idx="330" formatCode="0.00E+00">
                  <c:v>1.3128015999999999E-13</c:v>
                </c:pt>
                <c:pt idx="331" formatCode="0.00E+00">
                  <c:v>1.4572272E-13</c:v>
                </c:pt>
                <c:pt idx="332" formatCode="0.00E+00">
                  <c:v>2.0334776000000004E-13</c:v>
                </c:pt>
                <c:pt idx="333" formatCode="0.00E+00">
                  <c:v>3.1051020000000002E-13</c:v>
                </c:pt>
                <c:pt idx="334" formatCode="0.00E+00">
                  <c:v>3.8450412000000004E-13</c:v>
                </c:pt>
                <c:pt idx="335" formatCode="0.00E+00">
                  <c:v>3.5857624000000004E-13</c:v>
                </c:pt>
                <c:pt idx="336" formatCode="0.00E+00">
                  <c:v>2.6603060000000002E-13</c:v>
                </c:pt>
                <c:pt idx="337" formatCode="0.00E+00">
                  <c:v>2.0944616000000002E-13</c:v>
                </c:pt>
                <c:pt idx="338" formatCode="0.00E+00">
                  <c:v>2.1616892000000002E-13</c:v>
                </c:pt>
                <c:pt idx="339" formatCode="0.00E+00">
                  <c:v>2.4125464000000003E-13</c:v>
                </c:pt>
                <c:pt idx="340" formatCode="0.00E+00">
                  <c:v>2.3081960000000004E-13</c:v>
                </c:pt>
                <c:pt idx="341" formatCode="0.00E+00">
                  <c:v>2.1453300000000004E-13</c:v>
                </c:pt>
                <c:pt idx="342" formatCode="0.00E+00">
                  <c:v>2.0971720000000001E-13</c:v>
                </c:pt>
                <c:pt idx="343" formatCode="0.00E+00">
                  <c:v>2.148718E-13</c:v>
                </c:pt>
                <c:pt idx="344" formatCode="0.00E+00">
                  <c:v>2.2892716000000002E-13</c:v>
                </c:pt>
                <c:pt idx="345" formatCode="0.00E+00">
                  <c:v>2.5467112000000001E-13</c:v>
                </c:pt>
                <c:pt idx="346" formatCode="0.00E+00">
                  <c:v>2.9522064000000001E-13</c:v>
                </c:pt>
                <c:pt idx="347" formatCode="0.00E+00">
                  <c:v>3.6163512000000008E-13</c:v>
                </c:pt>
                <c:pt idx="348" formatCode="0.00E+00">
                  <c:v>4.7641572000000012E-13</c:v>
                </c:pt>
                <c:pt idx="349" formatCode="0.00E+00">
                  <c:v>6.7164680000000004E-13</c:v>
                </c:pt>
                <c:pt idx="350" formatCode="0.00E+00">
                  <c:v>9.6993600000000012E-13</c:v>
                </c:pt>
                <c:pt idx="351" formatCode="0.00E+00">
                  <c:v>1.2231164000000001E-12</c:v>
                </c:pt>
                <c:pt idx="352" formatCode="0.00E+00">
                  <c:v>1.2210352000000001E-12</c:v>
                </c:pt>
                <c:pt idx="353" formatCode="0.00E+00">
                  <c:v>1.142966E-12</c:v>
                </c:pt>
                <c:pt idx="354" formatCode="0.00E+00">
                  <c:v>1.1171204E-12</c:v>
                </c:pt>
                <c:pt idx="355" formatCode="0.00E+00">
                  <c:v>1.1427724E-12</c:v>
                </c:pt>
                <c:pt idx="356" formatCode="0.00E+00">
                  <c:v>1.2160500000000001E-12</c:v>
                </c:pt>
                <c:pt idx="357" formatCode="0.00E+00">
                  <c:v>1.345278E-12</c:v>
                </c:pt>
                <c:pt idx="358" formatCode="0.00E+00">
                  <c:v>1.330274E-12</c:v>
                </c:pt>
                <c:pt idx="359" formatCode="0.00E+00">
                  <c:v>1.1092312E-12</c:v>
                </c:pt>
                <c:pt idx="360" formatCode="0.00E+00">
                  <c:v>8.3514200000000016E-13</c:v>
                </c:pt>
                <c:pt idx="361" formatCode="0.00E+00">
                  <c:v>5.7562120000000001E-13</c:v>
                </c:pt>
                <c:pt idx="362" formatCode="0.00E+00">
                  <c:v>3.7076820000000007E-13</c:v>
                </c:pt>
                <c:pt idx="363" formatCode="0.00E+00">
                  <c:v>2.8900608000000005E-13</c:v>
                </c:pt>
                <c:pt idx="364" formatCode="0.00E+00">
                  <c:v>2.7927768000000006E-13</c:v>
                </c:pt>
                <c:pt idx="365" formatCode="0.00E+00">
                  <c:v>2.3625008000000001E-13</c:v>
                </c:pt>
                <c:pt idx="366" formatCode="0.00E+00">
                  <c:v>1.4897519999999999E-13</c:v>
                </c:pt>
                <c:pt idx="367" formatCode="0.00E+00">
                  <c:v>9.9500720000000002E-14</c:v>
                </c:pt>
                <c:pt idx="368" formatCode="0.00E+00">
                  <c:v>9.7225920000000021E-14</c:v>
                </c:pt>
                <c:pt idx="369" formatCode="0.00E+00">
                  <c:v>1.0371636000000001E-13</c:v>
                </c:pt>
                <c:pt idx="370" formatCode="0.00E+00">
                  <c:v>1.1124256000000001E-13</c:v>
                </c:pt>
                <c:pt idx="371" formatCode="0.00E+00">
                  <c:v>1.0417616000000001E-13</c:v>
                </c:pt>
                <c:pt idx="372" formatCode="0.00E+00">
                  <c:v>6.6598399999999999E-14</c:v>
                </c:pt>
                <c:pt idx="373" formatCode="0.00E+00">
                  <c:v>3.4289464E-14</c:v>
                </c:pt>
                <c:pt idx="374" formatCode="0.00E+00">
                  <c:v>2.3796344000000002E-14</c:v>
                </c:pt>
                <c:pt idx="375" formatCode="0.00E+00">
                  <c:v>2.521398E-14</c:v>
                </c:pt>
                <c:pt idx="376" formatCode="0.00E+00">
                  <c:v>2.7407468000000002E-14</c:v>
                </c:pt>
                <c:pt idx="377" formatCode="0.00E+00">
                  <c:v>2.3528208000000003E-14</c:v>
                </c:pt>
                <c:pt idx="378" formatCode="0.00E+00">
                  <c:v>1.5645784E-14</c:v>
                </c:pt>
                <c:pt idx="379" formatCode="0.00E+00">
                  <c:v>8.0455320000000008E-15</c:v>
                </c:pt>
                <c:pt idx="380" formatCode="0.00E+00">
                  <c:v>4.1714992000000002E-15</c:v>
                </c:pt>
                <c:pt idx="381" formatCode="0.00E+00">
                  <c:v>4.4246312000000001E-15</c:v>
                </c:pt>
                <c:pt idx="382" formatCode="0.00E+00">
                  <c:v>6.2339200000000009E-15</c:v>
                </c:pt>
                <c:pt idx="383" formatCode="0.00E+00">
                  <c:v>7.3485719999999999E-15</c:v>
                </c:pt>
                <c:pt idx="384" formatCode="0.00E+00">
                  <c:v>7.7793320000000014E-15</c:v>
                </c:pt>
                <c:pt idx="385" formatCode="0.00E+00">
                  <c:v>8.0992560000000013E-15</c:v>
                </c:pt>
                <c:pt idx="386" formatCode="0.00E+00">
                  <c:v>8.7182920000000011E-15</c:v>
                </c:pt>
                <c:pt idx="387" formatCode="0.00E+00">
                  <c:v>8.9762640000000005E-15</c:v>
                </c:pt>
                <c:pt idx="388" formatCode="0.00E+00">
                  <c:v>8.7023200000000006E-15</c:v>
                </c:pt>
                <c:pt idx="389" formatCode="0.00E+00">
                  <c:v>9.1984200000000017E-15</c:v>
                </c:pt>
                <c:pt idx="390" formatCode="0.00E+00">
                  <c:v>1.054878E-14</c:v>
                </c:pt>
                <c:pt idx="391" formatCode="0.00E+00">
                  <c:v>1.1941732000000001E-14</c:v>
                </c:pt>
                <c:pt idx="392" formatCode="0.00E+00">
                  <c:v>1.2185184000000001E-14</c:v>
                </c:pt>
                <c:pt idx="393" formatCode="0.00E+00">
                  <c:v>1.0834824E-14</c:v>
                </c:pt>
                <c:pt idx="394" formatCode="0.00E+00">
                  <c:v>1.0539100000000001E-14</c:v>
                </c:pt>
                <c:pt idx="395" formatCode="0.00E+00">
                  <c:v>1.1647459999999999E-14</c:v>
                </c:pt>
                <c:pt idx="396" formatCode="0.00E+00">
                  <c:v>1.2628528E-14</c:v>
                </c:pt>
                <c:pt idx="397" formatCode="0.00E+00">
                  <c:v>1.3841432000000002E-14</c:v>
                </c:pt>
                <c:pt idx="398" formatCode="0.00E+00">
                  <c:v>1.5668532E-14</c:v>
                </c:pt>
                <c:pt idx="399" formatCode="0.00E+00">
                  <c:v>1.8177104000000002E-14</c:v>
                </c:pt>
                <c:pt idx="400" formatCode="0.00E+00">
                  <c:v>2.1296968000000001E-14</c:v>
                </c:pt>
                <c:pt idx="401" formatCode="0.00E+00">
                  <c:v>2.5004408000000002E-14</c:v>
                </c:pt>
                <c:pt idx="402" formatCode="0.00E+00">
                  <c:v>2.9028383999999998E-14</c:v>
                </c:pt>
                <c:pt idx="403" formatCode="0.00E+00">
                  <c:v>3.4137488000000004E-14</c:v>
                </c:pt>
                <c:pt idx="404" formatCode="0.00E+00">
                  <c:v>4.1598348000000002E-14</c:v>
                </c:pt>
                <c:pt idx="405" formatCode="0.00E+00">
                  <c:v>5.0355360000000002E-14</c:v>
                </c:pt>
                <c:pt idx="406" formatCode="0.00E+00">
                  <c:v>5.8375240000000011E-14</c:v>
                </c:pt>
                <c:pt idx="407" formatCode="0.00E+00">
                  <c:v>5.5466400000000001E-14</c:v>
                </c:pt>
                <c:pt idx="408" formatCode="0.00E+00">
                  <c:v>4.4562848000000006E-14</c:v>
                </c:pt>
                <c:pt idx="409" formatCode="0.00E+00">
                  <c:v>5.9638480000000007E-14</c:v>
                </c:pt>
                <c:pt idx="410" formatCode="0.00E+00">
                  <c:v>9.6209520000000012E-14</c:v>
                </c:pt>
                <c:pt idx="411" formatCode="0.00E+00">
                  <c:v>1.4374800000000003E-13</c:v>
                </c:pt>
                <c:pt idx="412" formatCode="0.00E+00">
                  <c:v>1.8059492000000001E-13</c:v>
                </c:pt>
                <c:pt idx="413" formatCode="0.00E+00">
                  <c:v>1.8865352000000001E-13</c:v>
                </c:pt>
                <c:pt idx="414" formatCode="0.00E+00">
                  <c:v>1.5698056E-13</c:v>
                </c:pt>
                <c:pt idx="415" formatCode="0.00E+00">
                  <c:v>1.0268544E-13</c:v>
                </c:pt>
                <c:pt idx="416" formatCode="0.00E+00">
                  <c:v>6.4347800000000003E-14</c:v>
                </c:pt>
                <c:pt idx="417" formatCode="0.00E+00">
                  <c:v>4.861296000000001E-14</c:v>
                </c:pt>
                <c:pt idx="418" formatCode="0.00E+00">
                  <c:v>4.6582579999999998E-14</c:v>
                </c:pt>
                <c:pt idx="419" formatCode="0.00E+00">
                  <c:v>5.1986440000000005E-14</c:v>
                </c:pt>
                <c:pt idx="420" formatCode="0.00E+00">
                  <c:v>6.2324679999999997E-14</c:v>
                </c:pt>
                <c:pt idx="421" formatCode="0.00E+00">
                  <c:v>7.1767519999999998E-14</c:v>
                </c:pt>
                <c:pt idx="422" formatCode="0.00E+00">
                  <c:v>7.4327880000000013E-14</c:v>
                </c:pt>
                <c:pt idx="423" formatCode="0.00E+00">
                  <c:v>7.0431680000000009E-14</c:v>
                </c:pt>
                <c:pt idx="424" formatCode="0.00E+00">
                  <c:v>6.661776000000001E-14</c:v>
                </c:pt>
                <c:pt idx="425" formatCode="0.00E+00">
                  <c:v>7.1346440000000004E-14</c:v>
                </c:pt>
                <c:pt idx="426" formatCode="0.00E+00">
                  <c:v>8.5924520000000008E-14</c:v>
                </c:pt>
                <c:pt idx="427" formatCode="0.00E+00">
                  <c:v>1.0696400000000002E-13</c:v>
                </c:pt>
                <c:pt idx="428" formatCode="0.00E+00">
                  <c:v>1.2996368E-13</c:v>
                </c:pt>
                <c:pt idx="429" formatCode="0.00E+00">
                  <c:v>1.4639548000000002E-13</c:v>
                </c:pt>
                <c:pt idx="430" formatCode="0.00E+00">
                  <c:v>1.635678E-13</c:v>
                </c:pt>
                <c:pt idx="431" formatCode="0.00E+00">
                  <c:v>2.1334236000000001E-13</c:v>
                </c:pt>
                <c:pt idx="432" formatCode="0.00E+00">
                  <c:v>3.0126096000000005E-13</c:v>
                </c:pt>
                <c:pt idx="433" formatCode="0.00E+00">
                  <c:v>3.6777224000000001E-13</c:v>
                </c:pt>
                <c:pt idx="434" formatCode="0.00E+00">
                  <c:v>3.5794220000000005E-13</c:v>
                </c:pt>
                <c:pt idx="435" formatCode="0.00E+00">
                  <c:v>3.3031548000000006E-13</c:v>
                </c:pt>
                <c:pt idx="436" formatCode="0.00E+00">
                  <c:v>3.1295924E-13</c:v>
                </c:pt>
                <c:pt idx="437" formatCode="0.00E+00">
                  <c:v>2.8151376000000001E-13</c:v>
                </c:pt>
                <c:pt idx="438" formatCode="0.00E+00">
                  <c:v>2.4838395999999999E-13</c:v>
                </c:pt>
                <c:pt idx="439" formatCode="0.00E+00">
                  <c:v>2.5146704000000002E-13</c:v>
                </c:pt>
                <c:pt idx="440" formatCode="0.00E+00">
                  <c:v>2.9498832000000004E-13</c:v>
                </c:pt>
                <c:pt idx="441" formatCode="0.00E+00">
                  <c:v>3.4451603999999999E-13</c:v>
                </c:pt>
                <c:pt idx="442" formatCode="0.00E+00">
                  <c:v>3.7050684000000002E-13</c:v>
                </c:pt>
                <c:pt idx="443" formatCode="0.00E+00">
                  <c:v>3.8123228000000003E-13</c:v>
                </c:pt>
                <c:pt idx="444" formatCode="0.00E+00">
                  <c:v>3.7153292000000001E-13</c:v>
                </c:pt>
                <c:pt idx="445" formatCode="0.00E+00">
                  <c:v>3.2236819999999999E-13</c:v>
                </c:pt>
                <c:pt idx="446" formatCode="0.00E+00">
                  <c:v>2.4849527999999999E-13</c:v>
                </c:pt>
                <c:pt idx="447" formatCode="0.00E+00">
                  <c:v>2.1945044000000001E-13</c:v>
                </c:pt>
                <c:pt idx="448" formatCode="0.00E+00">
                  <c:v>2.2984192000000002E-13</c:v>
                </c:pt>
                <c:pt idx="449" formatCode="0.00E+00">
                  <c:v>2.4057220000000001E-13</c:v>
                </c:pt>
                <c:pt idx="450" formatCode="0.00E+00">
                  <c:v>2.1829368000000004E-13</c:v>
                </c:pt>
                <c:pt idx="451" formatCode="0.00E+00">
                  <c:v>1.7814104E-13</c:v>
                </c:pt>
                <c:pt idx="452" formatCode="0.00E+00">
                  <c:v>1.3668644000000001E-13</c:v>
                </c:pt>
                <c:pt idx="453" formatCode="0.00E+00">
                  <c:v>9.6969400000000009E-14</c:v>
                </c:pt>
                <c:pt idx="454" formatCode="0.00E+00">
                  <c:v>6.0775880000000004E-14</c:v>
                </c:pt>
                <c:pt idx="455" formatCode="0.00E+00">
                  <c:v>3.4548403999999999E-14</c:v>
                </c:pt>
                <c:pt idx="456" formatCode="0.00E+00">
                  <c:v>7.2411240000000008E-14</c:v>
                </c:pt>
                <c:pt idx="457" formatCode="0.00E+00">
                  <c:v>1.3644444000000001E-13</c:v>
                </c:pt>
                <c:pt idx="458" formatCode="0.00E+00">
                  <c:v>1.6415344000000002E-13</c:v>
                </c:pt>
                <c:pt idx="459" formatCode="0.00E+00">
                  <c:v>1.6005880000000002E-13</c:v>
                </c:pt>
                <c:pt idx="460" formatCode="0.00E+00">
                  <c:v>1.4726668E-13</c:v>
                </c:pt>
                <c:pt idx="461" formatCode="0.00E+00">
                  <c:v>1.3672032000000002E-13</c:v>
                </c:pt>
                <c:pt idx="462" formatCode="0.00E+00">
                  <c:v>1.2194864000000002E-13</c:v>
                </c:pt>
                <c:pt idx="463" formatCode="0.00E+00">
                  <c:v>1.0264672000000002E-13</c:v>
                </c:pt>
                <c:pt idx="464" formatCode="0.00E+00">
                  <c:v>8.8513919999999994E-14</c:v>
                </c:pt>
                <c:pt idx="465" formatCode="0.00E+00">
                  <c:v>8.0934480000000016E-14</c:v>
                </c:pt>
                <c:pt idx="466" formatCode="0.00E+00">
                  <c:v>7.5489480000000007E-14</c:v>
                </c:pt>
                <c:pt idx="467" formatCode="0.00E+00">
                  <c:v>6.5765919999999996E-14</c:v>
                </c:pt>
                <c:pt idx="468" formatCode="0.00E+00">
                  <c:v>4.8690400000000002E-14</c:v>
                </c:pt>
                <c:pt idx="469" formatCode="0.00E+00">
                  <c:v>3.1711679999999999E-14</c:v>
                </c:pt>
                <c:pt idx="470" formatCode="0.00E+00">
                  <c:v>2.1914552000000002E-14</c:v>
                </c:pt>
                <c:pt idx="471" formatCode="0.00E+00">
                  <c:v>1.7148604E-14</c:v>
                </c:pt>
                <c:pt idx="472" formatCode="0.00E+00">
                  <c:v>1.4811368000000002E-14</c:v>
                </c:pt>
                <c:pt idx="473" formatCode="0.00E+00">
                  <c:v>1.4276064000000002E-14</c:v>
                </c:pt>
                <c:pt idx="474" formatCode="0.00E+00">
                  <c:v>1.5171464000000001E-14</c:v>
                </c:pt>
                <c:pt idx="475" formatCode="0.00E+00">
                  <c:v>1.6882888E-14</c:v>
                </c:pt>
                <c:pt idx="476" formatCode="0.00E+00">
                  <c:v>1.9979036000000004E-14</c:v>
                </c:pt>
                <c:pt idx="477" formatCode="0.00E+00">
                  <c:v>2.610454E-14</c:v>
                </c:pt>
                <c:pt idx="478" formatCode="0.00E+00">
                  <c:v>3.4432244000000004E-14</c:v>
                </c:pt>
                <c:pt idx="479" formatCode="0.00E+00">
                  <c:v>3.8932960000000008E-14</c:v>
                </c:pt>
                <c:pt idx="480" formatCode="0.00E+00">
                  <c:v>3.6073004E-14</c:v>
                </c:pt>
                <c:pt idx="481" formatCode="0.00E+00">
                  <c:v>2.9435912000000003E-14</c:v>
                </c:pt>
                <c:pt idx="482" formatCode="0.00E+00">
                  <c:v>2.3554343999999999E-14</c:v>
                </c:pt>
                <c:pt idx="483" formatCode="0.00E+00">
                  <c:v>1.9622812000000004E-14</c:v>
                </c:pt>
                <c:pt idx="484" formatCode="0.00E+00">
                  <c:v>1.7032444E-14</c:v>
                </c:pt>
                <c:pt idx="485" formatCode="0.00E+00">
                  <c:v>1.5803568000000001E-14</c:v>
                </c:pt>
                <c:pt idx="486" formatCode="0.00E+00">
                  <c:v>1.5748392000000002E-14</c:v>
                </c:pt>
                <c:pt idx="487" formatCode="0.00E+00">
                  <c:v>1.6520856000000002E-14</c:v>
                </c:pt>
                <c:pt idx="488" formatCode="0.00E+00">
                  <c:v>1.7689716000000002E-14</c:v>
                </c:pt>
                <c:pt idx="489" formatCode="0.00E+00">
                  <c:v>1.7599692000000001E-14</c:v>
                </c:pt>
                <c:pt idx="490" formatCode="0.00E+00">
                  <c:v>1.2311508E-14</c:v>
                </c:pt>
                <c:pt idx="491" formatCode="0.00E+00">
                  <c:v>7.7986920000000003E-16</c:v>
                </c:pt>
                <c:pt idx="492" formatCode="0.00E+00">
                  <c:v>1.4858316E-14</c:v>
                </c:pt>
                <c:pt idx="493" formatCode="0.00E+00">
                  <c:v>2.1079168000000002E-14</c:v>
                </c:pt>
                <c:pt idx="494" formatCode="0.00E+00">
                  <c:v>2.0365268000000002E-14</c:v>
                </c:pt>
                <c:pt idx="495" formatCode="0.00E+00">
                  <c:v>1.7384796000000002E-14</c:v>
                </c:pt>
                <c:pt idx="496" formatCode="0.00E+00">
                  <c:v>1.46168E-14</c:v>
                </c:pt>
                <c:pt idx="497" formatCode="0.00E+00">
                  <c:v>1.2674992000000002E-14</c:v>
                </c:pt>
                <c:pt idx="498" formatCode="0.00E+00">
                  <c:v>1.1411752000000002E-14</c:v>
                </c:pt>
                <c:pt idx="499" formatCode="0.00E+00">
                  <c:v>1.0443752000000001E-14</c:v>
                </c:pt>
              </c:numCache>
            </c:numRef>
          </c:yVal>
          <c:smooth val="1"/>
          <c:extLst>
            <c:ext xmlns:c16="http://schemas.microsoft.com/office/drawing/2014/chart" uri="{C3380CC4-5D6E-409C-BE32-E72D297353CC}">
              <c16:uniqueId val="{00000000-7316-4033-9E0D-9469F9CFD019}"/>
            </c:ext>
          </c:extLst>
        </c:ser>
        <c:ser>
          <c:idx val="1"/>
          <c:order val="1"/>
          <c:tx>
            <c:v>Upper Baffle - Y Response</c:v>
          </c:tx>
          <c:spPr>
            <a:ln w="12700" cap="rnd">
              <a:solidFill>
                <a:schemeClr val="accent1"/>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ASD'!$C$3:$C$502</c:f>
              <c:numCache>
                <c:formatCode>General</c:formatCode>
                <c:ptCount val="500"/>
                <c:pt idx="0">
                  <c:v>6.9608083653114766E-8</c:v>
                </c:pt>
                <c:pt idx="1">
                  <c:v>5.7651014113501286E-8</c:v>
                </c:pt>
                <c:pt idx="2">
                  <c:v>6.3678481278396086E-8</c:v>
                </c:pt>
                <c:pt idx="3">
                  <c:v>5.6888850466574916E-8</c:v>
                </c:pt>
                <c:pt idx="4">
                  <c:v>6.1798034218230203E-8</c:v>
                </c:pt>
                <c:pt idx="5">
                  <c:v>4.98674182801257E-8</c:v>
                </c:pt>
                <c:pt idx="6">
                  <c:v>4.5860007358593669E-8</c:v>
                </c:pt>
                <c:pt idx="7">
                  <c:v>4.3722562243924968E-8</c:v>
                </c:pt>
                <c:pt idx="8">
                  <c:v>4.4446810045870665E-8</c:v>
                </c:pt>
                <c:pt idx="9">
                  <c:v>3.8144265618178617E-8</c:v>
                </c:pt>
                <c:pt idx="10">
                  <c:v>3.5315230102299447E-8</c:v>
                </c:pt>
                <c:pt idx="11">
                  <c:v>3.3199914823731625E-8</c:v>
                </c:pt>
                <c:pt idx="12">
                  <c:v>3.1865306879881136E-8</c:v>
                </c:pt>
                <c:pt idx="13">
                  <c:v>2.8300882512040891E-8</c:v>
                </c:pt>
                <c:pt idx="14">
                  <c:v>2.2753520967345681E-8</c:v>
                </c:pt>
                <c:pt idx="15">
                  <c:v>1.8321482689762074E-8</c:v>
                </c:pt>
                <c:pt idx="16">
                  <c:v>1.5370749467563377E-8</c:v>
                </c:pt>
                <c:pt idx="17">
                  <c:v>1.3910866237541991E-8</c:v>
                </c:pt>
                <c:pt idx="18">
                  <c:v>1.2996992970088863E-8</c:v>
                </c:pt>
                <c:pt idx="19">
                  <c:v>1.0009004117955026E-8</c:v>
                </c:pt>
                <c:pt idx="20">
                  <c:v>8.602789384084653E-9</c:v>
                </c:pt>
                <c:pt idx="21">
                  <c:v>6.0711193620442595E-9</c:v>
                </c:pt>
                <c:pt idx="22">
                  <c:v>4.2865573627256428E-9</c:v>
                </c:pt>
                <c:pt idx="23">
                  <c:v>2.8224157662993005E-9</c:v>
                </c:pt>
                <c:pt idx="24">
                  <c:v>1.7099975366169745E-9</c:v>
                </c:pt>
                <c:pt idx="25">
                  <c:v>1.0446846438083215E-9</c:v>
                </c:pt>
                <c:pt idx="26">
                  <c:v>5.9056441108539618E-10</c:v>
                </c:pt>
                <c:pt idx="27">
                  <c:v>3.2760375053817926E-10</c:v>
                </c:pt>
                <c:pt idx="28">
                  <c:v>1.8436748380740009E-10</c:v>
                </c:pt>
                <c:pt idx="29">
                  <c:v>1.1476773738222529E-10</c:v>
                </c:pt>
                <c:pt idx="30">
                  <c:v>8.334114846025571E-11</c:v>
                </c:pt>
                <c:pt idx="31">
                  <c:v>7.5293450966825703E-11</c:v>
                </c:pt>
                <c:pt idx="32">
                  <c:v>7.5942039467377951E-11</c:v>
                </c:pt>
                <c:pt idx="33">
                  <c:v>7.125465271820021E-11</c:v>
                </c:pt>
                <c:pt idx="34">
                  <c:v>6.8972463227572472E-11</c:v>
                </c:pt>
                <c:pt idx="35">
                  <c:v>4.6718741006134848E-11</c:v>
                </c:pt>
                <c:pt idx="36">
                  <c:v>5.1082139025198048E-11</c:v>
                </c:pt>
                <c:pt idx="37">
                  <c:v>5.112477994590065E-11</c:v>
                </c:pt>
                <c:pt idx="38">
                  <c:v>4.7107200328181451E-11</c:v>
                </c:pt>
                <c:pt idx="39">
                  <c:v>4.3657592421177046E-11</c:v>
                </c:pt>
                <c:pt idx="40">
                  <c:v>3.1007333959410115E-11</c:v>
                </c:pt>
                <c:pt idx="41">
                  <c:v>3.1600217883402097E-11</c:v>
                </c:pt>
                <c:pt idx="42">
                  <c:v>3.0714841929194483E-11</c:v>
                </c:pt>
                <c:pt idx="43">
                  <c:v>3.0733760484756964E-11</c:v>
                </c:pt>
                <c:pt idx="44">
                  <c:v>2.9950091956413532E-11</c:v>
                </c:pt>
                <c:pt idx="45">
                  <c:v>2.7491136642446098E-11</c:v>
                </c:pt>
                <c:pt idx="46">
                  <c:v>2.9169539566934367E-11</c:v>
                </c:pt>
                <c:pt idx="47">
                  <c:v>3.1203996751587316E-11</c:v>
                </c:pt>
                <c:pt idx="48">
                  <c:v>2.0037085929717175E-11</c:v>
                </c:pt>
                <c:pt idx="49">
                  <c:v>2.1632129902038217E-11</c:v>
                </c:pt>
                <c:pt idx="50">
                  <c:v>2.0866931998454656E-11</c:v>
                </c:pt>
                <c:pt idx="51">
                  <c:v>2.3718055575384855E-11</c:v>
                </c:pt>
                <c:pt idx="52">
                  <c:v>2.0861993629729463E-11</c:v>
                </c:pt>
                <c:pt idx="53">
                  <c:v>1.9597861992334038E-11</c:v>
                </c:pt>
                <c:pt idx="54">
                  <c:v>2.2148805954083477E-11</c:v>
                </c:pt>
                <c:pt idx="55">
                  <c:v>1.9492465135038896E-11</c:v>
                </c:pt>
                <c:pt idx="56">
                  <c:v>2.2470207424082525E-11</c:v>
                </c:pt>
                <c:pt idx="57">
                  <c:v>2.4085284100127404E-11</c:v>
                </c:pt>
                <c:pt idx="58">
                  <c:v>1.6214787181182858E-11</c:v>
                </c:pt>
                <c:pt idx="59">
                  <c:v>1.603705495180923E-11</c:v>
                </c:pt>
                <c:pt idx="60">
                  <c:v>1.7499255617970267E-11</c:v>
                </c:pt>
                <c:pt idx="61">
                  <c:v>1.6781092636972656E-11</c:v>
                </c:pt>
                <c:pt idx="62">
                  <c:v>1.7534020680627121E-11</c:v>
                </c:pt>
                <c:pt idx="63">
                  <c:v>1.708364121379143E-11</c:v>
                </c:pt>
                <c:pt idx="64">
                  <c:v>1.6271901593771706E-11</c:v>
                </c:pt>
                <c:pt idx="65">
                  <c:v>1.7035671518227977E-11</c:v>
                </c:pt>
                <c:pt idx="66">
                  <c:v>1.8382056514811561E-11</c:v>
                </c:pt>
                <c:pt idx="67">
                  <c:v>1.2750901231217594E-11</c:v>
                </c:pt>
                <c:pt idx="68">
                  <c:v>1.5719248816696445E-11</c:v>
                </c:pt>
                <c:pt idx="69">
                  <c:v>1.4289174128017323E-11</c:v>
                </c:pt>
                <c:pt idx="70">
                  <c:v>1.40225688714947E-11</c:v>
                </c:pt>
                <c:pt idx="71">
                  <c:v>1.3480252725562285E-11</c:v>
                </c:pt>
                <c:pt idx="72">
                  <c:v>1.1866308471022942E-11</c:v>
                </c:pt>
                <c:pt idx="73">
                  <c:v>1.4547207427212389E-11</c:v>
                </c:pt>
                <c:pt idx="74">
                  <c:v>1.5903889322534698E-11</c:v>
                </c:pt>
                <c:pt idx="75">
                  <c:v>1.6253675388240517E-11</c:v>
                </c:pt>
                <c:pt idx="76">
                  <c:v>1.0425137973133613E-11</c:v>
                </c:pt>
                <c:pt idx="77">
                  <c:v>1.0966464829794711E-11</c:v>
                </c:pt>
                <c:pt idx="78">
                  <c:v>1.1401913825760801E-11</c:v>
                </c:pt>
                <c:pt idx="79">
                  <c:v>9.6811357057185973E-12</c:v>
                </c:pt>
                <c:pt idx="80">
                  <c:v>1.0675208372514401E-11</c:v>
                </c:pt>
                <c:pt idx="81">
                  <c:v>1.0945052755560511E-11</c:v>
                </c:pt>
                <c:pt idx="82">
                  <c:v>1.1048855260482235E-11</c:v>
                </c:pt>
                <c:pt idx="83">
                  <c:v>8.734211385132543E-12</c:v>
                </c:pt>
                <c:pt idx="84">
                  <c:v>9.4757790036341135E-12</c:v>
                </c:pt>
                <c:pt idx="85">
                  <c:v>9.7244026727134749E-12</c:v>
                </c:pt>
                <c:pt idx="86">
                  <c:v>8.0559159138274891E-12</c:v>
                </c:pt>
                <c:pt idx="87">
                  <c:v>8.2188771344957545E-12</c:v>
                </c:pt>
                <c:pt idx="88">
                  <c:v>7.7654497861552548E-12</c:v>
                </c:pt>
                <c:pt idx="89">
                  <c:v>7.9956888083985028E-12</c:v>
                </c:pt>
                <c:pt idx="90">
                  <c:v>8.3092882719874149E-12</c:v>
                </c:pt>
                <c:pt idx="91">
                  <c:v>8.6219610340646785E-12</c:v>
                </c:pt>
                <c:pt idx="92">
                  <c:v>8.5106116379488371E-12</c:v>
                </c:pt>
                <c:pt idx="93">
                  <c:v>8.2348905877655975E-12</c:v>
                </c:pt>
                <c:pt idx="94">
                  <c:v>8.9477264790563199E-12</c:v>
                </c:pt>
                <c:pt idx="95">
                  <c:v>1.0127188661161858E-11</c:v>
                </c:pt>
                <c:pt idx="96">
                  <c:v>1.0033241019501353E-11</c:v>
                </c:pt>
                <c:pt idx="97">
                  <c:v>1.0781865592917763E-11</c:v>
                </c:pt>
                <c:pt idx="98">
                  <c:v>1.2742343138806249E-11</c:v>
                </c:pt>
                <c:pt idx="99">
                  <c:v>1.5176964046115618E-11</c:v>
                </c:pt>
                <c:pt idx="100">
                  <c:v>1.8811431439547647E-11</c:v>
                </c:pt>
                <c:pt idx="101">
                  <c:v>2.5855972577659435E-11</c:v>
                </c:pt>
                <c:pt idx="102">
                  <c:v>5.2900660668017149E-11</c:v>
                </c:pt>
                <c:pt idx="103">
                  <c:v>6.5223936937288543E-11</c:v>
                </c:pt>
                <c:pt idx="104">
                  <c:v>3.7113363666612284E-11</c:v>
                </c:pt>
                <c:pt idx="105">
                  <c:v>1.9380967321672521E-11</c:v>
                </c:pt>
                <c:pt idx="106">
                  <c:v>1.0376988109379658E-11</c:v>
                </c:pt>
                <c:pt idx="107">
                  <c:v>6.7766749262666547E-12</c:v>
                </c:pt>
                <c:pt idx="108">
                  <c:v>5.0339702193471159E-12</c:v>
                </c:pt>
                <c:pt idx="109">
                  <c:v>4.3332745204369304E-12</c:v>
                </c:pt>
                <c:pt idx="110">
                  <c:v>2.7032736508044539E-12</c:v>
                </c:pt>
                <c:pt idx="111">
                  <c:v>4.4645477460408994E-12</c:v>
                </c:pt>
                <c:pt idx="112">
                  <c:v>2.7432740506212282E-12</c:v>
                </c:pt>
                <c:pt idx="113">
                  <c:v>1.7672819014752801E-12</c:v>
                </c:pt>
                <c:pt idx="114">
                  <c:v>2.0237515409567722E-12</c:v>
                </c:pt>
                <c:pt idx="115">
                  <c:v>1.6652088146836119E-12</c:v>
                </c:pt>
                <c:pt idx="116">
                  <c:v>9.1190937059870519E-13</c:v>
                </c:pt>
                <c:pt idx="117">
                  <c:v>4.4003498353838481E-13</c:v>
                </c:pt>
                <c:pt idx="118">
                  <c:v>7.5878156958248531E-13</c:v>
                </c:pt>
                <c:pt idx="119">
                  <c:v>1.1104497219552029E-12</c:v>
                </c:pt>
                <c:pt idx="120">
                  <c:v>1.5646264336057614E-12</c:v>
                </c:pt>
                <c:pt idx="121">
                  <c:v>2.2028636706645831E-12</c:v>
                </c:pt>
                <c:pt idx="122">
                  <c:v>2.9897372277786448E-12</c:v>
                </c:pt>
                <c:pt idx="123">
                  <c:v>3.5797583075468521E-12</c:v>
                </c:pt>
                <c:pt idx="124">
                  <c:v>5.1452358875294534E-12</c:v>
                </c:pt>
                <c:pt idx="125">
                  <c:v>6.2135118740704381E-12</c:v>
                </c:pt>
                <c:pt idx="126">
                  <c:v>7.5963909578375418E-12</c:v>
                </c:pt>
                <c:pt idx="127">
                  <c:v>6.2357171213809277E-12</c:v>
                </c:pt>
                <c:pt idx="128">
                  <c:v>9.3469647955188326E-12</c:v>
                </c:pt>
                <c:pt idx="129">
                  <c:v>1.4831514396964729E-11</c:v>
                </c:pt>
                <c:pt idx="130">
                  <c:v>2.3207990818646897E-11</c:v>
                </c:pt>
                <c:pt idx="131">
                  <c:v>4.9298518026856187E-11</c:v>
                </c:pt>
                <c:pt idx="132">
                  <c:v>4.7426990450383964E-11</c:v>
                </c:pt>
                <c:pt idx="133">
                  <c:v>2.5835161177226428E-11</c:v>
                </c:pt>
                <c:pt idx="134">
                  <c:v>1.7741613635205792E-11</c:v>
                </c:pt>
                <c:pt idx="135">
                  <c:v>1.408024335094923E-11</c:v>
                </c:pt>
                <c:pt idx="136">
                  <c:v>1.1926356853578012E-11</c:v>
                </c:pt>
                <c:pt idx="137">
                  <c:v>9.6355884664896755E-12</c:v>
                </c:pt>
                <c:pt idx="138">
                  <c:v>8.6696558685133095E-12</c:v>
                </c:pt>
                <c:pt idx="139">
                  <c:v>7.6902095983989075E-12</c:v>
                </c:pt>
                <c:pt idx="140">
                  <c:v>6.7687429120722828E-12</c:v>
                </c:pt>
                <c:pt idx="141">
                  <c:v>5.984259050142408E-12</c:v>
                </c:pt>
                <c:pt idx="142">
                  <c:v>5.7253514948726605E-12</c:v>
                </c:pt>
                <c:pt idx="143">
                  <c:v>5.0035869811217851E-12</c:v>
                </c:pt>
                <c:pt idx="144">
                  <c:v>5.0042663301655987E-12</c:v>
                </c:pt>
                <c:pt idx="145">
                  <c:v>4.9167412108768776E-12</c:v>
                </c:pt>
                <c:pt idx="146">
                  <c:v>4.8025568591336636E-12</c:v>
                </c:pt>
                <c:pt idx="147">
                  <c:v>4.1591006741096922E-12</c:v>
                </c:pt>
                <c:pt idx="148">
                  <c:v>4.4493936898507617E-12</c:v>
                </c:pt>
                <c:pt idx="149">
                  <c:v>4.123179211088702E-12</c:v>
                </c:pt>
                <c:pt idx="150">
                  <c:v>4.8137093728359822E-12</c:v>
                </c:pt>
                <c:pt idx="151">
                  <c:v>4.7817828743960987E-12</c:v>
                </c:pt>
                <c:pt idx="152">
                  <c:v>4.7927188876079834E-12</c:v>
                </c:pt>
                <c:pt idx="153">
                  <c:v>5.967044040709283E-12</c:v>
                </c:pt>
                <c:pt idx="154">
                  <c:v>6.7744256351802097E-12</c:v>
                </c:pt>
                <c:pt idx="155">
                  <c:v>6.8680059997471005E-12</c:v>
                </c:pt>
                <c:pt idx="156">
                  <c:v>8.4738047950063543E-12</c:v>
                </c:pt>
                <c:pt idx="157">
                  <c:v>1.0963558966464656E-11</c:v>
                </c:pt>
                <c:pt idx="158">
                  <c:v>1.7064572164311855E-11</c:v>
                </c:pt>
                <c:pt idx="159">
                  <c:v>1.7682731137757512E-11</c:v>
                </c:pt>
                <c:pt idx="160">
                  <c:v>7.7005844039745136E-12</c:v>
                </c:pt>
                <c:pt idx="161">
                  <c:v>3.5576412826465639E-12</c:v>
                </c:pt>
                <c:pt idx="162">
                  <c:v>1.5873071874158647E-12</c:v>
                </c:pt>
                <c:pt idx="163">
                  <c:v>8.2922223422716414E-13</c:v>
                </c:pt>
                <c:pt idx="164">
                  <c:v>4.010781077839335E-13</c:v>
                </c:pt>
                <c:pt idx="165">
                  <c:v>5.2302142028761732E-13</c:v>
                </c:pt>
                <c:pt idx="166">
                  <c:v>9.2854660271703625E-13</c:v>
                </c:pt>
                <c:pt idx="167">
                  <c:v>1.0532472992638016E-12</c:v>
                </c:pt>
                <c:pt idx="168">
                  <c:v>1.191186560786941E-12</c:v>
                </c:pt>
                <c:pt idx="169">
                  <c:v>1.2908985849243208E-12</c:v>
                </c:pt>
                <c:pt idx="170">
                  <c:v>1.6559469131276983E-12</c:v>
                </c:pt>
                <c:pt idx="171">
                  <c:v>1.9161603626859529E-12</c:v>
                </c:pt>
                <c:pt idx="172">
                  <c:v>2.6615341003880408E-12</c:v>
                </c:pt>
                <c:pt idx="173">
                  <c:v>3.8104164998260641E-12</c:v>
                </c:pt>
                <c:pt idx="174">
                  <c:v>3.9582044209601646E-12</c:v>
                </c:pt>
                <c:pt idx="175">
                  <c:v>2.0117081401328402E-12</c:v>
                </c:pt>
                <c:pt idx="176">
                  <c:v>1.0323680139409002E-12</c:v>
                </c:pt>
                <c:pt idx="177">
                  <c:v>4.44560427063344E-13</c:v>
                </c:pt>
                <c:pt idx="178">
                  <c:v>1.943700691292461E-13</c:v>
                </c:pt>
                <c:pt idx="179">
                  <c:v>1.4763869485291895E-13</c:v>
                </c:pt>
                <c:pt idx="180">
                  <c:v>1.8122040760933125E-13</c:v>
                </c:pt>
                <c:pt idx="181">
                  <c:v>2.4278653154380576E-13</c:v>
                </c:pt>
                <c:pt idx="182">
                  <c:v>2.8748610675833807E-13</c:v>
                </c:pt>
                <c:pt idx="183">
                  <c:v>3.1094392591374516E-13</c:v>
                </c:pt>
                <c:pt idx="184">
                  <c:v>2.9792091580763312E-13</c:v>
                </c:pt>
                <c:pt idx="185">
                  <c:v>3.6156086421382232E-13</c:v>
                </c:pt>
                <c:pt idx="186">
                  <c:v>3.2202019888562716E-13</c:v>
                </c:pt>
                <c:pt idx="187">
                  <c:v>3.043126545293669E-13</c:v>
                </c:pt>
                <c:pt idx="188">
                  <c:v>3.2503054822533357E-13</c:v>
                </c:pt>
                <c:pt idx="189">
                  <c:v>2.9762836556602923E-13</c:v>
                </c:pt>
                <c:pt idx="190">
                  <c:v>4.1065618626273118E-13</c:v>
                </c:pt>
                <c:pt idx="191">
                  <c:v>4.4437500240706E-13</c:v>
                </c:pt>
                <c:pt idx="192">
                  <c:v>3.6807474373692266E-13</c:v>
                </c:pt>
                <c:pt idx="193">
                  <c:v>2.8653134357439028E-13</c:v>
                </c:pt>
                <c:pt idx="194">
                  <c:v>3.3585387644399865E-13</c:v>
                </c:pt>
                <c:pt idx="195">
                  <c:v>7.672115418839182E-13</c:v>
                </c:pt>
                <c:pt idx="196">
                  <c:v>7.9843976988130413E-13</c:v>
                </c:pt>
                <c:pt idx="197">
                  <c:v>6.6177228895081625E-13</c:v>
                </c:pt>
                <c:pt idx="198">
                  <c:v>5.7580330757600538E-13</c:v>
                </c:pt>
                <c:pt idx="199">
                  <c:v>4.6808148192053541E-13</c:v>
                </c:pt>
                <c:pt idx="200">
                  <c:v>3.9868814595157844E-13</c:v>
                </c:pt>
                <c:pt idx="201">
                  <c:v>3.328714474858487E-13</c:v>
                </c:pt>
                <c:pt idx="202">
                  <c:v>2.8183589474620464E-13</c:v>
                </c:pt>
                <c:pt idx="203">
                  <c:v>2.131532040169018E-13</c:v>
                </c:pt>
                <c:pt idx="204">
                  <c:v>1.3924247906215778E-13</c:v>
                </c:pt>
                <c:pt idx="205">
                  <c:v>9.3280651814446413E-14</c:v>
                </c:pt>
                <c:pt idx="206">
                  <c:v>1.0289751737210336E-13</c:v>
                </c:pt>
                <c:pt idx="207">
                  <c:v>1.7717171048929917E-13</c:v>
                </c:pt>
                <c:pt idx="208">
                  <c:v>2.6102210059471558E-13</c:v>
                </c:pt>
                <c:pt idx="209">
                  <c:v>3.8542701050330065E-13</c:v>
                </c:pt>
                <c:pt idx="210">
                  <c:v>5.7000872766944824E-13</c:v>
                </c:pt>
                <c:pt idx="211">
                  <c:v>9.4423628063510764E-13</c:v>
                </c:pt>
                <c:pt idx="212">
                  <c:v>1.1943154182239084E-12</c:v>
                </c:pt>
                <c:pt idx="213">
                  <c:v>6.8433259683062765E-13</c:v>
                </c:pt>
                <c:pt idx="214">
                  <c:v>5.6453590259799436E-13</c:v>
                </c:pt>
                <c:pt idx="215">
                  <c:v>9.3552962923611141E-13</c:v>
                </c:pt>
                <c:pt idx="216">
                  <c:v>1.4274120358284389E-12</c:v>
                </c:pt>
                <c:pt idx="217">
                  <c:v>1.1727731239451214E-12</c:v>
                </c:pt>
                <c:pt idx="218">
                  <c:v>6.9341709450603462E-13</c:v>
                </c:pt>
                <c:pt idx="219">
                  <c:v>5.1819365317364697E-13</c:v>
                </c:pt>
                <c:pt idx="220">
                  <c:v>3.1894020139995474E-13</c:v>
                </c:pt>
                <c:pt idx="221">
                  <c:v>1.8796211823503289E-13</c:v>
                </c:pt>
                <c:pt idx="222">
                  <c:v>1.2752493886240693E-13</c:v>
                </c:pt>
                <c:pt idx="223">
                  <c:v>6.8659742715319761E-14</c:v>
                </c:pt>
                <c:pt idx="224">
                  <c:v>1.1193895043028952E-13</c:v>
                </c:pt>
                <c:pt idx="225">
                  <c:v>3.9601261033949394E-13</c:v>
                </c:pt>
                <c:pt idx="226">
                  <c:v>5.9127235407434536E-13</c:v>
                </c:pt>
                <c:pt idx="227">
                  <c:v>7.0750498872252641E-13</c:v>
                </c:pt>
                <c:pt idx="228">
                  <c:v>6.5666068207279726E-13</c:v>
                </c:pt>
                <c:pt idx="229">
                  <c:v>7.0712161605532339E-13</c:v>
                </c:pt>
                <c:pt idx="230">
                  <c:v>7.5321224287860961E-13</c:v>
                </c:pt>
                <c:pt idx="231">
                  <c:v>9.0625876898347174E-13</c:v>
                </c:pt>
                <c:pt idx="232">
                  <c:v>9.9646779438814968E-13</c:v>
                </c:pt>
                <c:pt idx="233">
                  <c:v>9.8810547134787333E-13</c:v>
                </c:pt>
                <c:pt idx="234">
                  <c:v>1.2204891628195669E-12</c:v>
                </c:pt>
                <c:pt idx="235">
                  <c:v>1.2450975307450695E-12</c:v>
                </c:pt>
                <c:pt idx="236">
                  <c:v>1.4045999510637737E-12</c:v>
                </c:pt>
                <c:pt idx="237">
                  <c:v>1.5695239811597525E-12</c:v>
                </c:pt>
                <c:pt idx="238">
                  <c:v>1.7601150509738195E-12</c:v>
                </c:pt>
                <c:pt idx="239">
                  <c:v>2.0260691687342401E-12</c:v>
                </c:pt>
                <c:pt idx="240">
                  <c:v>1.9462647334468107E-12</c:v>
                </c:pt>
                <c:pt idx="241">
                  <c:v>2.7007899271868727E-12</c:v>
                </c:pt>
                <c:pt idx="242">
                  <c:v>2.7550505127538442E-12</c:v>
                </c:pt>
                <c:pt idx="243">
                  <c:v>3.1007333682819321E-12</c:v>
                </c:pt>
                <c:pt idx="244">
                  <c:v>3.9167038574280091E-12</c:v>
                </c:pt>
                <c:pt idx="245">
                  <c:v>4.5818653026842207E-12</c:v>
                </c:pt>
                <c:pt idx="246">
                  <c:v>4.4510809690390298E-12</c:v>
                </c:pt>
                <c:pt idx="247">
                  <c:v>6.4942586782184777E-12</c:v>
                </c:pt>
                <c:pt idx="248">
                  <c:v>7.5215998453970191E-12</c:v>
                </c:pt>
                <c:pt idx="249" formatCode="0.00E+00">
                  <c:v>3.8338124E-12</c:v>
                </c:pt>
                <c:pt idx="250" formatCode="0.00E+00">
                  <c:v>2.2737836000000001E-12</c:v>
                </c:pt>
                <c:pt idx="251" formatCode="0.00E+00">
                  <c:v>1.2289728E-12</c:v>
                </c:pt>
                <c:pt idx="252" formatCode="0.00E+00">
                  <c:v>6.5194800000000002E-13</c:v>
                </c:pt>
                <c:pt idx="253" formatCode="0.00E+00">
                  <c:v>3.3627352000000001E-13</c:v>
                </c:pt>
                <c:pt idx="254" formatCode="0.00E+00">
                  <c:v>2.0783928000000003E-13</c:v>
                </c:pt>
                <c:pt idx="255" formatCode="0.00E+00">
                  <c:v>2.1779032000000004E-13</c:v>
                </c:pt>
                <c:pt idx="256" formatCode="0.00E+00">
                  <c:v>3.5211E-13</c:v>
                </c:pt>
                <c:pt idx="257" formatCode="0.00E+00">
                  <c:v>7.6123520000000005E-13</c:v>
                </c:pt>
                <c:pt idx="258" formatCode="0.00E+00">
                  <c:v>1.3320648000000002E-12</c:v>
                </c:pt>
                <c:pt idx="259" formatCode="0.00E+00">
                  <c:v>1.5721772000000001E-12</c:v>
                </c:pt>
                <c:pt idx="260" formatCode="0.00E+00">
                  <c:v>1.6007816000000001E-12</c:v>
                </c:pt>
                <c:pt idx="261" formatCode="0.00E+00">
                  <c:v>1.5632232000000001E-12</c:v>
                </c:pt>
                <c:pt idx="262" formatCode="0.00E+00">
                  <c:v>1.6171892E-12</c:v>
                </c:pt>
                <c:pt idx="263" formatCode="0.00E+00">
                  <c:v>1.8057556000000001E-12</c:v>
                </c:pt>
                <c:pt idx="264" formatCode="0.00E+00">
                  <c:v>2.0263144000000002E-12</c:v>
                </c:pt>
                <c:pt idx="265" formatCode="0.00E+00">
                  <c:v>2.1482340000000003E-12</c:v>
                </c:pt>
                <c:pt idx="266" formatCode="0.00E+00">
                  <c:v>2.1827432000000003E-12</c:v>
                </c:pt>
                <c:pt idx="267" formatCode="0.00E+00">
                  <c:v>2.2221892000000002E-12</c:v>
                </c:pt>
                <c:pt idx="268" formatCode="0.00E+00">
                  <c:v>2.2750904E-12</c:v>
                </c:pt>
                <c:pt idx="269" formatCode="0.00E+00">
                  <c:v>2.3374296000000002E-12</c:v>
                </c:pt>
                <c:pt idx="270" formatCode="0.00E+00">
                  <c:v>2.4066900000000001E-12</c:v>
                </c:pt>
                <c:pt idx="271" formatCode="0.00E+00">
                  <c:v>2.4814195999999999E-12</c:v>
                </c:pt>
                <c:pt idx="272" formatCode="0.00E+00">
                  <c:v>2.5607472000000004E-12</c:v>
                </c:pt>
                <c:pt idx="273" formatCode="0.00E+00">
                  <c:v>2.6441888000000004E-12</c:v>
                </c:pt>
                <c:pt idx="274" formatCode="0.00E+00">
                  <c:v>2.7315024E-12</c:v>
                </c:pt>
                <c:pt idx="275" formatCode="0.00E+00">
                  <c:v>2.8225428000000002E-12</c:v>
                </c:pt>
                <c:pt idx="276" formatCode="0.00E+00">
                  <c:v>2.9173100000000002E-12</c:v>
                </c:pt>
                <c:pt idx="277" formatCode="0.00E+00">
                  <c:v>3.015804E-12</c:v>
                </c:pt>
                <c:pt idx="278" formatCode="0.00E+00">
                  <c:v>3.1181700000000002E-12</c:v>
                </c:pt>
                <c:pt idx="279" formatCode="0.00E+00">
                  <c:v>3.2245532000000003E-12</c:v>
                </c:pt>
                <c:pt idx="280" formatCode="0.00E+00">
                  <c:v>3.3350987999999999E-12</c:v>
                </c:pt>
                <c:pt idx="281" formatCode="0.00E+00">
                  <c:v>3.4500972E-12</c:v>
                </c:pt>
                <c:pt idx="282" formatCode="0.00E+00">
                  <c:v>3.5697420000000004E-12</c:v>
                </c:pt>
                <c:pt idx="283" formatCode="0.00E+00">
                  <c:v>3.6943236000000004E-12</c:v>
                </c:pt>
                <c:pt idx="284" formatCode="0.00E+00">
                  <c:v>3.8241324000000004E-12</c:v>
                </c:pt>
                <c:pt idx="285" formatCode="0.00E+00">
                  <c:v>3.9594588000000003E-12</c:v>
                </c:pt>
                <c:pt idx="286" formatCode="0.00E+00">
                  <c:v>4.1006416000000003E-12</c:v>
                </c:pt>
                <c:pt idx="287" formatCode="0.00E+00">
                  <c:v>4.2482616000000004E-12</c:v>
                </c:pt>
                <c:pt idx="288" formatCode="0.00E+00">
                  <c:v>4.4027060000000004E-12</c:v>
                </c:pt>
                <c:pt idx="289" formatCode="0.00E+00">
                  <c:v>4.5644104000000006E-12</c:v>
                </c:pt>
                <c:pt idx="290" formatCode="0.00E+00">
                  <c:v>4.7341008000000007E-12</c:v>
                </c:pt>
                <c:pt idx="291" formatCode="0.00E+00">
                  <c:v>4.9130839999999998E-12</c:v>
                </c:pt>
                <c:pt idx="292" formatCode="0.00E+00">
                  <c:v>5.1037800000000007E-12</c:v>
                </c:pt>
                <c:pt idx="293" formatCode="0.00E+00">
                  <c:v>5.3027039999999999E-12</c:v>
                </c:pt>
                <c:pt idx="294" formatCode="0.00E+00">
                  <c:v>5.5074360000000003E-12</c:v>
                </c:pt>
                <c:pt idx="295" formatCode="0.00E+00">
                  <c:v>5.7208800000000006E-12</c:v>
                </c:pt>
                <c:pt idx="296" formatCode="0.00E+00">
                  <c:v>5.9507800000000006E-12</c:v>
                </c:pt>
                <c:pt idx="297" formatCode="0.00E+00">
                  <c:v>6.1952000000000009E-12</c:v>
                </c:pt>
                <c:pt idx="298" formatCode="0.00E+00">
                  <c:v>6.4541399999999998E-12</c:v>
                </c:pt>
                <c:pt idx="299" formatCode="0.00E+00">
                  <c:v>6.7285680000000011E-12</c:v>
                </c:pt>
                <c:pt idx="300" formatCode="0.00E+00">
                  <c:v>7.0146120000000009E-12</c:v>
                </c:pt>
                <c:pt idx="301" formatCode="0.00E+00">
                  <c:v>7.3185640000000002E-12</c:v>
                </c:pt>
                <c:pt idx="302" formatCode="0.00E+00">
                  <c:v>7.6462320000000018E-12</c:v>
                </c:pt>
                <c:pt idx="303" formatCode="0.00E+00">
                  <c:v>7.9961640000000004E-12</c:v>
                </c:pt>
                <c:pt idx="304" formatCode="0.00E+00">
                  <c:v>8.3683600000000009E-12</c:v>
                </c:pt>
                <c:pt idx="305" formatCode="0.00E+00">
                  <c:v>8.7647560000000012E-12</c:v>
                </c:pt>
                <c:pt idx="306" formatCode="0.00E+00">
                  <c:v>9.1863199999999996E-12</c:v>
                </c:pt>
                <c:pt idx="307" formatCode="0.00E+00">
                  <c:v>9.6345040000000005E-12</c:v>
                </c:pt>
                <c:pt idx="308" formatCode="0.00E+00">
                  <c:v>1.0107856000000001E-11</c:v>
                </c:pt>
                <c:pt idx="309" formatCode="0.00E+00">
                  <c:v>1.0603956000000002E-11</c:v>
                </c:pt>
                <c:pt idx="310" formatCode="0.00E+00">
                  <c:v>1.1116028000000001E-11</c:v>
                </c:pt>
                <c:pt idx="311" formatCode="0.00E+00">
                  <c:v>1.1634876000000002E-11</c:v>
                </c:pt>
                <c:pt idx="312" formatCode="0.00E+00">
                  <c:v>1.2143560000000001E-11</c:v>
                </c:pt>
                <c:pt idx="313" formatCode="0.00E+00">
                  <c:v>1.2637724000000001E-11</c:v>
                </c:pt>
                <c:pt idx="314" formatCode="0.00E+00">
                  <c:v>1.3265472000000002E-11</c:v>
                </c:pt>
                <c:pt idx="315" formatCode="0.00E+00">
                  <c:v>1.5058208000000004E-11</c:v>
                </c:pt>
                <c:pt idx="316" formatCode="0.00E+00">
                  <c:v>2.0126172E-11</c:v>
                </c:pt>
                <c:pt idx="317" formatCode="0.00E+00">
                  <c:v>2.4838396000000003E-11</c:v>
                </c:pt>
                <c:pt idx="318" formatCode="0.00E+00">
                  <c:v>2.7072056000000001E-11</c:v>
                </c:pt>
                <c:pt idx="319" formatCode="0.00E+00">
                  <c:v>2.9025964000000002E-11</c:v>
                </c:pt>
                <c:pt idx="320" formatCode="0.00E+00">
                  <c:v>3.1504044000000003E-11</c:v>
                </c:pt>
                <c:pt idx="321" formatCode="0.00E+00">
                  <c:v>3.4742004000000001E-11</c:v>
                </c:pt>
                <c:pt idx="322" formatCode="0.00E+00">
                  <c:v>3.8941671999999999E-11</c:v>
                </c:pt>
                <c:pt idx="323" formatCode="0.00E+00">
                  <c:v>4.4442816000000001E-11</c:v>
                </c:pt>
                <c:pt idx="324" formatCode="0.00E+00">
                  <c:v>5.1846080000000006E-11</c:v>
                </c:pt>
                <c:pt idx="325" formatCode="0.00E+00">
                  <c:v>6.2102039999999999E-11</c:v>
                </c:pt>
                <c:pt idx="326" formatCode="0.00E+00">
                  <c:v>7.6781760000000013E-11</c:v>
                </c:pt>
                <c:pt idx="327" formatCode="0.00E+00">
                  <c:v>9.8160039999999997E-11</c:v>
                </c:pt>
                <c:pt idx="328" formatCode="0.00E+00">
                  <c:v>1.2884564000000002E-10</c:v>
                </c:pt>
                <c:pt idx="329" formatCode="0.00E+00">
                  <c:v>1.6750756000000001E-10</c:v>
                </c:pt>
                <c:pt idx="330" formatCode="0.00E+00">
                  <c:v>1.7591464000000001E-10</c:v>
                </c:pt>
                <c:pt idx="331" formatCode="0.00E+00">
                  <c:v>1.3840464000000002E-10</c:v>
                </c:pt>
                <c:pt idx="332" formatCode="0.00E+00">
                  <c:v>1.013738E-10</c:v>
                </c:pt>
                <c:pt idx="333" formatCode="0.00E+00">
                  <c:v>7.8408E-11</c:v>
                </c:pt>
                <c:pt idx="334" formatCode="0.00E+00">
                  <c:v>7.1970800000000008E-11</c:v>
                </c:pt>
                <c:pt idx="335" formatCode="0.00E+00">
                  <c:v>7.6041240000000008E-11</c:v>
                </c:pt>
                <c:pt idx="336" formatCode="0.00E+00">
                  <c:v>7.172396000000001E-11</c:v>
                </c:pt>
                <c:pt idx="337" formatCode="0.00E+00">
                  <c:v>6.3007120000000002E-11</c:v>
                </c:pt>
                <c:pt idx="338" formatCode="0.00E+00">
                  <c:v>5.5335720000000004E-11</c:v>
                </c:pt>
                <c:pt idx="339" formatCode="0.00E+00">
                  <c:v>4.9285720000000003E-11</c:v>
                </c:pt>
                <c:pt idx="340" formatCode="0.00E+00">
                  <c:v>4.5004256000000007E-11</c:v>
                </c:pt>
                <c:pt idx="341" formatCode="0.00E+00">
                  <c:v>4.2838840000000007E-11</c:v>
                </c:pt>
                <c:pt idx="342" formatCode="0.00E+00">
                  <c:v>4.3321872E-11</c:v>
                </c:pt>
                <c:pt idx="343" formatCode="0.00E+00">
                  <c:v>4.3581296000000005E-11</c:v>
                </c:pt>
                <c:pt idx="344" formatCode="0.00E+00">
                  <c:v>4.2801087999999998E-11</c:v>
                </c:pt>
                <c:pt idx="345" formatCode="0.00E+00">
                  <c:v>4.2307407999999997E-11</c:v>
                </c:pt>
                <c:pt idx="346" formatCode="0.00E+00">
                  <c:v>4.2563928000000005E-11</c:v>
                </c:pt>
                <c:pt idx="347" formatCode="0.00E+00">
                  <c:v>4.3801515999999996E-11</c:v>
                </c:pt>
                <c:pt idx="348" formatCode="0.00E+00">
                  <c:v>4.6268947999999999E-11</c:v>
                </c:pt>
                <c:pt idx="349" formatCode="0.00E+00">
                  <c:v>4.99246E-11</c:v>
                </c:pt>
                <c:pt idx="350" formatCode="0.00E+00">
                  <c:v>5.2460760000000005E-11</c:v>
                </c:pt>
                <c:pt idx="351" formatCode="0.00E+00">
                  <c:v>4.5762684000000004E-11</c:v>
                </c:pt>
                <c:pt idx="352" formatCode="0.00E+00">
                  <c:v>3.1443544000000001E-11</c:v>
                </c:pt>
                <c:pt idx="353" formatCode="0.00E+00">
                  <c:v>2.3965260000000003E-11</c:v>
                </c:pt>
                <c:pt idx="354" formatCode="0.00E+00">
                  <c:v>2.5011668000000003E-11</c:v>
                </c:pt>
                <c:pt idx="355" formatCode="0.00E+00">
                  <c:v>3.0561696000000005E-11</c:v>
                </c:pt>
                <c:pt idx="356" formatCode="0.00E+00">
                  <c:v>3.8171144000000004E-11</c:v>
                </c:pt>
                <c:pt idx="357" formatCode="0.00E+00">
                  <c:v>4.5896268000000002E-11</c:v>
                </c:pt>
                <c:pt idx="358" formatCode="0.00E+00">
                  <c:v>4.6377364000000009E-11</c:v>
                </c:pt>
                <c:pt idx="359" formatCode="0.00E+00">
                  <c:v>3.8174532000000001E-11</c:v>
                </c:pt>
                <c:pt idx="360" formatCode="0.00E+00">
                  <c:v>2.752992E-11</c:v>
                </c:pt>
                <c:pt idx="361" formatCode="0.00E+00">
                  <c:v>1.7429808E-11</c:v>
                </c:pt>
                <c:pt idx="362" formatCode="0.00E+00">
                  <c:v>9.1408240000000009E-12</c:v>
                </c:pt>
                <c:pt idx="363" formatCode="0.00E+00">
                  <c:v>5.9870800000000012E-12</c:v>
                </c:pt>
                <c:pt idx="364" formatCode="0.00E+00">
                  <c:v>7.5871840000000011E-12</c:v>
                </c:pt>
                <c:pt idx="365" formatCode="0.00E+00">
                  <c:v>8.6558560000000012E-12</c:v>
                </c:pt>
                <c:pt idx="366" formatCode="0.00E+00">
                  <c:v>7.9017840000000006E-12</c:v>
                </c:pt>
                <c:pt idx="367" formatCode="0.00E+00">
                  <c:v>6.9323320000000002E-12</c:v>
                </c:pt>
                <c:pt idx="368" formatCode="0.00E+00">
                  <c:v>6.3321720000000008E-12</c:v>
                </c:pt>
                <c:pt idx="369" formatCode="0.00E+00">
                  <c:v>6.5572320000000003E-12</c:v>
                </c:pt>
                <c:pt idx="370" formatCode="0.00E+00">
                  <c:v>7.3074320000000008E-12</c:v>
                </c:pt>
                <c:pt idx="371" formatCode="0.00E+00">
                  <c:v>8.0150399999999997E-12</c:v>
                </c:pt>
                <c:pt idx="372" formatCode="0.00E+00">
                  <c:v>7.8983959999999997E-12</c:v>
                </c:pt>
                <c:pt idx="373" formatCode="0.00E+00">
                  <c:v>7.3054960000000012E-12</c:v>
                </c:pt>
                <c:pt idx="374" formatCode="0.00E+00">
                  <c:v>7.0102560000000002E-12</c:v>
                </c:pt>
                <c:pt idx="375" formatCode="0.00E+00">
                  <c:v>7.6515560000000007E-12</c:v>
                </c:pt>
                <c:pt idx="376" formatCode="0.00E+00">
                  <c:v>8.812672000000001E-12</c:v>
                </c:pt>
                <c:pt idx="377" formatCode="0.00E+00">
                  <c:v>9.1621200000000014E-12</c:v>
                </c:pt>
                <c:pt idx="378" formatCode="0.00E+00">
                  <c:v>8.8968880000000013E-12</c:v>
                </c:pt>
                <c:pt idx="379" formatCode="0.00E+00">
                  <c:v>8.5367920000000016E-12</c:v>
                </c:pt>
                <c:pt idx="380" formatCode="0.00E+00">
                  <c:v>8.3819120000000013E-12</c:v>
                </c:pt>
                <c:pt idx="381" formatCode="0.00E+00">
                  <c:v>8.4211160000000013E-12</c:v>
                </c:pt>
                <c:pt idx="382" formatCode="0.00E+00">
                  <c:v>8.3364160000000011E-12</c:v>
                </c:pt>
                <c:pt idx="383" formatCode="0.00E+00">
                  <c:v>8.1558840000000013E-12</c:v>
                </c:pt>
                <c:pt idx="384" formatCode="0.00E+00">
                  <c:v>7.9709960000000008E-12</c:v>
                </c:pt>
                <c:pt idx="385" formatCode="0.00E+00">
                  <c:v>7.810792E-12</c:v>
                </c:pt>
                <c:pt idx="386" formatCode="0.00E+00">
                  <c:v>7.6762400000000004E-12</c:v>
                </c:pt>
                <c:pt idx="387" formatCode="0.00E+00">
                  <c:v>7.5523360000000002E-12</c:v>
                </c:pt>
                <c:pt idx="388" formatCode="0.00E+00">
                  <c:v>7.4289159999999999E-12</c:v>
                </c:pt>
                <c:pt idx="389" formatCode="0.00E+00">
                  <c:v>7.3006560000000006E-12</c:v>
                </c:pt>
                <c:pt idx="390" formatCode="0.00E+00">
                  <c:v>7.1927240000000004E-12</c:v>
                </c:pt>
                <c:pt idx="391" formatCode="0.00E+00">
                  <c:v>7.2459640000000006E-12</c:v>
                </c:pt>
                <c:pt idx="392" formatCode="0.00E+00">
                  <c:v>7.9032360000000003E-12</c:v>
                </c:pt>
                <c:pt idx="393" formatCode="0.00E+00">
                  <c:v>9.4563920000000002E-12</c:v>
                </c:pt>
                <c:pt idx="394" formatCode="0.00E+00">
                  <c:v>1.0921460000000001E-11</c:v>
                </c:pt>
                <c:pt idx="395" formatCode="0.00E+00">
                  <c:v>1.1633908000000002E-11</c:v>
                </c:pt>
                <c:pt idx="396" formatCode="0.00E+00">
                  <c:v>1.1786368000000001E-11</c:v>
                </c:pt>
                <c:pt idx="397" formatCode="0.00E+00">
                  <c:v>1.166682E-11</c:v>
                </c:pt>
                <c:pt idx="398" formatCode="0.00E+00">
                  <c:v>1.1546788E-11</c:v>
                </c:pt>
                <c:pt idx="399" formatCode="0.00E+00">
                  <c:v>1.1702152000000002E-11</c:v>
                </c:pt>
                <c:pt idx="400" formatCode="0.00E+00">
                  <c:v>1.2266980000000002E-11</c:v>
                </c:pt>
                <c:pt idx="401" formatCode="0.00E+00">
                  <c:v>1.3566520000000001E-11</c:v>
                </c:pt>
                <c:pt idx="402" formatCode="0.00E+00">
                  <c:v>1.5647720000000001E-11</c:v>
                </c:pt>
                <c:pt idx="403" formatCode="0.00E+00">
                  <c:v>1.7932200000000003E-11</c:v>
                </c:pt>
                <c:pt idx="404" formatCode="0.00E+00">
                  <c:v>2.0416572000000001E-11</c:v>
                </c:pt>
                <c:pt idx="405" formatCode="0.00E+00">
                  <c:v>2.3335575999999999E-11</c:v>
                </c:pt>
                <c:pt idx="406" formatCode="0.00E+00">
                  <c:v>2.5903195999999999E-11</c:v>
                </c:pt>
                <c:pt idx="407" formatCode="0.00E+00">
                  <c:v>2.4787576000000005E-11</c:v>
                </c:pt>
                <c:pt idx="408" formatCode="0.00E+00">
                  <c:v>1.8840668000000001E-11</c:v>
                </c:pt>
                <c:pt idx="409" formatCode="0.00E+00">
                  <c:v>1.3245628000000001E-11</c:v>
                </c:pt>
                <c:pt idx="410" formatCode="0.00E+00">
                  <c:v>1.0533776000000002E-11</c:v>
                </c:pt>
                <c:pt idx="411" formatCode="0.00E+00">
                  <c:v>9.975240000000001E-12</c:v>
                </c:pt>
                <c:pt idx="412" formatCode="0.00E+00">
                  <c:v>9.0387000000000011E-12</c:v>
                </c:pt>
                <c:pt idx="413" formatCode="0.00E+00">
                  <c:v>6.8752200000000007E-12</c:v>
                </c:pt>
                <c:pt idx="414" formatCode="0.00E+00">
                  <c:v>4.6427216000000004E-12</c:v>
                </c:pt>
                <c:pt idx="415" formatCode="0.00E+00">
                  <c:v>3.1124103999999999E-12</c:v>
                </c:pt>
                <c:pt idx="416" formatCode="0.00E+00">
                  <c:v>2.4479268000000006E-12</c:v>
                </c:pt>
                <c:pt idx="417" formatCode="0.00E+00">
                  <c:v>2.5128312000000002E-12</c:v>
                </c:pt>
                <c:pt idx="418" formatCode="0.00E+00">
                  <c:v>3.0699152E-12</c:v>
                </c:pt>
                <c:pt idx="419" formatCode="0.00E+00">
                  <c:v>3.7296556000000004E-12</c:v>
                </c:pt>
                <c:pt idx="420" formatCode="0.00E+00">
                  <c:v>3.9477944000000006E-12</c:v>
                </c:pt>
                <c:pt idx="421" formatCode="0.00E+00">
                  <c:v>3.7909784E-12</c:v>
                </c:pt>
                <c:pt idx="422" formatCode="0.00E+00">
                  <c:v>3.7047296000000007E-12</c:v>
                </c:pt>
                <c:pt idx="423" formatCode="0.00E+00">
                  <c:v>3.4213960000000001E-12</c:v>
                </c:pt>
                <c:pt idx="424" formatCode="0.00E+00">
                  <c:v>2.7623816000000003E-12</c:v>
                </c:pt>
                <c:pt idx="425" formatCode="0.00E+00">
                  <c:v>2.0544832000000002E-12</c:v>
                </c:pt>
                <c:pt idx="426" formatCode="0.00E+00">
                  <c:v>1.6253688000000001E-12</c:v>
                </c:pt>
                <c:pt idx="427" formatCode="0.00E+00">
                  <c:v>1.5617712000000002E-12</c:v>
                </c:pt>
                <c:pt idx="428" formatCode="0.00E+00">
                  <c:v>1.6967588E-12</c:v>
                </c:pt>
                <c:pt idx="429" formatCode="0.00E+00">
                  <c:v>1.6560060000000002E-12</c:v>
                </c:pt>
                <c:pt idx="430" formatCode="0.00E+00">
                  <c:v>1.4207336000000002E-12</c:v>
                </c:pt>
                <c:pt idx="431" formatCode="0.00E+00">
                  <c:v>1.6449708000000001E-12</c:v>
                </c:pt>
                <c:pt idx="432" formatCode="0.00E+00">
                  <c:v>2.6113252E-12</c:v>
                </c:pt>
                <c:pt idx="433" formatCode="0.00E+00">
                  <c:v>3.7940760000000004E-12</c:v>
                </c:pt>
                <c:pt idx="434" formatCode="0.00E+00">
                  <c:v>4.4628188000000003E-12</c:v>
                </c:pt>
                <c:pt idx="435" formatCode="0.00E+00">
                  <c:v>4.5869648000000004E-12</c:v>
                </c:pt>
                <c:pt idx="436" formatCode="0.00E+00">
                  <c:v>4.4815012000000001E-12</c:v>
                </c:pt>
                <c:pt idx="437" formatCode="0.00E+00">
                  <c:v>4.2298212000000005E-12</c:v>
                </c:pt>
                <c:pt idx="438" formatCode="0.00E+00">
                  <c:v>3.8867136000000002E-12</c:v>
                </c:pt>
                <c:pt idx="439" formatCode="0.00E+00">
                  <c:v>3.6017344000000004E-12</c:v>
                </c:pt>
                <c:pt idx="440" formatCode="0.00E+00">
                  <c:v>3.4433696000000003E-12</c:v>
                </c:pt>
                <c:pt idx="441" formatCode="0.00E+00">
                  <c:v>3.3532971999999999E-12</c:v>
                </c:pt>
                <c:pt idx="442" formatCode="0.00E+00">
                  <c:v>3.4598256000000005E-12</c:v>
                </c:pt>
                <c:pt idx="443" formatCode="0.00E+00">
                  <c:v>3.7924304000000005E-12</c:v>
                </c:pt>
                <c:pt idx="444" formatCode="0.00E+00">
                  <c:v>4.0353984000000002E-12</c:v>
                </c:pt>
                <c:pt idx="445" formatCode="0.00E+00">
                  <c:v>4.0488052E-12</c:v>
                </c:pt>
                <c:pt idx="446" formatCode="0.00E+00">
                  <c:v>3.9363236000000004E-12</c:v>
                </c:pt>
                <c:pt idx="447" formatCode="0.00E+00">
                  <c:v>4.0462399999999999E-12</c:v>
                </c:pt>
                <c:pt idx="448" formatCode="0.00E+00">
                  <c:v>4.3075516000000003E-12</c:v>
                </c:pt>
                <c:pt idx="449" formatCode="0.00E+00">
                  <c:v>4.4261316000000008E-12</c:v>
                </c:pt>
                <c:pt idx="450" formatCode="0.00E+00">
                  <c:v>4.1976352000000007E-12</c:v>
                </c:pt>
                <c:pt idx="451" formatCode="0.00E+00">
                  <c:v>3.7561303999999999E-12</c:v>
                </c:pt>
                <c:pt idx="452" formatCode="0.00E+00">
                  <c:v>3.4681988000000006E-12</c:v>
                </c:pt>
                <c:pt idx="453" formatCode="0.00E+00">
                  <c:v>3.4468544000000005E-12</c:v>
                </c:pt>
                <c:pt idx="454" formatCode="0.00E+00">
                  <c:v>3.4090056000000001E-12</c:v>
                </c:pt>
                <c:pt idx="455" formatCode="0.00E+00">
                  <c:v>2.9815368000000004E-12</c:v>
                </c:pt>
                <c:pt idx="456" formatCode="0.00E+00">
                  <c:v>2.6611772000000006E-12</c:v>
                </c:pt>
                <c:pt idx="457" formatCode="0.00E+00">
                  <c:v>2.8398216000000004E-12</c:v>
                </c:pt>
                <c:pt idx="458" formatCode="0.00E+00">
                  <c:v>3.3490864000000002E-12</c:v>
                </c:pt>
                <c:pt idx="459" formatCode="0.00E+00">
                  <c:v>3.8220996000000006E-12</c:v>
                </c:pt>
                <c:pt idx="460" formatCode="0.00E+00">
                  <c:v>4.2441476000000005E-12</c:v>
                </c:pt>
                <c:pt idx="461" formatCode="0.00E+00">
                  <c:v>4.884044000000001E-12</c:v>
                </c:pt>
                <c:pt idx="462" formatCode="0.00E+00">
                  <c:v>5.7634720000000006E-12</c:v>
                </c:pt>
                <c:pt idx="463" formatCode="0.00E+00">
                  <c:v>6.7072719999999999E-12</c:v>
                </c:pt>
                <c:pt idx="464" formatCode="0.00E+00">
                  <c:v>7.7943360000000002E-12</c:v>
                </c:pt>
                <c:pt idx="465" formatCode="0.00E+00">
                  <c:v>9.1175920000000009E-12</c:v>
                </c:pt>
                <c:pt idx="466" formatCode="0.00E+00">
                  <c:v>1.0429716000000001E-11</c:v>
                </c:pt>
                <c:pt idx="467" formatCode="0.00E+00">
                  <c:v>1.0804332000000001E-11</c:v>
                </c:pt>
                <c:pt idx="468" formatCode="0.00E+00">
                  <c:v>9.535284E-12</c:v>
                </c:pt>
                <c:pt idx="469" formatCode="0.00E+00">
                  <c:v>7.3960040000000003E-12</c:v>
                </c:pt>
                <c:pt idx="470" formatCode="0.00E+00">
                  <c:v>5.3467480000000005E-12</c:v>
                </c:pt>
                <c:pt idx="471" formatCode="0.00E+00">
                  <c:v>3.8401528000000008E-12</c:v>
                </c:pt>
                <c:pt idx="472" formatCode="0.00E+00">
                  <c:v>2.8267536000000003E-12</c:v>
                </c:pt>
                <c:pt idx="473" formatCode="0.00E+00">
                  <c:v>2.1080620000000002E-12</c:v>
                </c:pt>
                <c:pt idx="474" formatCode="0.00E+00">
                  <c:v>1.5698540000000003E-12</c:v>
                </c:pt>
                <c:pt idx="475" formatCode="0.00E+00">
                  <c:v>1.1665852E-12</c:v>
                </c:pt>
                <c:pt idx="476" formatCode="0.00E+00">
                  <c:v>8.6824759999999999E-13</c:v>
                </c:pt>
                <c:pt idx="477" formatCode="0.00E+00">
                  <c:v>6.5499720000000004E-13</c:v>
                </c:pt>
                <c:pt idx="478" formatCode="0.00E+00">
                  <c:v>5.1942880000000005E-13</c:v>
                </c:pt>
                <c:pt idx="479" formatCode="0.00E+00">
                  <c:v>4.6358488000000006E-13</c:v>
                </c:pt>
                <c:pt idx="480" formatCode="0.00E+00">
                  <c:v>4.8363700000000003E-13</c:v>
                </c:pt>
                <c:pt idx="481" formatCode="0.00E+00">
                  <c:v>5.5292160000000005E-13</c:v>
                </c:pt>
                <c:pt idx="482" formatCode="0.00E+00">
                  <c:v>6.4420400000000001E-13</c:v>
                </c:pt>
                <c:pt idx="483" formatCode="0.00E+00">
                  <c:v>7.4231080000000005E-13</c:v>
                </c:pt>
                <c:pt idx="484" formatCode="0.00E+00">
                  <c:v>8.4128880000000006E-13</c:v>
                </c:pt>
                <c:pt idx="485" formatCode="0.00E+00">
                  <c:v>9.403636000000001E-13</c:v>
                </c:pt>
                <c:pt idx="486" formatCode="0.00E+00">
                  <c:v>1.0392448000000001E-12</c:v>
                </c:pt>
                <c:pt idx="487" formatCode="0.00E+00">
                  <c:v>1.1347380000000001E-12</c:v>
                </c:pt>
                <c:pt idx="488" formatCode="0.00E+00">
                  <c:v>1.2169696E-12</c:v>
                </c:pt>
                <c:pt idx="489" formatCode="0.00E+00">
                  <c:v>1.2644499999999999E-12</c:v>
                </c:pt>
                <c:pt idx="490" formatCode="0.00E+00">
                  <c:v>1.2275208000000001E-12</c:v>
                </c:pt>
                <c:pt idx="491" formatCode="0.00E+00">
                  <c:v>1.0958244000000002E-12</c:v>
                </c:pt>
                <c:pt idx="492" formatCode="0.00E+00">
                  <c:v>1.0225952E-12</c:v>
                </c:pt>
                <c:pt idx="493" formatCode="0.00E+00">
                  <c:v>1.0573948000000001E-12</c:v>
                </c:pt>
                <c:pt idx="494" formatCode="0.00E+00">
                  <c:v>1.1202180000000001E-12</c:v>
                </c:pt>
                <c:pt idx="495" formatCode="0.00E+00">
                  <c:v>1.1803792000000002E-12</c:v>
                </c:pt>
                <c:pt idx="496" formatCode="0.00E+00">
                  <c:v>1.2347808000000002E-12</c:v>
                </c:pt>
                <c:pt idx="497" formatCode="0.00E+00">
                  <c:v>1.2850200000000001E-12</c:v>
                </c:pt>
                <c:pt idx="498" formatCode="0.00E+00">
                  <c:v>1.3323552000000002E-12</c:v>
                </c:pt>
                <c:pt idx="499" formatCode="0.00E+00">
                  <c:v>1.3770284000000001E-12</c:v>
                </c:pt>
              </c:numCache>
            </c:numRef>
          </c:yVal>
          <c:smooth val="1"/>
          <c:extLst>
            <c:ext xmlns:c16="http://schemas.microsoft.com/office/drawing/2014/chart" uri="{C3380CC4-5D6E-409C-BE32-E72D297353CC}">
              <c16:uniqueId val="{00000001-7316-4033-9E0D-9469F9CFD019}"/>
            </c:ext>
          </c:extLst>
        </c:ser>
        <c:ser>
          <c:idx val="2"/>
          <c:order val="2"/>
          <c:tx>
            <c:v>Upper Baffle - Z Response</c:v>
          </c:tx>
          <c:spPr>
            <a:ln w="12700" cap="rnd">
              <a:solidFill>
                <a:schemeClr val="accent1">
                  <a:lumMod val="40000"/>
                  <a:lumOff val="60000"/>
                </a:schemeClr>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ASD'!$D$3:$D$502</c:f>
              <c:numCache>
                <c:formatCode>General</c:formatCode>
                <c:ptCount val="500"/>
                <c:pt idx="0">
                  <c:v>3.0550717166981499E-13</c:v>
                </c:pt>
                <c:pt idx="1">
                  <c:v>1.049394846524674E-12</c:v>
                </c:pt>
                <c:pt idx="2">
                  <c:v>2.6266737251546241E-12</c:v>
                </c:pt>
                <c:pt idx="3">
                  <c:v>4.1854832703968182E-12</c:v>
                </c:pt>
                <c:pt idx="4">
                  <c:v>7.1214818795741193E-12</c:v>
                </c:pt>
                <c:pt idx="5">
                  <c:v>8.2940007153445368E-12</c:v>
                </c:pt>
                <c:pt idx="6">
                  <c:v>1.0405042896417029E-11</c:v>
                </c:pt>
                <c:pt idx="7">
                  <c:v>1.2990654260498573E-11</c:v>
                </c:pt>
                <c:pt idx="8">
                  <c:v>1.6759479958402737E-11</c:v>
                </c:pt>
                <c:pt idx="9">
                  <c:v>1.7811878044193213E-11</c:v>
                </c:pt>
                <c:pt idx="10">
                  <c:v>2.0019653105695839E-11</c:v>
                </c:pt>
                <c:pt idx="11">
                  <c:v>2.2480775986875485E-11</c:v>
                </c:pt>
                <c:pt idx="12">
                  <c:v>2.5423778749520778E-11</c:v>
                </c:pt>
                <c:pt idx="13">
                  <c:v>2.6297558488400952E-11</c:v>
                </c:pt>
                <c:pt idx="14">
                  <c:v>2.4375903248952223E-11</c:v>
                </c:pt>
                <c:pt idx="15">
                  <c:v>2.2426971426288375E-11</c:v>
                </c:pt>
                <c:pt idx="16">
                  <c:v>2.1308289807042461E-11</c:v>
                </c:pt>
                <c:pt idx="17">
                  <c:v>2.1605318351045825E-11</c:v>
                </c:pt>
                <c:pt idx="18">
                  <c:v>2.1982319634936189E-11</c:v>
                </c:pt>
                <c:pt idx="19">
                  <c:v>2.7928038608611625E-11</c:v>
                </c:pt>
                <c:pt idx="20">
                  <c:v>1.7147669809915058E-11</c:v>
                </c:pt>
                <c:pt idx="21">
                  <c:v>1.4793811587277627E-11</c:v>
                </c:pt>
                <c:pt idx="22">
                  <c:v>1.1637743733276588E-11</c:v>
                </c:pt>
                <c:pt idx="23">
                  <c:v>8.4699256209384212E-12</c:v>
                </c:pt>
                <c:pt idx="24">
                  <c:v>5.6559718370316361E-12</c:v>
                </c:pt>
                <c:pt idx="25">
                  <c:v>3.8039902101898283E-12</c:v>
                </c:pt>
                <c:pt idx="26">
                  <c:v>2.3667788171274126E-12</c:v>
                </c:pt>
                <c:pt idx="27">
                  <c:v>1.4461061659887994E-12</c:v>
                </c:pt>
                <c:pt idx="28">
                  <c:v>8.9870443765094081E-13</c:v>
                </c:pt>
                <c:pt idx="29">
                  <c:v>6.2027656035881056E-13</c:v>
                </c:pt>
                <c:pt idx="30">
                  <c:v>5.0363267387010498E-13</c:v>
                </c:pt>
                <c:pt idx="31">
                  <c:v>5.1666699252081127E-13</c:v>
                </c:pt>
                <c:pt idx="32">
                  <c:v>6.099893019225079E-13</c:v>
                </c:pt>
                <c:pt idx="33">
                  <c:v>7.2174621551711146E-13</c:v>
                </c:pt>
                <c:pt idx="34">
                  <c:v>1.1729666330746666E-12</c:v>
                </c:pt>
                <c:pt idx="35">
                  <c:v>4.7949554756934348E-13</c:v>
                </c:pt>
                <c:pt idx="36">
                  <c:v>1.6826919699629148E-13</c:v>
                </c:pt>
                <c:pt idx="37">
                  <c:v>3.3171890818302153E-13</c:v>
                </c:pt>
                <c:pt idx="38">
                  <c:v>4.5251510820028325E-13</c:v>
                </c:pt>
                <c:pt idx="39">
                  <c:v>7.7771479657499786E-13</c:v>
                </c:pt>
                <c:pt idx="40">
                  <c:v>4.2343138470334586E-13</c:v>
                </c:pt>
                <c:pt idx="41">
                  <c:v>6.1801067907843612E-14</c:v>
                </c:pt>
                <c:pt idx="42">
                  <c:v>1.4995686486704344E-13</c:v>
                </c:pt>
                <c:pt idx="43">
                  <c:v>2.0864776071432193E-13</c:v>
                </c:pt>
                <c:pt idx="44">
                  <c:v>2.5209576513857689E-13</c:v>
                </c:pt>
                <c:pt idx="45">
                  <c:v>2.820843489849539E-13</c:v>
                </c:pt>
                <c:pt idx="46">
                  <c:v>3.7607837383207386E-13</c:v>
                </c:pt>
                <c:pt idx="47">
                  <c:v>6.1219269817399868E-13</c:v>
                </c:pt>
                <c:pt idx="48">
                  <c:v>5.5349424160146927E-13</c:v>
                </c:pt>
                <c:pt idx="49">
                  <c:v>6.3983326617602803E-14</c:v>
                </c:pt>
                <c:pt idx="50">
                  <c:v>1.3685192960333884E-13</c:v>
                </c:pt>
                <c:pt idx="51">
                  <c:v>2.0857372004636367E-13</c:v>
                </c:pt>
                <c:pt idx="52">
                  <c:v>2.1925853587827725E-13</c:v>
                </c:pt>
                <c:pt idx="53">
                  <c:v>2.3755401866469597E-13</c:v>
                </c:pt>
                <c:pt idx="54">
                  <c:v>3.0774045888953664E-13</c:v>
                </c:pt>
                <c:pt idx="55">
                  <c:v>3.1669502460395988E-13</c:v>
                </c:pt>
                <c:pt idx="56">
                  <c:v>4.617569623857784E-13</c:v>
                </c:pt>
                <c:pt idx="57">
                  <c:v>8.8468818045123746E-13</c:v>
                </c:pt>
                <c:pt idx="58">
                  <c:v>9.9821625801249911E-14</c:v>
                </c:pt>
                <c:pt idx="59">
                  <c:v>1.4764472809970187E-13</c:v>
                </c:pt>
                <c:pt idx="60">
                  <c:v>2.1419659116904539E-13</c:v>
                </c:pt>
                <c:pt idx="61">
                  <c:v>2.4309231279945049E-13</c:v>
                </c:pt>
                <c:pt idx="62">
                  <c:v>2.8757337666984227E-13</c:v>
                </c:pt>
                <c:pt idx="63">
                  <c:v>3.1287606648114877E-13</c:v>
                </c:pt>
                <c:pt idx="64">
                  <c:v>3.3416267934551907E-13</c:v>
                </c:pt>
                <c:pt idx="65">
                  <c:v>4.0405785487837281E-13</c:v>
                </c:pt>
                <c:pt idx="66">
                  <c:v>5.6184595611370843E-13</c:v>
                </c:pt>
                <c:pt idx="67">
                  <c:v>4.5755092985080273E-13</c:v>
                </c:pt>
                <c:pt idx="68">
                  <c:v>1.8848878204656215E-13</c:v>
                </c:pt>
                <c:pt idx="69">
                  <c:v>2.4449440421155401E-13</c:v>
                </c:pt>
                <c:pt idx="70">
                  <c:v>2.8279104164049067E-13</c:v>
                </c:pt>
                <c:pt idx="71">
                  <c:v>3.0421197821656123E-13</c:v>
                </c:pt>
                <c:pt idx="72">
                  <c:v>2.9518909163816494E-13</c:v>
                </c:pt>
                <c:pt idx="73">
                  <c:v>4.000669883038421E-13</c:v>
                </c:pt>
                <c:pt idx="74">
                  <c:v>4.9767990822106982E-13</c:v>
                </c:pt>
                <c:pt idx="75">
                  <c:v>6.4909819081884571E-13</c:v>
                </c:pt>
                <c:pt idx="76">
                  <c:v>1.93791057519798E-13</c:v>
                </c:pt>
                <c:pt idx="77">
                  <c:v>2.535508425749291E-13</c:v>
                </c:pt>
                <c:pt idx="78">
                  <c:v>3.1014019755890695E-13</c:v>
                </c:pt>
                <c:pt idx="79">
                  <c:v>2.9183475485784821E-13</c:v>
                </c:pt>
                <c:pt idx="80">
                  <c:v>3.5161975196654984E-13</c:v>
                </c:pt>
                <c:pt idx="81">
                  <c:v>3.9925408250581953E-13</c:v>
                </c:pt>
                <c:pt idx="82">
                  <c:v>4.4730229709197854E-13</c:v>
                </c:pt>
                <c:pt idx="83">
                  <c:v>2.7882679450799718E-13</c:v>
                </c:pt>
                <c:pt idx="84">
                  <c:v>3.3924024798627774E-13</c:v>
                </c:pt>
                <c:pt idx="85">
                  <c:v>3.7432272033791492E-13</c:v>
                </c:pt>
                <c:pt idx="86">
                  <c:v>3.2900366024704638E-13</c:v>
                </c:pt>
                <c:pt idx="87">
                  <c:v>3.5411645566651115E-13</c:v>
                </c:pt>
                <c:pt idx="88">
                  <c:v>3.5192603042754132E-13</c:v>
                </c:pt>
                <c:pt idx="89">
                  <c:v>3.8052032823943059E-13</c:v>
                </c:pt>
                <c:pt idx="90">
                  <c:v>4.1486992241065537E-13</c:v>
                </c:pt>
                <c:pt idx="91">
                  <c:v>4.5146619268639565E-13</c:v>
                </c:pt>
                <c:pt idx="92">
                  <c:v>4.6730615381123927E-13</c:v>
                </c:pt>
                <c:pt idx="93">
                  <c:v>4.7415152269140225E-13</c:v>
                </c:pt>
                <c:pt idx="94">
                  <c:v>5.4044678746092001E-13</c:v>
                </c:pt>
                <c:pt idx="95">
                  <c:v>6.4207217049195891E-13</c:v>
                </c:pt>
                <c:pt idx="96">
                  <c:v>6.6831256140127309E-13</c:v>
                </c:pt>
                <c:pt idx="97">
                  <c:v>7.554755820343723E-13</c:v>
                </c:pt>
                <c:pt idx="98">
                  <c:v>9.4080528302709234E-13</c:v>
                </c:pt>
                <c:pt idx="99">
                  <c:v>1.1835146905892348E-12</c:v>
                </c:pt>
                <c:pt idx="100">
                  <c:v>1.5545762467612301E-12</c:v>
                </c:pt>
                <c:pt idx="101">
                  <c:v>2.2766496480186615E-12</c:v>
                </c:pt>
                <c:pt idx="102">
                  <c:v>5.0134242028798316E-12</c:v>
                </c:pt>
                <c:pt idx="103">
                  <c:v>6.7812628656747755E-12</c:v>
                </c:pt>
                <c:pt idx="104">
                  <c:v>3.8348946020204438E-12</c:v>
                </c:pt>
                <c:pt idx="105">
                  <c:v>2.159152858117363E-12</c:v>
                </c:pt>
                <c:pt idx="106">
                  <c:v>1.0390548834594385E-12</c:v>
                </c:pt>
                <c:pt idx="107">
                  <c:v>7.7655547813299705E-13</c:v>
                </c:pt>
                <c:pt idx="108">
                  <c:v>6.5768879299851985E-13</c:v>
                </c:pt>
                <c:pt idx="109">
                  <c:v>6.378480924095346E-13</c:v>
                </c:pt>
                <c:pt idx="110">
                  <c:v>5.4496207083472689E-13</c:v>
                </c:pt>
                <c:pt idx="111">
                  <c:v>7.3244780870255348E-13</c:v>
                </c:pt>
                <c:pt idx="112">
                  <c:v>5.8916691539752981E-13</c:v>
                </c:pt>
                <c:pt idx="113">
                  <c:v>4.0957699915600041E-13</c:v>
                </c:pt>
                <c:pt idx="114">
                  <c:v>5.0458039837104023E-13</c:v>
                </c:pt>
                <c:pt idx="115">
                  <c:v>5.1838383829116701E-13</c:v>
                </c:pt>
                <c:pt idx="116">
                  <c:v>4.1298580585283592E-13</c:v>
                </c:pt>
                <c:pt idx="117">
                  <c:v>3.677590287469567E-13</c:v>
                </c:pt>
                <c:pt idx="118">
                  <c:v>3.2351522512980812E-13</c:v>
                </c:pt>
                <c:pt idx="119">
                  <c:v>2.8318739942156598E-13</c:v>
                </c:pt>
                <c:pt idx="120">
                  <c:v>2.508030110020814E-13</c:v>
                </c:pt>
                <c:pt idx="121">
                  <c:v>2.2326585007999579E-13</c:v>
                </c:pt>
                <c:pt idx="122">
                  <c:v>2.0167175513990407E-13</c:v>
                </c:pt>
                <c:pt idx="123">
                  <c:v>1.609221797479839E-13</c:v>
                </c:pt>
                <c:pt idx="124">
                  <c:v>1.4826704071343804E-13</c:v>
                </c:pt>
                <c:pt idx="125">
                  <c:v>1.8361409130837758E-13</c:v>
                </c:pt>
                <c:pt idx="126">
                  <c:v>5.1641874959991138E-13</c:v>
                </c:pt>
                <c:pt idx="127">
                  <c:v>7.0395868676642712E-13</c:v>
                </c:pt>
                <c:pt idx="128">
                  <c:v>7.4019735978901854E-13</c:v>
                </c:pt>
                <c:pt idx="129">
                  <c:v>9.3049255366053903E-13</c:v>
                </c:pt>
                <c:pt idx="130">
                  <c:v>1.1115803507213199E-12</c:v>
                </c:pt>
                <c:pt idx="131">
                  <c:v>1.5629460860318801E-12</c:v>
                </c:pt>
                <c:pt idx="132">
                  <c:v>2.8137334747894546E-12</c:v>
                </c:pt>
                <c:pt idx="133">
                  <c:v>5.5809981654339288E-12</c:v>
                </c:pt>
                <c:pt idx="134">
                  <c:v>1.1914704382527893E-11</c:v>
                </c:pt>
                <c:pt idx="135">
                  <c:v>8.6048693163772095E-12</c:v>
                </c:pt>
                <c:pt idx="136">
                  <c:v>5.4305477199138583E-12</c:v>
                </c:pt>
                <c:pt idx="137">
                  <c:v>4.2216154851131382E-12</c:v>
                </c:pt>
                <c:pt idx="138">
                  <c:v>3.5458451126706685E-12</c:v>
                </c:pt>
                <c:pt idx="139">
                  <c:v>3.0451724165562274E-12</c:v>
                </c:pt>
                <c:pt idx="140">
                  <c:v>2.8367781611301676E-12</c:v>
                </c:pt>
                <c:pt idx="141">
                  <c:v>2.681908112041359E-12</c:v>
                </c:pt>
                <c:pt idx="142">
                  <c:v>2.6487391257417998E-12</c:v>
                </c:pt>
                <c:pt idx="143">
                  <c:v>2.4524041718312265E-12</c:v>
                </c:pt>
                <c:pt idx="144">
                  <c:v>2.677897710387266E-12</c:v>
                </c:pt>
                <c:pt idx="145">
                  <c:v>2.9288038614955814E-12</c:v>
                </c:pt>
                <c:pt idx="146">
                  <c:v>3.2612682869555719E-12</c:v>
                </c:pt>
                <c:pt idx="147">
                  <c:v>3.3330573319268973E-12</c:v>
                </c:pt>
                <c:pt idx="148">
                  <c:v>4.467663674205626E-12</c:v>
                </c:pt>
                <c:pt idx="149">
                  <c:v>5.4243705437143322E-12</c:v>
                </c:pt>
                <c:pt idx="150">
                  <c:v>8.2932886143701642E-12</c:v>
                </c:pt>
                <c:pt idx="151">
                  <c:v>6.8300671272372713E-12</c:v>
                </c:pt>
                <c:pt idx="152">
                  <c:v>7.712863531640809E-12</c:v>
                </c:pt>
                <c:pt idx="153">
                  <c:v>6.7596493249400227E-12</c:v>
                </c:pt>
                <c:pt idx="154">
                  <c:v>4.9984432557838126E-12</c:v>
                </c:pt>
                <c:pt idx="155">
                  <c:v>3.0492034134361499E-12</c:v>
                </c:pt>
                <c:pt idx="156">
                  <c:v>2.2788499295723249E-12</c:v>
                </c:pt>
                <c:pt idx="157">
                  <c:v>2.3266418562283082E-12</c:v>
                </c:pt>
                <c:pt idx="158">
                  <c:v>2.1002680425378276E-12</c:v>
                </c:pt>
                <c:pt idx="159">
                  <c:v>3.0561077195604747E-12</c:v>
                </c:pt>
                <c:pt idx="160">
                  <c:v>2.2410513307622569E-12</c:v>
                </c:pt>
                <c:pt idx="161">
                  <c:v>1.5946316645091744E-12</c:v>
                </c:pt>
                <c:pt idx="162">
                  <c:v>1.1005443361497183E-12</c:v>
                </c:pt>
                <c:pt idx="163">
                  <c:v>9.7218959989089162E-13</c:v>
                </c:pt>
                <c:pt idx="164">
                  <c:v>7.2263139336999161E-13</c:v>
                </c:pt>
                <c:pt idx="165">
                  <c:v>5.590237983917191E-13</c:v>
                </c:pt>
                <c:pt idx="166">
                  <c:v>5.1656335149492417E-13</c:v>
                </c:pt>
                <c:pt idx="167">
                  <c:v>3.2690448787946796E-13</c:v>
                </c:pt>
                <c:pt idx="168">
                  <c:v>1.9861743635813954E-13</c:v>
                </c:pt>
                <c:pt idx="169">
                  <c:v>1.0658294130899039E-13</c:v>
                </c:pt>
                <c:pt idx="170">
                  <c:v>1.2522196759694582E-13</c:v>
                </c:pt>
                <c:pt idx="171">
                  <c:v>2.49739227103131E-13</c:v>
                </c:pt>
                <c:pt idx="172">
                  <c:v>6.1817872179999108E-13</c:v>
                </c:pt>
                <c:pt idx="173">
                  <c:v>1.1489572201006145E-12</c:v>
                </c:pt>
                <c:pt idx="174">
                  <c:v>1.422953252862862E-12</c:v>
                </c:pt>
                <c:pt idx="175">
                  <c:v>8.1199824271691025E-13</c:v>
                </c:pt>
                <c:pt idx="176">
                  <c:v>4.8719410684550735E-13</c:v>
                </c:pt>
                <c:pt idx="177">
                  <c:v>2.8038180407011877E-13</c:v>
                </c:pt>
                <c:pt idx="178">
                  <c:v>2.5281014197367385E-13</c:v>
                </c:pt>
                <c:pt idx="179">
                  <c:v>1.7123911744065395E-13</c:v>
                </c:pt>
                <c:pt idx="180">
                  <c:v>8.6849793593741408E-14</c:v>
                </c:pt>
                <c:pt idx="181">
                  <c:v>1.0860131690810791E-13</c:v>
                </c:pt>
                <c:pt idx="182">
                  <c:v>1.6764083387388285E-13</c:v>
                </c:pt>
                <c:pt idx="183">
                  <c:v>2.2641353098670606E-13</c:v>
                </c:pt>
                <c:pt idx="184">
                  <c:v>2.6151171183323194E-13</c:v>
                </c:pt>
                <c:pt idx="185">
                  <c:v>3.5275991660152953E-13</c:v>
                </c:pt>
                <c:pt idx="186">
                  <c:v>3.4547885126381273E-13</c:v>
                </c:pt>
                <c:pt idx="187">
                  <c:v>3.8221748069808845E-13</c:v>
                </c:pt>
                <c:pt idx="188">
                  <c:v>4.8196126628272816E-13</c:v>
                </c:pt>
                <c:pt idx="189">
                  <c:v>5.1813860810138476E-13</c:v>
                </c:pt>
                <c:pt idx="190">
                  <c:v>7.7852413541684495E-13</c:v>
                </c:pt>
                <c:pt idx="191">
                  <c:v>9.5320409683929094E-13</c:v>
                </c:pt>
                <c:pt idx="192">
                  <c:v>9.7259887831345094E-13</c:v>
                </c:pt>
                <c:pt idx="193">
                  <c:v>9.5658951664166565E-13</c:v>
                </c:pt>
                <c:pt idx="194">
                  <c:v>9.9079071015313883E-13</c:v>
                </c:pt>
                <c:pt idx="195">
                  <c:v>1.6814640401635976E-12</c:v>
                </c:pt>
                <c:pt idx="196">
                  <c:v>2.0273440453749966E-12</c:v>
                </c:pt>
                <c:pt idx="197">
                  <c:v>2.1633764611456901E-12</c:v>
                </c:pt>
                <c:pt idx="198">
                  <c:v>2.4002358614705987E-12</c:v>
                </c:pt>
                <c:pt idx="199">
                  <c:v>2.479436874689699E-12</c:v>
                </c:pt>
                <c:pt idx="200">
                  <c:v>2.7180565478143358E-12</c:v>
                </c:pt>
                <c:pt idx="201">
                  <c:v>2.9911658379049171E-12</c:v>
                </c:pt>
                <c:pt idx="202">
                  <c:v>3.4819196172844728E-12</c:v>
                </c:pt>
                <c:pt idx="203">
                  <c:v>3.7858950659920664E-12</c:v>
                </c:pt>
                <c:pt idx="204">
                  <c:v>3.8943909902055431E-12</c:v>
                </c:pt>
                <c:pt idx="205">
                  <c:v>4.4729173925536062E-12</c:v>
                </c:pt>
                <c:pt idx="206">
                  <c:v>5.1695365394352757E-12</c:v>
                </c:pt>
                <c:pt idx="207">
                  <c:v>6.0609065982260162E-12</c:v>
                </c:pt>
                <c:pt idx="208">
                  <c:v>6.574063688697886E-12</c:v>
                </c:pt>
                <c:pt idx="209">
                  <c:v>7.8899456920617535E-12</c:v>
                </c:pt>
                <c:pt idx="210">
                  <c:v>1.0169427291577504E-11</c:v>
                </c:pt>
                <c:pt idx="211">
                  <c:v>1.564361701923627E-11</c:v>
                </c:pt>
                <c:pt idx="212">
                  <c:v>1.9196625437834452E-11</c:v>
                </c:pt>
                <c:pt idx="213">
                  <c:v>1.0718785876732847E-11</c:v>
                </c:pt>
                <c:pt idx="214">
                  <c:v>7.9497243688494944E-12</c:v>
                </c:pt>
                <c:pt idx="215">
                  <c:v>1.2885372245176879E-11</c:v>
                </c:pt>
                <c:pt idx="216">
                  <c:v>2.0712362384509297E-11</c:v>
                </c:pt>
                <c:pt idx="217">
                  <c:v>1.8502655829235444E-11</c:v>
                </c:pt>
                <c:pt idx="218">
                  <c:v>1.2285270577256734E-11</c:v>
                </c:pt>
                <c:pt idx="219">
                  <c:v>1.0628695090063188E-11</c:v>
                </c:pt>
                <c:pt idx="220">
                  <c:v>7.9531374183550852E-12</c:v>
                </c:pt>
                <c:pt idx="221">
                  <c:v>6.0403499703599685E-12</c:v>
                </c:pt>
                <c:pt idx="222">
                  <c:v>5.704336230891607E-12</c:v>
                </c:pt>
                <c:pt idx="223">
                  <c:v>4.725201444946879E-12</c:v>
                </c:pt>
                <c:pt idx="224">
                  <c:v>3.9740773294936829E-12</c:v>
                </c:pt>
                <c:pt idx="225">
                  <c:v>4.0691608344910256E-12</c:v>
                </c:pt>
                <c:pt idx="226">
                  <c:v>3.0318274868773594E-12</c:v>
                </c:pt>
                <c:pt idx="227">
                  <c:v>3.2153087240582286E-12</c:v>
                </c:pt>
                <c:pt idx="228">
                  <c:v>2.8027861286868367E-12</c:v>
                </c:pt>
                <c:pt idx="229">
                  <c:v>2.7543527464090416E-12</c:v>
                </c:pt>
                <c:pt idx="230">
                  <c:v>2.6266565124384971E-12</c:v>
                </c:pt>
                <c:pt idx="231">
                  <c:v>2.8049195145933298E-12</c:v>
                </c:pt>
                <c:pt idx="232">
                  <c:v>2.7272812827812969E-12</c:v>
                </c:pt>
                <c:pt idx="233">
                  <c:v>2.387829656066945E-12</c:v>
                </c:pt>
                <c:pt idx="234">
                  <c:v>2.6016125845176925E-12</c:v>
                </c:pt>
                <c:pt idx="235">
                  <c:v>2.3378889962256767E-12</c:v>
                </c:pt>
                <c:pt idx="236">
                  <c:v>2.3178647295104623E-12</c:v>
                </c:pt>
                <c:pt idx="237">
                  <c:v>2.2671493433710914E-12</c:v>
                </c:pt>
                <c:pt idx="238">
                  <c:v>2.2111384631844198E-12</c:v>
                </c:pt>
                <c:pt idx="239">
                  <c:v>2.1913886018371217E-12</c:v>
                </c:pt>
                <c:pt idx="240">
                  <c:v>1.7849547075868823E-12</c:v>
                </c:pt>
                <c:pt idx="241">
                  <c:v>2.0516623278389839E-12</c:v>
                </c:pt>
                <c:pt idx="242">
                  <c:v>1.675978821624509E-12</c:v>
                </c:pt>
                <c:pt idx="243">
                  <c:v>1.4709884661398775E-12</c:v>
                </c:pt>
                <c:pt idx="244">
                  <c:v>1.5861421257809166E-12</c:v>
                </c:pt>
                <c:pt idx="245">
                  <c:v>1.6969565617747998E-12</c:v>
                </c:pt>
                <c:pt idx="246">
                  <c:v>1.3987733442050128E-12</c:v>
                </c:pt>
                <c:pt idx="247">
                  <c:v>2.7418165039959659E-12</c:v>
                </c:pt>
                <c:pt idx="248">
                  <c:v>5.1002321598328611E-12</c:v>
                </c:pt>
                <c:pt idx="249" formatCode="0.00E+00">
                  <c:v>3.9513275999999997E-12</c:v>
                </c:pt>
                <c:pt idx="250" formatCode="0.00E+00">
                  <c:v>3.6045900000000005E-12</c:v>
                </c:pt>
                <c:pt idx="251" formatCode="0.00E+00">
                  <c:v>3.1025852000000001E-12</c:v>
                </c:pt>
                <c:pt idx="252" formatCode="0.00E+00">
                  <c:v>2.7422956000000004E-12</c:v>
                </c:pt>
                <c:pt idx="253" formatCode="0.00E+00">
                  <c:v>2.5087656000000003E-12</c:v>
                </c:pt>
                <c:pt idx="254" formatCode="0.00E+00">
                  <c:v>2.3603712000000003E-12</c:v>
                </c:pt>
                <c:pt idx="255" formatCode="0.00E+00">
                  <c:v>2.2717992000000004E-12</c:v>
                </c:pt>
                <c:pt idx="256" formatCode="0.00E+00">
                  <c:v>2.2184139999999999E-12</c:v>
                </c:pt>
                <c:pt idx="257" formatCode="0.00E+00">
                  <c:v>2.1119824000000002E-12</c:v>
                </c:pt>
                <c:pt idx="258" formatCode="0.00E+00">
                  <c:v>1.7941880000000001E-12</c:v>
                </c:pt>
                <c:pt idx="259" formatCode="0.00E+00">
                  <c:v>1.5341832000000001E-12</c:v>
                </c:pt>
                <c:pt idx="260" formatCode="0.00E+00">
                  <c:v>1.4636644000000002E-12</c:v>
                </c:pt>
                <c:pt idx="261" formatCode="0.00E+00">
                  <c:v>1.4832180000000001E-12</c:v>
                </c:pt>
                <c:pt idx="262" formatCode="0.00E+00">
                  <c:v>1.4801688000000001E-12</c:v>
                </c:pt>
                <c:pt idx="263" formatCode="0.00E+00">
                  <c:v>1.4117796E-12</c:v>
                </c:pt>
                <c:pt idx="264" formatCode="0.00E+00">
                  <c:v>1.2927156000000001E-12</c:v>
                </c:pt>
                <c:pt idx="265" formatCode="0.00E+00">
                  <c:v>1.2222452E-12</c:v>
                </c:pt>
                <c:pt idx="266" formatCode="0.00E+00">
                  <c:v>1.2264560000000001E-12</c:v>
                </c:pt>
                <c:pt idx="267" formatCode="0.00E+00">
                  <c:v>1.23299E-12</c:v>
                </c:pt>
                <c:pt idx="268" formatCode="0.00E+00">
                  <c:v>1.2332804E-12</c:v>
                </c:pt>
                <c:pt idx="269" formatCode="0.00E+00">
                  <c:v>1.2300375999999999E-12</c:v>
                </c:pt>
                <c:pt idx="270" formatCode="0.00E+00">
                  <c:v>1.2247620000000001E-12</c:v>
                </c:pt>
                <c:pt idx="271" formatCode="0.00E+00">
                  <c:v>1.2184216000000003E-12</c:v>
                </c:pt>
                <c:pt idx="272" formatCode="0.00E+00">
                  <c:v>1.2115487999999999E-12</c:v>
                </c:pt>
                <c:pt idx="273" formatCode="0.00E+00">
                  <c:v>1.2045308000000002E-12</c:v>
                </c:pt>
                <c:pt idx="274" formatCode="0.00E+00">
                  <c:v>1.1976096000000002E-12</c:v>
                </c:pt>
                <c:pt idx="275" formatCode="0.00E+00">
                  <c:v>1.1909304000000001E-12</c:v>
                </c:pt>
                <c:pt idx="276" formatCode="0.00E+00">
                  <c:v>1.1845900000000001E-12</c:v>
                </c:pt>
                <c:pt idx="277" formatCode="0.00E+00">
                  <c:v>1.1786368000000001E-12</c:v>
                </c:pt>
                <c:pt idx="278" formatCode="0.00E+00">
                  <c:v>1.1731676E-12</c:v>
                </c:pt>
                <c:pt idx="279" formatCode="0.00E+00">
                  <c:v>1.1681824000000001E-12</c:v>
                </c:pt>
                <c:pt idx="280" formatCode="0.00E+00">
                  <c:v>1.1636812E-12</c:v>
                </c:pt>
                <c:pt idx="281" formatCode="0.00E+00">
                  <c:v>1.1597608000000002E-12</c:v>
                </c:pt>
                <c:pt idx="282" formatCode="0.00E+00">
                  <c:v>1.1563728000000001E-12</c:v>
                </c:pt>
                <c:pt idx="283" formatCode="0.00E+00">
                  <c:v>1.1535656E-12</c:v>
                </c:pt>
                <c:pt idx="284" formatCode="0.00E+00">
                  <c:v>1.1513392000000002E-12</c:v>
                </c:pt>
                <c:pt idx="285" formatCode="0.00E+00">
                  <c:v>1.1492580000000002E-12</c:v>
                </c:pt>
                <c:pt idx="286" formatCode="0.00E+00">
                  <c:v>1.1470316000000001E-12</c:v>
                </c:pt>
                <c:pt idx="287" formatCode="0.00E+00">
                  <c:v>1.1462088000000001E-12</c:v>
                </c:pt>
                <c:pt idx="288" formatCode="0.00E+00">
                  <c:v>1.1464992000000002E-12</c:v>
                </c:pt>
                <c:pt idx="289" formatCode="0.00E+00">
                  <c:v>1.1474672000000002E-12</c:v>
                </c:pt>
                <c:pt idx="290" formatCode="0.00E+00">
                  <c:v>1.1481932E-12</c:v>
                </c:pt>
                <c:pt idx="291" formatCode="0.00E+00">
                  <c:v>1.1439824000000001E-12</c:v>
                </c:pt>
                <c:pt idx="292" formatCode="0.00E+00">
                  <c:v>1.1332376E-12</c:v>
                </c:pt>
                <c:pt idx="293" formatCode="0.00E+00">
                  <c:v>1.1304304000000001E-12</c:v>
                </c:pt>
                <c:pt idx="294" formatCode="0.00E+00">
                  <c:v>1.14587E-12</c:v>
                </c:pt>
                <c:pt idx="295" formatCode="0.00E+00">
                  <c:v>1.1705056000000001E-12</c:v>
                </c:pt>
                <c:pt idx="296" formatCode="0.00E+00">
                  <c:v>1.1804276000000001E-12</c:v>
                </c:pt>
                <c:pt idx="297" formatCode="0.00E+00">
                  <c:v>1.1882684E-12</c:v>
                </c:pt>
                <c:pt idx="298" formatCode="0.00E+00">
                  <c:v>1.197658E-12</c:v>
                </c:pt>
                <c:pt idx="299" formatCode="0.00E+00">
                  <c:v>1.2048696000000001E-12</c:v>
                </c:pt>
                <c:pt idx="300" formatCode="0.00E+00">
                  <c:v>1.2094676000000001E-12</c:v>
                </c:pt>
                <c:pt idx="301" formatCode="0.00E+00">
                  <c:v>1.2153724000000001E-12</c:v>
                </c:pt>
                <c:pt idx="302" formatCode="0.00E+00">
                  <c:v>1.2261656000000001E-12</c:v>
                </c:pt>
                <c:pt idx="303" formatCode="0.00E+00">
                  <c:v>1.2411212000000002E-12</c:v>
                </c:pt>
                <c:pt idx="304" formatCode="0.00E+00">
                  <c:v>1.2546732000000002E-12</c:v>
                </c:pt>
                <c:pt idx="305" formatCode="0.00E+00">
                  <c:v>1.2666764000000002E-12</c:v>
                </c:pt>
                <c:pt idx="306" formatCode="0.00E+00">
                  <c:v>1.2804220000000001E-12</c:v>
                </c:pt>
                <c:pt idx="307" formatCode="0.00E+00">
                  <c:v>1.2952808000000002E-12</c:v>
                </c:pt>
                <c:pt idx="308" formatCode="0.00E+00">
                  <c:v>1.3106236E-12</c:v>
                </c:pt>
                <c:pt idx="309" formatCode="0.00E+00">
                  <c:v>1.3258696000000003E-12</c:v>
                </c:pt>
                <c:pt idx="310" formatCode="0.00E+00">
                  <c:v>1.3400508000000002E-12</c:v>
                </c:pt>
                <c:pt idx="311" formatCode="0.00E+00">
                  <c:v>1.3517635999999999E-12</c:v>
                </c:pt>
                <c:pt idx="312" formatCode="0.00E+00">
                  <c:v>1.3591204000000002E-12</c:v>
                </c:pt>
                <c:pt idx="313" formatCode="0.00E+00">
                  <c:v>1.3618792000000002E-12</c:v>
                </c:pt>
                <c:pt idx="314" formatCode="0.00E+00">
                  <c:v>1.3754796000000001E-12</c:v>
                </c:pt>
                <c:pt idx="315" formatCode="0.00E+00">
                  <c:v>1.5015616000000002E-12</c:v>
                </c:pt>
                <c:pt idx="316" formatCode="0.00E+00">
                  <c:v>1.9304824000000002E-12</c:v>
                </c:pt>
                <c:pt idx="317" formatCode="0.00E+00">
                  <c:v>2.3224740000000002E-12</c:v>
                </c:pt>
                <c:pt idx="318" formatCode="0.00E+00">
                  <c:v>2.4904220000000001E-12</c:v>
                </c:pt>
                <c:pt idx="319" formatCode="0.00E+00">
                  <c:v>2.5849955999999999E-12</c:v>
                </c:pt>
                <c:pt idx="320" formatCode="0.00E+00">
                  <c:v>2.6991712E-12</c:v>
                </c:pt>
                <c:pt idx="321" formatCode="0.00E+00">
                  <c:v>2.8626664000000003E-12</c:v>
                </c:pt>
                <c:pt idx="322" formatCode="0.00E+00">
                  <c:v>3.0886944E-12</c:v>
                </c:pt>
                <c:pt idx="323" formatCode="0.00E+00">
                  <c:v>3.3959860000000001E-12</c:v>
                </c:pt>
                <c:pt idx="324" formatCode="0.00E+00">
                  <c:v>3.8188083999999998E-12</c:v>
                </c:pt>
                <c:pt idx="325" formatCode="0.00E+00">
                  <c:v>4.4121440000000001E-12</c:v>
                </c:pt>
                <c:pt idx="326" formatCode="0.00E+00">
                  <c:v>5.2688240000000005E-12</c:v>
                </c:pt>
                <c:pt idx="327" formatCode="0.00E+00">
                  <c:v>6.5306120000000001E-12</c:v>
                </c:pt>
                <c:pt idx="328" formatCode="0.00E+00">
                  <c:v>8.3669079999999996E-12</c:v>
                </c:pt>
                <c:pt idx="329" formatCode="0.00E+00">
                  <c:v>1.0600568000000001E-11</c:v>
                </c:pt>
                <c:pt idx="330" formatCode="0.00E+00">
                  <c:v>1.0804332000000001E-11</c:v>
                </c:pt>
                <c:pt idx="331" formatCode="0.00E+00">
                  <c:v>8.1825040000000006E-12</c:v>
                </c:pt>
                <c:pt idx="332" formatCode="0.00E+00">
                  <c:v>5.5519640000000008E-12</c:v>
                </c:pt>
                <c:pt idx="333" formatCode="0.00E+00">
                  <c:v>3.9058800000000007E-12</c:v>
                </c:pt>
                <c:pt idx="334" formatCode="0.00E+00">
                  <c:v>4.1003028000000002E-12</c:v>
                </c:pt>
                <c:pt idx="335" formatCode="0.00E+00">
                  <c:v>5.0026240000000006E-12</c:v>
                </c:pt>
                <c:pt idx="336" formatCode="0.00E+00">
                  <c:v>4.8506480000000006E-12</c:v>
                </c:pt>
                <c:pt idx="337" formatCode="0.00E+00">
                  <c:v>4.3486916000000006E-12</c:v>
                </c:pt>
                <c:pt idx="338" formatCode="0.00E+00">
                  <c:v>4.2879496000000003E-12</c:v>
                </c:pt>
                <c:pt idx="339" formatCode="0.00E+00">
                  <c:v>4.6409308000000006E-12</c:v>
                </c:pt>
                <c:pt idx="340" formatCode="0.00E+00">
                  <c:v>4.7478948000000002E-12</c:v>
                </c:pt>
                <c:pt idx="341" formatCode="0.00E+00">
                  <c:v>4.9489000000000005E-12</c:v>
                </c:pt>
                <c:pt idx="342" formatCode="0.00E+00">
                  <c:v>5.6894200000000006E-12</c:v>
                </c:pt>
                <c:pt idx="343" formatCode="0.00E+00">
                  <c:v>6.5325479999999997E-12</c:v>
                </c:pt>
                <c:pt idx="344" formatCode="0.00E+00">
                  <c:v>7.353412000000001E-12</c:v>
                </c:pt>
                <c:pt idx="345" formatCode="0.00E+00">
                  <c:v>8.5125920000000001E-12</c:v>
                </c:pt>
                <c:pt idx="346" formatCode="0.00E+00">
                  <c:v>1.0306296E-11</c:v>
                </c:pt>
                <c:pt idx="347" formatCode="0.00E+00">
                  <c:v>1.3151248000000001E-11</c:v>
                </c:pt>
                <c:pt idx="348" formatCode="0.00E+00">
                  <c:v>1.7812652E-11</c:v>
                </c:pt>
                <c:pt idx="349" formatCode="0.00E+00">
                  <c:v>2.5621508000000002E-11</c:v>
                </c:pt>
                <c:pt idx="350" formatCode="0.00E+00">
                  <c:v>3.7548236000000005E-11</c:v>
                </c:pt>
                <c:pt idx="351" formatCode="0.00E+00">
                  <c:v>4.7729660000000004E-11</c:v>
                </c:pt>
                <c:pt idx="352" formatCode="0.00E+00">
                  <c:v>4.7591720000000005E-11</c:v>
                </c:pt>
                <c:pt idx="353" formatCode="0.00E+00">
                  <c:v>4.4318912000000007E-11</c:v>
                </c:pt>
                <c:pt idx="354" formatCode="0.00E+00">
                  <c:v>4.3529992000000006E-11</c:v>
                </c:pt>
                <c:pt idx="355" formatCode="0.00E+00">
                  <c:v>4.6001780000000003E-11</c:v>
                </c:pt>
                <c:pt idx="356" formatCode="0.00E+00">
                  <c:v>5.0669960000000001E-11</c:v>
                </c:pt>
                <c:pt idx="357" formatCode="0.00E+00">
                  <c:v>5.5751960000000002E-11</c:v>
                </c:pt>
                <c:pt idx="358" formatCode="0.00E+00">
                  <c:v>5.3549760000000002E-11</c:v>
                </c:pt>
                <c:pt idx="359" formatCode="0.00E+00">
                  <c:v>4.2653952000000003E-11</c:v>
                </c:pt>
                <c:pt idx="360" formatCode="0.00E+00">
                  <c:v>2.9976540000000002E-11</c:v>
                </c:pt>
                <c:pt idx="361" formatCode="0.00E+00">
                  <c:v>1.8894876000000002E-11</c:v>
                </c:pt>
                <c:pt idx="362" formatCode="0.00E+00">
                  <c:v>1.0768516E-11</c:v>
                </c:pt>
                <c:pt idx="363" formatCode="0.00E+00">
                  <c:v>7.9739000000000002E-12</c:v>
                </c:pt>
                <c:pt idx="364" formatCode="0.00E+00">
                  <c:v>8.2459080000000004E-12</c:v>
                </c:pt>
                <c:pt idx="365" formatCode="0.00E+00">
                  <c:v>7.0751120000000005E-12</c:v>
                </c:pt>
                <c:pt idx="366" formatCode="0.00E+00">
                  <c:v>4.7594624000000006E-12</c:v>
                </c:pt>
                <c:pt idx="367" formatCode="0.00E+00">
                  <c:v>3.2625956000000001E-12</c:v>
                </c:pt>
                <c:pt idx="368" formatCode="0.00E+00">
                  <c:v>2.6722124000000002E-12</c:v>
                </c:pt>
                <c:pt idx="369" formatCode="0.00E+00">
                  <c:v>2.4810807999999998E-12</c:v>
                </c:pt>
                <c:pt idx="370" formatCode="0.00E+00">
                  <c:v>2.2740256E-12</c:v>
                </c:pt>
                <c:pt idx="371" formatCode="0.00E+00">
                  <c:v>1.9040560000000004E-12</c:v>
                </c:pt>
                <c:pt idx="372" formatCode="0.00E+00">
                  <c:v>1.3864664E-12</c:v>
                </c:pt>
                <c:pt idx="373" formatCode="0.00E+00">
                  <c:v>1.0707532000000001E-12</c:v>
                </c:pt>
                <c:pt idx="374" formatCode="0.00E+00">
                  <c:v>1.1031328000000002E-12</c:v>
                </c:pt>
                <c:pt idx="375" formatCode="0.00E+00">
                  <c:v>1.3479884000000001E-12</c:v>
                </c:pt>
                <c:pt idx="376" formatCode="0.00E+00">
                  <c:v>1.4517580000000001E-12</c:v>
                </c:pt>
                <c:pt idx="377" formatCode="0.00E+00">
                  <c:v>1.2878756E-12</c:v>
                </c:pt>
                <c:pt idx="378" formatCode="0.00E+00">
                  <c:v>1.0803848E-12</c:v>
                </c:pt>
                <c:pt idx="379" formatCode="0.00E+00">
                  <c:v>9.2966720000000002E-13</c:v>
                </c:pt>
                <c:pt idx="380" formatCode="0.00E+00">
                  <c:v>8.6907040000000008E-13</c:v>
                </c:pt>
                <c:pt idx="381" formatCode="0.00E+00">
                  <c:v>8.7666920000000008E-13</c:v>
                </c:pt>
                <c:pt idx="382" formatCode="0.00E+00">
                  <c:v>8.585192000000001E-13</c:v>
                </c:pt>
                <c:pt idx="383" formatCode="0.00E+00">
                  <c:v>8.2159000000000014E-13</c:v>
                </c:pt>
                <c:pt idx="384" formatCode="0.00E+00">
                  <c:v>7.8746800000000013E-13</c:v>
                </c:pt>
                <c:pt idx="385" formatCode="0.00E+00">
                  <c:v>7.6404240000000002E-13</c:v>
                </c:pt>
                <c:pt idx="386" formatCode="0.00E+00">
                  <c:v>7.5228120000000009E-13</c:v>
                </c:pt>
                <c:pt idx="387" formatCode="0.00E+00">
                  <c:v>7.4710240000000009E-13</c:v>
                </c:pt>
                <c:pt idx="388" formatCode="0.00E+00">
                  <c:v>7.453116E-13</c:v>
                </c:pt>
                <c:pt idx="389" formatCode="0.00E+00">
                  <c:v>7.453116E-13</c:v>
                </c:pt>
                <c:pt idx="390" formatCode="0.00E+00">
                  <c:v>7.4758639999999999E-13</c:v>
                </c:pt>
                <c:pt idx="391" formatCode="0.00E+00">
                  <c:v>7.6113840000000011E-13</c:v>
                </c:pt>
                <c:pt idx="392" formatCode="0.00E+00">
                  <c:v>8.197024000000001E-13</c:v>
                </c:pt>
                <c:pt idx="393" formatCode="0.00E+00">
                  <c:v>9.5773920000000006E-13</c:v>
                </c:pt>
                <c:pt idx="394" formatCode="0.00E+00">
                  <c:v>1.1052624000000001E-12</c:v>
                </c:pt>
                <c:pt idx="395" formatCode="0.00E+00">
                  <c:v>1.190882E-12</c:v>
                </c:pt>
                <c:pt idx="396" formatCode="0.00E+00">
                  <c:v>1.2247136E-12</c:v>
                </c:pt>
                <c:pt idx="397" formatCode="0.00E+00">
                  <c:v>1.2406372000000001E-12</c:v>
                </c:pt>
                <c:pt idx="398" formatCode="0.00E+00">
                  <c:v>1.2562704000000001E-12</c:v>
                </c:pt>
                <c:pt idx="399" formatCode="0.00E+00">
                  <c:v>1.2770339999999999E-12</c:v>
                </c:pt>
                <c:pt idx="400" formatCode="0.00E+00">
                  <c:v>1.2924736000000001E-12</c:v>
                </c:pt>
                <c:pt idx="401" formatCode="0.00E+00">
                  <c:v>1.2727748E-12</c:v>
                </c:pt>
                <c:pt idx="402" formatCode="0.00E+00">
                  <c:v>1.2087416000000001E-12</c:v>
                </c:pt>
                <c:pt idx="403" formatCode="0.00E+00">
                  <c:v>1.1755392000000002E-12</c:v>
                </c:pt>
                <c:pt idx="404" formatCode="0.00E+00">
                  <c:v>1.2713712000000002E-12</c:v>
                </c:pt>
                <c:pt idx="405" formatCode="0.00E+00">
                  <c:v>1.6955972E-12</c:v>
                </c:pt>
                <c:pt idx="406" formatCode="0.00E+00">
                  <c:v>2.7584128000000002E-12</c:v>
                </c:pt>
                <c:pt idx="407" formatCode="0.00E+00">
                  <c:v>4.3224103999999998E-12</c:v>
                </c:pt>
                <c:pt idx="408" formatCode="0.00E+00">
                  <c:v>5.4948520000000005E-12</c:v>
                </c:pt>
                <c:pt idx="409" formatCode="0.00E+00">
                  <c:v>6.194716000000001E-12</c:v>
                </c:pt>
                <c:pt idx="410" formatCode="0.00E+00">
                  <c:v>6.9289440000000009E-12</c:v>
                </c:pt>
                <c:pt idx="411" formatCode="0.00E+00">
                  <c:v>7.9206600000000015E-12</c:v>
                </c:pt>
                <c:pt idx="412" formatCode="0.00E+00">
                  <c:v>9.1911600000000002E-12</c:v>
                </c:pt>
                <c:pt idx="413" formatCode="0.00E+00">
                  <c:v>1.0466500000000001E-11</c:v>
                </c:pt>
                <c:pt idx="414" formatCode="0.00E+00">
                  <c:v>1.0858056000000001E-11</c:v>
                </c:pt>
                <c:pt idx="415" formatCode="0.00E+00">
                  <c:v>9.3818559999999995E-12</c:v>
                </c:pt>
                <c:pt idx="416" formatCode="0.00E+00">
                  <c:v>7.1878840000000014E-12</c:v>
                </c:pt>
                <c:pt idx="417" formatCode="0.00E+00">
                  <c:v>5.387888E-12</c:v>
                </c:pt>
                <c:pt idx="418" formatCode="0.00E+00">
                  <c:v>4.0175388000000004E-12</c:v>
                </c:pt>
                <c:pt idx="419" formatCode="0.00E+00">
                  <c:v>2.7952452000000003E-12</c:v>
                </c:pt>
                <c:pt idx="420" formatCode="0.00E+00">
                  <c:v>1.6368396000000001E-12</c:v>
                </c:pt>
                <c:pt idx="421" formatCode="0.00E+00">
                  <c:v>1.148048E-12</c:v>
                </c:pt>
                <c:pt idx="422" formatCode="0.00E+00">
                  <c:v>1.4295424000000002E-12</c:v>
                </c:pt>
                <c:pt idx="423" formatCode="0.00E+00">
                  <c:v>1.7336396000000002E-12</c:v>
                </c:pt>
                <c:pt idx="424" formatCode="0.00E+00">
                  <c:v>1.7190712000000002E-12</c:v>
                </c:pt>
                <c:pt idx="425" formatCode="0.00E+00">
                  <c:v>1.4160872000000001E-12</c:v>
                </c:pt>
                <c:pt idx="426" formatCode="0.00E+00">
                  <c:v>1.0309684000000001E-12</c:v>
                </c:pt>
                <c:pt idx="427" formatCode="0.00E+00">
                  <c:v>6.5431960000000005E-13</c:v>
                </c:pt>
                <c:pt idx="428" formatCode="0.00E+00">
                  <c:v>6.7745480000000015E-13</c:v>
                </c:pt>
                <c:pt idx="429" formatCode="0.00E+00">
                  <c:v>1.6166568000000001E-12</c:v>
                </c:pt>
                <c:pt idx="430" formatCode="0.00E+00">
                  <c:v>2.8798484000000004E-12</c:v>
                </c:pt>
                <c:pt idx="431" formatCode="0.00E+00">
                  <c:v>4.2812219999999997E-12</c:v>
                </c:pt>
                <c:pt idx="432" formatCode="0.00E+00">
                  <c:v>5.8244560000000009E-12</c:v>
                </c:pt>
                <c:pt idx="433" formatCode="0.00E+00">
                  <c:v>6.9357200000000011E-12</c:v>
                </c:pt>
                <c:pt idx="434" formatCode="0.00E+00">
                  <c:v>6.877640000000001E-12</c:v>
                </c:pt>
                <c:pt idx="435" formatCode="0.00E+00">
                  <c:v>6.2227880000000008E-12</c:v>
                </c:pt>
                <c:pt idx="436" formatCode="0.00E+00">
                  <c:v>5.8370399999999999E-12</c:v>
                </c:pt>
                <c:pt idx="437" formatCode="0.00E+00">
                  <c:v>5.6453760000000008E-12</c:v>
                </c:pt>
                <c:pt idx="438" formatCode="0.00E+00">
                  <c:v>5.2818920000000002E-12</c:v>
                </c:pt>
                <c:pt idx="439" formatCode="0.00E+00">
                  <c:v>4.9280880000000007E-12</c:v>
                </c:pt>
                <c:pt idx="440" formatCode="0.00E+00">
                  <c:v>4.6982364000000003E-12</c:v>
                </c:pt>
                <c:pt idx="441" formatCode="0.00E+00">
                  <c:v>4.5423884000000003E-12</c:v>
                </c:pt>
                <c:pt idx="442" formatCode="0.00E+00">
                  <c:v>4.3029051999999999E-12</c:v>
                </c:pt>
                <c:pt idx="443" formatCode="0.00E+00">
                  <c:v>3.9892247999999998E-12</c:v>
                </c:pt>
                <c:pt idx="444" formatCode="0.00E+00">
                  <c:v>3.7883164000000005E-12</c:v>
                </c:pt>
                <c:pt idx="445" formatCode="0.00E+00">
                  <c:v>3.4826704E-12</c:v>
                </c:pt>
                <c:pt idx="446" formatCode="0.00E+00">
                  <c:v>2.8829460000000005E-12</c:v>
                </c:pt>
                <c:pt idx="447" formatCode="0.00E+00">
                  <c:v>2.2614900000000003E-12</c:v>
                </c:pt>
                <c:pt idx="448" formatCode="0.00E+00">
                  <c:v>1.8495092000000002E-12</c:v>
                </c:pt>
                <c:pt idx="449" formatCode="0.00E+00">
                  <c:v>1.5602224E-12</c:v>
                </c:pt>
                <c:pt idx="450" formatCode="0.00E+00">
                  <c:v>1.1933504000000002E-12</c:v>
                </c:pt>
                <c:pt idx="451" formatCode="0.00E+00">
                  <c:v>8.1796000000000008E-13</c:v>
                </c:pt>
                <c:pt idx="452" formatCode="0.00E+00">
                  <c:v>5.5418000000000007E-13</c:v>
                </c:pt>
                <c:pt idx="453" formatCode="0.00E+00">
                  <c:v>5.4967880000000005E-13</c:v>
                </c:pt>
                <c:pt idx="454" formatCode="0.00E+00">
                  <c:v>7.8195040000000015E-13</c:v>
                </c:pt>
                <c:pt idx="455" formatCode="0.00E+00">
                  <c:v>9.8624680000000013E-13</c:v>
                </c:pt>
                <c:pt idx="456" formatCode="0.00E+00">
                  <c:v>1.1496452000000001E-12</c:v>
                </c:pt>
                <c:pt idx="457" formatCode="0.00E+00">
                  <c:v>1.3207876000000003E-12</c:v>
                </c:pt>
                <c:pt idx="458" formatCode="0.00E+00">
                  <c:v>1.2744688E-12</c:v>
                </c:pt>
                <c:pt idx="459" formatCode="0.00E+00">
                  <c:v>1.1292204000000001E-12</c:v>
                </c:pt>
                <c:pt idx="460" formatCode="0.00E+00">
                  <c:v>1.1377872000000001E-12</c:v>
                </c:pt>
                <c:pt idx="461" formatCode="0.00E+00">
                  <c:v>1.39392E-12</c:v>
                </c:pt>
                <c:pt idx="462" formatCode="0.00E+00">
                  <c:v>1.7387700000000003E-12</c:v>
                </c:pt>
                <c:pt idx="463" formatCode="0.00E+00">
                  <c:v>2.0484332000000002E-12</c:v>
                </c:pt>
                <c:pt idx="464" formatCode="0.00E+00">
                  <c:v>2.3806992000000001E-12</c:v>
                </c:pt>
                <c:pt idx="465" formatCode="0.00E+00">
                  <c:v>2.8126692000000003E-12</c:v>
                </c:pt>
                <c:pt idx="466" formatCode="0.00E+00">
                  <c:v>3.2910548000000001E-12</c:v>
                </c:pt>
                <c:pt idx="467" formatCode="0.00E+00">
                  <c:v>3.4428856E-12</c:v>
                </c:pt>
                <c:pt idx="468" formatCode="0.00E+00">
                  <c:v>2.8551160000000002E-12</c:v>
                </c:pt>
                <c:pt idx="469" formatCode="0.00E+00">
                  <c:v>1.8606896E-12</c:v>
                </c:pt>
                <c:pt idx="470" formatCode="0.00E+00">
                  <c:v>1.0443268E-12</c:v>
                </c:pt>
                <c:pt idx="471" formatCode="0.00E+00">
                  <c:v>5.4469360000000003E-13</c:v>
                </c:pt>
                <c:pt idx="472" formatCode="0.00E+00">
                  <c:v>2.8024084000000003E-13</c:v>
                </c:pt>
                <c:pt idx="473" formatCode="0.00E+00">
                  <c:v>1.5154523999999999E-13</c:v>
                </c:pt>
                <c:pt idx="474" formatCode="0.00E+00">
                  <c:v>8.7555600000000005E-14</c:v>
                </c:pt>
                <c:pt idx="475" formatCode="0.00E+00">
                  <c:v>5.3530400000000004E-14</c:v>
                </c:pt>
                <c:pt idx="476" formatCode="0.00E+00">
                  <c:v>3.7525004000000002E-14</c:v>
                </c:pt>
                <c:pt idx="477" formatCode="0.00E+00">
                  <c:v>2.9980412000000004E-14</c:v>
                </c:pt>
                <c:pt idx="478" formatCode="0.00E+00">
                  <c:v>2.3555796000000002E-14</c:v>
                </c:pt>
                <c:pt idx="479" formatCode="0.00E+00">
                  <c:v>1.8268096E-14</c:v>
                </c:pt>
                <c:pt idx="480" formatCode="0.00E+00">
                  <c:v>1.5777432000000002E-14</c:v>
                </c:pt>
                <c:pt idx="481" formatCode="0.00E+00">
                  <c:v>1.5384908E-14</c:v>
                </c:pt>
                <c:pt idx="482" formatCode="0.00E+00">
                  <c:v>1.6102680000000002E-14</c:v>
                </c:pt>
                <c:pt idx="483" formatCode="0.00E+00">
                  <c:v>1.7925424000000003E-14</c:v>
                </c:pt>
                <c:pt idx="484" formatCode="0.00E+00">
                  <c:v>2.1792100000000005E-14</c:v>
                </c:pt>
                <c:pt idx="485" formatCode="0.00E+00">
                  <c:v>2.9486248000000003E-14</c:v>
                </c:pt>
                <c:pt idx="486" formatCode="0.00E+00">
                  <c:v>4.2496168000000004E-14</c:v>
                </c:pt>
                <c:pt idx="487" formatCode="0.00E+00">
                  <c:v>6.1739040000000006E-14</c:v>
                </c:pt>
                <c:pt idx="488" formatCode="0.00E+00">
                  <c:v>8.7386200000000009E-14</c:v>
                </c:pt>
                <c:pt idx="489" formatCode="0.00E+00">
                  <c:v>1.1767976E-13</c:v>
                </c:pt>
                <c:pt idx="490" formatCode="0.00E+00">
                  <c:v>1.4584372E-13</c:v>
                </c:pt>
                <c:pt idx="491" formatCode="0.00E+00">
                  <c:v>1.6322415999999999E-13</c:v>
                </c:pt>
                <c:pt idx="492" formatCode="0.00E+00">
                  <c:v>1.6978236000000001E-13</c:v>
                </c:pt>
                <c:pt idx="493" formatCode="0.00E+00">
                  <c:v>1.6415828000000004E-13</c:v>
                </c:pt>
                <c:pt idx="494" formatCode="0.00E+00">
                  <c:v>1.4915912000000002E-13</c:v>
                </c:pt>
                <c:pt idx="495" formatCode="0.00E+00">
                  <c:v>1.3120272E-13</c:v>
                </c:pt>
                <c:pt idx="496" formatCode="0.00E+00">
                  <c:v>1.1382712000000002E-13</c:v>
                </c:pt>
                <c:pt idx="497" formatCode="0.00E+00">
                  <c:v>9.9021560000000013E-14</c:v>
                </c:pt>
                <c:pt idx="498" formatCode="0.00E+00">
                  <c:v>8.6597280000000015E-14</c:v>
                </c:pt>
                <c:pt idx="499" formatCode="0.00E+00">
                  <c:v>7.4874800000000007E-14</c:v>
                </c:pt>
              </c:numCache>
            </c:numRef>
          </c:yVal>
          <c:smooth val="1"/>
          <c:extLst>
            <c:ext xmlns:c16="http://schemas.microsoft.com/office/drawing/2014/chart" uri="{C3380CC4-5D6E-409C-BE32-E72D297353CC}">
              <c16:uniqueId val="{00000002-7316-4033-9E0D-9469F9CFD019}"/>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Amplitude (m</a:t>
                </a:r>
                <a:r>
                  <a:rPr lang="fr-FR" sz="1000" b="0" i="0" u="none" strike="noStrike" baseline="0"/>
                  <a:t>/√Hz</a:t>
                </a:r>
                <a:r>
                  <a:rPr lang="fr-FR"/>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cap="small" baseline="0">
                <a:effectLst/>
              </a:rPr>
              <a:t>ASD du déplacement induit par le sol (Dir. Y) sur le Baffle Inf.</a:t>
            </a:r>
            <a:endParaRPr lang="fr-FR" sz="1400" cap="small" baseline="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ASD'!$E$3:$E$502</c:f>
              <c:numCache>
                <c:formatCode>General</c:formatCode>
                <c:ptCount val="500"/>
                <c:pt idx="0">
                  <c:v>2.1943146218695623E-13</c:v>
                </c:pt>
                <c:pt idx="1">
                  <c:v>1.9252545500964817E-13</c:v>
                </c:pt>
                <c:pt idx="2">
                  <c:v>2.3287693992698812E-13</c:v>
                </c:pt>
                <c:pt idx="3">
                  <c:v>2.3411119709681964E-13</c:v>
                </c:pt>
                <c:pt idx="4">
                  <c:v>2.9220399714224148E-13</c:v>
                </c:pt>
                <c:pt idx="5">
                  <c:v>2.7506132093017692E-13</c:v>
                </c:pt>
                <c:pt idx="6">
                  <c:v>2.9825902017424343E-13</c:v>
                </c:pt>
                <c:pt idx="7">
                  <c:v>3.3796923088809155E-13</c:v>
                </c:pt>
                <c:pt idx="8">
                  <c:v>4.1068163863617277E-13</c:v>
                </c:pt>
                <c:pt idx="9">
                  <c:v>4.2338811039156311E-13</c:v>
                </c:pt>
                <c:pt idx="10">
                  <c:v>4.7303674208681778E-13</c:v>
                </c:pt>
                <c:pt idx="11">
                  <c:v>5.3948221924655172E-13</c:v>
                </c:pt>
                <c:pt idx="12">
                  <c:v>6.3209261409864758E-13</c:v>
                </c:pt>
                <c:pt idx="13">
                  <c:v>6.9071406571422516E-13</c:v>
                </c:pt>
                <c:pt idx="14">
                  <c:v>6.9032700824232169E-13</c:v>
                </c:pt>
                <c:pt idx="15">
                  <c:v>6.998146928800748E-13</c:v>
                </c:pt>
                <c:pt idx="16">
                  <c:v>7.4830096881291571E-13</c:v>
                </c:pt>
                <c:pt idx="17">
                  <c:v>8.5054122070834902E-13</c:v>
                </c:pt>
                <c:pt idx="18">
                  <c:v>6.0795757757682672E-13</c:v>
                </c:pt>
                <c:pt idx="19">
                  <c:v>3.892422688103008E-11</c:v>
                </c:pt>
                <c:pt idx="20">
                  <c:v>5.9303736877343244E-12</c:v>
                </c:pt>
                <c:pt idx="21">
                  <c:v>1.1056843737117665E-12</c:v>
                </c:pt>
                <c:pt idx="22">
                  <c:v>3.9247194478665255E-13</c:v>
                </c:pt>
                <c:pt idx="23">
                  <c:v>1.4242513114869796E-13</c:v>
                </c:pt>
                <c:pt idx="24">
                  <c:v>4.0491359720440274E-14</c:v>
                </c:pt>
                <c:pt idx="25">
                  <c:v>3.4842768799079873E-15</c:v>
                </c:pt>
                <c:pt idx="26">
                  <c:v>9.3676494672214386E-15</c:v>
                </c:pt>
                <c:pt idx="27">
                  <c:v>7.9855693440554142E-15</c:v>
                </c:pt>
                <c:pt idx="28">
                  <c:v>5.7990409945979392E-15</c:v>
                </c:pt>
                <c:pt idx="29">
                  <c:v>9.669609329465579E-14</c:v>
                </c:pt>
                <c:pt idx="30">
                  <c:v>4.5584739581273009E-14</c:v>
                </c:pt>
                <c:pt idx="31">
                  <c:v>4.6819131106434106E-14</c:v>
                </c:pt>
                <c:pt idx="32">
                  <c:v>6.7410205009521445E-14</c:v>
                </c:pt>
                <c:pt idx="33">
                  <c:v>1.0598654274601633E-13</c:v>
                </c:pt>
                <c:pt idx="34">
                  <c:v>2.3447225470948319E-13</c:v>
                </c:pt>
                <c:pt idx="35">
                  <c:v>5.1554388496148768E-13</c:v>
                </c:pt>
                <c:pt idx="36">
                  <c:v>1.0338297470542925E-13</c:v>
                </c:pt>
                <c:pt idx="37">
                  <c:v>2.1627002402578873E-14</c:v>
                </c:pt>
                <c:pt idx="38">
                  <c:v>2.1483421868631592E-13</c:v>
                </c:pt>
                <c:pt idx="39">
                  <c:v>6.108789642438363E-13</c:v>
                </c:pt>
                <c:pt idx="40">
                  <c:v>9.5251245463860345E-13</c:v>
                </c:pt>
                <c:pt idx="41">
                  <c:v>4.996293732458689E-13</c:v>
                </c:pt>
                <c:pt idx="42">
                  <c:v>5.5482247622762455E-13</c:v>
                </c:pt>
                <c:pt idx="43">
                  <c:v>1.2257677774202916E-12</c:v>
                </c:pt>
                <c:pt idx="44">
                  <c:v>5.182588826239146E-13</c:v>
                </c:pt>
                <c:pt idx="45">
                  <c:v>4.9461800630740689E-13</c:v>
                </c:pt>
                <c:pt idx="46">
                  <c:v>3.4004733126576316E-13</c:v>
                </c:pt>
                <c:pt idx="47">
                  <c:v>5.8017087795642292E-13</c:v>
                </c:pt>
                <c:pt idx="48">
                  <c:v>5.340435459791847E-12</c:v>
                </c:pt>
                <c:pt idx="49">
                  <c:v>5.3775013303066952E-12</c:v>
                </c:pt>
                <c:pt idx="50">
                  <c:v>8.1251879467498519E-13</c:v>
                </c:pt>
                <c:pt idx="51">
                  <c:v>2.9887738798864805E-13</c:v>
                </c:pt>
                <c:pt idx="52">
                  <c:v>1.2239725492841514E-13</c:v>
                </c:pt>
                <c:pt idx="53">
                  <c:v>6.047344647126609E-14</c:v>
                </c:pt>
                <c:pt idx="54">
                  <c:v>3.5068098803691381E-14</c:v>
                </c:pt>
                <c:pt idx="55">
                  <c:v>1.0939196748673614E-14</c:v>
                </c:pt>
                <c:pt idx="56">
                  <c:v>1.8584087415410793E-14</c:v>
                </c:pt>
                <c:pt idx="57">
                  <c:v>1.0054292595215729E-13</c:v>
                </c:pt>
                <c:pt idx="58">
                  <c:v>9.4263272532131322E-14</c:v>
                </c:pt>
                <c:pt idx="59">
                  <c:v>4.1186302032113463E-14</c:v>
                </c:pt>
                <c:pt idx="60">
                  <c:v>2.8704745618796218E-14</c:v>
                </c:pt>
                <c:pt idx="61">
                  <c:v>1.2913436323900209E-14</c:v>
                </c:pt>
                <c:pt idx="62">
                  <c:v>1.3246377452561245E-14</c:v>
                </c:pt>
                <c:pt idx="63">
                  <c:v>9.8992978841154599E-15</c:v>
                </c:pt>
                <c:pt idx="64">
                  <c:v>6.8416862399741144E-15</c:v>
                </c:pt>
                <c:pt idx="65">
                  <c:v>4.201676982512166E-15</c:v>
                </c:pt>
                <c:pt idx="66">
                  <c:v>3.5374579788415511E-15</c:v>
                </c:pt>
                <c:pt idx="67">
                  <c:v>2.6769978851349474E-14</c:v>
                </c:pt>
                <c:pt idx="68">
                  <c:v>1.7168809661834276E-14</c:v>
                </c:pt>
                <c:pt idx="69">
                  <c:v>1.0069351011695434E-14</c:v>
                </c:pt>
                <c:pt idx="70">
                  <c:v>7.6515181305850434E-15</c:v>
                </c:pt>
                <c:pt idx="71">
                  <c:v>5.7469814984445539E-15</c:v>
                </c:pt>
                <c:pt idx="72">
                  <c:v>4.1618489985962928E-15</c:v>
                </c:pt>
                <c:pt idx="73">
                  <c:v>4.2128879678589322E-15</c:v>
                </c:pt>
                <c:pt idx="74">
                  <c:v>3.3933618257174434E-15</c:v>
                </c:pt>
                <c:pt idx="75">
                  <c:v>2.3130857862152144E-15</c:v>
                </c:pt>
                <c:pt idx="76">
                  <c:v>8.5117704098058154E-15</c:v>
                </c:pt>
                <c:pt idx="77">
                  <c:v>5.3242602169828944E-15</c:v>
                </c:pt>
                <c:pt idx="78">
                  <c:v>4.3223722857491966E-15</c:v>
                </c:pt>
                <c:pt idx="79">
                  <c:v>3.1467154272480114E-15</c:v>
                </c:pt>
                <c:pt idx="80">
                  <c:v>3.0493218776368544E-15</c:v>
                </c:pt>
                <c:pt idx="81">
                  <c:v>2.6738360809168674E-15</c:v>
                </c:pt>
                <c:pt idx="82">
                  <c:v>2.4173553005584918E-15</c:v>
                </c:pt>
                <c:pt idx="83">
                  <c:v>3.0860381523609024E-15</c:v>
                </c:pt>
                <c:pt idx="84">
                  <c:v>2.7991077873692962E-15</c:v>
                </c:pt>
                <c:pt idx="85">
                  <c:v>2.6132231763642786E-15</c:v>
                </c:pt>
                <c:pt idx="86">
                  <c:v>2.0300392002694002E-15</c:v>
                </c:pt>
                <c:pt idx="87">
                  <c:v>1.9681596808518772E-15</c:v>
                </c:pt>
                <c:pt idx="88">
                  <c:v>1.7790977711390785E-15</c:v>
                </c:pt>
                <c:pt idx="89">
                  <c:v>1.7578394139351899E-15</c:v>
                </c:pt>
                <c:pt idx="90">
                  <c:v>1.7501820595780523E-15</c:v>
                </c:pt>
                <c:pt idx="91">
                  <c:v>1.7888361217122348E-15</c:v>
                </c:pt>
                <c:pt idx="92">
                  <c:v>1.6875905873748551E-15</c:v>
                </c:pt>
                <c:pt idx="93">
                  <c:v>1.632358616925741E-15</c:v>
                </c:pt>
                <c:pt idx="94">
                  <c:v>1.7108290386342069E-15</c:v>
                </c:pt>
                <c:pt idx="95">
                  <c:v>1.8433677317390966E-15</c:v>
                </c:pt>
                <c:pt idx="96">
                  <c:v>1.7293771331047864E-15</c:v>
                </c:pt>
                <c:pt idx="97">
                  <c:v>1.736399488781548E-15</c:v>
                </c:pt>
                <c:pt idx="98">
                  <c:v>1.8707268301274777E-15</c:v>
                </c:pt>
                <c:pt idx="99">
                  <c:v>1.9400107377233048E-15</c:v>
                </c:pt>
                <c:pt idx="100">
                  <c:v>1.9040725470571762E-15</c:v>
                </c:pt>
                <c:pt idx="101">
                  <c:v>1.6536578438054774E-15</c:v>
                </c:pt>
                <c:pt idx="102">
                  <c:v>2.8428641337636E-15</c:v>
                </c:pt>
                <c:pt idx="103">
                  <c:v>1.2333082071157818E-14</c:v>
                </c:pt>
                <c:pt idx="104">
                  <c:v>2.0830153363915706E-14</c:v>
                </c:pt>
                <c:pt idx="105">
                  <c:v>3.9338063279542203E-14</c:v>
                </c:pt>
                <c:pt idx="106">
                  <c:v>1.6625805974444654E-14</c:v>
                </c:pt>
                <c:pt idx="107">
                  <c:v>7.3922371955184198E-15</c:v>
                </c:pt>
                <c:pt idx="108">
                  <c:v>3.5125126036821143E-15</c:v>
                </c:pt>
                <c:pt idx="109">
                  <c:v>2.5031692171120624E-15</c:v>
                </c:pt>
                <c:pt idx="110">
                  <c:v>1.4652971948110507E-15</c:v>
                </c:pt>
                <c:pt idx="111">
                  <c:v>4.8265285870323063E-15</c:v>
                </c:pt>
                <c:pt idx="112">
                  <c:v>5.5955428076347218E-15</c:v>
                </c:pt>
                <c:pt idx="113">
                  <c:v>3.0261350938263099E-15</c:v>
                </c:pt>
                <c:pt idx="114">
                  <c:v>2.4869833952196049E-15</c:v>
                </c:pt>
                <c:pt idx="115">
                  <c:v>2.3640992048869504E-15</c:v>
                </c:pt>
                <c:pt idx="116">
                  <c:v>1.7052772619775205E-15</c:v>
                </c:pt>
                <c:pt idx="117">
                  <c:v>1.66289804765851E-15</c:v>
                </c:pt>
                <c:pt idx="118">
                  <c:v>1.4864775606296626E-15</c:v>
                </c:pt>
                <c:pt idx="119">
                  <c:v>1.3301657564424582E-15</c:v>
                </c:pt>
                <c:pt idx="120">
                  <c:v>1.3066127145085821E-15</c:v>
                </c:pt>
                <c:pt idx="121">
                  <c:v>1.1902953232442448E-15</c:v>
                </c:pt>
                <c:pt idx="122">
                  <c:v>1.125414393726562E-15</c:v>
                </c:pt>
                <c:pt idx="123">
                  <c:v>9.5375755773939403E-16</c:v>
                </c:pt>
                <c:pt idx="124">
                  <c:v>9.872547614019957E-16</c:v>
                </c:pt>
                <c:pt idx="125">
                  <c:v>8.2882041165892158E-16</c:v>
                </c:pt>
                <c:pt idx="126">
                  <c:v>7.4225344741601328E-16</c:v>
                </c:pt>
                <c:pt idx="127">
                  <c:v>2.0270330846285482E-15</c:v>
                </c:pt>
                <c:pt idx="128">
                  <c:v>1.8973883742129331E-15</c:v>
                </c:pt>
                <c:pt idx="129">
                  <c:v>1.3031176748331386E-15</c:v>
                </c:pt>
                <c:pt idx="130">
                  <c:v>1.5208808269920365E-15</c:v>
                </c:pt>
                <c:pt idx="131">
                  <c:v>2.4077182199243537E-15</c:v>
                </c:pt>
                <c:pt idx="132">
                  <c:v>3.0185704464165871E-15</c:v>
                </c:pt>
                <c:pt idx="133">
                  <c:v>1.9034052902352288E-15</c:v>
                </c:pt>
                <c:pt idx="134">
                  <c:v>1.5853411308918737E-15</c:v>
                </c:pt>
                <c:pt idx="135">
                  <c:v>6.4441541430818305E-16</c:v>
                </c:pt>
                <c:pt idx="136">
                  <c:v>2.7154596721693396E-16</c:v>
                </c:pt>
                <c:pt idx="137">
                  <c:v>1.5258449834995694E-16</c:v>
                </c:pt>
                <c:pt idx="138">
                  <c:v>3.4999728978087008E-16</c:v>
                </c:pt>
                <c:pt idx="139">
                  <c:v>6.8417534706574218E-16</c:v>
                </c:pt>
                <c:pt idx="140">
                  <c:v>9.6288713853097265E-16</c:v>
                </c:pt>
                <c:pt idx="141">
                  <c:v>4.2672762022868192E-16</c:v>
                </c:pt>
                <c:pt idx="142">
                  <c:v>3.3889636811287142E-16</c:v>
                </c:pt>
                <c:pt idx="143">
                  <c:v>2.4066068035546272E-16</c:v>
                </c:pt>
                <c:pt idx="144">
                  <c:v>4.4887413600510285E-16</c:v>
                </c:pt>
                <c:pt idx="145">
                  <c:v>7.5962044668917151E-16</c:v>
                </c:pt>
                <c:pt idx="146">
                  <c:v>1.1725031065498471E-15</c:v>
                </c:pt>
                <c:pt idx="147">
                  <c:v>1.5649977348090278E-15</c:v>
                </c:pt>
                <c:pt idx="148">
                  <c:v>2.5721527973884295E-15</c:v>
                </c:pt>
                <c:pt idx="149">
                  <c:v>3.6888398799673721E-15</c:v>
                </c:pt>
                <c:pt idx="150">
                  <c:v>6.5460677314038165E-15</c:v>
                </c:pt>
                <c:pt idx="151">
                  <c:v>1.3712697492332301E-14</c:v>
                </c:pt>
                <c:pt idx="152">
                  <c:v>1.7506188786440119E-14</c:v>
                </c:pt>
                <c:pt idx="153">
                  <c:v>1.6646511321563854E-14</c:v>
                </c:pt>
                <c:pt idx="154">
                  <c:v>1.4836625988454277E-14</c:v>
                </c:pt>
                <c:pt idx="155">
                  <c:v>1.0983568601643883E-14</c:v>
                </c:pt>
                <c:pt idx="156">
                  <c:v>1.2137287089481076E-14</c:v>
                </c:pt>
                <c:pt idx="157">
                  <c:v>1.4133394317511466E-14</c:v>
                </c:pt>
                <c:pt idx="158">
                  <c:v>1.4644892936494745E-14</c:v>
                </c:pt>
                <c:pt idx="159">
                  <c:v>1.9800929936487358E-14</c:v>
                </c:pt>
                <c:pt idx="160">
                  <c:v>1.6690999911429048E-14</c:v>
                </c:pt>
                <c:pt idx="161">
                  <c:v>1.4549844108068146E-14</c:v>
                </c:pt>
                <c:pt idx="162">
                  <c:v>1.2049740881577355E-14</c:v>
                </c:pt>
                <c:pt idx="163">
                  <c:v>1.2378895701831945E-14</c:v>
                </c:pt>
                <c:pt idx="164">
                  <c:v>1.0582769858778415E-14</c:v>
                </c:pt>
                <c:pt idx="165">
                  <c:v>1.3472951719544206E-14</c:v>
                </c:pt>
                <c:pt idx="166">
                  <c:v>1.5253348460687982E-14</c:v>
                </c:pt>
                <c:pt idx="167">
                  <c:v>1.8302389996454755E-14</c:v>
                </c:pt>
                <c:pt idx="168">
                  <c:v>2.0167397479332784E-14</c:v>
                </c:pt>
                <c:pt idx="169">
                  <c:v>4.9062882094491501E-14</c:v>
                </c:pt>
                <c:pt idx="170">
                  <c:v>1.695003938414116E-13</c:v>
                </c:pt>
                <c:pt idx="171">
                  <c:v>5.4282139157750908E-13</c:v>
                </c:pt>
                <c:pt idx="172">
                  <c:v>1.2147746980445404E-12</c:v>
                </c:pt>
                <c:pt idx="173">
                  <c:v>1.868361668166468E-12</c:v>
                </c:pt>
                <c:pt idx="174">
                  <c:v>1.8619590889874918E-12</c:v>
                </c:pt>
                <c:pt idx="175">
                  <c:v>1.1563350358297045E-12</c:v>
                </c:pt>
                <c:pt idx="176">
                  <c:v>1.069448880541392E-12</c:v>
                </c:pt>
                <c:pt idx="177">
                  <c:v>9.9671305844936808E-13</c:v>
                </c:pt>
                <c:pt idx="178">
                  <c:v>8.0777819132164883E-13</c:v>
                </c:pt>
                <c:pt idx="179">
                  <c:v>4.3892873358349671E-13</c:v>
                </c:pt>
                <c:pt idx="180">
                  <c:v>2.0529103694527386E-13</c:v>
                </c:pt>
                <c:pt idx="181">
                  <c:v>1.2107756426926303E-13</c:v>
                </c:pt>
                <c:pt idx="182">
                  <c:v>7.6923601338028403E-14</c:v>
                </c:pt>
                <c:pt idx="183">
                  <c:v>6.0886666823419236E-14</c:v>
                </c:pt>
                <c:pt idx="184">
                  <c:v>4.2173571142365121E-14</c:v>
                </c:pt>
                <c:pt idx="185">
                  <c:v>3.571375900252607E-14</c:v>
                </c:pt>
                <c:pt idx="186">
                  <c:v>3.217662207911157E-14</c:v>
                </c:pt>
                <c:pt idx="187">
                  <c:v>2.4728687782519633E-14</c:v>
                </c:pt>
                <c:pt idx="188">
                  <c:v>2.1576800506829733E-14</c:v>
                </c:pt>
                <c:pt idx="189">
                  <c:v>1.6760416753965369E-14</c:v>
                </c:pt>
                <c:pt idx="190">
                  <c:v>1.8326959064518716E-14</c:v>
                </c:pt>
                <c:pt idx="191">
                  <c:v>1.6417604138423562E-14</c:v>
                </c:pt>
                <c:pt idx="192">
                  <c:v>1.1763053257120905E-14</c:v>
                </c:pt>
                <c:pt idx="193">
                  <c:v>8.7045730914050611E-15</c:v>
                </c:pt>
                <c:pt idx="194">
                  <c:v>6.581274855296011E-15</c:v>
                </c:pt>
                <c:pt idx="195">
                  <c:v>8.3096097951670695E-15</c:v>
                </c:pt>
                <c:pt idx="196">
                  <c:v>1.6623154282588621E-14</c:v>
                </c:pt>
                <c:pt idx="197">
                  <c:v>1.7818126305939523E-14</c:v>
                </c:pt>
                <c:pt idx="198">
                  <c:v>1.5076389627370565E-14</c:v>
                </c:pt>
                <c:pt idx="199">
                  <c:v>1.1986572078146885E-14</c:v>
                </c:pt>
                <c:pt idx="200">
                  <c:v>1.0495622219510053E-14</c:v>
                </c:pt>
                <c:pt idx="201">
                  <c:v>9.2437542335714459E-15</c:v>
                </c:pt>
                <c:pt idx="202">
                  <c:v>8.8334067412478382E-15</c:v>
                </c:pt>
                <c:pt idx="203">
                  <c:v>7.9958866974359982E-15</c:v>
                </c:pt>
                <c:pt idx="204">
                  <c:v>6.9861255028540323E-15</c:v>
                </c:pt>
                <c:pt idx="205">
                  <c:v>6.7241277396893563E-15</c:v>
                </c:pt>
                <c:pt idx="206">
                  <c:v>6.4777677603028784E-15</c:v>
                </c:pt>
                <c:pt idx="207">
                  <c:v>6.3352060476680701E-15</c:v>
                </c:pt>
                <c:pt idx="208">
                  <c:v>5.7424435658979584E-15</c:v>
                </c:pt>
                <c:pt idx="209">
                  <c:v>5.7828831610477596E-15</c:v>
                </c:pt>
                <c:pt idx="210">
                  <c:v>6.2034582933953807E-15</c:v>
                </c:pt>
                <c:pt idx="211">
                  <c:v>6.4643782679446859E-15</c:v>
                </c:pt>
                <c:pt idx="212">
                  <c:v>4.5578215602594131E-15</c:v>
                </c:pt>
                <c:pt idx="213">
                  <c:v>1.9607249355293457E-15</c:v>
                </c:pt>
                <c:pt idx="214">
                  <c:v>9.1187102428068742E-16</c:v>
                </c:pt>
                <c:pt idx="215">
                  <c:v>1.8535332914370973E-15</c:v>
                </c:pt>
                <c:pt idx="216">
                  <c:v>4.1775146625408999E-15</c:v>
                </c:pt>
                <c:pt idx="217">
                  <c:v>4.7846460138999383E-15</c:v>
                </c:pt>
                <c:pt idx="218">
                  <c:v>3.7709128931143698E-15</c:v>
                </c:pt>
                <c:pt idx="219">
                  <c:v>3.6800173237889043E-15</c:v>
                </c:pt>
                <c:pt idx="220">
                  <c:v>3.1922129833141282E-15</c:v>
                </c:pt>
                <c:pt idx="221">
                  <c:v>2.7547650091687044E-15</c:v>
                </c:pt>
                <c:pt idx="222">
                  <c:v>2.7095954242755099E-15</c:v>
                </c:pt>
                <c:pt idx="223">
                  <c:v>2.5181475121204468E-15</c:v>
                </c:pt>
                <c:pt idx="224">
                  <c:v>2.3861543766450755E-15</c:v>
                </c:pt>
                <c:pt idx="225">
                  <c:v>2.5349137790941622E-15</c:v>
                </c:pt>
                <c:pt idx="226">
                  <c:v>1.6961149996733672E-15</c:v>
                </c:pt>
                <c:pt idx="227">
                  <c:v>1.4035188184876513E-15</c:v>
                </c:pt>
                <c:pt idx="228">
                  <c:v>1.3133213641455944E-15</c:v>
                </c:pt>
                <c:pt idx="229">
                  <c:v>1.4465079068669909E-15</c:v>
                </c:pt>
                <c:pt idx="230">
                  <c:v>1.5419294399669855E-15</c:v>
                </c:pt>
                <c:pt idx="231">
                  <c:v>1.8194228051126684E-15</c:v>
                </c:pt>
                <c:pt idx="232">
                  <c:v>1.9383614586784023E-15</c:v>
                </c:pt>
                <c:pt idx="233">
                  <c:v>1.8517052421207748E-15</c:v>
                </c:pt>
                <c:pt idx="234">
                  <c:v>2.1983709140338877E-15</c:v>
                </c:pt>
                <c:pt idx="235">
                  <c:v>2.1543204265326788E-15</c:v>
                </c:pt>
                <c:pt idx="236">
                  <c:v>2.3343533448246153E-15</c:v>
                </c:pt>
                <c:pt idx="237">
                  <c:v>2.5038389096993756E-15</c:v>
                </c:pt>
                <c:pt idx="238">
                  <c:v>2.6885906542403353E-15</c:v>
                </c:pt>
                <c:pt idx="239">
                  <c:v>2.9454967094361716E-15</c:v>
                </c:pt>
                <c:pt idx="240">
                  <c:v>2.6611897201650323E-15</c:v>
                </c:pt>
                <c:pt idx="241">
                  <c:v>3.4274203349631795E-15</c:v>
                </c:pt>
                <c:pt idx="242">
                  <c:v>3.4853631612199546E-15</c:v>
                </c:pt>
                <c:pt idx="243">
                  <c:v>5.893610582077891E-15</c:v>
                </c:pt>
                <c:pt idx="244">
                  <c:v>1.1216863702820742E-14</c:v>
                </c:pt>
                <c:pt idx="245">
                  <c:v>1.464706680314138E-14</c:v>
                </c:pt>
                <c:pt idx="246">
                  <c:v>1.4231140337322688E-14</c:v>
                </c:pt>
                <c:pt idx="247">
                  <c:v>2.0790614849531452E-14</c:v>
                </c:pt>
                <c:pt idx="248">
                  <c:v>2.3550694775135176E-14</c:v>
                </c:pt>
                <c:pt idx="249" formatCode="0.00E+00">
                  <c:v>1.1185724000000001E-14</c:v>
                </c:pt>
                <c:pt idx="250" formatCode="0.00E+00">
                  <c:v>1.2457192E-14</c:v>
                </c:pt>
                <c:pt idx="251" formatCode="0.00E+00">
                  <c:v>1.1160072000000001E-14</c:v>
                </c:pt>
                <c:pt idx="252" formatCode="0.00E+00">
                  <c:v>7.9850320000000007E-15</c:v>
                </c:pt>
                <c:pt idx="253" formatCode="0.00E+00">
                  <c:v>5.9236760000000008E-15</c:v>
                </c:pt>
                <c:pt idx="254" formatCode="0.00E+00">
                  <c:v>4.6389464E-15</c:v>
                </c:pt>
                <c:pt idx="255" formatCode="0.00E+00">
                  <c:v>3.7852188000000006E-15</c:v>
                </c:pt>
                <c:pt idx="256" formatCode="0.00E+00">
                  <c:v>3.3085756000000002E-15</c:v>
                </c:pt>
                <c:pt idx="257" formatCode="0.00E+00">
                  <c:v>3.6162060000000004E-15</c:v>
                </c:pt>
                <c:pt idx="258" formatCode="0.00E+00">
                  <c:v>4.3010660000000002E-15</c:v>
                </c:pt>
                <c:pt idx="259" formatCode="0.00E+00">
                  <c:v>3.2854888000000003E-15</c:v>
                </c:pt>
                <c:pt idx="260" formatCode="0.00E+00">
                  <c:v>1.8935048E-15</c:v>
                </c:pt>
                <c:pt idx="261" formatCode="0.00E+00">
                  <c:v>1.6380980000000001E-15</c:v>
                </c:pt>
                <c:pt idx="262" formatCode="0.00E+00">
                  <c:v>2.5939012000000004E-15</c:v>
                </c:pt>
                <c:pt idx="263" formatCode="0.00E+00">
                  <c:v>3.2369920000000002E-15</c:v>
                </c:pt>
                <c:pt idx="264" formatCode="0.00E+00">
                  <c:v>2.8166380000000003E-15</c:v>
                </c:pt>
                <c:pt idx="265" formatCode="0.00E+00">
                  <c:v>2.5208655999999999E-15</c:v>
                </c:pt>
                <c:pt idx="266" formatCode="0.00E+00">
                  <c:v>2.5192200000000003E-15</c:v>
                </c:pt>
                <c:pt idx="267" formatCode="0.00E+00">
                  <c:v>2.5257540000000001E-15</c:v>
                </c:pt>
                <c:pt idx="268" formatCode="0.00E+00">
                  <c:v>2.5542132000000004E-15</c:v>
                </c:pt>
                <c:pt idx="269" formatCode="0.00E+00">
                  <c:v>2.6093408000000002E-15</c:v>
                </c:pt>
                <c:pt idx="270" formatCode="0.00E+00">
                  <c:v>2.6912820000000003E-15</c:v>
                </c:pt>
                <c:pt idx="271" formatCode="0.00E+00">
                  <c:v>2.8015372000000003E-15</c:v>
                </c:pt>
                <c:pt idx="272" formatCode="0.00E+00">
                  <c:v>2.9432040000000002E-15</c:v>
                </c:pt>
                <c:pt idx="273" formatCode="0.00E+00">
                  <c:v>3.1209772000000002E-15</c:v>
                </c:pt>
                <c:pt idx="274" formatCode="0.00E+00">
                  <c:v>3.3416328000000001E-15</c:v>
                </c:pt>
                <c:pt idx="275" formatCode="0.00E+00">
                  <c:v>3.6147539999999999E-15</c:v>
                </c:pt>
                <c:pt idx="276" formatCode="0.00E+00">
                  <c:v>3.9539896000000003E-15</c:v>
                </c:pt>
                <c:pt idx="277" formatCode="0.00E+00">
                  <c:v>4.3790384000000005E-15</c:v>
                </c:pt>
                <c:pt idx="278" formatCode="0.00E+00">
                  <c:v>4.9188920000000002E-15</c:v>
                </c:pt>
                <c:pt idx="279" formatCode="0.00E+00">
                  <c:v>5.6192400000000002E-15</c:v>
                </c:pt>
                <c:pt idx="280" formatCode="0.00E+00">
                  <c:v>6.5523920000000004E-15</c:v>
                </c:pt>
                <c:pt idx="281" formatCode="0.00E+00">
                  <c:v>7.841768E-15</c:v>
                </c:pt>
                <c:pt idx="282" formatCode="0.00E+00">
                  <c:v>9.7109760000000014E-15</c:v>
                </c:pt>
                <c:pt idx="283" formatCode="0.00E+00">
                  <c:v>1.2578676E-14</c:v>
                </c:pt>
                <c:pt idx="284" formatCode="0.00E+00">
                  <c:v>1.7107948000000003E-14</c:v>
                </c:pt>
                <c:pt idx="285" formatCode="0.00E+00">
                  <c:v>2.2595540000000001E-14</c:v>
                </c:pt>
                <c:pt idx="286" formatCode="0.00E+00">
                  <c:v>2.1338592000000002E-14</c:v>
                </c:pt>
                <c:pt idx="287" formatCode="0.00E+00">
                  <c:v>1.4415939999999999E-14</c:v>
                </c:pt>
                <c:pt idx="288" formatCode="0.00E+00">
                  <c:v>9.9432960000000012E-15</c:v>
                </c:pt>
                <c:pt idx="289" formatCode="0.00E+00">
                  <c:v>9.8953799999999995E-15</c:v>
                </c:pt>
                <c:pt idx="290" formatCode="0.00E+00">
                  <c:v>1.56332E-14</c:v>
                </c:pt>
                <c:pt idx="291" formatCode="0.00E+00">
                  <c:v>2.4360688000000002E-14</c:v>
                </c:pt>
                <c:pt idx="292" formatCode="0.00E+00">
                  <c:v>2.5182036000000002E-14</c:v>
                </c:pt>
                <c:pt idx="293" formatCode="0.00E+00">
                  <c:v>1.9146556000000001E-14</c:v>
                </c:pt>
                <c:pt idx="294" formatCode="0.00E+00">
                  <c:v>8.323348000000001E-15</c:v>
                </c:pt>
                <c:pt idx="295" formatCode="0.00E+00">
                  <c:v>1.8559464000000004E-15</c:v>
                </c:pt>
                <c:pt idx="296" formatCode="0.00E+00">
                  <c:v>8.4564479999999999E-15</c:v>
                </c:pt>
                <c:pt idx="297" formatCode="0.00E+00">
                  <c:v>1.0185296000000002E-14</c:v>
                </c:pt>
                <c:pt idx="298" formatCode="0.00E+00">
                  <c:v>9.7429200000000009E-15</c:v>
                </c:pt>
                <c:pt idx="299" formatCode="0.00E+00">
                  <c:v>1.0962600000000002E-14</c:v>
                </c:pt>
                <c:pt idx="300" formatCode="0.00E+00">
                  <c:v>1.6909992000000002E-14</c:v>
                </c:pt>
                <c:pt idx="301" formatCode="0.00E+00">
                  <c:v>2.1269380000000002E-14</c:v>
                </c:pt>
                <c:pt idx="302" formatCode="0.00E+00">
                  <c:v>2.1032220000000004E-14</c:v>
                </c:pt>
                <c:pt idx="303" formatCode="0.00E+00">
                  <c:v>2.0197804000000003E-14</c:v>
                </c:pt>
                <c:pt idx="304" formatCode="0.00E+00">
                  <c:v>1.7739568000000001E-14</c:v>
                </c:pt>
                <c:pt idx="305" formatCode="0.00E+00">
                  <c:v>1.3182708E-14</c:v>
                </c:pt>
                <c:pt idx="306" formatCode="0.00E+00">
                  <c:v>1.1678436000000001E-14</c:v>
                </c:pt>
                <c:pt idx="307" formatCode="0.00E+00">
                  <c:v>1.2204544000000002E-14</c:v>
                </c:pt>
                <c:pt idx="308" formatCode="0.00E+00">
                  <c:v>1.3215136000000001E-14</c:v>
                </c:pt>
                <c:pt idx="309" formatCode="0.00E+00">
                  <c:v>1.4431428E-14</c:v>
                </c:pt>
                <c:pt idx="310" formatCode="0.00E+00">
                  <c:v>1.5879072000000001E-14</c:v>
                </c:pt>
                <c:pt idx="311" formatCode="0.00E+00">
                  <c:v>1.7662612000000001E-14</c:v>
                </c:pt>
                <c:pt idx="312" formatCode="0.00E+00">
                  <c:v>1.9933056000000002E-14</c:v>
                </c:pt>
                <c:pt idx="313" formatCode="0.00E+00">
                  <c:v>2.2912076000000002E-14</c:v>
                </c:pt>
                <c:pt idx="314" formatCode="0.00E+00">
                  <c:v>2.6912336000000001E-14</c:v>
                </c:pt>
                <c:pt idx="315" formatCode="0.00E+00">
                  <c:v>3.2013212000000003E-14</c:v>
                </c:pt>
                <c:pt idx="316" formatCode="0.00E+00">
                  <c:v>3.5505756000000005E-14</c:v>
                </c:pt>
                <c:pt idx="317" formatCode="0.00E+00">
                  <c:v>2.9731152000000004E-14</c:v>
                </c:pt>
                <c:pt idx="318" formatCode="0.00E+00">
                  <c:v>2.6483996000000001E-14</c:v>
                </c:pt>
                <c:pt idx="319" formatCode="0.00E+00">
                  <c:v>3.5680964000000002E-14</c:v>
                </c:pt>
                <c:pt idx="320" formatCode="0.00E+00">
                  <c:v>4.8275612000000005E-14</c:v>
                </c:pt>
                <c:pt idx="321" formatCode="0.00E+00">
                  <c:v>6.5765919999999996E-14</c:v>
                </c:pt>
                <c:pt idx="322" formatCode="0.00E+00">
                  <c:v>9.2589200000000018E-14</c:v>
                </c:pt>
                <c:pt idx="323" formatCode="0.00E+00">
                  <c:v>1.3687036000000001E-13</c:v>
                </c:pt>
                <c:pt idx="324" formatCode="0.00E+00">
                  <c:v>2.1327944000000003E-13</c:v>
                </c:pt>
                <c:pt idx="325" formatCode="0.00E+00">
                  <c:v>3.2832140000000006E-13</c:v>
                </c:pt>
                <c:pt idx="326" formatCode="0.00E+00">
                  <c:v>4.0222336000000003E-13</c:v>
                </c:pt>
                <c:pt idx="327" formatCode="0.00E+00">
                  <c:v>3.8236484000000004E-13</c:v>
                </c:pt>
                <c:pt idx="328" formatCode="0.00E+00">
                  <c:v>3.5340228000000003E-13</c:v>
                </c:pt>
                <c:pt idx="329" formatCode="0.00E+00">
                  <c:v>3.5093388000000006E-13</c:v>
                </c:pt>
                <c:pt idx="330" formatCode="0.00E+00">
                  <c:v>3.7536136000000004E-13</c:v>
                </c:pt>
                <c:pt idx="331" formatCode="0.00E+00">
                  <c:v>4.4168388000000005E-13</c:v>
                </c:pt>
                <c:pt idx="332" formatCode="0.00E+00">
                  <c:v>5.3181920000000009E-13</c:v>
                </c:pt>
                <c:pt idx="333" formatCode="0.00E+00">
                  <c:v>5.2523680000000006E-13</c:v>
                </c:pt>
                <c:pt idx="334" formatCode="0.00E+00">
                  <c:v>4.4021735999999999E-13</c:v>
                </c:pt>
                <c:pt idx="335" formatCode="0.00E+00">
                  <c:v>4.0081492000000001E-13</c:v>
                </c:pt>
                <c:pt idx="336" formatCode="0.00E+00">
                  <c:v>3.6571040000000004E-13</c:v>
                </c:pt>
                <c:pt idx="337" formatCode="0.00E+00">
                  <c:v>3.3371315999999999E-13</c:v>
                </c:pt>
                <c:pt idx="338" formatCode="0.00E+00">
                  <c:v>2.9568044000000003E-13</c:v>
                </c:pt>
                <c:pt idx="339" formatCode="0.00E+00">
                  <c:v>2.0691000000000002E-13</c:v>
                </c:pt>
                <c:pt idx="340" formatCode="0.00E+00">
                  <c:v>1.1281556000000001E-13</c:v>
                </c:pt>
                <c:pt idx="341" formatCode="0.00E+00">
                  <c:v>6.5296440000000007E-14</c:v>
                </c:pt>
                <c:pt idx="342" formatCode="0.00E+00">
                  <c:v>5.8830200000000002E-14</c:v>
                </c:pt>
                <c:pt idx="343" formatCode="0.00E+00">
                  <c:v>7.165620000000001E-14</c:v>
                </c:pt>
                <c:pt idx="344" formatCode="0.00E+00">
                  <c:v>8.8455840000000013E-14</c:v>
                </c:pt>
                <c:pt idx="345" formatCode="0.00E+00">
                  <c:v>1.0765128000000001E-13</c:v>
                </c:pt>
                <c:pt idx="346" formatCode="0.00E+00">
                  <c:v>1.2357972000000001E-13</c:v>
                </c:pt>
                <c:pt idx="347" formatCode="0.00E+00">
                  <c:v>1.4114408000000002E-13</c:v>
                </c:pt>
                <c:pt idx="348" formatCode="0.00E+00">
                  <c:v>1.8536232000000002E-13</c:v>
                </c:pt>
                <c:pt idx="349" formatCode="0.00E+00">
                  <c:v>2.6881844000000004E-13</c:v>
                </c:pt>
                <c:pt idx="350" formatCode="0.00E+00">
                  <c:v>3.9758179999999999E-13</c:v>
                </c:pt>
                <c:pt idx="351" formatCode="0.00E+00">
                  <c:v>5.0713520000000005E-13</c:v>
                </c:pt>
                <c:pt idx="352" formatCode="0.00E+00">
                  <c:v>5.0490880000000003E-13</c:v>
                </c:pt>
                <c:pt idx="353" formatCode="0.00E+00">
                  <c:v>4.6880724000000004E-13</c:v>
                </c:pt>
                <c:pt idx="354" formatCode="0.00E+00">
                  <c:v>4.6216676000000007E-13</c:v>
                </c:pt>
                <c:pt idx="355" formatCode="0.00E+00">
                  <c:v>4.9842320000000004E-13</c:v>
                </c:pt>
                <c:pt idx="356" formatCode="0.00E+00">
                  <c:v>5.607624000000001E-13</c:v>
                </c:pt>
                <c:pt idx="357" formatCode="0.00E+00">
                  <c:v>6.2039120000000003E-13</c:v>
                </c:pt>
                <c:pt idx="358" formatCode="0.00E+00">
                  <c:v>5.9532000000000003E-13</c:v>
                </c:pt>
                <c:pt idx="359" formatCode="0.00E+00">
                  <c:v>4.7228236000000001E-13</c:v>
                </c:pt>
                <c:pt idx="360" formatCode="0.00E+00">
                  <c:v>3.2847144000000001E-13</c:v>
                </c:pt>
                <c:pt idx="361" formatCode="0.00E+00">
                  <c:v>2.0196836000000001E-13</c:v>
                </c:pt>
                <c:pt idx="362" formatCode="0.00E+00">
                  <c:v>1.1030360000000002E-13</c:v>
                </c:pt>
                <c:pt idx="363" formatCode="0.00E+00">
                  <c:v>9.558516E-14</c:v>
                </c:pt>
                <c:pt idx="364" formatCode="0.00E+00">
                  <c:v>1.1670692000000001E-13</c:v>
                </c:pt>
                <c:pt idx="365" formatCode="0.00E+00">
                  <c:v>1.0710920000000002E-13</c:v>
                </c:pt>
                <c:pt idx="366" formatCode="0.00E+00">
                  <c:v>8.1128079999999996E-14</c:v>
                </c:pt>
                <c:pt idx="367" formatCode="0.00E+00">
                  <c:v>6.170516000000001E-14</c:v>
                </c:pt>
                <c:pt idx="368" formatCode="0.00E+00">
                  <c:v>5.2993160000000009E-14</c:v>
                </c:pt>
                <c:pt idx="369" formatCode="0.00E+00">
                  <c:v>5.0771600000000003E-14</c:v>
                </c:pt>
                <c:pt idx="370" formatCode="0.00E+00">
                  <c:v>4.743393600000001E-14</c:v>
                </c:pt>
                <c:pt idx="371" formatCode="0.00E+00">
                  <c:v>4.6800380000000001E-14</c:v>
                </c:pt>
                <c:pt idx="372" formatCode="0.00E+00">
                  <c:v>4.7561712000000002E-14</c:v>
                </c:pt>
                <c:pt idx="373" formatCode="0.00E+00">
                  <c:v>4.7802744E-14</c:v>
                </c:pt>
                <c:pt idx="374" formatCode="0.00E+00">
                  <c:v>5.7174920000000008E-14</c:v>
                </c:pt>
                <c:pt idx="375" formatCode="0.00E+00">
                  <c:v>7.3761600000000008E-14</c:v>
                </c:pt>
                <c:pt idx="376" formatCode="0.00E+00">
                  <c:v>8.1040960000000005E-14</c:v>
                </c:pt>
                <c:pt idx="377" formatCode="0.00E+00">
                  <c:v>7.1293200000000009E-14</c:v>
                </c:pt>
                <c:pt idx="378" formatCode="0.00E+00">
                  <c:v>5.2402680000000006E-14</c:v>
                </c:pt>
                <c:pt idx="379" formatCode="0.00E+00">
                  <c:v>3.2690328000000002E-14</c:v>
                </c:pt>
                <c:pt idx="380" formatCode="0.00E+00">
                  <c:v>1.9493100000000001E-14</c:v>
                </c:pt>
                <c:pt idx="381" formatCode="0.00E+00">
                  <c:v>1.4543232000000002E-14</c:v>
                </c:pt>
                <c:pt idx="382" formatCode="0.00E+00">
                  <c:v>1.1176528000000001E-14</c:v>
                </c:pt>
                <c:pt idx="383" formatCode="0.00E+00">
                  <c:v>8.8349360000000015E-15</c:v>
                </c:pt>
                <c:pt idx="384" formatCode="0.00E+00">
                  <c:v>7.8887160000000008E-15</c:v>
                </c:pt>
                <c:pt idx="385" formatCode="0.00E+00">
                  <c:v>7.9758360000000014E-15</c:v>
                </c:pt>
                <c:pt idx="386" formatCode="0.00E+00">
                  <c:v>9.6253079999999998E-15</c:v>
                </c:pt>
                <c:pt idx="387" formatCode="0.00E+00">
                  <c:v>1.1667788000000001E-14</c:v>
                </c:pt>
                <c:pt idx="388" formatCode="0.00E+00">
                  <c:v>1.1571472000000001E-14</c:v>
                </c:pt>
                <c:pt idx="389" formatCode="0.00E+00">
                  <c:v>9.8368160000000011E-15</c:v>
                </c:pt>
                <c:pt idx="390" formatCode="0.00E+00">
                  <c:v>8.2463920000000007E-15</c:v>
                </c:pt>
                <c:pt idx="391" formatCode="0.00E+00">
                  <c:v>7.2222480000000005E-15</c:v>
                </c:pt>
                <c:pt idx="392" formatCode="0.00E+00">
                  <c:v>6.5064120000000012E-15</c:v>
                </c:pt>
                <c:pt idx="393" formatCode="0.00E+00">
                  <c:v>5.1158800000000006E-15</c:v>
                </c:pt>
                <c:pt idx="394" formatCode="0.00E+00">
                  <c:v>3.4418208000000002E-15</c:v>
                </c:pt>
                <c:pt idx="395" formatCode="0.00E+00">
                  <c:v>3.7403035999999998E-15</c:v>
                </c:pt>
                <c:pt idx="396" formatCode="0.00E+00">
                  <c:v>5.4382240000000003E-15</c:v>
                </c:pt>
                <c:pt idx="397" formatCode="0.00E+00">
                  <c:v>7.2754879999999998E-15</c:v>
                </c:pt>
                <c:pt idx="398" formatCode="0.00E+00">
                  <c:v>8.4791960000000001E-15</c:v>
                </c:pt>
                <c:pt idx="399" formatCode="0.00E+00">
                  <c:v>9.201324000000001E-15</c:v>
                </c:pt>
                <c:pt idx="400" formatCode="0.00E+00">
                  <c:v>9.819392E-15</c:v>
                </c:pt>
                <c:pt idx="401" formatCode="0.00E+00">
                  <c:v>1.0591372E-14</c:v>
                </c:pt>
                <c:pt idx="402" formatCode="0.00E+00">
                  <c:v>1.2345872000000002E-14</c:v>
                </c:pt>
                <c:pt idx="403" formatCode="0.00E+00">
                  <c:v>1.5443472000000001E-14</c:v>
                </c:pt>
                <c:pt idx="404" formatCode="0.00E+00">
                  <c:v>2.1738860000000001E-14</c:v>
                </c:pt>
                <c:pt idx="405" formatCode="0.00E+00">
                  <c:v>3.0673500000000004E-14</c:v>
                </c:pt>
                <c:pt idx="406" formatCode="0.00E+00">
                  <c:v>3.8054500000000003E-14</c:v>
                </c:pt>
                <c:pt idx="407" formatCode="0.00E+00">
                  <c:v>4.3120044000000002E-14</c:v>
                </c:pt>
                <c:pt idx="408" formatCode="0.00E+00">
                  <c:v>4.1868904000000004E-14</c:v>
                </c:pt>
                <c:pt idx="409" formatCode="0.00E+00">
                  <c:v>3.6749636000000004E-14</c:v>
                </c:pt>
                <c:pt idx="410" formatCode="0.00E+00">
                  <c:v>3.5356200000000003E-14</c:v>
                </c:pt>
                <c:pt idx="411" formatCode="0.00E+00">
                  <c:v>3.6748184E-14</c:v>
                </c:pt>
                <c:pt idx="412" formatCode="0.00E+00">
                  <c:v>3.6991636000000004E-14</c:v>
                </c:pt>
                <c:pt idx="413" formatCode="0.00E+00">
                  <c:v>3.4728936000000003E-14</c:v>
                </c:pt>
                <c:pt idx="414" formatCode="0.00E+00">
                  <c:v>3.1822031999999997E-14</c:v>
                </c:pt>
                <c:pt idx="415" formatCode="0.00E+00">
                  <c:v>2.9407840000000002E-14</c:v>
                </c:pt>
                <c:pt idx="416" formatCode="0.00E+00">
                  <c:v>2.8259792E-14</c:v>
                </c:pt>
                <c:pt idx="417" formatCode="0.00E+00">
                  <c:v>2.7906956000000003E-14</c:v>
                </c:pt>
                <c:pt idx="418" formatCode="0.00E+00">
                  <c:v>2.8229784000000004E-14</c:v>
                </c:pt>
                <c:pt idx="419" formatCode="0.00E+00">
                  <c:v>3.1510336000000005E-14</c:v>
                </c:pt>
                <c:pt idx="420" formatCode="0.00E+00">
                  <c:v>3.7654232000000004E-14</c:v>
                </c:pt>
                <c:pt idx="421" formatCode="0.00E+00">
                  <c:v>4.1561564000000004E-14</c:v>
                </c:pt>
                <c:pt idx="422" formatCode="0.00E+00">
                  <c:v>4.0773611999999999E-14</c:v>
                </c:pt>
                <c:pt idx="423" formatCode="0.00E+00">
                  <c:v>3.5950552000000002E-14</c:v>
                </c:pt>
                <c:pt idx="424" formatCode="0.00E+00">
                  <c:v>2.8920936E-14</c:v>
                </c:pt>
                <c:pt idx="425" formatCode="0.00E+00">
                  <c:v>2.6755520000000003E-14</c:v>
                </c:pt>
                <c:pt idx="426" formatCode="0.00E+00">
                  <c:v>3.1671508000000005E-14</c:v>
                </c:pt>
                <c:pt idx="427" formatCode="0.00E+00">
                  <c:v>3.8210832000000004E-14</c:v>
                </c:pt>
                <c:pt idx="428" formatCode="0.00E+00">
                  <c:v>4.3824748000000006E-14</c:v>
                </c:pt>
                <c:pt idx="429" formatCode="0.00E+00">
                  <c:v>4.6286856000000002E-14</c:v>
                </c:pt>
                <c:pt idx="430" formatCode="0.00E+00">
                  <c:v>4.8961440000000006E-14</c:v>
                </c:pt>
                <c:pt idx="431" formatCode="0.00E+00">
                  <c:v>6.8060080000000001E-14</c:v>
                </c:pt>
                <c:pt idx="432" formatCode="0.00E+00">
                  <c:v>1.2318284E-13</c:v>
                </c:pt>
                <c:pt idx="433" formatCode="0.00E+00">
                  <c:v>1.9607324000000001E-13</c:v>
                </c:pt>
                <c:pt idx="434" formatCode="0.00E+00">
                  <c:v>2.1591240000000001E-13</c:v>
                </c:pt>
                <c:pt idx="435" formatCode="0.00E+00">
                  <c:v>1.8039648000000002E-13</c:v>
                </c:pt>
                <c:pt idx="436" formatCode="0.00E+00">
                  <c:v>1.3945008000000001E-13</c:v>
                </c:pt>
                <c:pt idx="437" formatCode="0.00E+00">
                  <c:v>1.0675588000000001E-13</c:v>
                </c:pt>
                <c:pt idx="438" formatCode="0.00E+00">
                  <c:v>8.8620400000000009E-14</c:v>
                </c:pt>
                <c:pt idx="439" formatCode="0.00E+00">
                  <c:v>1.0684784E-13</c:v>
                </c:pt>
                <c:pt idx="440" formatCode="0.00E+00">
                  <c:v>1.5419271999999999E-13</c:v>
                </c:pt>
                <c:pt idx="441" formatCode="0.00E+00">
                  <c:v>1.8788396000000002E-13</c:v>
                </c:pt>
                <c:pt idx="442" formatCode="0.00E+00">
                  <c:v>1.7710043999999999E-13</c:v>
                </c:pt>
                <c:pt idx="443" formatCode="0.00E+00">
                  <c:v>1.169344E-13</c:v>
                </c:pt>
                <c:pt idx="444" formatCode="0.00E+00">
                  <c:v>4.1166136000000004E-14</c:v>
                </c:pt>
                <c:pt idx="445" formatCode="0.00E+00">
                  <c:v>1.4541296000000001E-13</c:v>
                </c:pt>
                <c:pt idx="446" formatCode="0.00E+00">
                  <c:v>2.5932720000000002E-13</c:v>
                </c:pt>
                <c:pt idx="447" formatCode="0.00E+00">
                  <c:v>3.2065968000000003E-13</c:v>
                </c:pt>
                <c:pt idx="448" formatCode="0.00E+00">
                  <c:v>3.3171908000000004E-13</c:v>
                </c:pt>
                <c:pt idx="449" formatCode="0.00E+00">
                  <c:v>2.9468340000000001E-13</c:v>
                </c:pt>
                <c:pt idx="450" formatCode="0.00E+00">
                  <c:v>2.2690888000000001E-13</c:v>
                </c:pt>
                <c:pt idx="451" formatCode="0.00E+00">
                  <c:v>1.649714E-13</c:v>
                </c:pt>
                <c:pt idx="452" formatCode="0.00E+00">
                  <c:v>1.1617452000000002E-13</c:v>
                </c:pt>
                <c:pt idx="453" formatCode="0.00E+00">
                  <c:v>6.7643840000000005E-14</c:v>
                </c:pt>
                <c:pt idx="454" formatCode="0.00E+00">
                  <c:v>2.1638671999999999E-14</c:v>
                </c:pt>
                <c:pt idx="455" formatCode="0.00E+00">
                  <c:v>7.3185640000000004E-14</c:v>
                </c:pt>
                <c:pt idx="456" formatCode="0.00E+00">
                  <c:v>1.3323552000000002E-13</c:v>
                </c:pt>
                <c:pt idx="457" formatCode="0.00E+00">
                  <c:v>1.6743496000000002E-13</c:v>
                </c:pt>
                <c:pt idx="458" formatCode="0.00E+00">
                  <c:v>1.5823412000000001E-13</c:v>
                </c:pt>
                <c:pt idx="459" formatCode="0.00E+00">
                  <c:v>1.3153183999999999E-13</c:v>
                </c:pt>
                <c:pt idx="460" formatCode="0.00E+00">
                  <c:v>1.1342540000000001E-13</c:v>
                </c:pt>
                <c:pt idx="461" formatCode="0.00E+00">
                  <c:v>1.0321300000000001E-13</c:v>
                </c:pt>
                <c:pt idx="462" formatCode="0.00E+00">
                  <c:v>8.9772320000000004E-14</c:v>
                </c:pt>
                <c:pt idx="463" formatCode="0.00E+00">
                  <c:v>7.3311480000000004E-14</c:v>
                </c:pt>
                <c:pt idx="464" formatCode="0.00E+00">
                  <c:v>6.0132160000000007E-14</c:v>
                </c:pt>
                <c:pt idx="465" formatCode="0.00E+00">
                  <c:v>5.1144280000000003E-14</c:v>
                </c:pt>
                <c:pt idx="466" formatCode="0.00E+00">
                  <c:v>4.4354728000000009E-14</c:v>
                </c:pt>
                <c:pt idx="467" formatCode="0.00E+00">
                  <c:v>3.6178032000000004E-14</c:v>
                </c:pt>
                <c:pt idx="468" formatCode="0.00E+00">
                  <c:v>2.5714436000000001E-14</c:v>
                </c:pt>
                <c:pt idx="469" formatCode="0.00E+00">
                  <c:v>1.6615236000000002E-14</c:v>
                </c:pt>
                <c:pt idx="470" formatCode="0.00E+00">
                  <c:v>1.0874028000000001E-14</c:v>
                </c:pt>
                <c:pt idx="471" formatCode="0.00E+00">
                  <c:v>7.1733640000000011E-15</c:v>
                </c:pt>
                <c:pt idx="472" formatCode="0.00E+00">
                  <c:v>4.5834800000000009E-15</c:v>
                </c:pt>
                <c:pt idx="473" formatCode="0.00E+00">
                  <c:v>2.8965948000000003E-15</c:v>
                </c:pt>
                <c:pt idx="474" formatCode="0.00E+00">
                  <c:v>2.7709000000000001E-15</c:v>
                </c:pt>
                <c:pt idx="475" formatCode="0.00E+00">
                  <c:v>4.4695948000000008E-15</c:v>
                </c:pt>
                <c:pt idx="476" formatCode="0.00E+00">
                  <c:v>7.9516360000000007E-15</c:v>
                </c:pt>
                <c:pt idx="477" formatCode="0.00E+00">
                  <c:v>1.3657028000000001E-14</c:v>
                </c:pt>
                <c:pt idx="478" formatCode="0.00E+00">
                  <c:v>2.0120364000000004E-14</c:v>
                </c:pt>
                <c:pt idx="479" formatCode="0.00E+00">
                  <c:v>2.4035440000000002E-14</c:v>
                </c:pt>
                <c:pt idx="480" formatCode="0.00E+00">
                  <c:v>2.3543212000000002E-14</c:v>
                </c:pt>
                <c:pt idx="481" formatCode="0.00E+00">
                  <c:v>2.0047764000000002E-14</c:v>
                </c:pt>
                <c:pt idx="482" formatCode="0.00E+00">
                  <c:v>1.6082836000000003E-14</c:v>
                </c:pt>
                <c:pt idx="483" formatCode="0.00E+00">
                  <c:v>1.2486232000000002E-14</c:v>
                </c:pt>
                <c:pt idx="484" formatCode="0.00E+00">
                  <c:v>9.5585159999999997E-15</c:v>
                </c:pt>
                <c:pt idx="485" formatCode="0.00E+00">
                  <c:v>7.8253120000000014E-15</c:v>
                </c:pt>
                <c:pt idx="486" formatCode="0.00E+00">
                  <c:v>7.1762680000000005E-15</c:v>
                </c:pt>
                <c:pt idx="487" formatCode="0.00E+00">
                  <c:v>7.1844960000000006E-15</c:v>
                </c:pt>
                <c:pt idx="488" formatCode="0.00E+00">
                  <c:v>7.6268720000000012E-15</c:v>
                </c:pt>
                <c:pt idx="489" formatCode="0.00E+00">
                  <c:v>8.228484E-15</c:v>
                </c:pt>
                <c:pt idx="490" formatCode="0.00E+00">
                  <c:v>8.6258480000000015E-15</c:v>
                </c:pt>
                <c:pt idx="491" formatCode="0.00E+00">
                  <c:v>9.6490240000000008E-15</c:v>
                </c:pt>
                <c:pt idx="492" formatCode="0.00E+00">
                  <c:v>1.1684728000000001E-14</c:v>
                </c:pt>
                <c:pt idx="493" formatCode="0.00E+00">
                  <c:v>1.0891936000000002E-14</c:v>
                </c:pt>
                <c:pt idx="494" formatCode="0.00E+00">
                  <c:v>7.073176000000001E-15</c:v>
                </c:pt>
                <c:pt idx="495" formatCode="0.00E+00">
                  <c:v>3.4910436000000002E-15</c:v>
                </c:pt>
                <c:pt idx="496" formatCode="0.00E+00">
                  <c:v>1.6322900000000001E-15</c:v>
                </c:pt>
                <c:pt idx="497" formatCode="0.00E+00">
                  <c:v>1.2885048000000001E-15</c:v>
                </c:pt>
                <c:pt idx="498" formatCode="0.00E+00">
                  <c:v>1.312608E-15</c:v>
                </c:pt>
                <c:pt idx="499" formatCode="0.00E+00">
                  <c:v>1.2753884000000001E-15</c:v>
                </c:pt>
              </c:numCache>
            </c:numRef>
          </c:yVal>
          <c:smooth val="1"/>
          <c:extLst>
            <c:ext xmlns:c16="http://schemas.microsoft.com/office/drawing/2014/chart" uri="{C3380CC4-5D6E-409C-BE32-E72D297353CC}">
              <c16:uniqueId val="{00000000-9C7B-47F1-8F1A-EDB4FB721B2E}"/>
            </c:ext>
          </c:extLst>
        </c:ser>
        <c:ser>
          <c:idx val="4"/>
          <c:order val="1"/>
          <c:tx>
            <c:v>Lower Baffle - Y Response</c:v>
          </c:tx>
          <c:spPr>
            <a:ln w="12700" cap="rnd">
              <a:solidFill>
                <a:schemeClr val="accent2"/>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ASD'!$F$3:$F$502</c:f>
              <c:numCache>
                <c:formatCode>General</c:formatCode>
                <c:ptCount val="500"/>
                <c:pt idx="0">
                  <c:v>6.9608083653114766E-8</c:v>
                </c:pt>
                <c:pt idx="1">
                  <c:v>5.7651014113501286E-8</c:v>
                </c:pt>
                <c:pt idx="2">
                  <c:v>6.3672118520474595E-8</c:v>
                </c:pt>
                <c:pt idx="3">
                  <c:v>5.6883169534832695E-8</c:v>
                </c:pt>
                <c:pt idx="4">
                  <c:v>6.1791867365199746E-8</c:v>
                </c:pt>
                <c:pt idx="5">
                  <c:v>4.9862446453776736E-8</c:v>
                </c:pt>
                <c:pt idx="6">
                  <c:v>4.5846306898319241E-8</c:v>
                </c:pt>
                <c:pt idx="7">
                  <c:v>4.3709515925371974E-8</c:v>
                </c:pt>
                <c:pt idx="8">
                  <c:v>4.4429153154403438E-8</c:v>
                </c:pt>
                <c:pt idx="9">
                  <c:v>3.8125354232150766E-8</c:v>
                </c:pt>
                <c:pt idx="10">
                  <c:v>3.5294259063046302E-8</c:v>
                </c:pt>
                <c:pt idx="11">
                  <c:v>3.3176959529009567E-8</c:v>
                </c:pt>
                <c:pt idx="12">
                  <c:v>3.1837040788621637E-8</c:v>
                </c:pt>
                <c:pt idx="13">
                  <c:v>2.8273054702294543E-8</c:v>
                </c:pt>
                <c:pt idx="14">
                  <c:v>2.2726741617442959E-8</c:v>
                </c:pt>
                <c:pt idx="15">
                  <c:v>1.8298186594792696E-8</c:v>
                </c:pt>
                <c:pt idx="16">
                  <c:v>1.5348264462490873E-8</c:v>
                </c:pt>
                <c:pt idx="17">
                  <c:v>1.3887877540542066E-8</c:v>
                </c:pt>
                <c:pt idx="18">
                  <c:v>1.2971809879660478E-8</c:v>
                </c:pt>
                <c:pt idx="19">
                  <c:v>9.9848557775816552E-9</c:v>
                </c:pt>
                <c:pt idx="20">
                  <c:v>8.5829348841117685E-9</c:v>
                </c:pt>
                <c:pt idx="21">
                  <c:v>6.054841344028628E-9</c:v>
                </c:pt>
                <c:pt idx="22">
                  <c:v>4.2734798686263757E-9</c:v>
                </c:pt>
                <c:pt idx="23">
                  <c:v>2.8130416391574825E-9</c:v>
                </c:pt>
                <c:pt idx="24">
                  <c:v>1.7035398419922881E-9</c:v>
                </c:pt>
                <c:pt idx="25">
                  <c:v>1.0403681704936849E-9</c:v>
                </c:pt>
                <c:pt idx="26">
                  <c:v>5.8780759841111097E-10</c:v>
                </c:pt>
                <c:pt idx="27">
                  <c:v>3.2587152291473992E-10</c:v>
                </c:pt>
                <c:pt idx="28">
                  <c:v>1.8329745603403611E-10</c:v>
                </c:pt>
                <c:pt idx="29">
                  <c:v>1.1400198975139607E-10</c:v>
                </c:pt>
                <c:pt idx="30">
                  <c:v>8.2699482009248287E-11</c:v>
                </c:pt>
                <c:pt idx="31">
                  <c:v>7.4605469958260244E-11</c:v>
                </c:pt>
                <c:pt idx="32">
                  <c:v>7.506405807383577E-11</c:v>
                </c:pt>
                <c:pt idx="33">
                  <c:v>7.0052560109079258E-11</c:v>
                </c:pt>
                <c:pt idx="34">
                  <c:v>6.6105260375775999E-11</c:v>
                </c:pt>
                <c:pt idx="35">
                  <c:v>4.5703355566443777E-11</c:v>
                </c:pt>
                <c:pt idx="36">
                  <c:v>5.0674344375244635E-11</c:v>
                </c:pt>
                <c:pt idx="37">
                  <c:v>5.0600423228506793E-11</c:v>
                </c:pt>
                <c:pt idx="38">
                  <c:v>4.6327971400515419E-11</c:v>
                </c:pt>
                <c:pt idx="39">
                  <c:v>4.1744759763548151E-11</c:v>
                </c:pt>
                <c:pt idx="40">
                  <c:v>3.0681001648857469E-11</c:v>
                </c:pt>
                <c:pt idx="41">
                  <c:v>3.1443766818425138E-11</c:v>
                </c:pt>
                <c:pt idx="42">
                  <c:v>3.0538319849141648E-11</c:v>
                </c:pt>
                <c:pt idx="43">
                  <c:v>3.0494917686757822E-11</c:v>
                </c:pt>
                <c:pt idx="44">
                  <c:v>2.9643729531295091E-11</c:v>
                </c:pt>
                <c:pt idx="45">
                  <c:v>2.7114328064901213E-11</c:v>
                </c:pt>
                <c:pt idx="46">
                  <c:v>2.8577950374184345E-11</c:v>
                </c:pt>
                <c:pt idx="47">
                  <c:v>2.9847100916468458E-11</c:v>
                </c:pt>
                <c:pt idx="48">
                  <c:v>2.3295743566162931E-11</c:v>
                </c:pt>
                <c:pt idx="49">
                  <c:v>2.145602549083677E-11</c:v>
                </c:pt>
                <c:pt idx="50">
                  <c:v>2.0710539834424136E-11</c:v>
                </c:pt>
                <c:pt idx="51">
                  <c:v>2.3496808677782875E-11</c:v>
                </c:pt>
                <c:pt idx="52">
                  <c:v>2.062187476771355E-11</c:v>
                </c:pt>
                <c:pt idx="53">
                  <c:v>1.9320692667391668E-11</c:v>
                </c:pt>
                <c:pt idx="54">
                  <c:v>2.1758897847438658E-11</c:v>
                </c:pt>
                <c:pt idx="55">
                  <c:v>1.9036509449693018E-11</c:v>
                </c:pt>
                <c:pt idx="56">
                  <c:v>2.1625262412112347E-11</c:v>
                </c:pt>
                <c:pt idx="57">
                  <c:v>2.2462231291775865E-11</c:v>
                </c:pt>
                <c:pt idx="58">
                  <c:v>1.5810645363079817E-11</c:v>
                </c:pt>
                <c:pt idx="59">
                  <c:v>1.5791358399671991E-11</c:v>
                </c:pt>
                <c:pt idx="60">
                  <c:v>1.727089541416029E-11</c:v>
                </c:pt>
                <c:pt idx="61">
                  <c:v>1.6511398694381236E-11</c:v>
                </c:pt>
                <c:pt idx="62">
                  <c:v>1.7199126363452404E-11</c:v>
                </c:pt>
                <c:pt idx="63">
                  <c:v>1.6694814287758518E-11</c:v>
                </c:pt>
                <c:pt idx="64">
                  <c:v>1.581505127226601E-11</c:v>
                </c:pt>
                <c:pt idx="65">
                  <c:v>1.6389543210676506E-11</c:v>
                </c:pt>
                <c:pt idx="66">
                  <c:v>1.7156373288263957E-11</c:v>
                </c:pt>
                <c:pt idx="67">
                  <c:v>1.6349993724366854E-11</c:v>
                </c:pt>
                <c:pt idx="68">
                  <c:v>1.526396744365869E-11</c:v>
                </c:pt>
                <c:pt idx="69">
                  <c:v>1.3954528517600781E-11</c:v>
                </c:pt>
                <c:pt idx="70">
                  <c:v>1.3667991853532183E-11</c:v>
                </c:pt>
                <c:pt idx="71">
                  <c:v>1.3092561194236977E-11</c:v>
                </c:pt>
                <c:pt idx="72">
                  <c:v>1.146874979944357E-11</c:v>
                </c:pt>
                <c:pt idx="73">
                  <c:v>1.3954466120278627E-11</c:v>
                </c:pt>
                <c:pt idx="74">
                  <c:v>1.5025060189391558E-11</c:v>
                </c:pt>
                <c:pt idx="75">
                  <c:v>1.4759682855780954E-11</c:v>
                </c:pt>
                <c:pt idx="76">
                  <c:v>1.1077502512786474E-11</c:v>
                </c:pt>
                <c:pt idx="77">
                  <c:v>1.0498707128112243E-11</c:v>
                </c:pt>
                <c:pt idx="78">
                  <c:v>1.094522666036438E-11</c:v>
                </c:pt>
                <c:pt idx="79">
                  <c:v>9.2578521741473503E-12</c:v>
                </c:pt>
                <c:pt idx="80">
                  <c:v>1.0135719583396048E-11</c:v>
                </c:pt>
                <c:pt idx="81">
                  <c:v>1.023877010008185E-11</c:v>
                </c:pt>
                <c:pt idx="82">
                  <c:v>1.0658943014825218E-11</c:v>
                </c:pt>
                <c:pt idx="83">
                  <c:v>8.2453349254175824E-12</c:v>
                </c:pt>
                <c:pt idx="84">
                  <c:v>8.9184845570160385E-12</c:v>
                </c:pt>
                <c:pt idx="85">
                  <c:v>9.1289607367945538E-12</c:v>
                </c:pt>
                <c:pt idx="86">
                  <c:v>7.5224992443247093E-12</c:v>
                </c:pt>
                <c:pt idx="87">
                  <c:v>7.6262108519970246E-12</c:v>
                </c:pt>
                <c:pt idx="88">
                  <c:v>7.1527227504129802E-12</c:v>
                </c:pt>
                <c:pt idx="89">
                  <c:v>7.3036237745584153E-12</c:v>
                </c:pt>
                <c:pt idx="90">
                  <c:v>7.518331899953725E-12</c:v>
                </c:pt>
                <c:pt idx="91">
                  <c:v>7.7167103237019326E-12</c:v>
                </c:pt>
                <c:pt idx="92">
                  <c:v>7.5203664334615626E-12</c:v>
                </c:pt>
                <c:pt idx="93">
                  <c:v>7.1676670419669601E-12</c:v>
                </c:pt>
                <c:pt idx="94">
                  <c:v>7.6479610843815148E-12</c:v>
                </c:pt>
                <c:pt idx="95">
                  <c:v>8.4655150919586235E-12</c:v>
                </c:pt>
                <c:pt idx="96">
                  <c:v>8.1558413526646421E-12</c:v>
                </c:pt>
                <c:pt idx="97">
                  <c:v>8.4532774676605087E-12</c:v>
                </c:pt>
                <c:pt idx="98">
                  <c:v>9.5168901895379937E-12</c:v>
                </c:pt>
                <c:pt idx="99">
                  <c:v>1.0582355877507245E-11</c:v>
                </c:pt>
                <c:pt idx="100">
                  <c:v>1.181255737388144E-11</c:v>
                </c:pt>
                <c:pt idx="101">
                  <c:v>1.3583186406780161E-11</c:v>
                </c:pt>
                <c:pt idx="102">
                  <c:v>1.9484140032856624E-11</c:v>
                </c:pt>
                <c:pt idx="103">
                  <c:v>2.3531207729884166E-11</c:v>
                </c:pt>
                <c:pt idx="104">
                  <c:v>3.3664323782442191E-11</c:v>
                </c:pt>
                <c:pt idx="105">
                  <c:v>6.9036164947883903E-11</c:v>
                </c:pt>
                <c:pt idx="106">
                  <c:v>3.3625245614674016E-11</c:v>
                </c:pt>
                <c:pt idx="107">
                  <c:v>1.5891216921400036E-11</c:v>
                </c:pt>
                <c:pt idx="108">
                  <c:v>8.6410019178003697E-12</c:v>
                </c:pt>
                <c:pt idx="109">
                  <c:v>6.5216488642524148E-12</c:v>
                </c:pt>
                <c:pt idx="110">
                  <c:v>5.3581314568254779E-12</c:v>
                </c:pt>
                <c:pt idx="111">
                  <c:v>3.6930496695699148E-12</c:v>
                </c:pt>
                <c:pt idx="112">
                  <c:v>3.2303215879601766E-12</c:v>
                </c:pt>
                <c:pt idx="113">
                  <c:v>3.5864927699038376E-12</c:v>
                </c:pt>
                <c:pt idx="114">
                  <c:v>2.044661897683598E-12</c:v>
                </c:pt>
                <c:pt idx="115">
                  <c:v>1.3087167287118006E-12</c:v>
                </c:pt>
                <c:pt idx="116">
                  <c:v>1.6977360471381394E-12</c:v>
                </c:pt>
                <c:pt idx="117">
                  <c:v>7.7070415655711556E-13</c:v>
                </c:pt>
                <c:pt idx="118">
                  <c:v>7.510698892872278E-13</c:v>
                </c:pt>
                <c:pt idx="119">
                  <c:v>1.2860834785288455E-12</c:v>
                </c:pt>
                <c:pt idx="120">
                  <c:v>1.6091383777343776E-12</c:v>
                </c:pt>
                <c:pt idx="121">
                  <c:v>2.3241595638386491E-12</c:v>
                </c:pt>
                <c:pt idx="122">
                  <c:v>3.1503694974146274E-12</c:v>
                </c:pt>
                <c:pt idx="123">
                  <c:v>3.7288155322115271E-12</c:v>
                </c:pt>
                <c:pt idx="124">
                  <c:v>5.3994013341200982E-12</c:v>
                </c:pt>
                <c:pt idx="125">
                  <c:v>6.7304241257858182E-12</c:v>
                </c:pt>
                <c:pt idx="126">
                  <c:v>1.06777127863033E-11</c:v>
                </c:pt>
                <c:pt idx="127">
                  <c:v>7.6204776059625211E-12</c:v>
                </c:pt>
                <c:pt idx="128">
                  <c:v>8.0213411888009541E-12</c:v>
                </c:pt>
                <c:pt idx="129">
                  <c:v>1.2196025567225542E-11</c:v>
                </c:pt>
                <c:pt idx="130">
                  <c:v>1.811402398221516E-11</c:v>
                </c:pt>
                <c:pt idx="131">
                  <c:v>3.4609841516173849E-11</c:v>
                </c:pt>
                <c:pt idx="132">
                  <c:v>6.7979639303053811E-11</c:v>
                </c:pt>
                <c:pt idx="133">
                  <c:v>3.9904974870565112E-11</c:v>
                </c:pt>
                <c:pt idx="134">
                  <c:v>2.4292099056761926E-11</c:v>
                </c:pt>
                <c:pt idx="135">
                  <c:v>1.7895003653617139E-11</c:v>
                </c:pt>
                <c:pt idx="136">
                  <c:v>1.464701926769485E-11</c:v>
                </c:pt>
                <c:pt idx="137">
                  <c:v>1.2216771455559875E-11</c:v>
                </c:pt>
                <c:pt idx="138">
                  <c:v>1.0803677561587703E-11</c:v>
                </c:pt>
                <c:pt idx="139">
                  <c:v>9.3048301224286882E-12</c:v>
                </c:pt>
                <c:pt idx="140">
                  <c:v>7.9713789055648613E-12</c:v>
                </c:pt>
                <c:pt idx="141">
                  <c:v>7.1491339034144029E-12</c:v>
                </c:pt>
                <c:pt idx="142">
                  <c:v>6.7948423871533119E-12</c:v>
                </c:pt>
                <c:pt idx="143">
                  <c:v>5.9141464209741699E-12</c:v>
                </c:pt>
                <c:pt idx="144">
                  <c:v>5.9072961497538163E-12</c:v>
                </c:pt>
                <c:pt idx="145">
                  <c:v>5.811492687069584E-12</c:v>
                </c:pt>
                <c:pt idx="146">
                  <c:v>5.699317841820313E-12</c:v>
                </c:pt>
                <c:pt idx="147">
                  <c:v>4.9847639641451751E-12</c:v>
                </c:pt>
                <c:pt idx="148">
                  <c:v>5.4416278401709049E-12</c:v>
                </c:pt>
                <c:pt idx="149">
                  <c:v>4.8246169346192239E-12</c:v>
                </c:pt>
                <c:pt idx="150">
                  <c:v>5.5351975057696723E-12</c:v>
                </c:pt>
                <c:pt idx="151">
                  <c:v>5.6152255738687335E-12</c:v>
                </c:pt>
                <c:pt idx="152">
                  <c:v>5.1775487639359282E-12</c:v>
                </c:pt>
                <c:pt idx="153">
                  <c:v>5.8806271102309738E-12</c:v>
                </c:pt>
                <c:pt idx="154">
                  <c:v>6.4797591676546941E-12</c:v>
                </c:pt>
                <c:pt idx="155">
                  <c:v>6.4855050966217515E-12</c:v>
                </c:pt>
                <c:pt idx="156">
                  <c:v>7.7950832215515173E-12</c:v>
                </c:pt>
                <c:pt idx="157">
                  <c:v>9.4345764795889488E-12</c:v>
                </c:pt>
                <c:pt idx="158">
                  <c:v>1.3209599865533582E-11</c:v>
                </c:pt>
                <c:pt idx="159">
                  <c:v>1.8563354927151641E-11</c:v>
                </c:pt>
                <c:pt idx="160">
                  <c:v>1.3823992445105356E-11</c:v>
                </c:pt>
                <c:pt idx="161">
                  <c:v>5.9048978605147084E-12</c:v>
                </c:pt>
                <c:pt idx="162">
                  <c:v>2.5083174966721839E-12</c:v>
                </c:pt>
                <c:pt idx="163">
                  <c:v>1.3168425566973083E-12</c:v>
                </c:pt>
                <c:pt idx="164">
                  <c:v>5.5623164379542413E-13</c:v>
                </c:pt>
                <c:pt idx="165">
                  <c:v>5.4092530561506256E-13</c:v>
                </c:pt>
                <c:pt idx="166">
                  <c:v>9.9058216170624775E-13</c:v>
                </c:pt>
                <c:pt idx="167">
                  <c:v>1.1536623742651392E-12</c:v>
                </c:pt>
                <c:pt idx="168">
                  <c:v>1.3178803667351412E-12</c:v>
                </c:pt>
                <c:pt idx="169">
                  <c:v>1.4264653119525763E-12</c:v>
                </c:pt>
                <c:pt idx="170">
                  <c:v>1.8094549186440354E-12</c:v>
                </c:pt>
                <c:pt idx="171">
                  <c:v>2.0211018631099922E-12</c:v>
                </c:pt>
                <c:pt idx="172">
                  <c:v>2.6013766687155527E-12</c:v>
                </c:pt>
                <c:pt idx="173">
                  <c:v>3.519410520327231E-12</c:v>
                </c:pt>
                <c:pt idx="174">
                  <c:v>4.5059683972494951E-12</c:v>
                </c:pt>
                <c:pt idx="175">
                  <c:v>4.1337776692515795E-12</c:v>
                </c:pt>
                <c:pt idx="176">
                  <c:v>2.1047977768680206E-12</c:v>
                </c:pt>
                <c:pt idx="177">
                  <c:v>8.8945089156326063E-13</c:v>
                </c:pt>
                <c:pt idx="178">
                  <c:v>3.9041194962719101E-13</c:v>
                </c:pt>
                <c:pt idx="179">
                  <c:v>2.1587539521811993E-13</c:v>
                </c:pt>
                <c:pt idx="180">
                  <c:v>1.928286304343582E-13</c:v>
                </c:pt>
                <c:pt idx="181">
                  <c:v>2.7653726486427569E-13</c:v>
                </c:pt>
                <c:pt idx="182">
                  <c:v>3.474192246832388E-13</c:v>
                </c:pt>
                <c:pt idx="183">
                  <c:v>3.9091240697157465E-13</c:v>
                </c:pt>
                <c:pt idx="184">
                  <c:v>3.8575208607211899E-13</c:v>
                </c:pt>
                <c:pt idx="185">
                  <c:v>4.7930203900625788E-13</c:v>
                </c:pt>
                <c:pt idx="186">
                  <c:v>4.5039926138833843E-13</c:v>
                </c:pt>
                <c:pt idx="187">
                  <c:v>4.4304407170069388E-13</c:v>
                </c:pt>
                <c:pt idx="188">
                  <c:v>4.9353709676144349E-13</c:v>
                </c:pt>
                <c:pt idx="189">
                  <c:v>4.6309881467888586E-13</c:v>
                </c:pt>
                <c:pt idx="190">
                  <c:v>5.2854370637521316E-13</c:v>
                </c:pt>
                <c:pt idx="191">
                  <c:v>5.1027313268527226E-13</c:v>
                </c:pt>
                <c:pt idx="192">
                  <c:v>6.8749212065746844E-13</c:v>
                </c:pt>
                <c:pt idx="193">
                  <c:v>6.9067770152967417E-13</c:v>
                </c:pt>
                <c:pt idx="194">
                  <c:v>5.7245092968212841E-13</c:v>
                </c:pt>
                <c:pt idx="195">
                  <c:v>6.1367416392325808E-13</c:v>
                </c:pt>
                <c:pt idx="196">
                  <c:v>8.7896452397024971E-13</c:v>
                </c:pt>
                <c:pt idx="197">
                  <c:v>1.1666976684900283E-12</c:v>
                </c:pt>
                <c:pt idx="198">
                  <c:v>1.1340792167477923E-12</c:v>
                </c:pt>
                <c:pt idx="199">
                  <c:v>9.6910013265613682E-13</c:v>
                </c:pt>
                <c:pt idx="200">
                  <c:v>8.922773346788891E-13</c:v>
                </c:pt>
                <c:pt idx="201">
                  <c:v>8.2939867154324324E-13</c:v>
                </c:pt>
                <c:pt idx="202">
                  <c:v>8.1623834606475419E-13</c:v>
                </c:pt>
                <c:pt idx="203">
                  <c:v>7.4911248399221051E-13</c:v>
                </c:pt>
                <c:pt idx="204">
                  <c:v>6.557446660876411E-13</c:v>
                </c:pt>
                <c:pt idx="205">
                  <c:v>6.2584663431361433E-13</c:v>
                </c:pt>
                <c:pt idx="206">
                  <c:v>5.8901954388813036E-13</c:v>
                </c:pt>
                <c:pt idx="207">
                  <c:v>5.5186241898621097E-13</c:v>
                </c:pt>
                <c:pt idx="208">
                  <c:v>4.6622969679382063E-13</c:v>
                </c:pt>
                <c:pt idx="209">
                  <c:v>4.2041679858292512E-13</c:v>
                </c:pt>
                <c:pt idx="210">
                  <c:v>3.8588360628557617E-13</c:v>
                </c:pt>
                <c:pt idx="211">
                  <c:v>3.88966479189007E-13</c:v>
                </c:pt>
                <c:pt idx="212">
                  <c:v>3.2316447756512017E-13</c:v>
                </c:pt>
                <c:pt idx="213">
                  <c:v>2.2543869580688496E-13</c:v>
                </c:pt>
                <c:pt idx="214">
                  <c:v>2.161667376831408E-13</c:v>
                </c:pt>
                <c:pt idx="215">
                  <c:v>2.0656840405474776E-13</c:v>
                </c:pt>
                <c:pt idx="216">
                  <c:v>1.5305636718786207E-13</c:v>
                </c:pt>
                <c:pt idx="217">
                  <c:v>6.0025641494957263E-14</c:v>
                </c:pt>
                <c:pt idx="218">
                  <c:v>2.7333704517570546E-14</c:v>
                </c:pt>
                <c:pt idx="219">
                  <c:v>2.021071264646015E-14</c:v>
                </c:pt>
                <c:pt idx="220">
                  <c:v>1.422207542534701E-14</c:v>
                </c:pt>
                <c:pt idx="221">
                  <c:v>1.6567133447693099E-14</c:v>
                </c:pt>
                <c:pt idx="222">
                  <c:v>2.372021006203963E-14</c:v>
                </c:pt>
                <c:pt idx="223">
                  <c:v>3.3704922486311797E-14</c:v>
                </c:pt>
                <c:pt idx="224">
                  <c:v>8.3711696394298052E-14</c:v>
                </c:pt>
                <c:pt idx="225">
                  <c:v>2.8069257312749959E-13</c:v>
                </c:pt>
                <c:pt idx="226">
                  <c:v>5.1291254268819477E-13</c:v>
                </c:pt>
                <c:pt idx="227">
                  <c:v>6.3598154193834094E-13</c:v>
                </c:pt>
                <c:pt idx="228">
                  <c:v>5.5762788440470066E-13</c:v>
                </c:pt>
                <c:pt idx="229">
                  <c:v>5.7226027784896006E-13</c:v>
                </c:pt>
                <c:pt idx="230">
                  <c:v>5.8775915626109952E-13</c:v>
                </c:pt>
                <c:pt idx="231">
                  <c:v>6.8753443214264535E-13</c:v>
                </c:pt>
                <c:pt idx="232">
                  <c:v>7.386807446003691E-13</c:v>
                </c:pt>
                <c:pt idx="233">
                  <c:v>7.1786524171193989E-13</c:v>
                </c:pt>
                <c:pt idx="234">
                  <c:v>8.7017654432945007E-13</c:v>
                </c:pt>
                <c:pt idx="235">
                  <c:v>8.7134366712079993E-13</c:v>
                </c:pt>
                <c:pt idx="236">
                  <c:v>9.641366303461683E-13</c:v>
                </c:pt>
                <c:pt idx="237">
                  <c:v>1.0548888656177367E-12</c:v>
                </c:pt>
                <c:pt idx="238">
                  <c:v>1.1550278124759622E-12</c:v>
                </c:pt>
                <c:pt idx="239">
                  <c:v>1.2928201573924663E-12</c:v>
                </c:pt>
                <c:pt idx="240">
                  <c:v>1.2006888770158623E-12</c:v>
                </c:pt>
                <c:pt idx="241">
                  <c:v>1.5977885849180545E-12</c:v>
                </c:pt>
                <c:pt idx="242">
                  <c:v>1.5451845803438502E-12</c:v>
                </c:pt>
                <c:pt idx="243">
                  <c:v>1.6252641852135258E-12</c:v>
                </c:pt>
                <c:pt idx="244">
                  <c:v>1.9175474808871864E-12</c:v>
                </c:pt>
                <c:pt idx="245">
                  <c:v>2.1139235555943364E-12</c:v>
                </c:pt>
                <c:pt idx="246">
                  <c:v>1.7834007643872284E-12</c:v>
                </c:pt>
                <c:pt idx="247">
                  <c:v>2.110196497274862E-12</c:v>
                </c:pt>
                <c:pt idx="248">
                  <c:v>2.160744379188543E-12</c:v>
                </c:pt>
                <c:pt idx="249" formatCode="0.00E+00">
                  <c:v>1.4549524000000001E-12</c:v>
                </c:pt>
                <c:pt idx="250" formatCode="0.00E+00">
                  <c:v>1.5510264000000003E-12</c:v>
                </c:pt>
                <c:pt idx="251" formatCode="0.00E+00">
                  <c:v>1.6146240000000001E-12</c:v>
                </c:pt>
                <c:pt idx="252" formatCode="0.00E+00">
                  <c:v>1.7091492000000002E-12</c:v>
                </c:pt>
                <c:pt idx="253" formatCode="0.00E+00">
                  <c:v>1.8325692000000001E-12</c:v>
                </c:pt>
                <c:pt idx="254" formatCode="0.00E+00">
                  <c:v>1.9932571999999999E-12</c:v>
                </c:pt>
                <c:pt idx="255" formatCode="0.00E+00">
                  <c:v>2.2127512000000001E-12</c:v>
                </c:pt>
                <c:pt idx="256" formatCode="0.00E+00">
                  <c:v>2.5177680000000001E-12</c:v>
                </c:pt>
                <c:pt idx="257" formatCode="0.00E+00">
                  <c:v>2.7732716000000001E-12</c:v>
                </c:pt>
                <c:pt idx="258" formatCode="0.00E+00">
                  <c:v>2.3312828000000001E-12</c:v>
                </c:pt>
                <c:pt idx="259" formatCode="0.00E+00">
                  <c:v>1.7307356000000002E-12</c:v>
                </c:pt>
                <c:pt idx="260" formatCode="0.00E+00">
                  <c:v>1.1626164000000001E-12</c:v>
                </c:pt>
                <c:pt idx="261" formatCode="0.00E+00">
                  <c:v>9.3741120000000003E-13</c:v>
                </c:pt>
                <c:pt idx="262" formatCode="0.00E+00">
                  <c:v>9.6596720000000017E-13</c:v>
                </c:pt>
                <c:pt idx="263" formatCode="0.00E+00">
                  <c:v>1.3189000000000002E-12</c:v>
                </c:pt>
                <c:pt idx="264" formatCode="0.00E+00">
                  <c:v>1.4550976000000002E-12</c:v>
                </c:pt>
                <c:pt idx="265" formatCode="0.00E+00">
                  <c:v>1.5405720000000003E-12</c:v>
                </c:pt>
                <c:pt idx="266" formatCode="0.00E+00">
                  <c:v>1.6392596E-12</c:v>
                </c:pt>
                <c:pt idx="267" formatCode="0.00E+00">
                  <c:v>1.7354788000000001E-12</c:v>
                </c:pt>
                <c:pt idx="268" formatCode="0.00E+00">
                  <c:v>1.8273904000000002E-12</c:v>
                </c:pt>
                <c:pt idx="269" formatCode="0.00E+00">
                  <c:v>1.9164463999999999E-12</c:v>
                </c:pt>
                <c:pt idx="270" formatCode="0.00E+00">
                  <c:v>2.0038568000000001E-12</c:v>
                </c:pt>
                <c:pt idx="271" formatCode="0.00E+00">
                  <c:v>2.0904444000000002E-12</c:v>
                </c:pt>
                <c:pt idx="272" formatCode="0.00E+00">
                  <c:v>2.1769352000000003E-12</c:v>
                </c:pt>
                <c:pt idx="273" formatCode="0.00E+00">
                  <c:v>2.2639100000000002E-12</c:v>
                </c:pt>
                <c:pt idx="274" formatCode="0.00E+00">
                  <c:v>2.3517560000000002E-12</c:v>
                </c:pt>
                <c:pt idx="275" formatCode="0.00E+00">
                  <c:v>2.4409571999999997E-12</c:v>
                </c:pt>
                <c:pt idx="276" formatCode="0.00E+00">
                  <c:v>2.5319008000000002E-12</c:v>
                </c:pt>
                <c:pt idx="277" formatCode="0.00E+00">
                  <c:v>2.6248772E-12</c:v>
                </c:pt>
                <c:pt idx="278" formatCode="0.00E+00">
                  <c:v>2.7203220000000006E-12</c:v>
                </c:pt>
                <c:pt idx="279" formatCode="0.00E+00">
                  <c:v>2.8185256E-12</c:v>
                </c:pt>
                <c:pt idx="280" formatCode="0.00E+00">
                  <c:v>2.9199720000000001E-12</c:v>
                </c:pt>
                <c:pt idx="281" formatCode="0.00E+00">
                  <c:v>3.0250968000000003E-12</c:v>
                </c:pt>
                <c:pt idx="282" formatCode="0.00E+00">
                  <c:v>3.1344324000000002E-12</c:v>
                </c:pt>
                <c:pt idx="283" formatCode="0.00E+00">
                  <c:v>3.2486564E-12</c:v>
                </c:pt>
                <c:pt idx="284" formatCode="0.00E+00">
                  <c:v>3.3674784000000004E-12</c:v>
                </c:pt>
                <c:pt idx="285" formatCode="0.00E+00">
                  <c:v>3.4840256000000003E-12</c:v>
                </c:pt>
                <c:pt idx="286" formatCode="0.00E+00">
                  <c:v>3.5926836000000005E-12</c:v>
                </c:pt>
                <c:pt idx="287" formatCode="0.00E+00">
                  <c:v>3.7215244000000006E-12</c:v>
                </c:pt>
                <c:pt idx="288" formatCode="0.00E+00">
                  <c:v>3.8677408000000007E-12</c:v>
                </c:pt>
                <c:pt idx="289" formatCode="0.00E+00">
                  <c:v>4.0249440000000003E-12</c:v>
                </c:pt>
                <c:pt idx="290" formatCode="0.00E+00">
                  <c:v>4.1859223999999998E-12</c:v>
                </c:pt>
                <c:pt idx="291" formatCode="0.00E+00">
                  <c:v>4.3091488000000006E-12</c:v>
                </c:pt>
                <c:pt idx="292" formatCode="0.00E+00">
                  <c:v>4.3910900000000004E-12</c:v>
                </c:pt>
                <c:pt idx="293" formatCode="0.00E+00">
                  <c:v>4.5137356000000004E-12</c:v>
                </c:pt>
                <c:pt idx="294" formatCode="0.00E+00">
                  <c:v>4.6188120000000009E-12</c:v>
                </c:pt>
                <c:pt idx="295" formatCode="0.00E+00">
                  <c:v>4.7774188000000006E-12</c:v>
                </c:pt>
                <c:pt idx="296" formatCode="0.00E+00">
                  <c:v>4.9518039999999998E-12</c:v>
                </c:pt>
                <c:pt idx="297" formatCode="0.00E+00">
                  <c:v>5.1371760000000002E-12</c:v>
                </c:pt>
                <c:pt idx="298" formatCode="0.00E+00">
                  <c:v>5.3627200000000012E-12</c:v>
                </c:pt>
                <c:pt idx="299" formatCode="0.00E+00">
                  <c:v>5.597944000000001E-12</c:v>
                </c:pt>
                <c:pt idx="300" formatCode="0.00E+00">
                  <c:v>5.7808960000000003E-12</c:v>
                </c:pt>
                <c:pt idx="301" formatCode="0.00E+00">
                  <c:v>5.9048000000000004E-12</c:v>
                </c:pt>
                <c:pt idx="302" formatCode="0.00E+00">
                  <c:v>6.124536000000001E-12</c:v>
                </c:pt>
                <c:pt idx="303" formatCode="0.00E+00">
                  <c:v>6.394608E-12</c:v>
                </c:pt>
                <c:pt idx="304" formatCode="0.00E+00">
                  <c:v>6.651128000000001E-12</c:v>
                </c:pt>
                <c:pt idx="305" formatCode="0.00E+00">
                  <c:v>6.8989360000000006E-12</c:v>
                </c:pt>
                <c:pt idx="306" formatCode="0.00E+00">
                  <c:v>7.1912720000000007E-12</c:v>
                </c:pt>
                <c:pt idx="307" formatCode="0.00E+00">
                  <c:v>7.5073239999999998E-12</c:v>
                </c:pt>
                <c:pt idx="308" formatCode="0.00E+00">
                  <c:v>7.8325720000000004E-12</c:v>
                </c:pt>
                <c:pt idx="309" formatCode="0.00E+00">
                  <c:v>8.162176E-12</c:v>
                </c:pt>
                <c:pt idx="310" formatCode="0.00E+00">
                  <c:v>8.4908119999999998E-12</c:v>
                </c:pt>
                <c:pt idx="311" formatCode="0.00E+00">
                  <c:v>8.8088000000000002E-12</c:v>
                </c:pt>
                <c:pt idx="312" formatCode="0.00E+00">
                  <c:v>9.1006520000000012E-12</c:v>
                </c:pt>
                <c:pt idx="313" formatCode="0.00E+00">
                  <c:v>9.3499120000000012E-12</c:v>
                </c:pt>
                <c:pt idx="314" formatCode="0.00E+00">
                  <c:v>9.5870720000000006E-12</c:v>
                </c:pt>
                <c:pt idx="315" formatCode="0.00E+00">
                  <c:v>1.0190620000000002E-11</c:v>
                </c:pt>
                <c:pt idx="316" formatCode="0.00E+00">
                  <c:v>1.2802284000000001E-11</c:v>
                </c:pt>
                <c:pt idx="317" formatCode="0.00E+00">
                  <c:v>1.7534836000000003E-11</c:v>
                </c:pt>
                <c:pt idx="318" formatCode="0.00E+00">
                  <c:v>1.9936928000000002E-11</c:v>
                </c:pt>
                <c:pt idx="319" formatCode="0.00E+00">
                  <c:v>2.0927676000000002E-11</c:v>
                </c:pt>
                <c:pt idx="320" formatCode="0.00E+00">
                  <c:v>2.1950852000000003E-11</c:v>
                </c:pt>
                <c:pt idx="321" formatCode="0.00E+00">
                  <c:v>2.3317184E-11</c:v>
                </c:pt>
                <c:pt idx="322" formatCode="0.00E+00">
                  <c:v>2.5095884000000005E-11</c:v>
                </c:pt>
                <c:pt idx="323" formatCode="0.00E+00">
                  <c:v>2.7351808000000004E-11</c:v>
                </c:pt>
                <c:pt idx="324" formatCode="0.00E+00">
                  <c:v>3.0191436000000003E-11</c:v>
                </c:pt>
                <c:pt idx="325" formatCode="0.00E+00">
                  <c:v>3.3780296000000001E-11</c:v>
                </c:pt>
                <c:pt idx="326" formatCode="0.00E+00">
                  <c:v>3.8390395999999999E-11</c:v>
                </c:pt>
                <c:pt idx="327" formatCode="0.00E+00">
                  <c:v>4.4448624000000006E-11</c:v>
                </c:pt>
                <c:pt idx="328" formatCode="0.00E+00">
                  <c:v>5.2572080000000004E-11</c:v>
                </c:pt>
                <c:pt idx="329" formatCode="0.00E+00">
                  <c:v>6.3704080000000013E-11</c:v>
                </c:pt>
                <c:pt idx="330" formatCode="0.00E+00">
                  <c:v>7.9240480000000008E-11</c:v>
                </c:pt>
                <c:pt idx="331" formatCode="0.00E+00">
                  <c:v>1.0252572E-10</c:v>
                </c:pt>
                <c:pt idx="332" formatCode="0.00E+00">
                  <c:v>1.2819708E-10</c:v>
                </c:pt>
                <c:pt idx="333" formatCode="0.00E+00">
                  <c:v>1.2394756000000001E-10</c:v>
                </c:pt>
                <c:pt idx="334" formatCode="0.00E+00">
                  <c:v>9.1287240000000012E-11</c:v>
                </c:pt>
                <c:pt idx="335" formatCode="0.00E+00">
                  <c:v>6.4618840000000008E-11</c:v>
                </c:pt>
                <c:pt idx="336" formatCode="0.00E+00">
                  <c:v>5.1604080000000011E-11</c:v>
                </c:pt>
                <c:pt idx="337" formatCode="0.00E+00">
                  <c:v>5.727656E-11</c:v>
                </c:pt>
                <c:pt idx="338" formatCode="0.00E+00">
                  <c:v>8.0566640000000011E-11</c:v>
                </c:pt>
                <c:pt idx="339" formatCode="0.00E+00">
                  <c:v>9.4980160000000006E-11</c:v>
                </c:pt>
                <c:pt idx="340" formatCode="0.00E+00">
                  <c:v>8.5314680000000001E-11</c:v>
                </c:pt>
                <c:pt idx="341" formatCode="0.00E+00">
                  <c:v>7.127384000000001E-11</c:v>
                </c:pt>
                <c:pt idx="342" formatCode="0.00E+00">
                  <c:v>6.0480640000000002E-11</c:v>
                </c:pt>
                <c:pt idx="343" formatCode="0.00E+00">
                  <c:v>5.268824E-11</c:v>
                </c:pt>
                <c:pt idx="344" formatCode="0.00E+00">
                  <c:v>4.7093200000000008E-11</c:v>
                </c:pt>
                <c:pt idx="345" formatCode="0.00E+00">
                  <c:v>4.3851368000000004E-11</c:v>
                </c:pt>
                <c:pt idx="346" formatCode="0.00E+00">
                  <c:v>4.3809260000000008E-11</c:v>
                </c:pt>
                <c:pt idx="347" formatCode="0.00E+00">
                  <c:v>4.3993180000000002E-11</c:v>
                </c:pt>
                <c:pt idx="348" formatCode="0.00E+00">
                  <c:v>4.2593452000000001E-11</c:v>
                </c:pt>
                <c:pt idx="349" formatCode="0.00E+00">
                  <c:v>4.1180656000000004E-11</c:v>
                </c:pt>
                <c:pt idx="350" formatCode="0.00E+00">
                  <c:v>4.0370440000000001E-11</c:v>
                </c:pt>
                <c:pt idx="351" formatCode="0.00E+00">
                  <c:v>4.0295420000000005E-11</c:v>
                </c:pt>
                <c:pt idx="352" formatCode="0.00E+00">
                  <c:v>4.0936236000000008E-11</c:v>
                </c:pt>
                <c:pt idx="353" formatCode="0.00E+00">
                  <c:v>4.2374200000000006E-11</c:v>
                </c:pt>
                <c:pt idx="354" formatCode="0.00E+00">
                  <c:v>4.4879868000000006E-11</c:v>
                </c:pt>
                <c:pt idx="355" formatCode="0.00E+00">
                  <c:v>4.8816240000000006E-11</c:v>
                </c:pt>
                <c:pt idx="356" formatCode="0.00E+00">
                  <c:v>5.4571000000000007E-11</c:v>
                </c:pt>
                <c:pt idx="357" formatCode="0.00E+00">
                  <c:v>6.2334360000000003E-11</c:v>
                </c:pt>
                <c:pt idx="358" formatCode="0.00E+00">
                  <c:v>7.1990160000000004E-11</c:v>
                </c:pt>
                <c:pt idx="359" formatCode="0.00E+00">
                  <c:v>8.3470640000000005E-11</c:v>
                </c:pt>
                <c:pt idx="360" formatCode="0.00E+00">
                  <c:v>8.3441600000000004E-11</c:v>
                </c:pt>
                <c:pt idx="361" formatCode="0.00E+00">
                  <c:v>6.6007920000000001E-11</c:v>
                </c:pt>
                <c:pt idx="362" formatCode="0.00E+00">
                  <c:v>4.7402476000000007E-11</c:v>
                </c:pt>
                <c:pt idx="363" formatCode="0.00E+00">
                  <c:v>3.3475376000000003E-11</c:v>
                </c:pt>
                <c:pt idx="364" formatCode="0.00E+00">
                  <c:v>2.0807644000000004E-11</c:v>
                </c:pt>
                <c:pt idx="365" formatCode="0.00E+00">
                  <c:v>1.2051600000000002E-11</c:v>
                </c:pt>
                <c:pt idx="366" formatCode="0.00E+00">
                  <c:v>8.6616640000000016E-12</c:v>
                </c:pt>
                <c:pt idx="367" formatCode="0.00E+00">
                  <c:v>6.5988560000000005E-12</c:v>
                </c:pt>
                <c:pt idx="368" formatCode="0.00E+00">
                  <c:v>5.809452E-12</c:v>
                </c:pt>
                <c:pt idx="369" formatCode="0.00E+00">
                  <c:v>6.8292400000000005E-12</c:v>
                </c:pt>
                <c:pt idx="370" formatCode="0.00E+00">
                  <c:v>8.7560439999999998E-12</c:v>
                </c:pt>
                <c:pt idx="371" formatCode="0.00E+00">
                  <c:v>9.9641080000000001E-12</c:v>
                </c:pt>
                <c:pt idx="372" formatCode="0.00E+00">
                  <c:v>9.3203880000000009E-12</c:v>
                </c:pt>
                <c:pt idx="373" formatCode="0.00E+00">
                  <c:v>8.1834720000000004E-12</c:v>
                </c:pt>
                <c:pt idx="374" formatCode="0.00E+00">
                  <c:v>7.6868880000000014E-12</c:v>
                </c:pt>
                <c:pt idx="375" formatCode="0.00E+00">
                  <c:v>8.1374920000000002E-12</c:v>
                </c:pt>
                <c:pt idx="376" formatCode="0.00E+00">
                  <c:v>8.367876000000001E-12</c:v>
                </c:pt>
                <c:pt idx="377" formatCode="0.00E+00">
                  <c:v>7.9390520000000009E-12</c:v>
                </c:pt>
                <c:pt idx="378" formatCode="0.00E+00">
                  <c:v>7.4874800000000007E-12</c:v>
                </c:pt>
                <c:pt idx="379" formatCode="0.00E+00">
                  <c:v>7.563952000000001E-12</c:v>
                </c:pt>
                <c:pt idx="380" formatCode="0.00E+00">
                  <c:v>8.395948E-12</c:v>
                </c:pt>
                <c:pt idx="381" formatCode="0.00E+00">
                  <c:v>8.9085040000000005E-12</c:v>
                </c:pt>
                <c:pt idx="382" formatCode="0.00E+00">
                  <c:v>8.7686280000000004E-12</c:v>
                </c:pt>
                <c:pt idx="383" formatCode="0.00E+00">
                  <c:v>8.5140440000000014E-12</c:v>
                </c:pt>
                <c:pt idx="384" formatCode="0.00E+00">
                  <c:v>8.3823960000000012E-12</c:v>
                </c:pt>
                <c:pt idx="385" formatCode="0.00E+00">
                  <c:v>8.2725280000000014E-12</c:v>
                </c:pt>
                <c:pt idx="386" formatCode="0.00E+00">
                  <c:v>8.1070000000000001E-12</c:v>
                </c:pt>
                <c:pt idx="387" formatCode="0.00E+00">
                  <c:v>7.9342120000000003E-12</c:v>
                </c:pt>
                <c:pt idx="388" formatCode="0.00E+00">
                  <c:v>7.7740080000000012E-12</c:v>
                </c:pt>
                <c:pt idx="389" formatCode="0.00E+00">
                  <c:v>7.6249359999999997E-12</c:v>
                </c:pt>
                <c:pt idx="390" formatCode="0.00E+00">
                  <c:v>7.4899000000000018E-12</c:v>
                </c:pt>
                <c:pt idx="391" formatCode="0.00E+00">
                  <c:v>7.4173000000000007E-12</c:v>
                </c:pt>
                <c:pt idx="392" formatCode="0.00E+00">
                  <c:v>7.5978320000000005E-12</c:v>
                </c:pt>
                <c:pt idx="393" formatCode="0.00E+00">
                  <c:v>8.2173519999999999E-12</c:v>
                </c:pt>
                <c:pt idx="394" formatCode="0.00E+00">
                  <c:v>8.8368720000000008E-12</c:v>
                </c:pt>
                <c:pt idx="395" formatCode="0.00E+00">
                  <c:v>9.1292080000000017E-12</c:v>
                </c:pt>
                <c:pt idx="396" formatCode="0.00E+00">
                  <c:v>9.4350960000000014E-12</c:v>
                </c:pt>
                <c:pt idx="397" formatCode="0.00E+00">
                  <c:v>1.027774E-11</c:v>
                </c:pt>
                <c:pt idx="398" formatCode="0.00E+00">
                  <c:v>1.1380292000000001E-11</c:v>
                </c:pt>
                <c:pt idx="399" formatCode="0.00E+00">
                  <c:v>1.2239876000000002E-11</c:v>
                </c:pt>
                <c:pt idx="400" formatCode="0.00E+00">
                  <c:v>1.3126080000000001E-11</c:v>
                </c:pt>
                <c:pt idx="401" formatCode="0.00E+00">
                  <c:v>1.4912524000000003E-11</c:v>
                </c:pt>
                <c:pt idx="402" formatCode="0.00E+00">
                  <c:v>1.7923972000000003E-11</c:v>
                </c:pt>
                <c:pt idx="403" formatCode="0.00E+00">
                  <c:v>2.0884600000000003E-11</c:v>
                </c:pt>
                <c:pt idx="404" formatCode="0.00E+00">
                  <c:v>2.3491424000000002E-11</c:v>
                </c:pt>
                <c:pt idx="405" formatCode="0.00E+00">
                  <c:v>2.6513036000000002E-11</c:v>
                </c:pt>
                <c:pt idx="406" formatCode="0.00E+00">
                  <c:v>3.0127064000000002E-11</c:v>
                </c:pt>
                <c:pt idx="407" formatCode="0.00E+00">
                  <c:v>3.2568844000000002E-11</c:v>
                </c:pt>
                <c:pt idx="408" formatCode="0.00E+00">
                  <c:v>3.0212248000000004E-11</c:v>
                </c:pt>
                <c:pt idx="409" formatCode="0.00E+00">
                  <c:v>2.3973972000000001E-11</c:v>
                </c:pt>
                <c:pt idx="410" formatCode="0.00E+00">
                  <c:v>1.8558496000000003E-11</c:v>
                </c:pt>
                <c:pt idx="411" formatCode="0.00E+00">
                  <c:v>1.4103276000000001E-11</c:v>
                </c:pt>
                <c:pt idx="412" formatCode="0.00E+00">
                  <c:v>1.0397288000000001E-11</c:v>
                </c:pt>
                <c:pt idx="413" formatCode="0.00E+00">
                  <c:v>7.798208000000001E-12</c:v>
                </c:pt>
                <c:pt idx="414" formatCode="0.00E+00">
                  <c:v>6.2344040000000009E-12</c:v>
                </c:pt>
                <c:pt idx="415" formatCode="0.00E+00">
                  <c:v>5.7402399999999998E-12</c:v>
                </c:pt>
                <c:pt idx="416" formatCode="0.00E+00">
                  <c:v>5.8501080000000013E-12</c:v>
                </c:pt>
                <c:pt idx="417" formatCode="0.00E+00">
                  <c:v>5.3370680000000009E-12</c:v>
                </c:pt>
                <c:pt idx="418" formatCode="0.00E+00">
                  <c:v>4.2319508000000004E-12</c:v>
                </c:pt>
                <c:pt idx="419" formatCode="0.00E+00">
                  <c:v>3.2491888000000003E-12</c:v>
                </c:pt>
                <c:pt idx="420" formatCode="0.00E+00">
                  <c:v>2.6976224000000001E-12</c:v>
                </c:pt>
                <c:pt idx="421" formatCode="0.00E+00">
                  <c:v>2.7157724E-12</c:v>
                </c:pt>
                <c:pt idx="422" formatCode="0.00E+00">
                  <c:v>3.1985140000000006E-12</c:v>
                </c:pt>
                <c:pt idx="423" formatCode="0.00E+00">
                  <c:v>3.6700268000000004E-12</c:v>
                </c:pt>
                <c:pt idx="424" formatCode="0.00E+00">
                  <c:v>3.7729736000000003E-12</c:v>
                </c:pt>
                <c:pt idx="425" formatCode="0.00E+00">
                  <c:v>3.4515492000000005E-12</c:v>
                </c:pt>
                <c:pt idx="426" formatCode="0.00E+00">
                  <c:v>2.8039572000000001E-12</c:v>
                </c:pt>
                <c:pt idx="427" formatCode="0.00E+00">
                  <c:v>2.1603340000000002E-12</c:v>
                </c:pt>
                <c:pt idx="428" formatCode="0.00E+00">
                  <c:v>1.6541184000000001E-12</c:v>
                </c:pt>
                <c:pt idx="429" formatCode="0.00E+00">
                  <c:v>1.2847780000000002E-12</c:v>
                </c:pt>
                <c:pt idx="430" formatCode="0.00E+00">
                  <c:v>1.0388576000000001E-12</c:v>
                </c:pt>
                <c:pt idx="431" formatCode="0.00E+00">
                  <c:v>9.403636000000001E-13</c:v>
                </c:pt>
                <c:pt idx="432" formatCode="0.00E+00">
                  <c:v>9.8034200000000019E-13</c:v>
                </c:pt>
                <c:pt idx="433" formatCode="0.00E+00">
                  <c:v>9.8958640000000017E-13</c:v>
                </c:pt>
                <c:pt idx="434" formatCode="0.00E+00">
                  <c:v>8.5668000000000004E-13</c:v>
                </c:pt>
                <c:pt idx="435" formatCode="0.00E+00">
                  <c:v>7.0567200000000011E-13</c:v>
                </c:pt>
                <c:pt idx="436" formatCode="0.00E+00">
                  <c:v>6.3989640000000007E-13</c:v>
                </c:pt>
                <c:pt idx="437" formatCode="0.00E+00">
                  <c:v>6.7697080000000005E-13</c:v>
                </c:pt>
                <c:pt idx="438" formatCode="0.00E+00">
                  <c:v>8.0658600000000001E-13</c:v>
                </c:pt>
                <c:pt idx="439" formatCode="0.00E+00">
                  <c:v>1.0068168000000001E-12</c:v>
                </c:pt>
                <c:pt idx="440" formatCode="0.00E+00">
                  <c:v>1.3371952000000003E-12</c:v>
                </c:pt>
                <c:pt idx="441" formatCode="0.00E+00">
                  <c:v>1.9733164000000003E-12</c:v>
                </c:pt>
                <c:pt idx="442" formatCode="0.00E+00">
                  <c:v>2.9886516000000003E-12</c:v>
                </c:pt>
                <c:pt idx="443" formatCode="0.00E+00">
                  <c:v>4.1591088000000002E-12</c:v>
                </c:pt>
                <c:pt idx="444" formatCode="0.00E+00">
                  <c:v>5.2373640000000005E-12</c:v>
                </c:pt>
                <c:pt idx="445" formatCode="0.00E+00">
                  <c:v>6.3607280000000006E-12</c:v>
                </c:pt>
                <c:pt idx="446" formatCode="0.00E+00">
                  <c:v>7.267744000000001E-12</c:v>
                </c:pt>
                <c:pt idx="447" formatCode="0.00E+00">
                  <c:v>7.1835280000000006E-12</c:v>
                </c:pt>
                <c:pt idx="448" formatCode="0.00E+00">
                  <c:v>6.5180280000000003E-12</c:v>
                </c:pt>
                <c:pt idx="449" formatCode="0.00E+00">
                  <c:v>5.9435200000000005E-12</c:v>
                </c:pt>
                <c:pt idx="450" formatCode="0.00E+00">
                  <c:v>5.5771320000000012E-12</c:v>
                </c:pt>
                <c:pt idx="451" formatCode="0.00E+00">
                  <c:v>5.4043440000000007E-12</c:v>
                </c:pt>
                <c:pt idx="452" formatCode="0.00E+00">
                  <c:v>5.6608640000000001E-12</c:v>
                </c:pt>
                <c:pt idx="453" formatCode="0.00E+00">
                  <c:v>6.5543280000000009E-12</c:v>
                </c:pt>
                <c:pt idx="454" formatCode="0.00E+00">
                  <c:v>7.6297760000000003E-12</c:v>
                </c:pt>
                <c:pt idx="455" formatCode="0.00E+00">
                  <c:v>8.2159000000000002E-12</c:v>
                </c:pt>
                <c:pt idx="456" formatCode="0.00E+00">
                  <c:v>8.1781479999999999E-12</c:v>
                </c:pt>
                <c:pt idx="457" formatCode="0.00E+00">
                  <c:v>7.4908680000000016E-12</c:v>
                </c:pt>
                <c:pt idx="458" formatCode="0.00E+00">
                  <c:v>6.3345920000000003E-12</c:v>
                </c:pt>
                <c:pt idx="459" formatCode="0.00E+00">
                  <c:v>5.4329000000000004E-12</c:v>
                </c:pt>
                <c:pt idx="460" formatCode="0.00E+00">
                  <c:v>5.0868400000000002E-12</c:v>
                </c:pt>
                <c:pt idx="461" formatCode="0.00E+00">
                  <c:v>5.4232200000000008E-12</c:v>
                </c:pt>
                <c:pt idx="462" formatCode="0.00E+00">
                  <c:v>6.5727200000000011E-12</c:v>
                </c:pt>
                <c:pt idx="463" formatCode="0.00E+00">
                  <c:v>8.0939319999999996E-12</c:v>
                </c:pt>
                <c:pt idx="464" formatCode="0.00E+00">
                  <c:v>9.4694600000000007E-12</c:v>
                </c:pt>
                <c:pt idx="465" formatCode="0.00E+00">
                  <c:v>1.0753028E-11</c:v>
                </c:pt>
                <c:pt idx="466" formatCode="0.00E+00">
                  <c:v>1.2205512E-11</c:v>
                </c:pt>
                <c:pt idx="467" formatCode="0.00E+00">
                  <c:v>1.3844336E-11</c:v>
                </c:pt>
                <c:pt idx="468" formatCode="0.00E+00">
                  <c:v>1.509838E-11</c:v>
                </c:pt>
                <c:pt idx="469" formatCode="0.00E+00">
                  <c:v>1.453694E-11</c:v>
                </c:pt>
                <c:pt idx="470" formatCode="0.00E+00">
                  <c:v>1.1876876000000002E-11</c:v>
                </c:pt>
                <c:pt idx="471" formatCode="0.00E+00">
                  <c:v>8.8784960000000003E-12</c:v>
                </c:pt>
                <c:pt idx="472" formatCode="0.00E+00">
                  <c:v>6.5359360000000006E-12</c:v>
                </c:pt>
                <c:pt idx="473" formatCode="0.00E+00">
                  <c:v>4.8588760000000005E-12</c:v>
                </c:pt>
                <c:pt idx="474" formatCode="0.00E+00">
                  <c:v>3.6518284000000005E-12</c:v>
                </c:pt>
                <c:pt idx="475" formatCode="0.00E+00">
                  <c:v>2.7475228000000004E-12</c:v>
                </c:pt>
                <c:pt idx="476" formatCode="0.00E+00">
                  <c:v>2.0183768000000003E-12</c:v>
                </c:pt>
                <c:pt idx="477" formatCode="0.00E+00">
                  <c:v>1.3740760000000001E-12</c:v>
                </c:pt>
                <c:pt idx="478" formatCode="0.00E+00">
                  <c:v>8.3441600000000001E-13</c:v>
                </c:pt>
                <c:pt idx="479" formatCode="0.00E+00">
                  <c:v>5.1846080000000005E-13</c:v>
                </c:pt>
                <c:pt idx="480" formatCode="0.00E+00">
                  <c:v>4.3190224000000001E-13</c:v>
                </c:pt>
                <c:pt idx="481" formatCode="0.00E+00">
                  <c:v>4.7300836000000006E-13</c:v>
                </c:pt>
                <c:pt idx="482" formatCode="0.00E+00">
                  <c:v>5.636664E-13</c:v>
                </c:pt>
                <c:pt idx="483" formatCode="0.00E+00">
                  <c:v>6.7125960000000008E-13</c:v>
                </c:pt>
                <c:pt idx="484" formatCode="0.00E+00">
                  <c:v>7.8296680000000002E-13</c:v>
                </c:pt>
                <c:pt idx="485" formatCode="0.00E+00">
                  <c:v>8.9607760000000008E-13</c:v>
                </c:pt>
                <c:pt idx="486" formatCode="0.00E+00">
                  <c:v>1.0106888000000001E-12</c:v>
                </c:pt>
                <c:pt idx="487" formatCode="0.00E+00">
                  <c:v>1.1244288E-12</c:v>
                </c:pt>
                <c:pt idx="488" formatCode="0.00E+00">
                  <c:v>1.2314896E-12</c:v>
                </c:pt>
                <c:pt idx="489" formatCode="0.00E+00">
                  <c:v>1.3268860000000001E-12</c:v>
                </c:pt>
                <c:pt idx="490" formatCode="0.00E+00">
                  <c:v>1.3924196000000002E-12</c:v>
                </c:pt>
                <c:pt idx="491" formatCode="0.00E+00">
                  <c:v>1.3616855999999999E-12</c:v>
                </c:pt>
                <c:pt idx="492" formatCode="0.00E+00">
                  <c:v>1.1912692E-12</c:v>
                </c:pt>
                <c:pt idx="493" formatCode="0.00E+00">
                  <c:v>1.0116084000000001E-12</c:v>
                </c:pt>
                <c:pt idx="494" formatCode="0.00E+00">
                  <c:v>9.5212480000000013E-13</c:v>
                </c:pt>
                <c:pt idx="495" formatCode="0.00E+00">
                  <c:v>9.9699160000000009E-13</c:v>
                </c:pt>
                <c:pt idx="496" formatCode="0.00E+00">
                  <c:v>1.0985348000000001E-12</c:v>
                </c:pt>
                <c:pt idx="497" formatCode="0.00E+00">
                  <c:v>1.2007556000000001E-12</c:v>
                </c:pt>
                <c:pt idx="498" formatCode="0.00E+00">
                  <c:v>1.2748076000000001E-12</c:v>
                </c:pt>
                <c:pt idx="499" formatCode="0.00E+00">
                  <c:v>1.3284348E-12</c:v>
                </c:pt>
              </c:numCache>
            </c:numRef>
          </c:yVal>
          <c:smooth val="1"/>
          <c:extLst>
            <c:ext xmlns:c16="http://schemas.microsoft.com/office/drawing/2014/chart" uri="{C3380CC4-5D6E-409C-BE32-E72D297353CC}">
              <c16:uniqueId val="{00000001-9C7B-47F1-8F1A-EDB4FB721B2E}"/>
            </c:ext>
          </c:extLst>
        </c:ser>
        <c:ser>
          <c:idx val="5"/>
          <c:order val="2"/>
          <c:tx>
            <c:v>Lower Baffle - Z Response</c:v>
          </c:tx>
          <c:spPr>
            <a:ln w="12700" cap="rnd">
              <a:solidFill>
                <a:schemeClr val="accent2">
                  <a:lumMod val="40000"/>
                  <a:lumOff val="60000"/>
                </a:schemeClr>
              </a:solidFill>
              <a:round/>
            </a:ln>
            <a:effectLst/>
          </c:spPr>
          <c:marker>
            <c:symbol val="none"/>
          </c:marker>
          <c:xVal>
            <c:numRef>
              <c:f>'TFY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'TFY x ASD'!$G$3:$G$502</c:f>
              <c:numCache>
                <c:formatCode>General</c:formatCode>
                <c:ptCount val="500"/>
                <c:pt idx="0">
                  <c:v>5.8981384110911428E-14</c:v>
                </c:pt>
                <c:pt idx="1">
                  <c:v>2.7111480105100616E-13</c:v>
                </c:pt>
                <c:pt idx="2">
                  <c:v>7.0874760487615318E-13</c:v>
                </c:pt>
                <c:pt idx="3">
                  <c:v>1.1455598858183375E-12</c:v>
                </c:pt>
                <c:pt idx="4">
                  <c:v>1.9608125895647618E-12</c:v>
                </c:pt>
                <c:pt idx="5">
                  <c:v>2.2897249067526514E-12</c:v>
                </c:pt>
                <c:pt idx="6">
                  <c:v>2.8754982705973415E-12</c:v>
                </c:pt>
                <c:pt idx="7">
                  <c:v>3.5903468657832153E-12</c:v>
                </c:pt>
                <c:pt idx="8">
                  <c:v>4.6296369427062428E-12</c:v>
                </c:pt>
                <c:pt idx="9">
                  <c:v>4.9150692286388801E-12</c:v>
                </c:pt>
                <c:pt idx="10">
                  <c:v>5.5171309101820736E-12</c:v>
                </c:pt>
                <c:pt idx="11">
                  <c:v>6.1848122636860771E-12</c:v>
                </c:pt>
                <c:pt idx="12">
                  <c:v>6.9814104734168915E-12</c:v>
                </c:pt>
                <c:pt idx="13">
                  <c:v>7.2068461681104736E-12</c:v>
                </c:pt>
                <c:pt idx="14">
                  <c:v>6.666719158282511E-12</c:v>
                </c:pt>
                <c:pt idx="15">
                  <c:v>6.1222137579521854E-12</c:v>
                </c:pt>
                <c:pt idx="16">
                  <c:v>5.8119241111406984E-12</c:v>
                </c:pt>
                <c:pt idx="17">
                  <c:v>5.9075542184627147E-12</c:v>
                </c:pt>
                <c:pt idx="18">
                  <c:v>6.1398892773442468E-12</c:v>
                </c:pt>
                <c:pt idx="19">
                  <c:v>5.6282053941409526E-12</c:v>
                </c:pt>
                <c:pt idx="20">
                  <c:v>4.9485686640751589E-12</c:v>
                </c:pt>
                <c:pt idx="21">
                  <c:v>3.9176538501334723E-12</c:v>
                </c:pt>
                <c:pt idx="22">
                  <c:v>3.0429694082233902E-12</c:v>
                </c:pt>
                <c:pt idx="23">
                  <c:v>2.1948045625443989E-12</c:v>
                </c:pt>
                <c:pt idx="24">
                  <c:v>1.4520772133069975E-12</c:v>
                </c:pt>
                <c:pt idx="25">
                  <c:v>9.6640932431403476E-13</c:v>
                </c:pt>
                <c:pt idx="26">
                  <c:v>5.9381745004105291E-13</c:v>
                </c:pt>
                <c:pt idx="27">
                  <c:v>3.5711240005326015E-13</c:v>
                </c:pt>
                <c:pt idx="28">
                  <c:v>2.165872089831383E-13</c:v>
                </c:pt>
                <c:pt idx="29">
                  <c:v>1.5017045319111024E-13</c:v>
                </c:pt>
                <c:pt idx="30">
                  <c:v>1.2082201821615873E-13</c:v>
                </c:pt>
                <c:pt idx="31">
                  <c:v>1.1877115274342325E-13</c:v>
                </c:pt>
                <c:pt idx="32">
                  <c:v>1.3311136226825466E-13</c:v>
                </c:pt>
                <c:pt idx="33">
                  <c:v>1.4389539181222356E-13</c:v>
                </c:pt>
                <c:pt idx="34">
                  <c:v>1.7987983188832952E-13</c:v>
                </c:pt>
                <c:pt idx="35">
                  <c:v>1.231866955876033E-13</c:v>
                </c:pt>
                <c:pt idx="36">
                  <c:v>6.0756715548230589E-14</c:v>
                </c:pt>
                <c:pt idx="37">
                  <c:v>8.860724460650261E-14</c:v>
                </c:pt>
                <c:pt idx="38">
                  <c:v>1.0447290932264662E-13</c:v>
                </c:pt>
                <c:pt idx="39">
                  <c:v>1.1509046974261248E-13</c:v>
                </c:pt>
                <c:pt idx="40">
                  <c:v>8.3257972617740026E-14</c:v>
                </c:pt>
                <c:pt idx="41">
                  <c:v>4.0326710618783696E-14</c:v>
                </c:pt>
                <c:pt idx="42">
                  <c:v>5.3499768877553613E-14</c:v>
                </c:pt>
                <c:pt idx="43">
                  <c:v>5.8428909817191448E-14</c:v>
                </c:pt>
                <c:pt idx="44">
                  <c:v>7.2856022998207728E-14</c:v>
                </c:pt>
                <c:pt idx="45">
                  <c:v>6.2911142931664902E-14</c:v>
                </c:pt>
                <c:pt idx="46">
                  <c:v>1.0459250345994266E-13</c:v>
                </c:pt>
                <c:pt idx="47">
                  <c:v>1.2661289490345061E-13</c:v>
                </c:pt>
                <c:pt idx="48">
                  <c:v>1.8775147753253469E-13</c:v>
                </c:pt>
                <c:pt idx="49">
                  <c:v>2.6675989940253479E-14</c:v>
                </c:pt>
                <c:pt idx="50">
                  <c:v>5.672291072927295E-14</c:v>
                </c:pt>
                <c:pt idx="51">
                  <c:v>7.1487977834817226E-14</c:v>
                </c:pt>
                <c:pt idx="52">
                  <c:v>6.8442213135020835E-14</c:v>
                </c:pt>
                <c:pt idx="53">
                  <c:v>6.9284674624406429E-14</c:v>
                </c:pt>
                <c:pt idx="54">
                  <c:v>8.4181329016004052E-14</c:v>
                </c:pt>
                <c:pt idx="55">
                  <c:v>8.0062653985512844E-14</c:v>
                </c:pt>
                <c:pt idx="56">
                  <c:v>1.0161913813720702E-13</c:v>
                </c:pt>
                <c:pt idx="57">
                  <c:v>1.34997307570022E-13</c:v>
                </c:pt>
                <c:pt idx="58">
                  <c:v>4.0832356330424828E-14</c:v>
                </c:pt>
                <c:pt idx="59">
                  <c:v>5.5162025910607169E-14</c:v>
                </c:pt>
                <c:pt idx="60">
                  <c:v>7.0841823225860165E-14</c:v>
                </c:pt>
                <c:pt idx="61">
                  <c:v>7.4276163552792263E-14</c:v>
                </c:pt>
                <c:pt idx="62">
                  <c:v>8.2935519432074469E-14</c:v>
                </c:pt>
                <c:pt idx="63">
                  <c:v>8.5840024370532245E-14</c:v>
                </c:pt>
                <c:pt idx="64">
                  <c:v>8.6752729103973259E-14</c:v>
                </c:pt>
                <c:pt idx="65">
                  <c:v>9.678698496909492E-14</c:v>
                </c:pt>
                <c:pt idx="66">
                  <c:v>1.1255644838235312E-13</c:v>
                </c:pt>
                <c:pt idx="67">
                  <c:v>1.506107613283014E-13</c:v>
                </c:pt>
                <c:pt idx="68">
                  <c:v>6.7296779679096862E-14</c:v>
                </c:pt>
                <c:pt idx="69">
                  <c:v>7.5624104851067703E-14</c:v>
                </c:pt>
                <c:pt idx="70">
                  <c:v>8.1524601886988437E-14</c:v>
                </c:pt>
                <c:pt idx="71">
                  <c:v>8.3535776772382276E-14</c:v>
                </c:pt>
                <c:pt idx="72">
                  <c:v>7.7527496938939807E-14</c:v>
                </c:pt>
                <c:pt idx="73">
                  <c:v>9.9814296700000763E-14</c:v>
                </c:pt>
                <c:pt idx="74">
                  <c:v>1.1443659825518195E-13</c:v>
                </c:pt>
                <c:pt idx="75">
                  <c:v>1.2327963341169186E-13</c:v>
                </c:pt>
                <c:pt idx="76">
                  <c:v>9.3122393314339213E-14</c:v>
                </c:pt>
                <c:pt idx="77">
                  <c:v>7.09029086830013E-14</c:v>
                </c:pt>
                <c:pt idx="78">
                  <c:v>8.2598043591057544E-14</c:v>
                </c:pt>
                <c:pt idx="79">
                  <c:v>7.4600515746011137E-14</c:v>
                </c:pt>
                <c:pt idx="80">
                  <c:v>8.6113813696757974E-14</c:v>
                </c:pt>
                <c:pt idx="81">
                  <c:v>9.1614950167803329E-14</c:v>
                </c:pt>
                <c:pt idx="82">
                  <c:v>1.0412920965630018E-13</c:v>
                </c:pt>
                <c:pt idx="83">
                  <c:v>7.0730875008625373E-14</c:v>
                </c:pt>
                <c:pt idx="84">
                  <c:v>8.1927160533455642E-14</c:v>
                </c:pt>
                <c:pt idx="85">
                  <c:v>8.8372717421367342E-14</c:v>
                </c:pt>
                <c:pt idx="86">
                  <c:v>7.5856536049405699E-14</c:v>
                </c:pt>
                <c:pt idx="87">
                  <c:v>7.9739655394476145E-14</c:v>
                </c:pt>
                <c:pt idx="88">
                  <c:v>7.7373430413964369E-14</c:v>
                </c:pt>
                <c:pt idx="89">
                  <c:v>8.1622115458988079E-14</c:v>
                </c:pt>
                <c:pt idx="90">
                  <c:v>8.6716448060615445E-14</c:v>
                </c:pt>
                <c:pt idx="91">
                  <c:v>9.1811189423558109E-14</c:v>
                </c:pt>
                <c:pt idx="92">
                  <c:v>9.2041141263137348E-14</c:v>
                </c:pt>
                <c:pt idx="93">
                  <c:v>9.0307396531685192E-14</c:v>
                </c:pt>
                <c:pt idx="94">
                  <c:v>9.9140489867039281E-14</c:v>
                </c:pt>
                <c:pt idx="95">
                  <c:v>1.1277722608286175E-13</c:v>
                </c:pt>
                <c:pt idx="96">
                  <c:v>1.1149876621343233E-13</c:v>
                </c:pt>
                <c:pt idx="97">
                  <c:v>1.1833721269980646E-13</c:v>
                </c:pt>
                <c:pt idx="98">
                  <c:v>1.3595699796356301E-13</c:v>
                </c:pt>
                <c:pt idx="99">
                  <c:v>1.5332538126767366E-13</c:v>
                </c:pt>
                <c:pt idx="100">
                  <c:v>1.7139449192185611E-13</c:v>
                </c:pt>
                <c:pt idx="101">
                  <c:v>1.9132333837184291E-13</c:v>
                </c:pt>
                <c:pt idx="102">
                  <c:v>2.5009408450448288E-13</c:v>
                </c:pt>
                <c:pt idx="103">
                  <c:v>5.4401356484435179E-13</c:v>
                </c:pt>
                <c:pt idx="104">
                  <c:v>7.9617396630182337E-13</c:v>
                </c:pt>
                <c:pt idx="105">
                  <c:v>1.625143656984954E-12</c:v>
                </c:pt>
                <c:pt idx="106">
                  <c:v>7.8677186528704488E-13</c:v>
                </c:pt>
                <c:pt idx="107">
                  <c:v>3.801114168768709E-13</c:v>
                </c:pt>
                <c:pt idx="108">
                  <c:v>2.1199733526715724E-13</c:v>
                </c:pt>
                <c:pt idx="109">
                  <c:v>1.7618386391768028E-13</c:v>
                </c:pt>
                <c:pt idx="110">
                  <c:v>1.5979566095176476E-13</c:v>
                </c:pt>
                <c:pt idx="111">
                  <c:v>1.0885130094909877E-13</c:v>
                </c:pt>
                <c:pt idx="112">
                  <c:v>8.4867898040202846E-14</c:v>
                </c:pt>
                <c:pt idx="113">
                  <c:v>1.0794097621013698E-13</c:v>
                </c:pt>
                <c:pt idx="114">
                  <c:v>7.183382063301106E-14</c:v>
                </c:pt>
                <c:pt idx="115">
                  <c:v>5.3945571280383691E-14</c:v>
                </c:pt>
                <c:pt idx="116">
                  <c:v>5.1095741821296709E-14</c:v>
                </c:pt>
                <c:pt idx="117">
                  <c:v>3.9477901369439912E-14</c:v>
                </c:pt>
                <c:pt idx="118">
                  <c:v>2.0606565178345229E-14</c:v>
                </c:pt>
                <c:pt idx="119">
                  <c:v>1.4487642253413714E-14</c:v>
                </c:pt>
                <c:pt idx="120">
                  <c:v>1.6228144173574397E-14</c:v>
                </c:pt>
                <c:pt idx="121">
                  <c:v>3.1546701022022885E-14</c:v>
                </c:pt>
                <c:pt idx="122">
                  <c:v>5.2728572202047458E-14</c:v>
                </c:pt>
                <c:pt idx="123">
                  <c:v>7.0314764591067469E-14</c:v>
                </c:pt>
                <c:pt idx="124">
                  <c:v>1.1063234080751767E-13</c:v>
                </c:pt>
                <c:pt idx="125">
                  <c:v>1.4934109414487921E-13</c:v>
                </c:pt>
                <c:pt idx="126">
                  <c:v>2.6626039233847489E-13</c:v>
                </c:pt>
                <c:pt idx="127">
                  <c:v>1.9194806096694453E-13</c:v>
                </c:pt>
                <c:pt idx="128">
                  <c:v>1.3968331834557329E-13</c:v>
                </c:pt>
                <c:pt idx="129">
                  <c:v>2.5273936533722185E-13</c:v>
                </c:pt>
                <c:pt idx="130">
                  <c:v>3.8772621748381084E-13</c:v>
                </c:pt>
                <c:pt idx="131">
                  <c:v>7.4273296804975213E-13</c:v>
                </c:pt>
                <c:pt idx="132">
                  <c:v>1.5296175630028094E-12</c:v>
                </c:pt>
                <c:pt idx="133">
                  <c:v>7.9736206822427808E-13</c:v>
                </c:pt>
                <c:pt idx="134">
                  <c:v>8.0450403281733748E-13</c:v>
                </c:pt>
                <c:pt idx="135">
                  <c:v>7.281029611565473E-13</c:v>
                </c:pt>
                <c:pt idx="136">
                  <c:v>5.5336734978017724E-13</c:v>
                </c:pt>
                <c:pt idx="137">
                  <c:v>7.5926224028161485E-13</c:v>
                </c:pt>
                <c:pt idx="138">
                  <c:v>6.3415445940691595E-13</c:v>
                </c:pt>
                <c:pt idx="139">
                  <c:v>5.2566444641143004E-13</c:v>
                </c:pt>
                <c:pt idx="140">
                  <c:v>4.2789921536421049E-13</c:v>
                </c:pt>
                <c:pt idx="141">
                  <c:v>3.8636326497869123E-13</c:v>
                </c:pt>
                <c:pt idx="142">
                  <c:v>3.7545588783102022E-13</c:v>
                </c:pt>
                <c:pt idx="143">
                  <c:v>3.381102961471598E-13</c:v>
                </c:pt>
                <c:pt idx="144">
                  <c:v>3.5640878130600846E-13</c:v>
                </c:pt>
                <c:pt idx="145">
                  <c:v>3.721144024148159E-13</c:v>
                </c:pt>
                <c:pt idx="146">
                  <c:v>3.900837971912464E-13</c:v>
                </c:pt>
                <c:pt idx="147">
                  <c:v>3.6783347077599175E-13</c:v>
                </c:pt>
                <c:pt idx="148">
                  <c:v>4.52377862615271E-13</c:v>
                </c:pt>
                <c:pt idx="149">
                  <c:v>5.6533120229222114E-13</c:v>
                </c:pt>
                <c:pt idx="150">
                  <c:v>7.2439506785281035E-13</c:v>
                </c:pt>
                <c:pt idx="151">
                  <c:v>6.3174704316484011E-13</c:v>
                </c:pt>
                <c:pt idx="152">
                  <c:v>6.2346407283439802E-13</c:v>
                </c:pt>
                <c:pt idx="153">
                  <c:v>5.2644563923934469E-13</c:v>
                </c:pt>
                <c:pt idx="154">
                  <c:v>4.4986231228546536E-13</c:v>
                </c:pt>
                <c:pt idx="155">
                  <c:v>5.0469890799400009E-13</c:v>
                </c:pt>
                <c:pt idx="156">
                  <c:v>9.6299771074244005E-13</c:v>
                </c:pt>
                <c:pt idx="157">
                  <c:v>1.4183172705535177E-12</c:v>
                </c:pt>
                <c:pt idx="158">
                  <c:v>8.7089852291209093E-13</c:v>
                </c:pt>
                <c:pt idx="159">
                  <c:v>3.8859314867373283E-13</c:v>
                </c:pt>
                <c:pt idx="160">
                  <c:v>2.22504593126873E-13</c:v>
                </c:pt>
                <c:pt idx="161">
                  <c:v>1.5428471642531907E-13</c:v>
                </c:pt>
                <c:pt idx="162">
                  <c:v>9.6706458118503435E-14</c:v>
                </c:pt>
                <c:pt idx="163">
                  <c:v>7.2545791910380243E-14</c:v>
                </c:pt>
                <c:pt idx="164">
                  <c:v>4.1837572373107388E-14</c:v>
                </c:pt>
                <c:pt idx="165">
                  <c:v>2.7310097379755384E-14</c:v>
                </c:pt>
                <c:pt idx="166">
                  <c:v>2.498584046511357E-14</c:v>
                </c:pt>
                <c:pt idx="167">
                  <c:v>2.87213291213283E-14</c:v>
                </c:pt>
                <c:pt idx="168">
                  <c:v>3.1328079912452528E-14</c:v>
                </c:pt>
                <c:pt idx="169">
                  <c:v>4.1337266873648259E-14</c:v>
                </c:pt>
                <c:pt idx="170">
                  <c:v>6.0356556714378005E-14</c:v>
                </c:pt>
                <c:pt idx="171">
                  <c:v>6.8917821672319195E-14</c:v>
                </c:pt>
                <c:pt idx="172">
                  <c:v>8.693017170472845E-14</c:v>
                </c:pt>
                <c:pt idx="173">
                  <c:v>1.8422379581070738E-13</c:v>
                </c:pt>
                <c:pt idx="174">
                  <c:v>3.069286792604694E-13</c:v>
                </c:pt>
                <c:pt idx="175">
                  <c:v>3.0330573658893357E-13</c:v>
                </c:pt>
                <c:pt idx="176">
                  <c:v>1.4733420653329676E-13</c:v>
                </c:pt>
                <c:pt idx="177">
                  <c:v>7.6280652612934183E-14</c:v>
                </c:pt>
                <c:pt idx="178">
                  <c:v>7.1362881424229469E-14</c:v>
                </c:pt>
                <c:pt idx="179">
                  <c:v>4.3480266120945413E-14</c:v>
                </c:pt>
                <c:pt idx="180">
                  <c:v>1.8747663577746161E-14</c:v>
                </c:pt>
                <c:pt idx="181">
                  <c:v>1.8231675520210099E-14</c:v>
                </c:pt>
                <c:pt idx="182">
                  <c:v>2.651325980441306E-14</c:v>
                </c:pt>
                <c:pt idx="183">
                  <c:v>3.4491599315675921E-14</c:v>
                </c:pt>
                <c:pt idx="184">
                  <c:v>3.8270316459484881E-14</c:v>
                </c:pt>
                <c:pt idx="185">
                  <c:v>5.3197092238552317E-14</c:v>
                </c:pt>
                <c:pt idx="186">
                  <c:v>5.1725727870027034E-14</c:v>
                </c:pt>
                <c:pt idx="187">
                  <c:v>5.4906678634124407E-14</c:v>
                </c:pt>
                <c:pt idx="188">
                  <c:v>6.7816377138987255E-14</c:v>
                </c:pt>
                <c:pt idx="189">
                  <c:v>7.1450311560589211E-14</c:v>
                </c:pt>
                <c:pt idx="190">
                  <c:v>9.1508132198891791E-14</c:v>
                </c:pt>
                <c:pt idx="191">
                  <c:v>9.2723917825095196E-14</c:v>
                </c:pt>
                <c:pt idx="192">
                  <c:v>1.0059177026692078E-13</c:v>
                </c:pt>
                <c:pt idx="193">
                  <c:v>1.0652223008150194E-13</c:v>
                </c:pt>
                <c:pt idx="194">
                  <c:v>1.0770449606199153E-13</c:v>
                </c:pt>
                <c:pt idx="195">
                  <c:v>1.3243721198361044E-13</c:v>
                </c:pt>
                <c:pt idx="196">
                  <c:v>1.3526634559105196E-13</c:v>
                </c:pt>
                <c:pt idx="197">
                  <c:v>1.48800901006375E-13</c:v>
                </c:pt>
                <c:pt idx="198">
                  <c:v>1.6432218703929145E-13</c:v>
                </c:pt>
                <c:pt idx="199">
                  <c:v>1.6517637419991906E-13</c:v>
                </c:pt>
                <c:pt idx="200">
                  <c:v>1.7496463347498758E-13</c:v>
                </c:pt>
                <c:pt idx="201">
                  <c:v>1.8490947577045628E-13</c:v>
                </c:pt>
                <c:pt idx="202">
                  <c:v>2.0593747299881656E-13</c:v>
                </c:pt>
                <c:pt idx="203">
                  <c:v>2.1325584697835796E-13</c:v>
                </c:pt>
                <c:pt idx="204">
                  <c:v>2.0817716263538192E-13</c:v>
                </c:pt>
                <c:pt idx="205">
                  <c:v>2.2630801474400475E-13</c:v>
                </c:pt>
                <c:pt idx="206">
                  <c:v>2.4658934163147609E-13</c:v>
                </c:pt>
                <c:pt idx="207">
                  <c:v>2.7140439128696158E-13</c:v>
                </c:pt>
                <c:pt idx="208">
                  <c:v>2.7496239944806055E-13</c:v>
                </c:pt>
                <c:pt idx="209">
                  <c:v>3.0635123035833046E-13</c:v>
                </c:pt>
                <c:pt idx="210">
                  <c:v>3.6350358735567679E-13</c:v>
                </c:pt>
                <c:pt idx="211">
                  <c:v>5.0776253031862169E-13</c:v>
                </c:pt>
                <c:pt idx="212">
                  <c:v>5.5780755904382062E-13</c:v>
                </c:pt>
                <c:pt idx="213">
                  <c:v>2.8755443833007878E-13</c:v>
                </c:pt>
                <c:pt idx="214">
                  <c:v>2.4241075491537287E-13</c:v>
                </c:pt>
                <c:pt idx="215">
                  <c:v>3.8317497742814932E-13</c:v>
                </c:pt>
                <c:pt idx="216">
                  <c:v>5.4097640055183804E-13</c:v>
                </c:pt>
                <c:pt idx="217">
                  <c:v>4.2290813474318483E-13</c:v>
                </c:pt>
                <c:pt idx="218">
                  <c:v>2.4613594494542404E-13</c:v>
                </c:pt>
                <c:pt idx="219">
                  <c:v>1.8844230989254455E-13</c:v>
                </c:pt>
                <c:pt idx="220">
                  <c:v>1.2336343807192727E-13</c:v>
                </c:pt>
                <c:pt idx="221">
                  <c:v>8.0706210046898189E-14</c:v>
                </c:pt>
                <c:pt idx="222">
                  <c:v>6.5238672980394876E-14</c:v>
                </c:pt>
                <c:pt idx="223">
                  <c:v>4.6013698082863187E-14</c:v>
                </c:pt>
                <c:pt idx="224">
                  <c:v>3.2736815930594408E-14</c:v>
                </c:pt>
                <c:pt idx="225">
                  <c:v>2.4942413332678979E-14</c:v>
                </c:pt>
                <c:pt idx="226">
                  <c:v>5.6754954603858296E-15</c:v>
                </c:pt>
                <c:pt idx="227">
                  <c:v>2.6741421259836493E-15</c:v>
                </c:pt>
                <c:pt idx="228">
                  <c:v>1.4730949159175164E-15</c:v>
                </c:pt>
                <c:pt idx="229">
                  <c:v>5.2678959668071667E-16</c:v>
                </c:pt>
                <c:pt idx="230">
                  <c:v>6.0500441973441456E-16</c:v>
                </c:pt>
                <c:pt idx="231">
                  <c:v>2.626360814983468E-15</c:v>
                </c:pt>
                <c:pt idx="232">
                  <c:v>5.8614634789802101E-15</c:v>
                </c:pt>
                <c:pt idx="233">
                  <c:v>9.7476163629953706E-15</c:v>
                </c:pt>
                <c:pt idx="234">
                  <c:v>1.8171033987099164E-14</c:v>
                </c:pt>
                <c:pt idx="235">
                  <c:v>2.6168233803987351E-14</c:v>
                </c:pt>
                <c:pt idx="236">
                  <c:v>3.9871133473025588E-14</c:v>
                </c:pt>
                <c:pt idx="237">
                  <c:v>5.8443092271708952E-14</c:v>
                </c:pt>
                <c:pt idx="238">
                  <c:v>8.4468041994593682E-14</c:v>
                </c:pt>
                <c:pt idx="239">
                  <c:v>1.2441489327921551E-13</c:v>
                </c:pt>
                <c:pt idx="240">
                  <c:v>1.5355561779585398E-13</c:v>
                </c:pt>
                <c:pt idx="241">
                  <c:v>2.7872737477507727E-13</c:v>
                </c:pt>
                <c:pt idx="242">
                  <c:v>3.8153056512620627E-13</c:v>
                </c:pt>
                <c:pt idx="243">
                  <c:v>5.3114263963297619E-13</c:v>
                </c:pt>
                <c:pt idx="244">
                  <c:v>4.8574730712129744E-13</c:v>
                </c:pt>
                <c:pt idx="245">
                  <c:v>2.2137607231285917E-13</c:v>
                </c:pt>
                <c:pt idx="246">
                  <c:v>8.8153369175082756E-14</c:v>
                </c:pt>
                <c:pt idx="247">
                  <c:v>2.8328653778665006E-13</c:v>
                </c:pt>
                <c:pt idx="248">
                  <c:v>1.1167279784104332E-12</c:v>
                </c:pt>
                <c:pt idx="249" formatCode="0.00E+00">
                  <c:v>1.888568E-12</c:v>
                </c:pt>
                <c:pt idx="250" formatCode="0.00E+00">
                  <c:v>3.0805632000000006E-12</c:v>
                </c:pt>
                <c:pt idx="251" formatCode="0.00E+00">
                  <c:v>2.7410855999999999E-12</c:v>
                </c:pt>
                <c:pt idx="252" formatCode="0.00E+00">
                  <c:v>1.9983392000000001E-12</c:v>
                </c:pt>
                <c:pt idx="253" formatCode="0.00E+00">
                  <c:v>1.5896496000000002E-12</c:v>
                </c:pt>
                <c:pt idx="254" formatCode="0.00E+00">
                  <c:v>1.3993892000000001E-12</c:v>
                </c:pt>
                <c:pt idx="255" formatCode="0.00E+00">
                  <c:v>1.3445036E-12</c:v>
                </c:pt>
                <c:pt idx="256" formatCode="0.00E+00">
                  <c:v>1.3978404000000003E-12</c:v>
                </c:pt>
                <c:pt idx="257" formatCode="0.00E+00">
                  <c:v>1.4753288E-12</c:v>
                </c:pt>
                <c:pt idx="258" formatCode="0.00E+00">
                  <c:v>1.2262624E-12</c:v>
                </c:pt>
                <c:pt idx="259" formatCode="0.00E+00">
                  <c:v>9.0682240000000004E-13</c:v>
                </c:pt>
                <c:pt idx="260" formatCode="0.00E+00">
                  <c:v>5.508888000000001E-13</c:v>
                </c:pt>
                <c:pt idx="261" formatCode="0.00E+00">
                  <c:v>3.3305492E-13</c:v>
                </c:pt>
                <c:pt idx="262" formatCode="0.00E+00">
                  <c:v>5.6908719999999998E-14</c:v>
                </c:pt>
                <c:pt idx="263" formatCode="0.00E+00">
                  <c:v>1.6273532000000001E-13</c:v>
                </c:pt>
                <c:pt idx="264" formatCode="0.00E+00">
                  <c:v>1.8397808000000001E-13</c:v>
                </c:pt>
                <c:pt idx="265" formatCode="0.00E+00">
                  <c:v>1.5791952000000001E-13</c:v>
                </c:pt>
                <c:pt idx="266" formatCode="0.00E+00">
                  <c:v>1.6820452E-13</c:v>
                </c:pt>
                <c:pt idx="267" formatCode="0.00E+00">
                  <c:v>1.8403616000000003E-13</c:v>
                </c:pt>
                <c:pt idx="268" formatCode="0.00E+00">
                  <c:v>1.9691056000000002E-13</c:v>
                </c:pt>
                <c:pt idx="269" formatCode="0.00E+00">
                  <c:v>2.0742304E-13</c:v>
                </c:pt>
                <c:pt idx="270" formatCode="0.00E+00">
                  <c:v>2.1624152000000002E-13</c:v>
                </c:pt>
                <c:pt idx="271" formatCode="0.00E+00">
                  <c:v>2.2385484000000001E-13</c:v>
                </c:pt>
                <c:pt idx="272" formatCode="0.00E+00">
                  <c:v>2.3061148000000005E-13</c:v>
                </c:pt>
                <c:pt idx="273" formatCode="0.00E+00">
                  <c:v>2.3675828000000005E-13</c:v>
                </c:pt>
                <c:pt idx="274" formatCode="0.00E+00">
                  <c:v>2.4248400000000003E-13</c:v>
                </c:pt>
                <c:pt idx="275" formatCode="0.00E+00">
                  <c:v>2.4793868000000004E-13</c:v>
                </c:pt>
                <c:pt idx="276" formatCode="0.00E+00">
                  <c:v>2.5322880000000004E-13</c:v>
                </c:pt>
                <c:pt idx="277" formatCode="0.00E+00">
                  <c:v>2.5846083999999999E-13</c:v>
                </c:pt>
                <c:pt idx="278" formatCode="0.00E+00">
                  <c:v>2.6372192000000002E-13</c:v>
                </c:pt>
                <c:pt idx="279" formatCode="0.00E+00">
                  <c:v>2.6908464000000002E-13</c:v>
                </c:pt>
                <c:pt idx="280" formatCode="0.00E+00">
                  <c:v>2.7464096000000006E-13</c:v>
                </c:pt>
                <c:pt idx="281" formatCode="0.00E+00">
                  <c:v>2.8047800000000004E-13</c:v>
                </c:pt>
                <c:pt idx="282" formatCode="0.00E+00">
                  <c:v>2.8669740000000004E-13</c:v>
                </c:pt>
                <c:pt idx="283" formatCode="0.00E+00">
                  <c:v>2.9349276E-13</c:v>
                </c:pt>
                <c:pt idx="284" formatCode="0.00E+00">
                  <c:v>3.0154652000000003E-13</c:v>
                </c:pt>
                <c:pt idx="285" formatCode="0.00E+00">
                  <c:v>3.1431444000000001E-13</c:v>
                </c:pt>
                <c:pt idx="286" formatCode="0.00E+00">
                  <c:v>3.3495704000000005E-13</c:v>
                </c:pt>
                <c:pt idx="287" formatCode="0.00E+00">
                  <c:v>3.5450580000000007E-13</c:v>
                </c:pt>
                <c:pt idx="288" formatCode="0.00E+00">
                  <c:v>3.7721992E-13</c:v>
                </c:pt>
                <c:pt idx="289" formatCode="0.00E+00">
                  <c:v>4.0956080000000003E-13</c:v>
                </c:pt>
                <c:pt idx="290" formatCode="0.00E+00">
                  <c:v>4.5375484000000005E-13</c:v>
                </c:pt>
                <c:pt idx="291" formatCode="0.00E+00">
                  <c:v>4.7810487999999998E-13</c:v>
                </c:pt>
                <c:pt idx="292" formatCode="0.00E+00">
                  <c:v>3.7390936000000003E-13</c:v>
                </c:pt>
                <c:pt idx="293" formatCode="0.00E+00">
                  <c:v>2.4293412000000002E-13</c:v>
                </c:pt>
                <c:pt idx="294" formatCode="0.00E+00">
                  <c:v>1.3269344E-13</c:v>
                </c:pt>
                <c:pt idx="295" formatCode="0.00E+00">
                  <c:v>1.3242724000000001E-13</c:v>
                </c:pt>
                <c:pt idx="296" formatCode="0.00E+00">
                  <c:v>2.8379340000000004E-13</c:v>
                </c:pt>
                <c:pt idx="297" formatCode="0.00E+00">
                  <c:v>3.2865536000000006E-13</c:v>
                </c:pt>
                <c:pt idx="298" formatCode="0.00E+00">
                  <c:v>3.0068016000000001E-13</c:v>
                </c:pt>
                <c:pt idx="299" formatCode="0.00E+00">
                  <c:v>3.0918403999999998E-13</c:v>
                </c:pt>
                <c:pt idx="300" formatCode="0.00E+00">
                  <c:v>4.4074492000000007E-13</c:v>
                </c:pt>
                <c:pt idx="301" formatCode="0.00E+00">
                  <c:v>5.7678279999999999E-13</c:v>
                </c:pt>
                <c:pt idx="302" formatCode="0.00E+00">
                  <c:v>5.7537920000000006E-13</c:v>
                </c:pt>
                <c:pt idx="303" formatCode="0.00E+00">
                  <c:v>5.4290280000000004E-13</c:v>
                </c:pt>
                <c:pt idx="304" formatCode="0.00E+00">
                  <c:v>5.3365840000000006E-13</c:v>
                </c:pt>
                <c:pt idx="305" formatCode="0.00E+00">
                  <c:v>5.3849840000000006E-13</c:v>
                </c:pt>
                <c:pt idx="306" formatCode="0.00E+00">
                  <c:v>5.3046400000000003E-13</c:v>
                </c:pt>
                <c:pt idx="307" formatCode="0.00E+00">
                  <c:v>5.2054200000000007E-13</c:v>
                </c:pt>
                <c:pt idx="308" formatCode="0.00E+00">
                  <c:v>5.1265280000000004E-13</c:v>
                </c:pt>
                <c:pt idx="309" formatCode="0.00E+00">
                  <c:v>5.0597359999999997E-13</c:v>
                </c:pt>
                <c:pt idx="310" formatCode="0.00E+00">
                  <c:v>4.9895560000000001E-13</c:v>
                </c:pt>
                <c:pt idx="311" formatCode="0.00E+00">
                  <c:v>4.8980800000000007E-13</c:v>
                </c:pt>
                <c:pt idx="312" formatCode="0.00E+00">
                  <c:v>4.7670612000000004E-13</c:v>
                </c:pt>
                <c:pt idx="313" formatCode="0.00E+00">
                  <c:v>4.5766072000000006E-13</c:v>
                </c:pt>
                <c:pt idx="314" formatCode="0.00E+00">
                  <c:v>4.3303480000000002E-13</c:v>
                </c:pt>
                <c:pt idx="315" formatCode="0.00E+00">
                  <c:v>4.1831636000000008E-13</c:v>
                </c:pt>
                <c:pt idx="316" formatCode="0.00E+00">
                  <c:v>4.9919760000000006E-13</c:v>
                </c:pt>
                <c:pt idx="317" formatCode="0.00E+00">
                  <c:v>8.8557480000000008E-13</c:v>
                </c:pt>
                <c:pt idx="318" formatCode="0.00E+00">
                  <c:v>1.4378672000000002E-12</c:v>
                </c:pt>
                <c:pt idx="319" formatCode="0.00E+00">
                  <c:v>1.6026692E-12</c:v>
                </c:pt>
                <c:pt idx="320" formatCode="0.00E+00">
                  <c:v>1.5569796000000001E-12</c:v>
                </c:pt>
                <c:pt idx="321" formatCode="0.00E+00">
                  <c:v>1.5133228000000001E-12</c:v>
                </c:pt>
                <c:pt idx="322" formatCode="0.00E+00">
                  <c:v>1.5034976000000002E-12</c:v>
                </c:pt>
                <c:pt idx="323" formatCode="0.00E+00">
                  <c:v>1.5242612000000001E-12</c:v>
                </c:pt>
                <c:pt idx="324" formatCode="0.00E+00">
                  <c:v>1.5716932000000002E-12</c:v>
                </c:pt>
                <c:pt idx="325" formatCode="0.00E+00">
                  <c:v>1.6444868000000002E-12</c:v>
                </c:pt>
                <c:pt idx="326" formatCode="0.00E+00">
                  <c:v>1.7437068E-12</c:v>
                </c:pt>
                <c:pt idx="327" formatCode="0.00E+00">
                  <c:v>1.8700307999999999E-12</c:v>
                </c:pt>
                <c:pt idx="328" formatCode="0.00E+00">
                  <c:v>2.0103908000000003E-12</c:v>
                </c:pt>
                <c:pt idx="329" formatCode="0.00E+00">
                  <c:v>2.0786348000000003E-12</c:v>
                </c:pt>
                <c:pt idx="330" formatCode="0.00E+00">
                  <c:v>1.9079764000000001E-12</c:v>
                </c:pt>
                <c:pt idx="331" formatCode="0.00E+00">
                  <c:v>1.8596248000000001E-12</c:v>
                </c:pt>
                <c:pt idx="332" formatCode="0.00E+00">
                  <c:v>2.3700996000000003E-12</c:v>
                </c:pt>
                <c:pt idx="333" formatCode="0.00E+00">
                  <c:v>3.3953568000000004E-12</c:v>
                </c:pt>
                <c:pt idx="334" formatCode="0.00E+00">
                  <c:v>4.3521280000000004E-12</c:v>
                </c:pt>
                <c:pt idx="335" formatCode="0.00E+00">
                  <c:v>5.4203159999999998E-12</c:v>
                </c:pt>
                <c:pt idx="336" formatCode="0.00E+00">
                  <c:v>6.8878040000000005E-12</c:v>
                </c:pt>
                <c:pt idx="337" formatCode="0.00E+00">
                  <c:v>9.0178880000000005E-12</c:v>
                </c:pt>
                <c:pt idx="338" formatCode="0.00E+00">
                  <c:v>1.1460636000000002E-11</c:v>
                </c:pt>
                <c:pt idx="339" formatCode="0.00E+00">
                  <c:v>1.1521620000000001E-11</c:v>
                </c:pt>
                <c:pt idx="340" formatCode="0.00E+00">
                  <c:v>8.9825560000000014E-12</c:v>
                </c:pt>
                <c:pt idx="341" formatCode="0.00E+00">
                  <c:v>6.6758120000000008E-12</c:v>
                </c:pt>
                <c:pt idx="342" formatCode="0.00E+00">
                  <c:v>5.1366920000000003E-12</c:v>
                </c:pt>
                <c:pt idx="343" formatCode="0.00E+00">
                  <c:v>4.1095956000000001E-12</c:v>
                </c:pt>
                <c:pt idx="344" formatCode="0.00E+00">
                  <c:v>3.4016971999999999E-12</c:v>
                </c:pt>
                <c:pt idx="345" formatCode="0.00E+00">
                  <c:v>2.9562720000000002E-12</c:v>
                </c:pt>
                <c:pt idx="346" formatCode="0.00E+00">
                  <c:v>2.7793216E-12</c:v>
                </c:pt>
                <c:pt idx="347" formatCode="0.00E+00">
                  <c:v>2.6134547999999999E-12</c:v>
                </c:pt>
                <c:pt idx="348" formatCode="0.00E+00">
                  <c:v>2.3587740000000003E-12</c:v>
                </c:pt>
                <c:pt idx="349" formatCode="0.00E+00">
                  <c:v>2.2033616000000001E-12</c:v>
                </c:pt>
                <c:pt idx="350" formatCode="0.00E+00">
                  <c:v>2.4192740000000003E-12</c:v>
                </c:pt>
                <c:pt idx="351" formatCode="0.00E+00">
                  <c:v>3.0349704000000002E-12</c:v>
                </c:pt>
                <c:pt idx="352" formatCode="0.00E+00">
                  <c:v>3.3417780000000004E-12</c:v>
                </c:pt>
                <c:pt idx="353" formatCode="0.00E+00">
                  <c:v>3.3559108000000004E-12</c:v>
                </c:pt>
                <c:pt idx="354" formatCode="0.00E+00">
                  <c:v>3.3774972000000001E-12</c:v>
                </c:pt>
                <c:pt idx="355" formatCode="0.00E+00">
                  <c:v>3.4904144000000004E-12</c:v>
                </c:pt>
                <c:pt idx="356" formatCode="0.00E+00">
                  <c:v>3.6615084000000001E-12</c:v>
                </c:pt>
                <c:pt idx="357" formatCode="0.00E+00">
                  <c:v>3.7964959999999999E-12</c:v>
                </c:pt>
                <c:pt idx="358" formatCode="0.00E+00">
                  <c:v>3.6684780000000006E-12</c:v>
                </c:pt>
                <c:pt idx="359" formatCode="0.00E+00">
                  <c:v>3.5373140000000003E-12</c:v>
                </c:pt>
                <c:pt idx="360" formatCode="0.00E+00">
                  <c:v>3.1743624000000004E-12</c:v>
                </c:pt>
                <c:pt idx="361" formatCode="0.00E+00">
                  <c:v>2.3003068000000005E-12</c:v>
                </c:pt>
                <c:pt idx="362" formatCode="0.00E+00">
                  <c:v>1.4943016000000001E-12</c:v>
                </c:pt>
                <c:pt idx="363" formatCode="0.00E+00">
                  <c:v>9.7419520000000009E-13</c:v>
                </c:pt>
                <c:pt idx="364" formatCode="0.00E+00">
                  <c:v>5.8021920000000007E-13</c:v>
                </c:pt>
                <c:pt idx="365" formatCode="0.00E+00">
                  <c:v>3.1885435999999997E-13</c:v>
                </c:pt>
                <c:pt idx="366" formatCode="0.00E+00">
                  <c:v>2.0582100000000002E-13</c:v>
                </c:pt>
                <c:pt idx="367" formatCode="0.00E+00">
                  <c:v>1.6643792000000002E-13</c:v>
                </c:pt>
                <c:pt idx="368" formatCode="0.00E+00">
                  <c:v>1.5827284000000001E-13</c:v>
                </c:pt>
                <c:pt idx="369" formatCode="0.00E+00">
                  <c:v>1.875742E-13</c:v>
                </c:pt>
                <c:pt idx="370" formatCode="0.00E+00">
                  <c:v>2.5286580000000001E-13</c:v>
                </c:pt>
                <c:pt idx="371" formatCode="0.00E+00">
                  <c:v>3.2055320000000001E-13</c:v>
                </c:pt>
                <c:pt idx="372" formatCode="0.00E+00">
                  <c:v>3.3837408000000002E-13</c:v>
                </c:pt>
                <c:pt idx="373" formatCode="0.00E+00">
                  <c:v>3.2422192000000006E-13</c:v>
                </c:pt>
                <c:pt idx="374" formatCode="0.00E+00">
                  <c:v>3.0994391999999999E-13</c:v>
                </c:pt>
                <c:pt idx="375" formatCode="0.00E+00">
                  <c:v>3.1082964000000001E-13</c:v>
                </c:pt>
                <c:pt idx="376" formatCode="0.00E+00">
                  <c:v>3.2141472E-13</c:v>
                </c:pt>
                <c:pt idx="377" formatCode="0.00E+00">
                  <c:v>3.2308936E-13</c:v>
                </c:pt>
                <c:pt idx="378" formatCode="0.00E+00">
                  <c:v>3.1898504000000007E-13</c:v>
                </c:pt>
                <c:pt idx="379" formatCode="0.00E+00">
                  <c:v>3.1105712000000005E-13</c:v>
                </c:pt>
                <c:pt idx="380" formatCode="0.00E+00">
                  <c:v>2.9676460000000002E-13</c:v>
                </c:pt>
                <c:pt idx="381" formatCode="0.00E+00">
                  <c:v>2.8712816000000004E-13</c:v>
                </c:pt>
                <c:pt idx="382" formatCode="0.00E+00">
                  <c:v>2.8589879999999999E-13</c:v>
                </c:pt>
                <c:pt idx="383" formatCode="0.00E+00">
                  <c:v>2.8588912000000001E-13</c:v>
                </c:pt>
                <c:pt idx="384" formatCode="0.00E+00">
                  <c:v>2.8378372000000002E-13</c:v>
                </c:pt>
                <c:pt idx="385" formatCode="0.00E+00">
                  <c:v>2.8330939999999999E-13</c:v>
                </c:pt>
                <c:pt idx="386" formatCode="0.00E+00">
                  <c:v>2.8292220000000003E-13</c:v>
                </c:pt>
                <c:pt idx="387" formatCode="0.00E+00">
                  <c:v>2.6579828000000005E-13</c:v>
                </c:pt>
                <c:pt idx="388" formatCode="0.00E+00">
                  <c:v>2.3395107999999999E-13</c:v>
                </c:pt>
                <c:pt idx="389" formatCode="0.00E+00">
                  <c:v>2.2253836000000002E-13</c:v>
                </c:pt>
                <c:pt idx="390" formatCode="0.00E+00">
                  <c:v>2.2984676000000005E-13</c:v>
                </c:pt>
                <c:pt idx="391" formatCode="0.00E+00">
                  <c:v>2.3817156000000006E-13</c:v>
                </c:pt>
                <c:pt idx="392" formatCode="0.00E+00">
                  <c:v>2.2503096000000003E-13</c:v>
                </c:pt>
                <c:pt idx="393" formatCode="0.00E+00">
                  <c:v>1.9097188000000001E-13</c:v>
                </c:pt>
                <c:pt idx="394" formatCode="0.00E+00">
                  <c:v>1.7870732000000001E-13</c:v>
                </c:pt>
                <c:pt idx="395" formatCode="0.00E+00">
                  <c:v>1.8246316000000002E-13</c:v>
                </c:pt>
                <c:pt idx="396" formatCode="0.00E+00">
                  <c:v>1.8826632000000002E-13</c:v>
                </c:pt>
                <c:pt idx="397" formatCode="0.00E+00">
                  <c:v>1.9354676E-13</c:v>
                </c:pt>
                <c:pt idx="398" formatCode="0.00E+00">
                  <c:v>1.9229320000000001E-13</c:v>
                </c:pt>
                <c:pt idx="399" formatCode="0.00E+00">
                  <c:v>1.968428E-13</c:v>
                </c:pt>
                <c:pt idx="400" formatCode="0.00E+00">
                  <c:v>2.2260128E-13</c:v>
                </c:pt>
                <c:pt idx="401" formatCode="0.00E+00">
                  <c:v>2.7734652000000005E-13</c:v>
                </c:pt>
                <c:pt idx="402" formatCode="0.00E+00">
                  <c:v>3.4455476000000003E-13</c:v>
                </c:pt>
                <c:pt idx="403" formatCode="0.00E+00">
                  <c:v>4.1459440000000002E-13</c:v>
                </c:pt>
                <c:pt idx="404" formatCode="0.00E+00">
                  <c:v>5.5529320000000008E-13</c:v>
                </c:pt>
                <c:pt idx="405" formatCode="0.00E+00">
                  <c:v>8.0092320000000001E-13</c:v>
                </c:pt>
                <c:pt idx="406" formatCode="0.00E+00">
                  <c:v>1.123848E-12</c:v>
                </c:pt>
                <c:pt idx="407" formatCode="0.00E+00">
                  <c:v>1.5112416000000002E-12</c:v>
                </c:pt>
                <c:pt idx="408" formatCode="0.00E+00">
                  <c:v>1.6173828000000003E-12</c:v>
                </c:pt>
                <c:pt idx="409" formatCode="0.00E+00">
                  <c:v>1.3947428E-12</c:v>
                </c:pt>
                <c:pt idx="410" formatCode="0.00E+00">
                  <c:v>1.17249E-12</c:v>
                </c:pt>
                <c:pt idx="411" formatCode="0.00E+00">
                  <c:v>9.5962679999999999E-13</c:v>
                </c:pt>
                <c:pt idx="412" formatCode="0.00E+00">
                  <c:v>7.514584000000001E-13</c:v>
                </c:pt>
                <c:pt idx="413" formatCode="0.00E+00">
                  <c:v>5.8544640000000004E-13</c:v>
                </c:pt>
                <c:pt idx="414" formatCode="0.00E+00">
                  <c:v>4.5808664000000002E-13</c:v>
                </c:pt>
                <c:pt idx="415" formatCode="0.00E+00">
                  <c:v>4.5012968000000003E-13</c:v>
                </c:pt>
                <c:pt idx="416" formatCode="0.00E+00">
                  <c:v>5.546156E-13</c:v>
                </c:pt>
                <c:pt idx="417" formatCode="0.00E+00">
                  <c:v>5.9846599999999999E-13</c:v>
                </c:pt>
                <c:pt idx="418" formatCode="0.00E+00">
                  <c:v>5.5209880000000005E-13</c:v>
                </c:pt>
                <c:pt idx="419" formatCode="0.00E+00">
                  <c:v>4.8593600000000006E-13</c:v>
                </c:pt>
                <c:pt idx="420" formatCode="0.00E+00">
                  <c:v>4.2791892000000005E-13</c:v>
                </c:pt>
                <c:pt idx="421" formatCode="0.00E+00">
                  <c:v>3.8010456000000005E-13</c:v>
                </c:pt>
                <c:pt idx="422" formatCode="0.00E+00">
                  <c:v>3.6741892000000001E-13</c:v>
                </c:pt>
                <c:pt idx="423" formatCode="0.00E+00">
                  <c:v>3.9456163999999999E-13</c:v>
                </c:pt>
                <c:pt idx="424" formatCode="0.00E+00">
                  <c:v>4.4919556000000004E-13</c:v>
                </c:pt>
                <c:pt idx="425" formatCode="0.00E+00">
                  <c:v>5.0824840000000007E-13</c:v>
                </c:pt>
                <c:pt idx="426" formatCode="0.00E+00">
                  <c:v>5.0084320000000004E-13</c:v>
                </c:pt>
                <c:pt idx="427" formatCode="0.00E+00">
                  <c:v>4.4986348000000004E-13</c:v>
                </c:pt>
                <c:pt idx="428" formatCode="0.00E+00">
                  <c:v>4.0643415999999997E-13</c:v>
                </c:pt>
                <c:pt idx="429" formatCode="0.00E+00">
                  <c:v>4.1974415999999999E-13</c:v>
                </c:pt>
                <c:pt idx="430" formatCode="0.00E+00">
                  <c:v>5.5393800000000002E-13</c:v>
                </c:pt>
                <c:pt idx="431" formatCode="0.00E+00">
                  <c:v>8.485004E-13</c:v>
                </c:pt>
                <c:pt idx="432" formatCode="0.00E+00">
                  <c:v>1.2119360000000001E-12</c:v>
                </c:pt>
                <c:pt idx="433" formatCode="0.00E+00">
                  <c:v>1.4375768000000002E-12</c:v>
                </c:pt>
                <c:pt idx="434" formatCode="0.00E+00">
                  <c:v>1.5400395999999999E-12</c:v>
                </c:pt>
                <c:pt idx="435" formatCode="0.00E+00">
                  <c:v>1.3515700000000001E-12</c:v>
                </c:pt>
                <c:pt idx="436" formatCode="0.00E+00">
                  <c:v>1.1167332000000001E-12</c:v>
                </c:pt>
                <c:pt idx="437" formatCode="0.00E+00">
                  <c:v>1.0164E-12</c:v>
                </c:pt>
                <c:pt idx="438" formatCode="0.00E+00">
                  <c:v>9.9399080000000015E-13</c:v>
                </c:pt>
                <c:pt idx="439" formatCode="0.00E+00">
                  <c:v>9.199872E-13</c:v>
                </c:pt>
                <c:pt idx="440" formatCode="0.00E+00">
                  <c:v>8.153464000000001E-13</c:v>
                </c:pt>
                <c:pt idx="441" formatCode="0.00E+00">
                  <c:v>8.7395880000000006E-13</c:v>
                </c:pt>
                <c:pt idx="442" formatCode="0.00E+00">
                  <c:v>1.0480536000000002E-12</c:v>
                </c:pt>
                <c:pt idx="443" formatCode="0.00E+00">
                  <c:v>1.0535228000000001E-12</c:v>
                </c:pt>
                <c:pt idx="444" formatCode="0.00E+00">
                  <c:v>5.593104E-13</c:v>
                </c:pt>
                <c:pt idx="445" formatCode="0.00E+00">
                  <c:v>4.4143704000000001E-13</c:v>
                </c:pt>
                <c:pt idx="446" formatCode="0.00E+00">
                  <c:v>1.6081384000000001E-12</c:v>
                </c:pt>
                <c:pt idx="447" formatCode="0.00E+00">
                  <c:v>2.6098248000000002E-12</c:v>
                </c:pt>
                <c:pt idx="448" formatCode="0.00E+00">
                  <c:v>3.281036E-12</c:v>
                </c:pt>
                <c:pt idx="449" formatCode="0.00E+00">
                  <c:v>3.4094412000000003E-12</c:v>
                </c:pt>
                <c:pt idx="450" formatCode="0.00E+00">
                  <c:v>3.0115931999999999E-12</c:v>
                </c:pt>
                <c:pt idx="451" formatCode="0.00E+00">
                  <c:v>2.5022800000000001E-12</c:v>
                </c:pt>
                <c:pt idx="452" formatCode="0.00E+00">
                  <c:v>2.0812484000000001E-12</c:v>
                </c:pt>
                <c:pt idx="453" formatCode="0.00E+00">
                  <c:v>1.7138440000000002E-12</c:v>
                </c:pt>
                <c:pt idx="454" formatCode="0.00E+00">
                  <c:v>1.3953236E-12</c:v>
                </c:pt>
                <c:pt idx="455" formatCode="0.00E+00">
                  <c:v>1.2341516000000001E-12</c:v>
                </c:pt>
                <c:pt idx="456" formatCode="0.00E+00">
                  <c:v>1.2665796E-12</c:v>
                </c:pt>
                <c:pt idx="457" formatCode="0.00E+00">
                  <c:v>1.3705427999999999E-12</c:v>
                </c:pt>
                <c:pt idx="458" formatCode="0.00E+00">
                  <c:v>1.3192388000000001E-12</c:v>
                </c:pt>
                <c:pt idx="459" formatCode="0.00E+00">
                  <c:v>1.1169752000000002E-12</c:v>
                </c:pt>
                <c:pt idx="460" formatCode="0.00E+00">
                  <c:v>9.3610440000000014E-13</c:v>
                </c:pt>
                <c:pt idx="461" formatCode="0.00E+00">
                  <c:v>8.4462840000000009E-13</c:v>
                </c:pt>
                <c:pt idx="462" formatCode="0.00E+00">
                  <c:v>8.1011920000000003E-13</c:v>
                </c:pt>
                <c:pt idx="463" formatCode="0.00E+00">
                  <c:v>7.8330560000000011E-13</c:v>
                </c:pt>
                <c:pt idx="464" formatCode="0.00E+00">
                  <c:v>7.553304000000001E-13</c:v>
                </c:pt>
                <c:pt idx="465" formatCode="0.00E+00">
                  <c:v>7.3093679999999998E-13</c:v>
                </c:pt>
                <c:pt idx="466" formatCode="0.00E+00">
                  <c:v>7.0959239999999998E-13</c:v>
                </c:pt>
                <c:pt idx="467" formatCode="0.00E+00">
                  <c:v>6.8878040000000005E-13</c:v>
                </c:pt>
                <c:pt idx="468" formatCode="0.00E+00">
                  <c:v>6.4914079999999996E-13</c:v>
                </c:pt>
                <c:pt idx="469" formatCode="0.00E+00">
                  <c:v>5.5301840000000009E-13</c:v>
                </c:pt>
                <c:pt idx="470" formatCode="0.00E+00">
                  <c:v>4.0898000000000004E-13</c:v>
                </c:pt>
                <c:pt idx="471" formatCode="0.00E+00">
                  <c:v>2.7951484000000002E-13</c:v>
                </c:pt>
                <c:pt idx="472" formatCode="0.00E+00">
                  <c:v>1.8894392000000003E-13</c:v>
                </c:pt>
                <c:pt idx="473" formatCode="0.00E+00">
                  <c:v>1.3066548000000002E-13</c:v>
                </c:pt>
                <c:pt idx="474" formatCode="0.00E+00">
                  <c:v>9.3223240000000003E-14</c:v>
                </c:pt>
                <c:pt idx="475" formatCode="0.00E+00">
                  <c:v>6.7798720000000002E-14</c:v>
                </c:pt>
                <c:pt idx="476" formatCode="0.00E+00">
                  <c:v>4.9140520000000007E-14</c:v>
                </c:pt>
                <c:pt idx="477" formatCode="0.00E+00">
                  <c:v>3.4032460000000006E-14</c:v>
                </c:pt>
                <c:pt idx="478" formatCode="0.00E+00">
                  <c:v>2.1700624000000003E-14</c:v>
                </c:pt>
                <c:pt idx="479" formatCode="0.00E+00">
                  <c:v>1.3658480000000001E-14</c:v>
                </c:pt>
                <c:pt idx="480" formatCode="0.00E+00">
                  <c:v>9.5285080000000003E-15</c:v>
                </c:pt>
                <c:pt idx="481" formatCode="0.00E+00">
                  <c:v>7.5353960000000009E-15</c:v>
                </c:pt>
                <c:pt idx="482" formatCode="0.00E+00">
                  <c:v>6.499636E-15</c:v>
                </c:pt>
                <c:pt idx="483" formatCode="0.00E+00">
                  <c:v>5.9865960000000006E-15</c:v>
                </c:pt>
                <c:pt idx="484" formatCode="0.00E+00">
                  <c:v>5.8631760000000007E-15</c:v>
                </c:pt>
                <c:pt idx="485" formatCode="0.00E+00">
                  <c:v>6.0538720000000003E-15</c:v>
                </c:pt>
                <c:pt idx="486" formatCode="0.00E+00">
                  <c:v>6.4909240000000002E-15</c:v>
                </c:pt>
                <c:pt idx="487" formatCode="0.00E+00">
                  <c:v>7.1220600000000004E-15</c:v>
                </c:pt>
                <c:pt idx="488" formatCode="0.00E+00">
                  <c:v>7.9201760000000008E-15</c:v>
                </c:pt>
                <c:pt idx="489" formatCode="0.00E+00">
                  <c:v>9.1103320000000003E-15</c:v>
                </c:pt>
                <c:pt idx="490" formatCode="0.00E+00">
                  <c:v>1.1074404000000001E-14</c:v>
                </c:pt>
                <c:pt idx="491" formatCode="0.00E+00">
                  <c:v>1.3010404000000001E-14</c:v>
                </c:pt>
                <c:pt idx="492" formatCode="0.00E+00">
                  <c:v>1.2964908000000001E-14</c:v>
                </c:pt>
                <c:pt idx="493" formatCode="0.00E+00">
                  <c:v>1.0336788000000001E-14</c:v>
                </c:pt>
                <c:pt idx="494" formatCode="0.00E+00">
                  <c:v>7.5595959999999999E-15</c:v>
                </c:pt>
                <c:pt idx="495" formatCode="0.00E+00">
                  <c:v>6.8916760000000007E-15</c:v>
                </c:pt>
                <c:pt idx="496" formatCode="0.00E+00">
                  <c:v>6.8219800000000005E-15</c:v>
                </c:pt>
                <c:pt idx="497" formatCode="0.00E+00">
                  <c:v>5.9231920000000003E-15</c:v>
                </c:pt>
                <c:pt idx="498" formatCode="0.00E+00">
                  <c:v>4.5086536000000005E-15</c:v>
                </c:pt>
                <c:pt idx="499" formatCode="0.00E+00">
                  <c:v>3.1038920000000005E-15</c:v>
                </c:pt>
              </c:numCache>
            </c:numRef>
          </c:yVal>
          <c:smooth val="1"/>
          <c:extLst>
            <c:ext xmlns:c16="http://schemas.microsoft.com/office/drawing/2014/chart" uri="{C3380CC4-5D6E-409C-BE32-E72D297353CC}">
              <c16:uniqueId val="{00000002-9C7B-47F1-8F1A-EDB4FB721B2E}"/>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fr-FR"/>
                  <a:t>Amplitude </a:t>
                </a:r>
                <a:r>
                  <a:rPr lang="fr-FR" sz="1000" b="0" i="0" baseline="0">
                    <a:effectLst/>
                  </a:rPr>
                  <a:t>(m/√Hz)</a:t>
                </a:r>
                <a:endParaRPr lang="fr-FR" sz="1000">
                  <a:effectLst/>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fr-FR"/>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cap="small" baseline="0">
                <a:effectLst/>
              </a:rPr>
              <a:t>ASD du déplacement induit par le sol (Dir. Z) sur le Baffle Sup.</a:t>
            </a:r>
            <a:endParaRPr lang="fr-FR" sz="1400" cap="small" baseline="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ASD'!$B$3:$B$502</c:f>
              <c:numCache>
                <c:formatCode>General</c:formatCode>
                <c:ptCount val="500"/>
                <c:pt idx="0">
                  <c:v>6.9802966799028907E-12</c:v>
                </c:pt>
                <c:pt idx="1">
                  <c:v>5.2484727094472743E-12</c:v>
                </c:pt>
                <c:pt idx="2">
                  <c:v>4.7914112252081732E-12</c:v>
                </c:pt>
                <c:pt idx="3">
                  <c:v>2.975899283843679E-12</c:v>
                </c:pt>
                <c:pt idx="4">
                  <c:v>1.3184115093818418E-12</c:v>
                </c:pt>
                <c:pt idx="5">
                  <c:v>9.5225390061739555E-13</c:v>
                </c:pt>
                <c:pt idx="6">
                  <c:v>3.239154154481509E-12</c:v>
                </c:pt>
                <c:pt idx="7">
                  <c:v>5.9443376100279517E-12</c:v>
                </c:pt>
                <c:pt idx="8">
                  <c:v>9.7174702189869583E-12</c:v>
                </c:pt>
                <c:pt idx="9">
                  <c:v>1.2352917353393294E-11</c:v>
                </c:pt>
                <c:pt idx="10">
                  <c:v>1.6214807550533214E-11</c:v>
                </c:pt>
                <c:pt idx="11">
                  <c:v>2.111952700985741E-11</c:v>
                </c:pt>
                <c:pt idx="12">
                  <c:v>2.7824512100494674E-11</c:v>
                </c:pt>
                <c:pt idx="13">
                  <c:v>3.4000017948093974E-11</c:v>
                </c:pt>
                <c:pt idx="14">
                  <c:v>3.816503683636189E-11</c:v>
                </c:pt>
                <c:pt idx="15">
                  <c:v>4.4273332485647667E-11</c:v>
                </c:pt>
                <c:pt idx="16">
                  <c:v>5.6779134809085779E-11</c:v>
                </c:pt>
                <c:pt idx="17">
                  <c:v>8.856463133035264E-11</c:v>
                </c:pt>
                <c:pt idx="18">
                  <c:v>1.9593703507803989E-10</c:v>
                </c:pt>
                <c:pt idx="19">
                  <c:v>1.3170504839636824E-9</c:v>
                </c:pt>
                <c:pt idx="20">
                  <c:v>1.2759825315907461E-10</c:v>
                </c:pt>
                <c:pt idx="21">
                  <c:v>5.2125701832769547E-11</c:v>
                </c:pt>
                <c:pt idx="22">
                  <c:v>2.7671568842360191E-11</c:v>
                </c:pt>
                <c:pt idx="23">
                  <c:v>1.5221975485087724E-11</c:v>
                </c:pt>
                <c:pt idx="24">
                  <c:v>8.1736655288312709E-12</c:v>
                </c:pt>
                <c:pt idx="25">
                  <c:v>4.5997909267428472E-12</c:v>
                </c:pt>
                <c:pt idx="26">
                  <c:v>2.4631018519669407E-12</c:v>
                </c:pt>
                <c:pt idx="27">
                  <c:v>1.3247894524314329E-12</c:v>
                </c:pt>
                <c:pt idx="28">
                  <c:v>7.4480726853266786E-13</c:v>
                </c:pt>
                <c:pt idx="29">
                  <c:v>4.3580480918398052E-13</c:v>
                </c:pt>
                <c:pt idx="30">
                  <c:v>3.0652028913770125E-13</c:v>
                </c:pt>
                <c:pt idx="31">
                  <c:v>2.8631476306465865E-13</c:v>
                </c:pt>
                <c:pt idx="32">
                  <c:v>2.9567196303440519E-13</c:v>
                </c:pt>
                <c:pt idx="33">
                  <c:v>2.8233843500450564E-13</c:v>
                </c:pt>
                <c:pt idx="34">
                  <c:v>2.6266549887407694E-13</c:v>
                </c:pt>
                <c:pt idx="35">
                  <c:v>2.6170231233452208E-13</c:v>
                </c:pt>
                <c:pt idx="36">
                  <c:v>2.6883042021583621E-13</c:v>
                </c:pt>
                <c:pt idx="37">
                  <c:v>2.763043478508556E-13</c:v>
                </c:pt>
                <c:pt idx="38">
                  <c:v>2.4792333160442288E-13</c:v>
                </c:pt>
                <c:pt idx="39">
                  <c:v>5.6116577324877524E-13</c:v>
                </c:pt>
                <c:pt idx="40">
                  <c:v>4.7262141699077129E-13</c:v>
                </c:pt>
                <c:pt idx="41">
                  <c:v>5.2399517799505856E-13</c:v>
                </c:pt>
                <c:pt idx="42">
                  <c:v>7.5369496733946463E-13</c:v>
                </c:pt>
                <c:pt idx="43">
                  <c:v>1.9515845024510341E-12</c:v>
                </c:pt>
                <c:pt idx="44">
                  <c:v>1.0300107286151482E-12</c:v>
                </c:pt>
                <c:pt idx="45">
                  <c:v>6.3394638275141164E-13</c:v>
                </c:pt>
                <c:pt idx="46">
                  <c:v>7.9633960981559645E-13</c:v>
                </c:pt>
                <c:pt idx="47">
                  <c:v>2.8197631616052318E-13</c:v>
                </c:pt>
                <c:pt idx="48">
                  <c:v>1.787168446238908E-12</c:v>
                </c:pt>
                <c:pt idx="49">
                  <c:v>4.3405909004390632E-12</c:v>
                </c:pt>
                <c:pt idx="50">
                  <c:v>4.8574703261750073E-13</c:v>
                </c:pt>
                <c:pt idx="51">
                  <c:v>1.3091217746354719E-13</c:v>
                </c:pt>
                <c:pt idx="52">
                  <c:v>3.2184264970618519E-14</c:v>
                </c:pt>
                <c:pt idx="53">
                  <c:v>4.794876189279289E-15</c:v>
                </c:pt>
                <c:pt idx="54">
                  <c:v>1.1566092290745786E-14</c:v>
                </c:pt>
                <c:pt idx="55">
                  <c:v>1.5335645164535473E-14</c:v>
                </c:pt>
                <c:pt idx="56">
                  <c:v>1.9856991589287937E-14</c:v>
                </c:pt>
                <c:pt idx="57">
                  <c:v>2.4483363779001722E-14</c:v>
                </c:pt>
                <c:pt idx="58">
                  <c:v>5.180733257828559E-14</c:v>
                </c:pt>
                <c:pt idx="59">
                  <c:v>1.105987279666806E-13</c:v>
                </c:pt>
                <c:pt idx="60">
                  <c:v>1.5696134008696118E-13</c:v>
                </c:pt>
                <c:pt idx="61">
                  <c:v>6.54265245911219E-14</c:v>
                </c:pt>
                <c:pt idx="62">
                  <c:v>1.3772995653917767E-14</c:v>
                </c:pt>
                <c:pt idx="63">
                  <c:v>7.7442541031633587E-15</c:v>
                </c:pt>
                <c:pt idx="64">
                  <c:v>5.671129371071044E-15</c:v>
                </c:pt>
                <c:pt idx="65">
                  <c:v>5.001531790081761E-15</c:v>
                </c:pt>
                <c:pt idx="66">
                  <c:v>4.5250267035650611E-15</c:v>
                </c:pt>
                <c:pt idx="67">
                  <c:v>4.9386778796636214E-15</c:v>
                </c:pt>
                <c:pt idx="68">
                  <c:v>7.2731486043897645E-15</c:v>
                </c:pt>
                <c:pt idx="69">
                  <c:v>1.7453799669297453E-14</c:v>
                </c:pt>
                <c:pt idx="70">
                  <c:v>1.3250842420635101E-14</c:v>
                </c:pt>
                <c:pt idx="71">
                  <c:v>6.4231759485353215E-15</c:v>
                </c:pt>
                <c:pt idx="72">
                  <c:v>2.1888485215023859E-15</c:v>
                </c:pt>
                <c:pt idx="73">
                  <c:v>1.5844559527177272E-15</c:v>
                </c:pt>
                <c:pt idx="74">
                  <c:v>1.0226687451693025E-15</c:v>
                </c:pt>
                <c:pt idx="75">
                  <c:v>5.5319676689434828E-16</c:v>
                </c:pt>
                <c:pt idx="76">
                  <c:v>6.5441684323166087E-16</c:v>
                </c:pt>
                <c:pt idx="77">
                  <c:v>2.2373864891664924E-16</c:v>
                </c:pt>
                <c:pt idx="78">
                  <c:v>1.295325086810324E-16</c:v>
                </c:pt>
                <c:pt idx="79">
                  <c:v>2.7012159236561168E-16</c:v>
                </c:pt>
                <c:pt idx="80">
                  <c:v>4.7022122554640702E-16</c:v>
                </c:pt>
                <c:pt idx="81">
                  <c:v>6.4631330766182726E-16</c:v>
                </c:pt>
                <c:pt idx="82">
                  <c:v>7.9038985538989986E-16</c:v>
                </c:pt>
                <c:pt idx="83">
                  <c:v>7.2266589540043202E-16</c:v>
                </c:pt>
                <c:pt idx="84">
                  <c:v>8.7282862136595129E-16</c:v>
                </c:pt>
                <c:pt idx="85">
                  <c:v>9.6774394520078591E-16</c:v>
                </c:pt>
                <c:pt idx="86">
                  <c:v>8.4253349694729552E-16</c:v>
                </c:pt>
                <c:pt idx="87">
                  <c:v>8.7680328779011431E-16</c:v>
                </c:pt>
                <c:pt idx="88">
                  <c:v>8.1133817002223328E-16</c:v>
                </c:pt>
                <c:pt idx="89">
                  <c:v>7.5953993163483773E-16</c:v>
                </c:pt>
                <c:pt idx="90">
                  <c:v>6.0207802864754814E-16</c:v>
                </c:pt>
                <c:pt idx="91">
                  <c:v>1.2745267623338888E-15</c:v>
                </c:pt>
                <c:pt idx="92">
                  <c:v>2.3780391198276884E-15</c:v>
                </c:pt>
                <c:pt idx="93">
                  <c:v>1.9022939902284487E-15</c:v>
                </c:pt>
                <c:pt idx="94">
                  <c:v>1.7139329559946243E-15</c:v>
                </c:pt>
                <c:pt idx="95">
                  <c:v>1.6764956786486277E-15</c:v>
                </c:pt>
                <c:pt idx="96">
                  <c:v>1.4515845624018475E-15</c:v>
                </c:pt>
                <c:pt idx="97">
                  <c:v>1.3414559640923385E-15</c:v>
                </c:pt>
                <c:pt idx="98">
                  <c:v>1.3147991538272346E-15</c:v>
                </c:pt>
                <c:pt idx="99">
                  <c:v>1.2231206892896614E-15</c:v>
                </c:pt>
                <c:pt idx="100">
                  <c:v>1.0765634383449377E-15</c:v>
                </c:pt>
                <c:pt idx="101">
                  <c:v>9.0750733257739033E-16</c:v>
                </c:pt>
                <c:pt idx="102">
                  <c:v>1.066982313462872E-15</c:v>
                </c:pt>
                <c:pt idx="103">
                  <c:v>4.8170005702594089E-15</c:v>
                </c:pt>
                <c:pt idx="104">
                  <c:v>7.0043398507491139E-15</c:v>
                </c:pt>
                <c:pt idx="105">
                  <c:v>2.780130892763104E-15</c:v>
                </c:pt>
                <c:pt idx="106">
                  <c:v>1.1634923803640481E-15</c:v>
                </c:pt>
                <c:pt idx="107">
                  <c:v>2.3416414194585713E-15</c:v>
                </c:pt>
                <c:pt idx="108">
                  <c:v>6.7148005991504355E-15</c:v>
                </c:pt>
                <c:pt idx="109">
                  <c:v>2.2541966772779408E-14</c:v>
                </c:pt>
                <c:pt idx="110">
                  <c:v>2.8814105693696933E-14</c:v>
                </c:pt>
                <c:pt idx="111">
                  <c:v>2.0460016309149495E-14</c:v>
                </c:pt>
                <c:pt idx="112">
                  <c:v>2.4020340013037211E-14</c:v>
                </c:pt>
                <c:pt idx="113">
                  <c:v>1.7907008473561701E-14</c:v>
                </c:pt>
                <c:pt idx="114">
                  <c:v>1.5988497196294846E-14</c:v>
                </c:pt>
                <c:pt idx="115">
                  <c:v>1.7727304131764333E-14</c:v>
                </c:pt>
                <c:pt idx="116">
                  <c:v>1.4276482399225991E-14</c:v>
                </c:pt>
                <c:pt idx="117">
                  <c:v>1.4983399934730362E-14</c:v>
                </c:pt>
                <c:pt idx="118">
                  <c:v>1.5688662866159427E-14</c:v>
                </c:pt>
                <c:pt idx="119">
                  <c:v>1.5499464751232772E-14</c:v>
                </c:pt>
                <c:pt idx="120">
                  <c:v>1.6307542981812552E-14</c:v>
                </c:pt>
                <c:pt idx="121">
                  <c:v>1.7308679736020091E-14</c:v>
                </c:pt>
                <c:pt idx="122">
                  <c:v>1.8651465892809851E-14</c:v>
                </c:pt>
                <c:pt idx="123">
                  <c:v>1.8097037646538278E-14</c:v>
                </c:pt>
                <c:pt idx="124">
                  <c:v>2.1710862121801568E-14</c:v>
                </c:pt>
                <c:pt idx="125">
                  <c:v>2.1856997610299282E-14</c:v>
                </c:pt>
                <c:pt idx="126">
                  <c:v>2.5526031388524075E-14</c:v>
                </c:pt>
                <c:pt idx="127">
                  <c:v>3.1208113324655471E-14</c:v>
                </c:pt>
                <c:pt idx="128">
                  <c:v>3.4167855558014654E-14</c:v>
                </c:pt>
                <c:pt idx="129">
                  <c:v>3.9205014544052501E-14</c:v>
                </c:pt>
                <c:pt idx="130">
                  <c:v>4.1109966985532828E-14</c:v>
                </c:pt>
                <c:pt idx="131">
                  <c:v>4.9448386037332704E-14</c:v>
                </c:pt>
                <c:pt idx="132">
                  <c:v>6.3043707351283419E-14</c:v>
                </c:pt>
                <c:pt idx="133">
                  <c:v>8.9292618696092743E-14</c:v>
                </c:pt>
                <c:pt idx="134">
                  <c:v>1.3543051322270254E-13</c:v>
                </c:pt>
                <c:pt idx="135">
                  <c:v>5.7903118964918306E-14</c:v>
                </c:pt>
                <c:pt idx="136">
                  <c:v>2.8271328118281444E-14</c:v>
                </c:pt>
                <c:pt idx="137">
                  <c:v>2.877014110302218E-14</c:v>
                </c:pt>
                <c:pt idx="138">
                  <c:v>3.8025753235788238E-14</c:v>
                </c:pt>
                <c:pt idx="139">
                  <c:v>5.3266397299480461E-14</c:v>
                </c:pt>
                <c:pt idx="140">
                  <c:v>6.7478605191308171E-14</c:v>
                </c:pt>
                <c:pt idx="141">
                  <c:v>8.5637585243278065E-14</c:v>
                </c:pt>
                <c:pt idx="142">
                  <c:v>9.3517021731197434E-14</c:v>
                </c:pt>
                <c:pt idx="143">
                  <c:v>8.7293375885651239E-14</c:v>
                </c:pt>
                <c:pt idx="144">
                  <c:v>1.2045372965416381E-13</c:v>
                </c:pt>
                <c:pt idx="145">
                  <c:v>1.5984549464245873E-13</c:v>
                </c:pt>
                <c:pt idx="146">
                  <c:v>2.0930620310023345E-13</c:v>
                </c:pt>
                <c:pt idx="147">
                  <c:v>2.4560870020042843E-13</c:v>
                </c:pt>
                <c:pt idx="148">
                  <c:v>3.6405118825205084E-13</c:v>
                </c:pt>
                <c:pt idx="149">
                  <c:v>4.5605629767739676E-13</c:v>
                </c:pt>
                <c:pt idx="150">
                  <c:v>7.96019321461526E-13</c:v>
                </c:pt>
                <c:pt idx="151">
                  <c:v>1.5787473617053785E-12</c:v>
                </c:pt>
                <c:pt idx="152">
                  <c:v>1.9150642227037371E-12</c:v>
                </c:pt>
                <c:pt idx="153">
                  <c:v>1.7519682389938436E-12</c:v>
                </c:pt>
                <c:pt idx="154">
                  <c:v>1.5109519071679881E-12</c:v>
                </c:pt>
                <c:pt idx="155">
                  <c:v>1.1753857379512297E-12</c:v>
                </c:pt>
                <c:pt idx="156">
                  <c:v>1.6082498108425904E-12</c:v>
                </c:pt>
                <c:pt idx="157">
                  <c:v>2.6589518950139742E-12</c:v>
                </c:pt>
                <c:pt idx="158">
                  <c:v>2.5087615250350203E-12</c:v>
                </c:pt>
                <c:pt idx="159">
                  <c:v>2.7450926899217388E-12</c:v>
                </c:pt>
                <c:pt idx="160">
                  <c:v>2.3776880297942441E-12</c:v>
                </c:pt>
                <c:pt idx="161">
                  <c:v>2.1801844264398551E-12</c:v>
                </c:pt>
                <c:pt idx="162">
                  <c:v>1.9308234723784482E-12</c:v>
                </c:pt>
                <c:pt idx="163">
                  <c:v>2.1924924858742596E-12</c:v>
                </c:pt>
                <c:pt idx="164">
                  <c:v>2.200610437748017E-12</c:v>
                </c:pt>
                <c:pt idx="165">
                  <c:v>3.7239525459802447E-12</c:v>
                </c:pt>
                <c:pt idx="166">
                  <c:v>4.5856986647629644E-12</c:v>
                </c:pt>
                <c:pt idx="167">
                  <c:v>4.1834034277610874E-12</c:v>
                </c:pt>
                <c:pt idx="168">
                  <c:v>5.2243206850788998E-12</c:v>
                </c:pt>
                <c:pt idx="169">
                  <c:v>6.3490461820131471E-12</c:v>
                </c:pt>
                <c:pt idx="170">
                  <c:v>9.9404712123743641E-12</c:v>
                </c:pt>
                <c:pt idx="171">
                  <c:v>1.4442070832262445E-11</c:v>
                </c:pt>
                <c:pt idx="172">
                  <c:v>1.9017856843300491E-11</c:v>
                </c:pt>
                <c:pt idx="173">
                  <c:v>3.1014311593769229E-11</c:v>
                </c:pt>
                <c:pt idx="174">
                  <c:v>5.0433196516283723E-11</c:v>
                </c:pt>
                <c:pt idx="175">
                  <c:v>4.8198470276300957E-11</c:v>
                </c:pt>
                <c:pt idx="176">
                  <c:v>5.2296469547425028E-11</c:v>
                </c:pt>
                <c:pt idx="177">
                  <c:v>3.6127097943373995E-11</c:v>
                </c:pt>
                <c:pt idx="178">
                  <c:v>2.8894473155677802E-11</c:v>
                </c:pt>
                <c:pt idx="179">
                  <c:v>1.8073619781883821E-11</c:v>
                </c:pt>
                <c:pt idx="180">
                  <c:v>9.5081321535489463E-12</c:v>
                </c:pt>
                <c:pt idx="181">
                  <c:v>6.2422640281531592E-12</c:v>
                </c:pt>
                <c:pt idx="182">
                  <c:v>4.3627424713083558E-12</c:v>
                </c:pt>
                <c:pt idx="183">
                  <c:v>3.1632961482155257E-12</c:v>
                </c:pt>
                <c:pt idx="184">
                  <c:v>2.2161847987907511E-12</c:v>
                </c:pt>
                <c:pt idx="185">
                  <c:v>2.0907190662052086E-12</c:v>
                </c:pt>
                <c:pt idx="186">
                  <c:v>1.5283989871329334E-12</c:v>
                </c:pt>
                <c:pt idx="187">
                  <c:v>1.2491828831153793E-12</c:v>
                </c:pt>
                <c:pt idx="188">
                  <c:v>1.214171651596873E-12</c:v>
                </c:pt>
                <c:pt idx="189">
                  <c:v>1.036121185604832E-12</c:v>
                </c:pt>
                <c:pt idx="190">
                  <c:v>1.0823722400856123E-12</c:v>
                </c:pt>
                <c:pt idx="191">
                  <c:v>9.0034859411579164E-13</c:v>
                </c:pt>
                <c:pt idx="192">
                  <c:v>7.8424925530923421E-13</c:v>
                </c:pt>
                <c:pt idx="193">
                  <c:v>6.881576369423884E-13</c:v>
                </c:pt>
                <c:pt idx="194">
                  <c:v>6.1564471198697463E-13</c:v>
                </c:pt>
                <c:pt idx="195">
                  <c:v>6.4166687473135911E-13</c:v>
                </c:pt>
                <c:pt idx="196">
                  <c:v>5.5015934512882685E-13</c:v>
                </c:pt>
                <c:pt idx="197">
                  <c:v>5.3137511131182655E-13</c:v>
                </c:pt>
                <c:pt idx="198">
                  <c:v>5.243688742588518E-13</c:v>
                </c:pt>
                <c:pt idx="199">
                  <c:v>4.7493236894147366E-13</c:v>
                </c:pt>
                <c:pt idx="200">
                  <c:v>4.5489676809002171E-13</c:v>
                </c:pt>
                <c:pt idx="201">
                  <c:v>4.1134620361645367E-13</c:v>
                </c:pt>
                <c:pt idx="202">
                  <c:v>4.1394245619674793E-13</c:v>
                </c:pt>
                <c:pt idx="203">
                  <c:v>3.9477086758170946E-13</c:v>
                </c:pt>
                <c:pt idx="204">
                  <c:v>3.5522293624291357E-13</c:v>
                </c:pt>
                <c:pt idx="205">
                  <c:v>3.5727528252459603E-13</c:v>
                </c:pt>
                <c:pt idx="206">
                  <c:v>3.6229767227752964E-13</c:v>
                </c:pt>
                <c:pt idx="207">
                  <c:v>3.7471995150857944E-13</c:v>
                </c:pt>
                <c:pt idx="208">
                  <c:v>3.6258637354076823E-13</c:v>
                </c:pt>
                <c:pt idx="209">
                  <c:v>3.9653018766032984E-13</c:v>
                </c:pt>
                <c:pt idx="210">
                  <c:v>4.7949421226308931E-13</c:v>
                </c:pt>
                <c:pt idx="211">
                  <c:v>6.6466697213439544E-13</c:v>
                </c:pt>
                <c:pt idx="212">
                  <c:v>7.9456612212785534E-13</c:v>
                </c:pt>
                <c:pt idx="213">
                  <c:v>5.7238463046602542E-13</c:v>
                </c:pt>
                <c:pt idx="214">
                  <c:v>4.9674402829755568E-13</c:v>
                </c:pt>
                <c:pt idx="215">
                  <c:v>5.9128501747209799E-13</c:v>
                </c:pt>
                <c:pt idx="216">
                  <c:v>8.0039998007323349E-13</c:v>
                </c:pt>
                <c:pt idx="217">
                  <c:v>6.624441217615347E-13</c:v>
                </c:pt>
                <c:pt idx="218">
                  <c:v>4.2153525222330707E-13</c:v>
                </c:pt>
                <c:pt idx="219">
                  <c:v>3.5418558893449618E-13</c:v>
                </c:pt>
                <c:pt idx="220">
                  <c:v>2.7223999593975191E-13</c:v>
                </c:pt>
                <c:pt idx="221">
                  <c:v>2.159691568444513E-13</c:v>
                </c:pt>
                <c:pt idx="222">
                  <c:v>2.0379228093934154E-13</c:v>
                </c:pt>
                <c:pt idx="223">
                  <c:v>1.7688770228156631E-13</c:v>
                </c:pt>
                <c:pt idx="224">
                  <c:v>1.5455136697250662E-13</c:v>
                </c:pt>
                <c:pt idx="225">
                  <c:v>1.6197118885582949E-13</c:v>
                </c:pt>
                <c:pt idx="226">
                  <c:v>1.4288058725273268E-13</c:v>
                </c:pt>
                <c:pt idx="227">
                  <c:v>1.5989200506242732E-13</c:v>
                </c:pt>
                <c:pt idx="228">
                  <c:v>1.4437057724819383E-13</c:v>
                </c:pt>
                <c:pt idx="229">
                  <c:v>1.4883769499228983E-13</c:v>
                </c:pt>
                <c:pt idx="230">
                  <c:v>1.512105278430782E-13</c:v>
                </c:pt>
                <c:pt idx="231">
                  <c:v>1.7267195936813156E-13</c:v>
                </c:pt>
                <c:pt idx="232">
                  <c:v>1.7986896915508144E-13</c:v>
                </c:pt>
                <c:pt idx="233">
                  <c:v>1.6917446409834877E-13</c:v>
                </c:pt>
                <c:pt idx="234">
                  <c:v>1.9873553312961135E-13</c:v>
                </c:pt>
                <c:pt idx="235">
                  <c:v>1.9348151527198867E-13</c:v>
                </c:pt>
                <c:pt idx="236">
                  <c:v>2.0907947674516041E-13</c:v>
                </c:pt>
                <c:pt idx="237">
                  <c:v>2.2458559328495704E-13</c:v>
                </c:pt>
                <c:pt idx="238">
                  <c:v>2.42832614445655E-13</c:v>
                </c:pt>
                <c:pt idx="239">
                  <c:v>2.7003653441999526E-13</c:v>
                </c:pt>
                <c:pt idx="240">
                  <c:v>2.5060360655721896E-13</c:v>
                </c:pt>
                <c:pt idx="241">
                  <c:v>3.3499175265347612E-13</c:v>
                </c:pt>
                <c:pt idx="242">
                  <c:v>3.285830901180523E-13</c:v>
                </c:pt>
                <c:pt idx="243">
                  <c:v>3.7470381583521075E-13</c:v>
                </c:pt>
                <c:pt idx="244">
                  <c:v>5.8938886082159291E-13</c:v>
                </c:pt>
                <c:pt idx="245">
                  <c:v>9.2477846912704426E-13</c:v>
                </c:pt>
                <c:pt idx="246">
                  <c:v>9.7110446083435725E-13</c:v>
                </c:pt>
                <c:pt idx="247">
                  <c:v>1.4656175935333681E-12</c:v>
                </c:pt>
                <c:pt idx="248">
                  <c:v>1.7647188075196601E-12</c:v>
                </c:pt>
                <c:pt idx="249" formatCode="0.00E+00">
                  <c:v>8.7555600000000007E-13</c:v>
                </c:pt>
                <c:pt idx="250" formatCode="0.00E+00">
                  <c:v>5.3515880000000003E-13</c:v>
                </c:pt>
                <c:pt idx="251" formatCode="0.00E+00">
                  <c:v>3.1731040000000002E-13</c:v>
                </c:pt>
                <c:pt idx="252" formatCode="0.00E+00">
                  <c:v>2.1178388000000002E-13</c:v>
                </c:pt>
                <c:pt idx="253" formatCode="0.00E+00">
                  <c:v>1.4669072000000003E-13</c:v>
                </c:pt>
                <c:pt idx="254" formatCode="0.00E+00">
                  <c:v>1.0491184000000001E-13</c:v>
                </c:pt>
                <c:pt idx="255" formatCode="0.00E+00">
                  <c:v>1.0121892000000001E-13</c:v>
                </c:pt>
                <c:pt idx="256" formatCode="0.00E+00">
                  <c:v>1.6245944E-13</c:v>
                </c:pt>
                <c:pt idx="257" formatCode="0.00E+00">
                  <c:v>2.2575696000000001E-13</c:v>
                </c:pt>
                <c:pt idx="258" formatCode="0.00E+00">
                  <c:v>2.3164240000000003E-13</c:v>
                </c:pt>
                <c:pt idx="259" formatCode="0.00E+00">
                  <c:v>1.9868684E-13</c:v>
                </c:pt>
                <c:pt idx="260" formatCode="0.00E+00">
                  <c:v>1.6042664000000003E-13</c:v>
                </c:pt>
                <c:pt idx="261" formatCode="0.00E+00">
                  <c:v>1.3209328000000001E-13</c:v>
                </c:pt>
                <c:pt idx="262" formatCode="0.00E+00">
                  <c:v>1.1484352000000002E-13</c:v>
                </c:pt>
                <c:pt idx="263" formatCode="0.00E+00">
                  <c:v>9.6645120000000005E-14</c:v>
                </c:pt>
                <c:pt idx="264" formatCode="0.00E+00">
                  <c:v>7.3079160000000002E-14</c:v>
                </c:pt>
                <c:pt idx="265" formatCode="0.00E+00">
                  <c:v>6.2861920000000004E-14</c:v>
                </c:pt>
                <c:pt idx="266" formatCode="0.00E+00">
                  <c:v>6.0393520000000006E-14</c:v>
                </c:pt>
                <c:pt idx="267" formatCode="0.00E+00">
                  <c:v>5.491948E-14</c:v>
                </c:pt>
                <c:pt idx="268" formatCode="0.00E+00">
                  <c:v>4.8903360000000006E-14</c:v>
                </c:pt>
                <c:pt idx="269" formatCode="0.00E+00">
                  <c:v>4.3432708000000002E-14</c:v>
                </c:pt>
                <c:pt idx="270" formatCode="0.00E+00">
                  <c:v>3.8482840000000004E-14</c:v>
                </c:pt>
                <c:pt idx="271" formatCode="0.00E+00">
                  <c:v>3.3917752000000003E-14</c:v>
                </c:pt>
                <c:pt idx="272" formatCode="0.00E+00">
                  <c:v>2.9619348000000002E-14</c:v>
                </c:pt>
                <c:pt idx="273" formatCode="0.00E+00">
                  <c:v>2.5490828000000003E-14</c:v>
                </c:pt>
                <c:pt idx="274" formatCode="0.00E+00">
                  <c:v>2.1454268000000004E-14</c:v>
                </c:pt>
                <c:pt idx="275" formatCode="0.00E+00">
                  <c:v>1.7464172000000002E-14</c:v>
                </c:pt>
                <c:pt idx="276" formatCode="0.00E+00">
                  <c:v>1.3571360000000002E-14</c:v>
                </c:pt>
                <c:pt idx="277" formatCode="0.00E+00">
                  <c:v>1.0191588E-14</c:v>
                </c:pt>
                <c:pt idx="278" formatCode="0.00E+00">
                  <c:v>8.9312520000000013E-15</c:v>
                </c:pt>
                <c:pt idx="279" formatCode="0.00E+00">
                  <c:v>1.2107259999999999E-14</c:v>
                </c:pt>
                <c:pt idx="280" formatCode="0.00E+00">
                  <c:v>1.9499876000000002E-14</c:v>
                </c:pt>
                <c:pt idx="281" formatCode="0.00E+00">
                  <c:v>3.0918888000000001E-14</c:v>
                </c:pt>
                <c:pt idx="282" formatCode="0.00E+00">
                  <c:v>4.8137672E-14</c:v>
                </c:pt>
                <c:pt idx="283" formatCode="0.00E+00">
                  <c:v>7.5639520000000004E-14</c:v>
                </c:pt>
                <c:pt idx="284" formatCode="0.00E+00">
                  <c:v>1.2232616E-13</c:v>
                </c:pt>
                <c:pt idx="285" formatCode="0.00E+00">
                  <c:v>1.9099607999999999E-13</c:v>
                </c:pt>
                <c:pt idx="286" formatCode="0.00E+00">
                  <c:v>2.1484276E-13</c:v>
                </c:pt>
                <c:pt idx="287" formatCode="0.00E+00">
                  <c:v>1.7548872E-13</c:v>
                </c:pt>
                <c:pt idx="288" formatCode="0.00E+00">
                  <c:v>1.4108116000000001E-13</c:v>
                </c:pt>
                <c:pt idx="289" formatCode="0.00E+00">
                  <c:v>1.202982E-13</c:v>
                </c:pt>
                <c:pt idx="290" formatCode="0.00E+00">
                  <c:v>1.0571044000000001E-13</c:v>
                </c:pt>
                <c:pt idx="291" formatCode="0.00E+00">
                  <c:v>8.1612079999999997E-14</c:v>
                </c:pt>
                <c:pt idx="292" formatCode="0.00E+00">
                  <c:v>4.7336167999999999E-14</c:v>
                </c:pt>
                <c:pt idx="293" formatCode="0.00E+00">
                  <c:v>3.6565716000000004E-14</c:v>
                </c:pt>
                <c:pt idx="294" formatCode="0.00E+00">
                  <c:v>5.043764E-14</c:v>
                </c:pt>
                <c:pt idx="295" formatCode="0.00E+00">
                  <c:v>6.0906560000000003E-14</c:v>
                </c:pt>
                <c:pt idx="296" formatCode="0.00E+00">
                  <c:v>5.5703560000000008E-14</c:v>
                </c:pt>
                <c:pt idx="297" formatCode="0.00E+00">
                  <c:v>4.4654808000000003E-14</c:v>
                </c:pt>
                <c:pt idx="298" formatCode="0.00E+00">
                  <c:v>3.2862632000000004E-14</c:v>
                </c:pt>
                <c:pt idx="299" formatCode="0.00E+00">
                  <c:v>2.8472752000000001E-14</c:v>
                </c:pt>
                <c:pt idx="300" formatCode="0.00E+00">
                  <c:v>3.5255044000000002E-14</c:v>
                </c:pt>
                <c:pt idx="301" formatCode="0.00E+00">
                  <c:v>4.8414520000000006E-14</c:v>
                </c:pt>
                <c:pt idx="302" formatCode="0.00E+00">
                  <c:v>4.8980800000000004E-14</c:v>
                </c:pt>
                <c:pt idx="303" formatCode="0.00E+00">
                  <c:v>3.5589003999999999E-14</c:v>
                </c:pt>
                <c:pt idx="304" formatCode="0.00E+00">
                  <c:v>2.8133952000000001E-14</c:v>
                </c:pt>
                <c:pt idx="305" formatCode="0.00E+00">
                  <c:v>3.2072259999999999E-14</c:v>
                </c:pt>
                <c:pt idx="306" formatCode="0.00E+00">
                  <c:v>3.3187880000000005E-14</c:v>
                </c:pt>
                <c:pt idx="307" formatCode="0.00E+00">
                  <c:v>3.2822943999999999E-14</c:v>
                </c:pt>
                <c:pt idx="308" formatCode="0.00E+00">
                  <c:v>3.2153572000000007E-14</c:v>
                </c:pt>
                <c:pt idx="309" formatCode="0.00E+00">
                  <c:v>3.1332224000000007E-14</c:v>
                </c:pt>
                <c:pt idx="310" formatCode="0.00E+00">
                  <c:v>3.0307596000000003E-14</c:v>
                </c:pt>
                <c:pt idx="311" formatCode="0.00E+00">
                  <c:v>2.8982888000000004E-14</c:v>
                </c:pt>
                <c:pt idx="312" formatCode="0.00E+00">
                  <c:v>2.7293728000000001E-14</c:v>
                </c:pt>
                <c:pt idx="313" formatCode="0.00E+00">
                  <c:v>2.5552780000000003E-14</c:v>
                </c:pt>
                <c:pt idx="314" formatCode="0.00E+00">
                  <c:v>2.5997092000000003E-14</c:v>
                </c:pt>
                <c:pt idx="315" formatCode="0.00E+00">
                  <c:v>3.6149960000000003E-14</c:v>
                </c:pt>
                <c:pt idx="316" formatCode="0.00E+00">
                  <c:v>6.7092079999999999E-14</c:v>
                </c:pt>
                <c:pt idx="317" formatCode="0.00E+00">
                  <c:v>1.1067628E-13</c:v>
                </c:pt>
                <c:pt idx="318" formatCode="0.00E+00">
                  <c:v>1.2498816000000001E-13</c:v>
                </c:pt>
                <c:pt idx="319" formatCode="0.00E+00">
                  <c:v>1.2286824E-13</c:v>
                </c:pt>
                <c:pt idx="320" formatCode="0.00E+00">
                  <c:v>1.2508980000000001E-13</c:v>
                </c:pt>
                <c:pt idx="321" formatCode="0.00E+00">
                  <c:v>1.3405348E-13</c:v>
                </c:pt>
                <c:pt idx="322" formatCode="0.00E+00">
                  <c:v>1.5145812000000003E-13</c:v>
                </c:pt>
                <c:pt idx="323" formatCode="0.00E+00">
                  <c:v>1.8083692000000001E-13</c:v>
                </c:pt>
                <c:pt idx="324" formatCode="0.00E+00">
                  <c:v>2.2387420000000001E-13</c:v>
                </c:pt>
                <c:pt idx="325" formatCode="0.00E+00">
                  <c:v>2.5274480000000004E-13</c:v>
                </c:pt>
                <c:pt idx="326" formatCode="0.00E+00">
                  <c:v>2.1034156000000001E-13</c:v>
                </c:pt>
                <c:pt idx="327" formatCode="0.00E+00">
                  <c:v>1.4500640000000002E-13</c:v>
                </c:pt>
                <c:pt idx="328" formatCode="0.00E+00">
                  <c:v>9.9704000000000006E-14</c:v>
                </c:pt>
                <c:pt idx="329" formatCode="0.00E+00">
                  <c:v>7.1767519999999998E-14</c:v>
                </c:pt>
                <c:pt idx="330" formatCode="0.00E+00">
                  <c:v>5.3724000000000009E-14</c:v>
                </c:pt>
                <c:pt idx="331" formatCode="0.00E+00">
                  <c:v>4.0210236000000002E-14</c:v>
                </c:pt>
                <c:pt idx="332" formatCode="0.00E+00">
                  <c:v>2.6021776000000001E-14</c:v>
                </c:pt>
                <c:pt idx="333" formatCode="0.00E+00">
                  <c:v>8.228484E-15</c:v>
                </c:pt>
                <c:pt idx="334" formatCode="0.00E+00">
                  <c:v>4.8700080000000008E-15</c:v>
                </c:pt>
                <c:pt idx="335" formatCode="0.00E+00">
                  <c:v>9.2594040000000014E-15</c:v>
                </c:pt>
                <c:pt idx="336" formatCode="0.00E+00">
                  <c:v>1.0760772000000001E-14</c:v>
                </c:pt>
                <c:pt idx="337" formatCode="0.00E+00">
                  <c:v>1.4866544000000001E-14</c:v>
                </c:pt>
                <c:pt idx="338" formatCode="0.00E+00">
                  <c:v>1.8610284000000002E-14</c:v>
                </c:pt>
                <c:pt idx="339" formatCode="0.00E+00">
                  <c:v>1.7442392000000001E-14</c:v>
                </c:pt>
                <c:pt idx="340" formatCode="0.00E+00">
                  <c:v>1.4323496000000001E-14</c:v>
                </c:pt>
                <c:pt idx="341" formatCode="0.00E+00">
                  <c:v>1.4869448000000002E-14</c:v>
                </c:pt>
                <c:pt idx="342" formatCode="0.00E+00">
                  <c:v>1.8040132E-14</c:v>
                </c:pt>
                <c:pt idx="343" formatCode="0.00E+00">
                  <c:v>2.2371932000000003E-14</c:v>
                </c:pt>
                <c:pt idx="344" formatCode="0.00E+00">
                  <c:v>2.7543956E-14</c:v>
                </c:pt>
                <c:pt idx="345" formatCode="0.00E+00">
                  <c:v>3.3849992000000004E-14</c:v>
                </c:pt>
                <c:pt idx="346" formatCode="0.00E+00">
                  <c:v>4.2013620000000007E-14</c:v>
                </c:pt>
                <c:pt idx="347" formatCode="0.00E+00">
                  <c:v>5.2862480000000003E-14</c:v>
                </c:pt>
                <c:pt idx="348" formatCode="0.00E+00">
                  <c:v>6.7634160000000006E-14</c:v>
                </c:pt>
                <c:pt idx="349" formatCode="0.00E+00">
                  <c:v>8.839292000000002E-14</c:v>
                </c:pt>
                <c:pt idx="350" formatCode="0.00E+00">
                  <c:v>1.1338668000000001E-13</c:v>
                </c:pt>
                <c:pt idx="351" formatCode="0.00E+00">
                  <c:v>1.2217612000000001E-13</c:v>
                </c:pt>
                <c:pt idx="352" formatCode="0.00E+00">
                  <c:v>1.0097208E-13</c:v>
                </c:pt>
                <c:pt idx="353" formatCode="0.00E+00">
                  <c:v>7.350024000000001E-14</c:v>
                </c:pt>
                <c:pt idx="354" formatCode="0.00E+00">
                  <c:v>5.2833440000000006E-14</c:v>
                </c:pt>
                <c:pt idx="355" formatCode="0.00E+00">
                  <c:v>4.3816035999999997E-14</c:v>
                </c:pt>
                <c:pt idx="356" formatCode="0.00E+00">
                  <c:v>4.6169244000000004E-14</c:v>
                </c:pt>
                <c:pt idx="357" formatCode="0.00E+00">
                  <c:v>5.8868920000000011E-14</c:v>
                </c:pt>
                <c:pt idx="358" formatCode="0.00E+00">
                  <c:v>7.7072160000000009E-14</c:v>
                </c:pt>
                <c:pt idx="359" formatCode="0.00E+00">
                  <c:v>9.4336440000000015E-14</c:v>
                </c:pt>
                <c:pt idx="360" formatCode="0.00E+00">
                  <c:v>9.6562840000000013E-14</c:v>
                </c:pt>
                <c:pt idx="361" formatCode="0.00E+00">
                  <c:v>9.269084000000002E-14</c:v>
                </c:pt>
                <c:pt idx="362" formatCode="0.00E+00">
                  <c:v>8.6897360000000009E-14</c:v>
                </c:pt>
                <c:pt idx="363" formatCode="0.00E+00">
                  <c:v>7.5150680000000004E-14</c:v>
                </c:pt>
                <c:pt idx="364" formatCode="0.00E+00">
                  <c:v>6.5722360000000013E-14</c:v>
                </c:pt>
                <c:pt idx="365" formatCode="0.00E+00">
                  <c:v>6.1467999999999996E-14</c:v>
                </c:pt>
                <c:pt idx="366" formatCode="0.00E+00">
                  <c:v>5.6923240000000009E-14</c:v>
                </c:pt>
                <c:pt idx="367" formatCode="0.00E+00">
                  <c:v>5.8123560000000012E-14</c:v>
                </c:pt>
                <c:pt idx="368" formatCode="0.00E+00">
                  <c:v>8.3185080000000012E-14</c:v>
                </c:pt>
                <c:pt idx="369" formatCode="0.00E+00">
                  <c:v>1.4815724000000001E-13</c:v>
                </c:pt>
                <c:pt idx="370" formatCode="0.00E+00">
                  <c:v>2.5850924000000001E-13</c:v>
                </c:pt>
                <c:pt idx="371" formatCode="0.00E+00">
                  <c:v>3.4130228000000001E-13</c:v>
                </c:pt>
                <c:pt idx="372" formatCode="0.00E+00">
                  <c:v>3.0403428E-13</c:v>
                </c:pt>
                <c:pt idx="373" formatCode="0.00E+00">
                  <c:v>1.9599580000000002E-13</c:v>
                </c:pt>
                <c:pt idx="374" formatCode="0.00E+00">
                  <c:v>1.115378E-13</c:v>
                </c:pt>
                <c:pt idx="375" formatCode="0.00E+00">
                  <c:v>6.0267680000000006E-14</c:v>
                </c:pt>
                <c:pt idx="376" formatCode="0.00E+00">
                  <c:v>2.5217368000000003E-14</c:v>
                </c:pt>
                <c:pt idx="377" formatCode="0.00E+00">
                  <c:v>1.6323384E-14</c:v>
                </c:pt>
                <c:pt idx="378" formatCode="0.00E+00">
                  <c:v>5.8612399999999999E-14</c:v>
                </c:pt>
                <c:pt idx="379" formatCode="0.00E+00">
                  <c:v>9.5425440000000017E-14</c:v>
                </c:pt>
                <c:pt idx="380" formatCode="0.00E+00">
                  <c:v>1.0996964000000001E-13</c:v>
                </c:pt>
                <c:pt idx="381" formatCode="0.00E+00">
                  <c:v>9.4191240000000004E-14</c:v>
                </c:pt>
                <c:pt idx="382" formatCode="0.00E+00">
                  <c:v>6.4260680000000012E-14</c:v>
                </c:pt>
                <c:pt idx="383" formatCode="0.00E+00">
                  <c:v>4.168982400000001E-14</c:v>
                </c:pt>
                <c:pt idx="384" formatCode="0.00E+00">
                  <c:v>2.9464467999999999E-14</c:v>
                </c:pt>
                <c:pt idx="385" formatCode="0.00E+00">
                  <c:v>2.6727932000000003E-14</c:v>
                </c:pt>
                <c:pt idx="386" formatCode="0.00E+00">
                  <c:v>3.1066024000000003E-14</c:v>
                </c:pt>
                <c:pt idx="387" formatCode="0.00E+00">
                  <c:v>3.5520276000000004E-14</c:v>
                </c:pt>
                <c:pt idx="388" formatCode="0.00E+00">
                  <c:v>3.1717488000000007E-14</c:v>
                </c:pt>
                <c:pt idx="389" formatCode="0.00E+00">
                  <c:v>2.3949288E-14</c:v>
                </c:pt>
                <c:pt idx="390" formatCode="0.00E+00">
                  <c:v>2.1452332000000002E-14</c:v>
                </c:pt>
                <c:pt idx="391" formatCode="0.00E+00">
                  <c:v>2.5729924000000002E-14</c:v>
                </c:pt>
                <c:pt idx="392" formatCode="0.00E+00">
                  <c:v>3.077998E-14</c:v>
                </c:pt>
                <c:pt idx="393" formatCode="0.00E+00">
                  <c:v>2.8676516000000006E-14</c:v>
                </c:pt>
                <c:pt idx="394" formatCode="0.00E+00">
                  <c:v>2.1480888000000001E-14</c:v>
                </c:pt>
                <c:pt idx="395" formatCode="0.00E+00">
                  <c:v>1.5536884000000002E-14</c:v>
                </c:pt>
                <c:pt idx="396" formatCode="0.00E+00">
                  <c:v>1.1256872000000001E-14</c:v>
                </c:pt>
                <c:pt idx="397" formatCode="0.00E+00">
                  <c:v>7.743516E-15</c:v>
                </c:pt>
                <c:pt idx="398" formatCode="0.00E+00">
                  <c:v>5.4788800000000004E-15</c:v>
                </c:pt>
                <c:pt idx="399" formatCode="0.00E+00">
                  <c:v>5.5519640000000005E-15</c:v>
                </c:pt>
                <c:pt idx="400" formatCode="0.00E+00">
                  <c:v>1.002606E-14</c:v>
                </c:pt>
                <c:pt idx="401" formatCode="0.00E+00">
                  <c:v>1.7287995999999999E-14</c:v>
                </c:pt>
                <c:pt idx="402" formatCode="0.00E+00">
                  <c:v>2.5581336000000002E-14</c:v>
                </c:pt>
                <c:pt idx="403" formatCode="0.00E+00">
                  <c:v>3.5367816000000007E-14</c:v>
                </c:pt>
                <c:pt idx="404" formatCode="0.00E+00">
                  <c:v>4.6025980000000005E-14</c:v>
                </c:pt>
                <c:pt idx="405" formatCode="0.00E+00">
                  <c:v>5.3002840000000008E-14</c:v>
                </c:pt>
                <c:pt idx="406" formatCode="0.00E+00">
                  <c:v>5.6589279999999999E-14</c:v>
                </c:pt>
                <c:pt idx="407" formatCode="0.00E+00">
                  <c:v>5.8617240000000011E-14</c:v>
                </c:pt>
                <c:pt idx="408" formatCode="0.00E+00">
                  <c:v>5.5108240000000006E-14</c:v>
                </c:pt>
                <c:pt idx="409" formatCode="0.00E+00">
                  <c:v>5.5601920000000006E-14</c:v>
                </c:pt>
                <c:pt idx="410" formatCode="0.00E+00">
                  <c:v>7.3301800000000005E-14</c:v>
                </c:pt>
                <c:pt idx="411" formatCode="0.00E+00">
                  <c:v>1.1862840000000001E-13</c:v>
                </c:pt>
                <c:pt idx="412" formatCode="0.00E+00">
                  <c:v>1.9465028000000003E-13</c:v>
                </c:pt>
                <c:pt idx="413" formatCode="0.00E+00">
                  <c:v>2.737504E-13</c:v>
                </c:pt>
                <c:pt idx="414" formatCode="0.00E+00">
                  <c:v>2.9143576000000002E-13</c:v>
                </c:pt>
                <c:pt idx="415" formatCode="0.00E+00">
                  <c:v>2.3353000000000002E-13</c:v>
                </c:pt>
                <c:pt idx="416" formatCode="0.00E+00">
                  <c:v>1.6501012E-13</c:v>
                </c:pt>
                <c:pt idx="417" formatCode="0.00E+00">
                  <c:v>1.1785884000000002E-13</c:v>
                </c:pt>
                <c:pt idx="418" formatCode="0.00E+00">
                  <c:v>8.8736560000000009E-14</c:v>
                </c:pt>
                <c:pt idx="419" formatCode="0.00E+00">
                  <c:v>7.064464E-14</c:v>
                </c:pt>
                <c:pt idx="420" formatCode="0.00E+00">
                  <c:v>5.9043160000000005E-14</c:v>
                </c:pt>
                <c:pt idx="421" formatCode="0.00E+00">
                  <c:v>5.1100720000000001E-14</c:v>
                </c:pt>
                <c:pt idx="422" formatCode="0.00E+00">
                  <c:v>4.591708000000001E-14</c:v>
                </c:pt>
                <c:pt idx="423" formatCode="0.00E+00">
                  <c:v>4.3046476E-14</c:v>
                </c:pt>
                <c:pt idx="424" formatCode="0.00E+00">
                  <c:v>3.8565120000000001E-14</c:v>
                </c:pt>
                <c:pt idx="425" formatCode="0.00E+00">
                  <c:v>3.6017828000000001E-14</c:v>
                </c:pt>
                <c:pt idx="426" formatCode="0.00E+00">
                  <c:v>3.8632880000000001E-14</c:v>
                </c:pt>
                <c:pt idx="427" formatCode="0.00E+00">
                  <c:v>4.5058948000000006E-14</c:v>
                </c:pt>
                <c:pt idx="428" formatCode="0.00E+00">
                  <c:v>4.6904440000000003E-14</c:v>
                </c:pt>
                <c:pt idx="429" formatCode="0.00E+00">
                  <c:v>3.9011851999999997E-14</c:v>
                </c:pt>
                <c:pt idx="430" formatCode="0.00E+00">
                  <c:v>2.8424836000000007E-14</c:v>
                </c:pt>
                <c:pt idx="431" formatCode="0.00E+00">
                  <c:v>1.9530852000000004E-14</c:v>
                </c:pt>
                <c:pt idx="432" formatCode="0.00E+00">
                  <c:v>3.1654084000000006E-14</c:v>
                </c:pt>
                <c:pt idx="433" formatCode="0.00E+00">
                  <c:v>8.6340760000000016E-14</c:v>
                </c:pt>
                <c:pt idx="434" formatCode="0.00E+00">
                  <c:v>1.2477036000000002E-13</c:v>
                </c:pt>
                <c:pt idx="435" formatCode="0.00E+00">
                  <c:v>1.1648912E-13</c:v>
                </c:pt>
                <c:pt idx="436" formatCode="0.00E+00">
                  <c:v>1.139094E-13</c:v>
                </c:pt>
                <c:pt idx="437" formatCode="0.00E+00">
                  <c:v>1.4383512000000002E-13</c:v>
                </c:pt>
                <c:pt idx="438" formatCode="0.00E+00">
                  <c:v>1.8368768000000001E-13</c:v>
                </c:pt>
                <c:pt idx="439" formatCode="0.00E+00">
                  <c:v>2.3564992000000003E-13</c:v>
                </c:pt>
                <c:pt idx="440" formatCode="0.00E+00">
                  <c:v>3.1802188000000006E-13</c:v>
                </c:pt>
                <c:pt idx="441" formatCode="0.00E+00">
                  <c:v>4.3401732000000003E-13</c:v>
                </c:pt>
                <c:pt idx="442" formatCode="0.00E+00">
                  <c:v>5.6715120000000005E-13</c:v>
                </c:pt>
                <c:pt idx="443" formatCode="0.00E+00">
                  <c:v>7.0620440000000008E-13</c:v>
                </c:pt>
                <c:pt idx="444" formatCode="0.00E+00">
                  <c:v>8.8000880000000012E-13</c:v>
                </c:pt>
                <c:pt idx="445" formatCode="0.00E+00">
                  <c:v>1.0721568000000001E-12</c:v>
                </c:pt>
                <c:pt idx="446" formatCode="0.00E+00">
                  <c:v>1.1685212E-12</c:v>
                </c:pt>
                <c:pt idx="447" formatCode="0.00E+00">
                  <c:v>1.1405944000000002E-12</c:v>
                </c:pt>
                <c:pt idx="448" formatCode="0.00E+00">
                  <c:v>1.0094304000000001E-12</c:v>
                </c:pt>
                <c:pt idx="449" formatCode="0.00E+00">
                  <c:v>8.2894680000000009E-13</c:v>
                </c:pt>
                <c:pt idx="450" formatCode="0.00E+00">
                  <c:v>7.0388120000000011E-13</c:v>
                </c:pt>
                <c:pt idx="451" formatCode="0.00E+00">
                  <c:v>6.7972960000000015E-13</c:v>
                </c:pt>
                <c:pt idx="452" formatCode="0.00E+00">
                  <c:v>7.1588440000000009E-13</c:v>
                </c:pt>
                <c:pt idx="453" formatCode="0.00E+00">
                  <c:v>7.7420640000000003E-13</c:v>
                </c:pt>
                <c:pt idx="454" formatCode="0.00E+00">
                  <c:v>8.3896559999999999E-13</c:v>
                </c:pt>
                <c:pt idx="455" formatCode="0.00E+00">
                  <c:v>8.7933120000000014E-13</c:v>
                </c:pt>
                <c:pt idx="456" formatCode="0.00E+00">
                  <c:v>8.4317640000000009E-13</c:v>
                </c:pt>
                <c:pt idx="457" formatCode="0.00E+00">
                  <c:v>7.8156320000000008E-13</c:v>
                </c:pt>
                <c:pt idx="458" formatCode="0.00E+00">
                  <c:v>7.6351000000000005E-13</c:v>
                </c:pt>
                <c:pt idx="459" formatCode="0.00E+00">
                  <c:v>7.7812680000000001E-13</c:v>
                </c:pt>
                <c:pt idx="460" formatCode="0.00E+00">
                  <c:v>7.4497280000000011E-13</c:v>
                </c:pt>
                <c:pt idx="461" formatCode="0.00E+00">
                  <c:v>6.4294560000000009E-13</c:v>
                </c:pt>
                <c:pt idx="462" formatCode="0.00E+00">
                  <c:v>5.3322280000000002E-13</c:v>
                </c:pt>
                <c:pt idx="463" formatCode="0.00E+00">
                  <c:v>4.5516812000000005E-13</c:v>
                </c:pt>
                <c:pt idx="464" formatCode="0.00E+00">
                  <c:v>4.0445460000000004E-13</c:v>
                </c:pt>
                <c:pt idx="465" formatCode="0.00E+00">
                  <c:v>3.6972760000000001E-13</c:v>
                </c:pt>
                <c:pt idx="466" formatCode="0.00E+00">
                  <c:v>3.4153944000000003E-13</c:v>
                </c:pt>
                <c:pt idx="467" formatCode="0.00E+00">
                  <c:v>3.1145400000000004E-13</c:v>
                </c:pt>
                <c:pt idx="468" formatCode="0.00E+00">
                  <c:v>2.7781116E-13</c:v>
                </c:pt>
                <c:pt idx="469" formatCode="0.00E+00">
                  <c:v>2.4542672000000003E-13</c:v>
                </c:pt>
                <c:pt idx="470" formatCode="0.00E+00">
                  <c:v>2.2863676000000005E-13</c:v>
                </c:pt>
                <c:pt idx="471" formatCode="0.00E+00">
                  <c:v>2.2980804000000001E-13</c:v>
                </c:pt>
                <c:pt idx="472" formatCode="0.00E+00">
                  <c:v>2.4194191999999998E-13</c:v>
                </c:pt>
                <c:pt idx="473" formatCode="0.00E+00">
                  <c:v>2.6183432000000004E-13</c:v>
                </c:pt>
                <c:pt idx="474" formatCode="0.00E+00">
                  <c:v>2.903274E-13</c:v>
                </c:pt>
                <c:pt idx="475" formatCode="0.00E+00">
                  <c:v>3.3094468000000002E-13</c:v>
                </c:pt>
                <c:pt idx="476" formatCode="0.00E+00">
                  <c:v>3.8837128000000001E-13</c:v>
                </c:pt>
                <c:pt idx="477" formatCode="0.00E+00">
                  <c:v>4.6519176000000005E-13</c:v>
                </c:pt>
                <c:pt idx="478" formatCode="0.00E+00">
                  <c:v>5.4958200000000001E-13</c:v>
                </c:pt>
                <c:pt idx="479" formatCode="0.00E+00">
                  <c:v>5.9270640000000005E-13</c:v>
                </c:pt>
                <c:pt idx="480" formatCode="0.00E+00">
                  <c:v>5.5025959999999999E-13</c:v>
                </c:pt>
                <c:pt idx="481" formatCode="0.00E+00">
                  <c:v>4.6276208000000007E-13</c:v>
                </c:pt>
                <c:pt idx="482" formatCode="0.00E+00">
                  <c:v>3.7823147999999998E-13</c:v>
                </c:pt>
                <c:pt idx="483" formatCode="0.00E+00">
                  <c:v>3.0601384000000004E-13</c:v>
                </c:pt>
                <c:pt idx="484" formatCode="0.00E+00">
                  <c:v>2.5001504000000001E-13</c:v>
                </c:pt>
                <c:pt idx="485" formatCode="0.00E+00">
                  <c:v>2.1716112000000001E-13</c:v>
                </c:pt>
                <c:pt idx="486" formatCode="0.00E+00">
                  <c:v>2.0182316E-13</c:v>
                </c:pt>
                <c:pt idx="487" formatCode="0.00E+00">
                  <c:v>1.9672180000000002E-13</c:v>
                </c:pt>
                <c:pt idx="488" formatCode="0.00E+00">
                  <c:v>1.9854164000000001E-13</c:v>
                </c:pt>
                <c:pt idx="489" formatCode="0.00E+00">
                  <c:v>2.0494496000000002E-13</c:v>
                </c:pt>
                <c:pt idx="490" formatCode="0.00E+00">
                  <c:v>2.1235016000000002E-13</c:v>
                </c:pt>
                <c:pt idx="491" formatCode="0.00E+00">
                  <c:v>2.1417484000000002E-13</c:v>
                </c:pt>
                <c:pt idx="492" formatCode="0.00E+00">
                  <c:v>1.9370648000000002E-13</c:v>
                </c:pt>
                <c:pt idx="493" formatCode="0.00E+00">
                  <c:v>1.4156516000000001E-13</c:v>
                </c:pt>
                <c:pt idx="494" formatCode="0.00E+00">
                  <c:v>8.4854880000000004E-14</c:v>
                </c:pt>
                <c:pt idx="495" formatCode="0.00E+00">
                  <c:v>4.990524000000001E-14</c:v>
                </c:pt>
                <c:pt idx="496" formatCode="0.00E+00">
                  <c:v>3.4410948000000002E-14</c:v>
                </c:pt>
                <c:pt idx="497" formatCode="0.00E+00">
                  <c:v>2.9776164000000003E-14</c:v>
                </c:pt>
                <c:pt idx="498" formatCode="0.00E+00">
                  <c:v>3.2378148000000002E-14</c:v>
                </c:pt>
                <c:pt idx="499" formatCode="0.00E+00">
                  <c:v>4.1156455999999999E-14</c:v>
                </c:pt>
              </c:numCache>
            </c:numRef>
          </c:yVal>
          <c:smooth val="1"/>
          <c:extLst>
            <c:ext xmlns:c16="http://schemas.microsoft.com/office/drawing/2014/chart" uri="{C3380CC4-5D6E-409C-BE32-E72D297353CC}">
              <c16:uniqueId val="{00000000-DD1A-4824-A035-5C07992EA5D6}"/>
            </c:ext>
          </c:extLst>
        </c:ser>
        <c:ser>
          <c:idx val="1"/>
          <c:order val="1"/>
          <c:tx>
            <c:v>Upper Baffle - Y Response</c:v>
          </c:tx>
          <c:spPr>
            <a:ln w="12700" cap="rnd">
              <a:solidFill>
                <a:schemeClr val="accent1"/>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ASD'!$C$3:$C$502</c:f>
              <c:numCache>
                <c:formatCode>General</c:formatCode>
                <c:ptCount val="500"/>
                <c:pt idx="0">
                  <c:v>3.4890347219747926E-13</c:v>
                </c:pt>
                <c:pt idx="1">
                  <c:v>1.1660455038931901E-12</c:v>
                </c:pt>
                <c:pt idx="2">
                  <c:v>2.9027537913686136E-12</c:v>
                </c:pt>
                <c:pt idx="3">
                  <c:v>4.6138255237600843E-12</c:v>
                </c:pt>
                <c:pt idx="4">
                  <c:v>7.836220145804323E-12</c:v>
                </c:pt>
                <c:pt idx="5">
                  <c:v>9.1108717844795962E-12</c:v>
                </c:pt>
                <c:pt idx="6">
                  <c:v>1.1408829952523272E-11</c:v>
                </c:pt>
                <c:pt idx="7">
                  <c:v>1.4215703572624458E-11</c:v>
                </c:pt>
                <c:pt idx="8">
                  <c:v>1.8299602316631388E-11</c:v>
                </c:pt>
                <c:pt idx="9">
                  <c:v>1.9400812698253388E-11</c:v>
                </c:pt>
                <c:pt idx="10">
                  <c:v>2.1744870601588062E-11</c:v>
                </c:pt>
                <c:pt idx="11">
                  <c:v>2.4342122456052696E-11</c:v>
                </c:pt>
                <c:pt idx="12">
                  <c:v>2.743286970271021E-11</c:v>
                </c:pt>
                <c:pt idx="13">
                  <c:v>2.8264706359370637E-11</c:v>
                </c:pt>
                <c:pt idx="14">
                  <c:v>2.60875500302345E-11</c:v>
                </c:pt>
                <c:pt idx="15">
                  <c:v>2.3883873365527086E-11</c:v>
                </c:pt>
                <c:pt idx="16">
                  <c:v>2.257494509279349E-11</c:v>
                </c:pt>
                <c:pt idx="17">
                  <c:v>2.27750373454537E-11</c:v>
                </c:pt>
                <c:pt idx="18">
                  <c:v>2.3217550220448415E-11</c:v>
                </c:pt>
                <c:pt idx="19">
                  <c:v>2.3504062652209962E-11</c:v>
                </c:pt>
                <c:pt idx="20">
                  <c:v>2.0871215825663206E-11</c:v>
                </c:pt>
                <c:pt idx="21">
                  <c:v>1.5688521220351085E-11</c:v>
                </c:pt>
                <c:pt idx="22">
                  <c:v>1.2037015974994859E-11</c:v>
                </c:pt>
                <c:pt idx="23">
                  <c:v>8.618840326391297E-12</c:v>
                </c:pt>
                <c:pt idx="24">
                  <c:v>5.6687257839153924E-12</c:v>
                </c:pt>
                <c:pt idx="25">
                  <c:v>3.7518001237492208E-12</c:v>
                </c:pt>
                <c:pt idx="26">
                  <c:v>2.2924551474286809E-12</c:v>
                </c:pt>
                <c:pt idx="27">
                  <c:v>1.3714684283893777E-12</c:v>
                </c:pt>
                <c:pt idx="28">
                  <c:v>8.3088505830106065E-13</c:v>
                </c:pt>
                <c:pt idx="29">
                  <c:v>5.557649448848424E-13</c:v>
                </c:pt>
                <c:pt idx="30">
                  <c:v>4.3319279558363343E-13</c:v>
                </c:pt>
                <c:pt idx="31">
                  <c:v>4.1973586434341695E-13</c:v>
                </c:pt>
                <c:pt idx="32">
                  <c:v>4.5435872223210248E-13</c:v>
                </c:pt>
                <c:pt idx="33">
                  <c:v>4.5976362423542442E-13</c:v>
                </c:pt>
                <c:pt idx="34">
                  <c:v>4.9445766185836842E-13</c:v>
                </c:pt>
                <c:pt idx="35">
                  <c:v>2.9359527697017471E-13</c:v>
                </c:pt>
                <c:pt idx="36">
                  <c:v>3.7108375686794629E-13</c:v>
                </c:pt>
                <c:pt idx="37">
                  <c:v>4.0244378059978203E-13</c:v>
                </c:pt>
                <c:pt idx="38">
                  <c:v>4.007285176621486E-13</c:v>
                </c:pt>
                <c:pt idx="39">
                  <c:v>4.1639059563215724E-13</c:v>
                </c:pt>
                <c:pt idx="40">
                  <c:v>2.4285016461068009E-13</c:v>
                </c:pt>
                <c:pt idx="41">
                  <c:v>2.903615876294635E-13</c:v>
                </c:pt>
                <c:pt idx="42">
                  <c:v>3.0451416671269476E-13</c:v>
                </c:pt>
                <c:pt idx="43">
                  <c:v>3.2400352453017681E-13</c:v>
                </c:pt>
                <c:pt idx="44">
                  <c:v>3.3669483712603527E-13</c:v>
                </c:pt>
                <c:pt idx="45">
                  <c:v>3.2675659480473254E-13</c:v>
                </c:pt>
                <c:pt idx="46">
                  <c:v>3.7640444661547934E-13</c:v>
                </c:pt>
                <c:pt idx="47">
                  <c:v>4.4768347646629472E-13</c:v>
                </c:pt>
                <c:pt idx="48">
                  <c:v>2.261117746101614E-13</c:v>
                </c:pt>
                <c:pt idx="49">
                  <c:v>2.728661284431066E-13</c:v>
                </c:pt>
                <c:pt idx="50">
                  <c:v>2.8987024020758569E-13</c:v>
                </c:pt>
                <c:pt idx="51">
                  <c:v>3.5094803941550146E-13</c:v>
                </c:pt>
                <c:pt idx="52">
                  <c:v>3.2671172663039668E-13</c:v>
                </c:pt>
                <c:pt idx="53">
                  <c:v>3.2474750685374898E-13</c:v>
                </c:pt>
                <c:pt idx="54">
                  <c:v>3.9058327219744828E-13</c:v>
                </c:pt>
                <c:pt idx="55">
                  <c:v>3.7273298517517559E-13</c:v>
                </c:pt>
                <c:pt idx="56">
                  <c:v>4.9710670268248988E-13</c:v>
                </c:pt>
                <c:pt idx="57">
                  <c:v>8.4764628092068963E-13</c:v>
                </c:pt>
                <c:pt idx="58">
                  <c:v>8.7294632710257327E-14</c:v>
                </c:pt>
                <c:pt idx="59">
                  <c:v>2.6809903776288242E-13</c:v>
                </c:pt>
                <c:pt idx="60">
                  <c:v>7.2931385090780361E-13</c:v>
                </c:pt>
                <c:pt idx="61">
                  <c:v>4.6943908352708812E-13</c:v>
                </c:pt>
                <c:pt idx="62">
                  <c:v>4.666111155281912E-13</c:v>
                </c:pt>
                <c:pt idx="63">
                  <c:v>4.512866695147428E-13</c:v>
                </c:pt>
                <c:pt idx="64">
                  <c:v>4.3275987699874331E-13</c:v>
                </c:pt>
                <c:pt idx="65">
                  <c:v>4.5653951824845149E-13</c:v>
                </c:pt>
                <c:pt idx="66">
                  <c:v>4.8541098823594822E-13</c:v>
                </c:pt>
                <c:pt idx="67">
                  <c:v>4.0895725513539562E-13</c:v>
                </c:pt>
                <c:pt idx="68">
                  <c:v>5.1412391019283451E-13</c:v>
                </c:pt>
                <c:pt idx="69">
                  <c:v>4.695193976205502E-13</c:v>
                </c:pt>
                <c:pt idx="70">
                  <c:v>4.6716202251506791E-13</c:v>
                </c:pt>
                <c:pt idx="71">
                  <c:v>4.7452772106890946E-13</c:v>
                </c:pt>
                <c:pt idx="72">
                  <c:v>4.2681017097482754E-13</c:v>
                </c:pt>
                <c:pt idx="73">
                  <c:v>5.3795030415339151E-13</c:v>
                </c:pt>
                <c:pt idx="74">
                  <c:v>6.0476146187563007E-13</c:v>
                </c:pt>
                <c:pt idx="75">
                  <c:v>6.3390188612050501E-13</c:v>
                </c:pt>
                <c:pt idx="76">
                  <c:v>4.3039838660967729E-13</c:v>
                </c:pt>
                <c:pt idx="77">
                  <c:v>4.6400255593749315E-13</c:v>
                </c:pt>
                <c:pt idx="78">
                  <c:v>4.9740101700787712E-13</c:v>
                </c:pt>
                <c:pt idx="79">
                  <c:v>4.3596151468048915E-13</c:v>
                </c:pt>
                <c:pt idx="80">
                  <c:v>4.9648029103470006E-13</c:v>
                </c:pt>
                <c:pt idx="81">
                  <c:v>5.2611590043274838E-13</c:v>
                </c:pt>
                <c:pt idx="82">
                  <c:v>5.4924799817259946E-13</c:v>
                </c:pt>
                <c:pt idx="83">
                  <c:v>4.4711734537927237E-13</c:v>
                </c:pt>
                <c:pt idx="84">
                  <c:v>5.0165367251260932E-13</c:v>
                </c:pt>
                <c:pt idx="85">
                  <c:v>5.3219238729887833E-13</c:v>
                </c:pt>
                <c:pt idx="86">
                  <c:v>4.5573001515380838E-13</c:v>
                </c:pt>
                <c:pt idx="87">
                  <c:v>4.8062664433337046E-13</c:v>
                </c:pt>
                <c:pt idx="88">
                  <c:v>4.6950098166075266E-13</c:v>
                </c:pt>
                <c:pt idx="89">
                  <c:v>5.0005883408453654E-13</c:v>
                </c:pt>
                <c:pt idx="90">
                  <c:v>5.3818438041275806E-13</c:v>
                </c:pt>
                <c:pt idx="91">
                  <c:v>5.747514037592731E-13</c:v>
                </c:pt>
                <c:pt idx="92">
                  <c:v>5.8289838508292256E-13</c:v>
                </c:pt>
                <c:pt idx="93">
                  <c:v>5.8386630630593254E-13</c:v>
                </c:pt>
                <c:pt idx="94">
                  <c:v>6.5654699049359303E-13</c:v>
                </c:pt>
                <c:pt idx="95">
                  <c:v>7.6856513303308701E-13</c:v>
                </c:pt>
                <c:pt idx="96">
                  <c:v>7.8740228026761524E-13</c:v>
                </c:pt>
                <c:pt idx="97">
                  <c:v>8.7493028052937205E-13</c:v>
                </c:pt>
                <c:pt idx="98">
                  <c:v>1.069117752184992E-12</c:v>
                </c:pt>
                <c:pt idx="99">
                  <c:v>1.3164260977608484E-12</c:v>
                </c:pt>
                <c:pt idx="100">
                  <c:v>1.686187292210845E-12</c:v>
                </c:pt>
                <c:pt idx="101">
                  <c:v>2.3931179929630734E-12</c:v>
                </c:pt>
                <c:pt idx="102">
                  <c:v>5.0452134184330988E-12</c:v>
                </c:pt>
                <c:pt idx="103">
                  <c:v>6.3772420508877489E-12</c:v>
                </c:pt>
                <c:pt idx="104">
                  <c:v>3.7217505607843619E-12</c:v>
                </c:pt>
                <c:pt idx="105">
                  <c:v>2.0850538519849282E-12</c:v>
                </c:pt>
                <c:pt idx="106">
                  <c:v>1.3244189339319679E-12</c:v>
                </c:pt>
                <c:pt idx="107">
                  <c:v>8.9386915698315256E-13</c:v>
                </c:pt>
                <c:pt idx="108">
                  <c:v>6.8006409790427559E-13</c:v>
                </c:pt>
                <c:pt idx="109">
                  <c:v>6.3969879992863811E-13</c:v>
                </c:pt>
                <c:pt idx="110">
                  <c:v>1.8586675861169704E-13</c:v>
                </c:pt>
                <c:pt idx="111">
                  <c:v>5.629541532441744E-13</c:v>
                </c:pt>
                <c:pt idx="112">
                  <c:v>3.654570850755237E-13</c:v>
                </c:pt>
                <c:pt idx="113">
                  <c:v>2.6712871529789112E-13</c:v>
                </c:pt>
                <c:pt idx="114">
                  <c:v>3.0508884992075596E-13</c:v>
                </c:pt>
                <c:pt idx="115">
                  <c:v>2.6096101308787854E-13</c:v>
                </c:pt>
                <c:pt idx="116">
                  <c:v>1.6609926812186013E-13</c:v>
                </c:pt>
                <c:pt idx="117">
                  <c:v>8.0078017194051713E-14</c:v>
                </c:pt>
                <c:pt idx="118">
                  <c:v>1.0429365149752157E-13</c:v>
                </c:pt>
                <c:pt idx="119">
                  <c:v>1.6701458778128903E-13</c:v>
                </c:pt>
                <c:pt idx="120">
                  <c:v>2.5723593485321374E-13</c:v>
                </c:pt>
                <c:pt idx="121">
                  <c:v>3.8660013200244291E-13</c:v>
                </c:pt>
                <c:pt idx="122">
                  <c:v>5.5376121507740012E-13</c:v>
                </c:pt>
                <c:pt idx="123">
                  <c:v>6.9706611114435594E-13</c:v>
                </c:pt>
                <c:pt idx="124">
                  <c:v>1.0558049209384954E-12</c:v>
                </c:pt>
                <c:pt idx="125">
                  <c:v>1.3533883543061042E-12</c:v>
                </c:pt>
                <c:pt idx="126">
                  <c:v>1.7141924325202356E-12</c:v>
                </c:pt>
                <c:pt idx="127">
                  <c:v>1.5292494501090134E-12</c:v>
                </c:pt>
                <c:pt idx="128">
                  <c:v>2.3766019274090368E-12</c:v>
                </c:pt>
                <c:pt idx="129">
                  <c:v>3.9854299101768288E-12</c:v>
                </c:pt>
                <c:pt idx="130">
                  <c:v>6.6512331408268573E-12</c:v>
                </c:pt>
                <c:pt idx="131">
                  <c:v>1.5191781810368026E-11</c:v>
                </c:pt>
                <c:pt idx="132">
                  <c:v>1.5961643525535945E-11</c:v>
                </c:pt>
                <c:pt idx="133">
                  <c:v>9.6909927002968791E-12</c:v>
                </c:pt>
                <c:pt idx="134">
                  <c:v>6.9077221723908708E-12</c:v>
                </c:pt>
                <c:pt idx="135">
                  <c:v>3.4739030902180575E-12</c:v>
                </c:pt>
                <c:pt idx="136">
                  <c:v>3.3841978246352937E-12</c:v>
                </c:pt>
                <c:pt idx="137">
                  <c:v>3.4523040197209701E-12</c:v>
                </c:pt>
                <c:pt idx="138">
                  <c:v>3.3016430276701937E-12</c:v>
                </c:pt>
                <c:pt idx="139">
                  <c:v>3.098330983311045E-12</c:v>
                </c:pt>
                <c:pt idx="140">
                  <c:v>3.4252819622078308E-12</c:v>
                </c:pt>
                <c:pt idx="141">
                  <c:v>3.4906929667721561E-12</c:v>
                </c:pt>
                <c:pt idx="142">
                  <c:v>3.4397087558163655E-12</c:v>
                </c:pt>
                <c:pt idx="143">
                  <c:v>3.2059953768846006E-12</c:v>
                </c:pt>
                <c:pt idx="144">
                  <c:v>3.611162476255402E-12</c:v>
                </c:pt>
                <c:pt idx="145">
                  <c:v>4.0563264713876844E-12</c:v>
                </c:pt>
                <c:pt idx="146">
                  <c:v>4.6331617875365529E-12</c:v>
                </c:pt>
                <c:pt idx="147">
                  <c:v>4.8690380852886483E-12</c:v>
                </c:pt>
                <c:pt idx="148">
                  <c:v>6.7016042612153127E-12</c:v>
                </c:pt>
                <c:pt idx="149">
                  <c:v>8.735294613145294E-12</c:v>
                </c:pt>
                <c:pt idx="150">
                  <c:v>1.4240484039128022E-11</c:v>
                </c:pt>
                <c:pt idx="151">
                  <c:v>1.1238440759891847E-11</c:v>
                </c:pt>
                <c:pt idx="152">
                  <c:v>1.3620993962852935E-11</c:v>
                </c:pt>
                <c:pt idx="153">
                  <c:v>1.3454485952021315E-11</c:v>
                </c:pt>
                <c:pt idx="154">
                  <c:v>1.1355303765390098E-11</c:v>
                </c:pt>
                <c:pt idx="155">
                  <c:v>8.1998631107496676E-12</c:v>
                </c:pt>
                <c:pt idx="156">
                  <c:v>7.130738136274656E-12</c:v>
                </c:pt>
                <c:pt idx="157">
                  <c:v>6.5851567525052957E-12</c:v>
                </c:pt>
                <c:pt idx="158">
                  <c:v>9.9478519756249852E-12</c:v>
                </c:pt>
                <c:pt idx="159">
                  <c:v>1.6624307270602927E-11</c:v>
                </c:pt>
                <c:pt idx="160">
                  <c:v>5.8647973077035539E-12</c:v>
                </c:pt>
                <c:pt idx="161">
                  <c:v>2.1393861611779376E-12</c:v>
                </c:pt>
                <c:pt idx="162">
                  <c:v>8.5847767358149416E-13</c:v>
                </c:pt>
                <c:pt idx="163">
                  <c:v>4.895200297650519E-13</c:v>
                </c:pt>
                <c:pt idx="164">
                  <c:v>2.7627553240557223E-13</c:v>
                </c:pt>
                <c:pt idx="165">
                  <c:v>1.9257241131389294E-13</c:v>
                </c:pt>
                <c:pt idx="166">
                  <c:v>2.6631786687880881E-13</c:v>
                </c:pt>
                <c:pt idx="167">
                  <c:v>2.2178978038943493E-13</c:v>
                </c:pt>
                <c:pt idx="168">
                  <c:v>1.5364717924908389E-13</c:v>
                </c:pt>
                <c:pt idx="169">
                  <c:v>2.0331793397538662E-13</c:v>
                </c:pt>
                <c:pt idx="170">
                  <c:v>3.1887208002575035E-13</c:v>
                </c:pt>
                <c:pt idx="171">
                  <c:v>4.55228404999907E-13</c:v>
                </c:pt>
                <c:pt idx="172">
                  <c:v>8.2494380905488504E-13</c:v>
                </c:pt>
                <c:pt idx="173">
                  <c:v>1.3792103855078336E-12</c:v>
                </c:pt>
                <c:pt idx="174">
                  <c:v>2.015765952364781E-12</c:v>
                </c:pt>
                <c:pt idx="175">
                  <c:v>1.2870672737526966E-12</c:v>
                </c:pt>
                <c:pt idx="176">
                  <c:v>7.6746256500258123E-13</c:v>
                </c:pt>
                <c:pt idx="177">
                  <c:v>4.0525596870787521E-13</c:v>
                </c:pt>
                <c:pt idx="178">
                  <c:v>2.2539243552701337E-13</c:v>
                </c:pt>
                <c:pt idx="179">
                  <c:v>1.4447655835246735E-13</c:v>
                </c:pt>
                <c:pt idx="180">
                  <c:v>7.3840175659053254E-14</c:v>
                </c:pt>
                <c:pt idx="181">
                  <c:v>9.9523604848594901E-14</c:v>
                </c:pt>
                <c:pt idx="182">
                  <c:v>1.5343842485180512E-13</c:v>
                </c:pt>
                <c:pt idx="183">
                  <c:v>2.0410238015140617E-13</c:v>
                </c:pt>
                <c:pt idx="184">
                  <c:v>2.3150524296109807E-13</c:v>
                </c:pt>
                <c:pt idx="185">
                  <c:v>3.2540705783068166E-13</c:v>
                </c:pt>
                <c:pt idx="186">
                  <c:v>3.3286574994854834E-13</c:v>
                </c:pt>
                <c:pt idx="187">
                  <c:v>3.6136555568883405E-13</c:v>
                </c:pt>
                <c:pt idx="188">
                  <c:v>4.4488732272251833E-13</c:v>
                </c:pt>
                <c:pt idx="189">
                  <c:v>4.6918400799845334E-13</c:v>
                </c:pt>
                <c:pt idx="190">
                  <c:v>7.2102385699675264E-13</c:v>
                </c:pt>
                <c:pt idx="191">
                  <c:v>9.1113259773626037E-13</c:v>
                </c:pt>
                <c:pt idx="192">
                  <c:v>9.4037696998586715E-13</c:v>
                </c:pt>
                <c:pt idx="193">
                  <c:v>9.2841879464807834E-13</c:v>
                </c:pt>
                <c:pt idx="194">
                  <c:v>9.5781767880520078E-13</c:v>
                </c:pt>
                <c:pt idx="195">
                  <c:v>1.555338392220682E-12</c:v>
                </c:pt>
                <c:pt idx="196">
                  <c:v>1.719775047738103E-12</c:v>
                </c:pt>
                <c:pt idx="197">
                  <c:v>1.8447629922127751E-12</c:v>
                </c:pt>
                <c:pt idx="198">
                  <c:v>2.0380406544466504E-12</c:v>
                </c:pt>
                <c:pt idx="199">
                  <c:v>2.0842569878021085E-12</c:v>
                </c:pt>
                <c:pt idx="200">
                  <c:v>2.2669551446986466E-12</c:v>
                </c:pt>
                <c:pt idx="201">
                  <c:v>2.442226578929821E-12</c:v>
                </c:pt>
                <c:pt idx="202">
                  <c:v>2.8115080260921984E-12</c:v>
                </c:pt>
                <c:pt idx="203">
                  <c:v>3.0244050484124938E-12</c:v>
                </c:pt>
                <c:pt idx="204">
                  <c:v>3.0714169217005907E-12</c:v>
                </c:pt>
                <c:pt idx="205">
                  <c:v>3.4833298585304113E-12</c:v>
                </c:pt>
                <c:pt idx="206">
                  <c:v>3.9695575590660321E-12</c:v>
                </c:pt>
                <c:pt idx="207">
                  <c:v>4.5818535541023295E-12</c:v>
                </c:pt>
                <c:pt idx="208">
                  <c:v>4.8843288789293412E-12</c:v>
                </c:pt>
                <c:pt idx="209">
                  <c:v>5.750730102489338E-12</c:v>
                </c:pt>
                <c:pt idx="210">
                  <c:v>7.2445443778348136E-12</c:v>
                </c:pt>
                <c:pt idx="211">
                  <c:v>1.0703908858468947E-11</c:v>
                </c:pt>
                <c:pt idx="212">
                  <c:v>1.2512580448545363E-11</c:v>
                </c:pt>
                <c:pt idx="213">
                  <c:v>6.8023158105451489E-12</c:v>
                </c:pt>
                <c:pt idx="214">
                  <c:v>5.410114190663443E-12</c:v>
                </c:pt>
                <c:pt idx="215">
                  <c:v>8.8884780963329191E-12</c:v>
                </c:pt>
                <c:pt idx="216">
                  <c:v>1.3747981183732896E-11</c:v>
                </c:pt>
                <c:pt idx="217">
                  <c:v>1.1749941134741199E-11</c:v>
                </c:pt>
                <c:pt idx="218">
                  <c:v>7.4391866235997581E-12</c:v>
                </c:pt>
                <c:pt idx="219">
                  <c:v>6.1368090961847448E-12</c:v>
                </c:pt>
                <c:pt idx="220">
                  <c:v>4.3487601038471037E-12</c:v>
                </c:pt>
                <c:pt idx="221">
                  <c:v>3.1068758673616727E-12</c:v>
                </c:pt>
                <c:pt idx="222">
                  <c:v>2.7474529023918707E-12</c:v>
                </c:pt>
                <c:pt idx="223">
                  <c:v>2.0909283656415109E-12</c:v>
                </c:pt>
                <c:pt idx="224">
                  <c:v>1.5886277014440131E-12</c:v>
                </c:pt>
                <c:pt idx="225">
                  <c:v>1.4752744042636111E-12</c:v>
                </c:pt>
                <c:pt idx="226">
                  <c:v>1.0388485123387213E-12</c:v>
                </c:pt>
                <c:pt idx="227">
                  <c:v>9.6371145659786516E-13</c:v>
                </c:pt>
                <c:pt idx="228">
                  <c:v>6.7255188015196981E-13</c:v>
                </c:pt>
                <c:pt idx="229">
                  <c:v>4.8790190961779858E-13</c:v>
                </c:pt>
                <c:pt idx="230">
                  <c:v>3.2717815304299474E-13</c:v>
                </c:pt>
                <c:pt idx="231">
                  <c:v>3.5690448681606374E-13</c:v>
                </c:pt>
                <c:pt idx="232">
                  <c:v>5.5914432727178193E-13</c:v>
                </c:pt>
                <c:pt idx="233">
                  <c:v>7.8144144754140968E-13</c:v>
                </c:pt>
                <c:pt idx="234">
                  <c:v>1.2598515624971836E-12</c:v>
                </c:pt>
                <c:pt idx="235">
                  <c:v>1.590684788437609E-12</c:v>
                </c:pt>
                <c:pt idx="236">
                  <c:v>2.1485049210511391E-12</c:v>
                </c:pt>
                <c:pt idx="237">
                  <c:v>2.8169851281814967E-12</c:v>
                </c:pt>
                <c:pt idx="238">
                  <c:v>3.6639582640670431E-12</c:v>
                </c:pt>
                <c:pt idx="239">
                  <c:v>4.8663827757666996E-12</c:v>
                </c:pt>
                <c:pt idx="240">
                  <c:v>5.3948150426853551E-12</c:v>
                </c:pt>
                <c:pt idx="241">
                  <c:v>8.6858029402878512E-12</c:v>
                </c:pt>
                <c:pt idx="242">
                  <c:v>1.0377520776184752E-11</c:v>
                </c:pt>
                <c:pt idx="243">
                  <c:v>1.3689362754056317E-11</c:v>
                </c:pt>
                <c:pt idx="244">
                  <c:v>1.9469301708821389E-11</c:v>
                </c:pt>
                <c:pt idx="245">
                  <c:v>2.2884550745742567E-11</c:v>
                </c:pt>
                <c:pt idx="246">
                  <c:v>2.4598938306386421E-11</c:v>
                </c:pt>
                <c:pt idx="247">
                  <c:v>4.4971580094852034E-11</c:v>
                </c:pt>
                <c:pt idx="248">
                  <c:v>6.7065407386849689E-11</c:v>
                </c:pt>
                <c:pt idx="249" formatCode="0.00E+00">
                  <c:v>4.4656743999999998E-11</c:v>
                </c:pt>
                <c:pt idx="250" formatCode="0.00E+00">
                  <c:v>3.6119951999999999E-11</c:v>
                </c:pt>
                <c:pt idx="251" formatCode="0.00E+00">
                  <c:v>2.8444196000000003E-11</c:v>
                </c:pt>
                <c:pt idx="252" formatCode="0.00E+00">
                  <c:v>2.4777412000000003E-11</c:v>
                </c:pt>
                <c:pt idx="253" formatCode="0.00E+00">
                  <c:v>2.3465288000000005E-11</c:v>
                </c:pt>
                <c:pt idx="254" formatCode="0.00E+00">
                  <c:v>2.3953643999999999E-11</c:v>
                </c:pt>
                <c:pt idx="255" formatCode="0.00E+00">
                  <c:v>2.6381872000000002E-11</c:v>
                </c:pt>
                <c:pt idx="256" formatCode="0.00E+00">
                  <c:v>3.0158524000000003E-11</c:v>
                </c:pt>
                <c:pt idx="257" formatCode="0.00E+00">
                  <c:v>2.8997892000000001E-11</c:v>
                </c:pt>
                <c:pt idx="258" formatCode="0.00E+00">
                  <c:v>2.3369456000000002E-11</c:v>
                </c:pt>
                <c:pt idx="259" formatCode="0.00E+00">
                  <c:v>1.4975928000000001E-11</c:v>
                </c:pt>
                <c:pt idx="260" formatCode="0.00E+00">
                  <c:v>8.8363880000000009E-12</c:v>
                </c:pt>
                <c:pt idx="261" formatCode="0.00E+00">
                  <c:v>5.929484000000001E-12</c:v>
                </c:pt>
                <c:pt idx="262" formatCode="0.00E+00">
                  <c:v>6.2939360000000007E-12</c:v>
                </c:pt>
                <c:pt idx="263" formatCode="0.00E+00">
                  <c:v>7.5755680000000003E-12</c:v>
                </c:pt>
                <c:pt idx="264" formatCode="0.00E+00">
                  <c:v>6.9952520000000009E-12</c:v>
                </c:pt>
                <c:pt idx="265" formatCode="0.00E+00">
                  <c:v>5.2388160000000002E-12</c:v>
                </c:pt>
                <c:pt idx="266" formatCode="0.00E+00">
                  <c:v>3.7271872000000004E-12</c:v>
                </c:pt>
                <c:pt idx="267" formatCode="0.00E+00">
                  <c:v>2.7512495999999998E-12</c:v>
                </c:pt>
                <c:pt idx="268" formatCode="0.00E+00">
                  <c:v>2.0921868E-12</c:v>
                </c:pt>
                <c:pt idx="269" formatCode="0.00E+00">
                  <c:v>1.6195124000000002E-12</c:v>
                </c:pt>
                <c:pt idx="270" formatCode="0.00E+00">
                  <c:v>1.2663860000000001E-12</c:v>
                </c:pt>
                <c:pt idx="271" formatCode="0.00E+00">
                  <c:v>9.9457160000000019E-13</c:v>
                </c:pt>
                <c:pt idx="272" formatCode="0.00E+00">
                  <c:v>7.8064360000000005E-13</c:v>
                </c:pt>
                <c:pt idx="273" formatCode="0.00E+00">
                  <c:v>6.0921080000000014E-13</c:v>
                </c:pt>
                <c:pt idx="274" formatCode="0.00E+00">
                  <c:v>4.7012372000000001E-13</c:v>
                </c:pt>
                <c:pt idx="275" formatCode="0.00E+00">
                  <c:v>3.5617560000000004E-13</c:v>
                </c:pt>
                <c:pt idx="276" formatCode="0.00E+00">
                  <c:v>2.6239576000000003E-13</c:v>
                </c:pt>
                <c:pt idx="277" formatCode="0.00E+00">
                  <c:v>1.8551720000000003E-13</c:v>
                </c:pt>
                <c:pt idx="278" formatCode="0.00E+00">
                  <c:v>1.2415084000000001E-13</c:v>
                </c:pt>
                <c:pt idx="279" formatCode="0.00E+00">
                  <c:v>8.0513400000000009E-14</c:v>
                </c:pt>
                <c:pt idx="280" formatCode="0.00E+00">
                  <c:v>6.3612120000000003E-14</c:v>
                </c:pt>
                <c:pt idx="281" formatCode="0.00E+00">
                  <c:v>7.543624E-14</c:v>
                </c:pt>
                <c:pt idx="282" formatCode="0.00E+00">
                  <c:v>9.8871520000000016E-14</c:v>
                </c:pt>
                <c:pt idx="283" formatCode="0.00E+00">
                  <c:v>1.2317316000000001E-13</c:v>
                </c:pt>
                <c:pt idx="284" formatCode="0.00E+00">
                  <c:v>1.4494348000000002E-13</c:v>
                </c:pt>
                <c:pt idx="285" formatCode="0.00E+00">
                  <c:v>1.6112844000000002E-13</c:v>
                </c:pt>
                <c:pt idx="286" formatCode="0.00E+00">
                  <c:v>1.6879500000000004E-13</c:v>
                </c:pt>
                <c:pt idx="287" formatCode="0.00E+00">
                  <c:v>1.7562908000000002E-13</c:v>
                </c:pt>
                <c:pt idx="288" formatCode="0.00E+00">
                  <c:v>1.8041100000000003E-13</c:v>
                </c:pt>
                <c:pt idx="289" formatCode="0.00E+00">
                  <c:v>1.8082724000000002E-13</c:v>
                </c:pt>
                <c:pt idx="290" formatCode="0.00E+00">
                  <c:v>1.8162100000000003E-13</c:v>
                </c:pt>
                <c:pt idx="291" formatCode="0.00E+00">
                  <c:v>2.1240340000000003E-13</c:v>
                </c:pt>
                <c:pt idx="292" formatCode="0.00E+00">
                  <c:v>2.7995527999999999E-13</c:v>
                </c:pt>
                <c:pt idx="293" formatCode="0.00E+00">
                  <c:v>3.3345180000000004E-13</c:v>
                </c:pt>
                <c:pt idx="294" formatCode="0.00E+00">
                  <c:v>4.2697996000000007E-13</c:v>
                </c:pt>
                <c:pt idx="295" formatCode="0.00E+00">
                  <c:v>4.6335256000000008E-13</c:v>
                </c:pt>
                <c:pt idx="296" formatCode="0.00E+00">
                  <c:v>4.3642764000000006E-13</c:v>
                </c:pt>
                <c:pt idx="297" formatCode="0.00E+00">
                  <c:v>4.0707304000000001E-13</c:v>
                </c:pt>
                <c:pt idx="298" formatCode="0.00E+00">
                  <c:v>3.9464392000000002E-13</c:v>
                </c:pt>
                <c:pt idx="299" formatCode="0.00E+00">
                  <c:v>3.9464392000000002E-13</c:v>
                </c:pt>
                <c:pt idx="300" formatCode="0.00E+00">
                  <c:v>4.1678208E-13</c:v>
                </c:pt>
                <c:pt idx="301" formatCode="0.00E+00">
                  <c:v>4.1370868E-13</c:v>
                </c:pt>
                <c:pt idx="302" formatCode="0.00E+00">
                  <c:v>4.0072296000000006E-13</c:v>
                </c:pt>
                <c:pt idx="303" formatCode="0.00E+00">
                  <c:v>3.9513760000000005E-13</c:v>
                </c:pt>
                <c:pt idx="304" formatCode="0.00E+00">
                  <c:v>3.7961572000000007E-13</c:v>
                </c:pt>
                <c:pt idx="305" formatCode="0.00E+00">
                  <c:v>3.5670800000000006E-13</c:v>
                </c:pt>
                <c:pt idx="306" formatCode="0.00E+00">
                  <c:v>3.4571152000000008E-13</c:v>
                </c:pt>
                <c:pt idx="307" formatCode="0.00E+00">
                  <c:v>3.3834504E-13</c:v>
                </c:pt>
                <c:pt idx="308" formatCode="0.00E+00">
                  <c:v>3.2977824000000005E-13</c:v>
                </c:pt>
                <c:pt idx="309" formatCode="0.00E+00">
                  <c:v>3.1893664E-13</c:v>
                </c:pt>
                <c:pt idx="310" formatCode="0.00E+00">
                  <c:v>3.0523459999999998E-13</c:v>
                </c:pt>
                <c:pt idx="311" formatCode="0.00E+00">
                  <c:v>2.8829460000000001E-13</c:v>
                </c:pt>
                <c:pt idx="312" formatCode="0.00E+00">
                  <c:v>2.6754068000000002E-13</c:v>
                </c:pt>
                <c:pt idx="313" formatCode="0.00E+00">
                  <c:v>2.4310836000000005E-13</c:v>
                </c:pt>
                <c:pt idx="314" formatCode="0.00E+00">
                  <c:v>2.2052008000000001E-13</c:v>
                </c:pt>
                <c:pt idx="315" formatCode="0.00E+00">
                  <c:v>2.3167628000000004E-13</c:v>
                </c:pt>
                <c:pt idx="316" formatCode="0.00E+00">
                  <c:v>3.8268428000000003E-13</c:v>
                </c:pt>
                <c:pt idx="317" formatCode="0.00E+00">
                  <c:v>6.4628520000000012E-13</c:v>
                </c:pt>
                <c:pt idx="318" formatCode="0.00E+00">
                  <c:v>6.9415280000000003E-13</c:v>
                </c:pt>
                <c:pt idx="319" formatCode="0.00E+00">
                  <c:v>6.1831000000000002E-13</c:v>
                </c:pt>
                <c:pt idx="320" formatCode="0.00E+00">
                  <c:v>5.4803320000000007E-13</c:v>
                </c:pt>
                <c:pt idx="321" formatCode="0.00E+00">
                  <c:v>4.9063080000000006E-13</c:v>
                </c:pt>
                <c:pt idx="322" formatCode="0.00E+00">
                  <c:v>4.3648572000000005E-13</c:v>
                </c:pt>
                <c:pt idx="323" formatCode="0.00E+00">
                  <c:v>3.8380716000000001E-13</c:v>
                </c:pt>
                <c:pt idx="324" formatCode="0.00E+00">
                  <c:v>3.3638000000000008E-13</c:v>
                </c:pt>
                <c:pt idx="325" formatCode="0.00E+00">
                  <c:v>2.9115988000000001E-13</c:v>
                </c:pt>
                <c:pt idx="326" formatCode="0.00E+00">
                  <c:v>2.6922016000000001E-13</c:v>
                </c:pt>
                <c:pt idx="327" formatCode="0.00E+00">
                  <c:v>3.34323E-13</c:v>
                </c:pt>
                <c:pt idx="328" formatCode="0.00E+00">
                  <c:v>5.2073560000000005E-13</c:v>
                </c:pt>
                <c:pt idx="329" formatCode="0.00E+00">
                  <c:v>8.5290479999999997E-13</c:v>
                </c:pt>
                <c:pt idx="330" formatCode="0.00E+00">
                  <c:v>1.1464508000000001E-12</c:v>
                </c:pt>
                <c:pt idx="331" formatCode="0.00E+00">
                  <c:v>1.1141679999999999E-12</c:v>
                </c:pt>
                <c:pt idx="332" formatCode="0.00E+00">
                  <c:v>9.4471960000000001E-13</c:v>
                </c:pt>
                <c:pt idx="333" formatCode="0.00E+00">
                  <c:v>7.784656000000001E-13</c:v>
                </c:pt>
                <c:pt idx="334" formatCode="0.00E+00">
                  <c:v>7.7352880000000005E-13</c:v>
                </c:pt>
                <c:pt idx="335" formatCode="0.00E+00">
                  <c:v>9.0599960000000005E-13</c:v>
                </c:pt>
                <c:pt idx="336" formatCode="0.00E+00">
                  <c:v>9.3818560000000015E-13</c:v>
                </c:pt>
                <c:pt idx="337" formatCode="0.00E+00">
                  <c:v>8.9114080000000014E-13</c:v>
                </c:pt>
                <c:pt idx="338" formatCode="0.00E+00">
                  <c:v>8.2613960000000012E-13</c:v>
                </c:pt>
                <c:pt idx="339" formatCode="0.00E+00">
                  <c:v>7.5320080000000012E-13</c:v>
                </c:pt>
                <c:pt idx="340" formatCode="0.00E+00">
                  <c:v>6.9899280000000003E-13</c:v>
                </c:pt>
                <c:pt idx="341" formatCode="0.00E+00">
                  <c:v>6.4986680000000001E-13</c:v>
                </c:pt>
                <c:pt idx="342" formatCode="0.00E+00">
                  <c:v>5.792028E-13</c:v>
                </c:pt>
                <c:pt idx="343" formatCode="0.00E+00">
                  <c:v>5.1120080000000004E-13</c:v>
                </c:pt>
                <c:pt idx="344" formatCode="0.00E+00">
                  <c:v>4.5895783999999998E-13</c:v>
                </c:pt>
                <c:pt idx="345" formatCode="0.00E+00">
                  <c:v>4.0947852E-13</c:v>
                </c:pt>
                <c:pt idx="346" formatCode="0.00E+00">
                  <c:v>3.8146944000000004E-13</c:v>
                </c:pt>
                <c:pt idx="347" formatCode="0.00E+00">
                  <c:v>4.5694439999999999E-13</c:v>
                </c:pt>
                <c:pt idx="348" formatCode="0.00E+00">
                  <c:v>7.4632800000000007E-13</c:v>
                </c:pt>
                <c:pt idx="349" formatCode="0.00E+00">
                  <c:v>1.3563616E-12</c:v>
                </c:pt>
                <c:pt idx="350" formatCode="0.00E+00">
                  <c:v>2.3963808000000004E-12</c:v>
                </c:pt>
                <c:pt idx="351" formatCode="0.00E+00">
                  <c:v>3.4674244000000003E-12</c:v>
                </c:pt>
                <c:pt idx="352" formatCode="0.00E+00">
                  <c:v>3.7367703999999999E-12</c:v>
                </c:pt>
                <c:pt idx="353" formatCode="0.00E+00">
                  <c:v>3.5857624E-12</c:v>
                </c:pt>
                <c:pt idx="354" formatCode="0.00E+00">
                  <c:v>3.4697476000000005E-12</c:v>
                </c:pt>
                <c:pt idx="355" formatCode="0.00E+00">
                  <c:v>3.490124E-12</c:v>
                </c:pt>
                <c:pt idx="356" formatCode="0.00E+00">
                  <c:v>3.6448588E-12</c:v>
                </c:pt>
                <c:pt idx="357" formatCode="0.00E+00">
                  <c:v>3.8746619999999999E-12</c:v>
                </c:pt>
                <c:pt idx="358" formatCode="0.00E+00">
                  <c:v>4.0338980000000001E-12</c:v>
                </c:pt>
                <c:pt idx="359" formatCode="0.00E+00">
                  <c:v>3.9158988000000004E-12</c:v>
                </c:pt>
                <c:pt idx="360" formatCode="0.00E+00">
                  <c:v>3.2785192E-12</c:v>
                </c:pt>
                <c:pt idx="361" formatCode="0.00E+00">
                  <c:v>2.7660116000000004E-12</c:v>
                </c:pt>
                <c:pt idx="362" formatCode="0.00E+00">
                  <c:v>2.1856956000000002E-12</c:v>
                </c:pt>
                <c:pt idx="363" formatCode="0.00E+00">
                  <c:v>1.6450676000000002E-12</c:v>
                </c:pt>
                <c:pt idx="364" formatCode="0.00E+00">
                  <c:v>1.4308008000000002E-12</c:v>
                </c:pt>
                <c:pt idx="365" formatCode="0.00E+00">
                  <c:v>1.3680260000000001E-12</c:v>
                </c:pt>
                <c:pt idx="366" formatCode="0.00E+00">
                  <c:v>1.2663376000000001E-12</c:v>
                </c:pt>
                <c:pt idx="367" formatCode="0.00E+00">
                  <c:v>1.0997931999999999E-12</c:v>
                </c:pt>
                <c:pt idx="368" formatCode="0.00E+00">
                  <c:v>9.303448E-13</c:v>
                </c:pt>
                <c:pt idx="369" formatCode="0.00E+00">
                  <c:v>8.4830680000000012E-13</c:v>
                </c:pt>
                <c:pt idx="370" formatCode="0.00E+00">
                  <c:v>7.6026720000000005E-13</c:v>
                </c:pt>
                <c:pt idx="371" formatCode="0.00E+00">
                  <c:v>6.8079440000000009E-13</c:v>
                </c:pt>
                <c:pt idx="372" formatCode="0.00E+00">
                  <c:v>5.44258E-13</c:v>
                </c:pt>
                <c:pt idx="373" formatCode="0.00E+00">
                  <c:v>4.2084768000000003E-13</c:v>
                </c:pt>
                <c:pt idx="374" formatCode="0.00E+00">
                  <c:v>3.9140596000000002E-13</c:v>
                </c:pt>
                <c:pt idx="375" formatCode="0.00E+00">
                  <c:v>4.2491812000000001E-13</c:v>
                </c:pt>
                <c:pt idx="376" formatCode="0.00E+00">
                  <c:v>4.1698052000000001E-13</c:v>
                </c:pt>
                <c:pt idx="377" formatCode="0.00E+00">
                  <c:v>3.4115708E-13</c:v>
                </c:pt>
                <c:pt idx="378" formatCode="0.00E+00">
                  <c:v>2.6830056000000003E-13</c:v>
                </c:pt>
                <c:pt idx="379" formatCode="0.00E+00">
                  <c:v>2.5747348000000004E-13</c:v>
                </c:pt>
                <c:pt idx="380" formatCode="0.00E+00">
                  <c:v>2.7647532000000003E-13</c:v>
                </c:pt>
                <c:pt idx="381" formatCode="0.00E+00">
                  <c:v>2.4942939999999999E-13</c:v>
                </c:pt>
                <c:pt idx="382" formatCode="0.00E+00">
                  <c:v>2.0327516000000003E-13</c:v>
                </c:pt>
                <c:pt idx="383" formatCode="0.00E+00">
                  <c:v>1.9790760000000004E-13</c:v>
                </c:pt>
                <c:pt idx="384" formatCode="0.00E+00">
                  <c:v>2.2534072000000002E-13</c:v>
                </c:pt>
                <c:pt idx="385" formatCode="0.00E+00">
                  <c:v>2.6415752000000005E-13</c:v>
                </c:pt>
                <c:pt idx="386" formatCode="0.00E+00">
                  <c:v>3.0480384000000004E-13</c:v>
                </c:pt>
                <c:pt idx="387" formatCode="0.00E+00">
                  <c:v>3.4638912000000006E-13</c:v>
                </c:pt>
                <c:pt idx="388" formatCode="0.00E+00">
                  <c:v>3.8893756000000004E-13</c:v>
                </c:pt>
                <c:pt idx="389" formatCode="0.00E+00">
                  <c:v>4.3155860000000003E-13</c:v>
                </c:pt>
                <c:pt idx="390" formatCode="0.00E+00">
                  <c:v>4.7548160000000002E-13</c:v>
                </c:pt>
                <c:pt idx="391" formatCode="0.00E+00">
                  <c:v>5.2276839999999999E-13</c:v>
                </c:pt>
                <c:pt idx="392" formatCode="0.00E+00">
                  <c:v>5.7373360000000008E-13</c:v>
                </c:pt>
                <c:pt idx="393" formatCode="0.00E+00">
                  <c:v>6.2203680000000001E-13</c:v>
                </c:pt>
                <c:pt idx="394" formatCode="0.00E+00">
                  <c:v>6.6027280000000007E-13</c:v>
                </c:pt>
                <c:pt idx="395" formatCode="0.00E+00">
                  <c:v>7.0354240000000002E-13</c:v>
                </c:pt>
                <c:pt idx="396" formatCode="0.00E+00">
                  <c:v>7.6985040000000013E-13</c:v>
                </c:pt>
                <c:pt idx="397" formatCode="0.00E+00">
                  <c:v>8.5788999999999999E-13</c:v>
                </c:pt>
                <c:pt idx="398" formatCode="0.00E+00">
                  <c:v>9.6504760000000004E-13</c:v>
                </c:pt>
                <c:pt idx="399" formatCode="0.00E+00">
                  <c:v>1.0946628000000001E-12</c:v>
                </c:pt>
                <c:pt idx="400" formatCode="0.00E+00">
                  <c:v>1.257432E-12</c:v>
                </c:pt>
                <c:pt idx="401" formatCode="0.00E+00">
                  <c:v>1.4683592E-12</c:v>
                </c:pt>
                <c:pt idx="402" formatCode="0.00E+00">
                  <c:v>1.7515476000000002E-12</c:v>
                </c:pt>
                <c:pt idx="403" formatCode="0.00E+00">
                  <c:v>2.1435876000000004E-12</c:v>
                </c:pt>
                <c:pt idx="404" formatCode="0.00E+00">
                  <c:v>2.6773912000000001E-12</c:v>
                </c:pt>
                <c:pt idx="405" formatCode="0.00E+00">
                  <c:v>3.3145288000000001E-12</c:v>
                </c:pt>
                <c:pt idx="406" formatCode="0.00E+00">
                  <c:v>4.0098915999999997E-12</c:v>
                </c:pt>
                <c:pt idx="407" formatCode="0.00E+00">
                  <c:v>4.4650936000000008E-12</c:v>
                </c:pt>
                <c:pt idx="408" formatCode="0.00E+00">
                  <c:v>4.1671431999999998E-12</c:v>
                </c:pt>
                <c:pt idx="409" formatCode="0.00E+00">
                  <c:v>3.5740012000000006E-12</c:v>
                </c:pt>
                <c:pt idx="410" formatCode="0.00E+00">
                  <c:v>3.1282372E-12</c:v>
                </c:pt>
                <c:pt idx="411" formatCode="0.00E+00">
                  <c:v>2.8616016000000004E-12</c:v>
                </c:pt>
                <c:pt idx="412" formatCode="0.00E+00">
                  <c:v>2.6722124000000002E-12</c:v>
                </c:pt>
                <c:pt idx="413" formatCode="0.00E+00">
                  <c:v>2.4655444000000005E-12</c:v>
                </c:pt>
                <c:pt idx="414" formatCode="0.00E+00">
                  <c:v>2.1583012000000001E-12</c:v>
                </c:pt>
                <c:pt idx="415" formatCode="0.00E+00">
                  <c:v>1.6952100000000002E-12</c:v>
                </c:pt>
                <c:pt idx="416" formatCode="0.00E+00">
                  <c:v>1.2715164000000002E-12</c:v>
                </c:pt>
                <c:pt idx="417" formatCode="0.00E+00">
                  <c:v>1.0097208000000001E-12</c:v>
                </c:pt>
                <c:pt idx="418" formatCode="0.00E+00">
                  <c:v>9.0038520000000012E-13</c:v>
                </c:pt>
                <c:pt idx="419" formatCode="0.00E+00">
                  <c:v>9.4665560000000021E-13</c:v>
                </c:pt>
                <c:pt idx="420" formatCode="0.00E+00">
                  <c:v>1.1151844E-12</c:v>
                </c:pt>
                <c:pt idx="421" formatCode="0.00E+00">
                  <c:v>1.2721456000000003E-12</c:v>
                </c:pt>
                <c:pt idx="422" formatCode="0.00E+00">
                  <c:v>1.3432936000000001E-12</c:v>
                </c:pt>
                <c:pt idx="423" formatCode="0.00E+00">
                  <c:v>1.2312476000000001E-12</c:v>
                </c:pt>
                <c:pt idx="424" formatCode="0.00E+00">
                  <c:v>9.2492399999999995E-13</c:v>
                </c:pt>
                <c:pt idx="425" formatCode="0.00E+00">
                  <c:v>5.9565880000000002E-13</c:v>
                </c:pt>
                <c:pt idx="426" formatCode="0.00E+00">
                  <c:v>3.3229020000000001E-13</c:v>
                </c:pt>
                <c:pt idx="427" formatCode="0.00E+00">
                  <c:v>1.2431540000000001E-13</c:v>
                </c:pt>
                <c:pt idx="428" formatCode="0.00E+00">
                  <c:v>2.5072652E-13</c:v>
                </c:pt>
                <c:pt idx="429" formatCode="0.00E+00">
                  <c:v>6.0500000000000005E-13</c:v>
                </c:pt>
                <c:pt idx="430" formatCode="0.00E+00">
                  <c:v>9.4225120000000004E-13</c:v>
                </c:pt>
                <c:pt idx="431" formatCode="0.00E+00">
                  <c:v>1.2275208000000001E-12</c:v>
                </c:pt>
                <c:pt idx="432" formatCode="0.00E+00">
                  <c:v>1.4587276E-12</c:v>
                </c:pt>
                <c:pt idx="433" formatCode="0.00E+00">
                  <c:v>1.5052400000000002E-12</c:v>
                </c:pt>
                <c:pt idx="434" formatCode="0.00E+00">
                  <c:v>1.2726296000000002E-12</c:v>
                </c:pt>
                <c:pt idx="435" formatCode="0.00E+00">
                  <c:v>9.2076160000000012E-13</c:v>
                </c:pt>
                <c:pt idx="436" formatCode="0.00E+00">
                  <c:v>5.9478760000000006E-13</c:v>
                </c:pt>
                <c:pt idx="437" formatCode="0.00E+00">
                  <c:v>2.8607304000000002E-13</c:v>
                </c:pt>
                <c:pt idx="438" formatCode="0.00E+00">
                  <c:v>6.0122480000000008E-14</c:v>
                </c:pt>
                <c:pt idx="439" formatCode="0.00E+00">
                  <c:v>2.4569292000000002E-13</c:v>
                </c:pt>
                <c:pt idx="440" formatCode="0.00E+00">
                  <c:v>3.5495592000000001E-13</c:v>
                </c:pt>
                <c:pt idx="441" formatCode="0.00E+00">
                  <c:v>4.6142624000000005E-13</c:v>
                </c:pt>
                <c:pt idx="442" formatCode="0.00E+00">
                  <c:v>5.4837200000000006E-13</c:v>
                </c:pt>
                <c:pt idx="443" formatCode="0.00E+00">
                  <c:v>5.6434399999999998E-13</c:v>
                </c:pt>
                <c:pt idx="444" formatCode="0.00E+00">
                  <c:v>6.6109559999999996E-13</c:v>
                </c:pt>
                <c:pt idx="445" formatCode="0.00E+00">
                  <c:v>9.6359559999999994E-13</c:v>
                </c:pt>
                <c:pt idx="446" formatCode="0.00E+00">
                  <c:v>1.3245144000000001E-12</c:v>
                </c:pt>
                <c:pt idx="447" formatCode="0.00E+00">
                  <c:v>1.3917904000000001E-12</c:v>
                </c:pt>
                <c:pt idx="448" formatCode="0.00E+00">
                  <c:v>1.2290212E-12</c:v>
                </c:pt>
                <c:pt idx="449" formatCode="0.00E+00">
                  <c:v>1.0905972E-12</c:v>
                </c:pt>
                <c:pt idx="450" formatCode="0.00E+00">
                  <c:v>1.0657680000000001E-12</c:v>
                </c:pt>
                <c:pt idx="451" formatCode="0.00E+00">
                  <c:v>1.1536140000000001E-12</c:v>
                </c:pt>
                <c:pt idx="452" formatCode="0.00E+00">
                  <c:v>1.3089296000000001E-12</c:v>
                </c:pt>
                <c:pt idx="453" formatCode="0.00E+00">
                  <c:v>1.5164688E-12</c:v>
                </c:pt>
                <c:pt idx="454" formatCode="0.00E+00">
                  <c:v>1.5992328E-12</c:v>
                </c:pt>
                <c:pt idx="455" formatCode="0.00E+00">
                  <c:v>1.4857348000000001E-12</c:v>
                </c:pt>
                <c:pt idx="456" formatCode="0.00E+00">
                  <c:v>1.3393732E-12</c:v>
                </c:pt>
                <c:pt idx="457" formatCode="0.00E+00">
                  <c:v>1.2460096E-12</c:v>
                </c:pt>
                <c:pt idx="458" formatCode="0.00E+00">
                  <c:v>1.2389432E-12</c:v>
                </c:pt>
                <c:pt idx="459" formatCode="0.00E+00">
                  <c:v>1.3600884E-12</c:v>
                </c:pt>
                <c:pt idx="460" formatCode="0.00E+00">
                  <c:v>1.6474876000000003E-12</c:v>
                </c:pt>
                <c:pt idx="461" formatCode="0.00E+00">
                  <c:v>2.1392800000000001E-12</c:v>
                </c:pt>
                <c:pt idx="462" formatCode="0.00E+00">
                  <c:v>2.5711048000000002E-12</c:v>
                </c:pt>
                <c:pt idx="463" formatCode="0.00E+00">
                  <c:v>2.820994E-12</c:v>
                </c:pt>
                <c:pt idx="464" formatCode="0.00E+00">
                  <c:v>3.0633812000000001E-12</c:v>
                </c:pt>
                <c:pt idx="465" formatCode="0.00E+00">
                  <c:v>3.4052304000000003E-12</c:v>
                </c:pt>
                <c:pt idx="466" formatCode="0.00E+00">
                  <c:v>3.7641648000000003E-12</c:v>
                </c:pt>
                <c:pt idx="467" formatCode="0.00E+00">
                  <c:v>3.7267032000000005E-12</c:v>
                </c:pt>
                <c:pt idx="468" formatCode="0.00E+00">
                  <c:v>2.9143576000000003E-12</c:v>
                </c:pt>
                <c:pt idx="469" formatCode="0.00E+00">
                  <c:v>1.7745376000000003E-12</c:v>
                </c:pt>
                <c:pt idx="470" formatCode="0.00E+00">
                  <c:v>9.3184520000000017E-13</c:v>
                </c:pt>
                <c:pt idx="471" formatCode="0.00E+00">
                  <c:v>4.6034692000000005E-13</c:v>
                </c:pt>
                <c:pt idx="472" formatCode="0.00E+00">
                  <c:v>2.2832216000000005E-13</c:v>
                </c:pt>
                <c:pt idx="473" formatCode="0.00E+00">
                  <c:v>1.2173568000000001E-13</c:v>
                </c:pt>
                <c:pt idx="474" formatCode="0.00E+00">
                  <c:v>6.7798720000000002E-14</c:v>
                </c:pt>
                <c:pt idx="475" formatCode="0.00E+00">
                  <c:v>3.6926780000000006E-14</c:v>
                </c:pt>
                <c:pt idx="476" formatCode="0.00E+00">
                  <c:v>2.1920844000000002E-14</c:v>
                </c:pt>
                <c:pt idx="477" formatCode="0.00E+00">
                  <c:v>1.6610395999999999E-14</c:v>
                </c:pt>
                <c:pt idx="478" formatCode="0.00E+00">
                  <c:v>1.4496767999999999E-14</c:v>
                </c:pt>
                <c:pt idx="479" formatCode="0.00E+00">
                  <c:v>1.2181796E-14</c:v>
                </c:pt>
                <c:pt idx="480" formatCode="0.00E+00">
                  <c:v>9.7840599999999999E-15</c:v>
                </c:pt>
                <c:pt idx="481" formatCode="0.00E+00">
                  <c:v>8.5527639999999998E-15</c:v>
                </c:pt>
                <c:pt idx="482" formatCode="0.00E+00">
                  <c:v>9.3024800000000004E-15</c:v>
                </c:pt>
                <c:pt idx="483" formatCode="0.00E+00">
                  <c:v>1.1060368000000001E-14</c:v>
                </c:pt>
                <c:pt idx="484" formatCode="0.00E+00">
                  <c:v>1.3076228000000002E-14</c:v>
                </c:pt>
                <c:pt idx="485" formatCode="0.00E+00">
                  <c:v>1.5229544000000002E-14</c:v>
                </c:pt>
                <c:pt idx="486" formatCode="0.00E+00">
                  <c:v>1.7706656E-14</c:v>
                </c:pt>
                <c:pt idx="487" formatCode="0.00E+00">
                  <c:v>2.0970752000000005E-14</c:v>
                </c:pt>
                <c:pt idx="488" formatCode="0.00E+00">
                  <c:v>2.5367408E-14</c:v>
                </c:pt>
                <c:pt idx="489" formatCode="0.00E+00">
                  <c:v>2.9054036000000005E-14</c:v>
                </c:pt>
                <c:pt idx="490" formatCode="0.00E+00">
                  <c:v>2.9576272000000007E-14</c:v>
                </c:pt>
                <c:pt idx="491" formatCode="0.00E+00">
                  <c:v>3.0682696000000002E-14</c:v>
                </c:pt>
                <c:pt idx="492" formatCode="0.00E+00">
                  <c:v>3.2743084000000001E-14</c:v>
                </c:pt>
                <c:pt idx="493" formatCode="0.00E+00">
                  <c:v>3.0339056000000006E-14</c:v>
                </c:pt>
                <c:pt idx="494" formatCode="0.00E+00">
                  <c:v>2.5424036E-14</c:v>
                </c:pt>
                <c:pt idx="495" formatCode="0.00E+00">
                  <c:v>2.2009900000000004E-14</c:v>
                </c:pt>
                <c:pt idx="496" formatCode="0.00E+00">
                  <c:v>2.1471208000000002E-14</c:v>
                </c:pt>
                <c:pt idx="497" formatCode="0.00E+00">
                  <c:v>2.3638076000000003E-14</c:v>
                </c:pt>
                <c:pt idx="498" formatCode="0.00E+00">
                  <c:v>2.8378372000000004E-14</c:v>
                </c:pt>
                <c:pt idx="499" formatCode="0.00E+00">
                  <c:v>3.5335388000000001E-14</c:v>
                </c:pt>
              </c:numCache>
            </c:numRef>
          </c:yVal>
          <c:smooth val="1"/>
          <c:extLst>
            <c:ext xmlns:c16="http://schemas.microsoft.com/office/drawing/2014/chart" uri="{C3380CC4-5D6E-409C-BE32-E72D297353CC}">
              <c16:uniqueId val="{00000001-DD1A-4824-A035-5C07992EA5D6}"/>
            </c:ext>
          </c:extLst>
        </c:ser>
        <c:ser>
          <c:idx val="2"/>
          <c:order val="2"/>
          <c:tx>
            <c:v>Upper Baffle - Z Response</c:v>
          </c:tx>
          <c:spPr>
            <a:ln w="12700" cap="rnd">
              <a:solidFill>
                <a:schemeClr val="accent1">
                  <a:lumMod val="40000"/>
                  <a:lumOff val="60000"/>
                </a:schemeClr>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ASD'!$D$3:$D$502</c:f>
              <c:numCache>
                <c:formatCode>General</c:formatCode>
                <c:ptCount val="500"/>
                <c:pt idx="0">
                  <c:v>6.9601123540760695E-8</c:v>
                </c:pt>
                <c:pt idx="1">
                  <c:v>5.7639487368702031E-8</c:v>
                </c:pt>
                <c:pt idx="2">
                  <c:v>6.3646667488788578E-8</c:v>
                </c:pt>
                <c:pt idx="3">
                  <c:v>5.6837722080894942E-8</c:v>
                </c:pt>
                <c:pt idx="4">
                  <c:v>6.1711698275803781E-8</c:v>
                </c:pt>
                <c:pt idx="5">
                  <c:v>4.9767981753146383E-8</c:v>
                </c:pt>
                <c:pt idx="6">
                  <c:v>4.5732136396032365E-8</c:v>
                </c:pt>
                <c:pt idx="7">
                  <c:v>4.3566006421289071E-8</c:v>
                </c:pt>
                <c:pt idx="8">
                  <c:v>4.4239341571130781E-8</c:v>
                </c:pt>
                <c:pt idx="9">
                  <c:v>3.7928675817461095E-8</c:v>
                </c:pt>
                <c:pt idx="10">
                  <c:v>3.5067072804470543E-8</c:v>
                </c:pt>
                <c:pt idx="11">
                  <c:v>3.2924451287066923E-8</c:v>
                </c:pt>
                <c:pt idx="12">
                  <c:v>3.1551239199219981E-8</c:v>
                </c:pt>
                <c:pt idx="13">
                  <c:v>2.7978079918983204E-8</c:v>
                </c:pt>
                <c:pt idx="14">
                  <c:v>2.2454484893431955E-8</c:v>
                </c:pt>
                <c:pt idx="15">
                  <c:v>1.8045513564740224E-8</c:v>
                </c:pt>
                <c:pt idx="16">
                  <c:v>1.5108424408384169E-8</c:v>
                </c:pt>
                <c:pt idx="17">
                  <c:v>1.3641763255013473E-8</c:v>
                </c:pt>
                <c:pt idx="18">
                  <c:v>1.2713683202769545E-8</c:v>
                </c:pt>
                <c:pt idx="19">
                  <c:v>9.7723503822959847E-9</c:v>
                </c:pt>
                <c:pt idx="20">
                  <c:v>8.376944446893084E-9</c:v>
                </c:pt>
                <c:pt idx="21">
                  <c:v>5.8926425216585866E-9</c:v>
                </c:pt>
                <c:pt idx="22">
                  <c:v>4.1472003162303193E-9</c:v>
                </c:pt>
                <c:pt idx="23">
                  <c:v>2.7211751931676685E-9</c:v>
                </c:pt>
                <c:pt idx="24">
                  <c:v>1.6425146277890013E-9</c:v>
                </c:pt>
                <c:pt idx="25">
                  <c:v>9.9945977567087792E-10</c:v>
                </c:pt>
                <c:pt idx="26">
                  <c:v>5.6255519431465767E-10</c:v>
                </c:pt>
                <c:pt idx="27">
                  <c:v>3.1052459397023337E-10</c:v>
                </c:pt>
                <c:pt idx="28">
                  <c:v>1.7382006718424072E-10</c:v>
                </c:pt>
                <c:pt idx="29">
                  <c:v>1.0752984881685324E-10</c:v>
                </c:pt>
                <c:pt idx="30">
                  <c:v>7.751330728169433E-11</c:v>
                </c:pt>
                <c:pt idx="31">
                  <c:v>6.9378163275532482E-11</c:v>
                </c:pt>
                <c:pt idx="32">
                  <c:v>6.9058933427928904E-11</c:v>
                </c:pt>
                <c:pt idx="33">
                  <c:v>6.3312255122222477E-11</c:v>
                </c:pt>
                <c:pt idx="34">
                  <c:v>5.6925808635283623E-11</c:v>
                </c:pt>
                <c:pt idx="35">
                  <c:v>4.9601171808765659E-11</c:v>
                </c:pt>
                <c:pt idx="36">
                  <c:v>4.8668182189266953E-11</c:v>
                </c:pt>
                <c:pt idx="37">
                  <c:v>4.7033893486922746E-11</c:v>
                </c:pt>
                <c:pt idx="38">
                  <c:v>4.1881546540070593E-11</c:v>
                </c:pt>
                <c:pt idx="39">
                  <c:v>3.5638015931438803E-11</c:v>
                </c:pt>
                <c:pt idx="40">
                  <c:v>3.3526721876110478E-11</c:v>
                </c:pt>
                <c:pt idx="41">
                  <c:v>3.0406554202466772E-11</c:v>
                </c:pt>
                <c:pt idx="42">
                  <c:v>2.8572135449783836E-11</c:v>
                </c:pt>
                <c:pt idx="43">
                  <c:v>2.7997683543233397E-11</c:v>
                </c:pt>
                <c:pt idx="44">
                  <c:v>2.6762403582660493E-11</c:v>
                </c:pt>
                <c:pt idx="45">
                  <c:v>2.4074890201451844E-11</c:v>
                </c:pt>
                <c:pt idx="46">
                  <c:v>2.4723304256069017E-11</c:v>
                </c:pt>
                <c:pt idx="47">
                  <c:v>2.4534703979653366E-11</c:v>
                </c:pt>
                <c:pt idx="48">
                  <c:v>2.1865123382353168E-11</c:v>
                </c:pt>
                <c:pt idx="49">
                  <c:v>2.0487451229228831E-11</c:v>
                </c:pt>
                <c:pt idx="50">
                  <c:v>1.885140601931971E-11</c:v>
                </c:pt>
                <c:pt idx="51">
                  <c:v>2.0882601914012035E-11</c:v>
                </c:pt>
                <c:pt idx="52">
                  <c:v>1.7993907222317208E-11</c:v>
                </c:pt>
                <c:pt idx="53">
                  <c:v>1.6573500573763969E-11</c:v>
                </c:pt>
                <c:pt idx="54">
                  <c:v>1.8323993098424798E-11</c:v>
                </c:pt>
                <c:pt idx="55">
                  <c:v>1.566358805494197E-11</c:v>
                </c:pt>
                <c:pt idx="56">
                  <c:v>1.7129339788122627E-11</c:v>
                </c:pt>
                <c:pt idx="57">
                  <c:v>1.6060758808701351E-11</c:v>
                </c:pt>
                <c:pt idx="58">
                  <c:v>1.5374228330336599E-11</c:v>
                </c:pt>
                <c:pt idx="59">
                  <c:v>1.3845945699672504E-11</c:v>
                </c:pt>
                <c:pt idx="60">
                  <c:v>1.4607133036769931E-11</c:v>
                </c:pt>
                <c:pt idx="61">
                  <c:v>1.3593800588164936E-11</c:v>
                </c:pt>
                <c:pt idx="62">
                  <c:v>1.3850183191705249E-11</c:v>
                </c:pt>
                <c:pt idx="63">
                  <c:v>1.3150597943797928E-11</c:v>
                </c:pt>
                <c:pt idx="64">
                  <c:v>1.2151567458956689E-11</c:v>
                </c:pt>
                <c:pt idx="65">
                  <c:v>1.2181036348403308E-11</c:v>
                </c:pt>
                <c:pt idx="66">
                  <c:v>1.1997225748741976E-11</c:v>
                </c:pt>
                <c:pt idx="67">
                  <c:v>1.1167656097705451E-11</c:v>
                </c:pt>
                <c:pt idx="68">
                  <c:v>1.3016230690122174E-11</c:v>
                </c:pt>
                <c:pt idx="69">
                  <c:v>1.1016223996082124E-11</c:v>
                </c:pt>
                <c:pt idx="70">
                  <c:v>1.0355281248373406E-11</c:v>
                </c:pt>
                <c:pt idx="71">
                  <c:v>9.6184422771660189E-12</c:v>
                </c:pt>
                <c:pt idx="72">
                  <c:v>8.1808898017486915E-12</c:v>
                </c:pt>
                <c:pt idx="73">
                  <c:v>9.6374727425962603E-12</c:v>
                </c:pt>
                <c:pt idx="74">
                  <c:v>9.9443292634077785E-12</c:v>
                </c:pt>
                <c:pt idx="75">
                  <c:v>9.0385382853013816E-12</c:v>
                </c:pt>
                <c:pt idx="76">
                  <c:v>8.2155616458553279E-12</c:v>
                </c:pt>
                <c:pt idx="77">
                  <c:v>7.6509459037433128E-12</c:v>
                </c:pt>
                <c:pt idx="78">
                  <c:v>7.466008283319217E-12</c:v>
                </c:pt>
                <c:pt idx="79">
                  <c:v>6.0434626889426758E-12</c:v>
                </c:pt>
                <c:pt idx="80">
                  <c:v>6.357684434076697E-12</c:v>
                </c:pt>
                <c:pt idx="81">
                  <c:v>6.1381913127790063E-12</c:v>
                </c:pt>
                <c:pt idx="82">
                  <c:v>5.9870396429916029E-12</c:v>
                </c:pt>
                <c:pt idx="83">
                  <c:v>5.247391343025118E-12</c:v>
                </c:pt>
                <c:pt idx="84">
                  <c:v>5.3051593860237589E-12</c:v>
                </c:pt>
                <c:pt idx="85">
                  <c:v>5.1719862509194746E-12</c:v>
                </c:pt>
                <c:pt idx="86">
                  <c:v>4.0880564613707735E-12</c:v>
                </c:pt>
                <c:pt idx="87">
                  <c:v>3.9802254511524925E-12</c:v>
                </c:pt>
                <c:pt idx="88">
                  <c:v>3.5819827241582541E-12</c:v>
                </c:pt>
                <c:pt idx="89">
                  <c:v>3.5030381070687972E-12</c:v>
                </c:pt>
                <c:pt idx="90">
                  <c:v>3.4432363468309795E-12</c:v>
                </c:pt>
                <c:pt idx="91">
                  <c:v>3.3687470032584333E-12</c:v>
                </c:pt>
                <c:pt idx="92">
                  <c:v>3.1188524751970035E-12</c:v>
                </c:pt>
                <c:pt idx="93">
                  <c:v>2.8051166828782674E-12</c:v>
                </c:pt>
                <c:pt idx="94">
                  <c:v>2.8083605235247547E-12</c:v>
                </c:pt>
                <c:pt idx="95">
                  <c:v>2.8972408541917834E-12</c:v>
                </c:pt>
                <c:pt idx="96">
                  <c:v>2.5797557421966239E-12</c:v>
                </c:pt>
                <c:pt idx="97">
                  <c:v>2.4454609782642414E-12</c:v>
                </c:pt>
                <c:pt idx="98">
                  <c:v>2.4849203674419418E-12</c:v>
                </c:pt>
                <c:pt idx="99">
                  <c:v>2.4511213685621253E-12</c:v>
                </c:pt>
                <c:pt idx="100">
                  <c:v>2.371795086764094E-12</c:v>
                </c:pt>
                <c:pt idx="101">
                  <c:v>2.2913614389590081E-12</c:v>
                </c:pt>
                <c:pt idx="102">
                  <c:v>2.6424785428653271E-12</c:v>
                </c:pt>
                <c:pt idx="103">
                  <c:v>1.9755415950501524E-12</c:v>
                </c:pt>
                <c:pt idx="104">
                  <c:v>1.7466721685673067E-12</c:v>
                </c:pt>
                <c:pt idx="105">
                  <c:v>1.8035485368215151E-12</c:v>
                </c:pt>
                <c:pt idx="106">
                  <c:v>1.8474703799115669E-12</c:v>
                </c:pt>
                <c:pt idx="107">
                  <c:v>1.7615923580482532E-12</c:v>
                </c:pt>
                <c:pt idx="108">
                  <c:v>1.5618373090739082E-12</c:v>
                </c:pt>
                <c:pt idx="109">
                  <c:v>1.6226514661362967E-12</c:v>
                </c:pt>
                <c:pt idx="110">
                  <c:v>1.9291209878363058E-12</c:v>
                </c:pt>
                <c:pt idx="111">
                  <c:v>1.8933569863918221E-12</c:v>
                </c:pt>
                <c:pt idx="112">
                  <c:v>1.829089973496696E-12</c:v>
                </c:pt>
                <c:pt idx="113">
                  <c:v>1.6337260289516535E-12</c:v>
                </c:pt>
                <c:pt idx="114">
                  <c:v>1.5053433260405728E-12</c:v>
                </c:pt>
                <c:pt idx="115">
                  <c:v>1.6325592031485887E-12</c:v>
                </c:pt>
                <c:pt idx="116">
                  <c:v>1.2069794576119402E-12</c:v>
                </c:pt>
                <c:pt idx="117">
                  <c:v>1.116035595820503E-12</c:v>
                </c:pt>
                <c:pt idx="118">
                  <c:v>9.7175702340040515E-13</c:v>
                </c:pt>
                <c:pt idx="119">
                  <c:v>7.2682394097771274E-13</c:v>
                </c:pt>
                <c:pt idx="120">
                  <c:v>5.0411761695863508E-13</c:v>
                </c:pt>
                <c:pt idx="121">
                  <c:v>2.7381937334247569E-13</c:v>
                </c:pt>
                <c:pt idx="122">
                  <c:v>3.0002812947085963E-13</c:v>
                </c:pt>
                <c:pt idx="123">
                  <c:v>6.2447524273265889E-13</c:v>
                </c:pt>
                <c:pt idx="124">
                  <c:v>1.2431091249667284E-12</c:v>
                </c:pt>
                <c:pt idx="125">
                  <c:v>1.8137862955629095E-12</c:v>
                </c:pt>
                <c:pt idx="126">
                  <c:v>2.7960022160007789E-12</c:v>
                </c:pt>
                <c:pt idx="127">
                  <c:v>4.3369953920696454E-12</c:v>
                </c:pt>
                <c:pt idx="128">
                  <c:v>6.1005938083022435E-12</c:v>
                </c:pt>
                <c:pt idx="129">
                  <c:v>8.7774710209005663E-12</c:v>
                </c:pt>
                <c:pt idx="130">
                  <c:v>1.1494919298256366E-11</c:v>
                </c:pt>
                <c:pt idx="131">
                  <c:v>1.7489435674211239E-11</c:v>
                </c:pt>
                <c:pt idx="132">
                  <c:v>3.0049482832788219E-11</c:v>
                </c:pt>
                <c:pt idx="133">
                  <c:v>5.785299569748161E-11</c:v>
                </c:pt>
                <c:pt idx="134">
                  <c:v>1.3091009433713995E-10</c:v>
                </c:pt>
                <c:pt idx="135">
                  <c:v>9.9491249479763063E-11</c:v>
                </c:pt>
                <c:pt idx="136">
                  <c:v>6.5506237363252974E-11</c:v>
                </c:pt>
                <c:pt idx="137">
                  <c:v>4.6606574735573475E-11</c:v>
                </c:pt>
                <c:pt idx="138">
                  <c:v>4.0315509170915026E-11</c:v>
                </c:pt>
                <c:pt idx="139">
                  <c:v>3.6125124225978582E-11</c:v>
                </c:pt>
                <c:pt idx="140">
                  <c:v>3.4507205136092518E-11</c:v>
                </c:pt>
                <c:pt idx="141">
                  <c:v>3.3448495867176904E-11</c:v>
                </c:pt>
                <c:pt idx="142">
                  <c:v>3.3362964445210759E-11</c:v>
                </c:pt>
                <c:pt idx="143">
                  <c:v>3.1323603925967349E-11</c:v>
                </c:pt>
                <c:pt idx="144">
                  <c:v>3.5210317186741241E-11</c:v>
                </c:pt>
                <c:pt idx="145">
                  <c:v>3.960702652312203E-11</c:v>
                </c:pt>
                <c:pt idx="146">
                  <c:v>4.5445392439814799E-11</c:v>
                </c:pt>
                <c:pt idx="147">
                  <c:v>4.8145006021493651E-11</c:v>
                </c:pt>
                <c:pt idx="148">
                  <c:v>6.7292267375613583E-11</c:v>
                </c:pt>
                <c:pt idx="149">
                  <c:v>8.471240655300037E-11</c:v>
                </c:pt>
                <c:pt idx="150">
                  <c:v>1.268232320917217E-10</c:v>
                </c:pt>
                <c:pt idx="151">
                  <c:v>1.0000681634817324E-10</c:v>
                </c:pt>
                <c:pt idx="152">
                  <c:v>1.1767859579009808E-10</c:v>
                </c:pt>
                <c:pt idx="153">
                  <c:v>1.0909237296527369E-10</c:v>
                </c:pt>
                <c:pt idx="154">
                  <c:v>8.5736329578298497E-11</c:v>
                </c:pt>
                <c:pt idx="155">
                  <c:v>5.669242652512308E-11</c:v>
                </c:pt>
                <c:pt idx="156">
                  <c:v>4.5084162487941952E-11</c:v>
                </c:pt>
                <c:pt idx="157">
                  <c:v>4.4965603876366971E-11</c:v>
                </c:pt>
                <c:pt idx="158">
                  <c:v>3.4347834181964742E-11</c:v>
                </c:pt>
                <c:pt idx="159">
                  <c:v>3.5141185581683443E-11</c:v>
                </c:pt>
                <c:pt idx="160">
                  <c:v>2.9499884804763739E-11</c:v>
                </c:pt>
                <c:pt idx="161">
                  <c:v>2.3701242225594981E-11</c:v>
                </c:pt>
                <c:pt idx="162">
                  <c:v>1.8030285024751119E-11</c:v>
                </c:pt>
                <c:pt idx="163">
                  <c:v>1.7466081570043579E-11</c:v>
                </c:pt>
                <c:pt idx="164">
                  <c:v>1.4337126214589855E-11</c:v>
                </c:pt>
                <c:pt idx="165">
                  <c:v>1.2330605992673519E-11</c:v>
                </c:pt>
                <c:pt idx="166">
                  <c:v>1.3230941280829871E-11</c:v>
                </c:pt>
                <c:pt idx="167">
                  <c:v>1.0247877372370509E-11</c:v>
                </c:pt>
                <c:pt idx="168">
                  <c:v>8.400300123148845E-12</c:v>
                </c:pt>
                <c:pt idx="169">
                  <c:v>6.7743167805382338E-12</c:v>
                </c:pt>
                <c:pt idx="170">
                  <c:v>6.4407133901538671E-12</c:v>
                </c:pt>
                <c:pt idx="171">
                  <c:v>5.3134075741442541E-12</c:v>
                </c:pt>
                <c:pt idx="172">
                  <c:v>4.8895054226568227E-12</c:v>
                </c:pt>
                <c:pt idx="173">
                  <c:v>4.2909712592907357E-12</c:v>
                </c:pt>
                <c:pt idx="174">
                  <c:v>3.1816345816385237E-12</c:v>
                </c:pt>
                <c:pt idx="175">
                  <c:v>2.4005482935655904E-12</c:v>
                </c:pt>
                <c:pt idx="176">
                  <c:v>2.0482592823870589E-12</c:v>
                </c:pt>
                <c:pt idx="177">
                  <c:v>1.4545349897822672E-12</c:v>
                </c:pt>
                <c:pt idx="178">
                  <c:v>1.4839818949242998E-12</c:v>
                </c:pt>
                <c:pt idx="179">
                  <c:v>1.12798282004861E-12</c:v>
                </c:pt>
                <c:pt idx="180">
                  <c:v>6.1324382667769536E-13</c:v>
                </c:pt>
                <c:pt idx="181">
                  <c:v>8.0015667188204688E-13</c:v>
                </c:pt>
                <c:pt idx="182">
                  <c:v>1.307984222778657E-12</c:v>
                </c:pt>
                <c:pt idx="183">
                  <c:v>1.8490980624794077E-12</c:v>
                </c:pt>
                <c:pt idx="184">
                  <c:v>2.2176774999306643E-12</c:v>
                </c:pt>
                <c:pt idx="185">
                  <c:v>3.2867511264353649E-12</c:v>
                </c:pt>
                <c:pt idx="186">
                  <c:v>3.55123154582423E-12</c:v>
                </c:pt>
                <c:pt idx="187">
                  <c:v>4.1002004737709422E-12</c:v>
                </c:pt>
                <c:pt idx="188">
                  <c:v>5.4410314003502087E-12</c:v>
                </c:pt>
                <c:pt idx="189">
                  <c:v>6.1714002249281107E-12</c:v>
                </c:pt>
                <c:pt idx="190">
                  <c:v>8.3980040884540558E-12</c:v>
                </c:pt>
                <c:pt idx="191">
                  <c:v>8.7882687015219511E-12</c:v>
                </c:pt>
                <c:pt idx="192">
                  <c:v>9.6108126001763367E-12</c:v>
                </c:pt>
                <c:pt idx="193">
                  <c:v>1.0516769536583585E-11</c:v>
                </c:pt>
                <c:pt idx="194">
                  <c:v>1.1475681422225807E-11</c:v>
                </c:pt>
                <c:pt idx="195">
                  <c:v>1.4644941231830708E-11</c:v>
                </c:pt>
                <c:pt idx="196">
                  <c:v>1.5246358802582042E-11</c:v>
                </c:pt>
                <c:pt idx="197">
                  <c:v>1.7459996937738324E-11</c:v>
                </c:pt>
                <c:pt idx="198">
                  <c:v>2.055907292819983E-11</c:v>
                </c:pt>
                <c:pt idx="199">
                  <c:v>2.2077713708586065E-11</c:v>
                </c:pt>
                <c:pt idx="200">
                  <c:v>2.4911241755006048E-11</c:v>
                </c:pt>
                <c:pt idx="201">
                  <c:v>2.8090076500566495E-11</c:v>
                </c:pt>
                <c:pt idx="202">
                  <c:v>3.3294254478645511E-11</c:v>
                </c:pt>
                <c:pt idx="203">
                  <c:v>3.6678556603174658E-11</c:v>
                </c:pt>
                <c:pt idx="204">
                  <c:v>3.8133997142016987E-11</c:v>
                </c:pt>
                <c:pt idx="205">
                  <c:v>4.4282344423696402E-11</c:v>
                </c:pt>
                <c:pt idx="206">
                  <c:v>5.1692470949419653E-11</c:v>
                </c:pt>
                <c:pt idx="207">
                  <c:v>6.1164683203944489E-11</c:v>
                </c:pt>
                <c:pt idx="208">
                  <c:v>6.6929427190724902E-11</c:v>
                </c:pt>
                <c:pt idx="209">
                  <c:v>8.1051637453157058E-11</c:v>
                </c:pt>
                <c:pt idx="210">
                  <c:v>1.054362366855475E-10</c:v>
                </c:pt>
                <c:pt idx="211">
                  <c:v>1.6321495940745472E-10</c:v>
                </c:pt>
                <c:pt idx="212">
                  <c:v>2.0192984390813098E-10</c:v>
                </c:pt>
                <c:pt idx="213">
                  <c:v>1.1376413049402359E-10</c:v>
                </c:pt>
                <c:pt idx="214">
                  <c:v>8.0898372268072335E-11</c:v>
                </c:pt>
                <c:pt idx="215">
                  <c:v>1.275555026713891E-10</c:v>
                </c:pt>
                <c:pt idx="216">
                  <c:v>2.0593867132492885E-10</c:v>
                </c:pt>
                <c:pt idx="217">
                  <c:v>1.8507188460927282E-10</c:v>
                </c:pt>
                <c:pt idx="218">
                  <c:v>1.2359322322106504E-10</c:v>
                </c:pt>
                <c:pt idx="219">
                  <c:v>1.0722517750912308E-10</c:v>
                </c:pt>
                <c:pt idx="220">
                  <c:v>8.0288906592056478E-11</c:v>
                </c:pt>
                <c:pt idx="221">
                  <c:v>6.0868978599407045E-11</c:v>
                </c:pt>
                <c:pt idx="222">
                  <c:v>5.7176696823036589E-11</c:v>
                </c:pt>
                <c:pt idx="223">
                  <c:v>4.6909027542171561E-11</c:v>
                </c:pt>
                <c:pt idx="224">
                  <c:v>3.8937359896174142E-11</c:v>
                </c:pt>
                <c:pt idx="225">
                  <c:v>4.0641785796430494E-11</c:v>
                </c:pt>
                <c:pt idx="226">
                  <c:v>3.3895990040008089E-11</c:v>
                </c:pt>
                <c:pt idx="227">
                  <c:v>3.6652159386639369E-11</c:v>
                </c:pt>
                <c:pt idx="228">
                  <c:v>3.1531104622454636E-11</c:v>
                </c:pt>
                <c:pt idx="229">
                  <c:v>3.0672950801698014E-11</c:v>
                </c:pt>
                <c:pt idx="230">
                  <c:v>2.9070442079693355E-11</c:v>
                </c:pt>
                <c:pt idx="231">
                  <c:v>3.0934445934988558E-11</c:v>
                </c:pt>
                <c:pt idx="232">
                  <c:v>3.0027054562242195E-11</c:v>
                </c:pt>
                <c:pt idx="233">
                  <c:v>2.6279084073084987E-11</c:v>
                </c:pt>
                <c:pt idx="234">
                  <c:v>2.8651750600289845E-11</c:v>
                </c:pt>
                <c:pt idx="235">
                  <c:v>2.5791869673003028E-11</c:v>
                </c:pt>
                <c:pt idx="236">
                  <c:v>2.5641714094358323E-11</c:v>
                </c:pt>
                <c:pt idx="237">
                  <c:v>2.5181454198935225E-11</c:v>
                </c:pt>
                <c:pt idx="238">
                  <c:v>2.4693913336335222E-11</c:v>
                </c:pt>
                <c:pt idx="239">
                  <c:v>2.4658854323717045E-11</c:v>
                </c:pt>
                <c:pt idx="240">
                  <c:v>2.0292447589297701E-11</c:v>
                </c:pt>
                <c:pt idx="241">
                  <c:v>2.3647503897842571E-11</c:v>
                </c:pt>
                <c:pt idx="242">
                  <c:v>1.955923043273365E-11</c:v>
                </c:pt>
                <c:pt idx="243">
                  <c:v>1.6499853820605803E-11</c:v>
                </c:pt>
                <c:pt idx="244">
                  <c:v>1.7908618768436688E-11</c:v>
                </c:pt>
                <c:pt idx="245">
                  <c:v>2.2858857357038897E-11</c:v>
                </c:pt>
                <c:pt idx="246">
                  <c:v>1.7481512902242818E-11</c:v>
                </c:pt>
                <c:pt idx="247">
                  <c:v>2.8015620681808821E-11</c:v>
                </c:pt>
                <c:pt idx="248">
                  <c:v>5.2338707484911667E-11</c:v>
                </c:pt>
                <c:pt idx="249" formatCode="0.00E+00">
                  <c:v>4.2329188000000001E-11</c:v>
                </c:pt>
                <c:pt idx="250" formatCode="0.00E+00">
                  <c:v>3.7450468000000003E-11</c:v>
                </c:pt>
                <c:pt idx="251" formatCode="0.00E+00">
                  <c:v>2.9025964000000002E-11</c:v>
                </c:pt>
                <c:pt idx="252" formatCode="0.00E+00">
                  <c:v>2.6176656000000002E-11</c:v>
                </c:pt>
                <c:pt idx="253" formatCode="0.00E+00">
                  <c:v>2.5286096000000002E-11</c:v>
                </c:pt>
                <c:pt idx="254" formatCode="0.00E+00">
                  <c:v>2.5255604000000001E-11</c:v>
                </c:pt>
                <c:pt idx="255" formatCode="0.00E+00">
                  <c:v>2.5989832000000002E-11</c:v>
                </c:pt>
                <c:pt idx="256" formatCode="0.00E+00">
                  <c:v>2.6619032000000001E-11</c:v>
                </c:pt>
                <c:pt idx="257" formatCode="0.00E+00">
                  <c:v>2.3255716000000001E-11</c:v>
                </c:pt>
                <c:pt idx="258" formatCode="0.00E+00">
                  <c:v>1.6980172000000001E-11</c:v>
                </c:pt>
                <c:pt idx="259" formatCode="0.00E+00">
                  <c:v>1.1183304000000001E-11</c:v>
                </c:pt>
                <c:pt idx="260" formatCode="0.00E+00">
                  <c:v>9.7729280000000009E-12</c:v>
                </c:pt>
                <c:pt idx="261" formatCode="0.00E+00">
                  <c:v>1.0500864E-11</c:v>
                </c:pt>
                <c:pt idx="262" formatCode="0.00E+00">
                  <c:v>1.1113608E-11</c:v>
                </c:pt>
                <c:pt idx="263" formatCode="0.00E+00">
                  <c:v>1.0323720000000002E-11</c:v>
                </c:pt>
                <c:pt idx="264" formatCode="0.00E+00">
                  <c:v>8.591E-12</c:v>
                </c:pt>
                <c:pt idx="265" formatCode="0.00E+00">
                  <c:v>7.9506680000000001E-12</c:v>
                </c:pt>
                <c:pt idx="266" formatCode="0.00E+00">
                  <c:v>8.2231600000000003E-12</c:v>
                </c:pt>
                <c:pt idx="267" formatCode="0.00E+00">
                  <c:v>8.4908119999999998E-12</c:v>
                </c:pt>
                <c:pt idx="268" formatCode="0.00E+00">
                  <c:v>8.6510160000000005E-12</c:v>
                </c:pt>
                <c:pt idx="269" formatCode="0.00E+00">
                  <c:v>8.7362000000000007E-12</c:v>
                </c:pt>
                <c:pt idx="270" formatCode="0.00E+00">
                  <c:v>8.7700800000000017E-12</c:v>
                </c:pt>
                <c:pt idx="271" formatCode="0.00E+00">
                  <c:v>8.7681440000000005E-12</c:v>
                </c:pt>
                <c:pt idx="272" formatCode="0.00E+00">
                  <c:v>8.7420080000000011E-12</c:v>
                </c:pt>
                <c:pt idx="273" formatCode="0.00E+00">
                  <c:v>8.6974800000000006E-12</c:v>
                </c:pt>
                <c:pt idx="274" formatCode="0.00E+00">
                  <c:v>8.6403679999999995E-12</c:v>
                </c:pt>
                <c:pt idx="275" formatCode="0.00E+00">
                  <c:v>8.5735760000000004E-12</c:v>
                </c:pt>
                <c:pt idx="276" formatCode="0.00E+00">
                  <c:v>8.5000080000000011E-12</c:v>
                </c:pt>
                <c:pt idx="277" formatCode="0.00E+00">
                  <c:v>8.4206320000000014E-12</c:v>
                </c:pt>
                <c:pt idx="278" formatCode="0.00E+00">
                  <c:v>8.3373840000000009E-12</c:v>
                </c:pt>
                <c:pt idx="279" formatCode="0.00E+00">
                  <c:v>8.2497799999999996E-12</c:v>
                </c:pt>
                <c:pt idx="280" formatCode="0.00E+00">
                  <c:v>8.1597560000000005E-12</c:v>
                </c:pt>
                <c:pt idx="281" formatCode="0.00E+00">
                  <c:v>8.0658600000000005E-12</c:v>
                </c:pt>
                <c:pt idx="282" formatCode="0.00E+00">
                  <c:v>7.9690600000000012E-12</c:v>
                </c:pt>
                <c:pt idx="283" formatCode="0.00E+00">
                  <c:v>7.8679039999999995E-12</c:v>
                </c:pt>
                <c:pt idx="284" formatCode="0.00E+00">
                  <c:v>7.7648120000000015E-12</c:v>
                </c:pt>
                <c:pt idx="285" formatCode="0.00E+00">
                  <c:v>7.6757560000000005E-12</c:v>
                </c:pt>
                <c:pt idx="286" formatCode="0.00E+00">
                  <c:v>7.6123520000000007E-12</c:v>
                </c:pt>
                <c:pt idx="287" formatCode="0.00E+00">
                  <c:v>7.5078079999999997E-12</c:v>
                </c:pt>
                <c:pt idx="288" formatCode="0.00E+00">
                  <c:v>7.3737400000000017E-12</c:v>
                </c:pt>
                <c:pt idx="289" formatCode="0.00E+00">
                  <c:v>7.2261200000000007E-12</c:v>
                </c:pt>
                <c:pt idx="290" formatCode="0.00E+00">
                  <c:v>7.0876960000000003E-12</c:v>
                </c:pt>
                <c:pt idx="291" formatCode="0.00E+00">
                  <c:v>7.0780159999999999E-12</c:v>
                </c:pt>
                <c:pt idx="292" formatCode="0.00E+00">
                  <c:v>7.2014360000000002E-12</c:v>
                </c:pt>
                <c:pt idx="293" formatCode="0.00E+00">
                  <c:v>7.2614520000000007E-12</c:v>
                </c:pt>
                <c:pt idx="294" formatCode="0.00E+00">
                  <c:v>7.553304E-12</c:v>
                </c:pt>
                <c:pt idx="295" formatCode="0.00E+00">
                  <c:v>7.6893080000000009E-12</c:v>
                </c:pt>
                <c:pt idx="296" formatCode="0.00E+00">
                  <c:v>7.5271680000000006E-12</c:v>
                </c:pt>
                <c:pt idx="297" formatCode="0.00E+00">
                  <c:v>7.345668000000001E-12</c:v>
                </c:pt>
                <c:pt idx="298" formatCode="0.00E+00">
                  <c:v>7.2299920000000007E-12</c:v>
                </c:pt>
                <c:pt idx="299" formatCode="0.00E+00">
                  <c:v>7.1089920000000007E-12</c:v>
                </c:pt>
                <c:pt idx="300" formatCode="0.00E+00">
                  <c:v>6.9899280000000003E-12</c:v>
                </c:pt>
                <c:pt idx="301" formatCode="0.00E+00">
                  <c:v>6.8800600000000005E-12</c:v>
                </c:pt>
                <c:pt idx="302" formatCode="0.00E+00">
                  <c:v>6.7706760000000005E-12</c:v>
                </c:pt>
                <c:pt idx="303" formatCode="0.00E+00">
                  <c:v>6.6888799999999997E-12</c:v>
                </c:pt>
                <c:pt idx="304" formatCode="0.00E+00">
                  <c:v>6.6066000000000005E-12</c:v>
                </c:pt>
                <c:pt idx="305" formatCode="0.00E+00">
                  <c:v>6.5098000000000004E-12</c:v>
                </c:pt>
                <c:pt idx="306" formatCode="0.00E+00">
                  <c:v>6.3839600000000006E-12</c:v>
                </c:pt>
                <c:pt idx="307" formatCode="0.00E+00">
                  <c:v>6.2421480000000009E-12</c:v>
                </c:pt>
                <c:pt idx="308" formatCode="0.00E+00">
                  <c:v>6.0867840000000007E-12</c:v>
                </c:pt>
                <c:pt idx="309" formatCode="0.00E+00">
                  <c:v>5.9125440000000005E-12</c:v>
                </c:pt>
                <c:pt idx="310" formatCode="0.00E+00">
                  <c:v>5.7112000000000001E-12</c:v>
                </c:pt>
                <c:pt idx="311" formatCode="0.00E+00">
                  <c:v>5.4721040000000004E-12</c:v>
                </c:pt>
                <c:pt idx="312" formatCode="0.00E+00">
                  <c:v>5.1831560000000004E-12</c:v>
                </c:pt>
                <c:pt idx="313" formatCode="0.00E+00">
                  <c:v>4.8414520000000001E-12</c:v>
                </c:pt>
                <c:pt idx="314" formatCode="0.00E+00">
                  <c:v>4.5121384000000001E-12</c:v>
                </c:pt>
                <c:pt idx="315" formatCode="0.00E+00">
                  <c:v>4.6097128000000006E-12</c:v>
                </c:pt>
                <c:pt idx="316" formatCode="0.00E+00">
                  <c:v>6.389768000000001E-12</c:v>
                </c:pt>
                <c:pt idx="317" formatCode="0.00E+00">
                  <c:v>9.7051680000000004E-12</c:v>
                </c:pt>
                <c:pt idx="318" formatCode="0.00E+00">
                  <c:v>1.0772872000000001E-11</c:v>
                </c:pt>
                <c:pt idx="319" formatCode="0.00E+00">
                  <c:v>1.0162548000000001E-11</c:v>
                </c:pt>
                <c:pt idx="320" formatCode="0.00E+00">
                  <c:v>9.4796240000000002E-12</c:v>
                </c:pt>
                <c:pt idx="321" formatCode="0.00E+00">
                  <c:v>8.9670680000000013E-12</c:v>
                </c:pt>
                <c:pt idx="322" formatCode="0.00E+00">
                  <c:v>8.5948720000000009E-12</c:v>
                </c:pt>
                <c:pt idx="323" formatCode="0.00E+00">
                  <c:v>8.318024E-12</c:v>
                </c:pt>
                <c:pt idx="324" formatCode="0.00E+00">
                  <c:v>8.1070000000000001E-12</c:v>
                </c:pt>
                <c:pt idx="325" formatCode="0.00E+00">
                  <c:v>7.9424400000000002E-12</c:v>
                </c:pt>
                <c:pt idx="326" formatCode="0.00E+00">
                  <c:v>7.8117600000000014E-12</c:v>
                </c:pt>
                <c:pt idx="327" formatCode="0.00E+00">
                  <c:v>7.7057640000000008E-12</c:v>
                </c:pt>
                <c:pt idx="328" formatCode="0.00E+00">
                  <c:v>7.6176760000000012E-12</c:v>
                </c:pt>
                <c:pt idx="329" formatCode="0.00E+00">
                  <c:v>7.5334600000000009E-12</c:v>
                </c:pt>
                <c:pt idx="330" formatCode="0.00E+00">
                  <c:v>7.4405320000000008E-12</c:v>
                </c:pt>
                <c:pt idx="331" formatCode="0.00E+00">
                  <c:v>7.3776120000000009E-12</c:v>
                </c:pt>
                <c:pt idx="332" formatCode="0.00E+00">
                  <c:v>7.3664799999999999E-12</c:v>
                </c:pt>
                <c:pt idx="333" formatCode="0.00E+00">
                  <c:v>7.3993919999999996E-12</c:v>
                </c:pt>
                <c:pt idx="334" formatCode="0.00E+00">
                  <c:v>7.408104000000001E-12</c:v>
                </c:pt>
                <c:pt idx="335" formatCode="0.00E+00">
                  <c:v>7.389712E-12</c:v>
                </c:pt>
                <c:pt idx="336" formatCode="0.00E+00">
                  <c:v>7.3814840000000001E-12</c:v>
                </c:pt>
                <c:pt idx="337" formatCode="0.00E+00">
                  <c:v>7.3892280000000001E-12</c:v>
                </c:pt>
                <c:pt idx="338" formatCode="0.00E+00">
                  <c:v>7.3868080000000006E-12</c:v>
                </c:pt>
                <c:pt idx="339" formatCode="0.00E+00">
                  <c:v>7.3606719999999995E-12</c:v>
                </c:pt>
                <c:pt idx="340" formatCode="0.00E+00">
                  <c:v>7.3776120000000009E-12</c:v>
                </c:pt>
                <c:pt idx="341" formatCode="0.00E+00">
                  <c:v>7.4390799999999994E-12</c:v>
                </c:pt>
                <c:pt idx="342" formatCode="0.00E+00">
                  <c:v>7.5291040000000018E-12</c:v>
                </c:pt>
                <c:pt idx="343" formatCode="0.00E+00">
                  <c:v>7.6404240000000014E-12</c:v>
                </c:pt>
                <c:pt idx="344" formatCode="0.00E+00">
                  <c:v>7.7759440000000008E-12</c:v>
                </c:pt>
                <c:pt idx="345" formatCode="0.00E+00">
                  <c:v>7.9497000000000003E-12</c:v>
                </c:pt>
                <c:pt idx="346" formatCode="0.00E+00">
                  <c:v>8.1781479999999999E-12</c:v>
                </c:pt>
                <c:pt idx="347" formatCode="0.00E+00">
                  <c:v>8.4816160000000001E-12</c:v>
                </c:pt>
                <c:pt idx="348" formatCode="0.00E+00">
                  <c:v>8.8784960000000003E-12</c:v>
                </c:pt>
                <c:pt idx="349" formatCode="0.00E+00">
                  <c:v>9.3291000000000007E-12</c:v>
                </c:pt>
                <c:pt idx="350" formatCode="0.00E+00">
                  <c:v>9.437032000000001E-12</c:v>
                </c:pt>
                <c:pt idx="351" formatCode="0.00E+00">
                  <c:v>8.1510440000000007E-12</c:v>
                </c:pt>
                <c:pt idx="352" formatCode="0.00E+00">
                  <c:v>6.25812E-12</c:v>
                </c:pt>
                <c:pt idx="353" formatCode="0.00E+00">
                  <c:v>5.5761639999999998E-12</c:v>
                </c:pt>
                <c:pt idx="354" formatCode="0.00E+00">
                  <c:v>5.7595999999999998E-12</c:v>
                </c:pt>
                <c:pt idx="355" formatCode="0.00E+00">
                  <c:v>6.2010079999999997E-12</c:v>
                </c:pt>
                <c:pt idx="356" formatCode="0.00E+00">
                  <c:v>6.6806520000000006E-12</c:v>
                </c:pt>
                <c:pt idx="357" formatCode="0.00E+00">
                  <c:v>7.049944E-12</c:v>
                </c:pt>
                <c:pt idx="358" formatCode="0.00E+00">
                  <c:v>7.0789839999999997E-12</c:v>
                </c:pt>
                <c:pt idx="359" formatCode="0.00E+00">
                  <c:v>6.5703E-12</c:v>
                </c:pt>
                <c:pt idx="360" formatCode="0.00E+00">
                  <c:v>5.5800360000000006E-12</c:v>
                </c:pt>
                <c:pt idx="361" formatCode="0.00E+00">
                  <c:v>4.9440600000000006E-12</c:v>
                </c:pt>
                <c:pt idx="362" formatCode="0.00E+00">
                  <c:v>4.4253572000000004E-12</c:v>
                </c:pt>
                <c:pt idx="363" formatCode="0.00E+00">
                  <c:v>4.3139404000000007E-12</c:v>
                </c:pt>
                <c:pt idx="364" formatCode="0.00E+00">
                  <c:v>4.4421520000000004E-12</c:v>
                </c:pt>
                <c:pt idx="365" formatCode="0.00E+00">
                  <c:v>4.5234156000000008E-12</c:v>
                </c:pt>
                <c:pt idx="366" formatCode="0.00E+00">
                  <c:v>4.5599576000000005E-12</c:v>
                </c:pt>
                <c:pt idx="367" formatCode="0.00E+00">
                  <c:v>4.6142140000000003E-12</c:v>
                </c:pt>
                <c:pt idx="368" formatCode="0.00E+00">
                  <c:v>4.7194840000000003E-12</c:v>
                </c:pt>
                <c:pt idx="369" formatCode="0.00E+00">
                  <c:v>4.8131380000000003E-12</c:v>
                </c:pt>
                <c:pt idx="370" formatCode="0.00E+00">
                  <c:v>4.8946920000000012E-12</c:v>
                </c:pt>
                <c:pt idx="371" formatCode="0.00E+00">
                  <c:v>4.9580960000000002E-12</c:v>
                </c:pt>
                <c:pt idx="372" formatCode="0.00E+00">
                  <c:v>5.0089160000000001E-12</c:v>
                </c:pt>
                <c:pt idx="373" formatCode="0.00E+00">
                  <c:v>5.0926480000000006E-12</c:v>
                </c:pt>
                <c:pt idx="374" formatCode="0.00E+00">
                  <c:v>5.192836E-12</c:v>
                </c:pt>
                <c:pt idx="375" formatCode="0.00E+00">
                  <c:v>5.2746320000000009E-12</c:v>
                </c:pt>
                <c:pt idx="376" formatCode="0.00E+00">
                  <c:v>5.3341640000000007E-12</c:v>
                </c:pt>
                <c:pt idx="377" formatCode="0.00E+00">
                  <c:v>5.4106360000000002E-12</c:v>
                </c:pt>
                <c:pt idx="378" formatCode="0.00E+00">
                  <c:v>5.5117920000000002E-12</c:v>
                </c:pt>
                <c:pt idx="379" formatCode="0.00E+00">
                  <c:v>5.6124640000000004E-12</c:v>
                </c:pt>
                <c:pt idx="380" formatCode="0.00E+00">
                  <c:v>5.6787720000000004E-12</c:v>
                </c:pt>
                <c:pt idx="381" formatCode="0.00E+00">
                  <c:v>5.7141040000000012E-12</c:v>
                </c:pt>
                <c:pt idx="382" formatCode="0.00E+00">
                  <c:v>5.7750880000000006E-12</c:v>
                </c:pt>
                <c:pt idx="383" formatCode="0.00E+00">
                  <c:v>5.8626920000000003E-12</c:v>
                </c:pt>
                <c:pt idx="384" formatCode="0.00E+00">
                  <c:v>5.9594920000000004E-12</c:v>
                </c:pt>
                <c:pt idx="385" formatCode="0.00E+00">
                  <c:v>6.0596800000000007E-12</c:v>
                </c:pt>
                <c:pt idx="386" formatCode="0.00E+00">
                  <c:v>6.1618039999999997E-12</c:v>
                </c:pt>
                <c:pt idx="387" formatCode="0.00E+00">
                  <c:v>6.2668320000000006E-12</c:v>
                </c:pt>
                <c:pt idx="388" formatCode="0.00E+00">
                  <c:v>6.3771840000000012E-12</c:v>
                </c:pt>
                <c:pt idx="389" formatCode="0.00E+00">
                  <c:v>6.4943120000000012E-12</c:v>
                </c:pt>
                <c:pt idx="390" formatCode="0.00E+00">
                  <c:v>6.6191840000000004E-12</c:v>
                </c:pt>
                <c:pt idx="391" formatCode="0.00E+00">
                  <c:v>6.7508320000000006E-12</c:v>
                </c:pt>
                <c:pt idx="392" formatCode="0.00E+00">
                  <c:v>6.8897400000000001E-12</c:v>
                </c:pt>
                <c:pt idx="393" formatCode="0.00E+00">
                  <c:v>7.0397799999999997E-12</c:v>
                </c:pt>
                <c:pt idx="394" formatCode="0.00E+00">
                  <c:v>7.2077280000000013E-12</c:v>
                </c:pt>
                <c:pt idx="395" formatCode="0.00E+00">
                  <c:v>7.392616000000001E-12</c:v>
                </c:pt>
                <c:pt idx="396" formatCode="0.00E+00">
                  <c:v>7.595412000000001E-12</c:v>
                </c:pt>
                <c:pt idx="397" formatCode="0.00E+00">
                  <c:v>7.8199879999999997E-12</c:v>
                </c:pt>
                <c:pt idx="398" formatCode="0.00E+00">
                  <c:v>8.0692480000000014E-12</c:v>
                </c:pt>
                <c:pt idx="399" formatCode="0.00E+00">
                  <c:v>8.3470640000000005E-12</c:v>
                </c:pt>
                <c:pt idx="400" formatCode="0.00E+00">
                  <c:v>8.6616640000000016E-12</c:v>
                </c:pt>
                <c:pt idx="401" formatCode="0.00E+00">
                  <c:v>9.0198240000000001E-12</c:v>
                </c:pt>
                <c:pt idx="402" formatCode="0.00E+00">
                  <c:v>9.4307400000000007E-12</c:v>
                </c:pt>
                <c:pt idx="403" formatCode="0.00E+00">
                  <c:v>9.9089320000000002E-12</c:v>
                </c:pt>
                <c:pt idx="404" formatCode="0.00E+00">
                  <c:v>1.0476180000000001E-11</c:v>
                </c:pt>
                <c:pt idx="405" formatCode="0.00E+00">
                  <c:v>1.1187660000000002E-11</c:v>
                </c:pt>
                <c:pt idx="406" formatCode="0.00E+00">
                  <c:v>1.2147916E-11</c:v>
                </c:pt>
                <c:pt idx="407" formatCode="0.00E+00">
                  <c:v>1.3486176000000001E-11</c:v>
                </c:pt>
                <c:pt idx="408" formatCode="0.00E+00">
                  <c:v>1.5146780000000003E-11</c:v>
                </c:pt>
                <c:pt idx="409" formatCode="0.00E+00">
                  <c:v>1.7117628000000002E-11</c:v>
                </c:pt>
                <c:pt idx="410" formatCode="0.00E+00">
                  <c:v>1.9658144000000004E-11</c:v>
                </c:pt>
                <c:pt idx="411" formatCode="0.00E+00">
                  <c:v>2.2996776000000005E-11</c:v>
                </c:pt>
                <c:pt idx="412" formatCode="0.00E+00">
                  <c:v>2.7043984000000004E-11</c:v>
                </c:pt>
                <c:pt idx="413" formatCode="0.00E+00">
                  <c:v>3.0949380000000004E-11</c:v>
                </c:pt>
                <c:pt idx="414" formatCode="0.00E+00">
                  <c:v>3.1922220000000007E-11</c:v>
                </c:pt>
                <c:pt idx="415" formatCode="0.00E+00">
                  <c:v>2.7141268000000004E-11</c:v>
                </c:pt>
                <c:pt idx="416" formatCode="0.00E+00">
                  <c:v>2.0363332000000002E-11</c:v>
                </c:pt>
                <c:pt idx="417" formatCode="0.00E+00">
                  <c:v>1.4973508E-11</c:v>
                </c:pt>
                <c:pt idx="418" formatCode="0.00E+00">
                  <c:v>1.1212828E-11</c:v>
                </c:pt>
                <c:pt idx="419" formatCode="0.00E+00">
                  <c:v>8.633108000000001E-12</c:v>
                </c:pt>
                <c:pt idx="420" formatCode="0.00E+00">
                  <c:v>6.8365000000000006E-12</c:v>
                </c:pt>
                <c:pt idx="421" formatCode="0.00E+00">
                  <c:v>5.5422840000000004E-12</c:v>
                </c:pt>
                <c:pt idx="422" formatCode="0.00E+00">
                  <c:v>4.7462975999999999E-12</c:v>
                </c:pt>
                <c:pt idx="423" formatCode="0.00E+00">
                  <c:v>4.3470944000000003E-12</c:v>
                </c:pt>
                <c:pt idx="424" formatCode="0.00E+00">
                  <c:v>3.8808088000000004E-12</c:v>
                </c:pt>
                <c:pt idx="425" formatCode="0.00E+00">
                  <c:v>3.2218912000000004E-12</c:v>
                </c:pt>
                <c:pt idx="426" formatCode="0.00E+00">
                  <c:v>2.5773484000000004E-12</c:v>
                </c:pt>
                <c:pt idx="427" formatCode="0.00E+00">
                  <c:v>2.0566128000000001E-12</c:v>
                </c:pt>
                <c:pt idx="428" formatCode="0.00E+00">
                  <c:v>1.6838360000000001E-12</c:v>
                </c:pt>
                <c:pt idx="429" formatCode="0.00E+00">
                  <c:v>1.4018576000000001E-12</c:v>
                </c:pt>
                <c:pt idx="430" formatCode="0.00E+00">
                  <c:v>1.1069564000000001E-12</c:v>
                </c:pt>
                <c:pt idx="431" formatCode="0.00E+00">
                  <c:v>9.4568760000000021E-13</c:v>
                </c:pt>
                <c:pt idx="432" formatCode="0.00E+00">
                  <c:v>1.3488112000000001E-12</c:v>
                </c:pt>
                <c:pt idx="433" formatCode="0.00E+00">
                  <c:v>2.2467280000000001E-12</c:v>
                </c:pt>
                <c:pt idx="434" formatCode="0.00E+00">
                  <c:v>3.0013808000000003E-12</c:v>
                </c:pt>
                <c:pt idx="435" formatCode="0.00E+00">
                  <c:v>3.3578468000000005E-12</c:v>
                </c:pt>
                <c:pt idx="436" formatCode="0.00E+00">
                  <c:v>3.6533772000000003E-12</c:v>
                </c:pt>
                <c:pt idx="437" formatCode="0.00E+00">
                  <c:v>4.0371892000000008E-12</c:v>
                </c:pt>
                <c:pt idx="438" formatCode="0.00E+00">
                  <c:v>4.3770056000000004E-12</c:v>
                </c:pt>
                <c:pt idx="439" formatCode="0.00E+00">
                  <c:v>4.6275724000000004E-12</c:v>
                </c:pt>
                <c:pt idx="440" formatCode="0.00E+00">
                  <c:v>4.8646840000000009E-12</c:v>
                </c:pt>
                <c:pt idx="441" formatCode="0.00E+00">
                  <c:v>5.23204E-12</c:v>
                </c:pt>
                <c:pt idx="442" formatCode="0.00E+00">
                  <c:v>5.5911680000000008E-12</c:v>
                </c:pt>
                <c:pt idx="443" formatCode="0.00E+00">
                  <c:v>5.7871880000000006E-12</c:v>
                </c:pt>
                <c:pt idx="444" formatCode="0.00E+00">
                  <c:v>6.0984000000000008E-12</c:v>
                </c:pt>
                <c:pt idx="445" formatCode="0.00E+00">
                  <c:v>6.2707040000000006E-12</c:v>
                </c:pt>
                <c:pt idx="446" formatCode="0.00E+00">
                  <c:v>5.6865160000000004E-12</c:v>
                </c:pt>
                <c:pt idx="447" formatCode="0.00E+00">
                  <c:v>4.4415228000000006E-12</c:v>
                </c:pt>
                <c:pt idx="448" formatCode="0.00E+00">
                  <c:v>3.0136744000000001E-12</c:v>
                </c:pt>
                <c:pt idx="449" formatCode="0.00E+00">
                  <c:v>1.9342576000000001E-12</c:v>
                </c:pt>
                <c:pt idx="450" formatCode="0.00E+00">
                  <c:v>1.5820024000000001E-12</c:v>
                </c:pt>
                <c:pt idx="451" formatCode="0.00E+00">
                  <c:v>1.6576032000000002E-12</c:v>
                </c:pt>
                <c:pt idx="452" formatCode="0.00E+00">
                  <c:v>1.7892028000000001E-12</c:v>
                </c:pt>
                <c:pt idx="453" formatCode="0.00E+00">
                  <c:v>2.0131495999999999E-12</c:v>
                </c:pt>
                <c:pt idx="454" formatCode="0.00E+00">
                  <c:v>2.2722832000000003E-12</c:v>
                </c:pt>
                <c:pt idx="455" formatCode="0.00E+00">
                  <c:v>2.3554343999999999E-12</c:v>
                </c:pt>
                <c:pt idx="456" formatCode="0.00E+00">
                  <c:v>2.01102E-12</c:v>
                </c:pt>
                <c:pt idx="457" formatCode="0.00E+00">
                  <c:v>1.3247080000000002E-12</c:v>
                </c:pt>
                <c:pt idx="458" formatCode="0.00E+00">
                  <c:v>4.0391736000000003E-13</c:v>
                </c:pt>
                <c:pt idx="459" formatCode="0.00E+00">
                  <c:v>8.5426000000000004E-13</c:v>
                </c:pt>
                <c:pt idx="460" formatCode="0.00E+00">
                  <c:v>2.4443452000000002E-12</c:v>
                </c:pt>
                <c:pt idx="461" formatCode="0.00E+00">
                  <c:v>4.0647772E-12</c:v>
                </c:pt>
                <c:pt idx="462" formatCode="0.00E+00">
                  <c:v>5.2494640000000004E-12</c:v>
                </c:pt>
                <c:pt idx="463" formatCode="0.00E+00">
                  <c:v>6.0727480000000004E-12</c:v>
                </c:pt>
                <c:pt idx="464" formatCode="0.00E+00">
                  <c:v>6.8486000000000005E-12</c:v>
                </c:pt>
                <c:pt idx="465" formatCode="0.00E+00">
                  <c:v>7.7556160000000001E-12</c:v>
                </c:pt>
                <c:pt idx="466" formatCode="0.00E+00">
                  <c:v>8.7023200000000012E-12</c:v>
                </c:pt>
                <c:pt idx="467" formatCode="0.00E+00">
                  <c:v>9.1974520000000005E-12</c:v>
                </c:pt>
                <c:pt idx="468" formatCode="0.00E+00">
                  <c:v>8.7797600000000014E-12</c:v>
                </c:pt>
                <c:pt idx="469" formatCode="0.00E+00">
                  <c:v>7.4468240000000011E-12</c:v>
                </c:pt>
                <c:pt idx="470" formatCode="0.00E+00">
                  <c:v>5.6676400000000003E-12</c:v>
                </c:pt>
                <c:pt idx="471" formatCode="0.00E+00">
                  <c:v>4.1383452000000001E-12</c:v>
                </c:pt>
                <c:pt idx="472" formatCode="0.00E+00">
                  <c:v>3.0293076E-12</c:v>
                </c:pt>
                <c:pt idx="473" formatCode="0.00E+00">
                  <c:v>2.2333212000000003E-12</c:v>
                </c:pt>
                <c:pt idx="474" formatCode="0.00E+00">
                  <c:v>1.6480200000000003E-12</c:v>
                </c:pt>
                <c:pt idx="475" formatCode="0.00E+00">
                  <c:v>1.2129040000000001E-12</c:v>
                </c:pt>
                <c:pt idx="476" formatCode="0.00E+00">
                  <c:v>8.9017280000000003E-13</c:v>
                </c:pt>
                <c:pt idx="477" formatCode="0.00E+00">
                  <c:v>6.5954680000000002E-13</c:v>
                </c:pt>
                <c:pt idx="478" formatCode="0.00E+00">
                  <c:v>5.1686360000000004E-13</c:v>
                </c:pt>
                <c:pt idx="479" formatCode="0.00E+00">
                  <c:v>4.6403500000000005E-13</c:v>
                </c:pt>
                <c:pt idx="480" formatCode="0.00E+00">
                  <c:v>4.8719440000000008E-13</c:v>
                </c:pt>
                <c:pt idx="481" formatCode="0.00E+00">
                  <c:v>5.5447039999999999E-13</c:v>
                </c:pt>
                <c:pt idx="482" formatCode="0.00E+00">
                  <c:v>6.3897680000000004E-13</c:v>
                </c:pt>
                <c:pt idx="483" formatCode="0.00E+00">
                  <c:v>7.2653240000000001E-13</c:v>
                </c:pt>
                <c:pt idx="484" formatCode="0.00E+00">
                  <c:v>8.1157120000000003E-13</c:v>
                </c:pt>
                <c:pt idx="485" formatCode="0.00E+00">
                  <c:v>8.9312520000000011E-13</c:v>
                </c:pt>
                <c:pt idx="486" formatCode="0.00E+00">
                  <c:v>9.7056520000000023E-13</c:v>
                </c:pt>
                <c:pt idx="487" formatCode="0.00E+00">
                  <c:v>1.0429716000000001E-12</c:v>
                </c:pt>
                <c:pt idx="488" formatCode="0.00E+00">
                  <c:v>1.1084084E-12</c:v>
                </c:pt>
                <c:pt idx="489" formatCode="0.00E+00">
                  <c:v>1.1623260000000001E-12</c:v>
                </c:pt>
                <c:pt idx="490" formatCode="0.00E+00">
                  <c:v>1.1997392E-12</c:v>
                </c:pt>
                <c:pt idx="491" formatCode="0.00E+00">
                  <c:v>1.2214224E-12</c:v>
                </c:pt>
                <c:pt idx="492" formatCode="0.00E+00">
                  <c:v>1.2280532000000002E-12</c:v>
                </c:pt>
                <c:pt idx="493" formatCode="0.00E+00">
                  <c:v>1.2366684000000001E-12</c:v>
                </c:pt>
                <c:pt idx="494" formatCode="0.00E+00">
                  <c:v>1.2657084000000002E-12</c:v>
                </c:pt>
                <c:pt idx="495" formatCode="0.00E+00">
                  <c:v>1.2992980000000002E-12</c:v>
                </c:pt>
                <c:pt idx="496" formatCode="0.00E+00">
                  <c:v>1.3253856E-12</c:v>
                </c:pt>
                <c:pt idx="497" formatCode="0.00E+00">
                  <c:v>1.3436808E-12</c:v>
                </c:pt>
                <c:pt idx="498" formatCode="0.00E+00">
                  <c:v>1.3553936000000002E-12</c:v>
                </c:pt>
                <c:pt idx="499" formatCode="0.00E+00">
                  <c:v>1.3615404000000001E-12</c:v>
                </c:pt>
              </c:numCache>
            </c:numRef>
          </c:yVal>
          <c:smooth val="1"/>
          <c:extLst>
            <c:ext xmlns:c16="http://schemas.microsoft.com/office/drawing/2014/chart" uri="{C3380CC4-5D6E-409C-BE32-E72D297353CC}">
              <c16:uniqueId val="{00000002-DD1A-4824-A035-5C07992EA5D6}"/>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Amplitude (m</a:t>
                </a:r>
                <a:r>
                  <a:rPr lang="fr-FR" sz="1000" b="0" i="0" u="none" strike="noStrike" baseline="0"/>
                  <a:t>/√Hz</a:t>
                </a:r>
                <a:r>
                  <a:rPr lang="fr-FR"/>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cap="small" baseline="0">
                <a:effectLst/>
              </a:rPr>
              <a:t>ASD du déplacement induit par le sol (Dir. Z) sur le Baffle Inf.</a:t>
            </a:r>
            <a:endParaRPr lang="fr-FR" sz="1400" cap="small" baseline="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ASD'!$E$3:$E$502</c:f>
              <c:numCache>
                <c:formatCode>General</c:formatCode>
                <c:ptCount val="500"/>
                <c:pt idx="0">
                  <c:v>6.8635059946014936E-12</c:v>
                </c:pt>
                <c:pt idx="1">
                  <c:v>5.1363174825504697E-12</c:v>
                </c:pt>
                <c:pt idx="2">
                  <c:v>4.6546119298958716E-12</c:v>
                </c:pt>
                <c:pt idx="3">
                  <c:v>2.8685296739157515E-12</c:v>
                </c:pt>
                <c:pt idx="4">
                  <c:v>1.2844321491840124E-12</c:v>
                </c:pt>
                <c:pt idx="5">
                  <c:v>8.1353994548125313E-13</c:v>
                </c:pt>
                <c:pt idx="6">
                  <c:v>2.8073156466316169E-12</c:v>
                </c:pt>
                <c:pt idx="7">
                  <c:v>5.0141350971996696E-12</c:v>
                </c:pt>
                <c:pt idx="8">
                  <c:v>7.8890991075558699E-12</c:v>
                </c:pt>
                <c:pt idx="9">
                  <c:v>9.5615967756822549E-12</c:v>
                </c:pt>
                <c:pt idx="10">
                  <c:v>1.1846190556781821E-11</c:v>
                </c:pt>
                <c:pt idx="11">
                  <c:v>1.4391985992385519E-11</c:v>
                </c:pt>
                <c:pt idx="12">
                  <c:v>1.7429185938290992E-11</c:v>
                </c:pt>
                <c:pt idx="13">
                  <c:v>1.921176329268711E-11</c:v>
                </c:pt>
                <c:pt idx="14">
                  <c:v>1.8968483019845187E-11</c:v>
                </c:pt>
                <c:pt idx="15">
                  <c:v>1.8670924114302721E-11</c:v>
                </c:pt>
                <c:pt idx="16">
                  <c:v>1.9224679336990473E-11</c:v>
                </c:pt>
                <c:pt idx="17">
                  <c:v>2.1874421333574341E-11</c:v>
                </c:pt>
                <c:pt idx="18">
                  <c:v>2.8696131543143306E-11</c:v>
                </c:pt>
                <c:pt idx="19">
                  <c:v>5.4694059078456619E-11</c:v>
                </c:pt>
                <c:pt idx="20">
                  <c:v>1.1506510005119092E-11</c:v>
                </c:pt>
                <c:pt idx="21">
                  <c:v>1.1923066838663767E-11</c:v>
                </c:pt>
                <c:pt idx="22">
                  <c:v>1.0523704704695207E-11</c:v>
                </c:pt>
                <c:pt idx="23">
                  <c:v>8.3598465850730745E-12</c:v>
                </c:pt>
                <c:pt idx="24">
                  <c:v>6.0363300504256689E-12</c:v>
                </c:pt>
                <c:pt idx="25">
                  <c:v>4.3830843460148373E-12</c:v>
                </c:pt>
                <c:pt idx="26">
                  <c:v>2.9574535007197805E-12</c:v>
                </c:pt>
                <c:pt idx="27">
                  <c:v>1.9898736899572264E-12</c:v>
                </c:pt>
                <c:pt idx="28">
                  <c:v>1.4484269600747373E-12</c:v>
                </c:pt>
                <c:pt idx="29">
                  <c:v>1.0374621634507108E-12</c:v>
                </c:pt>
                <c:pt idx="30">
                  <c:v>5.8036843239351983E-13</c:v>
                </c:pt>
                <c:pt idx="31">
                  <c:v>7.1118350532492178E-13</c:v>
                </c:pt>
                <c:pt idx="32">
                  <c:v>8.8863780892945387E-13</c:v>
                </c:pt>
                <c:pt idx="33">
                  <c:v>1.011107079284084E-12</c:v>
                </c:pt>
                <c:pt idx="34">
                  <c:v>1.1330679369604163E-12</c:v>
                </c:pt>
                <c:pt idx="35">
                  <c:v>1.2407713260685149E-12</c:v>
                </c:pt>
                <c:pt idx="36">
                  <c:v>1.5648533780108612E-12</c:v>
                </c:pt>
                <c:pt idx="37">
                  <c:v>2.0086930561060895E-12</c:v>
                </c:pt>
                <c:pt idx="38">
                  <c:v>2.6952082616143444E-12</c:v>
                </c:pt>
                <c:pt idx="39">
                  <c:v>2.2436742846694105E-12</c:v>
                </c:pt>
                <c:pt idx="40">
                  <c:v>3.7984568552158408E-12</c:v>
                </c:pt>
                <c:pt idx="41">
                  <c:v>5.4720208596664109E-12</c:v>
                </c:pt>
                <c:pt idx="42">
                  <c:v>9.9229850508473681E-12</c:v>
                </c:pt>
                <c:pt idx="43">
                  <c:v>3.3114227038148471E-11</c:v>
                </c:pt>
                <c:pt idx="44">
                  <c:v>2.5181219000127718E-11</c:v>
                </c:pt>
                <c:pt idx="45">
                  <c:v>1.0169972710688733E-11</c:v>
                </c:pt>
                <c:pt idx="46">
                  <c:v>2.4536976951265859E-11</c:v>
                </c:pt>
                <c:pt idx="47">
                  <c:v>2.0733783031669322E-11</c:v>
                </c:pt>
                <c:pt idx="48">
                  <c:v>2.5997115202640383E-11</c:v>
                </c:pt>
                <c:pt idx="49">
                  <c:v>8.3234218611656285E-11</c:v>
                </c:pt>
                <c:pt idx="50">
                  <c:v>1.8977925522805079E-11</c:v>
                </c:pt>
                <c:pt idx="51">
                  <c:v>9.1545755788470969E-12</c:v>
                </c:pt>
                <c:pt idx="52">
                  <c:v>4.7516854805592734E-12</c:v>
                </c:pt>
                <c:pt idx="53">
                  <c:v>3.0424310209696252E-12</c:v>
                </c:pt>
                <c:pt idx="54">
                  <c:v>2.5458805075860467E-12</c:v>
                </c:pt>
                <c:pt idx="55">
                  <c:v>1.7491725834357143E-12</c:v>
                </c:pt>
                <c:pt idx="56">
                  <c:v>1.6152715034027231E-12</c:v>
                </c:pt>
                <c:pt idx="57">
                  <c:v>1.3412211768779095E-12</c:v>
                </c:pt>
                <c:pt idx="58">
                  <c:v>1.2106713665569462E-12</c:v>
                </c:pt>
                <c:pt idx="59">
                  <c:v>1.1199604835806622E-12</c:v>
                </c:pt>
                <c:pt idx="60">
                  <c:v>1.9026496981023112E-12</c:v>
                </c:pt>
                <c:pt idx="61">
                  <c:v>1.3868398056985293E-12</c:v>
                </c:pt>
                <c:pt idx="62">
                  <c:v>1.2221775136446779E-13</c:v>
                </c:pt>
                <c:pt idx="63">
                  <c:v>1.1906351780492612E-13</c:v>
                </c:pt>
                <c:pt idx="64">
                  <c:v>1.5944184736064532E-13</c:v>
                </c:pt>
                <c:pt idx="65">
                  <c:v>1.8034134892816753E-13</c:v>
                </c:pt>
                <c:pt idx="66">
                  <c:v>1.8651238681753005E-13</c:v>
                </c:pt>
                <c:pt idx="67">
                  <c:v>1.7914473007887279E-13</c:v>
                </c:pt>
                <c:pt idx="68">
                  <c:v>2.1751440308330156E-13</c:v>
                </c:pt>
                <c:pt idx="69">
                  <c:v>2.0916317834879015E-13</c:v>
                </c:pt>
                <c:pt idx="70">
                  <c:v>3.100871240974519E-13</c:v>
                </c:pt>
                <c:pt idx="71">
                  <c:v>5.8074009578718751E-14</c:v>
                </c:pt>
                <c:pt idx="72">
                  <c:v>4.4619737918100587E-14</c:v>
                </c:pt>
                <c:pt idx="73">
                  <c:v>6.7170947626173987E-14</c:v>
                </c:pt>
                <c:pt idx="74">
                  <c:v>7.4722790338125624E-14</c:v>
                </c:pt>
                <c:pt idx="75">
                  <c:v>6.9312552145560253E-14</c:v>
                </c:pt>
                <c:pt idx="76">
                  <c:v>6.3084003613912559E-14</c:v>
                </c:pt>
                <c:pt idx="77">
                  <c:v>5.7910366088016934E-14</c:v>
                </c:pt>
                <c:pt idx="78">
                  <c:v>5.5364096013371493E-14</c:v>
                </c:pt>
                <c:pt idx="79">
                  <c:v>4.3743402829940967E-14</c:v>
                </c:pt>
                <c:pt idx="80">
                  <c:v>4.480231175435013E-14</c:v>
                </c:pt>
                <c:pt idx="81">
                  <c:v>4.2025628982148169E-14</c:v>
                </c:pt>
                <c:pt idx="82">
                  <c:v>3.9789161109717135E-14</c:v>
                </c:pt>
                <c:pt idx="83">
                  <c:v>3.3845124121490735E-14</c:v>
                </c:pt>
                <c:pt idx="84">
                  <c:v>3.3089191510654953E-14</c:v>
                </c:pt>
                <c:pt idx="85">
                  <c:v>3.1126705657399743E-14</c:v>
                </c:pt>
                <c:pt idx="86">
                  <c:v>2.3656061604664717E-14</c:v>
                </c:pt>
                <c:pt idx="87">
                  <c:v>2.201204765238197E-14</c:v>
                </c:pt>
                <c:pt idx="88">
                  <c:v>1.8730630567748816E-14</c:v>
                </c:pt>
                <c:pt idx="89">
                  <c:v>1.6937988672258009E-14</c:v>
                </c:pt>
                <c:pt idx="90">
                  <c:v>1.4567298851864552E-14</c:v>
                </c:pt>
                <c:pt idx="91">
                  <c:v>9.9781811531874001E-15</c:v>
                </c:pt>
                <c:pt idx="92">
                  <c:v>2.7381259714928239E-14</c:v>
                </c:pt>
                <c:pt idx="93">
                  <c:v>2.1557595823556247E-14</c:v>
                </c:pt>
                <c:pt idx="94">
                  <c:v>1.8635372081823916E-14</c:v>
                </c:pt>
                <c:pt idx="95">
                  <c:v>1.7365592822173676E-14</c:v>
                </c:pt>
                <c:pt idx="96">
                  <c:v>1.4386513646969727E-14</c:v>
                </c:pt>
                <c:pt idx="97">
                  <c:v>1.2819749741471298E-14</c:v>
                </c:pt>
                <c:pt idx="98">
                  <c:v>1.226114646248627E-14</c:v>
                </c:pt>
                <c:pt idx="99">
                  <c:v>1.1325480752088437E-14</c:v>
                </c:pt>
                <c:pt idx="100">
                  <c:v>1.0126966618987082E-14</c:v>
                </c:pt>
                <c:pt idx="101">
                  <c:v>8.7822386299136662E-15</c:v>
                </c:pt>
                <c:pt idx="102">
                  <c:v>8.5488391040538927E-15</c:v>
                </c:pt>
                <c:pt idx="103">
                  <c:v>8.362768599712959E-15</c:v>
                </c:pt>
                <c:pt idx="104">
                  <c:v>5.8787243266266637E-15</c:v>
                </c:pt>
                <c:pt idx="105">
                  <c:v>4.1775530586530197E-15</c:v>
                </c:pt>
                <c:pt idx="106">
                  <c:v>2.2589313318215603E-15</c:v>
                </c:pt>
                <c:pt idx="107">
                  <c:v>2.3517635415003365E-15</c:v>
                </c:pt>
                <c:pt idx="108">
                  <c:v>5.9734805536832934E-15</c:v>
                </c:pt>
                <c:pt idx="109">
                  <c:v>1.4707363140257291E-14</c:v>
                </c:pt>
                <c:pt idx="110">
                  <c:v>4.5220399027723216E-14</c:v>
                </c:pt>
                <c:pt idx="111">
                  <c:v>1.2817924682654848E-13</c:v>
                </c:pt>
                <c:pt idx="112">
                  <c:v>1.1198484262557661E-13</c:v>
                </c:pt>
                <c:pt idx="113">
                  <c:v>6.2513312276401854E-14</c:v>
                </c:pt>
                <c:pt idx="114">
                  <c:v>4.6857748578090016E-14</c:v>
                </c:pt>
                <c:pt idx="115">
                  <c:v>4.6136004355118989E-14</c:v>
                </c:pt>
                <c:pt idx="116">
                  <c:v>3.3734902552763804E-14</c:v>
                </c:pt>
                <c:pt idx="117">
                  <c:v>3.2580958363695967E-14</c:v>
                </c:pt>
                <c:pt idx="118">
                  <c:v>3.1605946342841974E-14</c:v>
                </c:pt>
                <c:pt idx="119">
                  <c:v>2.8891195055194707E-14</c:v>
                </c:pt>
                <c:pt idx="120">
                  <c:v>2.8257873813576027E-14</c:v>
                </c:pt>
                <c:pt idx="121">
                  <c:v>2.7974577671366494E-14</c:v>
                </c:pt>
                <c:pt idx="122">
                  <c:v>2.8091700816032222E-14</c:v>
                </c:pt>
                <c:pt idx="123">
                  <c:v>2.5375501926914395E-14</c:v>
                </c:pt>
                <c:pt idx="124">
                  <c:v>2.8287703515013571E-14</c:v>
                </c:pt>
                <c:pt idx="125">
                  <c:v>2.6366199569131603E-14</c:v>
                </c:pt>
                <c:pt idx="126">
                  <c:v>2.8349980628069265E-14</c:v>
                </c:pt>
                <c:pt idx="127">
                  <c:v>3.1671609015411003E-14</c:v>
                </c:pt>
                <c:pt idx="128">
                  <c:v>3.1964676556060631E-14</c:v>
                </c:pt>
                <c:pt idx="129">
                  <c:v>3.2960110048000461E-14</c:v>
                </c:pt>
                <c:pt idx="130">
                  <c:v>3.0382275237285857E-14</c:v>
                </c:pt>
                <c:pt idx="131">
                  <c:v>3.1261177798214669E-14</c:v>
                </c:pt>
                <c:pt idx="132">
                  <c:v>3.3809872558225569E-14</c:v>
                </c:pt>
                <c:pt idx="133">
                  <c:v>3.4074256366797953E-14</c:v>
                </c:pt>
                <c:pt idx="134">
                  <c:v>4.4950001167532038E-14</c:v>
                </c:pt>
                <c:pt idx="135">
                  <c:v>6.6097894447566802E-14</c:v>
                </c:pt>
                <c:pt idx="136">
                  <c:v>8.3966680666251737E-14</c:v>
                </c:pt>
                <c:pt idx="137">
                  <c:v>5.3848038822728722E-14</c:v>
                </c:pt>
                <c:pt idx="138">
                  <c:v>2.1465498189820749E-14</c:v>
                </c:pt>
                <c:pt idx="139">
                  <c:v>2.5858521315715398E-14</c:v>
                </c:pt>
                <c:pt idx="140">
                  <c:v>3.1513429348029702E-14</c:v>
                </c:pt>
                <c:pt idx="141">
                  <c:v>3.4689755956729031E-14</c:v>
                </c:pt>
                <c:pt idx="142">
                  <c:v>4.1743590416353173E-14</c:v>
                </c:pt>
                <c:pt idx="143">
                  <c:v>4.3087241659760493E-14</c:v>
                </c:pt>
                <c:pt idx="144">
                  <c:v>4.7761647101297531E-14</c:v>
                </c:pt>
                <c:pt idx="145">
                  <c:v>5.1660818163576211E-14</c:v>
                </c:pt>
                <c:pt idx="146">
                  <c:v>5.4900529545912002E-14</c:v>
                </c:pt>
                <c:pt idx="147">
                  <c:v>5.0856678092565307E-14</c:v>
                </c:pt>
                <c:pt idx="148">
                  <c:v>5.7467800788598926E-14</c:v>
                </c:pt>
                <c:pt idx="149">
                  <c:v>5.442840113402202E-14</c:v>
                </c:pt>
                <c:pt idx="150">
                  <c:v>3.0684555886870848E-14</c:v>
                </c:pt>
                <c:pt idx="151">
                  <c:v>1.1240543289406157E-13</c:v>
                </c:pt>
                <c:pt idx="152">
                  <c:v>2.934030258127134E-13</c:v>
                </c:pt>
                <c:pt idx="153">
                  <c:v>4.0462927343749914E-13</c:v>
                </c:pt>
                <c:pt idx="154">
                  <c:v>4.9587673110595237E-13</c:v>
                </c:pt>
                <c:pt idx="155">
                  <c:v>5.0559539448570006E-13</c:v>
                </c:pt>
                <c:pt idx="156">
                  <c:v>6.5057392291690887E-13</c:v>
                </c:pt>
                <c:pt idx="157">
                  <c:v>8.3892303310909909E-13</c:v>
                </c:pt>
                <c:pt idx="158">
                  <c:v>2.7791929467696229E-13</c:v>
                </c:pt>
                <c:pt idx="159">
                  <c:v>2.2251760795586698E-13</c:v>
                </c:pt>
                <c:pt idx="160">
                  <c:v>3.8018194736553508E-13</c:v>
                </c:pt>
                <c:pt idx="161">
                  <c:v>5.1521373146249466E-13</c:v>
                </c:pt>
                <c:pt idx="162">
                  <c:v>6.4824079873561781E-13</c:v>
                </c:pt>
                <c:pt idx="163">
                  <c:v>1.0797821130479305E-12</c:v>
                </c:pt>
                <c:pt idx="164">
                  <c:v>1.6630303766431994E-12</c:v>
                </c:pt>
                <c:pt idx="165">
                  <c:v>2.1248631358104974E-12</c:v>
                </c:pt>
                <c:pt idx="166">
                  <c:v>1.8662392541641224E-12</c:v>
                </c:pt>
                <c:pt idx="167">
                  <c:v>2.0088798226775609E-12</c:v>
                </c:pt>
                <c:pt idx="168">
                  <c:v>1.2199675253367365E-12</c:v>
                </c:pt>
                <c:pt idx="169">
                  <c:v>6.2879487047203188E-13</c:v>
                </c:pt>
                <c:pt idx="170">
                  <c:v>7.3732331309060385E-13</c:v>
                </c:pt>
                <c:pt idx="171">
                  <c:v>1.6235884486188227E-12</c:v>
                </c:pt>
                <c:pt idx="172">
                  <c:v>2.6411139612920773E-12</c:v>
                </c:pt>
                <c:pt idx="173">
                  <c:v>4.4534850369858045E-12</c:v>
                </c:pt>
                <c:pt idx="174">
                  <c:v>8.6069367159819152E-12</c:v>
                </c:pt>
                <c:pt idx="175">
                  <c:v>9.5592523506506473E-12</c:v>
                </c:pt>
                <c:pt idx="176">
                  <c:v>1.2094193248734604E-11</c:v>
                </c:pt>
                <c:pt idx="177">
                  <c:v>9.6730972319107863E-12</c:v>
                </c:pt>
                <c:pt idx="178">
                  <c:v>7.0497645715867804E-12</c:v>
                </c:pt>
                <c:pt idx="179">
                  <c:v>4.7243528682787712E-12</c:v>
                </c:pt>
                <c:pt idx="180">
                  <c:v>2.6395610555971014E-12</c:v>
                </c:pt>
                <c:pt idx="181">
                  <c:v>1.816025452453092E-12</c:v>
                </c:pt>
                <c:pt idx="182">
                  <c:v>1.3190247178610103E-12</c:v>
                </c:pt>
                <c:pt idx="183">
                  <c:v>1.055954994854684E-12</c:v>
                </c:pt>
                <c:pt idx="184">
                  <c:v>7.9481571760586602E-13</c:v>
                </c:pt>
                <c:pt idx="185">
                  <c:v>7.653328364057745E-13</c:v>
                </c:pt>
                <c:pt idx="186">
                  <c:v>5.7028378627056549E-13</c:v>
                </c:pt>
                <c:pt idx="187">
                  <c:v>4.7481358996682608E-13</c:v>
                </c:pt>
                <c:pt idx="188">
                  <c:v>4.6960328509599162E-13</c:v>
                </c:pt>
                <c:pt idx="189">
                  <c:v>4.0735688356566745E-13</c:v>
                </c:pt>
                <c:pt idx="190">
                  <c:v>4.3767127966508875E-13</c:v>
                </c:pt>
                <c:pt idx="191">
                  <c:v>3.738161461006022E-13</c:v>
                </c:pt>
                <c:pt idx="192">
                  <c:v>3.3024028173185338E-13</c:v>
                </c:pt>
                <c:pt idx="193">
                  <c:v>2.9395203376087993E-13</c:v>
                </c:pt>
                <c:pt idx="194">
                  <c:v>2.636198300072419E-13</c:v>
                </c:pt>
                <c:pt idx="195">
                  <c:v>2.85092555471638E-13</c:v>
                </c:pt>
                <c:pt idx="196">
                  <c:v>2.5232444394836383E-13</c:v>
                </c:pt>
                <c:pt idx="197">
                  <c:v>2.4287201702885596E-13</c:v>
                </c:pt>
                <c:pt idx="198">
                  <c:v>2.4029497812235102E-13</c:v>
                </c:pt>
                <c:pt idx="199">
                  <c:v>2.1821425497424657E-13</c:v>
                </c:pt>
                <c:pt idx="200">
                  <c:v>2.0854769205173379E-13</c:v>
                </c:pt>
                <c:pt idx="201">
                  <c:v>1.9562230311747994E-13</c:v>
                </c:pt>
                <c:pt idx="202">
                  <c:v>1.9652357300935567E-13</c:v>
                </c:pt>
                <c:pt idx="203">
                  <c:v>1.8405090553344525E-13</c:v>
                </c:pt>
                <c:pt idx="204">
                  <c:v>1.6202162429797378E-13</c:v>
                </c:pt>
                <c:pt idx="205">
                  <c:v>1.5839906107999446E-13</c:v>
                </c:pt>
                <c:pt idx="206">
                  <c:v>1.5449389274974372E-13</c:v>
                </c:pt>
                <c:pt idx="207">
                  <c:v>1.5116882451447248E-13</c:v>
                </c:pt>
                <c:pt idx="208">
                  <c:v>1.3485040145094202E-13</c:v>
                </c:pt>
                <c:pt idx="209">
                  <c:v>1.3042214027189499E-13</c:v>
                </c:pt>
                <c:pt idx="210">
                  <c:v>1.301639534326466E-13</c:v>
                </c:pt>
                <c:pt idx="211">
                  <c:v>1.3325672483351999E-13</c:v>
                </c:pt>
                <c:pt idx="212">
                  <c:v>1.0713873031781932E-13</c:v>
                </c:pt>
                <c:pt idx="213">
                  <c:v>5.874216883117722E-14</c:v>
                </c:pt>
                <c:pt idx="214">
                  <c:v>4.872515114263228E-14</c:v>
                </c:pt>
                <c:pt idx="215">
                  <c:v>4.8093633613982461E-14</c:v>
                </c:pt>
                <c:pt idx="216">
                  <c:v>6.824111180227061E-14</c:v>
                </c:pt>
                <c:pt idx="217">
                  <c:v>9.1133092796013789E-14</c:v>
                </c:pt>
                <c:pt idx="218">
                  <c:v>8.2912122227723917E-14</c:v>
                </c:pt>
                <c:pt idx="219">
                  <c:v>8.796631088966444E-14</c:v>
                </c:pt>
                <c:pt idx="220">
                  <c:v>7.8411750812489061E-14</c:v>
                </c:pt>
                <c:pt idx="221">
                  <c:v>6.9234547913776658E-14</c:v>
                </c:pt>
                <c:pt idx="222">
                  <c:v>7.1214916381153676E-14</c:v>
                </c:pt>
                <c:pt idx="223">
                  <c:v>6.4824525479177913E-14</c:v>
                </c:pt>
                <c:pt idx="224">
                  <c:v>5.9310812673363156E-14</c:v>
                </c:pt>
                <c:pt idx="225">
                  <c:v>6.520046969322211E-14</c:v>
                </c:pt>
                <c:pt idx="226">
                  <c:v>5.8947450725462965E-14</c:v>
                </c:pt>
                <c:pt idx="227">
                  <c:v>6.7998804305771727E-14</c:v>
                </c:pt>
                <c:pt idx="228">
                  <c:v>6.2626637249365685E-14</c:v>
                </c:pt>
                <c:pt idx="229">
                  <c:v>6.5639854597325641E-14</c:v>
                </c:pt>
                <c:pt idx="230">
                  <c:v>6.7560855724869236E-14</c:v>
                </c:pt>
                <c:pt idx="231">
                  <c:v>7.8265448707500167E-14</c:v>
                </c:pt>
                <c:pt idx="232">
                  <c:v>8.2971680710317205E-14</c:v>
                </c:pt>
                <c:pt idx="233">
                  <c:v>7.9792825200195728E-14</c:v>
                </c:pt>
                <c:pt idx="234">
                  <c:v>9.6488833772850528E-14</c:v>
                </c:pt>
                <c:pt idx="235">
                  <c:v>9.7623999265965613E-14</c:v>
                </c:pt>
                <c:pt idx="236">
                  <c:v>1.1108725247697932E-13</c:v>
                </c:pt>
                <c:pt idx="237">
                  <c:v>1.280199765698583E-13</c:v>
                </c:pt>
                <c:pt idx="238">
                  <c:v>1.5244064144478857E-13</c:v>
                </c:pt>
                <c:pt idx="239">
                  <c:v>1.9376768991333707E-13</c:v>
                </c:pt>
                <c:pt idx="240">
                  <c:v>2.1695314318457131E-13</c:v>
                </c:pt>
                <c:pt idx="241">
                  <c:v>3.7826692594333537E-13</c:v>
                </c:pt>
                <c:pt idx="242">
                  <c:v>5.328310086511024E-13</c:v>
                </c:pt>
                <c:pt idx="243">
                  <c:v>8.2877812429749521E-13</c:v>
                </c:pt>
                <c:pt idx="244">
                  <c:v>9.4905216793784507E-13</c:v>
                </c:pt>
                <c:pt idx="245">
                  <c:v>7.8103313554026973E-13</c:v>
                </c:pt>
                <c:pt idx="246">
                  <c:v>5.4931296347150233E-13</c:v>
                </c:pt>
                <c:pt idx="247">
                  <c:v>6.3258771656353539E-13</c:v>
                </c:pt>
                <c:pt idx="248">
                  <c:v>7.8002607537211164E-13</c:v>
                </c:pt>
                <c:pt idx="249" formatCode="0.00E+00">
                  <c:v>6.9265239999999995E-13</c:v>
                </c:pt>
                <c:pt idx="250" formatCode="0.00E+00">
                  <c:v>8.8010560000000006E-13</c:v>
                </c:pt>
                <c:pt idx="251" formatCode="0.00E+00">
                  <c:v>7.1491640000000009E-13</c:v>
                </c:pt>
                <c:pt idx="252" formatCode="0.00E+00">
                  <c:v>4.8065072000000005E-13</c:v>
                </c:pt>
                <c:pt idx="253" formatCode="0.00E+00">
                  <c:v>3.4983520000000001E-13</c:v>
                </c:pt>
                <c:pt idx="254" formatCode="0.00E+00">
                  <c:v>2.7832904000000001E-13</c:v>
                </c:pt>
                <c:pt idx="255" formatCode="0.00E+00">
                  <c:v>2.3632752000000006E-13</c:v>
                </c:pt>
                <c:pt idx="256" formatCode="0.00E+00">
                  <c:v>2.0446580000000001E-13</c:v>
                </c:pt>
                <c:pt idx="257" formatCode="0.00E+00">
                  <c:v>1.6079932000000003E-13</c:v>
                </c:pt>
                <c:pt idx="258" formatCode="0.00E+00">
                  <c:v>1.2702096E-13</c:v>
                </c:pt>
                <c:pt idx="259" formatCode="0.00E+00">
                  <c:v>1.2859396E-13</c:v>
                </c:pt>
                <c:pt idx="260" formatCode="0.00E+00">
                  <c:v>1.3438744E-13</c:v>
                </c:pt>
                <c:pt idx="261" formatCode="0.00E+00">
                  <c:v>1.3153668E-13</c:v>
                </c:pt>
                <c:pt idx="262" formatCode="0.00E+00">
                  <c:v>1.3022988000000001E-13</c:v>
                </c:pt>
                <c:pt idx="263" formatCode="0.00E+00">
                  <c:v>1.3385988000000002E-13</c:v>
                </c:pt>
                <c:pt idx="264" formatCode="0.00E+00">
                  <c:v>1.3703008000000001E-13</c:v>
                </c:pt>
                <c:pt idx="265" formatCode="0.00E+00">
                  <c:v>1.3516184E-13</c:v>
                </c:pt>
                <c:pt idx="266" formatCode="0.00E+00">
                  <c:v>1.3236916E-13</c:v>
                </c:pt>
                <c:pt idx="267" formatCode="0.00E+00">
                  <c:v>1.3301288000000002E-13</c:v>
                </c:pt>
                <c:pt idx="268" formatCode="0.00E+00">
                  <c:v>1.3602336000000001E-13</c:v>
                </c:pt>
                <c:pt idx="269" formatCode="0.00E+00">
                  <c:v>1.4012284000000001E-13</c:v>
                </c:pt>
                <c:pt idx="270" formatCode="0.00E+00">
                  <c:v>1.4514192000000001E-13</c:v>
                </c:pt>
                <c:pt idx="271" formatCode="0.00E+00">
                  <c:v>1.5118224000000002E-13</c:v>
                </c:pt>
                <c:pt idx="272" formatCode="0.00E+00">
                  <c:v>1.5841320000000003E-13</c:v>
                </c:pt>
                <c:pt idx="273" formatCode="0.00E+00">
                  <c:v>1.6706712E-13</c:v>
                </c:pt>
                <c:pt idx="274" formatCode="0.00E+00">
                  <c:v>1.774344E-13</c:v>
                </c:pt>
                <c:pt idx="275" formatCode="0.00E+00">
                  <c:v>1.899216E-13</c:v>
                </c:pt>
                <c:pt idx="276" formatCode="0.00E+00">
                  <c:v>2.0509984000000001E-13</c:v>
                </c:pt>
                <c:pt idx="277" formatCode="0.00E+00">
                  <c:v>2.2377740000000002E-13</c:v>
                </c:pt>
                <c:pt idx="278" formatCode="0.00E+00">
                  <c:v>2.4714008000000003E-13</c:v>
                </c:pt>
                <c:pt idx="279" formatCode="0.00E+00">
                  <c:v>2.7701740000000003E-13</c:v>
                </c:pt>
                <c:pt idx="280" formatCode="0.00E+00">
                  <c:v>3.1634724000000005E-13</c:v>
                </c:pt>
                <c:pt idx="281" formatCode="0.00E+00">
                  <c:v>3.7010028000000001E-13</c:v>
                </c:pt>
                <c:pt idx="282" formatCode="0.00E+00">
                  <c:v>4.4718696000000008E-13</c:v>
                </c:pt>
                <c:pt idx="283" formatCode="0.00E+00">
                  <c:v>5.6405360000000006E-13</c:v>
                </c:pt>
                <c:pt idx="284" formatCode="0.00E+00">
                  <c:v>7.4550520000000008E-13</c:v>
                </c:pt>
                <c:pt idx="285" formatCode="0.00E+00">
                  <c:v>9.5464159999999997E-13</c:v>
                </c:pt>
                <c:pt idx="286" formatCode="0.00E+00">
                  <c:v>8.7173240000000003E-13</c:v>
                </c:pt>
                <c:pt idx="287" formatCode="0.00E+00">
                  <c:v>5.6845800000000004E-13</c:v>
                </c:pt>
                <c:pt idx="288" formatCode="0.00E+00">
                  <c:v>3.8112096000000002E-13</c:v>
                </c:pt>
                <c:pt idx="289" formatCode="0.00E+00">
                  <c:v>3.7621803999999999E-13</c:v>
                </c:pt>
                <c:pt idx="290" formatCode="0.00E+00">
                  <c:v>5.7852520000000002E-13</c:v>
                </c:pt>
                <c:pt idx="291" formatCode="0.00E+00">
                  <c:v>8.6021320000000006E-13</c:v>
                </c:pt>
                <c:pt idx="292" formatCode="0.00E+00">
                  <c:v>8.4395080000000001E-13</c:v>
                </c:pt>
                <c:pt idx="293" formatCode="0.00E+00">
                  <c:v>6.147768E-13</c:v>
                </c:pt>
                <c:pt idx="294" formatCode="0.00E+00">
                  <c:v>2.9811980000000003E-13</c:v>
                </c:pt>
                <c:pt idx="295" formatCode="0.00E+00">
                  <c:v>1.5050948E-13</c:v>
                </c:pt>
                <c:pt idx="296" formatCode="0.00E+00">
                  <c:v>2.3844744000000002E-13</c:v>
                </c:pt>
                <c:pt idx="297" formatCode="0.00E+00">
                  <c:v>2.6034844000000002E-13</c:v>
                </c:pt>
                <c:pt idx="298" formatCode="0.00E+00">
                  <c:v>2.2770748E-13</c:v>
                </c:pt>
                <c:pt idx="299" formatCode="0.00E+00">
                  <c:v>2.4398440000000005E-13</c:v>
                </c:pt>
                <c:pt idx="300" formatCode="0.00E+00">
                  <c:v>3.6123340000000006E-13</c:v>
                </c:pt>
                <c:pt idx="301" formatCode="0.00E+00">
                  <c:v>4.3647604000000003E-13</c:v>
                </c:pt>
                <c:pt idx="302" formatCode="0.00E+00">
                  <c:v>4.1539300000000003E-13</c:v>
                </c:pt>
                <c:pt idx="303" formatCode="0.00E+00">
                  <c:v>3.8153720000000001E-13</c:v>
                </c:pt>
                <c:pt idx="304" formatCode="0.00E+00">
                  <c:v>3.1804124000000006E-13</c:v>
                </c:pt>
                <c:pt idx="305" formatCode="0.00E+00">
                  <c:v>2.2095568000000002E-13</c:v>
                </c:pt>
                <c:pt idx="306" formatCode="0.00E+00">
                  <c:v>1.8210500000000001E-13</c:v>
                </c:pt>
                <c:pt idx="307" formatCode="0.00E+00">
                  <c:v>1.7789420000000004E-13</c:v>
                </c:pt>
                <c:pt idx="308" formatCode="0.00E+00">
                  <c:v>1.7942848000000002E-13</c:v>
                </c:pt>
                <c:pt idx="309" formatCode="0.00E+00">
                  <c:v>1.8127736000000003E-13</c:v>
                </c:pt>
                <c:pt idx="310" formatCode="0.00E+00">
                  <c:v>1.8301976E-13</c:v>
                </c:pt>
                <c:pt idx="311" formatCode="0.00E+00">
                  <c:v>1.8485896000000002E-13</c:v>
                </c:pt>
                <c:pt idx="312" formatCode="0.00E+00">
                  <c:v>1.869692E-13</c:v>
                </c:pt>
                <c:pt idx="313" formatCode="0.00E+00">
                  <c:v>1.8944244000000001E-13</c:v>
                </c:pt>
                <c:pt idx="314" formatCode="0.00E+00">
                  <c:v>1.9252552000000001E-13</c:v>
                </c:pt>
                <c:pt idx="315" formatCode="0.00E+00">
                  <c:v>1.9707996000000001E-13</c:v>
                </c:pt>
                <c:pt idx="316" formatCode="0.00E+00">
                  <c:v>2.0632436000000002E-13</c:v>
                </c:pt>
                <c:pt idx="317" formatCode="0.00E+00">
                  <c:v>2.3758107999999999E-13</c:v>
                </c:pt>
                <c:pt idx="318" formatCode="0.00E+00">
                  <c:v>3.0743196000000003E-13</c:v>
                </c:pt>
                <c:pt idx="319" formatCode="0.00E+00">
                  <c:v>3.6304356000000005E-13</c:v>
                </c:pt>
                <c:pt idx="320" formatCode="0.00E+00">
                  <c:v>4.0168612000000002E-13</c:v>
                </c:pt>
                <c:pt idx="321" formatCode="0.00E+00">
                  <c:v>4.5117996000000001E-13</c:v>
                </c:pt>
                <c:pt idx="322" formatCode="0.00E+00">
                  <c:v>5.2644680000000012E-13</c:v>
                </c:pt>
                <c:pt idx="323" formatCode="0.00E+00">
                  <c:v>6.4420400000000001E-13</c:v>
                </c:pt>
                <c:pt idx="324" formatCode="0.00E+00">
                  <c:v>8.2522000000000009E-13</c:v>
                </c:pt>
                <c:pt idx="325" formatCode="0.00E+00">
                  <c:v>1.0326624000000001E-12</c:v>
                </c:pt>
                <c:pt idx="326" formatCode="0.00E+00">
                  <c:v>1.0111728E-12</c:v>
                </c:pt>
                <c:pt idx="327" formatCode="0.00E+00">
                  <c:v>7.5247480000000007E-13</c:v>
                </c:pt>
                <c:pt idx="328" formatCode="0.00E+00">
                  <c:v>5.3351320000000005E-13</c:v>
                </c:pt>
                <c:pt idx="329" formatCode="0.00E+00">
                  <c:v>3.9260627999999999E-13</c:v>
                </c:pt>
                <c:pt idx="330" formatCode="0.00E+00">
                  <c:v>3.017256E-13</c:v>
                </c:pt>
                <c:pt idx="331" formatCode="0.00E+00">
                  <c:v>2.4404248000000005E-13</c:v>
                </c:pt>
                <c:pt idx="332" formatCode="0.00E+00">
                  <c:v>2.1981828000000002E-13</c:v>
                </c:pt>
                <c:pt idx="333" formatCode="0.00E+00">
                  <c:v>2.1478468000000001E-13</c:v>
                </c:pt>
                <c:pt idx="334" formatCode="0.00E+00">
                  <c:v>1.94326E-13</c:v>
                </c:pt>
                <c:pt idx="335" formatCode="0.00E+00">
                  <c:v>1.6986948000000003E-13</c:v>
                </c:pt>
                <c:pt idx="336" formatCode="0.00E+00">
                  <c:v>1.4941564000000001E-13</c:v>
                </c:pt>
                <c:pt idx="337" formatCode="0.00E+00">
                  <c:v>1.3217072E-13</c:v>
                </c:pt>
                <c:pt idx="338" formatCode="0.00E+00">
                  <c:v>1.1379324000000001E-13</c:v>
                </c:pt>
                <c:pt idx="339" formatCode="0.00E+00">
                  <c:v>9.1916440000000011E-14</c:v>
                </c:pt>
                <c:pt idx="340" formatCode="0.00E+00">
                  <c:v>7.7585200000000006E-14</c:v>
                </c:pt>
                <c:pt idx="341" formatCode="0.00E+00">
                  <c:v>6.9855720000000005E-14</c:v>
                </c:pt>
                <c:pt idx="342" formatCode="0.00E+00">
                  <c:v>6.3839600000000005E-14</c:v>
                </c:pt>
                <c:pt idx="343" formatCode="0.00E+00">
                  <c:v>5.8297800000000006E-14</c:v>
                </c:pt>
                <c:pt idx="344" formatCode="0.00E+00">
                  <c:v>5.2915720000000004E-14</c:v>
                </c:pt>
                <c:pt idx="345" formatCode="0.00E+00">
                  <c:v>4.7293576E-14</c:v>
                </c:pt>
                <c:pt idx="346" formatCode="0.00E+00">
                  <c:v>4.0865572000000009E-14</c:v>
                </c:pt>
                <c:pt idx="347" formatCode="0.00E+00">
                  <c:v>3.4858648E-14</c:v>
                </c:pt>
                <c:pt idx="348" formatCode="0.00E+00">
                  <c:v>3.1206868000000003E-14</c:v>
                </c:pt>
                <c:pt idx="349" formatCode="0.00E+00">
                  <c:v>3.3322432000000001E-14</c:v>
                </c:pt>
                <c:pt idx="350" formatCode="0.00E+00">
                  <c:v>4.7051092000000004E-14</c:v>
                </c:pt>
                <c:pt idx="351" formatCode="0.00E+00">
                  <c:v>6.462368E-14</c:v>
                </c:pt>
                <c:pt idx="352" formatCode="0.00E+00">
                  <c:v>6.7227599999999998E-14</c:v>
                </c:pt>
                <c:pt idx="353" formatCode="0.00E+00">
                  <c:v>6.0393520000000006E-14</c:v>
                </c:pt>
                <c:pt idx="354" formatCode="0.00E+00">
                  <c:v>5.2451080000000001E-14</c:v>
                </c:pt>
                <c:pt idx="355" formatCode="0.00E+00">
                  <c:v>4.5510520000000001E-14</c:v>
                </c:pt>
                <c:pt idx="356" formatCode="0.00E+00">
                  <c:v>4.0765868000000005E-14</c:v>
                </c:pt>
                <c:pt idx="357" formatCode="0.00E+00">
                  <c:v>4.1308916000000002E-14</c:v>
                </c:pt>
                <c:pt idx="358" formatCode="0.00E+00">
                  <c:v>4.8106212000000003E-14</c:v>
                </c:pt>
                <c:pt idx="359" formatCode="0.00E+00">
                  <c:v>5.848656E-14</c:v>
                </c:pt>
                <c:pt idx="360" formatCode="0.00E+00">
                  <c:v>6.4309080000000007E-14</c:v>
                </c:pt>
                <c:pt idx="361" formatCode="0.00E+00">
                  <c:v>6.5306120000000006E-14</c:v>
                </c:pt>
                <c:pt idx="362" formatCode="0.00E+00">
                  <c:v>6.5320640000000004E-14</c:v>
                </c:pt>
                <c:pt idx="363" formatCode="0.00E+00">
                  <c:v>6.2498920000000004E-14</c:v>
                </c:pt>
                <c:pt idx="364" formatCode="0.00E+00">
                  <c:v>6.010312000000001E-14</c:v>
                </c:pt>
                <c:pt idx="365" formatCode="0.00E+00">
                  <c:v>5.9585240000000013E-14</c:v>
                </c:pt>
                <c:pt idx="366" formatCode="0.00E+00">
                  <c:v>6.0567760000000013E-14</c:v>
                </c:pt>
                <c:pt idx="367" formatCode="0.00E+00">
                  <c:v>6.2198839999999997E-14</c:v>
                </c:pt>
                <c:pt idx="368" formatCode="0.00E+00">
                  <c:v>6.22908E-14</c:v>
                </c:pt>
                <c:pt idx="369" formatCode="0.00E+00">
                  <c:v>5.8530120000000008E-14</c:v>
                </c:pt>
                <c:pt idx="370" formatCode="0.00E+00">
                  <c:v>4.3095360000000003E-14</c:v>
                </c:pt>
                <c:pt idx="371" formatCode="0.00E+00">
                  <c:v>4.9005000000000008E-14</c:v>
                </c:pt>
                <c:pt idx="372" formatCode="0.00E+00">
                  <c:v>8.7928280000000004E-14</c:v>
                </c:pt>
                <c:pt idx="373" formatCode="0.00E+00">
                  <c:v>9.75502E-14</c:v>
                </c:pt>
                <c:pt idx="374" formatCode="0.00E+00">
                  <c:v>9.0875840000000017E-14</c:v>
                </c:pt>
                <c:pt idx="375" formatCode="0.00E+00">
                  <c:v>8.9278640000000004E-14</c:v>
                </c:pt>
                <c:pt idx="376" formatCode="0.00E+00">
                  <c:v>1.0844020000000002E-13</c:v>
                </c:pt>
                <c:pt idx="377" formatCode="0.00E+00">
                  <c:v>1.7047931999999999E-13</c:v>
                </c:pt>
                <c:pt idx="378" formatCode="0.00E+00">
                  <c:v>2.7307764E-13</c:v>
                </c:pt>
                <c:pt idx="379" formatCode="0.00E+00">
                  <c:v>3.4884784000000001E-13</c:v>
                </c:pt>
                <c:pt idx="380" formatCode="0.00E+00">
                  <c:v>3.5740012000000005E-13</c:v>
                </c:pt>
                <c:pt idx="381" formatCode="0.00E+00">
                  <c:v>2.8387568000000002E-13</c:v>
                </c:pt>
                <c:pt idx="382" formatCode="0.00E+00">
                  <c:v>1.8399744000000003E-13</c:v>
                </c:pt>
                <c:pt idx="383" formatCode="0.00E+00">
                  <c:v>1.1756844E-13</c:v>
                </c:pt>
                <c:pt idx="384" formatCode="0.00E+00">
                  <c:v>8.9022120000000005E-14</c:v>
                </c:pt>
                <c:pt idx="385" formatCode="0.00E+00">
                  <c:v>9.229880000000001E-14</c:v>
                </c:pt>
                <c:pt idx="386" formatCode="0.00E+00">
                  <c:v>1.1577764000000001E-13</c:v>
                </c:pt>
                <c:pt idx="387" formatCode="0.00E+00">
                  <c:v>1.3739792000000002E-13</c:v>
                </c:pt>
                <c:pt idx="388" formatCode="0.00E+00">
                  <c:v>1.2810028E-13</c:v>
                </c:pt>
                <c:pt idx="389" formatCode="0.00E+00">
                  <c:v>9.9578160000000006E-14</c:v>
                </c:pt>
                <c:pt idx="390" formatCode="0.00E+00">
                  <c:v>7.5131320000000006E-14</c:v>
                </c:pt>
                <c:pt idx="391" formatCode="0.00E+00">
                  <c:v>6.0349959999999997E-14</c:v>
                </c:pt>
                <c:pt idx="392" formatCode="0.00E+00">
                  <c:v>5.4338680000000009E-14</c:v>
                </c:pt>
                <c:pt idx="393" formatCode="0.00E+00">
                  <c:v>4.9285719999999998E-14</c:v>
                </c:pt>
                <c:pt idx="394" formatCode="0.00E+00">
                  <c:v>4.1605608000000001E-14</c:v>
                </c:pt>
                <c:pt idx="395" formatCode="0.00E+00">
                  <c:v>3.4085216E-14</c:v>
                </c:pt>
                <c:pt idx="396" formatCode="0.00E+00">
                  <c:v>2.7458287999999999E-14</c:v>
                </c:pt>
                <c:pt idx="397" formatCode="0.00E+00">
                  <c:v>2.1314392000000004E-14</c:v>
                </c:pt>
                <c:pt idx="398" formatCode="0.00E+00">
                  <c:v>1.4888324000000002E-14</c:v>
                </c:pt>
                <c:pt idx="399" formatCode="0.00E+00">
                  <c:v>6.3350760000000003E-15</c:v>
                </c:pt>
                <c:pt idx="400" formatCode="0.00E+00">
                  <c:v>7.3263080000000009E-15</c:v>
                </c:pt>
                <c:pt idx="401" formatCode="0.00E+00">
                  <c:v>2.3153592000000004E-14</c:v>
                </c:pt>
                <c:pt idx="402" formatCode="0.00E+00">
                  <c:v>3.9123172000000005E-14</c:v>
                </c:pt>
                <c:pt idx="403" formatCode="0.00E+00">
                  <c:v>5.7547600000000008E-14</c:v>
                </c:pt>
                <c:pt idx="404" formatCode="0.00E+00">
                  <c:v>7.8001440000000002E-14</c:v>
                </c:pt>
                <c:pt idx="405" formatCode="0.00E+00">
                  <c:v>8.885756000000001E-14</c:v>
                </c:pt>
                <c:pt idx="406" formatCode="0.00E+00">
                  <c:v>8.4617720000000003E-14</c:v>
                </c:pt>
                <c:pt idx="407" formatCode="0.00E+00">
                  <c:v>7.7096359999999994E-14</c:v>
                </c:pt>
                <c:pt idx="408" formatCode="0.00E+00">
                  <c:v>6.8645720000000003E-14</c:v>
                </c:pt>
                <c:pt idx="409" formatCode="0.00E+00">
                  <c:v>6.0954959999999998E-14</c:v>
                </c:pt>
                <c:pt idx="410" formatCode="0.00E+00">
                  <c:v>5.5553520000000004E-14</c:v>
                </c:pt>
                <c:pt idx="411" formatCode="0.00E+00">
                  <c:v>5.1371760000000005E-14</c:v>
                </c:pt>
                <c:pt idx="412" formatCode="0.00E+00">
                  <c:v>4.5694440000000001E-14</c:v>
                </c:pt>
                <c:pt idx="413" formatCode="0.00E+00">
                  <c:v>3.6363404000000002E-14</c:v>
                </c:pt>
                <c:pt idx="414" formatCode="0.00E+00">
                  <c:v>2.5374184000000001E-14</c:v>
                </c:pt>
                <c:pt idx="415" formatCode="0.00E+00">
                  <c:v>1.5477352000000001E-14</c:v>
                </c:pt>
                <c:pt idx="416" formatCode="0.00E+00">
                  <c:v>8.9346400000000004E-15</c:v>
                </c:pt>
                <c:pt idx="417" formatCode="0.00E+00">
                  <c:v>6.8815120000000005E-15</c:v>
                </c:pt>
                <c:pt idx="418" formatCode="0.00E+00">
                  <c:v>8.6166520000000005E-15</c:v>
                </c:pt>
                <c:pt idx="419" formatCode="0.00E+00">
                  <c:v>1.2143076000000001E-14</c:v>
                </c:pt>
                <c:pt idx="420" formatCode="0.00E+00">
                  <c:v>1.6504399999999999E-14</c:v>
                </c:pt>
                <c:pt idx="421" formatCode="0.00E+00">
                  <c:v>2.2559724E-14</c:v>
                </c:pt>
                <c:pt idx="422" formatCode="0.00E+00">
                  <c:v>3.0834188000000003E-14</c:v>
                </c:pt>
                <c:pt idx="423" formatCode="0.00E+00">
                  <c:v>3.6945656000000002E-14</c:v>
                </c:pt>
                <c:pt idx="424" formatCode="0.00E+00">
                  <c:v>3.7719572000000004E-14</c:v>
                </c:pt>
                <c:pt idx="425" formatCode="0.00E+00">
                  <c:v>3.6622828000000001E-14</c:v>
                </c:pt>
                <c:pt idx="426" formatCode="0.00E+00">
                  <c:v>3.5711940000000004E-14</c:v>
                </c:pt>
                <c:pt idx="427" formatCode="0.00E+00">
                  <c:v>3.6169320000000001E-14</c:v>
                </c:pt>
                <c:pt idx="428" formatCode="0.00E+00">
                  <c:v>3.6270476000000002E-14</c:v>
                </c:pt>
                <c:pt idx="429" formatCode="0.00E+00">
                  <c:v>4.0182164000000001E-14</c:v>
                </c:pt>
                <c:pt idx="430" formatCode="0.00E+00">
                  <c:v>6.3500800000000002E-14</c:v>
                </c:pt>
                <c:pt idx="431" formatCode="0.00E+00">
                  <c:v>1.2205028000000002E-13</c:v>
                </c:pt>
                <c:pt idx="432" formatCode="0.00E+00">
                  <c:v>2.2891264000000001E-13</c:v>
                </c:pt>
                <c:pt idx="433" formatCode="0.00E+00">
                  <c:v>3.5620464000000001E-13</c:v>
                </c:pt>
                <c:pt idx="434" formatCode="0.00E+00">
                  <c:v>4.443846E-13</c:v>
                </c:pt>
                <c:pt idx="435" formatCode="0.00E+00">
                  <c:v>4.5743808000000006E-13</c:v>
                </c:pt>
                <c:pt idx="436" formatCode="0.00E+00">
                  <c:v>4.1056752000000003E-13</c:v>
                </c:pt>
                <c:pt idx="437" formatCode="0.00E+00">
                  <c:v>3.5977656000000002E-13</c:v>
                </c:pt>
                <c:pt idx="438" formatCode="0.00E+00">
                  <c:v>3.2774060000000002E-13</c:v>
                </c:pt>
                <c:pt idx="439" formatCode="0.00E+00">
                  <c:v>3.2065484000000004E-13</c:v>
                </c:pt>
                <c:pt idx="440" formatCode="0.00E+00">
                  <c:v>3.4726032000000007E-13</c:v>
                </c:pt>
                <c:pt idx="441" formatCode="0.00E+00">
                  <c:v>3.8197764000000008E-13</c:v>
                </c:pt>
                <c:pt idx="442" formatCode="0.00E+00">
                  <c:v>4.0249924000000004E-13</c:v>
                </c:pt>
                <c:pt idx="443" formatCode="0.00E+00">
                  <c:v>4.1130804000000004E-13</c:v>
                </c:pt>
                <c:pt idx="444" formatCode="0.00E+00">
                  <c:v>4.2024268000000006E-13</c:v>
                </c:pt>
                <c:pt idx="445" formatCode="0.00E+00">
                  <c:v>4.5407428000000004E-13</c:v>
                </c:pt>
                <c:pt idx="446" formatCode="0.00E+00">
                  <c:v>5.0732880000000003E-13</c:v>
                </c:pt>
                <c:pt idx="447" formatCode="0.00E+00">
                  <c:v>5.8075160000000004E-13</c:v>
                </c:pt>
                <c:pt idx="448" formatCode="0.00E+00">
                  <c:v>7.1346440000000009E-13</c:v>
                </c:pt>
                <c:pt idx="449" formatCode="0.00E+00">
                  <c:v>8.192184E-13</c:v>
                </c:pt>
                <c:pt idx="450" formatCode="0.00E+00">
                  <c:v>8.2284840000000006E-13</c:v>
                </c:pt>
                <c:pt idx="451" formatCode="0.00E+00">
                  <c:v>7.8383800000000008E-13</c:v>
                </c:pt>
                <c:pt idx="452" formatCode="0.00E+00">
                  <c:v>7.6370360000000013E-13</c:v>
                </c:pt>
                <c:pt idx="453" formatCode="0.00E+00">
                  <c:v>7.8388640000000005E-13</c:v>
                </c:pt>
                <c:pt idx="454" formatCode="0.00E+00">
                  <c:v>8.1975080000000007E-13</c:v>
                </c:pt>
                <c:pt idx="455" formatCode="0.00E+00">
                  <c:v>7.9095280000000008E-13</c:v>
                </c:pt>
                <c:pt idx="456" formatCode="0.00E+00">
                  <c:v>6.4991520000000008E-13</c:v>
                </c:pt>
                <c:pt idx="457" formatCode="0.00E+00">
                  <c:v>5.3249680000000007E-13</c:v>
                </c:pt>
                <c:pt idx="458" formatCode="0.00E+00">
                  <c:v>5.901896000000001E-13</c:v>
                </c:pt>
                <c:pt idx="459" formatCode="0.00E+00">
                  <c:v>7.7014080000000015E-13</c:v>
                </c:pt>
                <c:pt idx="460" formatCode="0.00E+00">
                  <c:v>9.8571440000000016E-13</c:v>
                </c:pt>
                <c:pt idx="461" formatCode="0.00E+00">
                  <c:v>1.1097636E-12</c:v>
                </c:pt>
                <c:pt idx="462" formatCode="0.00E+00">
                  <c:v>1.0452948E-12</c:v>
                </c:pt>
                <c:pt idx="463" formatCode="0.00E+00">
                  <c:v>8.7850840000000005E-13</c:v>
                </c:pt>
                <c:pt idx="464" formatCode="0.00E+00">
                  <c:v>7.2285400000000008E-13</c:v>
                </c:pt>
                <c:pt idx="465" formatCode="0.00E+00">
                  <c:v>6.0930760000000008E-13</c:v>
                </c:pt>
                <c:pt idx="466" formatCode="0.00E+00">
                  <c:v>5.3719160000000007E-13</c:v>
                </c:pt>
                <c:pt idx="467" formatCode="0.00E+00">
                  <c:v>5.0292440000000006E-13</c:v>
                </c:pt>
                <c:pt idx="468" formatCode="0.00E+00">
                  <c:v>4.9135680000000001E-13</c:v>
                </c:pt>
                <c:pt idx="469" formatCode="0.00E+00">
                  <c:v>4.7510408000000004E-13</c:v>
                </c:pt>
                <c:pt idx="470" formatCode="0.00E+00">
                  <c:v>4.5259324000000002E-13</c:v>
                </c:pt>
                <c:pt idx="471" formatCode="0.00E+00">
                  <c:v>4.4095304000000006E-13</c:v>
                </c:pt>
                <c:pt idx="472" formatCode="0.00E+00">
                  <c:v>4.4501864000000005E-13</c:v>
                </c:pt>
                <c:pt idx="473" formatCode="0.00E+00">
                  <c:v>4.630476400000001E-13</c:v>
                </c:pt>
                <c:pt idx="474" formatCode="0.00E+00">
                  <c:v>4.9445439999999999E-13</c:v>
                </c:pt>
                <c:pt idx="475" formatCode="0.00E+00">
                  <c:v>5.4299960000000008E-13</c:v>
                </c:pt>
                <c:pt idx="476" formatCode="0.00E+00">
                  <c:v>6.1511560000000009E-13</c:v>
                </c:pt>
                <c:pt idx="477" formatCode="0.00E+00">
                  <c:v>7.1762680000000011E-13</c:v>
                </c:pt>
                <c:pt idx="478" formatCode="0.00E+00">
                  <c:v>8.4845200000000013E-13</c:v>
                </c:pt>
                <c:pt idx="479" formatCode="0.00E+00">
                  <c:v>9.6519280000000005E-13</c:v>
                </c:pt>
                <c:pt idx="480" formatCode="0.00E+00">
                  <c:v>9.7071040000000004E-13</c:v>
                </c:pt>
                <c:pt idx="481" formatCode="0.00E+00">
                  <c:v>8.4951680000000007E-13</c:v>
                </c:pt>
                <c:pt idx="482" formatCode="0.00E+00">
                  <c:v>6.9211999999999998E-13</c:v>
                </c:pt>
                <c:pt idx="483" formatCode="0.00E+00">
                  <c:v>5.4662960000000004E-13</c:v>
                </c:pt>
                <c:pt idx="484" formatCode="0.00E+00">
                  <c:v>4.2781728000000002E-13</c:v>
                </c:pt>
                <c:pt idx="485" formatCode="0.00E+00">
                  <c:v>3.5296668000000005E-13</c:v>
                </c:pt>
                <c:pt idx="486" formatCode="0.00E+00">
                  <c:v>3.1508884000000003E-13</c:v>
                </c:pt>
                <c:pt idx="487" formatCode="0.00E+00">
                  <c:v>2.9775196000000002E-13</c:v>
                </c:pt>
                <c:pt idx="488" formatCode="0.00E+00">
                  <c:v>2.9275708000000003E-13</c:v>
                </c:pt>
                <c:pt idx="489" formatCode="0.00E+00">
                  <c:v>2.9719536000000001E-13</c:v>
                </c:pt>
                <c:pt idx="490" formatCode="0.00E+00">
                  <c:v>3.0902432000000001E-13</c:v>
                </c:pt>
                <c:pt idx="491" formatCode="0.00E+00">
                  <c:v>3.227554E-13</c:v>
                </c:pt>
                <c:pt idx="492" formatCode="0.00E+00">
                  <c:v>3.2497695999999999E-13</c:v>
                </c:pt>
                <c:pt idx="493" formatCode="0.00E+00">
                  <c:v>3.0270328000000003E-13</c:v>
                </c:pt>
                <c:pt idx="494" formatCode="0.00E+00">
                  <c:v>2.5389671999999999E-13</c:v>
                </c:pt>
                <c:pt idx="495" formatCode="0.00E+00">
                  <c:v>1.9419047999999999E-13</c:v>
                </c:pt>
                <c:pt idx="496" formatCode="0.00E+00">
                  <c:v>1.4362216000000001E-13</c:v>
                </c:pt>
                <c:pt idx="497" formatCode="0.00E+00">
                  <c:v>1.0696884E-13</c:v>
                </c:pt>
                <c:pt idx="498" formatCode="0.00E+00">
                  <c:v>8.1374920000000008E-14</c:v>
                </c:pt>
                <c:pt idx="499" formatCode="0.00E+00">
                  <c:v>6.3708920000000006E-14</c:v>
                </c:pt>
              </c:numCache>
            </c:numRef>
          </c:yVal>
          <c:smooth val="1"/>
          <c:extLst>
            <c:ext xmlns:c16="http://schemas.microsoft.com/office/drawing/2014/chart" uri="{C3380CC4-5D6E-409C-BE32-E72D297353CC}">
              <c16:uniqueId val="{00000000-3BA1-4E1F-AC67-9234E6B2B671}"/>
            </c:ext>
          </c:extLst>
        </c:ser>
        <c:ser>
          <c:idx val="4"/>
          <c:order val="1"/>
          <c:tx>
            <c:v>Lower Baffle - Y Response</c:v>
          </c:tx>
          <c:spPr>
            <a:ln w="12700" cap="rnd">
              <a:solidFill>
                <a:schemeClr val="accent2"/>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ASD'!$F$3:$F$502</c:f>
              <c:numCache>
                <c:formatCode>General</c:formatCode>
                <c:ptCount val="500"/>
                <c:pt idx="0">
                  <c:v>2.6894570147385338E-14</c:v>
                </c:pt>
                <c:pt idx="1">
                  <c:v>1.5351318723655107E-13</c:v>
                </c:pt>
                <c:pt idx="2">
                  <c:v>4.1110415206619206E-13</c:v>
                </c:pt>
                <c:pt idx="3">
                  <c:v>6.6932737786817015E-13</c:v>
                </c:pt>
                <c:pt idx="4">
                  <c:v>1.1489463881048268E-12</c:v>
                </c:pt>
                <c:pt idx="5">
                  <c:v>1.3430891699095869E-12</c:v>
                </c:pt>
                <c:pt idx="6">
                  <c:v>1.6868920053890985E-12</c:v>
                </c:pt>
                <c:pt idx="7">
                  <c:v>2.1051974494391918E-12</c:v>
                </c:pt>
                <c:pt idx="8">
                  <c:v>2.7120102449083346E-12</c:v>
                </c:pt>
                <c:pt idx="9">
                  <c:v>2.8757410049393723E-12</c:v>
                </c:pt>
                <c:pt idx="10">
                  <c:v>3.2225846502990016E-12</c:v>
                </c:pt>
                <c:pt idx="11">
                  <c:v>3.6056209352719206E-12</c:v>
                </c:pt>
                <c:pt idx="12">
                  <c:v>4.0605810432681185E-12</c:v>
                </c:pt>
                <c:pt idx="13">
                  <c:v>4.1802935800971324E-12</c:v>
                </c:pt>
                <c:pt idx="14">
                  <c:v>3.8546642572475668E-12</c:v>
                </c:pt>
                <c:pt idx="15">
                  <c:v>3.5263119754414912E-12</c:v>
                </c:pt>
                <c:pt idx="16">
                  <c:v>3.331528251575932E-12</c:v>
                </c:pt>
                <c:pt idx="17">
                  <c:v>3.3641929644946985E-12</c:v>
                </c:pt>
                <c:pt idx="18">
                  <c:v>3.4558754994871046E-12</c:v>
                </c:pt>
                <c:pt idx="19">
                  <c:v>3.2237068464836039E-12</c:v>
                </c:pt>
                <c:pt idx="20">
                  <c:v>2.9517023293022445E-12</c:v>
                </c:pt>
                <c:pt idx="21">
                  <c:v>2.241308673416569E-12</c:v>
                </c:pt>
                <c:pt idx="22">
                  <c:v>1.7185053261509774E-12</c:v>
                </c:pt>
                <c:pt idx="23">
                  <c:v>1.2266179281170559E-12</c:v>
                </c:pt>
                <c:pt idx="24">
                  <c:v>8.0304661505288481E-13</c:v>
                </c:pt>
                <c:pt idx="25">
                  <c:v>5.2837557437802802E-13</c:v>
                </c:pt>
                <c:pt idx="26">
                  <c:v>3.2051806876310572E-13</c:v>
                </c:pt>
                <c:pt idx="27">
                  <c:v>1.9002233129546632E-13</c:v>
                </c:pt>
                <c:pt idx="28">
                  <c:v>1.1375584150607492E-13</c:v>
                </c:pt>
                <c:pt idx="29">
                  <c:v>7.5196417347428951E-14</c:v>
                </c:pt>
                <c:pt idx="30">
                  <c:v>5.7722804129211888E-14</c:v>
                </c:pt>
                <c:pt idx="31">
                  <c:v>5.4396365077242311E-14</c:v>
                </c:pt>
                <c:pt idx="32">
                  <c:v>5.6416671575725652E-14</c:v>
                </c:pt>
                <c:pt idx="33">
                  <c:v>5.243393032223352E-14</c:v>
                </c:pt>
                <c:pt idx="34">
                  <c:v>4.2080191719724737E-14</c:v>
                </c:pt>
                <c:pt idx="35">
                  <c:v>8.3188839158471261E-14</c:v>
                </c:pt>
                <c:pt idx="36">
                  <c:v>6.2158216701518733E-14</c:v>
                </c:pt>
                <c:pt idx="37">
                  <c:v>5.8569741269587509E-14</c:v>
                </c:pt>
                <c:pt idx="38">
                  <c:v>5.1521492036969935E-14</c:v>
                </c:pt>
                <c:pt idx="39">
                  <c:v>4.0346789372054669E-14</c:v>
                </c:pt>
                <c:pt idx="40">
                  <c:v>7.29011650384735E-14</c:v>
                </c:pt>
                <c:pt idx="41">
                  <c:v>5.2967377220533342E-14</c:v>
                </c:pt>
                <c:pt idx="42">
                  <c:v>4.8456668836659347E-14</c:v>
                </c:pt>
                <c:pt idx="43">
                  <c:v>4.5762280096636659E-14</c:v>
                </c:pt>
                <c:pt idx="44">
                  <c:v>4.9293967393644011E-14</c:v>
                </c:pt>
                <c:pt idx="45">
                  <c:v>3.8209751721764937E-14</c:v>
                </c:pt>
                <c:pt idx="46">
                  <c:v>5.6568969738238743E-14</c:v>
                </c:pt>
                <c:pt idx="47">
                  <c:v>4.9550887126606974E-14</c:v>
                </c:pt>
                <c:pt idx="48">
                  <c:v>7.1520761194901936E-14</c:v>
                </c:pt>
                <c:pt idx="49">
                  <c:v>5.8422638416078964E-14</c:v>
                </c:pt>
                <c:pt idx="50">
                  <c:v>5.6230890437940973E-14</c:v>
                </c:pt>
                <c:pt idx="51">
                  <c:v>6.2183963561975793E-14</c:v>
                </c:pt>
                <c:pt idx="52">
                  <c:v>5.46787333636367E-14</c:v>
                </c:pt>
                <c:pt idx="53">
                  <c:v>5.1643842451278746E-14</c:v>
                </c:pt>
                <c:pt idx="54">
                  <c:v>5.8341055402906668E-14</c:v>
                </c:pt>
                <c:pt idx="55">
                  <c:v>5.0099029893634868E-14</c:v>
                </c:pt>
                <c:pt idx="56">
                  <c:v>5.1648243616662958E-14</c:v>
                </c:pt>
                <c:pt idx="57">
                  <c:v>3.1935649532045945E-14</c:v>
                </c:pt>
                <c:pt idx="58">
                  <c:v>1.2838940056840879E-13</c:v>
                </c:pt>
                <c:pt idx="59">
                  <c:v>1.1289819569822143E-13</c:v>
                </c:pt>
                <c:pt idx="60">
                  <c:v>9.4286364149958375E-14</c:v>
                </c:pt>
                <c:pt idx="61">
                  <c:v>3.4473015270969982E-14</c:v>
                </c:pt>
                <c:pt idx="62">
                  <c:v>4.9663955764809509E-14</c:v>
                </c:pt>
                <c:pt idx="63">
                  <c:v>5.7534602418748573E-14</c:v>
                </c:pt>
                <c:pt idx="64">
                  <c:v>5.9266834107731602E-14</c:v>
                </c:pt>
                <c:pt idx="65">
                  <c:v>6.5815106414668598E-14</c:v>
                </c:pt>
                <c:pt idx="66">
                  <c:v>7.448366315771824E-14</c:v>
                </c:pt>
                <c:pt idx="67">
                  <c:v>7.693405890816912E-14</c:v>
                </c:pt>
                <c:pt idx="68">
                  <c:v>6.0118930525839184E-14</c:v>
                </c:pt>
                <c:pt idx="69">
                  <c:v>6.0166572638127897E-14</c:v>
                </c:pt>
                <c:pt idx="70">
                  <c:v>6.1719072290309627E-14</c:v>
                </c:pt>
                <c:pt idx="71">
                  <c:v>6.1878757204322548E-14</c:v>
                </c:pt>
                <c:pt idx="72">
                  <c:v>5.6328872030592152E-14</c:v>
                </c:pt>
                <c:pt idx="73">
                  <c:v>7.1619846815821891E-14</c:v>
                </c:pt>
                <c:pt idx="74">
                  <c:v>7.985501515862951E-14</c:v>
                </c:pt>
                <c:pt idx="75">
                  <c:v>8.1528640850913436E-14</c:v>
                </c:pt>
                <c:pt idx="76">
                  <c:v>6.151550768289854E-14</c:v>
                </c:pt>
                <c:pt idx="77">
                  <c:v>6.2009624491852386E-14</c:v>
                </c:pt>
                <c:pt idx="78">
                  <c:v>6.6442258074248209E-14</c:v>
                </c:pt>
                <c:pt idx="79">
                  <c:v>5.7941102085261596E-14</c:v>
                </c:pt>
                <c:pt idx="80">
                  <c:v>6.5454028661826843E-14</c:v>
                </c:pt>
                <c:pt idx="81">
                  <c:v>6.8325732348686487E-14</c:v>
                </c:pt>
                <c:pt idx="82">
                  <c:v>7.2166467763925677E-14</c:v>
                </c:pt>
                <c:pt idx="83">
                  <c:v>5.9329624719503285E-14</c:v>
                </c:pt>
                <c:pt idx="84">
                  <c:v>6.5846755140585706E-14</c:v>
                </c:pt>
                <c:pt idx="85">
                  <c:v>6.9341841654696795E-14</c:v>
                </c:pt>
                <c:pt idx="86">
                  <c:v>5.8906720555084345E-14</c:v>
                </c:pt>
                <c:pt idx="87">
                  <c:v>6.1616856611506046E-14</c:v>
                </c:pt>
                <c:pt idx="88">
                  <c:v>5.9660264006484826E-14</c:v>
                </c:pt>
                <c:pt idx="89">
                  <c:v>6.2917889085686974E-14</c:v>
                </c:pt>
                <c:pt idx="90">
                  <c:v>6.6922722386816048E-14</c:v>
                </c:pt>
                <c:pt idx="91">
                  <c:v>7.1078740227689414E-14</c:v>
                </c:pt>
                <c:pt idx="92">
                  <c:v>7.1732334447901045E-14</c:v>
                </c:pt>
                <c:pt idx="93">
                  <c:v>7.0865744994244693E-14</c:v>
                </c:pt>
                <c:pt idx="94">
                  <c:v>7.8465205037611605E-14</c:v>
                </c:pt>
                <c:pt idx="95">
                  <c:v>9.0311512178621284E-14</c:v>
                </c:pt>
                <c:pt idx="96">
                  <c:v>9.0738897897477942E-14</c:v>
                </c:pt>
                <c:pt idx="97">
                  <c:v>9.8484594683965307E-14</c:v>
                </c:pt>
                <c:pt idx="98">
                  <c:v>1.1684069255383396E-13</c:v>
                </c:pt>
                <c:pt idx="99">
                  <c:v>1.3834186002447636E-13</c:v>
                </c:pt>
                <c:pt idx="100">
                  <c:v>1.6760461578305915E-13</c:v>
                </c:pt>
                <c:pt idx="101">
                  <c:v>2.1794467435913703E-13</c:v>
                </c:pt>
                <c:pt idx="102">
                  <c:v>3.9165070447709659E-13</c:v>
                </c:pt>
                <c:pt idx="103">
                  <c:v>3.7685804238784311E-13</c:v>
                </c:pt>
                <c:pt idx="104">
                  <c:v>3.1396147604776596E-13</c:v>
                </c:pt>
                <c:pt idx="105">
                  <c:v>5.9796834326777418E-13</c:v>
                </c:pt>
                <c:pt idx="106">
                  <c:v>3.5580844935113536E-13</c:v>
                </c:pt>
                <c:pt idx="107">
                  <c:v>1.9027873824613534E-13</c:v>
                </c:pt>
                <c:pt idx="108">
                  <c:v>1.1876269029808203E-13</c:v>
                </c:pt>
                <c:pt idx="109">
                  <c:v>1.009770465729763E-13</c:v>
                </c:pt>
                <c:pt idx="110">
                  <c:v>9.3250586564774441E-14</c:v>
                </c:pt>
                <c:pt idx="111">
                  <c:v>8.3271438892852918E-14</c:v>
                </c:pt>
                <c:pt idx="112">
                  <c:v>2.0503275728955661E-14</c:v>
                </c:pt>
                <c:pt idx="113">
                  <c:v>4.4925344514840682E-14</c:v>
                </c:pt>
                <c:pt idx="114">
                  <c:v>4.134348515093508E-14</c:v>
                </c:pt>
                <c:pt idx="115">
                  <c:v>3.4739108046867112E-14</c:v>
                </c:pt>
                <c:pt idx="116">
                  <c:v>3.683161417829694E-14</c:v>
                </c:pt>
                <c:pt idx="117">
                  <c:v>2.3848727134389652E-14</c:v>
                </c:pt>
                <c:pt idx="118">
                  <c:v>1.2722054526028058E-14</c:v>
                </c:pt>
                <c:pt idx="119">
                  <c:v>1.4495404356641348E-14</c:v>
                </c:pt>
                <c:pt idx="120">
                  <c:v>1.2556192350135861E-14</c:v>
                </c:pt>
                <c:pt idx="121">
                  <c:v>2.2901315884381395E-14</c:v>
                </c:pt>
                <c:pt idx="122">
                  <c:v>3.7279866639210431E-14</c:v>
                </c:pt>
                <c:pt idx="123">
                  <c:v>5.1658762352036663E-14</c:v>
                </c:pt>
                <c:pt idx="124">
                  <c:v>8.2806605758945724E-14</c:v>
                </c:pt>
                <c:pt idx="125">
                  <c:v>1.0763901450115863E-13</c:v>
                </c:pt>
                <c:pt idx="126">
                  <c:v>2.67998957175249E-13</c:v>
                </c:pt>
                <c:pt idx="127">
                  <c:v>2.6870223153260045E-13</c:v>
                </c:pt>
                <c:pt idx="128">
                  <c:v>1.0296720755638288E-13</c:v>
                </c:pt>
                <c:pt idx="129">
                  <c:v>6.7839533788589329E-14</c:v>
                </c:pt>
                <c:pt idx="130">
                  <c:v>1.2618451434932607E-13</c:v>
                </c:pt>
                <c:pt idx="131">
                  <c:v>3.1522238203560863E-13</c:v>
                </c:pt>
                <c:pt idx="132">
                  <c:v>4.1978125195277973E-13</c:v>
                </c:pt>
                <c:pt idx="133">
                  <c:v>3.8374809307489689E-13</c:v>
                </c:pt>
                <c:pt idx="134">
                  <c:v>8.2571496489814983E-13</c:v>
                </c:pt>
                <c:pt idx="135">
                  <c:v>1.1440375252444402E-12</c:v>
                </c:pt>
                <c:pt idx="136">
                  <c:v>1.828800956988167E-12</c:v>
                </c:pt>
                <c:pt idx="137">
                  <c:v>2.0890720590309342E-12</c:v>
                </c:pt>
                <c:pt idx="138">
                  <c:v>1.1396547027618848E-12</c:v>
                </c:pt>
                <c:pt idx="139">
                  <c:v>6.8485638208466513E-13</c:v>
                </c:pt>
                <c:pt idx="140">
                  <c:v>4.2956980679952777E-13</c:v>
                </c:pt>
                <c:pt idx="141">
                  <c:v>4.0512258035925277E-13</c:v>
                </c:pt>
                <c:pt idx="142">
                  <c:v>3.4310590271764247E-13</c:v>
                </c:pt>
                <c:pt idx="143">
                  <c:v>2.7675978240878209E-13</c:v>
                </c:pt>
                <c:pt idx="144">
                  <c:v>2.7213365256122129E-13</c:v>
                </c:pt>
                <c:pt idx="145">
                  <c:v>2.6287566797201155E-13</c:v>
                </c:pt>
                <c:pt idx="146">
                  <c:v>2.4958917744344854E-13</c:v>
                </c:pt>
                <c:pt idx="147">
                  <c:v>2.0456306829072434E-13</c:v>
                </c:pt>
                <c:pt idx="148">
                  <c:v>2.0764924718372295E-13</c:v>
                </c:pt>
                <c:pt idx="149">
                  <c:v>2.4980600408604356E-13</c:v>
                </c:pt>
                <c:pt idx="150">
                  <c:v>5.9974657278704749E-13</c:v>
                </c:pt>
                <c:pt idx="151">
                  <c:v>5.2798721163362278E-13</c:v>
                </c:pt>
                <c:pt idx="152">
                  <c:v>5.2689954510427242E-13</c:v>
                </c:pt>
                <c:pt idx="153">
                  <c:v>5.2536542760836583E-13</c:v>
                </c:pt>
                <c:pt idx="154">
                  <c:v>4.6597461666740239E-13</c:v>
                </c:pt>
                <c:pt idx="155">
                  <c:v>3.5337658556165799E-13</c:v>
                </c:pt>
                <c:pt idx="156">
                  <c:v>3.3794835981870445E-13</c:v>
                </c:pt>
                <c:pt idx="157">
                  <c:v>1.5308426266386988E-12</c:v>
                </c:pt>
                <c:pt idx="158">
                  <c:v>3.0061400329752037E-12</c:v>
                </c:pt>
                <c:pt idx="159">
                  <c:v>3.6416590394797977E-12</c:v>
                </c:pt>
                <c:pt idx="160">
                  <c:v>2.9464973698485915E-12</c:v>
                </c:pt>
                <c:pt idx="161">
                  <c:v>1.7220448639341912E-12</c:v>
                </c:pt>
                <c:pt idx="162">
                  <c:v>1.1414898144550199E-12</c:v>
                </c:pt>
                <c:pt idx="163">
                  <c:v>1.1677443174909246E-12</c:v>
                </c:pt>
                <c:pt idx="164">
                  <c:v>1.230037338477561E-12</c:v>
                </c:pt>
                <c:pt idx="165">
                  <c:v>1.0073993613746932E-12</c:v>
                </c:pt>
                <c:pt idx="166">
                  <c:v>5.2036564141640529E-13</c:v>
                </c:pt>
                <c:pt idx="167">
                  <c:v>3.4044941312214614E-13</c:v>
                </c:pt>
                <c:pt idx="168">
                  <c:v>2.2521680379506064E-13</c:v>
                </c:pt>
                <c:pt idx="169">
                  <c:v>1.4248306864636013E-13</c:v>
                </c:pt>
                <c:pt idx="170">
                  <c:v>1.25833989113546E-13</c:v>
                </c:pt>
                <c:pt idx="171">
                  <c:v>1.1667159034177827E-13</c:v>
                </c:pt>
                <c:pt idx="172">
                  <c:v>1.4310493099295255E-13</c:v>
                </c:pt>
                <c:pt idx="173">
                  <c:v>1.7021419688118107E-13</c:v>
                </c:pt>
                <c:pt idx="174">
                  <c:v>1.9588522065542286E-13</c:v>
                </c:pt>
                <c:pt idx="175">
                  <c:v>1.4016243631588775E-13</c:v>
                </c:pt>
                <c:pt idx="176">
                  <c:v>6.5844743775307894E-14</c:v>
                </c:pt>
                <c:pt idx="177">
                  <c:v>5.9013693999520231E-14</c:v>
                </c:pt>
                <c:pt idx="178">
                  <c:v>6.2654797294989516E-14</c:v>
                </c:pt>
                <c:pt idx="179">
                  <c:v>3.382596815747437E-14</c:v>
                </c:pt>
                <c:pt idx="180">
                  <c:v>1.4186456161301253E-14</c:v>
                </c:pt>
                <c:pt idx="181">
                  <c:v>1.5348958520695416E-14</c:v>
                </c:pt>
                <c:pt idx="182">
                  <c:v>2.1201244385675795E-14</c:v>
                </c:pt>
                <c:pt idx="183">
                  <c:v>2.6965479803377426E-14</c:v>
                </c:pt>
                <c:pt idx="184">
                  <c:v>2.9330624611338987E-14</c:v>
                </c:pt>
                <c:pt idx="185">
                  <c:v>3.8832851316934507E-14</c:v>
                </c:pt>
                <c:pt idx="186">
                  <c:v>3.7907946674039452E-14</c:v>
                </c:pt>
                <c:pt idx="187">
                  <c:v>3.9893292627461266E-14</c:v>
                </c:pt>
                <c:pt idx="188">
                  <c:v>4.8567648214582935E-14</c:v>
                </c:pt>
                <c:pt idx="189">
                  <c:v>5.1010303230759685E-14</c:v>
                </c:pt>
                <c:pt idx="190">
                  <c:v>6.6911587498160676E-14</c:v>
                </c:pt>
                <c:pt idx="191">
                  <c:v>7.0058996911174304E-14</c:v>
                </c:pt>
                <c:pt idx="192">
                  <c:v>5.5659347462881602E-14</c:v>
                </c:pt>
                <c:pt idx="193">
                  <c:v>4.1287208158876086E-14</c:v>
                </c:pt>
                <c:pt idx="194">
                  <c:v>4.1287834441621051E-14</c:v>
                </c:pt>
                <c:pt idx="195">
                  <c:v>5.9497714576086597E-14</c:v>
                </c:pt>
                <c:pt idx="196">
                  <c:v>6.8768648034571984E-14</c:v>
                </c:pt>
                <c:pt idx="197">
                  <c:v>6.9605114132812473E-14</c:v>
                </c:pt>
                <c:pt idx="198">
                  <c:v>7.070326356282352E-14</c:v>
                </c:pt>
                <c:pt idx="199">
                  <c:v>6.2870529563831858E-14</c:v>
                </c:pt>
                <c:pt idx="200">
                  <c:v>5.9688176654287466E-14</c:v>
                </c:pt>
                <c:pt idx="201">
                  <c:v>5.1743701226603133E-14</c:v>
                </c:pt>
                <c:pt idx="202">
                  <c:v>4.6613791338327778E-14</c:v>
                </c:pt>
                <c:pt idx="203">
                  <c:v>3.7630721016212236E-14</c:v>
                </c:pt>
                <c:pt idx="204">
                  <c:v>2.5786595236565243E-14</c:v>
                </c:pt>
                <c:pt idx="205">
                  <c:v>1.9871643567127452E-14</c:v>
                </c:pt>
                <c:pt idx="206">
                  <c:v>2.8921872660633788E-14</c:v>
                </c:pt>
                <c:pt idx="207">
                  <c:v>5.5552949264932756E-14</c:v>
                </c:pt>
                <c:pt idx="208">
                  <c:v>8.9388501404546019E-14</c:v>
                </c:pt>
                <c:pt idx="209">
                  <c:v>1.4644680977923747E-13</c:v>
                </c:pt>
                <c:pt idx="210">
                  <c:v>2.4498072943145928E-13</c:v>
                </c:pt>
                <c:pt idx="211">
                  <c:v>4.7196204977641689E-13</c:v>
                </c:pt>
                <c:pt idx="212">
                  <c:v>7.1641387422094953E-13</c:v>
                </c:pt>
                <c:pt idx="213">
                  <c:v>4.8672710452328908E-13</c:v>
                </c:pt>
                <c:pt idx="214">
                  <c:v>3.3364955950504961E-13</c:v>
                </c:pt>
                <c:pt idx="215">
                  <c:v>4.339137338446554E-13</c:v>
                </c:pt>
                <c:pt idx="216">
                  <c:v>7.9852633719946963E-13</c:v>
                </c:pt>
                <c:pt idx="217">
                  <c:v>8.341402102482054E-13</c:v>
                </c:pt>
                <c:pt idx="218">
                  <c:v>6.3348684518575639E-13</c:v>
                </c:pt>
                <c:pt idx="219">
                  <c:v>6.1514373605106823E-13</c:v>
                </c:pt>
                <c:pt idx="220">
                  <c:v>5.0950009915467125E-13</c:v>
                </c:pt>
                <c:pt idx="221">
                  <c:v>4.2332477898143929E-13</c:v>
                </c:pt>
                <c:pt idx="222">
                  <c:v>4.3309907354503021E-13</c:v>
                </c:pt>
                <c:pt idx="223">
                  <c:v>3.849382149975673E-13</c:v>
                </c:pt>
                <c:pt idx="224">
                  <c:v>3.4497443745117179E-13</c:v>
                </c:pt>
                <c:pt idx="225">
                  <c:v>3.8796435250814837E-13</c:v>
                </c:pt>
                <c:pt idx="226">
                  <c:v>3.4654155198858979E-13</c:v>
                </c:pt>
                <c:pt idx="227">
                  <c:v>4.0029941761785883E-13</c:v>
                </c:pt>
                <c:pt idx="228">
                  <c:v>3.6744087703185618E-13</c:v>
                </c:pt>
                <c:pt idx="229">
                  <c:v>3.8082320762798361E-13</c:v>
                </c:pt>
                <c:pt idx="230">
                  <c:v>3.8379841073494029E-13</c:v>
                </c:pt>
                <c:pt idx="231">
                  <c:v>4.3340909240140409E-13</c:v>
                </c:pt>
                <c:pt idx="232">
                  <c:v>4.4547692529095016E-13</c:v>
                </c:pt>
                <c:pt idx="233">
                  <c:v>4.1183375864677074E-13</c:v>
                </c:pt>
                <c:pt idx="234">
                  <c:v>4.7292203496165759E-13</c:v>
                </c:pt>
                <c:pt idx="235">
                  <c:v>4.4670173075392437E-13</c:v>
                </c:pt>
                <c:pt idx="236">
                  <c:v>4.6364324619994356E-13</c:v>
                </c:pt>
                <c:pt idx="237">
                  <c:v>4.7186863134769809E-13</c:v>
                </c:pt>
                <c:pt idx="238">
                  <c:v>4.743029349940328E-13</c:v>
                </c:pt>
                <c:pt idx="239">
                  <c:v>4.7715552530651798E-13</c:v>
                </c:pt>
                <c:pt idx="240">
                  <c:v>3.8575560386316636E-13</c:v>
                </c:pt>
                <c:pt idx="241">
                  <c:v>4.3739192250192477E-13</c:v>
                </c:pt>
                <c:pt idx="242">
                  <c:v>4.4216594591955929E-13</c:v>
                </c:pt>
                <c:pt idx="243">
                  <c:v>7.876018807991204E-13</c:v>
                </c:pt>
                <c:pt idx="244">
                  <c:v>1.1642345979305508E-12</c:v>
                </c:pt>
                <c:pt idx="245">
                  <c:v>1.1587718305354551E-12</c:v>
                </c:pt>
                <c:pt idx="246">
                  <c:v>8.5110782984175778E-13</c:v>
                </c:pt>
                <c:pt idx="247">
                  <c:v>1.4542575214700389E-12</c:v>
                </c:pt>
                <c:pt idx="248">
                  <c:v>2.7510950491824001E-12</c:v>
                </c:pt>
                <c:pt idx="249" formatCode="0.00E+00">
                  <c:v>2.5504864000000003E-12</c:v>
                </c:pt>
                <c:pt idx="250" formatCode="0.00E+00">
                  <c:v>3.7631484000000001E-12</c:v>
                </c:pt>
                <c:pt idx="251" formatCode="0.00E+00">
                  <c:v>4.4351823999999999E-12</c:v>
                </c:pt>
                <c:pt idx="252" formatCode="0.00E+00">
                  <c:v>4.2816576E-12</c:v>
                </c:pt>
                <c:pt idx="253" formatCode="0.00E+00">
                  <c:v>4.2796248000000002E-12</c:v>
                </c:pt>
                <c:pt idx="254" formatCode="0.00E+00">
                  <c:v>4.5515844E-12</c:v>
                </c:pt>
                <c:pt idx="255" formatCode="0.00E+00">
                  <c:v>5.207840000000001E-12</c:v>
                </c:pt>
                <c:pt idx="256" formatCode="0.00E+00">
                  <c:v>7.1138320000000005E-12</c:v>
                </c:pt>
                <c:pt idx="257" formatCode="0.00E+00">
                  <c:v>1.1485320000000002E-11</c:v>
                </c:pt>
                <c:pt idx="258" formatCode="0.00E+00">
                  <c:v>1.2167276000000001E-11</c:v>
                </c:pt>
                <c:pt idx="259" formatCode="0.00E+00">
                  <c:v>1.1463540000000001E-11</c:v>
                </c:pt>
                <c:pt idx="260" formatCode="0.00E+00">
                  <c:v>8.4424120000000001E-12</c:v>
                </c:pt>
                <c:pt idx="261" formatCode="0.00E+00">
                  <c:v>6.0587120000000009E-12</c:v>
                </c:pt>
                <c:pt idx="262" formatCode="0.00E+00">
                  <c:v>5.263016E-12</c:v>
                </c:pt>
                <c:pt idx="263" formatCode="0.00E+00">
                  <c:v>5.1618600000000008E-12</c:v>
                </c:pt>
                <c:pt idx="264" formatCode="0.00E+00">
                  <c:v>4.7135308000000001E-12</c:v>
                </c:pt>
                <c:pt idx="265" formatCode="0.00E+00">
                  <c:v>4.0170064000000008E-12</c:v>
                </c:pt>
                <c:pt idx="266" formatCode="0.00E+00">
                  <c:v>3.3955988000000003E-12</c:v>
                </c:pt>
                <c:pt idx="267" formatCode="0.00E+00">
                  <c:v>2.9545780000000006E-12</c:v>
                </c:pt>
                <c:pt idx="268" formatCode="0.00E+00">
                  <c:v>2.6398328000000005E-12</c:v>
                </c:pt>
                <c:pt idx="269" formatCode="0.00E+00">
                  <c:v>2.4085776000000005E-12</c:v>
                </c:pt>
                <c:pt idx="270" formatCode="0.00E+00">
                  <c:v>2.2354508000000002E-12</c:v>
                </c:pt>
                <c:pt idx="271" formatCode="0.00E+00">
                  <c:v>2.1049160000000004E-12</c:v>
                </c:pt>
                <c:pt idx="272" formatCode="0.00E+00">
                  <c:v>2.0071964000000001E-12</c:v>
                </c:pt>
                <c:pt idx="273" formatCode="0.00E+00">
                  <c:v>1.9360968E-12</c:v>
                </c:pt>
                <c:pt idx="274" formatCode="0.00E+00">
                  <c:v>1.8874547999999999E-12</c:v>
                </c:pt>
                <c:pt idx="275" formatCode="0.00E+00">
                  <c:v>1.8589955999999999E-12</c:v>
                </c:pt>
                <c:pt idx="276" formatCode="0.00E+00">
                  <c:v>1.8494124000000001E-12</c:v>
                </c:pt>
                <c:pt idx="277" formatCode="0.00E+00">
                  <c:v>1.8587051999999999E-12</c:v>
                </c:pt>
                <c:pt idx="278" formatCode="0.00E+00">
                  <c:v>1.8879871999999999E-12</c:v>
                </c:pt>
                <c:pt idx="279" formatCode="0.00E+00">
                  <c:v>1.9397752000000001E-12</c:v>
                </c:pt>
                <c:pt idx="280" formatCode="0.00E+00">
                  <c:v>2.0185704000000002E-12</c:v>
                </c:pt>
                <c:pt idx="281" formatCode="0.00E+00">
                  <c:v>2.13202E-12</c:v>
                </c:pt>
                <c:pt idx="282" formatCode="0.00E+00">
                  <c:v>2.2925144000000004E-12</c:v>
                </c:pt>
                <c:pt idx="283" formatCode="0.00E+00">
                  <c:v>2.5183971999999999E-12</c:v>
                </c:pt>
                <c:pt idx="284" formatCode="0.00E+00">
                  <c:v>2.8138792000000001E-12</c:v>
                </c:pt>
                <c:pt idx="285" formatCode="0.00E+00">
                  <c:v>2.9885548000000002E-12</c:v>
                </c:pt>
                <c:pt idx="286" formatCode="0.00E+00">
                  <c:v>2.5698948000000004E-12</c:v>
                </c:pt>
                <c:pt idx="287" formatCode="0.00E+00">
                  <c:v>2.4304544000000005E-12</c:v>
                </c:pt>
                <c:pt idx="288" formatCode="0.00E+00">
                  <c:v>2.8842528000000004E-12</c:v>
                </c:pt>
                <c:pt idx="289" formatCode="0.00E+00">
                  <c:v>3.6715756000000003E-12</c:v>
                </c:pt>
                <c:pt idx="290" formatCode="0.00E+00">
                  <c:v>4.7773704000000009E-12</c:v>
                </c:pt>
                <c:pt idx="291" formatCode="0.00E+00">
                  <c:v>5.6429560000000005E-12</c:v>
                </c:pt>
                <c:pt idx="292" formatCode="0.00E+00">
                  <c:v>5.1086200000000013E-12</c:v>
                </c:pt>
                <c:pt idx="293" formatCode="0.00E+00">
                  <c:v>4.7977468000000004E-12</c:v>
                </c:pt>
                <c:pt idx="294" formatCode="0.00E+00">
                  <c:v>4.4669812000000007E-12</c:v>
                </c:pt>
                <c:pt idx="295" formatCode="0.00E+00">
                  <c:v>3.5095808000000001E-12</c:v>
                </c:pt>
                <c:pt idx="296" formatCode="0.00E+00">
                  <c:v>3.172136E-12</c:v>
                </c:pt>
                <c:pt idx="297" formatCode="0.00E+00">
                  <c:v>2.6098732000000003E-12</c:v>
                </c:pt>
                <c:pt idx="298" formatCode="0.00E+00">
                  <c:v>2.1953272000000001E-12</c:v>
                </c:pt>
                <c:pt idx="299" formatCode="0.00E+00">
                  <c:v>2.7861460000000003E-12</c:v>
                </c:pt>
                <c:pt idx="300" formatCode="0.00E+00">
                  <c:v>4.2290952000000007E-12</c:v>
                </c:pt>
                <c:pt idx="301" formatCode="0.00E+00">
                  <c:v>4.6406404000000009E-12</c:v>
                </c:pt>
                <c:pt idx="302" formatCode="0.00E+00">
                  <c:v>3.8494940000000003E-12</c:v>
                </c:pt>
                <c:pt idx="303" formatCode="0.00E+00">
                  <c:v>3.2780836000000002E-12</c:v>
                </c:pt>
                <c:pt idx="304" formatCode="0.00E+00">
                  <c:v>3.4601644000000006E-12</c:v>
                </c:pt>
                <c:pt idx="305" formatCode="0.00E+00">
                  <c:v>3.6199328000000003E-12</c:v>
                </c:pt>
                <c:pt idx="306" formatCode="0.00E+00">
                  <c:v>3.2907160000000001E-12</c:v>
                </c:pt>
                <c:pt idx="307" formatCode="0.00E+00">
                  <c:v>2.9428652E-12</c:v>
                </c:pt>
                <c:pt idx="308" formatCode="0.00E+00">
                  <c:v>2.6789884E-12</c:v>
                </c:pt>
                <c:pt idx="309" formatCode="0.00E+00">
                  <c:v>2.4821940000000002E-12</c:v>
                </c:pt>
                <c:pt idx="310" formatCode="0.00E+00">
                  <c:v>2.3306536000000004E-12</c:v>
                </c:pt>
                <c:pt idx="311" formatCode="0.00E+00">
                  <c:v>2.2083952000000002E-12</c:v>
                </c:pt>
                <c:pt idx="312" formatCode="0.00E+00">
                  <c:v>2.1036092000000001E-12</c:v>
                </c:pt>
                <c:pt idx="313" formatCode="0.00E+00">
                  <c:v>2.0082612000000005E-12</c:v>
                </c:pt>
                <c:pt idx="314" formatCode="0.00E+00">
                  <c:v>1.9264652E-12</c:v>
                </c:pt>
                <c:pt idx="315" formatCode="0.00E+00">
                  <c:v>1.9283528E-12</c:v>
                </c:pt>
                <c:pt idx="316" formatCode="0.00E+00">
                  <c:v>2.2991452000000004E-12</c:v>
                </c:pt>
                <c:pt idx="317" formatCode="0.00E+00">
                  <c:v>2.9988156000000002E-12</c:v>
                </c:pt>
                <c:pt idx="318" formatCode="0.00E+00">
                  <c:v>3.2199068000000003E-12</c:v>
                </c:pt>
                <c:pt idx="319" formatCode="0.00E+00">
                  <c:v>3.2033056000000003E-12</c:v>
                </c:pt>
                <c:pt idx="320" formatCode="0.00E+00">
                  <c:v>3.2180676000000001E-12</c:v>
                </c:pt>
                <c:pt idx="321" formatCode="0.00E+00">
                  <c:v>3.2889252000000003E-12</c:v>
                </c:pt>
                <c:pt idx="322" formatCode="0.00E+00">
                  <c:v>3.4148136000000001E-12</c:v>
                </c:pt>
                <c:pt idx="323" formatCode="0.00E+00">
                  <c:v>3.5978624000000004E-12</c:v>
                </c:pt>
                <c:pt idx="324" formatCode="0.00E+00">
                  <c:v>3.8425244000000006E-12</c:v>
                </c:pt>
                <c:pt idx="325" formatCode="0.00E+00">
                  <c:v>4.1519456000000002E-12</c:v>
                </c:pt>
                <c:pt idx="326" formatCode="0.00E+00">
                  <c:v>4.5555048000000005E-12</c:v>
                </c:pt>
                <c:pt idx="327" formatCode="0.00E+00">
                  <c:v>5.1231400000000007E-12</c:v>
                </c:pt>
                <c:pt idx="328" formatCode="0.00E+00">
                  <c:v>5.9207720000000004E-12</c:v>
                </c:pt>
                <c:pt idx="329" formatCode="0.00E+00">
                  <c:v>7.038328E-12</c:v>
                </c:pt>
                <c:pt idx="330" formatCode="0.00E+00">
                  <c:v>8.6423040000000007E-12</c:v>
                </c:pt>
                <c:pt idx="331" formatCode="0.00E+00">
                  <c:v>1.1020196000000001E-11</c:v>
                </c:pt>
                <c:pt idx="332" formatCode="0.00E+00">
                  <c:v>1.3545224E-11</c:v>
                </c:pt>
                <c:pt idx="333" formatCode="0.00E+00">
                  <c:v>1.2883596000000001E-11</c:v>
                </c:pt>
                <c:pt idx="334" formatCode="0.00E+00">
                  <c:v>9.3179680000000014E-12</c:v>
                </c:pt>
                <c:pt idx="335" formatCode="0.00E+00">
                  <c:v>6.4168720000000011E-12</c:v>
                </c:pt>
                <c:pt idx="336" formatCode="0.00E+00">
                  <c:v>4.9009839999999999E-12</c:v>
                </c:pt>
                <c:pt idx="337" formatCode="0.00E+00">
                  <c:v>5.0829680000000002E-12</c:v>
                </c:pt>
                <c:pt idx="338" formatCode="0.00E+00">
                  <c:v>6.877640000000001E-12</c:v>
                </c:pt>
                <c:pt idx="339" formatCode="0.00E+00">
                  <c:v>7.9893880000000002E-12</c:v>
                </c:pt>
                <c:pt idx="340" formatCode="0.00E+00">
                  <c:v>7.0993120000000011E-12</c:v>
                </c:pt>
                <c:pt idx="341" formatCode="0.00E+00">
                  <c:v>5.8602720000000008E-12</c:v>
                </c:pt>
                <c:pt idx="342" formatCode="0.00E+00">
                  <c:v>4.9038880000000009E-12</c:v>
                </c:pt>
                <c:pt idx="343" formatCode="0.00E+00">
                  <c:v>4.2086704000000007E-12</c:v>
                </c:pt>
                <c:pt idx="344" formatCode="0.00E+00">
                  <c:v>3.7042940000000005E-12</c:v>
                </c:pt>
                <c:pt idx="345" formatCode="0.00E+00">
                  <c:v>3.3873224000000003E-12</c:v>
                </c:pt>
                <c:pt idx="346" formatCode="0.00E+00">
                  <c:v>3.3063007999999998E-12</c:v>
                </c:pt>
                <c:pt idx="347" formatCode="0.00E+00">
                  <c:v>3.2445908000000005E-12</c:v>
                </c:pt>
                <c:pt idx="348" formatCode="0.00E+00">
                  <c:v>3.0754328000000004E-12</c:v>
                </c:pt>
                <c:pt idx="349" formatCode="0.00E+00">
                  <c:v>2.9071944E-12</c:v>
                </c:pt>
                <c:pt idx="350" formatCode="0.00E+00">
                  <c:v>2.7747236000000002E-12</c:v>
                </c:pt>
                <c:pt idx="351" formatCode="0.00E+00">
                  <c:v>2.6764232000000003E-12</c:v>
                </c:pt>
                <c:pt idx="352" formatCode="0.00E+00">
                  <c:v>2.6165039999999999E-12</c:v>
                </c:pt>
                <c:pt idx="353" formatCode="0.00E+00">
                  <c:v>2.6003868000000002E-12</c:v>
                </c:pt>
                <c:pt idx="354" formatCode="0.00E+00">
                  <c:v>2.6307820000000002E-12</c:v>
                </c:pt>
                <c:pt idx="355" formatCode="0.00E+00">
                  <c:v>2.7143204000000003E-12</c:v>
                </c:pt>
                <c:pt idx="356" formatCode="0.00E+00">
                  <c:v>2.8624244000000004E-12</c:v>
                </c:pt>
                <c:pt idx="357" formatCode="0.00E+00">
                  <c:v>3.0753844000000003E-12</c:v>
                </c:pt>
                <c:pt idx="358" formatCode="0.00E+00">
                  <c:v>3.2952172000000006E-12</c:v>
                </c:pt>
                <c:pt idx="359" formatCode="0.00E+00">
                  <c:v>3.2412028000000004E-12</c:v>
                </c:pt>
                <c:pt idx="360" formatCode="0.00E+00">
                  <c:v>2.4814195999999999E-12</c:v>
                </c:pt>
                <c:pt idx="361" formatCode="0.00E+00">
                  <c:v>1.4717472000000003E-12</c:v>
                </c:pt>
                <c:pt idx="362" formatCode="0.00E+00">
                  <c:v>8.9317360000000008E-13</c:v>
                </c:pt>
                <c:pt idx="363" formatCode="0.00E+00">
                  <c:v>7.5170040000000005E-13</c:v>
                </c:pt>
                <c:pt idx="364" formatCode="0.00E+00">
                  <c:v>7.3606720000000001E-13</c:v>
                </c:pt>
                <c:pt idx="365" formatCode="0.00E+00">
                  <c:v>7.5281360000000016E-13</c:v>
                </c:pt>
                <c:pt idx="366" formatCode="0.00E+00">
                  <c:v>7.5958960000000007E-13</c:v>
                </c:pt>
                <c:pt idx="367" formatCode="0.00E+00">
                  <c:v>7.0484920000000011E-13</c:v>
                </c:pt>
                <c:pt idx="368" formatCode="0.00E+00">
                  <c:v>6.2924839999999995E-13</c:v>
                </c:pt>
                <c:pt idx="369" formatCode="0.00E+00">
                  <c:v>5.9077040000000005E-13</c:v>
                </c:pt>
                <c:pt idx="370" formatCode="0.00E+00">
                  <c:v>5.5882639999999999E-13</c:v>
                </c:pt>
                <c:pt idx="371" formatCode="0.00E+00">
                  <c:v>4.9900399999999998E-13</c:v>
                </c:pt>
                <c:pt idx="372" formatCode="0.00E+00">
                  <c:v>4.6211352000000001E-13</c:v>
                </c:pt>
                <c:pt idx="373" formatCode="0.00E+00">
                  <c:v>4.8448400000000006E-13</c:v>
                </c:pt>
                <c:pt idx="374" formatCode="0.00E+00">
                  <c:v>5.2451080000000001E-13</c:v>
                </c:pt>
                <c:pt idx="375" formatCode="0.00E+00">
                  <c:v>5.1928360000000004E-13</c:v>
                </c:pt>
                <c:pt idx="376" formatCode="0.00E+00">
                  <c:v>4.6661472000000003E-13</c:v>
                </c:pt>
                <c:pt idx="377" formatCode="0.00E+00">
                  <c:v>4.5823184000000003E-13</c:v>
                </c:pt>
                <c:pt idx="378" formatCode="0.00E+00">
                  <c:v>4.8671039999999998E-13</c:v>
                </c:pt>
                <c:pt idx="379" formatCode="0.00E+00">
                  <c:v>5.1023280000000004E-13</c:v>
                </c:pt>
                <c:pt idx="380" formatCode="0.00E+00">
                  <c:v>4.9426080000000001E-13</c:v>
                </c:pt>
                <c:pt idx="381" formatCode="0.00E+00">
                  <c:v>4.6734072000000008E-13</c:v>
                </c:pt>
                <c:pt idx="382" formatCode="0.00E+00">
                  <c:v>4.7617372000000007E-13</c:v>
                </c:pt>
                <c:pt idx="383" formatCode="0.00E+00">
                  <c:v>4.9750360000000011E-13</c:v>
                </c:pt>
                <c:pt idx="384" formatCode="0.00E+00">
                  <c:v>5.0752240000000001E-13</c:v>
                </c:pt>
                <c:pt idx="385" formatCode="0.00E+00">
                  <c:v>5.1647640000000008E-13</c:v>
                </c:pt>
                <c:pt idx="386" formatCode="0.00E+00">
                  <c:v>5.3593320000000005E-13</c:v>
                </c:pt>
                <c:pt idx="387" formatCode="0.00E+00">
                  <c:v>5.4953360000000004E-13</c:v>
                </c:pt>
                <c:pt idx="388" formatCode="0.00E+00">
                  <c:v>5.5718080000000001E-13</c:v>
                </c:pt>
                <c:pt idx="389" formatCode="0.00E+00">
                  <c:v>5.7886400000000001E-13</c:v>
                </c:pt>
                <c:pt idx="390" formatCode="0.00E+00">
                  <c:v>6.1134040000000003E-13</c:v>
                </c:pt>
                <c:pt idx="391" formatCode="0.00E+00">
                  <c:v>6.4483320000000002E-13</c:v>
                </c:pt>
                <c:pt idx="392" formatCode="0.00E+00">
                  <c:v>6.6811360000000003E-13</c:v>
                </c:pt>
                <c:pt idx="393" formatCode="0.00E+00">
                  <c:v>6.8253680000000011E-13</c:v>
                </c:pt>
                <c:pt idx="394" formatCode="0.00E+00">
                  <c:v>7.0572040000000008E-13</c:v>
                </c:pt>
                <c:pt idx="395" formatCode="0.00E+00">
                  <c:v>7.4216560000000004E-13</c:v>
                </c:pt>
                <c:pt idx="396" formatCode="0.00E+00">
                  <c:v>7.9240480000000008E-13</c:v>
                </c:pt>
                <c:pt idx="397" formatCode="0.00E+00">
                  <c:v>8.5213040000000005E-13</c:v>
                </c:pt>
                <c:pt idx="398" formatCode="0.00E+00">
                  <c:v>9.2003560000000007E-13</c:v>
                </c:pt>
                <c:pt idx="399" formatCode="0.00E+00">
                  <c:v>1.0082204000000001E-12</c:v>
                </c:pt>
                <c:pt idx="400" formatCode="0.00E+00">
                  <c:v>1.1375936000000001E-12</c:v>
                </c:pt>
                <c:pt idx="401" formatCode="0.00E+00">
                  <c:v>1.3059772000000003E-12</c:v>
                </c:pt>
                <c:pt idx="402" formatCode="0.00E+00">
                  <c:v>1.496044E-12</c:v>
                </c:pt>
                <c:pt idx="403" formatCode="0.00E+00">
                  <c:v>1.7318972000000001E-12</c:v>
                </c:pt>
                <c:pt idx="404" formatCode="0.00E+00">
                  <c:v>2.0310092000000002E-12</c:v>
                </c:pt>
                <c:pt idx="405" formatCode="0.00E+00">
                  <c:v>2.3503524000000002E-12</c:v>
                </c:pt>
                <c:pt idx="406" formatCode="0.00E+00">
                  <c:v>2.7111744000000002E-12</c:v>
                </c:pt>
                <c:pt idx="407" formatCode="0.00E+00">
                  <c:v>2.9197784000000002E-12</c:v>
                </c:pt>
                <c:pt idx="408" formatCode="0.00E+00">
                  <c:v>2.6931696000000005E-12</c:v>
                </c:pt>
                <c:pt idx="409" formatCode="0.00E+00">
                  <c:v>2.1842920000000001E-12</c:v>
                </c:pt>
                <c:pt idx="410" formatCode="0.00E+00">
                  <c:v>1.6970008E-12</c:v>
                </c:pt>
                <c:pt idx="411" formatCode="0.00E+00">
                  <c:v>1.3535544000000001E-12</c:v>
                </c:pt>
                <c:pt idx="412" formatCode="0.00E+00">
                  <c:v>1.1597124000000001E-12</c:v>
                </c:pt>
                <c:pt idx="413" formatCode="0.00E+00">
                  <c:v>1.0890968E-12</c:v>
                </c:pt>
                <c:pt idx="414" formatCode="0.00E+00">
                  <c:v>1.0809172E-12</c:v>
                </c:pt>
                <c:pt idx="415" formatCode="0.00E+00">
                  <c:v>1.0302908000000001E-12</c:v>
                </c:pt>
                <c:pt idx="416" formatCode="0.00E+00">
                  <c:v>9.000948000000001E-13</c:v>
                </c:pt>
                <c:pt idx="417" formatCode="0.00E+00">
                  <c:v>7.6491360000000008E-13</c:v>
                </c:pt>
                <c:pt idx="418" formatCode="0.00E+00">
                  <c:v>6.8621520000000003E-13</c:v>
                </c:pt>
                <c:pt idx="419" formatCode="0.00E+00">
                  <c:v>6.4894720000000008E-13</c:v>
                </c:pt>
                <c:pt idx="420" formatCode="0.00E+00">
                  <c:v>6.3181359999999997E-13</c:v>
                </c:pt>
                <c:pt idx="421" formatCode="0.00E+00">
                  <c:v>6.1831000000000002E-13</c:v>
                </c:pt>
                <c:pt idx="422" formatCode="0.00E+00">
                  <c:v>5.7150720000000006E-13</c:v>
                </c:pt>
                <c:pt idx="423" formatCode="0.00E+00">
                  <c:v>4.6360907999999999E-13</c:v>
                </c:pt>
                <c:pt idx="424" formatCode="0.00E+00">
                  <c:v>3.5732752000000005E-13</c:v>
                </c:pt>
                <c:pt idx="425" formatCode="0.00E+00">
                  <c:v>2.7477648000000004E-13</c:v>
                </c:pt>
                <c:pt idx="426" formatCode="0.00E+00">
                  <c:v>2.2013288000000003E-13</c:v>
                </c:pt>
                <c:pt idx="427" formatCode="0.00E+00">
                  <c:v>2.1016732000000003E-13</c:v>
                </c:pt>
                <c:pt idx="428" formatCode="0.00E+00">
                  <c:v>2.3229580000000003E-13</c:v>
                </c:pt>
                <c:pt idx="429" formatCode="0.00E+00">
                  <c:v>2.7625752000000002E-13</c:v>
                </c:pt>
                <c:pt idx="430" formatCode="0.00E+00">
                  <c:v>3.4291399999999999E-13</c:v>
                </c:pt>
                <c:pt idx="431" formatCode="0.00E+00">
                  <c:v>4.3263308E-13</c:v>
                </c:pt>
                <c:pt idx="432" formatCode="0.00E+00">
                  <c:v>5.1265280000000004E-13</c:v>
                </c:pt>
                <c:pt idx="433" formatCode="0.00E+00">
                  <c:v>5.1942880000000005E-13</c:v>
                </c:pt>
                <c:pt idx="434" formatCode="0.00E+00">
                  <c:v>5.0326320000000005E-13</c:v>
                </c:pt>
                <c:pt idx="435" formatCode="0.00E+00">
                  <c:v>5.0127879999999997E-13</c:v>
                </c:pt>
                <c:pt idx="436" formatCode="0.00E+00">
                  <c:v>4.6601456000000004E-13</c:v>
                </c:pt>
                <c:pt idx="437" formatCode="0.00E+00">
                  <c:v>4.3098748000000006E-13</c:v>
                </c:pt>
                <c:pt idx="438" formatCode="0.00E+00">
                  <c:v>4.2856748000000006E-13</c:v>
                </c:pt>
                <c:pt idx="439" formatCode="0.00E+00">
                  <c:v>4.4817916000000001E-13</c:v>
                </c:pt>
                <c:pt idx="440" formatCode="0.00E+00">
                  <c:v>4.6369136000000007E-13</c:v>
                </c:pt>
                <c:pt idx="441" formatCode="0.00E+00">
                  <c:v>5.2020320000000007E-13</c:v>
                </c:pt>
                <c:pt idx="442" formatCode="0.00E+00">
                  <c:v>6.7063039999999997E-13</c:v>
                </c:pt>
                <c:pt idx="443" formatCode="0.00E+00">
                  <c:v>9.7337240000000009E-13</c:v>
                </c:pt>
                <c:pt idx="444" formatCode="0.00E+00">
                  <c:v>1.3334200000000002E-12</c:v>
                </c:pt>
                <c:pt idx="445" formatCode="0.00E+00">
                  <c:v>1.4678752000000001E-12</c:v>
                </c:pt>
                <c:pt idx="446" formatCode="0.00E+00">
                  <c:v>1.2063216E-12</c:v>
                </c:pt>
                <c:pt idx="447" formatCode="0.00E+00">
                  <c:v>6.961372000000001E-13</c:v>
                </c:pt>
                <c:pt idx="448" formatCode="0.00E+00">
                  <c:v>5.5379280000000001E-13</c:v>
                </c:pt>
                <c:pt idx="449" formatCode="0.00E+00">
                  <c:v>1.0345016000000002E-12</c:v>
                </c:pt>
                <c:pt idx="450" formatCode="0.00E+00">
                  <c:v>1.4609540000000002E-12</c:v>
                </c:pt>
                <c:pt idx="451" formatCode="0.00E+00">
                  <c:v>1.7749248E-12</c:v>
                </c:pt>
                <c:pt idx="452" formatCode="0.00E+00">
                  <c:v>2.0607752000000001E-12</c:v>
                </c:pt>
                <c:pt idx="453" formatCode="0.00E+00">
                  <c:v>2.2462440000000002E-12</c:v>
                </c:pt>
                <c:pt idx="454" formatCode="0.00E+00">
                  <c:v>2.1190972000000001E-12</c:v>
                </c:pt>
                <c:pt idx="455" formatCode="0.00E+00">
                  <c:v>1.7330104000000001E-12</c:v>
                </c:pt>
                <c:pt idx="456" formatCode="0.00E+00">
                  <c:v>1.3291608E-12</c:v>
                </c:pt>
                <c:pt idx="457" formatCode="0.00E+00">
                  <c:v>1.012528E-12</c:v>
                </c:pt>
                <c:pt idx="458" formatCode="0.00E+00">
                  <c:v>8.4269239999999999E-13</c:v>
                </c:pt>
                <c:pt idx="459" formatCode="0.00E+00">
                  <c:v>8.0963520000000013E-13</c:v>
                </c:pt>
                <c:pt idx="460" formatCode="0.00E+00">
                  <c:v>8.8315480000000007E-13</c:v>
                </c:pt>
                <c:pt idx="461" formatCode="0.00E+00">
                  <c:v>1.0806752000000001E-12</c:v>
                </c:pt>
                <c:pt idx="462" formatCode="0.00E+00">
                  <c:v>1.3115916000000002E-12</c:v>
                </c:pt>
                <c:pt idx="463" formatCode="0.00E+00">
                  <c:v>1.4546136000000001E-12</c:v>
                </c:pt>
                <c:pt idx="464" formatCode="0.00E+00">
                  <c:v>1.49798E-12</c:v>
                </c:pt>
                <c:pt idx="465" formatCode="0.00E+00">
                  <c:v>1.5117740000000002E-12</c:v>
                </c:pt>
                <c:pt idx="466" formatCode="0.00E+00">
                  <c:v>1.5358288E-12</c:v>
                </c:pt>
                <c:pt idx="467" formatCode="0.00E+00">
                  <c:v>1.5518976000000001E-12</c:v>
                </c:pt>
                <c:pt idx="468" formatCode="0.00E+00">
                  <c:v>1.5187920000000002E-12</c:v>
                </c:pt>
                <c:pt idx="469" formatCode="0.00E+00">
                  <c:v>1.3466816E-12</c:v>
                </c:pt>
                <c:pt idx="470" formatCode="0.00E+00">
                  <c:v>1.0334368000000001E-12</c:v>
                </c:pt>
                <c:pt idx="471" formatCode="0.00E+00">
                  <c:v>7.4332720000000002E-13</c:v>
                </c:pt>
                <c:pt idx="472" formatCode="0.00E+00">
                  <c:v>5.4014400000000005E-13</c:v>
                </c:pt>
                <c:pt idx="473" formatCode="0.00E+00">
                  <c:v>4.044304E-13</c:v>
                </c:pt>
                <c:pt idx="474" formatCode="0.00E+00">
                  <c:v>3.1179280000000003E-13</c:v>
                </c:pt>
                <c:pt idx="475" formatCode="0.00E+00">
                  <c:v>2.4582844000000005E-13</c:v>
                </c:pt>
                <c:pt idx="476" formatCode="0.00E+00">
                  <c:v>1.9360968000000003E-13</c:v>
                </c:pt>
                <c:pt idx="477" formatCode="0.00E+00">
                  <c:v>1.4347212000000002E-13</c:v>
                </c:pt>
                <c:pt idx="478" formatCode="0.00E+00">
                  <c:v>9.3208720000000017E-14</c:v>
                </c:pt>
                <c:pt idx="479" formatCode="0.00E+00">
                  <c:v>5.5480919999999999E-14</c:v>
                </c:pt>
                <c:pt idx="480" formatCode="0.00E+00">
                  <c:v>3.5202288000000002E-14</c:v>
                </c:pt>
                <c:pt idx="481" formatCode="0.00E+00">
                  <c:v>2.5373216000000005E-14</c:v>
                </c:pt>
                <c:pt idx="482" formatCode="0.00E+00">
                  <c:v>1.9140748000000002E-14</c:v>
                </c:pt>
                <c:pt idx="483" formatCode="0.00E+00">
                  <c:v>1.4030192000000001E-14</c:v>
                </c:pt>
                <c:pt idx="484" formatCode="0.00E+00">
                  <c:v>1.0470855999999999E-14</c:v>
                </c:pt>
                <c:pt idx="485" formatCode="0.00E+00">
                  <c:v>9.7259800000000011E-15</c:v>
                </c:pt>
                <c:pt idx="486" formatCode="0.00E+00">
                  <c:v>1.2068056000000001E-14</c:v>
                </c:pt>
                <c:pt idx="487" formatCode="0.00E+00">
                  <c:v>1.7563876000000002E-14</c:v>
                </c:pt>
                <c:pt idx="488" formatCode="0.00E+00">
                  <c:v>2.7869688000000001E-14</c:v>
                </c:pt>
                <c:pt idx="489" formatCode="0.00E+00">
                  <c:v>4.4202752E-14</c:v>
                </c:pt>
                <c:pt idx="490" formatCode="0.00E+00">
                  <c:v>6.5093160000000002E-14</c:v>
                </c:pt>
                <c:pt idx="491" formatCode="0.00E+00">
                  <c:v>8.6064880000000006E-14</c:v>
                </c:pt>
                <c:pt idx="492" formatCode="0.00E+00">
                  <c:v>9.6185320000000002E-14</c:v>
                </c:pt>
                <c:pt idx="493" formatCode="0.00E+00">
                  <c:v>9.1161400000000013E-14</c:v>
                </c:pt>
                <c:pt idx="494" formatCode="0.00E+00">
                  <c:v>8.0324640000000003E-14</c:v>
                </c:pt>
                <c:pt idx="495" formatCode="0.00E+00">
                  <c:v>6.8195600000000012E-14</c:v>
                </c:pt>
                <c:pt idx="496" formatCode="0.00E+00">
                  <c:v>5.2635000000000001E-14</c:v>
                </c:pt>
                <c:pt idx="497" formatCode="0.00E+00">
                  <c:v>3.6076876000000003E-14</c:v>
                </c:pt>
                <c:pt idx="498" formatCode="0.00E+00">
                  <c:v>2.3909116000000001E-14</c:v>
                </c:pt>
                <c:pt idx="499" formatCode="0.00E+00">
                  <c:v>1.6075092000000003E-14</c:v>
                </c:pt>
              </c:numCache>
            </c:numRef>
          </c:yVal>
          <c:smooth val="1"/>
          <c:extLst>
            <c:ext xmlns:c16="http://schemas.microsoft.com/office/drawing/2014/chart" uri="{C3380CC4-5D6E-409C-BE32-E72D297353CC}">
              <c16:uniqueId val="{00000001-3BA1-4E1F-AC67-9234E6B2B671}"/>
            </c:ext>
          </c:extLst>
        </c:ser>
        <c:ser>
          <c:idx val="5"/>
          <c:order val="2"/>
          <c:tx>
            <c:v>Lower Baffle - Z Response</c:v>
          </c:tx>
          <c:spPr>
            <a:ln w="12700" cap="rnd">
              <a:solidFill>
                <a:schemeClr val="accent2">
                  <a:lumMod val="40000"/>
                  <a:lumOff val="60000"/>
                </a:schemeClr>
              </a:solidFill>
              <a:round/>
            </a:ln>
            <a:effectLst/>
          </c:spPr>
          <c:marker>
            <c:symbol val="none"/>
          </c:marker>
          <c:xVal>
            <c:numRef>
              <c:f>'TFZ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'TFZ x ASD'!$G$3:$G$502</c:f>
              <c:numCache>
                <c:formatCode>General</c:formatCode>
                <c:ptCount val="500"/>
                <c:pt idx="0">
                  <c:v>6.9601123540760695E-8</c:v>
                </c:pt>
                <c:pt idx="1">
                  <c:v>5.7639487368702031E-8</c:v>
                </c:pt>
                <c:pt idx="2">
                  <c:v>6.3640304730867087E-8</c:v>
                </c:pt>
                <c:pt idx="3">
                  <c:v>5.6826360217410505E-8</c:v>
                </c:pt>
                <c:pt idx="4">
                  <c:v>6.1699364569742867E-8</c:v>
                </c:pt>
                <c:pt idx="5">
                  <c:v>4.9753066274099488E-8</c:v>
                </c:pt>
                <c:pt idx="6">
                  <c:v>4.5709302295574979E-8</c:v>
                </c:pt>
                <c:pt idx="7">
                  <c:v>4.353991378418309E-8</c:v>
                </c:pt>
                <c:pt idx="8">
                  <c:v>4.4212856233929947E-8</c:v>
                </c:pt>
                <c:pt idx="9">
                  <c:v>3.7894635322610963E-8</c:v>
                </c:pt>
                <c:pt idx="10">
                  <c:v>3.5032121072381964E-8</c:v>
                </c:pt>
                <c:pt idx="11">
                  <c:v>3.2881820025440243E-8</c:v>
                </c:pt>
                <c:pt idx="12">
                  <c:v>3.1507269723927424E-8</c:v>
                </c:pt>
                <c:pt idx="13">
                  <c:v>2.7930772642414401E-8</c:v>
                </c:pt>
                <c:pt idx="14">
                  <c:v>2.2412084256085982E-8</c:v>
                </c:pt>
                <c:pt idx="15">
                  <c:v>1.8006089404022819E-8</c:v>
                </c:pt>
                <c:pt idx="16">
                  <c:v>1.5072448400268164E-8</c:v>
                </c:pt>
                <c:pt idx="17">
                  <c:v>1.3605251795072418E-8</c:v>
                </c:pt>
                <c:pt idx="18">
                  <c:v>1.2677167721648387E-8</c:v>
                </c:pt>
                <c:pt idx="19">
                  <c:v>9.7327471040836557E-9</c:v>
                </c:pt>
                <c:pt idx="20">
                  <c:v>8.3413718011083321E-9</c:v>
                </c:pt>
                <c:pt idx="21">
                  <c:v>5.8664814212763218E-9</c:v>
                </c:pt>
                <c:pt idx="22">
                  <c:v>4.1275840750814185E-9</c:v>
                </c:pt>
                <c:pt idx="23">
                  <c:v>2.7072479185569677E-9</c:v>
                </c:pt>
                <c:pt idx="24">
                  <c:v>1.633312412948823E-9</c:v>
                </c:pt>
                <c:pt idx="25">
                  <c:v>9.9347557403013177E-10</c:v>
                </c:pt>
                <c:pt idx="26">
                  <c:v>5.5891620158460105E-10</c:v>
                </c:pt>
                <c:pt idx="27">
                  <c:v>3.0833651697220468E-10</c:v>
                </c:pt>
                <c:pt idx="28">
                  <c:v>1.7249527089340911E-10</c:v>
                </c:pt>
                <c:pt idx="29">
                  <c:v>1.06659204250294E-10</c:v>
                </c:pt>
                <c:pt idx="30">
                  <c:v>7.6848993779474914E-11</c:v>
                </c:pt>
                <c:pt idx="31">
                  <c:v>6.873739664990779E-11</c:v>
                </c:pt>
                <c:pt idx="32">
                  <c:v>6.8375314327613616E-11</c:v>
                </c:pt>
                <c:pt idx="33">
                  <c:v>6.2643744436537866E-11</c:v>
                </c:pt>
                <c:pt idx="34">
                  <c:v>5.627642296059651E-11</c:v>
                </c:pt>
                <c:pt idx="35">
                  <c:v>4.9012334425069276E-11</c:v>
                </c:pt>
                <c:pt idx="36">
                  <c:v>4.8044771977269211E-11</c:v>
                </c:pt>
                <c:pt idx="37">
                  <c:v>4.6387488223238946E-11</c:v>
                </c:pt>
                <c:pt idx="38">
                  <c:v>4.1258966726729175E-11</c:v>
                </c:pt>
                <c:pt idx="39">
                  <c:v>3.5082237458723098E-11</c:v>
                </c:pt>
                <c:pt idx="40">
                  <c:v>3.2963086089483733E-11</c:v>
                </c:pt>
                <c:pt idx="41">
                  <c:v>2.9841592023383296E-11</c:v>
                </c:pt>
                <c:pt idx="42">
                  <c:v>2.796381320467866E-11</c:v>
                </c:pt>
                <c:pt idx="43">
                  <c:v>2.7209502309836217E-11</c:v>
                </c:pt>
                <c:pt idx="44">
                  <c:v>2.6258551329779751E-11</c:v>
                </c:pt>
                <c:pt idx="45">
                  <c:v>2.3198696762100496E-11</c:v>
                </c:pt>
                <c:pt idx="46">
                  <c:v>2.4630140603667438E-11</c:v>
                </c:pt>
                <c:pt idx="47">
                  <c:v>2.4186841040599128E-11</c:v>
                </c:pt>
                <c:pt idx="48">
                  <c:v>2.1465451554498005E-11</c:v>
                </c:pt>
                <c:pt idx="49">
                  <c:v>2.0012734990337984E-11</c:v>
                </c:pt>
                <c:pt idx="50">
                  <c:v>1.8601881443001346E-11</c:v>
                </c:pt>
                <c:pt idx="51">
                  <c:v>2.0523560895973725E-11</c:v>
                </c:pt>
                <c:pt idx="52">
                  <c:v>1.7645401373974675E-11</c:v>
                </c:pt>
                <c:pt idx="53">
                  <c:v>1.622435910367082E-11</c:v>
                </c:pt>
                <c:pt idx="54">
                  <c:v>1.7910454197437873E-11</c:v>
                </c:pt>
                <c:pt idx="55">
                  <c:v>1.5286741400176609E-11</c:v>
                </c:pt>
                <c:pt idx="56">
                  <c:v>1.6687272082416523E-11</c:v>
                </c:pt>
                <c:pt idx="57">
                  <c:v>1.5605601528811966E-11</c:v>
                </c:pt>
                <c:pt idx="58">
                  <c:v>1.4993942105663249E-11</c:v>
                </c:pt>
                <c:pt idx="59">
                  <c:v>1.3485590756537885E-11</c:v>
                </c:pt>
                <c:pt idx="60">
                  <c:v>1.4135892616190962E-11</c:v>
                </c:pt>
                <c:pt idx="61">
                  <c:v>1.3206422016079073E-11</c:v>
                </c:pt>
                <c:pt idx="62">
                  <c:v>1.3421916853013419E-11</c:v>
                </c:pt>
                <c:pt idx="63">
                  <c:v>1.2724066588573947E-11</c:v>
                </c:pt>
                <c:pt idx="64">
                  <c:v>1.1740293654085768E-11</c:v>
                </c:pt>
                <c:pt idx="65">
                  <c:v>1.1751729620567095E-11</c:v>
                </c:pt>
                <c:pt idx="66">
                  <c:v>1.1556745839201434E-11</c:v>
                </c:pt>
                <c:pt idx="67">
                  <c:v>1.0748881339995437E-11</c:v>
                </c:pt>
                <c:pt idx="68">
                  <c:v>1.2504755898246008E-11</c:v>
                </c:pt>
                <c:pt idx="69">
                  <c:v>1.056551632424944E-11</c:v>
                </c:pt>
                <c:pt idx="70">
                  <c:v>9.9190880370179819E-12</c:v>
                </c:pt>
                <c:pt idx="71">
                  <c:v>9.2223591542535806E-12</c:v>
                </c:pt>
                <c:pt idx="72">
                  <c:v>7.8267140979087487E-12</c:v>
                </c:pt>
                <c:pt idx="73">
                  <c:v>9.205022042607967E-12</c:v>
                </c:pt>
                <c:pt idx="74">
                  <c:v>9.4808842127268255E-12</c:v>
                </c:pt>
                <c:pt idx="75">
                  <c:v>8.5988088139690291E-12</c:v>
                </c:pt>
                <c:pt idx="76">
                  <c:v>7.821321886216464E-12</c:v>
                </c:pt>
                <c:pt idx="77">
                  <c:v>7.269543470063761E-12</c:v>
                </c:pt>
                <c:pt idx="78">
                  <c:v>7.0811952818361589E-12</c:v>
                </c:pt>
                <c:pt idx="79">
                  <c:v>5.7222802758958878E-12</c:v>
                </c:pt>
                <c:pt idx="80">
                  <c:v>6.0096792032097244E-12</c:v>
                </c:pt>
                <c:pt idx="81">
                  <c:v>5.7910003517341858E-12</c:v>
                </c:pt>
                <c:pt idx="82">
                  <c:v>5.6403950787881395E-12</c:v>
                </c:pt>
                <c:pt idx="83">
                  <c:v>4.941128502375602E-12</c:v>
                </c:pt>
                <c:pt idx="84">
                  <c:v>4.9859453831876307E-12</c:v>
                </c:pt>
                <c:pt idx="85">
                  <c:v>4.8522916659326168E-12</c:v>
                </c:pt>
                <c:pt idx="86">
                  <c:v>3.8286482274432593E-12</c:v>
                </c:pt>
                <c:pt idx="87">
                  <c:v>3.7214695936655604E-12</c:v>
                </c:pt>
                <c:pt idx="88">
                  <c:v>3.3438150448861475E-12</c:v>
                </c:pt>
                <c:pt idx="89">
                  <c:v>3.2649423385458315E-12</c:v>
                </c:pt>
                <c:pt idx="90">
                  <c:v>3.2054398713448315E-12</c:v>
                </c:pt>
                <c:pt idx="91">
                  <c:v>3.129186754296585E-12</c:v>
                </c:pt>
                <c:pt idx="92">
                  <c:v>2.8775899581438206E-12</c:v>
                </c:pt>
                <c:pt idx="93">
                  <c:v>2.5814840092188357E-12</c:v>
                </c:pt>
                <c:pt idx="94">
                  <c:v>2.5794466181939688E-12</c:v>
                </c:pt>
                <c:pt idx="95">
                  <c:v>2.6538857767681827E-12</c:v>
                </c:pt>
                <c:pt idx="96">
                  <c:v>2.3546763821392005E-12</c:v>
                </c:pt>
                <c:pt idx="97">
                  <c:v>2.221569644341919E-12</c:v>
                </c:pt>
                <c:pt idx="98">
                  <c:v>2.2427273426992851E-12</c:v>
                </c:pt>
                <c:pt idx="99">
                  <c:v>2.1909203026790868E-12</c:v>
                </c:pt>
                <c:pt idx="100">
                  <c:v>2.085830010673854E-12</c:v>
                </c:pt>
                <c:pt idx="101">
                  <c:v>1.9517642647526707E-12</c:v>
                </c:pt>
                <c:pt idx="102">
                  <c:v>2.0971421189098764E-12</c:v>
                </c:pt>
                <c:pt idx="103">
                  <c:v>2.0556061318019976E-12</c:v>
                </c:pt>
                <c:pt idx="104">
                  <c:v>1.9531026774995954E-12</c:v>
                </c:pt>
                <c:pt idx="105">
                  <c:v>1.9441239240536224E-12</c:v>
                </c:pt>
                <c:pt idx="106">
                  <c:v>1.934901371427567E-12</c:v>
                </c:pt>
                <c:pt idx="107">
                  <c:v>1.8490886672228356E-12</c:v>
                </c:pt>
                <c:pt idx="108">
                  <c:v>1.6907714532099664E-12</c:v>
                </c:pt>
                <c:pt idx="109">
                  <c:v>1.8655480982661914E-12</c:v>
                </c:pt>
                <c:pt idx="110">
                  <c:v>1.8074135711220984E-12</c:v>
                </c:pt>
                <c:pt idx="111">
                  <c:v>1.8056787476691958E-12</c:v>
                </c:pt>
                <c:pt idx="112">
                  <c:v>1.5879121173820218E-12</c:v>
                </c:pt>
                <c:pt idx="113">
                  <c:v>1.4967761063003619E-12</c:v>
                </c:pt>
                <c:pt idx="114">
                  <c:v>1.4601499744051745E-12</c:v>
                </c:pt>
                <c:pt idx="115">
                  <c:v>1.6452377097350366E-12</c:v>
                </c:pt>
                <c:pt idx="116">
                  <c:v>1.2817337553495511E-12</c:v>
                </c:pt>
                <c:pt idx="117">
                  <c:v>1.2557112164017195E-12</c:v>
                </c:pt>
                <c:pt idx="118">
                  <c:v>1.1874110918341553E-12</c:v>
                </c:pt>
                <c:pt idx="119">
                  <c:v>1.0182262329818594E-12</c:v>
                </c:pt>
                <c:pt idx="120">
                  <c:v>8.9322038884085364E-13</c:v>
                </c:pt>
                <c:pt idx="121">
                  <c:v>7.4692220070516195E-13</c:v>
                </c:pt>
                <c:pt idx="122">
                  <c:v>5.7694168721871581E-13</c:v>
                </c:pt>
                <c:pt idx="123">
                  <c:v>3.3721215935889585E-13</c:v>
                </c:pt>
                <c:pt idx="124">
                  <c:v>2.0040158958218757E-13</c:v>
                </c:pt>
                <c:pt idx="125">
                  <c:v>3.2432569063492781E-13</c:v>
                </c:pt>
                <c:pt idx="126">
                  <c:v>7.1833599470824285E-13</c:v>
                </c:pt>
                <c:pt idx="127">
                  <c:v>1.3601719487090794E-12</c:v>
                </c:pt>
                <c:pt idx="128">
                  <c:v>2.0633788885770193E-12</c:v>
                </c:pt>
                <c:pt idx="129">
                  <c:v>3.0391511797696279E-12</c:v>
                </c:pt>
                <c:pt idx="130">
                  <c:v>3.9195110956196141E-12</c:v>
                </c:pt>
                <c:pt idx="131">
                  <c:v>5.6250459932186262E-12</c:v>
                </c:pt>
                <c:pt idx="132">
                  <c:v>8.5220925289271905E-12</c:v>
                </c:pt>
                <c:pt idx="133">
                  <c:v>1.3048641866852534E-11</c:v>
                </c:pt>
                <c:pt idx="134">
                  <c:v>2.035734234444281E-11</c:v>
                </c:pt>
                <c:pt idx="135">
                  <c:v>2.8633781143768935E-11</c:v>
                </c:pt>
                <c:pt idx="136">
                  <c:v>6.7447974982944335E-11</c:v>
                </c:pt>
                <c:pt idx="137">
                  <c:v>9.3794649575858749E-11</c:v>
                </c:pt>
                <c:pt idx="138">
                  <c:v>5.5800272792807806E-11</c:v>
                </c:pt>
                <c:pt idx="139">
                  <c:v>3.8487937388852855E-11</c:v>
                </c:pt>
                <c:pt idx="140">
                  <c:v>3.1177412661607935E-11</c:v>
                </c:pt>
                <c:pt idx="141">
                  <c:v>2.6835930804887143E-11</c:v>
                </c:pt>
                <c:pt idx="142">
                  <c:v>2.5036159007827973E-11</c:v>
                </c:pt>
                <c:pt idx="143">
                  <c:v>2.2065351633188172E-11</c:v>
                </c:pt>
                <c:pt idx="144">
                  <c:v>2.2909669421720986E-11</c:v>
                </c:pt>
                <c:pt idx="145">
                  <c:v>2.3808134995703293E-11</c:v>
                </c:pt>
                <c:pt idx="146">
                  <c:v>2.5070470596372216E-11</c:v>
                </c:pt>
                <c:pt idx="147">
                  <c:v>2.4024996492332818E-11</c:v>
                </c:pt>
                <c:pt idx="148">
                  <c:v>2.9247199954745655E-11</c:v>
                </c:pt>
                <c:pt idx="149">
                  <c:v>2.7972264773430713E-11</c:v>
                </c:pt>
                <c:pt idx="150">
                  <c:v>3.2854921582124264E-11</c:v>
                </c:pt>
                <c:pt idx="151">
                  <c:v>3.2336903930093653E-11</c:v>
                </c:pt>
                <c:pt idx="152">
                  <c:v>3.3551610970159113E-11</c:v>
                </c:pt>
                <c:pt idx="153">
                  <c:v>4.0906264200630822E-11</c:v>
                </c:pt>
                <c:pt idx="154">
                  <c:v>5.3606072146390648E-11</c:v>
                </c:pt>
                <c:pt idx="155">
                  <c:v>6.9415638657327443E-11</c:v>
                </c:pt>
                <c:pt idx="156">
                  <c:v>1.2083816642222649E-10</c:v>
                </c:pt>
                <c:pt idx="157">
                  <c:v>1.9714337589517346E-10</c:v>
                </c:pt>
                <c:pt idx="158">
                  <c:v>1.3897514726365352E-10</c:v>
                </c:pt>
                <c:pt idx="159">
                  <c:v>7.5075947727911786E-11</c:v>
                </c:pt>
                <c:pt idx="160">
                  <c:v>4.9501263232244886E-11</c:v>
                </c:pt>
                <c:pt idx="161">
                  <c:v>3.6829657410973992E-11</c:v>
                </c:pt>
                <c:pt idx="162">
                  <c:v>2.6741028583731608E-11</c:v>
                </c:pt>
                <c:pt idx="163">
                  <c:v>2.5526885023662842E-11</c:v>
                </c:pt>
                <c:pt idx="164">
                  <c:v>2.103345888013298E-11</c:v>
                </c:pt>
                <c:pt idx="165">
                  <c:v>1.3762082786943939E-11</c:v>
                </c:pt>
                <c:pt idx="166">
                  <c:v>1.2532142052017109E-11</c:v>
                </c:pt>
                <c:pt idx="167">
                  <c:v>9.2762953190080689E-12</c:v>
                </c:pt>
                <c:pt idx="168">
                  <c:v>6.9687349464420122E-12</c:v>
                </c:pt>
                <c:pt idx="169">
                  <c:v>5.7236009539365559E-12</c:v>
                </c:pt>
                <c:pt idx="170">
                  <c:v>5.5040543734440133E-12</c:v>
                </c:pt>
                <c:pt idx="171">
                  <c:v>4.5276219469820751E-12</c:v>
                </c:pt>
                <c:pt idx="172">
                  <c:v>4.0068188261145199E-12</c:v>
                </c:pt>
                <c:pt idx="173">
                  <c:v>3.4024613532008731E-12</c:v>
                </c:pt>
                <c:pt idx="174">
                  <c:v>2.5265099620724755E-12</c:v>
                </c:pt>
                <c:pt idx="175">
                  <c:v>2.1368557561171119E-12</c:v>
                </c:pt>
                <c:pt idx="176">
                  <c:v>1.8485729194925379E-12</c:v>
                </c:pt>
                <c:pt idx="177">
                  <c:v>1.263803354846607E-12</c:v>
                </c:pt>
                <c:pt idx="178">
                  <c:v>1.0541797230486441E-12</c:v>
                </c:pt>
                <c:pt idx="179">
                  <c:v>8.1731802595474784E-13</c:v>
                </c:pt>
                <c:pt idx="180">
                  <c:v>4.2822630565218689E-13</c:v>
                </c:pt>
                <c:pt idx="181">
                  <c:v>4.6199378364454348E-13</c:v>
                </c:pt>
                <c:pt idx="182">
                  <c:v>7.5955811104543659E-13</c:v>
                </c:pt>
                <c:pt idx="183">
                  <c:v>1.0899443682959877E-12</c:v>
                </c:pt>
                <c:pt idx="184">
                  <c:v>1.3090988997041554E-12</c:v>
                </c:pt>
                <c:pt idx="185">
                  <c:v>1.9235922631013062E-12</c:v>
                </c:pt>
                <c:pt idx="186">
                  <c:v>2.0494316158867523E-12</c:v>
                </c:pt>
                <c:pt idx="187">
                  <c:v>2.3233452184295051E-12</c:v>
                </c:pt>
                <c:pt idx="188">
                  <c:v>3.0144479362495109E-12</c:v>
                </c:pt>
                <c:pt idx="189">
                  <c:v>3.332111434257057E-12</c:v>
                </c:pt>
                <c:pt idx="190">
                  <c:v>4.4737415291469706E-12</c:v>
                </c:pt>
                <c:pt idx="191">
                  <c:v>4.7060836400397714E-12</c:v>
                </c:pt>
                <c:pt idx="192">
                  <c:v>5.0101639586804745E-12</c:v>
                </c:pt>
                <c:pt idx="193">
                  <c:v>5.2862854833653138E-12</c:v>
                </c:pt>
                <c:pt idx="194">
                  <c:v>5.5676429886565649E-12</c:v>
                </c:pt>
                <c:pt idx="195">
                  <c:v>7.027754905897987E-12</c:v>
                </c:pt>
                <c:pt idx="196">
                  <c:v>7.1547641125212571E-12</c:v>
                </c:pt>
                <c:pt idx="197">
                  <c:v>7.8677372130819278E-12</c:v>
                </c:pt>
                <c:pt idx="198">
                  <c:v>8.8609479932552583E-12</c:v>
                </c:pt>
                <c:pt idx="199">
                  <c:v>9.0852792963110748E-12</c:v>
                </c:pt>
                <c:pt idx="200">
                  <c:v>9.7647465870085748E-12</c:v>
                </c:pt>
                <c:pt idx="201">
                  <c:v>1.0413624785485586E-11</c:v>
                </c:pt>
                <c:pt idx="202">
                  <c:v>1.1652683222821917E-11</c:v>
                </c:pt>
                <c:pt idx="203">
                  <c:v>1.2057529060469447E-11</c:v>
                </c:pt>
                <c:pt idx="204">
                  <c:v>1.1687638375220565E-11</c:v>
                </c:pt>
                <c:pt idx="205">
                  <c:v>1.2536335244462004E-11</c:v>
                </c:pt>
                <c:pt idx="206">
                  <c:v>1.3361336700227949E-11</c:v>
                </c:pt>
                <c:pt idx="207">
                  <c:v>1.4216197692085282E-11</c:v>
                </c:pt>
                <c:pt idx="208">
                  <c:v>1.37009415231288E-11</c:v>
                </c:pt>
                <c:pt idx="209">
                  <c:v>1.4187277790044261E-11</c:v>
                </c:pt>
                <c:pt idx="210">
                  <c:v>1.5090878545493308E-11</c:v>
                </c:pt>
                <c:pt idx="211">
                  <c:v>1.7838361520865987E-11</c:v>
                </c:pt>
                <c:pt idx="212">
                  <c:v>1.7104710078362787E-11</c:v>
                </c:pt>
                <c:pt idx="213">
                  <c:v>1.3198435772789603E-11</c:v>
                </c:pt>
                <c:pt idx="214">
                  <c:v>1.5099616297622883E-11</c:v>
                </c:pt>
                <c:pt idx="215">
                  <c:v>1.7484856742080409E-11</c:v>
                </c:pt>
                <c:pt idx="216">
                  <c:v>1.6500210648302062E-11</c:v>
                </c:pt>
                <c:pt idx="217">
                  <c:v>1.1976119456163715E-11</c:v>
                </c:pt>
                <c:pt idx="218">
                  <c:v>1.1496963921326926E-11</c:v>
                </c:pt>
                <c:pt idx="219">
                  <c:v>1.471199852863096E-11</c:v>
                </c:pt>
                <c:pt idx="220">
                  <c:v>1.5029157123465592E-11</c:v>
                </c:pt>
                <c:pt idx="221">
                  <c:v>1.4693472135317127E-11</c:v>
                </c:pt>
                <c:pt idx="222">
                  <c:v>1.7116342055527833E-11</c:v>
                </c:pt>
                <c:pt idx="223">
                  <c:v>1.6977851911213263E-11</c:v>
                </c:pt>
                <c:pt idx="224">
                  <c:v>1.6722855052986626E-11</c:v>
                </c:pt>
                <c:pt idx="225">
                  <c:v>2.0445449269414646E-11</c:v>
                </c:pt>
                <c:pt idx="226">
                  <c:v>1.9798678477314425E-11</c:v>
                </c:pt>
                <c:pt idx="227">
                  <c:v>2.4629212265828019E-11</c:v>
                </c:pt>
                <c:pt idx="228">
                  <c:v>2.4246521984896576E-11</c:v>
                </c:pt>
                <c:pt idx="229">
                  <c:v>2.6900234879025939E-11</c:v>
                </c:pt>
                <c:pt idx="230">
                  <c:v>2.9016677434747139E-11</c:v>
                </c:pt>
                <c:pt idx="231">
                  <c:v>3.5112707997080745E-11</c:v>
                </c:pt>
                <c:pt idx="232">
                  <c:v>3.8772573756493846E-11</c:v>
                </c:pt>
                <c:pt idx="233">
                  <c:v>3.8668448936765438E-11</c:v>
                </c:pt>
                <c:pt idx="234">
                  <c:v>4.8196010051870269E-11</c:v>
                </c:pt>
                <c:pt idx="235">
                  <c:v>4.9841537642901207E-11</c:v>
                </c:pt>
                <c:pt idx="236">
                  <c:v>5.7329892897522888E-11</c:v>
                </c:pt>
                <c:pt idx="237">
                  <c:v>6.5783995549003395E-11</c:v>
                </c:pt>
                <c:pt idx="238">
                  <c:v>7.6428421343223552E-11</c:v>
                </c:pt>
                <c:pt idx="239">
                  <c:v>9.222383409068126E-11</c:v>
                </c:pt>
                <c:pt idx="240">
                  <c:v>9.4369312327069007E-11</c:v>
                </c:pt>
                <c:pt idx="241">
                  <c:v>1.4266504092252596E-10</c:v>
                </c:pt>
                <c:pt idx="242">
                  <c:v>1.6186075366940027E-10</c:v>
                </c:pt>
                <c:pt idx="243">
                  <c:v>1.8454373446326032E-10</c:v>
                </c:pt>
                <c:pt idx="244">
                  <c:v>1.5166524998878102E-10</c:v>
                </c:pt>
                <c:pt idx="245">
                  <c:v>1.297791415842805E-10</c:v>
                </c:pt>
                <c:pt idx="246">
                  <c:v>1.3227828988516289E-10</c:v>
                </c:pt>
                <c:pt idx="247">
                  <c:v>2.0990888712573847E-10</c:v>
                </c:pt>
                <c:pt idx="248">
                  <c:v>2.8871386514338367E-10</c:v>
                </c:pt>
                <c:pt idx="249" formatCode="0.00E+00">
                  <c:v>2.5783164000000004E-10</c:v>
                </c:pt>
                <c:pt idx="250" formatCode="0.00E+00">
                  <c:v>3.5551252000000005E-10</c:v>
                </c:pt>
                <c:pt idx="251" formatCode="0.00E+00">
                  <c:v>3.0794500000000002E-10</c:v>
                </c:pt>
                <c:pt idx="252" formatCode="0.00E+00">
                  <c:v>2.1298904000000002E-10</c:v>
                </c:pt>
                <c:pt idx="253" formatCode="0.00E+00">
                  <c:v>1.5467672E-10</c:v>
                </c:pt>
                <c:pt idx="254" formatCode="0.00E+00">
                  <c:v>1.1963996000000002E-10</c:v>
                </c:pt>
                <c:pt idx="255" formatCode="0.00E+00">
                  <c:v>9.6659640000000004E-11</c:v>
                </c:pt>
                <c:pt idx="256" formatCode="0.00E+00">
                  <c:v>8.0266560000000002E-11</c:v>
                </c:pt>
                <c:pt idx="257" formatCode="0.00E+00">
                  <c:v>6.9415280000000007E-11</c:v>
                </c:pt>
                <c:pt idx="258" formatCode="0.00E+00">
                  <c:v>6.5727200000000001E-11</c:v>
                </c:pt>
                <c:pt idx="259" formatCode="0.00E+00">
                  <c:v>6.2668320000000001E-11</c:v>
                </c:pt>
                <c:pt idx="260" formatCode="0.00E+00">
                  <c:v>5.8065480000000001E-11</c:v>
                </c:pt>
                <c:pt idx="261" formatCode="0.00E+00">
                  <c:v>5.2412360000000008E-11</c:v>
                </c:pt>
                <c:pt idx="262" formatCode="0.00E+00">
                  <c:v>4.8154128000000001E-11</c:v>
                </c:pt>
                <c:pt idx="263" formatCode="0.00E+00">
                  <c:v>4.5485836000000003E-11</c:v>
                </c:pt>
                <c:pt idx="264" formatCode="0.00E+00">
                  <c:v>4.3072128000000007E-11</c:v>
                </c:pt>
                <c:pt idx="265" formatCode="0.00E+00">
                  <c:v>4.0303647999999998E-11</c:v>
                </c:pt>
                <c:pt idx="266" formatCode="0.00E+00">
                  <c:v>3.7585988E-11</c:v>
                </c:pt>
                <c:pt idx="267" formatCode="0.00E+00">
                  <c:v>3.5230844E-11</c:v>
                </c:pt>
                <c:pt idx="268" formatCode="0.00E+00">
                  <c:v>3.3193688E-11</c:v>
                </c:pt>
                <c:pt idx="269" formatCode="0.00E+00">
                  <c:v>3.1408696000000001E-11</c:v>
                </c:pt>
                <c:pt idx="270" formatCode="0.00E+00">
                  <c:v>2.9826984000000006E-11</c:v>
                </c:pt>
                <c:pt idx="271" formatCode="0.00E+00">
                  <c:v>2.8412252000000003E-11</c:v>
                </c:pt>
                <c:pt idx="272" formatCode="0.00E+00">
                  <c:v>2.7136428000000002E-11</c:v>
                </c:pt>
                <c:pt idx="273" formatCode="0.00E+00">
                  <c:v>2.5979184000000004E-11</c:v>
                </c:pt>
                <c:pt idx="274" formatCode="0.00E+00">
                  <c:v>2.4923580000000002E-11</c:v>
                </c:pt>
                <c:pt idx="275" formatCode="0.00E+00">
                  <c:v>2.3956548000000001E-11</c:v>
                </c:pt>
                <c:pt idx="276" formatCode="0.00E+00">
                  <c:v>2.3067924000000001E-11</c:v>
                </c:pt>
                <c:pt idx="277" formatCode="0.00E+00">
                  <c:v>2.2248028000000003E-11</c:v>
                </c:pt>
                <c:pt idx="278" formatCode="0.00E+00">
                  <c:v>2.1490084000000002E-11</c:v>
                </c:pt>
                <c:pt idx="279" formatCode="0.00E+00">
                  <c:v>2.0787316000000002E-11</c:v>
                </c:pt>
                <c:pt idx="280" formatCode="0.00E+00">
                  <c:v>2.0135367999999999E-11</c:v>
                </c:pt>
                <c:pt idx="281" formatCode="0.00E+00">
                  <c:v>1.9529884E-11</c:v>
                </c:pt>
                <c:pt idx="282" formatCode="0.00E+00">
                  <c:v>1.8966992000000002E-11</c:v>
                </c:pt>
                <c:pt idx="283" formatCode="0.00E+00">
                  <c:v>1.8447176E-11</c:v>
                </c:pt>
                <c:pt idx="284" formatCode="0.00E+00">
                  <c:v>1.7990280000000001E-11</c:v>
                </c:pt>
                <c:pt idx="285" formatCode="0.00E+00">
                  <c:v>1.7727952E-11</c:v>
                </c:pt>
                <c:pt idx="286" formatCode="0.00E+00">
                  <c:v>1.7749247999999999E-11</c:v>
                </c:pt>
                <c:pt idx="287" formatCode="0.00E+00">
                  <c:v>1.7646640000000001E-11</c:v>
                </c:pt>
                <c:pt idx="288" formatCode="0.00E+00">
                  <c:v>1.7560972000000001E-11</c:v>
                </c:pt>
                <c:pt idx="289" formatCode="0.00E+00">
                  <c:v>1.7653900000000001E-11</c:v>
                </c:pt>
                <c:pt idx="290" formatCode="0.00E+00">
                  <c:v>1.7861052000000003E-11</c:v>
                </c:pt>
                <c:pt idx="291" formatCode="0.00E+00">
                  <c:v>1.7083264000000001E-11</c:v>
                </c:pt>
                <c:pt idx="292" formatCode="0.00E+00">
                  <c:v>1.299298E-11</c:v>
                </c:pt>
                <c:pt idx="293" formatCode="0.00E+00">
                  <c:v>9.2840880000000003E-12</c:v>
                </c:pt>
                <c:pt idx="294" formatCode="0.00E+00">
                  <c:v>5.5785840000000009E-12</c:v>
                </c:pt>
                <c:pt idx="295" formatCode="0.00E+00">
                  <c:v>5.0694160000000005E-12</c:v>
                </c:pt>
                <c:pt idx="296" formatCode="0.00E+00">
                  <c:v>9.3436200000000009E-12</c:v>
                </c:pt>
                <c:pt idx="297" formatCode="0.00E+00">
                  <c:v>1.1218152000000001E-11</c:v>
                </c:pt>
                <c:pt idx="298" formatCode="0.00E+00">
                  <c:v>1.0586532E-11</c:v>
                </c:pt>
                <c:pt idx="299" formatCode="0.00E+00">
                  <c:v>1.0163032000000001E-11</c:v>
                </c:pt>
                <c:pt idx="300" formatCode="0.00E+00">
                  <c:v>1.2066604000000001E-11</c:v>
                </c:pt>
                <c:pt idx="301" formatCode="0.00E+00">
                  <c:v>1.4654552E-11</c:v>
                </c:pt>
                <c:pt idx="302" formatCode="0.00E+00">
                  <c:v>1.4427072E-11</c:v>
                </c:pt>
                <c:pt idx="303" formatCode="0.00E+00">
                  <c:v>1.3434872E-11</c:v>
                </c:pt>
                <c:pt idx="304" formatCode="0.00E+00">
                  <c:v>1.2840520000000001E-11</c:v>
                </c:pt>
                <c:pt idx="305" formatCode="0.00E+00">
                  <c:v>1.2490588000000002E-11</c:v>
                </c:pt>
                <c:pt idx="306" formatCode="0.00E+00">
                  <c:v>1.1898172E-11</c:v>
                </c:pt>
                <c:pt idx="307" formatCode="0.00E+00">
                  <c:v>1.127478E-11</c:v>
                </c:pt>
                <c:pt idx="308" formatCode="0.00E+00">
                  <c:v>1.0692528000000001E-11</c:v>
                </c:pt>
                <c:pt idx="309" formatCode="0.00E+00">
                  <c:v>1.0135444000000002E-11</c:v>
                </c:pt>
                <c:pt idx="310" formatCode="0.00E+00">
                  <c:v>9.5769079999999995E-12</c:v>
                </c:pt>
                <c:pt idx="311" formatCode="0.00E+00">
                  <c:v>8.9917519999999995E-12</c:v>
                </c:pt>
                <c:pt idx="312" formatCode="0.00E+00">
                  <c:v>8.3548080000000005E-12</c:v>
                </c:pt>
                <c:pt idx="313" formatCode="0.00E+00">
                  <c:v>7.6472000000000016E-12</c:v>
                </c:pt>
                <c:pt idx="314" formatCode="0.00E+00">
                  <c:v>6.8984520000000007E-12</c:v>
                </c:pt>
                <c:pt idx="315" formatCode="0.00E+00">
                  <c:v>6.3965440000000012E-12</c:v>
                </c:pt>
                <c:pt idx="316" formatCode="0.00E+00">
                  <c:v>7.3877760000000004E-12</c:v>
                </c:pt>
                <c:pt idx="317" formatCode="0.00E+00">
                  <c:v>1.1918984000000001E-11</c:v>
                </c:pt>
                <c:pt idx="318" formatCode="0.00E+00">
                  <c:v>1.7642284E-11</c:v>
                </c:pt>
                <c:pt idx="319" formatCode="0.00E+00">
                  <c:v>1.8439432000000001E-11</c:v>
                </c:pt>
                <c:pt idx="320" formatCode="0.00E+00">
                  <c:v>1.6848040000000001E-11</c:v>
                </c:pt>
                <c:pt idx="321" formatCode="0.00E+00">
                  <c:v>1.5348608000000002E-11</c:v>
                </c:pt>
                <c:pt idx="322" formatCode="0.00E+00">
                  <c:v>1.4227664000000001E-11</c:v>
                </c:pt>
                <c:pt idx="323" formatCode="0.00E+00">
                  <c:v>1.3391796000000001E-11</c:v>
                </c:pt>
                <c:pt idx="324" formatCode="0.00E+00">
                  <c:v>1.2746624000000001E-11</c:v>
                </c:pt>
                <c:pt idx="325" formatCode="0.00E+00">
                  <c:v>1.2230680000000001E-11</c:v>
                </c:pt>
                <c:pt idx="326" formatCode="0.00E+00">
                  <c:v>1.1804760000000002E-11</c:v>
                </c:pt>
                <c:pt idx="327" formatCode="0.00E+00">
                  <c:v>1.1443696000000001E-11</c:v>
                </c:pt>
                <c:pt idx="328" formatCode="0.00E+00">
                  <c:v>1.1131516000000001E-11</c:v>
                </c:pt>
                <c:pt idx="329" formatCode="0.00E+00">
                  <c:v>1.0857572000000001E-11</c:v>
                </c:pt>
                <c:pt idx="330" formatCode="0.00E+00">
                  <c:v>1.0614604E-11</c:v>
                </c:pt>
                <c:pt idx="331" formatCode="0.00E+00">
                  <c:v>1.0384704E-11</c:v>
                </c:pt>
                <c:pt idx="332" formatCode="0.00E+00">
                  <c:v>1.0139316000000001E-11</c:v>
                </c:pt>
                <c:pt idx="333" formatCode="0.00E+00">
                  <c:v>9.8668240000000025E-12</c:v>
                </c:pt>
                <c:pt idx="334" formatCode="0.00E+00">
                  <c:v>9.6316000000000011E-12</c:v>
                </c:pt>
                <c:pt idx="335" formatCode="0.00E+00">
                  <c:v>9.4278360000000013E-12</c:v>
                </c:pt>
                <c:pt idx="336" formatCode="0.00E+00">
                  <c:v>9.2444000000000005E-12</c:v>
                </c:pt>
                <c:pt idx="337" formatCode="0.00E+00">
                  <c:v>9.1132360000000002E-12</c:v>
                </c:pt>
                <c:pt idx="338" formatCode="0.00E+00">
                  <c:v>9.2323000000000014E-12</c:v>
                </c:pt>
                <c:pt idx="339" formatCode="0.00E+00">
                  <c:v>9.6499920000000005E-12</c:v>
                </c:pt>
                <c:pt idx="340" formatCode="0.00E+00">
                  <c:v>9.749212000000001E-12</c:v>
                </c:pt>
                <c:pt idx="341" formatCode="0.00E+00">
                  <c:v>9.605464E-12</c:v>
                </c:pt>
                <c:pt idx="342" formatCode="0.00E+00">
                  <c:v>9.4317080000000005E-12</c:v>
                </c:pt>
                <c:pt idx="343" formatCode="0.00E+00">
                  <c:v>9.2753760000000005E-12</c:v>
                </c:pt>
                <c:pt idx="344" formatCode="0.00E+00">
                  <c:v>9.1393720000000012E-12</c:v>
                </c:pt>
                <c:pt idx="345" formatCode="0.00E+00">
                  <c:v>9.0241800000000008E-12</c:v>
                </c:pt>
                <c:pt idx="346" formatCode="0.00E+00">
                  <c:v>8.9336720000000018E-12</c:v>
                </c:pt>
                <c:pt idx="347" formatCode="0.00E+00">
                  <c:v>8.8547800000000004E-12</c:v>
                </c:pt>
                <c:pt idx="348" formatCode="0.00E+00">
                  <c:v>8.7744360000000008E-12</c:v>
                </c:pt>
                <c:pt idx="349" formatCode="0.00E+00">
                  <c:v>8.6950600000000011E-12</c:v>
                </c:pt>
                <c:pt idx="350" formatCode="0.00E+00">
                  <c:v>8.602132000000001E-12</c:v>
                </c:pt>
                <c:pt idx="351" formatCode="0.00E+00">
                  <c:v>8.4700000000000009E-12</c:v>
                </c:pt>
                <c:pt idx="352" formatCode="0.00E+00">
                  <c:v>8.3528720000000009E-12</c:v>
                </c:pt>
                <c:pt idx="353" formatCode="0.00E+00">
                  <c:v>8.2807560000000013E-12</c:v>
                </c:pt>
                <c:pt idx="354" formatCode="0.00E+00">
                  <c:v>8.2299360000000005E-12</c:v>
                </c:pt>
                <c:pt idx="355" formatCode="0.00E+00">
                  <c:v>8.1863760000000014E-12</c:v>
                </c:pt>
                <c:pt idx="356" formatCode="0.00E+00">
                  <c:v>8.1447520000000004E-12</c:v>
                </c:pt>
                <c:pt idx="357" formatCode="0.00E+00">
                  <c:v>8.1002239999999999E-12</c:v>
                </c:pt>
                <c:pt idx="358" formatCode="0.00E+00">
                  <c:v>8.0397240000000011E-12</c:v>
                </c:pt>
                <c:pt idx="359" formatCode="0.00E+00">
                  <c:v>7.9424400000000002E-12</c:v>
                </c:pt>
                <c:pt idx="360" formatCode="0.00E+00">
                  <c:v>7.8257960000000002E-12</c:v>
                </c:pt>
                <c:pt idx="361" formatCode="0.00E+00">
                  <c:v>7.7536800000000005E-12</c:v>
                </c:pt>
                <c:pt idx="362" formatCode="0.00E+00">
                  <c:v>7.7120559999999995E-12</c:v>
                </c:pt>
                <c:pt idx="363" formatCode="0.00E+00">
                  <c:v>7.6820480000000008E-12</c:v>
                </c:pt>
                <c:pt idx="364" formatCode="0.00E+00">
                  <c:v>7.6539760000000002E-12</c:v>
                </c:pt>
                <c:pt idx="365" formatCode="0.00E+00">
                  <c:v>7.6249359999999997E-12</c:v>
                </c:pt>
                <c:pt idx="366" formatCode="0.00E+00">
                  <c:v>7.5949279999999995E-12</c:v>
                </c:pt>
                <c:pt idx="367" formatCode="0.00E+00">
                  <c:v>7.5658880000000006E-12</c:v>
                </c:pt>
                <c:pt idx="368" formatCode="0.00E+00">
                  <c:v>7.540720000000001E-12</c:v>
                </c:pt>
                <c:pt idx="369" formatCode="0.00E+00">
                  <c:v>7.517488000000001E-12</c:v>
                </c:pt>
                <c:pt idx="370" formatCode="0.00E+00">
                  <c:v>7.4889320000000004E-12</c:v>
                </c:pt>
                <c:pt idx="371" formatCode="0.00E+00">
                  <c:v>7.4531160000000014E-12</c:v>
                </c:pt>
                <c:pt idx="372" formatCode="0.00E+00">
                  <c:v>7.4211720000000015E-12</c:v>
                </c:pt>
                <c:pt idx="373" formatCode="0.00E+00">
                  <c:v>7.4003599999999994E-12</c:v>
                </c:pt>
                <c:pt idx="374" formatCode="0.00E+00">
                  <c:v>7.3906799999999998E-12</c:v>
                </c:pt>
                <c:pt idx="375" formatCode="0.00E+00">
                  <c:v>7.384872000000001E-12</c:v>
                </c:pt>
                <c:pt idx="376" formatCode="0.00E+00">
                  <c:v>7.381968E-12</c:v>
                </c:pt>
                <c:pt idx="377" formatCode="0.00E+00">
                  <c:v>7.3877760000000004E-12</c:v>
                </c:pt>
                <c:pt idx="378" formatCode="0.00E+00">
                  <c:v>7.4066520000000013E-12</c:v>
                </c:pt>
                <c:pt idx="379" formatCode="0.00E+00">
                  <c:v>7.4289159999999999E-12</c:v>
                </c:pt>
                <c:pt idx="380" formatCode="0.00E+00">
                  <c:v>7.4410160000000007E-12</c:v>
                </c:pt>
                <c:pt idx="381" formatCode="0.00E+00">
                  <c:v>7.4487600000000007E-12</c:v>
                </c:pt>
                <c:pt idx="382" formatCode="0.00E+00">
                  <c:v>7.4763479999999998E-12</c:v>
                </c:pt>
                <c:pt idx="383" formatCode="0.00E+00">
                  <c:v>7.525232000000001E-12</c:v>
                </c:pt>
                <c:pt idx="384" formatCode="0.00E+00">
                  <c:v>7.5905720000000004E-12</c:v>
                </c:pt>
                <c:pt idx="385" formatCode="0.00E+00">
                  <c:v>7.657848000000001E-12</c:v>
                </c:pt>
                <c:pt idx="386" formatCode="0.00E+00">
                  <c:v>7.6636559999999998E-12</c:v>
                </c:pt>
                <c:pt idx="387" formatCode="0.00E+00">
                  <c:v>7.4502120000000004E-12</c:v>
                </c:pt>
                <c:pt idx="388" formatCode="0.00E+00">
                  <c:v>7.1172199999999998E-12</c:v>
                </c:pt>
                <c:pt idx="389" formatCode="0.00E+00">
                  <c:v>7.0223560000000009E-12</c:v>
                </c:pt>
                <c:pt idx="390" formatCode="0.00E+00">
                  <c:v>7.0852760000000008E-12</c:v>
                </c:pt>
                <c:pt idx="391" formatCode="0.00E+00">
                  <c:v>7.1370639999999998E-12</c:v>
                </c:pt>
                <c:pt idx="392" formatCode="0.00E+00">
                  <c:v>7.0325200000000012E-12</c:v>
                </c:pt>
                <c:pt idx="393" formatCode="0.00E+00">
                  <c:v>6.8408560000000005E-12</c:v>
                </c:pt>
                <c:pt idx="394" formatCode="0.00E+00">
                  <c:v>6.8050399999999998E-12</c:v>
                </c:pt>
                <c:pt idx="395" formatCode="0.00E+00">
                  <c:v>6.8713480000000007E-12</c:v>
                </c:pt>
                <c:pt idx="396" formatCode="0.00E+00">
                  <c:v>6.9628240000000011E-12</c:v>
                </c:pt>
                <c:pt idx="397" formatCode="0.00E+00">
                  <c:v>7.0712400000000013E-12</c:v>
                </c:pt>
                <c:pt idx="398" formatCode="0.00E+00">
                  <c:v>7.197564000000001E-12</c:v>
                </c:pt>
                <c:pt idx="399" formatCode="0.00E+00">
                  <c:v>7.3601879999999996E-12</c:v>
                </c:pt>
                <c:pt idx="400" formatCode="0.00E+00">
                  <c:v>7.5915400000000002E-12</c:v>
                </c:pt>
                <c:pt idx="401" formatCode="0.00E+00">
                  <c:v>7.8596759999999996E-12</c:v>
                </c:pt>
                <c:pt idx="402" formatCode="0.00E+00">
                  <c:v>8.1118400000000007E-12</c:v>
                </c:pt>
                <c:pt idx="403" formatCode="0.00E+00">
                  <c:v>8.3160880000000004E-12</c:v>
                </c:pt>
                <c:pt idx="404" formatCode="0.00E+00">
                  <c:v>8.263332E-12</c:v>
                </c:pt>
                <c:pt idx="405" formatCode="0.00E+00">
                  <c:v>7.701892E-12</c:v>
                </c:pt>
                <c:pt idx="406" formatCode="0.00E+00">
                  <c:v>7.018968E-12</c:v>
                </c:pt>
                <c:pt idx="407" formatCode="0.00E+00">
                  <c:v>6.3500800000000012E-12</c:v>
                </c:pt>
                <c:pt idx="408" formatCode="0.00E+00">
                  <c:v>5.9381960000000008E-12</c:v>
                </c:pt>
                <c:pt idx="409" formatCode="0.00E+00">
                  <c:v>5.9711080000000005E-12</c:v>
                </c:pt>
                <c:pt idx="410" formatCode="0.00E+00">
                  <c:v>6.16858E-12</c:v>
                </c:pt>
                <c:pt idx="411" formatCode="0.00E+00">
                  <c:v>6.4009000000000003E-12</c:v>
                </c:pt>
                <c:pt idx="412" formatCode="0.00E+00">
                  <c:v>6.651128000000001E-12</c:v>
                </c:pt>
                <c:pt idx="413" formatCode="0.00E+00">
                  <c:v>6.8878040000000005E-12</c:v>
                </c:pt>
                <c:pt idx="414" formatCode="0.00E+00">
                  <c:v>7.0107400000000001E-12</c:v>
                </c:pt>
                <c:pt idx="415" formatCode="0.00E+00">
                  <c:v>7.0818880000000007E-12</c:v>
                </c:pt>
                <c:pt idx="416" formatCode="0.00E+00">
                  <c:v>7.2328960000000001E-12</c:v>
                </c:pt>
                <c:pt idx="417" formatCode="0.00E+00">
                  <c:v>7.4497280000000005E-12</c:v>
                </c:pt>
                <c:pt idx="418" formatCode="0.00E+00">
                  <c:v>7.7110879999999997E-12</c:v>
                </c:pt>
                <c:pt idx="419" formatCode="0.00E+00">
                  <c:v>8.0111680000000005E-12</c:v>
                </c:pt>
                <c:pt idx="420" formatCode="0.00E+00">
                  <c:v>8.3422240000000015E-12</c:v>
                </c:pt>
                <c:pt idx="421" formatCode="0.00E+00">
                  <c:v>8.656824000000001E-12</c:v>
                </c:pt>
                <c:pt idx="422" formatCode="0.00E+00">
                  <c:v>8.7594320000000007E-12</c:v>
                </c:pt>
                <c:pt idx="423" formatCode="0.00E+00">
                  <c:v>8.3814280000000014E-12</c:v>
                </c:pt>
                <c:pt idx="424" formatCode="0.00E+00">
                  <c:v>7.8930720000000008E-12</c:v>
                </c:pt>
                <c:pt idx="425" formatCode="0.00E+00">
                  <c:v>7.8558040000000004E-12</c:v>
                </c:pt>
                <c:pt idx="426" formatCode="0.00E+00">
                  <c:v>8.2033160000000012E-12</c:v>
                </c:pt>
                <c:pt idx="427" formatCode="0.00E+00">
                  <c:v>8.7584640000000009E-12</c:v>
                </c:pt>
                <c:pt idx="428" formatCode="0.00E+00">
                  <c:v>9.4578439999999999E-12</c:v>
                </c:pt>
                <c:pt idx="429" formatCode="0.00E+00">
                  <c:v>1.0313072000000001E-11</c:v>
                </c:pt>
                <c:pt idx="430" formatCode="0.00E+00">
                  <c:v>1.1329472000000002E-11</c:v>
                </c:pt>
                <c:pt idx="431" formatCode="0.00E+00">
                  <c:v>1.2363780000000001E-11</c:v>
                </c:pt>
                <c:pt idx="432" formatCode="0.00E+00">
                  <c:v>1.2817288000000002E-11</c:v>
                </c:pt>
                <c:pt idx="433" formatCode="0.00E+00">
                  <c:v>1.1999328000000002E-11</c:v>
                </c:pt>
                <c:pt idx="434" formatCode="0.00E+00">
                  <c:v>1.0284516E-11</c:v>
                </c:pt>
                <c:pt idx="435" formatCode="0.00E+00">
                  <c:v>8.0784440000000012E-12</c:v>
                </c:pt>
                <c:pt idx="436" formatCode="0.00E+00">
                  <c:v>6.1308280000000005E-12</c:v>
                </c:pt>
                <c:pt idx="437" formatCode="0.00E+00">
                  <c:v>5.3327120000000001E-12</c:v>
                </c:pt>
                <c:pt idx="438" formatCode="0.00E+00">
                  <c:v>5.399988E-12</c:v>
                </c:pt>
                <c:pt idx="439" formatCode="0.00E+00">
                  <c:v>5.7407240000000005E-12</c:v>
                </c:pt>
                <c:pt idx="440" formatCode="0.00E+00">
                  <c:v>6.3171679999999999E-12</c:v>
                </c:pt>
                <c:pt idx="441" formatCode="0.00E+00">
                  <c:v>7.1593280000000008E-12</c:v>
                </c:pt>
                <c:pt idx="442" formatCode="0.00E+00">
                  <c:v>8.0542439999999997E-12</c:v>
                </c:pt>
                <c:pt idx="443" formatCode="0.00E+00">
                  <c:v>8.8092840000000017E-12</c:v>
                </c:pt>
                <c:pt idx="444" formatCode="0.00E+00">
                  <c:v>9.4563920000000002E-12</c:v>
                </c:pt>
                <c:pt idx="445" formatCode="0.00E+00">
                  <c:v>1.0046388000000001E-11</c:v>
                </c:pt>
                <c:pt idx="446" formatCode="0.00E+00">
                  <c:v>1.0390996000000001E-11</c:v>
                </c:pt>
                <c:pt idx="447" formatCode="0.00E+00">
                  <c:v>1.0819820000000001E-11</c:v>
                </c:pt>
                <c:pt idx="448" formatCode="0.00E+00">
                  <c:v>1.1300432000000001E-11</c:v>
                </c:pt>
                <c:pt idx="449" formatCode="0.00E+00">
                  <c:v>1.0458755999999999E-11</c:v>
                </c:pt>
                <c:pt idx="450" formatCode="0.00E+00">
                  <c:v>8.2618800000000003E-12</c:v>
                </c:pt>
                <c:pt idx="451" formatCode="0.00E+00">
                  <c:v>6.2605400000000011E-12</c:v>
                </c:pt>
                <c:pt idx="452" formatCode="0.00E+00">
                  <c:v>5.2223600000000004E-12</c:v>
                </c:pt>
                <c:pt idx="453" formatCode="0.00E+00">
                  <c:v>4.978424E-12</c:v>
                </c:pt>
                <c:pt idx="454" formatCode="0.00E+00">
                  <c:v>4.8787200000000004E-12</c:v>
                </c:pt>
                <c:pt idx="455" formatCode="0.00E+00">
                  <c:v>4.6140204E-12</c:v>
                </c:pt>
                <c:pt idx="456" formatCode="0.00E+00">
                  <c:v>3.9043312000000001E-12</c:v>
                </c:pt>
                <c:pt idx="457" formatCode="0.00E+00">
                  <c:v>2.7633980000000002E-12</c:v>
                </c:pt>
                <c:pt idx="458" formatCode="0.00E+00">
                  <c:v>1.8398775999999999E-12</c:v>
                </c:pt>
                <c:pt idx="459" formatCode="0.00E+00">
                  <c:v>1.6123492E-12</c:v>
                </c:pt>
                <c:pt idx="460" formatCode="0.00E+00">
                  <c:v>1.9283043999999999E-12</c:v>
                </c:pt>
                <c:pt idx="461" formatCode="0.00E+00">
                  <c:v>2.2638616000000001E-12</c:v>
                </c:pt>
                <c:pt idx="462" formatCode="0.00E+00">
                  <c:v>2.2696212000000001E-12</c:v>
                </c:pt>
                <c:pt idx="463" formatCode="0.00E+00">
                  <c:v>2.2751388000000001E-12</c:v>
                </c:pt>
                <c:pt idx="464" formatCode="0.00E+00">
                  <c:v>2.5550360000000005E-12</c:v>
                </c:pt>
                <c:pt idx="465" formatCode="0.00E+00">
                  <c:v>3.0706412000000006E-12</c:v>
                </c:pt>
                <c:pt idx="466" formatCode="0.00E+00">
                  <c:v>3.7629548000000006E-12</c:v>
                </c:pt>
                <c:pt idx="467" formatCode="0.00E+00">
                  <c:v>4.5754940000000002E-12</c:v>
                </c:pt>
                <c:pt idx="468" formatCode="0.00E+00">
                  <c:v>5.3428760000000013E-12</c:v>
                </c:pt>
                <c:pt idx="469" formatCode="0.00E+00">
                  <c:v>5.692324E-12</c:v>
                </c:pt>
                <c:pt idx="470" formatCode="0.00E+00">
                  <c:v>5.185092E-12</c:v>
                </c:pt>
                <c:pt idx="471" formatCode="0.00E+00">
                  <c:v>4.1050459999999999E-12</c:v>
                </c:pt>
                <c:pt idx="472" formatCode="0.00E+00">
                  <c:v>3.0638652E-12</c:v>
                </c:pt>
                <c:pt idx="473" formatCode="0.00E+00">
                  <c:v>2.2594088000000001E-12</c:v>
                </c:pt>
                <c:pt idx="474" formatCode="0.00E+00">
                  <c:v>1.6654440000000003E-12</c:v>
                </c:pt>
                <c:pt idx="475" formatCode="0.00E+00">
                  <c:v>1.2243747999999999E-12</c:v>
                </c:pt>
                <c:pt idx="476" formatCode="0.00E+00">
                  <c:v>8.9438360000000013E-13</c:v>
                </c:pt>
                <c:pt idx="477" formatCode="0.00E+00">
                  <c:v>6.5248040000000009E-13</c:v>
                </c:pt>
                <c:pt idx="478" formatCode="0.00E+00">
                  <c:v>4.9237320000000008E-13</c:v>
                </c:pt>
                <c:pt idx="479" formatCode="0.00E+00">
                  <c:v>4.1671916000000002E-13</c:v>
                </c:pt>
                <c:pt idx="480" formatCode="0.00E+00">
                  <c:v>4.1655460000000006E-13</c:v>
                </c:pt>
                <c:pt idx="481" formatCode="0.00E+00">
                  <c:v>4.6361391999999998E-13</c:v>
                </c:pt>
                <c:pt idx="482" formatCode="0.00E+00">
                  <c:v>5.3046400000000003E-13</c:v>
                </c:pt>
                <c:pt idx="483" formatCode="0.00E+00">
                  <c:v>6.0112800000000004E-13</c:v>
                </c:pt>
                <c:pt idx="484" formatCode="0.00E+00">
                  <c:v>6.6869440000000007E-13</c:v>
                </c:pt>
                <c:pt idx="485" formatCode="0.00E+00">
                  <c:v>7.3185640000000012E-13</c:v>
                </c:pt>
                <c:pt idx="486" formatCode="0.00E+00">
                  <c:v>7.9037200000000004E-13</c:v>
                </c:pt>
                <c:pt idx="487" formatCode="0.00E+00">
                  <c:v>8.4361200000000012E-13</c:v>
                </c:pt>
                <c:pt idx="488" formatCode="0.00E+00">
                  <c:v>8.9138280000000009E-13</c:v>
                </c:pt>
                <c:pt idx="489" formatCode="0.00E+00">
                  <c:v>9.3378119999999997E-13</c:v>
                </c:pt>
                <c:pt idx="490" formatCode="0.00E+00">
                  <c:v>9.7017800000000007E-13</c:v>
                </c:pt>
                <c:pt idx="491" formatCode="0.00E+00">
                  <c:v>9.9786279999999995E-13</c:v>
                </c:pt>
                <c:pt idx="492" formatCode="0.00E+00">
                  <c:v>1.0111244000000002E-12</c:v>
                </c:pt>
                <c:pt idx="493" formatCode="0.00E+00">
                  <c:v>1.0070588000000001E-12</c:v>
                </c:pt>
                <c:pt idx="494" formatCode="0.00E+00">
                  <c:v>9.9399080000000015E-13</c:v>
                </c:pt>
                <c:pt idx="495" formatCode="0.00E+00">
                  <c:v>9.8600480000000019E-13</c:v>
                </c:pt>
                <c:pt idx="496" formatCode="0.00E+00">
                  <c:v>9.8300400000000004E-13</c:v>
                </c:pt>
                <c:pt idx="497" formatCode="0.00E+00">
                  <c:v>9.7787360000000001E-13</c:v>
                </c:pt>
                <c:pt idx="498" formatCode="0.00E+00">
                  <c:v>9.6630600000000006E-13</c:v>
                </c:pt>
                <c:pt idx="499" formatCode="0.00E+00">
                  <c:v>9.4694600000000003E-13</c:v>
                </c:pt>
              </c:numCache>
            </c:numRef>
          </c:yVal>
          <c:smooth val="1"/>
          <c:extLst>
            <c:ext xmlns:c16="http://schemas.microsoft.com/office/drawing/2014/chart" uri="{C3380CC4-5D6E-409C-BE32-E72D297353CC}">
              <c16:uniqueId val="{00000002-3BA1-4E1F-AC67-9234E6B2B671}"/>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fr-FR"/>
                  <a:t>Amplitude </a:t>
                </a:r>
                <a:r>
                  <a:rPr lang="fr-FR" sz="1000" b="0" i="0" baseline="0">
                    <a:effectLst/>
                  </a:rPr>
                  <a:t>(m/√Hz)</a:t>
                </a:r>
                <a:endParaRPr lang="fr-FR" sz="1000">
                  <a:effectLst/>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fr-FR"/>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100" b="1" i="0" u="none" strike="noStrike" cap="small" baseline="0" dirty="0" err="1"/>
              <a:t>Harmonic</a:t>
            </a:r>
            <a:r>
              <a:rPr lang="fr-FR" sz="1100" b="1" i="0" u="none" strike="noStrike" cap="small" baseline="0" dirty="0"/>
              <a:t> </a:t>
            </a:r>
            <a:r>
              <a:rPr lang="fr-FR" sz="1100" b="1" i="0" u="none" strike="noStrike" cap="small" baseline="0" dirty="0" err="1"/>
              <a:t>Response</a:t>
            </a:r>
            <a:r>
              <a:rPr lang="fr-FR" sz="1100" b="1" i="0" u="none" strike="noStrike" cap="small" baseline="0" dirty="0"/>
              <a:t> of a 500 m </a:t>
            </a:r>
            <a:r>
              <a:rPr lang="fr-FR" sz="1100" b="1" i="0" u="none" strike="noStrike" cap="small" baseline="0" dirty="0" err="1"/>
              <a:t>Beam</a:t>
            </a:r>
            <a:r>
              <a:rPr lang="fr-FR" sz="1100" b="1" i="0" u="none" strike="noStrike" cap="small" baseline="0" dirty="0"/>
              <a:t> Pipe Under 1 mm Axial (X) Excitation</a:t>
            </a:r>
            <a:br>
              <a:rPr lang="fr-FR" sz="1100" b="1" i="0" u="none" strike="noStrike" cap="small" baseline="0" dirty="0"/>
            </a:br>
            <a:r>
              <a:rPr lang="fr-FR" sz="1100" b="1" i="0" u="none" strike="noStrike" cap="small" baseline="0" dirty="0"/>
              <a:t>Transfer </a:t>
            </a:r>
            <a:r>
              <a:rPr lang="fr-FR" sz="1100" b="1" i="0" u="none" strike="noStrike" cap="small" baseline="0" dirty="0" err="1"/>
              <a:t>Functions</a:t>
            </a:r>
            <a:r>
              <a:rPr lang="fr-FR" sz="1100" b="1" i="0" u="none" strike="noStrike" cap="small" baseline="0" dirty="0"/>
              <a:t> of the </a:t>
            </a:r>
            <a:r>
              <a:rPr lang="fr-FR" sz="1100" b="1" i="0" u="none" strike="noStrike" cap="small" baseline="0" dirty="0" err="1"/>
              <a:t>Lower</a:t>
            </a:r>
            <a:r>
              <a:rPr lang="fr-FR" sz="1100" b="1" i="0" u="none" strike="noStrike" cap="small" baseline="0" dirty="0"/>
              <a:t> Baffle</a:t>
            </a:r>
            <a:endParaRPr lang="fr-FR" sz="1100" b="1" cap="small"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Axis)'!$E$3:$E$502</c:f>
              <c:numCache>
                <c:formatCode>General</c:formatCode>
                <c:ptCount val="500"/>
                <c:pt idx="0">
                  <c:v>1.0011000000000001</c:v>
                </c:pt>
                <c:pt idx="1">
                  <c:v>1.0043</c:v>
                </c:pt>
                <c:pt idx="2">
                  <c:v>1.0097</c:v>
                </c:pt>
                <c:pt idx="3">
                  <c:v>1.0173000000000001</c:v>
                </c:pt>
                <c:pt idx="4">
                  <c:v>1.0273000000000001</c:v>
                </c:pt>
                <c:pt idx="5">
                  <c:v>1.0397000000000001</c:v>
                </c:pt>
                <c:pt idx="6">
                  <c:v>1.0548</c:v>
                </c:pt>
                <c:pt idx="7">
                  <c:v>1.0728</c:v>
                </c:pt>
                <c:pt idx="8">
                  <c:v>1.0939000000000001</c:v>
                </c:pt>
                <c:pt idx="9">
                  <c:v>1.1185</c:v>
                </c:pt>
                <c:pt idx="10">
                  <c:v>1.1471</c:v>
                </c:pt>
                <c:pt idx="11">
                  <c:v>1.1805000000000001</c:v>
                </c:pt>
                <c:pt idx="12">
                  <c:v>1.2196</c:v>
                </c:pt>
                <c:pt idx="13">
                  <c:v>1.2659</c:v>
                </c:pt>
                <c:pt idx="14">
                  <c:v>1.3221000000000001</c:v>
                </c:pt>
                <c:pt idx="15">
                  <c:v>1.3929</c:v>
                </c:pt>
                <c:pt idx="16">
                  <c:v>1.4892000000000001</c:v>
                </c:pt>
                <c:pt idx="17">
                  <c:v>1.6424000000000001</c:v>
                </c:pt>
                <c:pt idx="18">
                  <c:v>2.0093999999999999</c:v>
                </c:pt>
                <c:pt idx="19">
                  <c:v>3.5133999999999999</c:v>
                </c:pt>
                <c:pt idx="20">
                  <c:v>0.84255000000000002</c:v>
                </c:pt>
                <c:pt idx="21">
                  <c:v>1.2934000000000001</c:v>
                </c:pt>
                <c:pt idx="22">
                  <c:v>1.4957</c:v>
                </c:pt>
                <c:pt idx="23">
                  <c:v>1.6567000000000001</c:v>
                </c:pt>
                <c:pt idx="24">
                  <c:v>1.8134999999999999</c:v>
                </c:pt>
                <c:pt idx="25">
                  <c:v>1.9817</c:v>
                </c:pt>
                <c:pt idx="26">
                  <c:v>2.1741999999999999</c:v>
                </c:pt>
                <c:pt idx="27">
                  <c:v>2.4125000000000001</c:v>
                </c:pt>
                <c:pt idx="28">
                  <c:v>2.7791999999999999</c:v>
                </c:pt>
                <c:pt idx="29">
                  <c:v>2.7772000000000001</c:v>
                </c:pt>
                <c:pt idx="30">
                  <c:v>2.7612000000000001</c:v>
                </c:pt>
                <c:pt idx="31">
                  <c:v>3.2700999999999998</c:v>
                </c:pt>
                <c:pt idx="32">
                  <c:v>3.7637999999999998</c:v>
                </c:pt>
                <c:pt idx="33">
                  <c:v>4.3452000000000002</c:v>
                </c:pt>
                <c:pt idx="34">
                  <c:v>5.0732999999999997</c:v>
                </c:pt>
                <c:pt idx="35">
                  <c:v>6.0277000000000003</c:v>
                </c:pt>
                <c:pt idx="36">
                  <c:v>7.3529999999999998</c:v>
                </c:pt>
                <c:pt idx="37">
                  <c:v>9.4200999999999997</c:v>
                </c:pt>
                <c:pt idx="38">
                  <c:v>14.536</c:v>
                </c:pt>
                <c:pt idx="39">
                  <c:v>9.4590999999999994</c:v>
                </c:pt>
                <c:pt idx="40">
                  <c:v>17.468</c:v>
                </c:pt>
                <c:pt idx="41">
                  <c:v>27.582000000000001</c:v>
                </c:pt>
                <c:pt idx="42">
                  <c:v>51.32</c:v>
                </c:pt>
                <c:pt idx="43">
                  <c:v>167.09</c:v>
                </c:pt>
                <c:pt idx="44">
                  <c:v>126.32</c:v>
                </c:pt>
                <c:pt idx="45">
                  <c:v>54.752000000000002</c:v>
                </c:pt>
                <c:pt idx="46">
                  <c:v>121.62</c:v>
                </c:pt>
                <c:pt idx="47">
                  <c:v>98.289000000000001</c:v>
                </c:pt>
                <c:pt idx="48">
                  <c:v>131.13999999999999</c:v>
                </c:pt>
                <c:pt idx="49">
                  <c:v>424.64</c:v>
                </c:pt>
                <c:pt idx="50">
                  <c:v>99.637</c:v>
                </c:pt>
                <c:pt idx="51">
                  <c:v>41.036000000000001</c:v>
                </c:pt>
                <c:pt idx="52">
                  <c:v>23.318000000000001</c:v>
                </c:pt>
                <c:pt idx="53">
                  <c:v>15.239000000000001</c:v>
                </c:pt>
                <c:pt idx="54">
                  <c:v>10.789</c:v>
                </c:pt>
                <c:pt idx="55">
                  <c:v>8.0511999999999997</c:v>
                </c:pt>
                <c:pt idx="56">
                  <c:v>6.2386999999999997</c:v>
                </c:pt>
                <c:pt idx="57">
                  <c:v>4.9734999999999996</c:v>
                </c:pt>
                <c:pt idx="58">
                  <c:v>4.0542999999999996</c:v>
                </c:pt>
                <c:pt idx="59">
                  <c:v>3.3650000000000002</c:v>
                </c:pt>
                <c:pt idx="60">
                  <c:v>2.8342999999999998</c:v>
                </c:pt>
                <c:pt idx="61">
                  <c:v>2.4197000000000002</c:v>
                </c:pt>
                <c:pt idx="62">
                  <c:v>2.0903999999999998</c:v>
                </c:pt>
                <c:pt idx="63">
                  <c:v>1.8191999999999999</c:v>
                </c:pt>
                <c:pt idx="64">
                  <c:v>1.5969</c:v>
                </c:pt>
                <c:pt idx="65">
                  <c:v>1.4121999999999999</c:v>
                </c:pt>
                <c:pt idx="66">
                  <c:v>1.2571000000000001</c:v>
                </c:pt>
                <c:pt idx="67">
                  <c:v>1.1257999999999999</c:v>
                </c:pt>
                <c:pt idx="68">
                  <c:v>1.0138</c:v>
                </c:pt>
                <c:pt idx="69">
                  <c:v>0.91810999999999998</c:v>
                </c:pt>
                <c:pt idx="70">
                  <c:v>0.83757999999999999</c:v>
                </c:pt>
                <c:pt idx="71">
                  <c:v>0.75241999999999998</c:v>
                </c:pt>
                <c:pt idx="72">
                  <c:v>0.69147000000000003</c:v>
                </c:pt>
                <c:pt idx="73">
                  <c:v>0.63582000000000005</c:v>
                </c:pt>
                <c:pt idx="74">
                  <c:v>0.58618999999999999</c:v>
                </c:pt>
                <c:pt idx="75">
                  <c:v>0.54190000000000005</c:v>
                </c:pt>
                <c:pt idx="76">
                  <c:v>0.50229000000000001</c:v>
                </c:pt>
                <c:pt idx="77">
                  <c:v>0.46672000000000002</c:v>
                </c:pt>
                <c:pt idx="78">
                  <c:v>0.43465999999999999</c:v>
                </c:pt>
                <c:pt idx="79">
                  <c:v>0.40555000000000002</c:v>
                </c:pt>
                <c:pt idx="80">
                  <c:v>0.37869000000000003</c:v>
                </c:pt>
                <c:pt idx="81">
                  <c:v>0.35846</c:v>
                </c:pt>
                <c:pt idx="82">
                  <c:v>0.33606999999999998</c:v>
                </c:pt>
                <c:pt idx="83">
                  <c:v>0.31598999999999999</c:v>
                </c:pt>
                <c:pt idx="84">
                  <c:v>0.29779</c:v>
                </c:pt>
                <c:pt idx="85">
                  <c:v>0.28115000000000001</c:v>
                </c:pt>
                <c:pt idx="86">
                  <c:v>0.26584999999999998</c:v>
                </c:pt>
                <c:pt idx="87">
                  <c:v>0.25172</c:v>
                </c:pt>
                <c:pt idx="88">
                  <c:v>0.23860000000000001</c:v>
                </c:pt>
                <c:pt idx="89">
                  <c:v>0.22628000000000001</c:v>
                </c:pt>
                <c:pt idx="90">
                  <c:v>0.21446000000000001</c:v>
                </c:pt>
                <c:pt idx="91">
                  <c:v>0.20216999999999999</c:v>
                </c:pt>
                <c:pt idx="92">
                  <c:v>0.19913</c:v>
                </c:pt>
                <c:pt idx="93">
                  <c:v>0.19194</c:v>
                </c:pt>
                <c:pt idx="94">
                  <c:v>0.18429000000000001</c:v>
                </c:pt>
                <c:pt idx="95">
                  <c:v>0.17535000000000001</c:v>
                </c:pt>
                <c:pt idx="96">
                  <c:v>0.1676</c:v>
                </c:pt>
                <c:pt idx="97">
                  <c:v>0.16056000000000001</c:v>
                </c:pt>
                <c:pt idx="98">
                  <c:v>0.15407000000000001</c:v>
                </c:pt>
                <c:pt idx="99">
                  <c:v>0.14802999999999999</c:v>
                </c:pt>
                <c:pt idx="100">
                  <c:v>0.14237</c:v>
                </c:pt>
                <c:pt idx="101">
                  <c:v>0.13705000000000001</c:v>
                </c:pt>
                <c:pt idx="102">
                  <c:v>0.13203000000000001</c:v>
                </c:pt>
                <c:pt idx="103">
                  <c:v>0.12726999999999999</c:v>
                </c:pt>
                <c:pt idx="104">
                  <c:v>0.12246</c:v>
                </c:pt>
                <c:pt idx="105">
                  <c:v>0.11799999999999999</c:v>
                </c:pt>
                <c:pt idx="106">
                  <c:v>0.11364</c:v>
                </c:pt>
                <c:pt idx="107">
                  <c:v>0.10918</c:v>
                </c:pt>
                <c:pt idx="108">
                  <c:v>0.10428999999999999</c:v>
                </c:pt>
                <c:pt idx="109" formatCode="0.00E+00">
                  <c:v>9.8626000000000005E-2</c:v>
                </c:pt>
                <c:pt idx="110" formatCode="0.00E+00">
                  <c:v>8.9735999999999996E-2</c:v>
                </c:pt>
                <c:pt idx="111" formatCode="0.00E+00">
                  <c:v>9.1064999999999993E-2</c:v>
                </c:pt>
                <c:pt idx="112">
                  <c:v>0.12169000000000001</c:v>
                </c:pt>
                <c:pt idx="113">
                  <c:v>0.11003</c:v>
                </c:pt>
                <c:pt idx="114">
                  <c:v>0.10342</c:v>
                </c:pt>
                <c:pt idx="115" formatCode="0.00E+00">
                  <c:v>9.9030000000000007E-2</c:v>
                </c:pt>
                <c:pt idx="116" formatCode="0.00E+00">
                  <c:v>9.5656000000000005E-2</c:v>
                </c:pt>
                <c:pt idx="117" formatCode="0.00E+00">
                  <c:v>9.2975000000000002E-2</c:v>
                </c:pt>
                <c:pt idx="118" formatCode="0.00E+00">
                  <c:v>9.0395000000000003E-2</c:v>
                </c:pt>
                <c:pt idx="119" formatCode="0.00E+00">
                  <c:v>8.8192000000000006E-2</c:v>
                </c:pt>
                <c:pt idx="120" formatCode="0.00E+00">
                  <c:v>8.6738999999999997E-2</c:v>
                </c:pt>
                <c:pt idx="121" formatCode="0.00E+00">
                  <c:v>8.4957000000000005E-2</c:v>
                </c:pt>
                <c:pt idx="122" formatCode="0.00E+00">
                  <c:v>8.3202999999999999E-2</c:v>
                </c:pt>
                <c:pt idx="123" formatCode="0.00E+00">
                  <c:v>8.1547999999999995E-2</c:v>
                </c:pt>
                <c:pt idx="124" formatCode="0.00E+00">
                  <c:v>8.0342999999999998E-2</c:v>
                </c:pt>
                <c:pt idx="125" formatCode="0.00E+00">
                  <c:v>7.8982999999999998E-2</c:v>
                </c:pt>
                <c:pt idx="126" formatCode="0.00E+00">
                  <c:v>7.8465999999999994E-2</c:v>
                </c:pt>
                <c:pt idx="127" formatCode="0.00E+00">
                  <c:v>7.7247999999999997E-2</c:v>
                </c:pt>
                <c:pt idx="128" formatCode="0.00E+00">
                  <c:v>7.5417999999999999E-2</c:v>
                </c:pt>
                <c:pt idx="129" formatCode="0.00E+00">
                  <c:v>7.4284000000000003E-2</c:v>
                </c:pt>
                <c:pt idx="130" formatCode="0.00E+00">
                  <c:v>7.3426000000000005E-2</c:v>
                </c:pt>
                <c:pt idx="131" formatCode="0.00E+00">
                  <c:v>7.2557999999999997E-2</c:v>
                </c:pt>
                <c:pt idx="132" formatCode="0.00E+00">
                  <c:v>7.1849999999999997E-2</c:v>
                </c:pt>
                <c:pt idx="133" formatCode="0.00E+00">
                  <c:v>7.1201E-2</c:v>
                </c:pt>
                <c:pt idx="134" formatCode="0.00E+00">
                  <c:v>6.9926000000000002E-2</c:v>
                </c:pt>
                <c:pt idx="135" formatCode="0.00E+00">
                  <c:v>6.7886000000000002E-2</c:v>
                </c:pt>
                <c:pt idx="136" formatCode="0.00E+00">
                  <c:v>6.6576999999999997E-2</c:v>
                </c:pt>
                <c:pt idx="137" formatCode="0.00E+00">
                  <c:v>7.5497999999999996E-2</c:v>
                </c:pt>
                <c:pt idx="138" formatCode="0.00E+00">
                  <c:v>7.5009000000000006E-2</c:v>
                </c:pt>
                <c:pt idx="139" formatCode="0.00E+00">
                  <c:v>7.4048000000000003E-2</c:v>
                </c:pt>
                <c:pt idx="140" formatCode="0.00E+00">
                  <c:v>7.2123999999999994E-2</c:v>
                </c:pt>
                <c:pt idx="141" formatCode="0.00E+00">
                  <c:v>7.1467000000000003E-2</c:v>
                </c:pt>
                <c:pt idx="142" formatCode="0.00E+00">
                  <c:v>7.0021E-2</c:v>
                </c:pt>
                <c:pt idx="143" formatCode="0.00E+00">
                  <c:v>6.9167000000000006E-2</c:v>
                </c:pt>
                <c:pt idx="144" formatCode="0.00E+00">
                  <c:v>6.9629999999999997E-2</c:v>
                </c:pt>
                <c:pt idx="145" formatCode="0.00E+00">
                  <c:v>6.9957000000000005E-2</c:v>
                </c:pt>
                <c:pt idx="146" formatCode="0.00E+00">
                  <c:v>7.0184999999999997E-2</c:v>
                </c:pt>
                <c:pt idx="147" formatCode="0.00E+00">
                  <c:v>7.0215E-2</c:v>
                </c:pt>
                <c:pt idx="148" formatCode="0.00E+00">
                  <c:v>7.0735000000000006E-2</c:v>
                </c:pt>
                <c:pt idx="149" formatCode="0.00E+00">
                  <c:v>7.5924000000000005E-2</c:v>
                </c:pt>
                <c:pt idx="150" formatCode="0.00E+00">
                  <c:v>7.6785000000000006E-2</c:v>
                </c:pt>
                <c:pt idx="151" formatCode="0.00E+00">
                  <c:v>7.5591000000000005E-2</c:v>
                </c:pt>
                <c:pt idx="152" formatCode="0.00E+00">
                  <c:v>6.5278000000000003E-2</c:v>
                </c:pt>
                <c:pt idx="153" formatCode="0.00E+00">
                  <c:v>6.2356000000000002E-2</c:v>
                </c:pt>
                <c:pt idx="154" formatCode="0.00E+00">
                  <c:v>6.8682999999999994E-2</c:v>
                </c:pt>
                <c:pt idx="155" formatCode="0.00E+00">
                  <c:v>7.0834999999999995E-2</c:v>
                </c:pt>
                <c:pt idx="156" formatCode="0.00E+00">
                  <c:v>8.3249000000000004E-2</c:v>
                </c:pt>
                <c:pt idx="157">
                  <c:v>0.11899999999999999</c:v>
                </c:pt>
                <c:pt idx="158">
                  <c:v>0.12822</c:v>
                </c:pt>
                <c:pt idx="159">
                  <c:v>0.10059</c:v>
                </c:pt>
                <c:pt idx="160" formatCode="0.00E+00">
                  <c:v>9.9030000000000007E-2</c:v>
                </c:pt>
                <c:pt idx="161">
                  <c:v>0.10212</c:v>
                </c:pt>
                <c:pt idx="162">
                  <c:v>0.10448</c:v>
                </c:pt>
                <c:pt idx="163">
                  <c:v>0.10534</c:v>
                </c:pt>
                <c:pt idx="164">
                  <c:v>0.10675</c:v>
                </c:pt>
                <c:pt idx="165">
                  <c:v>0.15064</c:v>
                </c:pt>
                <c:pt idx="166">
                  <c:v>0.15925</c:v>
                </c:pt>
                <c:pt idx="167">
                  <c:v>0.21012</c:v>
                </c:pt>
                <c:pt idx="168">
                  <c:v>0.25329000000000002</c:v>
                </c:pt>
                <c:pt idx="169">
                  <c:v>0.27893000000000001</c:v>
                </c:pt>
                <c:pt idx="170">
                  <c:v>0.32650000000000001</c:v>
                </c:pt>
                <c:pt idx="171">
                  <c:v>0.36908999999999997</c:v>
                </c:pt>
                <c:pt idx="172">
                  <c:v>0.38330999999999998</c:v>
                </c:pt>
                <c:pt idx="173">
                  <c:v>0.67037000000000002</c:v>
                </c:pt>
                <c:pt idx="174">
                  <c:v>0.74360999999999999</c:v>
                </c:pt>
                <c:pt idx="175">
                  <c:v>0.48431000000000002</c:v>
                </c:pt>
                <c:pt idx="176">
                  <c:v>0.83989999999999998</c:v>
                </c:pt>
                <c:pt idx="177">
                  <c:v>1.0668</c:v>
                </c:pt>
                <c:pt idx="178">
                  <c:v>0.49053000000000002</c:v>
                </c:pt>
                <c:pt idx="179">
                  <c:v>0.25739000000000001</c:v>
                </c:pt>
                <c:pt idx="180">
                  <c:v>0.20369000000000001</c:v>
                </c:pt>
                <c:pt idx="181">
                  <c:v>0.16835</c:v>
                </c:pt>
                <c:pt idx="182">
                  <c:v>0.14182</c:v>
                </c:pt>
                <c:pt idx="183">
                  <c:v>0.13194</c:v>
                </c:pt>
                <c:pt idx="184">
                  <c:v>0.12082</c:v>
                </c:pt>
                <c:pt idx="185">
                  <c:v>0.10571</c:v>
                </c:pt>
                <c:pt idx="186" formatCode="0.00E+00">
                  <c:v>9.3727000000000005E-2</c:v>
                </c:pt>
                <c:pt idx="187" formatCode="0.00E+00">
                  <c:v>8.4140000000000006E-2</c:v>
                </c:pt>
                <c:pt idx="188" formatCode="0.00E+00">
                  <c:v>7.6232999999999995E-2</c:v>
                </c:pt>
                <c:pt idx="189" formatCode="0.00E+00">
                  <c:v>6.9577E-2</c:v>
                </c:pt>
                <c:pt idx="190" formatCode="0.00E+00">
                  <c:v>6.3808000000000004E-2</c:v>
                </c:pt>
                <c:pt idx="191" formatCode="0.00E+00">
                  <c:v>5.8779999999999999E-2</c:v>
                </c:pt>
                <c:pt idx="192" formatCode="0.00E+00">
                  <c:v>5.4469999999999998E-2</c:v>
                </c:pt>
                <c:pt idx="193" formatCode="0.00E+00">
                  <c:v>5.0713000000000001E-2</c:v>
                </c:pt>
                <c:pt idx="194" formatCode="0.00E+00">
                  <c:v>4.7370000000000002E-2</c:v>
                </c:pt>
                <c:pt idx="195" formatCode="0.00E+00">
                  <c:v>4.4367999999999998E-2</c:v>
                </c:pt>
                <c:pt idx="196" formatCode="0.00E+00">
                  <c:v>4.1671E-2</c:v>
                </c:pt>
                <c:pt idx="197" formatCode="0.00E+00">
                  <c:v>3.9281000000000003E-2</c:v>
                </c:pt>
                <c:pt idx="198" formatCode="0.00E+00">
                  <c:v>3.7082999999999998E-2</c:v>
                </c:pt>
                <c:pt idx="199" formatCode="0.00E+00">
                  <c:v>3.5083000000000003E-2</c:v>
                </c:pt>
                <c:pt idx="200" formatCode="0.00E+00">
                  <c:v>3.3259999999999998E-2</c:v>
                </c:pt>
                <c:pt idx="201" formatCode="0.00E+00">
                  <c:v>3.1579000000000003E-2</c:v>
                </c:pt>
                <c:pt idx="202" formatCode="0.00E+00">
                  <c:v>3.0044000000000001E-2</c:v>
                </c:pt>
                <c:pt idx="203" formatCode="0.00E+00">
                  <c:v>2.8632000000000001E-2</c:v>
                </c:pt>
                <c:pt idx="204" formatCode="0.00E+00">
                  <c:v>2.7327000000000001E-2</c:v>
                </c:pt>
                <c:pt idx="205" formatCode="0.00E+00">
                  <c:v>2.6117000000000001E-2</c:v>
                </c:pt>
                <c:pt idx="206" formatCode="0.00E+00">
                  <c:v>2.4993000000000001E-2</c:v>
                </c:pt>
                <c:pt idx="207" formatCode="0.00E+00">
                  <c:v>2.3947E-2</c:v>
                </c:pt>
                <c:pt idx="208" formatCode="0.00E+00">
                  <c:v>2.2970000000000001E-2</c:v>
                </c:pt>
                <c:pt idx="209" formatCode="0.00E+00">
                  <c:v>2.2057E-2</c:v>
                </c:pt>
                <c:pt idx="210" formatCode="0.00E+00">
                  <c:v>2.1193E-2</c:v>
                </c:pt>
                <c:pt idx="211" formatCode="0.00E+00">
                  <c:v>2.0299999999999999E-2</c:v>
                </c:pt>
                <c:pt idx="212" formatCode="0.00E+00">
                  <c:v>1.9425000000000001E-2</c:v>
                </c:pt>
                <c:pt idx="213" formatCode="0.00E+00">
                  <c:v>1.8577E-2</c:v>
                </c:pt>
                <c:pt idx="214" formatCode="0.00E+00">
                  <c:v>1.7776E-2</c:v>
                </c:pt>
                <c:pt idx="215" formatCode="0.00E+00">
                  <c:v>1.7054E-2</c:v>
                </c:pt>
                <c:pt idx="216" formatCode="0.00E+00">
                  <c:v>1.7204000000000001E-2</c:v>
                </c:pt>
                <c:pt idx="217" formatCode="0.00E+00">
                  <c:v>1.7818000000000001E-2</c:v>
                </c:pt>
                <c:pt idx="218" formatCode="0.00E+00">
                  <c:v>1.7207E-2</c:v>
                </c:pt>
                <c:pt idx="219" formatCode="0.00E+00">
                  <c:v>1.6393999999999999E-2</c:v>
                </c:pt>
                <c:pt idx="220" formatCode="0.00E+00">
                  <c:v>1.5720999999999999E-2</c:v>
                </c:pt>
                <c:pt idx="221" formatCode="0.00E+00">
                  <c:v>1.5221999999999999E-2</c:v>
                </c:pt>
                <c:pt idx="222" formatCode="0.00E+00">
                  <c:v>1.477E-2</c:v>
                </c:pt>
                <c:pt idx="223" formatCode="0.00E+00">
                  <c:v>1.4355E-2</c:v>
                </c:pt>
                <c:pt idx="224" formatCode="0.00E+00">
                  <c:v>1.3965999999999999E-2</c:v>
                </c:pt>
                <c:pt idx="225" formatCode="0.00E+00">
                  <c:v>1.3599999999999999E-2</c:v>
                </c:pt>
                <c:pt idx="226" formatCode="0.00E+00">
                  <c:v>1.3258000000000001E-2</c:v>
                </c:pt>
                <c:pt idx="227" formatCode="0.00E+00">
                  <c:v>1.2937000000000001E-2</c:v>
                </c:pt>
                <c:pt idx="228" formatCode="0.00E+00">
                  <c:v>1.2637000000000001E-2</c:v>
                </c:pt>
                <c:pt idx="229" formatCode="0.00E+00">
                  <c:v>1.2355E-2</c:v>
                </c:pt>
                <c:pt idx="230" formatCode="0.00E+00">
                  <c:v>1.2090999999999999E-2</c:v>
                </c:pt>
                <c:pt idx="231" formatCode="0.00E+00">
                  <c:v>1.1844E-2</c:v>
                </c:pt>
                <c:pt idx="232" formatCode="0.00E+00">
                  <c:v>1.1613E-2</c:v>
                </c:pt>
                <c:pt idx="233" formatCode="0.00E+00">
                  <c:v>1.14E-2</c:v>
                </c:pt>
                <c:pt idx="234" formatCode="0.00E+00">
                  <c:v>1.1204E-2</c:v>
                </c:pt>
                <c:pt idx="235" formatCode="0.00E+00">
                  <c:v>1.1027E-2</c:v>
                </c:pt>
                <c:pt idx="236" formatCode="0.00E+00">
                  <c:v>1.0869999999999999E-2</c:v>
                </c:pt>
                <c:pt idx="237" formatCode="0.00E+00">
                  <c:v>1.0737E-2</c:v>
                </c:pt>
                <c:pt idx="238" formatCode="0.00E+00">
                  <c:v>1.0632000000000001E-2</c:v>
                </c:pt>
                <c:pt idx="239" formatCode="0.00E+00">
                  <c:v>1.0565E-2</c:v>
                </c:pt>
                <c:pt idx="240" formatCode="0.00E+00">
                  <c:v>1.055E-2</c:v>
                </c:pt>
                <c:pt idx="241" formatCode="0.00E+00">
                  <c:v>1.0605E-2</c:v>
                </c:pt>
                <c:pt idx="242" formatCode="0.00E+00">
                  <c:v>1.0709E-2</c:v>
                </c:pt>
                <c:pt idx="243" formatCode="0.00E+00">
                  <c:v>1.0348E-2</c:v>
                </c:pt>
                <c:pt idx="244" formatCode="0.00E+00">
                  <c:v>9.0334999999999999E-3</c:v>
                </c:pt>
                <c:pt idx="245" formatCode="0.00E+00">
                  <c:v>8.7639999999999992E-3</c:v>
                </c:pt>
                <c:pt idx="246" formatCode="0.00E+00">
                  <c:v>9.0101999999999995E-3</c:v>
                </c:pt>
                <c:pt idx="247" formatCode="0.00E+00">
                  <c:v>9.3509000000000005E-3</c:v>
                </c:pt>
                <c:pt idx="248" formatCode="0.00E+00">
                  <c:v>9.7595000000000008E-3</c:v>
                </c:pt>
                <c:pt idx="249" formatCode="0.00E+00">
                  <c:v>1.0179000000000001E-2</c:v>
                </c:pt>
                <c:pt idx="250" formatCode="0.00E+00">
                  <c:v>9.3062000000000006E-3</c:v>
                </c:pt>
                <c:pt idx="251" formatCode="0.00E+00">
                  <c:v>6.1960000000000001E-3</c:v>
                </c:pt>
                <c:pt idx="252" formatCode="0.00E+00">
                  <c:v>5.4073000000000003E-3</c:v>
                </c:pt>
                <c:pt idx="253" formatCode="0.00E+00">
                  <c:v>5.6312000000000003E-3</c:v>
                </c:pt>
                <c:pt idx="254" formatCode="0.00E+00">
                  <c:v>5.8717999999999999E-3</c:v>
                </c:pt>
                <c:pt idx="255" formatCode="0.00E+00">
                  <c:v>6.0321000000000003E-3</c:v>
                </c:pt>
                <c:pt idx="256" formatCode="0.00E+00">
                  <c:v>6.1247000000000003E-3</c:v>
                </c:pt>
                <c:pt idx="257" formatCode="0.00E+00">
                  <c:v>6.1612000000000004E-3</c:v>
                </c:pt>
                <c:pt idx="258" formatCode="0.00E+00">
                  <c:v>6.1869999999999998E-3</c:v>
                </c:pt>
                <c:pt idx="259" formatCode="0.00E+00">
                  <c:v>6.1672000000000003E-3</c:v>
                </c:pt>
                <c:pt idx="260" formatCode="0.00E+00">
                  <c:v>6.1352000000000004E-3</c:v>
                </c:pt>
                <c:pt idx="261" formatCode="0.00E+00">
                  <c:v>6.1171999999999997E-3</c:v>
                </c:pt>
                <c:pt idx="262" formatCode="0.00E+00">
                  <c:v>6.0812000000000001E-3</c:v>
                </c:pt>
                <c:pt idx="263" formatCode="0.00E+00">
                  <c:v>6.0417999999999999E-3</c:v>
                </c:pt>
                <c:pt idx="264" formatCode="0.00E+00">
                  <c:v>6.0232000000000003E-3</c:v>
                </c:pt>
                <c:pt idx="265" formatCode="0.00E+00">
                  <c:v>5.9988000000000003E-3</c:v>
                </c:pt>
                <c:pt idx="266" formatCode="0.00E+00">
                  <c:v>5.9661999999999996E-3</c:v>
                </c:pt>
                <c:pt idx="267" formatCode="0.00E+00">
                  <c:v>5.9261000000000001E-3</c:v>
                </c:pt>
                <c:pt idx="268" formatCode="0.00E+00">
                  <c:v>5.8789999999999997E-3</c:v>
                </c:pt>
                <c:pt idx="269" formatCode="0.00E+00">
                  <c:v>5.8285000000000003E-3</c:v>
                </c:pt>
                <c:pt idx="270" formatCode="0.00E+00">
                  <c:v>5.7754E-3</c:v>
                </c:pt>
                <c:pt idx="271" formatCode="0.00E+00">
                  <c:v>5.7191000000000004E-3</c:v>
                </c:pt>
                <c:pt idx="272" formatCode="0.00E+00">
                  <c:v>5.6585999999999997E-3</c:v>
                </c:pt>
                <c:pt idx="273" formatCode="0.00E+00">
                  <c:v>5.5925000000000002E-3</c:v>
                </c:pt>
                <c:pt idx="274" formatCode="0.00E+00">
                  <c:v>5.5190999999999999E-3</c:v>
                </c:pt>
                <c:pt idx="275" formatCode="0.00E+00">
                  <c:v>5.4359999999999999E-3</c:v>
                </c:pt>
                <c:pt idx="276" formatCode="0.00E+00">
                  <c:v>5.3397999999999996E-3</c:v>
                </c:pt>
                <c:pt idx="277" formatCode="0.00E+00">
                  <c:v>5.2256999999999998E-3</c:v>
                </c:pt>
                <c:pt idx="278" formatCode="0.00E+00">
                  <c:v>5.0870000000000004E-3</c:v>
                </c:pt>
                <c:pt idx="279" formatCode="0.00E+00">
                  <c:v>4.9138999999999997E-3</c:v>
                </c:pt>
                <c:pt idx="280" formatCode="0.00E+00">
                  <c:v>4.6927000000000002E-3</c:v>
                </c:pt>
                <c:pt idx="281" formatCode="0.00E+00">
                  <c:v>4.4076999999999996E-3</c:v>
                </c:pt>
                <c:pt idx="282" formatCode="0.00E+00">
                  <c:v>4.0590000000000001E-3</c:v>
                </c:pt>
                <c:pt idx="283" formatCode="0.00E+00">
                  <c:v>3.7867E-3</c:v>
                </c:pt>
                <c:pt idx="284" formatCode="0.00E+00">
                  <c:v>4.4389E-3</c:v>
                </c:pt>
                <c:pt idx="285" formatCode="0.00E+00">
                  <c:v>7.6509999999999998E-3</c:v>
                </c:pt>
                <c:pt idx="286" formatCode="0.00E+00">
                  <c:v>1.0834E-2</c:v>
                </c:pt>
                <c:pt idx="287" formatCode="0.00E+00">
                  <c:v>1.0701E-2</c:v>
                </c:pt>
                <c:pt idx="288" formatCode="0.00E+00">
                  <c:v>9.8531999999999995E-3</c:v>
                </c:pt>
                <c:pt idx="289" formatCode="0.00E+00">
                  <c:v>9.2148000000000004E-3</c:v>
                </c:pt>
                <c:pt idx="290" formatCode="0.00E+00">
                  <c:v>8.8199999999999997E-3</c:v>
                </c:pt>
                <c:pt idx="291" formatCode="0.00E+00">
                  <c:v>8.7148E-3</c:v>
                </c:pt>
                <c:pt idx="292" formatCode="0.00E+00">
                  <c:v>8.7179000000000006E-3</c:v>
                </c:pt>
                <c:pt idx="293" formatCode="0.00E+00">
                  <c:v>8.5693999999999996E-3</c:v>
                </c:pt>
                <c:pt idx="294" formatCode="0.00E+00">
                  <c:v>8.3219000000000001E-3</c:v>
                </c:pt>
                <c:pt idx="295" formatCode="0.00E+00">
                  <c:v>8.2077999999999995E-3</c:v>
                </c:pt>
                <c:pt idx="296" formatCode="0.00E+00">
                  <c:v>8.1557000000000001E-3</c:v>
                </c:pt>
                <c:pt idx="297" formatCode="0.00E+00">
                  <c:v>8.1255000000000008E-3</c:v>
                </c:pt>
                <c:pt idx="298" formatCode="0.00E+00">
                  <c:v>8.1425000000000004E-3</c:v>
                </c:pt>
                <c:pt idx="299" formatCode="0.00E+00">
                  <c:v>8.2094999999999998E-3</c:v>
                </c:pt>
                <c:pt idx="300" formatCode="0.00E+00">
                  <c:v>8.3999999999999995E-3</c:v>
                </c:pt>
                <c:pt idx="301" formatCode="0.00E+00">
                  <c:v>8.7313000000000009E-3</c:v>
                </c:pt>
                <c:pt idx="302" formatCode="0.00E+00">
                  <c:v>8.9425000000000008E-3</c:v>
                </c:pt>
                <c:pt idx="303" formatCode="0.00E+00">
                  <c:v>9.0931999999999992E-3</c:v>
                </c:pt>
                <c:pt idx="304" formatCode="0.00E+00">
                  <c:v>9.2767000000000006E-3</c:v>
                </c:pt>
                <c:pt idx="305" formatCode="0.00E+00">
                  <c:v>9.5008000000000002E-3</c:v>
                </c:pt>
                <c:pt idx="306" formatCode="0.00E+00">
                  <c:v>9.7400000000000004E-3</c:v>
                </c:pt>
                <c:pt idx="307" formatCode="0.00E+00">
                  <c:v>1.0009000000000001E-2</c:v>
                </c:pt>
                <c:pt idx="308" formatCode="0.00E+00">
                  <c:v>1.0318000000000001E-2</c:v>
                </c:pt>
                <c:pt idx="309" formatCode="0.00E+00">
                  <c:v>1.0671E-2</c:v>
                </c:pt>
                <c:pt idx="310" formatCode="0.00E+00">
                  <c:v>1.1074000000000001E-2</c:v>
                </c:pt>
                <c:pt idx="311" formatCode="0.00E+00">
                  <c:v>1.1535999999999999E-2</c:v>
                </c:pt>
                <c:pt idx="312" formatCode="0.00E+00">
                  <c:v>1.2067E-2</c:v>
                </c:pt>
                <c:pt idx="313" formatCode="0.00E+00">
                  <c:v>1.2690999999999999E-2</c:v>
                </c:pt>
                <c:pt idx="314" formatCode="0.00E+00">
                  <c:v>1.3498E-2</c:v>
                </c:pt>
                <c:pt idx="315" formatCode="0.00E+00">
                  <c:v>1.4651000000000001E-2</c:v>
                </c:pt>
                <c:pt idx="316" formatCode="0.00E+00">
                  <c:v>1.5932999999999999E-2</c:v>
                </c:pt>
                <c:pt idx="317" formatCode="0.00E+00">
                  <c:v>1.7382000000000002E-2</c:v>
                </c:pt>
                <c:pt idx="318" formatCode="0.00E+00">
                  <c:v>1.9341000000000001E-2</c:v>
                </c:pt>
                <c:pt idx="319" formatCode="0.00E+00">
                  <c:v>2.1767000000000002E-2</c:v>
                </c:pt>
                <c:pt idx="320" formatCode="0.00E+00">
                  <c:v>2.4801E-2</c:v>
                </c:pt>
                <c:pt idx="321" formatCode="0.00E+00">
                  <c:v>2.8944999999999999E-2</c:v>
                </c:pt>
                <c:pt idx="322" formatCode="0.00E+00">
                  <c:v>3.4922000000000002E-2</c:v>
                </c:pt>
                <c:pt idx="323" formatCode="0.00E+00">
                  <c:v>4.3950000000000003E-2</c:v>
                </c:pt>
                <c:pt idx="324" formatCode="0.00E+00">
                  <c:v>5.7688000000000003E-2</c:v>
                </c:pt>
                <c:pt idx="325" formatCode="0.00E+00">
                  <c:v>7.3718000000000006E-2</c:v>
                </c:pt>
                <c:pt idx="326" formatCode="0.00E+00">
                  <c:v>7.3575000000000002E-2</c:v>
                </c:pt>
                <c:pt idx="327" formatCode="0.00E+00">
                  <c:v>5.5896000000000001E-2</c:v>
                </c:pt>
                <c:pt idx="328" formatCode="0.00E+00">
                  <c:v>4.0564999999999997E-2</c:v>
                </c:pt>
                <c:pt idx="329" formatCode="0.00E+00">
                  <c:v>3.0564000000000001E-2</c:v>
                </c:pt>
                <c:pt idx="330" formatCode="0.00E+00">
                  <c:v>2.401E-2</c:v>
                </c:pt>
                <c:pt idx="331" formatCode="0.00E+00">
                  <c:v>1.9525000000000001E-2</c:v>
                </c:pt>
                <c:pt idx="332" formatCode="0.00E+00">
                  <c:v>1.6317000000000002E-2</c:v>
                </c:pt>
                <c:pt idx="333" formatCode="0.00E+00">
                  <c:v>1.3931000000000001E-2</c:v>
                </c:pt>
                <c:pt idx="334" formatCode="0.00E+00">
                  <c:v>1.2064E-2</c:v>
                </c:pt>
                <c:pt idx="335" formatCode="0.00E+00">
                  <c:v>1.0559000000000001E-2</c:v>
                </c:pt>
                <c:pt idx="336" formatCode="0.00E+00">
                  <c:v>9.3436999999999999E-3</c:v>
                </c:pt>
                <c:pt idx="337" formatCode="0.00E+00">
                  <c:v>8.3488E-3</c:v>
                </c:pt>
                <c:pt idx="338" formatCode="0.00E+00">
                  <c:v>7.5101999999999999E-3</c:v>
                </c:pt>
                <c:pt idx="339" formatCode="0.00E+00">
                  <c:v>6.7913000000000001E-3</c:v>
                </c:pt>
                <c:pt idx="340" formatCode="0.00E+00">
                  <c:v>6.1814000000000001E-3</c:v>
                </c:pt>
                <c:pt idx="341" formatCode="0.00E+00">
                  <c:v>5.6603000000000001E-3</c:v>
                </c:pt>
                <c:pt idx="342" formatCode="0.00E+00">
                  <c:v>5.2091000000000004E-3</c:v>
                </c:pt>
                <c:pt idx="343" formatCode="0.00E+00">
                  <c:v>4.8158999999999997E-3</c:v>
                </c:pt>
                <c:pt idx="344" formatCode="0.00E+00">
                  <c:v>4.4720000000000003E-3</c:v>
                </c:pt>
                <c:pt idx="345" formatCode="0.00E+00">
                  <c:v>4.1714999999999999E-3</c:v>
                </c:pt>
                <c:pt idx="346" formatCode="0.00E+00">
                  <c:v>3.9087000000000002E-3</c:v>
                </c:pt>
                <c:pt idx="347" formatCode="0.00E+00">
                  <c:v>3.6643999999999999E-3</c:v>
                </c:pt>
                <c:pt idx="348" formatCode="0.00E+00">
                  <c:v>3.4261000000000001E-3</c:v>
                </c:pt>
                <c:pt idx="349" formatCode="0.00E+00">
                  <c:v>3.2307999999999998E-3</c:v>
                </c:pt>
                <c:pt idx="350" formatCode="0.00E+00">
                  <c:v>3.1061000000000001E-3</c:v>
                </c:pt>
                <c:pt idx="351" formatCode="0.00E+00">
                  <c:v>3.0490999999999999E-3</c:v>
                </c:pt>
                <c:pt idx="352" formatCode="0.00E+00">
                  <c:v>3.0360000000000001E-3</c:v>
                </c:pt>
                <c:pt idx="353" formatCode="0.00E+00">
                  <c:v>4.1701000000000004E-3</c:v>
                </c:pt>
                <c:pt idx="354" formatCode="0.00E+00">
                  <c:v>7.2978000000000001E-3</c:v>
                </c:pt>
                <c:pt idx="355" formatCode="0.00E+00">
                  <c:v>9.1445999999999993E-3</c:v>
                </c:pt>
                <c:pt idx="356" formatCode="0.00E+00">
                  <c:v>6.8941999999999996E-3</c:v>
                </c:pt>
                <c:pt idx="357" formatCode="0.00E+00">
                  <c:v>4.5442E-3</c:v>
                </c:pt>
                <c:pt idx="358" formatCode="0.00E+00">
                  <c:v>3.7123999999999998E-3</c:v>
                </c:pt>
                <c:pt idx="359" formatCode="0.00E+00">
                  <c:v>3.5939000000000001E-3</c:v>
                </c:pt>
                <c:pt idx="360" formatCode="0.00E+00">
                  <c:v>3.5961999999999999E-3</c:v>
                </c:pt>
                <c:pt idx="361" formatCode="0.00E+00">
                  <c:v>3.9448E-3</c:v>
                </c:pt>
                <c:pt idx="362" formatCode="0.00E+00">
                  <c:v>4.6255999999999997E-3</c:v>
                </c:pt>
                <c:pt idx="363" formatCode="0.00E+00">
                  <c:v>5.8181999999999999E-3</c:v>
                </c:pt>
                <c:pt idx="364" formatCode="0.00E+00">
                  <c:v>7.6762000000000002E-3</c:v>
                </c:pt>
                <c:pt idx="365" formatCode="0.00E+00">
                  <c:v>1.0279E-2</c:v>
                </c:pt>
                <c:pt idx="366" formatCode="0.00E+00">
                  <c:v>1.4168E-2</c:v>
                </c:pt>
                <c:pt idx="367" formatCode="0.00E+00">
                  <c:v>2.0483000000000001E-2</c:v>
                </c:pt>
                <c:pt idx="368" formatCode="0.00E+00">
                  <c:v>3.0939000000000001E-2</c:v>
                </c:pt>
                <c:pt idx="369" formatCode="0.00E+00">
                  <c:v>4.8188000000000002E-2</c:v>
                </c:pt>
                <c:pt idx="370" formatCode="0.00E+00">
                  <c:v>7.0641999999999996E-2</c:v>
                </c:pt>
                <c:pt idx="371" formatCode="0.00E+00">
                  <c:v>7.9127000000000003E-2</c:v>
                </c:pt>
                <c:pt idx="372" formatCode="0.00E+00">
                  <c:v>6.2102999999999998E-2</c:v>
                </c:pt>
                <c:pt idx="373" formatCode="0.00E+00">
                  <c:v>4.3506999999999997E-2</c:v>
                </c:pt>
                <c:pt idx="374" formatCode="0.00E+00">
                  <c:v>4.6254000000000003E-2</c:v>
                </c:pt>
                <c:pt idx="375" formatCode="0.00E+00">
                  <c:v>6.7789000000000002E-2</c:v>
                </c:pt>
                <c:pt idx="376">
                  <c:v>0.11029</c:v>
                </c:pt>
                <c:pt idx="377">
                  <c:v>0.18607000000000001</c:v>
                </c:pt>
                <c:pt idx="378">
                  <c:v>0.28593000000000002</c:v>
                </c:pt>
                <c:pt idx="379">
                  <c:v>0.35121999999999998</c:v>
                </c:pt>
                <c:pt idx="380">
                  <c:v>0.35819000000000001</c:v>
                </c:pt>
                <c:pt idx="381">
                  <c:v>0.29429</c:v>
                </c:pt>
                <c:pt idx="382">
                  <c:v>0.20476</c:v>
                </c:pt>
                <c:pt idx="383">
                  <c:v>0.1409</c:v>
                </c:pt>
                <c:pt idx="384">
                  <c:v>0.10199</c:v>
                </c:pt>
                <c:pt idx="385" formatCode="0.00E+00">
                  <c:v>7.7695E-2</c:v>
                </c:pt>
                <c:pt idx="386" formatCode="0.00E+00">
                  <c:v>6.0725000000000001E-2</c:v>
                </c:pt>
                <c:pt idx="387" formatCode="0.00E+00">
                  <c:v>4.6026999999999998E-2</c:v>
                </c:pt>
                <c:pt idx="388" formatCode="0.00E+00">
                  <c:v>3.3758000000000003E-2</c:v>
                </c:pt>
                <c:pt idx="389" formatCode="0.00E+00">
                  <c:v>2.6956000000000001E-2</c:v>
                </c:pt>
                <c:pt idx="390" formatCode="0.00E+00">
                  <c:v>2.3352000000000001E-2</c:v>
                </c:pt>
                <c:pt idx="391" formatCode="0.00E+00">
                  <c:v>2.1010999999999998E-2</c:v>
                </c:pt>
                <c:pt idx="392" formatCode="0.00E+00">
                  <c:v>1.9532000000000001E-2</c:v>
                </c:pt>
                <c:pt idx="393" formatCode="0.00E+00">
                  <c:v>1.8360000000000001E-2</c:v>
                </c:pt>
                <c:pt idx="394" formatCode="0.00E+00">
                  <c:v>1.6823999999999999E-2</c:v>
                </c:pt>
                <c:pt idx="395" formatCode="0.00E+00">
                  <c:v>1.4999999999999999E-2</c:v>
                </c:pt>
                <c:pt idx="396" formatCode="0.00E+00">
                  <c:v>1.332E-2</c:v>
                </c:pt>
                <c:pt idx="397" formatCode="0.00E+00">
                  <c:v>1.2174000000000001E-2</c:v>
                </c:pt>
                <c:pt idx="398" formatCode="0.00E+00">
                  <c:v>1.1421000000000001E-2</c:v>
                </c:pt>
                <c:pt idx="399" formatCode="0.00E+00">
                  <c:v>1.1299999999999999E-2</c:v>
                </c:pt>
                <c:pt idx="400" formatCode="0.00E+00">
                  <c:v>1.217E-2</c:v>
                </c:pt>
                <c:pt idx="401" formatCode="0.00E+00">
                  <c:v>1.2949E-2</c:v>
                </c:pt>
                <c:pt idx="402" formatCode="0.00E+00">
                  <c:v>1.2957E-2</c:v>
                </c:pt>
                <c:pt idx="403" formatCode="0.00E+00">
                  <c:v>1.2527999999999999E-2</c:v>
                </c:pt>
                <c:pt idx="404" formatCode="0.00E+00">
                  <c:v>1.1162999999999999E-2</c:v>
                </c:pt>
                <c:pt idx="405" formatCode="0.00E+00">
                  <c:v>7.7990999999999998E-3</c:v>
                </c:pt>
                <c:pt idx="406" formatCode="0.00E+00">
                  <c:v>3.7907000000000001E-3</c:v>
                </c:pt>
                <c:pt idx="407" formatCode="0.00E+00">
                  <c:v>2.1199000000000001E-3</c:v>
                </c:pt>
                <c:pt idx="408" formatCode="0.00E+00">
                  <c:v>2.3906000000000001E-3</c:v>
                </c:pt>
                <c:pt idx="409" formatCode="0.00E+00">
                  <c:v>2.4434000000000001E-3</c:v>
                </c:pt>
                <c:pt idx="410" formatCode="0.00E+00">
                  <c:v>2.3904999999999998E-3</c:v>
                </c:pt>
                <c:pt idx="411" formatCode="0.00E+00">
                  <c:v>2.5831999999999999E-3</c:v>
                </c:pt>
                <c:pt idx="412" formatCode="0.00E+00">
                  <c:v>3.1118999999999999E-3</c:v>
                </c:pt>
                <c:pt idx="413" formatCode="0.00E+00">
                  <c:v>3.4612000000000002E-3</c:v>
                </c:pt>
                <c:pt idx="414" formatCode="0.00E+00">
                  <c:v>3.2818000000000001E-3</c:v>
                </c:pt>
                <c:pt idx="415" formatCode="0.00E+00">
                  <c:v>2.9681999999999998E-3</c:v>
                </c:pt>
                <c:pt idx="416" formatCode="0.00E+00">
                  <c:v>3.0788E-3</c:v>
                </c:pt>
                <c:pt idx="417" formatCode="0.00E+00">
                  <c:v>3.9267E-3</c:v>
                </c:pt>
                <c:pt idx="418" formatCode="0.00E+00">
                  <c:v>5.5185E-3</c:v>
                </c:pt>
                <c:pt idx="419" formatCode="0.00E+00">
                  <c:v>7.8563999999999995E-3</c:v>
                </c:pt>
                <c:pt idx="420" formatCode="0.00E+00">
                  <c:v>1.1055000000000001E-2</c:v>
                </c:pt>
                <c:pt idx="421" formatCode="0.00E+00">
                  <c:v>1.5245E-2</c:v>
                </c:pt>
                <c:pt idx="422" formatCode="0.00E+00">
                  <c:v>1.9713000000000001E-2</c:v>
                </c:pt>
                <c:pt idx="423" formatCode="0.00E+00">
                  <c:v>2.3050999999999999E-2</c:v>
                </c:pt>
                <c:pt idx="424" formatCode="0.00E+00">
                  <c:v>2.7061000000000002E-2</c:v>
                </c:pt>
                <c:pt idx="425" formatCode="0.00E+00">
                  <c:v>3.5688999999999999E-2</c:v>
                </c:pt>
                <c:pt idx="426" formatCode="0.00E+00">
                  <c:v>5.0331000000000001E-2</c:v>
                </c:pt>
                <c:pt idx="427" formatCode="0.00E+00">
                  <c:v>6.5099000000000004E-2</c:v>
                </c:pt>
                <c:pt idx="428" formatCode="0.00E+00">
                  <c:v>6.9556999999999994E-2</c:v>
                </c:pt>
                <c:pt idx="429" formatCode="0.00E+00">
                  <c:v>6.6406000000000007E-2</c:v>
                </c:pt>
                <c:pt idx="430" formatCode="0.00E+00">
                  <c:v>6.2849000000000002E-2</c:v>
                </c:pt>
                <c:pt idx="431" formatCode="0.00E+00">
                  <c:v>6.1615999999999997E-2</c:v>
                </c:pt>
                <c:pt idx="432" formatCode="0.00E+00">
                  <c:v>6.3261999999999999E-2</c:v>
                </c:pt>
                <c:pt idx="433" formatCode="0.00E+00">
                  <c:v>6.5548999999999996E-2</c:v>
                </c:pt>
                <c:pt idx="434" formatCode="0.00E+00">
                  <c:v>6.3338000000000005E-2</c:v>
                </c:pt>
                <c:pt idx="435" formatCode="0.00E+00">
                  <c:v>5.1013999999999997E-2</c:v>
                </c:pt>
                <c:pt idx="436" formatCode="0.00E+00">
                  <c:v>3.4533000000000001E-2</c:v>
                </c:pt>
                <c:pt idx="437" formatCode="0.00E+00">
                  <c:v>2.2277999999999999E-2</c:v>
                </c:pt>
                <c:pt idx="438" formatCode="0.00E+00">
                  <c:v>1.4676E-2</c:v>
                </c:pt>
                <c:pt idx="439" formatCode="0.00E+00">
                  <c:v>1.4218E-2</c:v>
                </c:pt>
                <c:pt idx="440" formatCode="0.00E+00">
                  <c:v>2.3650000000000001E-2</c:v>
                </c:pt>
                <c:pt idx="441" formatCode="0.00E+00">
                  <c:v>3.1877000000000003E-2</c:v>
                </c:pt>
                <c:pt idx="442" formatCode="0.00E+00">
                  <c:v>3.7035999999999999E-2</c:v>
                </c:pt>
                <c:pt idx="443" formatCode="0.00E+00">
                  <c:v>4.1182999999999997E-2</c:v>
                </c:pt>
                <c:pt idx="444" formatCode="0.00E+00">
                  <c:v>4.2784999999999997E-2</c:v>
                </c:pt>
                <c:pt idx="445" formatCode="0.00E+00">
                  <c:v>4.1820999999999997E-2</c:v>
                </c:pt>
                <c:pt idx="446" formatCode="0.00E+00">
                  <c:v>3.7458999999999999E-2</c:v>
                </c:pt>
                <c:pt idx="447" formatCode="0.00E+00">
                  <c:v>3.2913999999999999E-2</c:v>
                </c:pt>
                <c:pt idx="448" formatCode="0.00E+00">
                  <c:v>3.1349000000000002E-2</c:v>
                </c:pt>
                <c:pt idx="449" formatCode="0.00E+00">
                  <c:v>3.0189000000000001E-2</c:v>
                </c:pt>
                <c:pt idx="450" formatCode="0.00E+00">
                  <c:v>2.7661000000000002E-2</c:v>
                </c:pt>
                <c:pt idx="451" formatCode="0.00E+00">
                  <c:v>2.8754999999999999E-2</c:v>
                </c:pt>
                <c:pt idx="452" formatCode="0.00E+00">
                  <c:v>3.5694999999999998E-2</c:v>
                </c:pt>
                <c:pt idx="453" formatCode="0.00E+00">
                  <c:v>4.5075999999999998E-2</c:v>
                </c:pt>
                <c:pt idx="454" formatCode="0.00E+00">
                  <c:v>5.6010999999999998E-2</c:v>
                </c:pt>
                <c:pt idx="455" formatCode="0.00E+00">
                  <c:v>7.0268999999999998E-2</c:v>
                </c:pt>
                <c:pt idx="456" formatCode="0.00E+00">
                  <c:v>7.7753000000000003E-2</c:v>
                </c:pt>
                <c:pt idx="457" formatCode="0.00E+00">
                  <c:v>7.0294999999999996E-2</c:v>
                </c:pt>
                <c:pt idx="458" formatCode="0.00E+00">
                  <c:v>5.7155999999999998E-2</c:v>
                </c:pt>
                <c:pt idx="459" formatCode="0.00E+00">
                  <c:v>4.7220999999999999E-2</c:v>
                </c:pt>
                <c:pt idx="460" formatCode="0.00E+00">
                  <c:v>3.8474000000000001E-2</c:v>
                </c:pt>
                <c:pt idx="461" formatCode="0.00E+00">
                  <c:v>2.7563000000000001E-2</c:v>
                </c:pt>
                <c:pt idx="462" formatCode="0.00E+00">
                  <c:v>1.7350999999999998E-2</c:v>
                </c:pt>
                <c:pt idx="463" formatCode="0.00E+00">
                  <c:v>1.0607E-2</c:v>
                </c:pt>
                <c:pt idx="464" formatCode="0.00E+00">
                  <c:v>7.2984E-3</c:v>
                </c:pt>
                <c:pt idx="465" formatCode="0.00E+00">
                  <c:v>6.6258999999999997E-3</c:v>
                </c:pt>
                <c:pt idx="466" formatCode="0.00E+00">
                  <c:v>6.9636000000000003E-3</c:v>
                </c:pt>
                <c:pt idx="467" formatCode="0.00E+00">
                  <c:v>7.0016999999999996E-3</c:v>
                </c:pt>
                <c:pt idx="468" formatCode="0.00E+00">
                  <c:v>6.5278999999999997E-3</c:v>
                </c:pt>
                <c:pt idx="469" formatCode="0.00E+00">
                  <c:v>6.0856E-3</c:v>
                </c:pt>
                <c:pt idx="470" formatCode="0.00E+00">
                  <c:v>6.0200999999999996E-3</c:v>
                </c:pt>
                <c:pt idx="471" formatCode="0.00E+00">
                  <c:v>6.2857E-3</c:v>
                </c:pt>
                <c:pt idx="472" formatCode="0.00E+00">
                  <c:v>7.0299999999999998E-3</c:v>
                </c:pt>
                <c:pt idx="473" formatCode="0.00E+00">
                  <c:v>8.1752000000000005E-3</c:v>
                </c:pt>
                <c:pt idx="474" formatCode="0.00E+00">
                  <c:v>9.1412000000000004E-3</c:v>
                </c:pt>
                <c:pt idx="475" formatCode="0.00E+00">
                  <c:v>1.0142999999999999E-2</c:v>
                </c:pt>
                <c:pt idx="476" formatCode="0.00E+00">
                  <c:v>1.1757999999999999E-2</c:v>
                </c:pt>
                <c:pt idx="477" formatCode="0.00E+00">
                  <c:v>1.4152E-2</c:v>
                </c:pt>
                <c:pt idx="478" formatCode="0.00E+00">
                  <c:v>1.7226999999999999E-2</c:v>
                </c:pt>
                <c:pt idx="479" formatCode="0.00E+00">
                  <c:v>2.0003E-2</c:v>
                </c:pt>
                <c:pt idx="480" formatCode="0.00E+00">
                  <c:v>2.0070999999999999E-2</c:v>
                </c:pt>
                <c:pt idx="481" formatCode="0.00E+00">
                  <c:v>1.6912E-2</c:v>
                </c:pt>
                <c:pt idx="482" formatCode="0.00E+00">
                  <c:v>1.2754E-2</c:v>
                </c:pt>
                <c:pt idx="483" formatCode="0.00E+00">
                  <c:v>8.5526999999999999E-3</c:v>
                </c:pt>
                <c:pt idx="484" formatCode="0.00E+00">
                  <c:v>5.0010000000000002E-3</c:v>
                </c:pt>
                <c:pt idx="485" formatCode="0.00E+00">
                  <c:v>3.7829999999999999E-3</c:v>
                </c:pt>
                <c:pt idx="486" formatCode="0.00E+00">
                  <c:v>4.7691000000000001E-3</c:v>
                </c:pt>
                <c:pt idx="487" formatCode="0.00E+00">
                  <c:v>6.4622000000000004E-3</c:v>
                </c:pt>
                <c:pt idx="488" formatCode="0.00E+00">
                  <c:v>8.8798999999999996E-3</c:v>
                </c:pt>
                <c:pt idx="489" formatCode="0.00E+00">
                  <c:v>1.3099E-2</c:v>
                </c:pt>
                <c:pt idx="490" formatCode="0.00E+00">
                  <c:v>2.0379000000000001E-2</c:v>
                </c:pt>
                <c:pt idx="491" formatCode="0.00E+00">
                  <c:v>3.1191E-2</c:v>
                </c:pt>
                <c:pt idx="492" formatCode="0.00E+00">
                  <c:v>4.2022999999999998E-2</c:v>
                </c:pt>
                <c:pt idx="493" formatCode="0.00E+00">
                  <c:v>4.4394999999999997E-2</c:v>
                </c:pt>
                <c:pt idx="494" formatCode="0.00E+00">
                  <c:v>3.5962000000000001E-2</c:v>
                </c:pt>
                <c:pt idx="495" formatCode="0.00E+00">
                  <c:v>2.4802000000000001E-2</c:v>
                </c:pt>
                <c:pt idx="496" formatCode="0.00E+00">
                  <c:v>1.677E-2</c:v>
                </c:pt>
                <c:pt idx="497" formatCode="0.00E+00">
                  <c:v>1.2300999999999999E-2</c:v>
                </c:pt>
                <c:pt idx="498" formatCode="0.00E+00">
                  <c:v>1.0449999999999999E-2</c:v>
                </c:pt>
                <c:pt idx="499" formatCode="0.00E+00">
                  <c:v>9.6921000000000004E-3</c:v>
                </c:pt>
              </c:numCache>
            </c:numRef>
          </c:yVal>
          <c:smooth val="1"/>
          <c:extLst>
            <c:ext xmlns:c16="http://schemas.microsoft.com/office/drawing/2014/chart" uri="{C3380CC4-5D6E-409C-BE32-E72D297353CC}">
              <c16:uniqueId val="{00000000-334D-4CEA-BF4C-B42823E9E95E}"/>
            </c:ext>
          </c:extLst>
        </c:ser>
        <c:ser>
          <c:idx val="4"/>
          <c:order val="1"/>
          <c:tx>
            <c:v>Lower Baffle - Y Response</c:v>
          </c:tx>
          <c:spPr>
            <a:ln w="12700" cap="rnd">
              <a:solidFill>
                <a:schemeClr val="accent2"/>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Axis)'!$F$3:$F$502</c:f>
              <c:numCache>
                <c:formatCode>0.00E+00</c:formatCode>
                <c:ptCount val="500"/>
                <c:pt idx="0">
                  <c:v>2.2763000000000001E-6</c:v>
                </c:pt>
                <c:pt idx="1">
                  <c:v>9.1529000000000001E-6</c:v>
                </c:pt>
                <c:pt idx="2">
                  <c:v>2.0781E-5</c:v>
                </c:pt>
                <c:pt idx="3">
                  <c:v>3.7422999999999997E-5</c:v>
                </c:pt>
                <c:pt idx="4">
                  <c:v>5.9472999999999998E-5</c:v>
                </c:pt>
                <c:pt idx="5">
                  <c:v>8.7486999999999998E-5</c:v>
                </c:pt>
                <c:pt idx="6">
                  <c:v>1.2223E-4</c:v>
                </c:pt>
                <c:pt idx="7">
                  <c:v>1.6477000000000001E-4</c:v>
                </c:pt>
                <c:pt idx="8">
                  <c:v>2.1652999999999999E-4</c:v>
                </c:pt>
                <c:pt idx="9">
                  <c:v>2.7956999999999998E-4</c:v>
                </c:pt>
                <c:pt idx="10">
                  <c:v>3.5680999999999999E-4</c:v>
                </c:pt>
                <c:pt idx="11">
                  <c:v>4.526E-4</c:v>
                </c:pt>
                <c:pt idx="12">
                  <c:v>5.7370000000000001E-4</c:v>
                </c:pt>
                <c:pt idx="13">
                  <c:v>7.3121999999999998E-4</c:v>
                </c:pt>
                <c:pt idx="14">
                  <c:v>9.4481999999999997E-4</c:v>
                </c:pt>
                <c:pt idx="15">
                  <c:v>1.2532000000000001E-3</c:v>
                </c:pt>
                <c:pt idx="16">
                  <c:v>1.7446E-3</c:v>
                </c:pt>
                <c:pt idx="17">
                  <c:v>2.6765000000000001E-3</c:v>
                </c:pt>
                <c:pt idx="18">
                  <c:v>5.2900999999999998E-3</c:v>
                </c:pt>
                <c:pt idx="19">
                  <c:v>2.6165999999999998E-2</c:v>
                </c:pt>
                <c:pt idx="20">
                  <c:v>9.3082000000000008E-3</c:v>
                </c:pt>
                <c:pt idx="21">
                  <c:v>3.3390999999999998E-3</c:v>
                </c:pt>
                <c:pt idx="22">
                  <c:v>2.0065E-3</c:v>
                </c:pt>
                <c:pt idx="23">
                  <c:v>1.3531000000000001E-3</c:v>
                </c:pt>
                <c:pt idx="24">
                  <c:v>9.3296000000000004E-4</c:v>
                </c:pt>
                <c:pt idx="25">
                  <c:v>6.1439999999999997E-4</c:v>
                </c:pt>
                <c:pt idx="26">
                  <c:v>3.4043000000000002E-4</c:v>
                </c:pt>
                <c:pt idx="27">
                  <c:v>7.9276999999999993E-5</c:v>
                </c:pt>
                <c:pt idx="28">
                  <c:v>2.8186999999999998E-4</c:v>
                </c:pt>
                <c:pt idx="29">
                  <c:v>1.1562E-3</c:v>
                </c:pt>
                <c:pt idx="30">
                  <c:v>2.2232E-4</c:v>
                </c:pt>
                <c:pt idx="31">
                  <c:v>6.0123999999999996E-4</c:v>
                </c:pt>
                <c:pt idx="32">
                  <c:v>9.3002999999999998E-4</c:v>
                </c:pt>
                <c:pt idx="33">
                  <c:v>1.2868999999999999E-3</c:v>
                </c:pt>
                <c:pt idx="34">
                  <c:v>1.7365E-3</c:v>
                </c:pt>
                <c:pt idx="35">
                  <c:v>1.9199E-3</c:v>
                </c:pt>
                <c:pt idx="36">
                  <c:v>2.6576E-3</c:v>
                </c:pt>
                <c:pt idx="37">
                  <c:v>3.5893000000000001E-3</c:v>
                </c:pt>
                <c:pt idx="38">
                  <c:v>5.8845E-3</c:v>
                </c:pt>
                <c:pt idx="39">
                  <c:v>2.6492E-3</c:v>
                </c:pt>
                <c:pt idx="40">
                  <c:v>5.3372999999999997E-3</c:v>
                </c:pt>
                <c:pt idx="41">
                  <c:v>8.0443000000000008E-3</c:v>
                </c:pt>
                <c:pt idx="42">
                  <c:v>1.2699E-2</c:v>
                </c:pt>
                <c:pt idx="43">
                  <c:v>2.8419E-2</c:v>
                </c:pt>
                <c:pt idx="44">
                  <c:v>9.9158000000000007E-3</c:v>
                </c:pt>
                <c:pt idx="45">
                  <c:v>5.9173999999999997E-2</c:v>
                </c:pt>
                <c:pt idx="46">
                  <c:v>4.2465000000000003E-2</c:v>
                </c:pt>
                <c:pt idx="47">
                  <c:v>1.6854000000000001E-2</c:v>
                </c:pt>
                <c:pt idx="48">
                  <c:v>7.1557000000000001E-3</c:v>
                </c:pt>
                <c:pt idx="49">
                  <c:v>3.5160999999999998E-2</c:v>
                </c:pt>
                <c:pt idx="50">
                  <c:v>2.0549999999999999E-2</c:v>
                </c:pt>
                <c:pt idx="51">
                  <c:v>1.4019E-2</c:v>
                </c:pt>
                <c:pt idx="52">
                  <c:v>1.1409000000000001E-2</c:v>
                </c:pt>
                <c:pt idx="53">
                  <c:v>9.9103999999999998E-3</c:v>
                </c:pt>
                <c:pt idx="54">
                  <c:v>8.9090999999999997E-3</c:v>
                </c:pt>
                <c:pt idx="55">
                  <c:v>8.1810000000000008E-3</c:v>
                </c:pt>
                <c:pt idx="56">
                  <c:v>7.6157999999999998E-3</c:v>
                </c:pt>
                <c:pt idx="57">
                  <c:v>7.1272999999999996E-3</c:v>
                </c:pt>
                <c:pt idx="58">
                  <c:v>6.9858999999999997E-3</c:v>
                </c:pt>
                <c:pt idx="59">
                  <c:v>6.6406E-3</c:v>
                </c:pt>
                <c:pt idx="60">
                  <c:v>6.3892000000000003E-3</c:v>
                </c:pt>
                <c:pt idx="61">
                  <c:v>6.2456999999999999E-3</c:v>
                </c:pt>
                <c:pt idx="62">
                  <c:v>6.0415E-3</c:v>
                </c:pt>
                <c:pt idx="63">
                  <c:v>5.8907999999999999E-3</c:v>
                </c:pt>
                <c:pt idx="64">
                  <c:v>5.7597000000000004E-3</c:v>
                </c:pt>
                <c:pt idx="65">
                  <c:v>5.6309000000000003E-3</c:v>
                </c:pt>
                <c:pt idx="66">
                  <c:v>5.4619999999999998E-3</c:v>
                </c:pt>
                <c:pt idx="67">
                  <c:v>5.5874000000000002E-3</c:v>
                </c:pt>
                <c:pt idx="68">
                  <c:v>5.7694E-3</c:v>
                </c:pt>
                <c:pt idx="69">
                  <c:v>5.6441E-3</c:v>
                </c:pt>
                <c:pt idx="70">
                  <c:v>5.5878000000000004E-3</c:v>
                </c:pt>
                <c:pt idx="71">
                  <c:v>5.5471000000000001E-3</c:v>
                </c:pt>
                <c:pt idx="72">
                  <c:v>5.5450999999999999E-3</c:v>
                </c:pt>
                <c:pt idx="73">
                  <c:v>5.5760000000000002E-3</c:v>
                </c:pt>
                <c:pt idx="74">
                  <c:v>5.5982000000000002E-3</c:v>
                </c:pt>
                <c:pt idx="75">
                  <c:v>5.6128999999999997E-3</c:v>
                </c:pt>
                <c:pt idx="76">
                  <c:v>5.9997999999999996E-3</c:v>
                </c:pt>
                <c:pt idx="77">
                  <c:v>6.2063999999999999E-3</c:v>
                </c:pt>
                <c:pt idx="78">
                  <c:v>6.5262999999999996E-3</c:v>
                </c:pt>
                <c:pt idx="79">
                  <c:v>7.2722000000000004E-3</c:v>
                </c:pt>
                <c:pt idx="80">
                  <c:v>9.5394999999999994E-3</c:v>
                </c:pt>
                <c:pt idx="81">
                  <c:v>5.6756000000000003E-3</c:v>
                </c:pt>
                <c:pt idx="82">
                  <c:v>2.5246000000000001E-3</c:v>
                </c:pt>
                <c:pt idx="83">
                  <c:v>3.8896E-3</c:v>
                </c:pt>
                <c:pt idx="84">
                  <c:v>4.2908E-3</c:v>
                </c:pt>
                <c:pt idx="85">
                  <c:v>4.5481000000000002E-3</c:v>
                </c:pt>
                <c:pt idx="86">
                  <c:v>4.7397999999999997E-3</c:v>
                </c:pt>
                <c:pt idx="87">
                  <c:v>4.8957999999999996E-3</c:v>
                </c:pt>
                <c:pt idx="88">
                  <c:v>5.0309999999999999E-3</c:v>
                </c:pt>
                <c:pt idx="89">
                  <c:v>5.1520999999999997E-3</c:v>
                </c:pt>
                <c:pt idx="90">
                  <c:v>5.2553000000000001E-3</c:v>
                </c:pt>
                <c:pt idx="91">
                  <c:v>5.4089999999999997E-3</c:v>
                </c:pt>
                <c:pt idx="92">
                  <c:v>5.7489000000000004E-3</c:v>
                </c:pt>
                <c:pt idx="93">
                  <c:v>5.8117000000000004E-3</c:v>
                </c:pt>
                <c:pt idx="94">
                  <c:v>5.9185000000000001E-3</c:v>
                </c:pt>
                <c:pt idx="95">
                  <c:v>6.1062E-3</c:v>
                </c:pt>
                <c:pt idx="96">
                  <c:v>6.3125999999999998E-3</c:v>
                </c:pt>
                <c:pt idx="97">
                  <c:v>6.5545999999999998E-3</c:v>
                </c:pt>
                <c:pt idx="98">
                  <c:v>6.8466999999999998E-3</c:v>
                </c:pt>
                <c:pt idx="99">
                  <c:v>7.2100000000000003E-3</c:v>
                </c:pt>
                <c:pt idx="100">
                  <c:v>7.6759999999999997E-3</c:v>
                </c:pt>
                <c:pt idx="101">
                  <c:v>8.2778999999999995E-3</c:v>
                </c:pt>
                <c:pt idx="102">
                  <c:v>9.1453999999999997E-3</c:v>
                </c:pt>
                <c:pt idx="103">
                  <c:v>1.7536E-2</c:v>
                </c:pt>
                <c:pt idx="104">
                  <c:v>1.7631000000000001E-2</c:v>
                </c:pt>
                <c:pt idx="105">
                  <c:v>2.4098000000000001E-2</c:v>
                </c:pt>
                <c:pt idx="106">
                  <c:v>9.6670999999999997E-3</c:v>
                </c:pt>
                <c:pt idx="107">
                  <c:v>3.9453999999999999E-3</c:v>
                </c:pt>
                <c:pt idx="108">
                  <c:v>3.2049000000000001E-3</c:v>
                </c:pt>
                <c:pt idx="109">
                  <c:v>7.2508E-3</c:v>
                </c:pt>
                <c:pt idx="110">
                  <c:v>8.0280000000000004E-3</c:v>
                </c:pt>
                <c:pt idx="111">
                  <c:v>3.307E-3</c:v>
                </c:pt>
                <c:pt idx="112">
                  <c:v>1.367E-2</c:v>
                </c:pt>
                <c:pt idx="113">
                  <c:v>7.7533000000000003E-3</c:v>
                </c:pt>
                <c:pt idx="114">
                  <c:v>7.1732999999999996E-3</c:v>
                </c:pt>
                <c:pt idx="115">
                  <c:v>8.8749999999999992E-3</c:v>
                </c:pt>
                <c:pt idx="116">
                  <c:v>1.8328000000000001E-2</c:v>
                </c:pt>
                <c:pt idx="117">
                  <c:v>2.2259000000000001E-2</c:v>
                </c:pt>
                <c:pt idx="118">
                  <c:v>4.8180000000000001E-2</c:v>
                </c:pt>
                <c:pt idx="119">
                  <c:v>8.6523000000000003E-2</c:v>
                </c:pt>
                <c:pt idx="120" formatCode="General">
                  <c:v>0.11806</c:v>
                </c:pt>
                <c:pt idx="121">
                  <c:v>8.1015000000000004E-2</c:v>
                </c:pt>
                <c:pt idx="122">
                  <c:v>5.9699000000000002E-2</c:v>
                </c:pt>
                <c:pt idx="123">
                  <c:v>5.2497000000000002E-2</c:v>
                </c:pt>
                <c:pt idx="124">
                  <c:v>3.8870000000000002E-2</c:v>
                </c:pt>
                <c:pt idx="125">
                  <c:v>3.3175999999999997E-2</c:v>
                </c:pt>
                <c:pt idx="126">
                  <c:v>7.3589000000000002E-2</c:v>
                </c:pt>
                <c:pt idx="127" formatCode="General">
                  <c:v>0.18797</c:v>
                </c:pt>
                <c:pt idx="128" formatCode="General">
                  <c:v>0.13211999999999999</c:v>
                </c:pt>
                <c:pt idx="129" formatCode="General">
                  <c:v>0.26515</c:v>
                </c:pt>
                <c:pt idx="130" formatCode="General">
                  <c:v>0.32169999999999999</c:v>
                </c:pt>
                <c:pt idx="131" formatCode="General">
                  <c:v>0.49070000000000003</c:v>
                </c:pt>
                <c:pt idx="132" formatCode="General">
                  <c:v>0.84860000000000002</c:v>
                </c:pt>
                <c:pt idx="133" formatCode="General">
                  <c:v>0.88697999999999999</c:v>
                </c:pt>
                <c:pt idx="134" formatCode="General">
                  <c:v>0.55874000000000001</c:v>
                </c:pt>
                <c:pt idx="135" formatCode="General">
                  <c:v>0.50809000000000004</c:v>
                </c:pt>
                <c:pt idx="136" formatCode="General">
                  <c:v>0.59323000000000004</c:v>
                </c:pt>
                <c:pt idx="137" formatCode="General">
                  <c:v>0.39101999999999998</c:v>
                </c:pt>
                <c:pt idx="138" formatCode="General">
                  <c:v>0.11624</c:v>
                </c:pt>
                <c:pt idx="139">
                  <c:v>7.9656000000000005E-2</c:v>
                </c:pt>
                <c:pt idx="140" formatCode="General">
                  <c:v>0.27066000000000001</c:v>
                </c:pt>
                <c:pt idx="141" formatCode="General">
                  <c:v>0.13295000000000001</c:v>
                </c:pt>
                <c:pt idx="142">
                  <c:v>6.3616000000000006E-2</c:v>
                </c:pt>
                <c:pt idx="143">
                  <c:v>3.7180999999999999E-2</c:v>
                </c:pt>
                <c:pt idx="144">
                  <c:v>2.9026E-2</c:v>
                </c:pt>
                <c:pt idx="145">
                  <c:v>2.5846000000000001E-2</c:v>
                </c:pt>
                <c:pt idx="146">
                  <c:v>2.4954E-2</c:v>
                </c:pt>
                <c:pt idx="147">
                  <c:v>2.7362000000000001E-2</c:v>
                </c:pt>
                <c:pt idx="148">
                  <c:v>3.7881999999999999E-2</c:v>
                </c:pt>
                <c:pt idx="149">
                  <c:v>3.7219000000000002E-2</c:v>
                </c:pt>
                <c:pt idx="150">
                  <c:v>1.7239999999999998E-2</c:v>
                </c:pt>
                <c:pt idx="151">
                  <c:v>9.7240999999999994E-3</c:v>
                </c:pt>
                <c:pt idx="152">
                  <c:v>1.2822999999999999E-2</c:v>
                </c:pt>
                <c:pt idx="153">
                  <c:v>1.1776999999999999E-2</c:v>
                </c:pt>
                <c:pt idx="154">
                  <c:v>1.0517E-2</c:v>
                </c:pt>
                <c:pt idx="155">
                  <c:v>1.5216E-2</c:v>
                </c:pt>
                <c:pt idx="156">
                  <c:v>2.3463000000000001E-2</c:v>
                </c:pt>
                <c:pt idx="157">
                  <c:v>2.2485999999999999E-2</c:v>
                </c:pt>
                <c:pt idx="158">
                  <c:v>8.5258E-2</c:v>
                </c:pt>
                <c:pt idx="159" formatCode="General">
                  <c:v>0.10684</c:v>
                </c:pt>
                <c:pt idx="160">
                  <c:v>4.4332999999999997E-2</c:v>
                </c:pt>
                <c:pt idx="161">
                  <c:v>1.1730000000000001E-2</c:v>
                </c:pt>
                <c:pt idx="162">
                  <c:v>1.0395E-2</c:v>
                </c:pt>
                <c:pt idx="163">
                  <c:v>1.3029000000000001E-2</c:v>
                </c:pt>
                <c:pt idx="164">
                  <c:v>1.7061E-2</c:v>
                </c:pt>
                <c:pt idx="165">
                  <c:v>1.7999999999999999E-2</c:v>
                </c:pt>
                <c:pt idx="166">
                  <c:v>1.0343E-2</c:v>
                </c:pt>
                <c:pt idx="167">
                  <c:v>1.1162E-2</c:v>
                </c:pt>
                <c:pt idx="168">
                  <c:v>5.0036000000000004E-3</c:v>
                </c:pt>
                <c:pt idx="169">
                  <c:v>1.9261E-3</c:v>
                </c:pt>
                <c:pt idx="170">
                  <c:v>1.0478E-3</c:v>
                </c:pt>
                <c:pt idx="171">
                  <c:v>4.0932E-3</c:v>
                </c:pt>
                <c:pt idx="172">
                  <c:v>6.7673000000000004E-3</c:v>
                </c:pt>
                <c:pt idx="173">
                  <c:v>6.4920999999999998E-3</c:v>
                </c:pt>
                <c:pt idx="174">
                  <c:v>7.8229000000000007E-3</c:v>
                </c:pt>
                <c:pt idx="175">
                  <c:v>4.4561999999999996E-3</c:v>
                </c:pt>
                <c:pt idx="176">
                  <c:v>3.6254E-3</c:v>
                </c:pt>
                <c:pt idx="177">
                  <c:v>5.0863000000000002E-3</c:v>
                </c:pt>
                <c:pt idx="178">
                  <c:v>4.4622000000000004E-3</c:v>
                </c:pt>
                <c:pt idx="179">
                  <c:v>1.6525999999999999E-3</c:v>
                </c:pt>
                <c:pt idx="180">
                  <c:v>8.1413999999999998E-4</c:v>
                </c:pt>
                <c:pt idx="181">
                  <c:v>9.6389000000000002E-4</c:v>
                </c:pt>
                <c:pt idx="182">
                  <c:v>1.2075E-3</c:v>
                </c:pt>
                <c:pt idx="183">
                  <c:v>1.2616000000000001E-3</c:v>
                </c:pt>
                <c:pt idx="184">
                  <c:v>1.2459999999999999E-3</c:v>
                </c:pt>
                <c:pt idx="185">
                  <c:v>1.3182000000000001E-3</c:v>
                </c:pt>
                <c:pt idx="186">
                  <c:v>1.3645E-3</c:v>
                </c:pt>
                <c:pt idx="187">
                  <c:v>1.3776000000000001E-3</c:v>
                </c:pt>
                <c:pt idx="188">
                  <c:v>1.3619999999999999E-3</c:v>
                </c:pt>
                <c:pt idx="189">
                  <c:v>1.3197E-3</c:v>
                </c:pt>
                <c:pt idx="190">
                  <c:v>1.3836E-3</c:v>
                </c:pt>
                <c:pt idx="191">
                  <c:v>1.5133E-3</c:v>
                </c:pt>
                <c:pt idx="192">
                  <c:v>1.3382999999999999E-3</c:v>
                </c:pt>
                <c:pt idx="193">
                  <c:v>1.5984E-3</c:v>
                </c:pt>
                <c:pt idx="194">
                  <c:v>1.4544E-3</c:v>
                </c:pt>
                <c:pt idx="195">
                  <c:v>1.6808999999999999E-3</c:v>
                </c:pt>
                <c:pt idx="196">
                  <c:v>2.7609000000000002E-3</c:v>
                </c:pt>
                <c:pt idx="197">
                  <c:v>2.6949999999999999E-3</c:v>
                </c:pt>
                <c:pt idx="198">
                  <c:v>2.3121000000000001E-3</c:v>
                </c:pt>
                <c:pt idx="199">
                  <c:v>2.1957999999999999E-3</c:v>
                </c:pt>
                <c:pt idx="200">
                  <c:v>2.1245999999999999E-3</c:v>
                </c:pt>
                <c:pt idx="201">
                  <c:v>2.0149999999999999E-3</c:v>
                </c:pt>
                <c:pt idx="202">
                  <c:v>1.9656999999999999E-3</c:v>
                </c:pt>
                <c:pt idx="203">
                  <c:v>1.9461000000000001E-3</c:v>
                </c:pt>
                <c:pt idx="204">
                  <c:v>1.9139000000000001E-3</c:v>
                </c:pt>
                <c:pt idx="205">
                  <c:v>1.9026E-3</c:v>
                </c:pt>
                <c:pt idx="206">
                  <c:v>1.902E-3</c:v>
                </c:pt>
                <c:pt idx="207">
                  <c:v>1.9061E-3</c:v>
                </c:pt>
                <c:pt idx="208">
                  <c:v>1.9165E-3</c:v>
                </c:pt>
                <c:pt idx="209">
                  <c:v>1.936E-3</c:v>
                </c:pt>
                <c:pt idx="210">
                  <c:v>1.9705999999999999E-3</c:v>
                </c:pt>
                <c:pt idx="211">
                  <c:v>2.0322000000000001E-3</c:v>
                </c:pt>
                <c:pt idx="212">
                  <c:v>2.0022E-3</c:v>
                </c:pt>
                <c:pt idx="213">
                  <c:v>1.9463E-3</c:v>
                </c:pt>
                <c:pt idx="214">
                  <c:v>2.0776000000000002E-3</c:v>
                </c:pt>
                <c:pt idx="215">
                  <c:v>2.2648E-3</c:v>
                </c:pt>
                <c:pt idx="216">
                  <c:v>2.2287000000000001E-3</c:v>
                </c:pt>
                <c:pt idx="217">
                  <c:v>8.4988999999999996E-4</c:v>
                </c:pt>
                <c:pt idx="218">
                  <c:v>9.0404999999999999E-4</c:v>
                </c:pt>
                <c:pt idx="219">
                  <c:v>1.8270999999999999E-3</c:v>
                </c:pt>
                <c:pt idx="220">
                  <c:v>1.9086000000000001E-3</c:v>
                </c:pt>
                <c:pt idx="221">
                  <c:v>1.8902000000000001E-3</c:v>
                </c:pt>
                <c:pt idx="222">
                  <c:v>1.9001000000000001E-3</c:v>
                </c:pt>
                <c:pt idx="223">
                  <c:v>1.9457999999999999E-3</c:v>
                </c:pt>
                <c:pt idx="224">
                  <c:v>2.0282999999999998E-3</c:v>
                </c:pt>
                <c:pt idx="225">
                  <c:v>2.0872999999999998E-3</c:v>
                </c:pt>
                <c:pt idx="226">
                  <c:v>1.7191000000000001E-3</c:v>
                </c:pt>
                <c:pt idx="227">
                  <c:v>1.4358999999999999E-3</c:v>
                </c:pt>
                <c:pt idx="228">
                  <c:v>1.4878999999999999E-3</c:v>
                </c:pt>
                <c:pt idx="229">
                  <c:v>1.5647E-3</c:v>
                </c:pt>
                <c:pt idx="230">
                  <c:v>1.6293E-3</c:v>
                </c:pt>
                <c:pt idx="231">
                  <c:v>1.6844E-3</c:v>
                </c:pt>
                <c:pt idx="232">
                  <c:v>1.7344000000000001E-3</c:v>
                </c:pt>
                <c:pt idx="233">
                  <c:v>1.7821E-3</c:v>
                </c:pt>
                <c:pt idx="234">
                  <c:v>1.8296E-3</c:v>
                </c:pt>
                <c:pt idx="235">
                  <c:v>1.8783000000000001E-3</c:v>
                </c:pt>
                <c:pt idx="236">
                  <c:v>1.9295E-3</c:v>
                </c:pt>
                <c:pt idx="237">
                  <c:v>1.9843999999999999E-3</c:v>
                </c:pt>
                <c:pt idx="238">
                  <c:v>2.0449999999999999E-3</c:v>
                </c:pt>
                <c:pt idx="239">
                  <c:v>2.1139000000000002E-3</c:v>
                </c:pt>
                <c:pt idx="240">
                  <c:v>2.1962000000000001E-3</c:v>
                </c:pt>
                <c:pt idx="241">
                  <c:v>2.2983000000000001E-3</c:v>
                </c:pt>
                <c:pt idx="242">
                  <c:v>2.4047999999999999E-3</c:v>
                </c:pt>
                <c:pt idx="243">
                  <c:v>2.2458000000000001E-3</c:v>
                </c:pt>
                <c:pt idx="244">
                  <c:v>1.5108000000000001E-3</c:v>
                </c:pt>
                <c:pt idx="245">
                  <c:v>1.3052000000000001E-3</c:v>
                </c:pt>
                <c:pt idx="246">
                  <c:v>1.214E-3</c:v>
                </c:pt>
                <c:pt idx="247">
                  <c:v>1.132E-3</c:v>
                </c:pt>
                <c:pt idx="248">
                  <c:v>1.9191E-3</c:v>
                </c:pt>
                <c:pt idx="249">
                  <c:v>5.7416000000000003E-3</c:v>
                </c:pt>
                <c:pt idx="250">
                  <c:v>1.2648E-2</c:v>
                </c:pt>
                <c:pt idx="251">
                  <c:v>1.5747000000000001E-2</c:v>
                </c:pt>
                <c:pt idx="252">
                  <c:v>1.5236E-2</c:v>
                </c:pt>
                <c:pt idx="253">
                  <c:v>1.545E-2</c:v>
                </c:pt>
                <c:pt idx="254">
                  <c:v>1.6958000000000001E-2</c:v>
                </c:pt>
                <c:pt idx="255">
                  <c:v>2.0105999999999999E-2</c:v>
                </c:pt>
                <c:pt idx="256">
                  <c:v>2.5291999999999999E-2</c:v>
                </c:pt>
                <c:pt idx="257">
                  <c:v>3.0561000000000001E-2</c:v>
                </c:pt>
                <c:pt idx="258">
                  <c:v>3.1754999999999999E-2</c:v>
                </c:pt>
                <c:pt idx="259">
                  <c:v>3.0813E-2</c:v>
                </c:pt>
                <c:pt idx="260">
                  <c:v>2.3028E-2</c:v>
                </c:pt>
                <c:pt idx="261">
                  <c:v>1.4357999999999999E-2</c:v>
                </c:pt>
                <c:pt idx="262">
                  <c:v>1.2808999999999999E-2</c:v>
                </c:pt>
                <c:pt idx="263">
                  <c:v>1.2761E-2</c:v>
                </c:pt>
                <c:pt idx="264">
                  <c:v>1.0654E-2</c:v>
                </c:pt>
                <c:pt idx="265">
                  <c:v>8.9536000000000008E-3</c:v>
                </c:pt>
                <c:pt idx="266">
                  <c:v>7.6146E-3</c:v>
                </c:pt>
                <c:pt idx="267">
                  <c:v>6.6559000000000002E-3</c:v>
                </c:pt>
                <c:pt idx="268">
                  <c:v>5.9572000000000002E-3</c:v>
                </c:pt>
                <c:pt idx="269">
                  <c:v>5.4235000000000004E-3</c:v>
                </c:pt>
                <c:pt idx="270">
                  <c:v>5.0073000000000001E-3</c:v>
                </c:pt>
                <c:pt idx="271">
                  <c:v>4.6804999999999998E-3</c:v>
                </c:pt>
                <c:pt idx="272">
                  <c:v>4.4247999999999996E-3</c:v>
                </c:pt>
                <c:pt idx="273">
                  <c:v>4.2284999999999996E-3</c:v>
                </c:pt>
                <c:pt idx="274">
                  <c:v>4.0844999999999996E-3</c:v>
                </c:pt>
                <c:pt idx="275">
                  <c:v>3.9890000000000004E-3</c:v>
                </c:pt>
                <c:pt idx="276">
                  <c:v>3.9418999999999999E-3</c:v>
                </c:pt>
                <c:pt idx="277">
                  <c:v>3.9464000000000001E-3</c:v>
                </c:pt>
                <c:pt idx="278">
                  <c:v>4.0105000000000002E-3</c:v>
                </c:pt>
                <c:pt idx="279">
                  <c:v>4.1491000000000002E-3</c:v>
                </c:pt>
                <c:pt idx="280">
                  <c:v>4.3886000000000003E-3</c:v>
                </c:pt>
                <c:pt idx="281">
                  <c:v>4.7759999999999999E-3</c:v>
                </c:pt>
                <c:pt idx="282">
                  <c:v>5.3984000000000002E-3</c:v>
                </c:pt>
                <c:pt idx="283">
                  <c:v>6.4187999999999997E-3</c:v>
                </c:pt>
                <c:pt idx="284">
                  <c:v>8.0833999999999993E-3</c:v>
                </c:pt>
                <c:pt idx="285">
                  <c:v>1.0017E-2</c:v>
                </c:pt>
                <c:pt idx="286">
                  <c:v>9.0452999999999992E-3</c:v>
                </c:pt>
                <c:pt idx="287">
                  <c:v>5.9585999999999997E-3</c:v>
                </c:pt>
                <c:pt idx="288">
                  <c:v>3.8547999999999998E-3</c:v>
                </c:pt>
                <c:pt idx="289">
                  <c:v>2.6334000000000002E-3</c:v>
                </c:pt>
                <c:pt idx="290">
                  <c:v>1.9204000000000001E-3</c:v>
                </c:pt>
                <c:pt idx="291">
                  <c:v>1.4365999999999999E-3</c:v>
                </c:pt>
                <c:pt idx="292">
                  <c:v>8.4867000000000004E-4</c:v>
                </c:pt>
                <c:pt idx="293">
                  <c:v>1.719E-3</c:v>
                </c:pt>
                <c:pt idx="294">
                  <c:v>2.4120999999999999E-3</c:v>
                </c:pt>
                <c:pt idx="295">
                  <c:v>2.2008000000000002E-3</c:v>
                </c:pt>
                <c:pt idx="296">
                  <c:v>1.6479999999999999E-3</c:v>
                </c:pt>
                <c:pt idx="297">
                  <c:v>1.1547E-3</c:v>
                </c:pt>
                <c:pt idx="298">
                  <c:v>1.0258999999999999E-3</c:v>
                </c:pt>
                <c:pt idx="299">
                  <c:v>1.0552000000000001E-3</c:v>
                </c:pt>
                <c:pt idx="300">
                  <c:v>1.1471000000000001E-3</c:v>
                </c:pt>
                <c:pt idx="301">
                  <c:v>9.8686999999999993E-4</c:v>
                </c:pt>
                <c:pt idx="302">
                  <c:v>7.0994999999999999E-4</c:v>
                </c:pt>
                <c:pt idx="303">
                  <c:v>6.8893999999999997E-4</c:v>
                </c:pt>
                <c:pt idx="304">
                  <c:v>6.8276999999999997E-4</c:v>
                </c:pt>
                <c:pt idx="305">
                  <c:v>4.8357000000000001E-4</c:v>
                </c:pt>
                <c:pt idx="306">
                  <c:v>3.4278999999999999E-4</c:v>
                </c:pt>
                <c:pt idx="307">
                  <c:v>3.4461000000000002E-4</c:v>
                </c:pt>
                <c:pt idx="308">
                  <c:v>3.9623000000000002E-4</c:v>
                </c:pt>
                <c:pt idx="309">
                  <c:v>4.6411E-4</c:v>
                </c:pt>
                <c:pt idx="310">
                  <c:v>5.5466999999999995E-4</c:v>
                </c:pt>
                <c:pt idx="311">
                  <c:v>6.3257000000000005E-4</c:v>
                </c:pt>
                <c:pt idx="312">
                  <c:v>6.9088000000000005E-4</c:v>
                </c:pt>
                <c:pt idx="313">
                  <c:v>7.4768999999999996E-4</c:v>
                </c:pt>
                <c:pt idx="314">
                  <c:v>8.1158000000000001E-4</c:v>
                </c:pt>
                <c:pt idx="315">
                  <c:v>9.2814000000000004E-4</c:v>
                </c:pt>
                <c:pt idx="316">
                  <c:v>1.2578999999999999E-3</c:v>
                </c:pt>
                <c:pt idx="317">
                  <c:v>1.7765000000000001E-3</c:v>
                </c:pt>
                <c:pt idx="318">
                  <c:v>1.9017999999999999E-3</c:v>
                </c:pt>
                <c:pt idx="319">
                  <c:v>1.8998999999999999E-3</c:v>
                </c:pt>
                <c:pt idx="320">
                  <c:v>2.0330999999999999E-3</c:v>
                </c:pt>
                <c:pt idx="321">
                  <c:v>2.2393000000000001E-3</c:v>
                </c:pt>
                <c:pt idx="322">
                  <c:v>2.5305000000000002E-3</c:v>
                </c:pt>
                <c:pt idx="323">
                  <c:v>2.9992999999999999E-3</c:v>
                </c:pt>
                <c:pt idx="324">
                  <c:v>3.8636E-3</c:v>
                </c:pt>
                <c:pt idx="325">
                  <c:v>6.1647999999999998E-3</c:v>
                </c:pt>
                <c:pt idx="326">
                  <c:v>1.0014E-2</c:v>
                </c:pt>
                <c:pt idx="327">
                  <c:v>1.3174E-2</c:v>
                </c:pt>
                <c:pt idx="328">
                  <c:v>1.2947E-2</c:v>
                </c:pt>
                <c:pt idx="329">
                  <c:v>8.2404000000000002E-3</c:v>
                </c:pt>
                <c:pt idx="330">
                  <c:v>6.6073E-3</c:v>
                </c:pt>
                <c:pt idx="331">
                  <c:v>9.6919999999999992E-3</c:v>
                </c:pt>
                <c:pt idx="332">
                  <c:v>1.3922E-2</c:v>
                </c:pt>
                <c:pt idx="333">
                  <c:v>1.5044999999999999E-2</c:v>
                </c:pt>
                <c:pt idx="334">
                  <c:v>1.2116E-2</c:v>
                </c:pt>
                <c:pt idx="335">
                  <c:v>9.0594999999999998E-3</c:v>
                </c:pt>
                <c:pt idx="336">
                  <c:v>7.2077E-3</c:v>
                </c:pt>
                <c:pt idx="337">
                  <c:v>7.0721999999999998E-3</c:v>
                </c:pt>
                <c:pt idx="338">
                  <c:v>9.0773999999999994E-3</c:v>
                </c:pt>
                <c:pt idx="339">
                  <c:v>1.103E-2</c:v>
                </c:pt>
                <c:pt idx="340">
                  <c:v>1.0666999999999999E-2</c:v>
                </c:pt>
                <c:pt idx="341">
                  <c:v>9.6483999999999997E-3</c:v>
                </c:pt>
                <c:pt idx="342">
                  <c:v>8.8765000000000007E-3</c:v>
                </c:pt>
                <c:pt idx="343">
                  <c:v>8.4252000000000007E-3</c:v>
                </c:pt>
                <c:pt idx="344">
                  <c:v>8.2284000000000003E-3</c:v>
                </c:pt>
                <c:pt idx="345">
                  <c:v>8.0928000000000007E-3</c:v>
                </c:pt>
                <c:pt idx="346">
                  <c:v>7.4863999999999998E-3</c:v>
                </c:pt>
                <c:pt idx="347">
                  <c:v>6.4130999999999997E-3</c:v>
                </c:pt>
                <c:pt idx="348">
                  <c:v>5.0432000000000003E-3</c:v>
                </c:pt>
                <c:pt idx="349">
                  <c:v>3.9151000000000004E-3</c:v>
                </c:pt>
                <c:pt idx="350">
                  <c:v>3.8314999999999998E-3</c:v>
                </c:pt>
                <c:pt idx="351">
                  <c:v>4.4222000000000003E-3</c:v>
                </c:pt>
                <c:pt idx="352">
                  <c:v>5.7860000000000003E-3</c:v>
                </c:pt>
                <c:pt idx="353">
                  <c:v>8.0269999999999994E-3</c:v>
                </c:pt>
                <c:pt idx="354">
                  <c:v>1.1162E-2</c:v>
                </c:pt>
                <c:pt idx="355">
                  <c:v>1.5002E-2</c:v>
                </c:pt>
                <c:pt idx="356">
                  <c:v>1.7259E-2</c:v>
                </c:pt>
                <c:pt idx="357">
                  <c:v>1.8190000000000001E-2</c:v>
                </c:pt>
                <c:pt idx="358">
                  <c:v>1.9699000000000001E-2</c:v>
                </c:pt>
                <c:pt idx="359">
                  <c:v>1.9948E-2</c:v>
                </c:pt>
                <c:pt idx="360">
                  <c:v>1.3696E-2</c:v>
                </c:pt>
                <c:pt idx="361">
                  <c:v>5.8608999999999996E-3</c:v>
                </c:pt>
                <c:pt idx="362">
                  <c:v>2.1611E-3</c:v>
                </c:pt>
                <c:pt idx="363">
                  <c:v>5.0486000000000003E-3</c:v>
                </c:pt>
                <c:pt idx="364">
                  <c:v>7.0929000000000001E-3</c:v>
                </c:pt>
                <c:pt idx="365">
                  <c:v>6.7473999999999998E-3</c:v>
                </c:pt>
                <c:pt idx="366">
                  <c:v>7.7678000000000001E-3</c:v>
                </c:pt>
                <c:pt idx="367">
                  <c:v>1.0539E-2</c:v>
                </c:pt>
                <c:pt idx="368">
                  <c:v>1.7805000000000001E-2</c:v>
                </c:pt>
                <c:pt idx="369">
                  <c:v>3.1130000000000001E-2</c:v>
                </c:pt>
                <c:pt idx="370">
                  <c:v>4.0999000000000001E-2</c:v>
                </c:pt>
                <c:pt idx="371">
                  <c:v>3.6172999999999997E-2</c:v>
                </c:pt>
                <c:pt idx="372">
                  <c:v>2.4202000000000001E-2</c:v>
                </c:pt>
                <c:pt idx="373">
                  <c:v>1.4964999999999999E-2</c:v>
                </c:pt>
                <c:pt idx="374">
                  <c:v>1.1183E-2</c:v>
                </c:pt>
                <c:pt idx="375">
                  <c:v>1.1915E-2</c:v>
                </c:pt>
                <c:pt idx="376">
                  <c:v>1.0196E-2</c:v>
                </c:pt>
                <c:pt idx="377">
                  <c:v>6.2908E-3</c:v>
                </c:pt>
                <c:pt idx="378">
                  <c:v>5.1739999999999998E-3</c:v>
                </c:pt>
                <c:pt idx="379">
                  <c:v>9.2457000000000008E-3</c:v>
                </c:pt>
                <c:pt idx="380">
                  <c:v>1.3082999999999999E-2</c:v>
                </c:pt>
                <c:pt idx="381">
                  <c:v>1.3741E-2</c:v>
                </c:pt>
                <c:pt idx="382">
                  <c:v>1.1898000000000001E-2</c:v>
                </c:pt>
                <c:pt idx="383">
                  <c:v>1.0453E-2</c:v>
                </c:pt>
                <c:pt idx="384">
                  <c:v>1.0199E-2</c:v>
                </c:pt>
                <c:pt idx="385">
                  <c:v>1.0002E-2</c:v>
                </c:pt>
                <c:pt idx="386">
                  <c:v>1.0042000000000001E-2</c:v>
                </c:pt>
                <c:pt idx="387">
                  <c:v>1.1376000000000001E-2</c:v>
                </c:pt>
                <c:pt idx="388">
                  <c:v>1.3155999999999999E-2</c:v>
                </c:pt>
                <c:pt idx="389">
                  <c:v>1.4338999999999999E-2</c:v>
                </c:pt>
                <c:pt idx="390">
                  <c:v>1.559E-2</c:v>
                </c:pt>
                <c:pt idx="391">
                  <c:v>1.7232000000000001E-2</c:v>
                </c:pt>
                <c:pt idx="392">
                  <c:v>1.8374999999999999E-2</c:v>
                </c:pt>
                <c:pt idx="393">
                  <c:v>1.7014000000000001E-2</c:v>
                </c:pt>
                <c:pt idx="394">
                  <c:v>1.3294E-2</c:v>
                </c:pt>
                <c:pt idx="395">
                  <c:v>1.1523E-2</c:v>
                </c:pt>
                <c:pt idx="396">
                  <c:v>1.6147999999999999E-2</c:v>
                </c:pt>
                <c:pt idx="397">
                  <c:v>2.3175999999999999E-2</c:v>
                </c:pt>
                <c:pt idx="398">
                  <c:v>3.0190000000000002E-2</c:v>
                </c:pt>
                <c:pt idx="399">
                  <c:v>3.4306000000000003E-2</c:v>
                </c:pt>
                <c:pt idx="400">
                  <c:v>3.4375999999999997E-2</c:v>
                </c:pt>
                <c:pt idx="401">
                  <c:v>3.1912000000000003E-2</c:v>
                </c:pt>
                <c:pt idx="402">
                  <c:v>2.9277000000000001E-2</c:v>
                </c:pt>
                <c:pt idx="403">
                  <c:v>3.0827E-2</c:v>
                </c:pt>
                <c:pt idx="404">
                  <c:v>4.1022999999999997E-2</c:v>
                </c:pt>
                <c:pt idx="405">
                  <c:v>6.1927999999999997E-2</c:v>
                </c:pt>
                <c:pt idx="406">
                  <c:v>8.4258E-2</c:v>
                </c:pt>
                <c:pt idx="407">
                  <c:v>9.4109999999999999E-2</c:v>
                </c:pt>
                <c:pt idx="408">
                  <c:v>8.5575999999999999E-2</c:v>
                </c:pt>
                <c:pt idx="409">
                  <c:v>7.0609000000000005E-2</c:v>
                </c:pt>
                <c:pt idx="410">
                  <c:v>5.8397999999999999E-2</c:v>
                </c:pt>
                <c:pt idx="411">
                  <c:v>4.981E-2</c:v>
                </c:pt>
                <c:pt idx="412">
                  <c:v>4.3242000000000003E-2</c:v>
                </c:pt>
                <c:pt idx="413">
                  <c:v>3.7262999999999998E-2</c:v>
                </c:pt>
                <c:pt idx="414">
                  <c:v>3.2555000000000001E-2</c:v>
                </c:pt>
                <c:pt idx="415">
                  <c:v>3.0190999999999999E-2</c:v>
                </c:pt>
                <c:pt idx="416">
                  <c:v>3.0546E-2</c:v>
                </c:pt>
                <c:pt idx="417">
                  <c:v>3.2288999999999998E-2</c:v>
                </c:pt>
                <c:pt idx="418">
                  <c:v>3.4204999999999999E-2</c:v>
                </c:pt>
                <c:pt idx="419">
                  <c:v>3.6538000000000001E-2</c:v>
                </c:pt>
                <c:pt idx="420">
                  <c:v>3.9412000000000003E-2</c:v>
                </c:pt>
                <c:pt idx="421">
                  <c:v>4.1117000000000001E-2</c:v>
                </c:pt>
                <c:pt idx="422">
                  <c:v>3.6769999999999997E-2</c:v>
                </c:pt>
                <c:pt idx="423">
                  <c:v>2.7609999999999999E-2</c:v>
                </c:pt>
                <c:pt idx="424">
                  <c:v>2.7171000000000001E-2</c:v>
                </c:pt>
                <c:pt idx="425">
                  <c:v>3.1996999999999998E-2</c:v>
                </c:pt>
                <c:pt idx="426">
                  <c:v>3.6491999999999997E-2</c:v>
                </c:pt>
                <c:pt idx="427">
                  <c:v>3.6124000000000003E-2</c:v>
                </c:pt>
                <c:pt idx="428">
                  <c:v>2.9489000000000001E-2</c:v>
                </c:pt>
                <c:pt idx="429">
                  <c:v>2.3550999999999999E-2</c:v>
                </c:pt>
                <c:pt idx="430">
                  <c:v>2.2779000000000001E-2</c:v>
                </c:pt>
                <c:pt idx="431">
                  <c:v>2.6401000000000001E-2</c:v>
                </c:pt>
                <c:pt idx="432">
                  <c:v>3.2420999999999998E-2</c:v>
                </c:pt>
                <c:pt idx="433">
                  <c:v>3.9912000000000003E-2</c:v>
                </c:pt>
                <c:pt idx="434">
                  <c:v>4.4618999999999999E-2</c:v>
                </c:pt>
                <c:pt idx="435">
                  <c:v>4.1486000000000002E-2</c:v>
                </c:pt>
                <c:pt idx="436">
                  <c:v>3.3107999999999999E-2</c:v>
                </c:pt>
                <c:pt idx="437">
                  <c:v>2.5394E-2</c:v>
                </c:pt>
                <c:pt idx="438">
                  <c:v>2.2985999999999999E-2</c:v>
                </c:pt>
                <c:pt idx="439">
                  <c:v>2.7039000000000001E-2</c:v>
                </c:pt>
                <c:pt idx="440">
                  <c:v>3.1119999999999998E-2</c:v>
                </c:pt>
                <c:pt idx="441">
                  <c:v>2.9690999999999999E-2</c:v>
                </c:pt>
                <c:pt idx="442">
                  <c:v>3.1558000000000003E-2</c:v>
                </c:pt>
                <c:pt idx="443">
                  <c:v>3.4556000000000003E-2</c:v>
                </c:pt>
                <c:pt idx="444">
                  <c:v>2.9071E-2</c:v>
                </c:pt>
                <c:pt idx="445">
                  <c:v>3.3069000000000001E-2</c:v>
                </c:pt>
                <c:pt idx="446">
                  <c:v>4.5748999999999998E-2</c:v>
                </c:pt>
                <c:pt idx="447">
                  <c:v>5.3691000000000003E-2</c:v>
                </c:pt>
                <c:pt idx="448">
                  <c:v>5.4677999999999997E-2</c:v>
                </c:pt>
                <c:pt idx="449">
                  <c:v>5.1338000000000002E-2</c:v>
                </c:pt>
                <c:pt idx="450">
                  <c:v>4.9969E-2</c:v>
                </c:pt>
                <c:pt idx="451">
                  <c:v>5.5826000000000001E-2</c:v>
                </c:pt>
                <c:pt idx="452">
                  <c:v>6.4267000000000005E-2</c:v>
                </c:pt>
                <c:pt idx="453">
                  <c:v>6.6570000000000004E-2</c:v>
                </c:pt>
                <c:pt idx="454">
                  <c:v>5.6251000000000002E-2</c:v>
                </c:pt>
                <c:pt idx="455">
                  <c:v>3.8574999999999998E-2</c:v>
                </c:pt>
                <c:pt idx="456">
                  <c:v>2.4126000000000002E-2</c:v>
                </c:pt>
                <c:pt idx="457">
                  <c:v>1.2387E-2</c:v>
                </c:pt>
                <c:pt idx="458">
                  <c:v>6.8075000000000002E-3</c:v>
                </c:pt>
                <c:pt idx="459">
                  <c:v>1.2427000000000001E-2</c:v>
                </c:pt>
                <c:pt idx="460">
                  <c:v>1.915E-2</c:v>
                </c:pt>
                <c:pt idx="461">
                  <c:v>2.4851000000000002E-2</c:v>
                </c:pt>
                <c:pt idx="462">
                  <c:v>3.0044000000000001E-2</c:v>
                </c:pt>
                <c:pt idx="463">
                  <c:v>3.6198000000000001E-2</c:v>
                </c:pt>
                <c:pt idx="464">
                  <c:v>4.0977E-2</c:v>
                </c:pt>
                <c:pt idx="465">
                  <c:v>4.2590999999999997E-2</c:v>
                </c:pt>
                <c:pt idx="466">
                  <c:v>4.3048000000000003E-2</c:v>
                </c:pt>
                <c:pt idx="467">
                  <c:v>4.1603000000000001E-2</c:v>
                </c:pt>
                <c:pt idx="468">
                  <c:v>3.6801E-2</c:v>
                </c:pt>
                <c:pt idx="469">
                  <c:v>2.8604999999999998E-2</c:v>
                </c:pt>
                <c:pt idx="470">
                  <c:v>1.7033E-2</c:v>
                </c:pt>
                <c:pt idx="471">
                  <c:v>8.1598E-3</c:v>
                </c:pt>
                <c:pt idx="472">
                  <c:v>6.0277999999999998E-3</c:v>
                </c:pt>
                <c:pt idx="473">
                  <c:v>6.9132000000000004E-3</c:v>
                </c:pt>
                <c:pt idx="474">
                  <c:v>7.1465000000000001E-3</c:v>
                </c:pt>
                <c:pt idx="475">
                  <c:v>6.3043999999999999E-3</c:v>
                </c:pt>
                <c:pt idx="476">
                  <c:v>5.5253000000000003E-3</c:v>
                </c:pt>
                <c:pt idx="477">
                  <c:v>5.4009000000000001E-3</c:v>
                </c:pt>
                <c:pt idx="478">
                  <c:v>5.5741999999999996E-3</c:v>
                </c:pt>
                <c:pt idx="479">
                  <c:v>5.5881999999999998E-3</c:v>
                </c:pt>
                <c:pt idx="480">
                  <c:v>5.6573999999999999E-3</c:v>
                </c:pt>
                <c:pt idx="481">
                  <c:v>6.5832E-3</c:v>
                </c:pt>
                <c:pt idx="482">
                  <c:v>9.0667999999999999E-3</c:v>
                </c:pt>
                <c:pt idx="483">
                  <c:v>1.3417E-2</c:v>
                </c:pt>
                <c:pt idx="484">
                  <c:v>1.9206999999999998E-2</c:v>
                </c:pt>
                <c:pt idx="485">
                  <c:v>2.5985000000000001E-2</c:v>
                </c:pt>
                <c:pt idx="486">
                  <c:v>3.3905999999999999E-2</c:v>
                </c:pt>
                <c:pt idx="487">
                  <c:v>4.3006999999999997E-2</c:v>
                </c:pt>
                <c:pt idx="488">
                  <c:v>5.1003E-2</c:v>
                </c:pt>
                <c:pt idx="489">
                  <c:v>5.5404000000000002E-2</c:v>
                </c:pt>
                <c:pt idx="490">
                  <c:v>6.1558000000000002E-2</c:v>
                </c:pt>
                <c:pt idx="491">
                  <c:v>7.6845999999999998E-2</c:v>
                </c:pt>
                <c:pt idx="492">
                  <c:v>9.8766000000000007E-2</c:v>
                </c:pt>
                <c:pt idx="493" formatCode="General">
                  <c:v>0.11462</c:v>
                </c:pt>
                <c:pt idx="494" formatCode="General">
                  <c:v>0.11828</c:v>
                </c:pt>
                <c:pt idx="495" formatCode="General">
                  <c:v>0.11336</c:v>
                </c:pt>
                <c:pt idx="496" formatCode="General">
                  <c:v>0.10202</c:v>
                </c:pt>
                <c:pt idx="497">
                  <c:v>9.0385999999999994E-2</c:v>
                </c:pt>
                <c:pt idx="498">
                  <c:v>8.3275000000000002E-2</c:v>
                </c:pt>
                <c:pt idx="499">
                  <c:v>7.5567999999999996E-2</c:v>
                </c:pt>
              </c:numCache>
            </c:numRef>
          </c:yVal>
          <c:smooth val="1"/>
          <c:extLst>
            <c:ext xmlns:c16="http://schemas.microsoft.com/office/drawing/2014/chart" uri="{C3380CC4-5D6E-409C-BE32-E72D297353CC}">
              <c16:uniqueId val="{00000001-334D-4CEA-BF4C-B42823E9E95E}"/>
            </c:ext>
          </c:extLst>
        </c:ser>
        <c:ser>
          <c:idx val="5"/>
          <c:order val="2"/>
          <c:tx>
            <c:v>Lower Baffle - Z Response</c:v>
          </c:tx>
          <c:spPr>
            <a:ln w="12700" cap="rnd">
              <a:solidFill>
                <a:schemeClr val="accent2">
                  <a:lumMod val="40000"/>
                  <a:lumOff val="60000"/>
                </a:schemeClr>
              </a:solidFill>
              <a:round/>
            </a:ln>
            <a:effectLst/>
          </c:spPr>
          <c:marker>
            <c:symbol val="none"/>
          </c:marker>
          <c:xVal>
            <c:numRef>
              <c:f>'X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'X Excitation (BeamPipe Axis)'!$G$3:$G$502</c:f>
              <c:numCache>
                <c:formatCode>0.00E+00</c:formatCode>
                <c:ptCount val="500"/>
                <c:pt idx="0">
                  <c:v>4.4168999999999997E-5</c:v>
                </c:pt>
                <c:pt idx="1">
                  <c:v>1.7699E-4</c:v>
                </c:pt>
                <c:pt idx="2">
                  <c:v>3.9951E-4</c:v>
                </c:pt>
                <c:pt idx="3">
                  <c:v>7.1352000000000004E-4</c:v>
                </c:pt>
                <c:pt idx="4">
                  <c:v>1.1215999999999999E-3</c:v>
                </c:pt>
                <c:pt idx="5">
                  <c:v>1.6271E-3</c:v>
                </c:pt>
                <c:pt idx="6">
                  <c:v>2.2344999999999999E-3</c:v>
                </c:pt>
                <c:pt idx="7">
                  <c:v>2.9493000000000002E-3</c:v>
                </c:pt>
                <c:pt idx="8">
                  <c:v>3.7786E-3</c:v>
                </c:pt>
                <c:pt idx="9">
                  <c:v>4.7311000000000002E-3</c:v>
                </c:pt>
                <c:pt idx="10">
                  <c:v>5.8179E-3</c:v>
                </c:pt>
                <c:pt idx="11">
                  <c:v>7.0536000000000001E-3</c:v>
                </c:pt>
                <c:pt idx="12">
                  <c:v>8.4579000000000008E-3</c:v>
                </c:pt>
                <c:pt idx="13">
                  <c:v>1.0059E-2</c:v>
                </c:pt>
                <c:pt idx="14">
                  <c:v>1.1900000000000001E-2</c:v>
                </c:pt>
                <c:pt idx="15">
                  <c:v>1.4059E-2</c:v>
                </c:pt>
                <c:pt idx="16">
                  <c:v>1.6694000000000001E-2</c:v>
                </c:pt>
                <c:pt idx="17">
                  <c:v>2.0240999999999999E-2</c:v>
                </c:pt>
                <c:pt idx="18">
                  <c:v>2.6731999999999999E-2</c:v>
                </c:pt>
                <c:pt idx="19">
                  <c:v>4.3708999999999998E-2</c:v>
                </c:pt>
                <c:pt idx="20">
                  <c:v>9.6959999999999998E-3</c:v>
                </c:pt>
                <c:pt idx="21">
                  <c:v>2.1262E-2</c:v>
                </c:pt>
                <c:pt idx="22">
                  <c:v>2.6883000000000001E-2</c:v>
                </c:pt>
                <c:pt idx="23">
                  <c:v>3.1885999999999998E-2</c:v>
                </c:pt>
                <c:pt idx="24">
                  <c:v>3.7079000000000001E-2</c:v>
                </c:pt>
                <c:pt idx="25">
                  <c:v>4.2842999999999999E-2</c:v>
                </c:pt>
                <c:pt idx="26">
                  <c:v>4.9605999999999997E-2</c:v>
                </c:pt>
                <c:pt idx="27">
                  <c:v>5.8298000000000003E-2</c:v>
                </c:pt>
                <c:pt idx="28">
                  <c:v>7.3105000000000003E-2</c:v>
                </c:pt>
                <c:pt idx="29">
                  <c:v>8.6824999999999999E-2</c:v>
                </c:pt>
                <c:pt idx="30">
                  <c:v>5.7858E-2</c:v>
                </c:pt>
                <c:pt idx="31">
                  <c:v>7.6314000000000007E-2</c:v>
                </c:pt>
                <c:pt idx="32">
                  <c:v>9.1070999999999999E-2</c:v>
                </c:pt>
                <c:pt idx="33" formatCode="General">
                  <c:v>0.10682999999999999</c:v>
                </c:pt>
                <c:pt idx="34" formatCode="General">
                  <c:v>0.12522</c:v>
                </c:pt>
                <c:pt idx="35" formatCode="General">
                  <c:v>0.14784</c:v>
                </c:pt>
                <c:pt idx="36" formatCode="General">
                  <c:v>0.17752999999999999</c:v>
                </c:pt>
                <c:pt idx="37" formatCode="General">
                  <c:v>0.222</c:v>
                </c:pt>
                <c:pt idx="38" formatCode="General">
                  <c:v>0.33544000000000002</c:v>
                </c:pt>
                <c:pt idx="39" formatCode="General">
                  <c:v>0.17455000000000001</c:v>
                </c:pt>
                <c:pt idx="40" formatCode="General">
                  <c:v>0.32657999999999998</c:v>
                </c:pt>
                <c:pt idx="41" formatCode="General">
                  <c:v>0.45732</c:v>
                </c:pt>
                <c:pt idx="42" formatCode="General">
                  <c:v>0.70247000000000004</c:v>
                </c:pt>
                <c:pt idx="43" formatCode="General">
                  <c:v>1.5794999999999999</c:v>
                </c:pt>
                <c:pt idx="44" formatCode="General">
                  <c:v>0.47291</c:v>
                </c:pt>
                <c:pt idx="45" formatCode="General">
                  <c:v>2.7421000000000002</c:v>
                </c:pt>
                <c:pt idx="46" formatCode="General">
                  <c:v>1.9843</c:v>
                </c:pt>
                <c:pt idx="47" formatCode="General">
                  <c:v>0.77744999999999997</c:v>
                </c:pt>
                <c:pt idx="48" formatCode="General">
                  <c:v>0.29727999999999999</c:v>
                </c:pt>
                <c:pt idx="49" formatCode="General">
                  <c:v>1.7331000000000001</c:v>
                </c:pt>
                <c:pt idx="50" formatCode="General">
                  <c:v>0.96816000000000002</c:v>
                </c:pt>
                <c:pt idx="51" formatCode="General">
                  <c:v>0.64815999999999996</c:v>
                </c:pt>
                <c:pt idx="52" formatCode="General">
                  <c:v>0.52073999999999998</c:v>
                </c:pt>
                <c:pt idx="53" formatCode="General">
                  <c:v>0.44769999999999999</c:v>
                </c:pt>
                <c:pt idx="54" formatCode="General">
                  <c:v>0.39898</c:v>
                </c:pt>
                <c:pt idx="55" formatCode="General">
                  <c:v>0.36373</c:v>
                </c:pt>
                <c:pt idx="56" formatCode="General">
                  <c:v>0.33693000000000001</c:v>
                </c:pt>
                <c:pt idx="57" formatCode="General">
                  <c:v>0.31583</c:v>
                </c:pt>
                <c:pt idx="58" formatCode="General">
                  <c:v>0.29881000000000002</c:v>
                </c:pt>
                <c:pt idx="59" formatCode="General">
                  <c:v>0.28483999999999998</c:v>
                </c:pt>
                <c:pt idx="60" formatCode="General">
                  <c:v>0.27322000000000002</c:v>
                </c:pt>
                <c:pt idx="61" formatCode="General">
                  <c:v>0.26336999999999999</c:v>
                </c:pt>
                <c:pt idx="62" formatCode="General">
                  <c:v>0.25507000000000002</c:v>
                </c:pt>
                <c:pt idx="63" formatCode="General">
                  <c:v>0.24797</c:v>
                </c:pt>
                <c:pt idx="64" formatCode="General">
                  <c:v>0.24188999999999999</c:v>
                </c:pt>
                <c:pt idx="65" formatCode="General">
                  <c:v>0.23666000000000001</c:v>
                </c:pt>
                <c:pt idx="66" formatCode="General">
                  <c:v>0.23215</c:v>
                </c:pt>
                <c:pt idx="67" formatCode="General">
                  <c:v>0.22825999999999999</c:v>
                </c:pt>
                <c:pt idx="68" formatCode="General">
                  <c:v>0.22492000000000001</c:v>
                </c:pt>
                <c:pt idx="69" formatCode="General">
                  <c:v>0.222</c:v>
                </c:pt>
                <c:pt idx="70" formatCode="General">
                  <c:v>0.21928</c:v>
                </c:pt>
                <c:pt idx="71" formatCode="General">
                  <c:v>0.21851000000000001</c:v>
                </c:pt>
                <c:pt idx="72" formatCode="General">
                  <c:v>0.21657999999999999</c:v>
                </c:pt>
                <c:pt idx="73" formatCode="General">
                  <c:v>0.2152</c:v>
                </c:pt>
                <c:pt idx="74" formatCode="General">
                  <c:v>0.21418000000000001</c:v>
                </c:pt>
                <c:pt idx="75" formatCode="General">
                  <c:v>0.21346999999999999</c:v>
                </c:pt>
                <c:pt idx="76" formatCode="General">
                  <c:v>0.21304000000000001</c:v>
                </c:pt>
                <c:pt idx="77" formatCode="General">
                  <c:v>0.21290999999999999</c:v>
                </c:pt>
                <c:pt idx="78" formatCode="General">
                  <c:v>0.21309</c:v>
                </c:pt>
                <c:pt idx="79" formatCode="General">
                  <c:v>0.21368000000000001</c:v>
                </c:pt>
                <c:pt idx="80" formatCode="General">
                  <c:v>0.21510000000000001</c:v>
                </c:pt>
                <c:pt idx="81" formatCode="General">
                  <c:v>0.21160999999999999</c:v>
                </c:pt>
                <c:pt idx="82" formatCode="General">
                  <c:v>0.21337</c:v>
                </c:pt>
                <c:pt idx="83" formatCode="General">
                  <c:v>0.21495</c:v>
                </c:pt>
                <c:pt idx="84" formatCode="General">
                  <c:v>0.21646000000000001</c:v>
                </c:pt>
                <c:pt idx="85" formatCode="General">
                  <c:v>0.21808</c:v>
                </c:pt>
                <c:pt idx="86" formatCode="General">
                  <c:v>0.21986</c:v>
                </c:pt>
                <c:pt idx="87" formatCode="General">
                  <c:v>0.22183</c:v>
                </c:pt>
                <c:pt idx="88" formatCode="General">
                  <c:v>0.224</c:v>
                </c:pt>
                <c:pt idx="89" formatCode="General">
                  <c:v>0.22639999999999999</c:v>
                </c:pt>
                <c:pt idx="90" formatCode="General">
                  <c:v>0.22905</c:v>
                </c:pt>
                <c:pt idx="91" formatCode="General">
                  <c:v>0.23200000000000001</c:v>
                </c:pt>
                <c:pt idx="92" formatCode="General">
                  <c:v>0.23463999999999999</c:v>
                </c:pt>
                <c:pt idx="93" formatCode="General">
                  <c:v>0.23777000000000001</c:v>
                </c:pt>
                <c:pt idx="94" formatCode="General">
                  <c:v>0.24143000000000001</c:v>
                </c:pt>
                <c:pt idx="95" formatCode="General">
                  <c:v>0.24535000000000001</c:v>
                </c:pt>
                <c:pt idx="96" formatCode="General">
                  <c:v>0.24954999999999999</c:v>
                </c:pt>
                <c:pt idx="97" formatCode="General">
                  <c:v>0.25405</c:v>
                </c:pt>
                <c:pt idx="98" formatCode="General">
                  <c:v>0.25889000000000001</c:v>
                </c:pt>
                <c:pt idx="99" formatCode="General">
                  <c:v>0.2641</c:v>
                </c:pt>
                <c:pt idx="100" formatCode="General">
                  <c:v>0.26971000000000001</c:v>
                </c:pt>
                <c:pt idx="101" formatCode="General">
                  <c:v>0.27577000000000002</c:v>
                </c:pt>
                <c:pt idx="102" formatCode="General">
                  <c:v>0.28232000000000002</c:v>
                </c:pt>
                <c:pt idx="103" formatCode="General">
                  <c:v>0.28913</c:v>
                </c:pt>
                <c:pt idx="104" formatCode="General">
                  <c:v>0.29748999999999998</c:v>
                </c:pt>
                <c:pt idx="105" formatCode="General">
                  <c:v>0.30587999999999999</c:v>
                </c:pt>
                <c:pt idx="106" formatCode="General">
                  <c:v>0.31480000000000002</c:v>
                </c:pt>
                <c:pt idx="107" formatCode="General">
                  <c:v>0.32523000000000002</c:v>
                </c:pt>
                <c:pt idx="108" formatCode="General">
                  <c:v>0.33698</c:v>
                </c:pt>
                <c:pt idx="109" formatCode="General">
                  <c:v>0.35187000000000002</c:v>
                </c:pt>
                <c:pt idx="110" formatCode="General">
                  <c:v>0.37213000000000002</c:v>
                </c:pt>
                <c:pt idx="111" formatCode="General">
                  <c:v>0.38539000000000001</c:v>
                </c:pt>
                <c:pt idx="112" formatCode="General">
                  <c:v>0.34925</c:v>
                </c:pt>
                <c:pt idx="113" formatCode="General">
                  <c:v>0.37372</c:v>
                </c:pt>
                <c:pt idx="114" formatCode="General">
                  <c:v>0.39567000000000002</c:v>
                </c:pt>
                <c:pt idx="115" formatCode="General">
                  <c:v>0.41659000000000002</c:v>
                </c:pt>
                <c:pt idx="116" formatCode="General">
                  <c:v>0.43836999999999998</c:v>
                </c:pt>
                <c:pt idx="117" formatCode="General">
                  <c:v>0.46276</c:v>
                </c:pt>
                <c:pt idx="118" formatCode="General">
                  <c:v>0.48902000000000001</c:v>
                </c:pt>
                <c:pt idx="119" formatCode="General">
                  <c:v>0.51798</c:v>
                </c:pt>
                <c:pt idx="120" formatCode="General">
                  <c:v>0.54344000000000003</c:v>
                </c:pt>
                <c:pt idx="121" formatCode="General">
                  <c:v>0.57847999999999999</c:v>
                </c:pt>
                <c:pt idx="122" formatCode="General">
                  <c:v>0.62114000000000003</c:v>
                </c:pt>
                <c:pt idx="123" formatCode="General">
                  <c:v>0.66310000000000002</c:v>
                </c:pt>
                <c:pt idx="124" formatCode="General">
                  <c:v>0.72638000000000003</c:v>
                </c:pt>
                <c:pt idx="125" formatCode="General">
                  <c:v>0.79093000000000002</c:v>
                </c:pt>
                <c:pt idx="126" formatCode="General">
                  <c:v>0.88483000000000001</c:v>
                </c:pt>
                <c:pt idx="127" formatCode="General">
                  <c:v>0.98448999999999998</c:v>
                </c:pt>
                <c:pt idx="128" formatCode="General">
                  <c:v>1.0807</c:v>
                </c:pt>
                <c:pt idx="129" formatCode="General">
                  <c:v>1.23</c:v>
                </c:pt>
                <c:pt idx="130" formatCode="General">
                  <c:v>1.4272</c:v>
                </c:pt>
                <c:pt idx="131" formatCode="General">
                  <c:v>1.6944999999999999</c:v>
                </c:pt>
                <c:pt idx="132" formatCode="General">
                  <c:v>2.0872000000000002</c:v>
                </c:pt>
                <c:pt idx="133" formatCode="General">
                  <c:v>2.6833999999999998</c:v>
                </c:pt>
                <c:pt idx="134" formatCode="General">
                  <c:v>3.6436999999999999</c:v>
                </c:pt>
                <c:pt idx="135" formatCode="General">
                  <c:v>5.4009999999999998</c:v>
                </c:pt>
                <c:pt idx="136" formatCode="General">
                  <c:v>10.502000000000001</c:v>
                </c:pt>
                <c:pt idx="137" formatCode="General">
                  <c:v>12.622999999999999</c:v>
                </c:pt>
                <c:pt idx="138" formatCode="General">
                  <c:v>6.5669000000000004</c:v>
                </c:pt>
                <c:pt idx="139" formatCode="General">
                  <c:v>4.1859999999999999</c:v>
                </c:pt>
                <c:pt idx="140" formatCode="General">
                  <c:v>3.0402999999999998</c:v>
                </c:pt>
                <c:pt idx="141" formatCode="General">
                  <c:v>2.4140000000000001</c:v>
                </c:pt>
                <c:pt idx="142" formatCode="General">
                  <c:v>1.9101999999999999</c:v>
                </c:pt>
                <c:pt idx="143" formatCode="General">
                  <c:v>1.5785</c:v>
                </c:pt>
                <c:pt idx="144" formatCode="General">
                  <c:v>1.3875</c:v>
                </c:pt>
                <c:pt idx="145" formatCode="General">
                  <c:v>1.2144999999999999</c:v>
                </c:pt>
                <c:pt idx="146" formatCode="General">
                  <c:v>1.0359</c:v>
                </c:pt>
                <c:pt idx="147" formatCode="General">
                  <c:v>0.84658</c:v>
                </c:pt>
                <c:pt idx="148" formatCode="General">
                  <c:v>1.2583</c:v>
                </c:pt>
                <c:pt idx="149" formatCode="General">
                  <c:v>2.4115000000000002</c:v>
                </c:pt>
                <c:pt idx="150" formatCode="General">
                  <c:v>2.1909999999999998</c:v>
                </c:pt>
                <c:pt idx="151" formatCode="General">
                  <c:v>2.2597</c:v>
                </c:pt>
                <c:pt idx="152" formatCode="General">
                  <c:v>1.9464999999999999</c:v>
                </c:pt>
                <c:pt idx="153" formatCode="General">
                  <c:v>1.8625</c:v>
                </c:pt>
                <c:pt idx="154" formatCode="General">
                  <c:v>2.0922999999999998</c:v>
                </c:pt>
                <c:pt idx="155" formatCode="General">
                  <c:v>2.5979999999999999</c:v>
                </c:pt>
                <c:pt idx="156" formatCode="General">
                  <c:v>3.5518000000000001</c:v>
                </c:pt>
                <c:pt idx="157" formatCode="General">
                  <c:v>6.6048</c:v>
                </c:pt>
                <c:pt idx="158" formatCode="General">
                  <c:v>4.0433000000000003</c:v>
                </c:pt>
                <c:pt idx="159" formatCode="General">
                  <c:v>2.0337999999999998</c:v>
                </c:pt>
                <c:pt idx="160" formatCode="General">
                  <c:v>1.2453000000000001</c:v>
                </c:pt>
                <c:pt idx="161" formatCode="General">
                  <c:v>0.85587000000000002</c:v>
                </c:pt>
                <c:pt idx="162" formatCode="General">
                  <c:v>0.62705999999999995</c:v>
                </c:pt>
                <c:pt idx="163" formatCode="General">
                  <c:v>0.48172999999999999</c:v>
                </c:pt>
                <c:pt idx="164" formatCode="General">
                  <c:v>0.38507000000000002</c:v>
                </c:pt>
                <c:pt idx="165" formatCode="General">
                  <c:v>0.27511999999999998</c:v>
                </c:pt>
                <c:pt idx="166" formatCode="General">
                  <c:v>0.19495999999999999</c:v>
                </c:pt>
                <c:pt idx="167" formatCode="General">
                  <c:v>0.15010000000000001</c:v>
                </c:pt>
                <c:pt idx="168" formatCode="General">
                  <c:v>0.13172</c:v>
                </c:pt>
                <c:pt idx="169" formatCode="General">
                  <c:v>0.10958</c:v>
                </c:pt>
                <c:pt idx="170">
                  <c:v>9.0509000000000006E-2</c:v>
                </c:pt>
                <c:pt idx="171">
                  <c:v>7.6049000000000005E-2</c:v>
                </c:pt>
                <c:pt idx="172">
                  <c:v>6.4321000000000003E-2</c:v>
                </c:pt>
                <c:pt idx="173">
                  <c:v>5.2309000000000001E-2</c:v>
                </c:pt>
                <c:pt idx="174">
                  <c:v>4.4803999999999997E-2</c:v>
                </c:pt>
                <c:pt idx="175">
                  <c:v>3.7716E-2</c:v>
                </c:pt>
                <c:pt idx="176">
                  <c:v>3.3427999999999999E-2</c:v>
                </c:pt>
                <c:pt idx="177">
                  <c:v>3.0877000000000002E-2</c:v>
                </c:pt>
                <c:pt idx="178">
                  <c:v>1.7073999999999999E-2</c:v>
                </c:pt>
                <c:pt idx="179">
                  <c:v>3.9376000000000003E-3</c:v>
                </c:pt>
                <c:pt idx="180">
                  <c:v>1.4649999999999999E-3</c:v>
                </c:pt>
                <c:pt idx="181">
                  <c:v>9.3479999999999995E-4</c:v>
                </c:pt>
                <c:pt idx="182">
                  <c:v>1.1042999999999999E-3</c:v>
                </c:pt>
                <c:pt idx="183">
                  <c:v>2.2082E-3</c:v>
                </c:pt>
                <c:pt idx="184">
                  <c:v>3.4453000000000001E-3</c:v>
                </c:pt>
                <c:pt idx="185">
                  <c:v>4.2835E-3</c:v>
                </c:pt>
                <c:pt idx="186">
                  <c:v>4.9592000000000004E-3</c:v>
                </c:pt>
                <c:pt idx="187">
                  <c:v>5.4876999999999999E-3</c:v>
                </c:pt>
                <c:pt idx="188">
                  <c:v>5.8744000000000001E-3</c:v>
                </c:pt>
                <c:pt idx="189">
                  <c:v>6.1276999999999998E-3</c:v>
                </c:pt>
                <c:pt idx="190">
                  <c:v>6.3135999999999999E-3</c:v>
                </c:pt>
                <c:pt idx="191">
                  <c:v>6.3965999999999997E-3</c:v>
                </c:pt>
                <c:pt idx="192">
                  <c:v>6.2823999999999996E-3</c:v>
                </c:pt>
                <c:pt idx="193">
                  <c:v>6.1024E-3</c:v>
                </c:pt>
                <c:pt idx="194">
                  <c:v>5.8263000000000004E-3</c:v>
                </c:pt>
                <c:pt idx="195">
                  <c:v>5.5097000000000002E-3</c:v>
                </c:pt>
                <c:pt idx="196">
                  <c:v>5.0873000000000003E-3</c:v>
                </c:pt>
                <c:pt idx="197">
                  <c:v>4.5821000000000004E-3</c:v>
                </c:pt>
                <c:pt idx="198">
                  <c:v>4.0124000000000002E-3</c:v>
                </c:pt>
                <c:pt idx="199">
                  <c:v>3.3882999999999999E-3</c:v>
                </c:pt>
                <c:pt idx="200">
                  <c:v>2.7263999999999999E-3</c:v>
                </c:pt>
                <c:pt idx="201">
                  <c:v>2.0688999999999998E-3</c:v>
                </c:pt>
                <c:pt idx="202">
                  <c:v>1.3921999999999999E-3</c:v>
                </c:pt>
                <c:pt idx="203">
                  <c:v>9.3581000000000003E-4</c:v>
                </c:pt>
                <c:pt idx="204">
                  <c:v>1.1796E-3</c:v>
                </c:pt>
                <c:pt idx="205">
                  <c:v>1.9317E-3</c:v>
                </c:pt>
                <c:pt idx="206">
                  <c:v>2.8527000000000001E-3</c:v>
                </c:pt>
                <c:pt idx="207">
                  <c:v>3.8513000000000002E-3</c:v>
                </c:pt>
                <c:pt idx="208">
                  <c:v>4.8970000000000003E-3</c:v>
                </c:pt>
                <c:pt idx="209">
                  <c:v>5.9678999999999999E-3</c:v>
                </c:pt>
                <c:pt idx="210">
                  <c:v>7.0200000000000002E-3</c:v>
                </c:pt>
                <c:pt idx="211">
                  <c:v>7.9086999999999994E-3</c:v>
                </c:pt>
                <c:pt idx="212">
                  <c:v>9.7479999999999997E-3</c:v>
                </c:pt>
                <c:pt idx="213">
                  <c:v>1.2163999999999999E-2</c:v>
                </c:pt>
                <c:pt idx="214">
                  <c:v>1.3270000000000001E-2</c:v>
                </c:pt>
                <c:pt idx="215">
                  <c:v>1.2841999999999999E-2</c:v>
                </c:pt>
                <c:pt idx="216">
                  <c:v>1.5335E-2</c:v>
                </c:pt>
                <c:pt idx="217">
                  <c:v>2.4004000000000001E-2</c:v>
                </c:pt>
                <c:pt idx="218">
                  <c:v>2.6422999999999999E-2</c:v>
                </c:pt>
                <c:pt idx="219">
                  <c:v>2.5492999999999998E-2</c:v>
                </c:pt>
                <c:pt idx="220">
                  <c:v>2.5350999999999999E-2</c:v>
                </c:pt>
                <c:pt idx="221">
                  <c:v>2.7449000000000001E-2</c:v>
                </c:pt>
                <c:pt idx="222">
                  <c:v>2.9846999999999999E-2</c:v>
                </c:pt>
                <c:pt idx="223">
                  <c:v>3.2355000000000002E-2</c:v>
                </c:pt>
                <c:pt idx="224">
                  <c:v>3.4994999999999998E-2</c:v>
                </c:pt>
                <c:pt idx="225">
                  <c:v>3.7791999999999999E-2</c:v>
                </c:pt>
                <c:pt idx="226">
                  <c:v>4.0800999999999997E-2</c:v>
                </c:pt>
                <c:pt idx="227">
                  <c:v>4.4001999999999999E-2</c:v>
                </c:pt>
                <c:pt idx="228">
                  <c:v>4.7405000000000003E-2</c:v>
                </c:pt>
                <c:pt idx="229">
                  <c:v>5.1053000000000001E-2</c:v>
                </c:pt>
                <c:pt idx="230">
                  <c:v>5.4972E-2</c:v>
                </c:pt>
                <c:pt idx="231">
                  <c:v>5.9192000000000002E-2</c:v>
                </c:pt>
                <c:pt idx="232">
                  <c:v>6.3739000000000004E-2</c:v>
                </c:pt>
                <c:pt idx="233">
                  <c:v>6.8638000000000005E-2</c:v>
                </c:pt>
                <c:pt idx="234">
                  <c:v>7.3909000000000002E-2</c:v>
                </c:pt>
                <c:pt idx="235">
                  <c:v>7.9552999999999999E-2</c:v>
                </c:pt>
                <c:pt idx="236">
                  <c:v>8.5536000000000001E-2</c:v>
                </c:pt>
                <c:pt idx="237">
                  <c:v>9.1755000000000003E-2</c:v>
                </c:pt>
                <c:pt idx="238">
                  <c:v>9.7969000000000001E-2</c:v>
                </c:pt>
                <c:pt idx="239" formatCode="General">
                  <c:v>0.10367999999999999</c:v>
                </c:pt>
                <c:pt idx="240" formatCode="General">
                  <c:v>0.10811</c:v>
                </c:pt>
                <c:pt idx="241" formatCode="General">
                  <c:v>0.11174000000000001</c:v>
                </c:pt>
                <c:pt idx="242" formatCode="General">
                  <c:v>0.13364000000000001</c:v>
                </c:pt>
                <c:pt idx="243" formatCode="General">
                  <c:v>0.26129999999999998</c:v>
                </c:pt>
                <c:pt idx="244" formatCode="General">
                  <c:v>0.42153000000000002</c:v>
                </c:pt>
                <c:pt idx="245" formatCode="General">
                  <c:v>0.48283999999999999</c:v>
                </c:pt>
                <c:pt idx="246" formatCode="General">
                  <c:v>0.55166999999999999</c:v>
                </c:pt>
                <c:pt idx="247" formatCode="General">
                  <c:v>0.67349000000000003</c:v>
                </c:pt>
                <c:pt idx="248" formatCode="General">
                  <c:v>0.89227999999999996</c:v>
                </c:pt>
                <c:pt idx="249" formatCode="General">
                  <c:v>1.2864</c:v>
                </c:pt>
                <c:pt idx="250" formatCode="General">
                  <c:v>1.7334000000000001</c:v>
                </c:pt>
                <c:pt idx="251" formatCode="General">
                  <c:v>1.4547000000000001</c:v>
                </c:pt>
                <c:pt idx="252" formatCode="General">
                  <c:v>0.98297999999999996</c:v>
                </c:pt>
                <c:pt idx="253" formatCode="General">
                  <c:v>0.70345999999999997</c:v>
                </c:pt>
                <c:pt idx="254" formatCode="General">
                  <c:v>0.54</c:v>
                </c:pt>
                <c:pt idx="255" formatCode="General">
                  <c:v>0.43578</c:v>
                </c:pt>
                <c:pt idx="256" formatCode="General">
                  <c:v>0.36452000000000001</c:v>
                </c:pt>
                <c:pt idx="257" formatCode="General">
                  <c:v>0.31575999999999999</c:v>
                </c:pt>
                <c:pt idx="258" formatCode="General">
                  <c:v>0.28441</c:v>
                </c:pt>
                <c:pt idx="259" formatCode="General">
                  <c:v>0.26329000000000002</c:v>
                </c:pt>
                <c:pt idx="260" formatCode="General">
                  <c:v>0.24279999999999999</c:v>
                </c:pt>
                <c:pt idx="261" formatCode="General">
                  <c:v>0.21958</c:v>
                </c:pt>
                <c:pt idx="262" formatCode="General">
                  <c:v>0.20241000000000001</c:v>
                </c:pt>
                <c:pt idx="263" formatCode="General">
                  <c:v>0.19031000000000001</c:v>
                </c:pt>
                <c:pt idx="264" formatCode="General">
                  <c:v>0.17785000000000001</c:v>
                </c:pt>
                <c:pt idx="265" formatCode="General">
                  <c:v>0.16681000000000001</c:v>
                </c:pt>
                <c:pt idx="266" formatCode="General">
                  <c:v>0.15697</c:v>
                </c:pt>
                <c:pt idx="267" formatCode="General">
                  <c:v>0.14843000000000001</c:v>
                </c:pt>
                <c:pt idx="268" formatCode="General">
                  <c:v>0.14096</c:v>
                </c:pt>
                <c:pt idx="269" formatCode="General">
                  <c:v>0.13433</c:v>
                </c:pt>
                <c:pt idx="270" formatCode="General">
                  <c:v>0.12839999999999999</c:v>
                </c:pt>
                <c:pt idx="271" formatCode="General">
                  <c:v>0.12305000000000001</c:v>
                </c:pt>
                <c:pt idx="272" formatCode="General">
                  <c:v>0.11819</c:v>
                </c:pt>
                <c:pt idx="273" formatCode="General">
                  <c:v>0.11375</c:v>
                </c:pt>
                <c:pt idx="274" formatCode="General">
                  <c:v>0.10969</c:v>
                </c:pt>
                <c:pt idx="275" formatCode="General">
                  <c:v>0.10593</c:v>
                </c:pt>
                <c:pt idx="276" formatCode="General">
                  <c:v>0.10246</c:v>
                </c:pt>
                <c:pt idx="277">
                  <c:v>9.9224999999999994E-2</c:v>
                </c:pt>
                <c:pt idx="278">
                  <c:v>9.6197000000000005E-2</c:v>
                </c:pt>
                <c:pt idx="279">
                  <c:v>9.3346999999999999E-2</c:v>
                </c:pt>
                <c:pt idx="280">
                  <c:v>9.0642E-2</c:v>
                </c:pt>
                <c:pt idx="281">
                  <c:v>8.8052000000000005E-2</c:v>
                </c:pt>
                <c:pt idx="282">
                  <c:v>8.5542000000000007E-2</c:v>
                </c:pt>
                <c:pt idx="283">
                  <c:v>8.3087999999999995E-2</c:v>
                </c:pt>
                <c:pt idx="284">
                  <c:v>8.0818000000000001E-2</c:v>
                </c:pt>
                <c:pt idx="285">
                  <c:v>7.9710000000000003E-2</c:v>
                </c:pt>
                <c:pt idx="286">
                  <c:v>8.0280000000000004E-2</c:v>
                </c:pt>
                <c:pt idx="287">
                  <c:v>7.9090999999999995E-2</c:v>
                </c:pt>
                <c:pt idx="288">
                  <c:v>7.6994000000000007E-2</c:v>
                </c:pt>
                <c:pt idx="289">
                  <c:v>7.4911000000000005E-2</c:v>
                </c:pt>
                <c:pt idx="290">
                  <c:v>7.3168999999999998E-2</c:v>
                </c:pt>
                <c:pt idx="291">
                  <c:v>7.3143E-2</c:v>
                </c:pt>
                <c:pt idx="292">
                  <c:v>7.5575000000000003E-2</c:v>
                </c:pt>
                <c:pt idx="293">
                  <c:v>7.5105000000000005E-2</c:v>
                </c:pt>
                <c:pt idx="294">
                  <c:v>7.2227E-2</c:v>
                </c:pt>
                <c:pt idx="295">
                  <c:v>7.0098999999999995E-2</c:v>
                </c:pt>
                <c:pt idx="296">
                  <c:v>6.7358000000000001E-2</c:v>
                </c:pt>
                <c:pt idx="297">
                  <c:v>6.4873E-2</c:v>
                </c:pt>
                <c:pt idx="298">
                  <c:v>6.4175999999999997E-2</c:v>
                </c:pt>
                <c:pt idx="299">
                  <c:v>6.3791E-2</c:v>
                </c:pt>
                <c:pt idx="300">
                  <c:v>6.1782999999999998E-2</c:v>
                </c:pt>
                <c:pt idx="301">
                  <c:v>5.6108999999999999E-2</c:v>
                </c:pt>
                <c:pt idx="302">
                  <c:v>5.2864000000000001E-2</c:v>
                </c:pt>
                <c:pt idx="303">
                  <c:v>5.2075000000000003E-2</c:v>
                </c:pt>
                <c:pt idx="304">
                  <c:v>5.1455000000000001E-2</c:v>
                </c:pt>
                <c:pt idx="305">
                  <c:v>5.0624000000000002E-2</c:v>
                </c:pt>
                <c:pt idx="306">
                  <c:v>4.9714000000000001E-2</c:v>
                </c:pt>
                <c:pt idx="307">
                  <c:v>4.8667000000000002E-2</c:v>
                </c:pt>
                <c:pt idx="308">
                  <c:v>4.7447999999999997E-2</c:v>
                </c:pt>
                <c:pt idx="309">
                  <c:v>4.6035E-2</c:v>
                </c:pt>
                <c:pt idx="310">
                  <c:v>4.4392000000000001E-2</c:v>
                </c:pt>
                <c:pt idx="311">
                  <c:v>4.2463000000000001E-2</c:v>
                </c:pt>
                <c:pt idx="312">
                  <c:v>4.0163999999999998E-2</c:v>
                </c:pt>
                <c:pt idx="313">
                  <c:v>3.7394999999999998E-2</c:v>
                </c:pt>
                <c:pt idx="314">
                  <c:v>3.4138000000000002E-2</c:v>
                </c:pt>
                <c:pt idx="315">
                  <c:v>3.1438000000000001E-2</c:v>
                </c:pt>
                <c:pt idx="316">
                  <c:v>3.5236000000000003E-2</c:v>
                </c:pt>
                <c:pt idx="317">
                  <c:v>5.5927999999999999E-2</c:v>
                </c:pt>
                <c:pt idx="318">
                  <c:v>8.3630999999999997E-2</c:v>
                </c:pt>
                <c:pt idx="319">
                  <c:v>8.8577000000000003E-2</c:v>
                </c:pt>
                <c:pt idx="320">
                  <c:v>8.1881999999999996E-2</c:v>
                </c:pt>
                <c:pt idx="321">
                  <c:v>7.5352000000000002E-2</c:v>
                </c:pt>
                <c:pt idx="322">
                  <c:v>7.0470000000000005E-2</c:v>
                </c:pt>
                <c:pt idx="323">
                  <c:v>6.6849000000000006E-2</c:v>
                </c:pt>
                <c:pt idx="324">
                  <c:v>6.4078999999999997E-2</c:v>
                </c:pt>
                <c:pt idx="325">
                  <c:v>6.1836000000000002E-2</c:v>
                </c:pt>
                <c:pt idx="326">
                  <c:v>5.9924999999999999E-2</c:v>
                </c:pt>
                <c:pt idx="327">
                  <c:v>5.8439999999999999E-2</c:v>
                </c:pt>
                <c:pt idx="328">
                  <c:v>5.7431999999999997E-2</c:v>
                </c:pt>
                <c:pt idx="329">
                  <c:v>5.6537999999999998E-2</c:v>
                </c:pt>
                <c:pt idx="330">
                  <c:v>5.5395E-2</c:v>
                </c:pt>
                <c:pt idx="331">
                  <c:v>5.4342000000000001E-2</c:v>
                </c:pt>
                <c:pt idx="332">
                  <c:v>5.3428000000000003E-2</c:v>
                </c:pt>
                <c:pt idx="333">
                  <c:v>5.2542999999999999E-2</c:v>
                </c:pt>
                <c:pt idx="334">
                  <c:v>5.1774000000000001E-2</c:v>
                </c:pt>
                <c:pt idx="335">
                  <c:v>5.1382999999999998E-2</c:v>
                </c:pt>
                <c:pt idx="336">
                  <c:v>5.1878000000000001E-2</c:v>
                </c:pt>
                <c:pt idx="337">
                  <c:v>5.2352999999999997E-2</c:v>
                </c:pt>
                <c:pt idx="338">
                  <c:v>5.2310000000000002E-2</c:v>
                </c:pt>
                <c:pt idx="339">
                  <c:v>5.2422000000000003E-2</c:v>
                </c:pt>
                <c:pt idx="340">
                  <c:v>5.2241999999999997E-2</c:v>
                </c:pt>
                <c:pt idx="341">
                  <c:v>5.1848999999999999E-2</c:v>
                </c:pt>
                <c:pt idx="342">
                  <c:v>5.1485000000000003E-2</c:v>
                </c:pt>
                <c:pt idx="343">
                  <c:v>5.1199000000000001E-2</c:v>
                </c:pt>
                <c:pt idx="344">
                  <c:v>5.0991000000000002E-2</c:v>
                </c:pt>
                <c:pt idx="345">
                  <c:v>5.0842999999999999E-2</c:v>
                </c:pt>
                <c:pt idx="346">
                  <c:v>5.0709999999999998E-2</c:v>
                </c:pt>
                <c:pt idx="347">
                  <c:v>5.0626999999999998E-2</c:v>
                </c:pt>
                <c:pt idx="348">
                  <c:v>5.0639999999999998E-2</c:v>
                </c:pt>
                <c:pt idx="349">
                  <c:v>5.0798999999999997E-2</c:v>
                </c:pt>
                <c:pt idx="350">
                  <c:v>5.1095000000000002E-2</c:v>
                </c:pt>
                <c:pt idx="351">
                  <c:v>5.1660999999999999E-2</c:v>
                </c:pt>
                <c:pt idx="352">
                  <c:v>5.3360999999999999E-2</c:v>
                </c:pt>
                <c:pt idx="353">
                  <c:v>5.5265000000000002E-2</c:v>
                </c:pt>
                <c:pt idx="354">
                  <c:v>5.4739999999999997E-2</c:v>
                </c:pt>
                <c:pt idx="355">
                  <c:v>4.9284000000000001E-2</c:v>
                </c:pt>
                <c:pt idx="356">
                  <c:v>4.2132000000000003E-2</c:v>
                </c:pt>
                <c:pt idx="357">
                  <c:v>4.0006E-2</c:v>
                </c:pt>
                <c:pt idx="358">
                  <c:v>4.1201000000000002E-2</c:v>
                </c:pt>
                <c:pt idx="359">
                  <c:v>4.3709999999999999E-2</c:v>
                </c:pt>
                <c:pt idx="360">
                  <c:v>4.6114000000000002E-2</c:v>
                </c:pt>
                <c:pt idx="361">
                  <c:v>4.7536000000000002E-2</c:v>
                </c:pt>
                <c:pt idx="362">
                  <c:v>4.8835000000000003E-2</c:v>
                </c:pt>
                <c:pt idx="363">
                  <c:v>5.0046E-2</c:v>
                </c:pt>
                <c:pt idx="364">
                  <c:v>5.1375999999999998E-2</c:v>
                </c:pt>
                <c:pt idx="365">
                  <c:v>5.3159999999999999E-2</c:v>
                </c:pt>
                <c:pt idx="366">
                  <c:v>5.5384999999999997E-2</c:v>
                </c:pt>
                <c:pt idx="367">
                  <c:v>5.8160000000000003E-2</c:v>
                </c:pt>
                <c:pt idx="368">
                  <c:v>6.1918000000000001E-2</c:v>
                </c:pt>
                <c:pt idx="369">
                  <c:v>6.6184000000000007E-2</c:v>
                </c:pt>
                <c:pt idx="370">
                  <c:v>6.6647999999999999E-2</c:v>
                </c:pt>
                <c:pt idx="371">
                  <c:v>5.8778999999999998E-2</c:v>
                </c:pt>
                <c:pt idx="372">
                  <c:v>4.6582999999999999E-2</c:v>
                </c:pt>
                <c:pt idx="373">
                  <c:v>3.5150000000000001E-2</c:v>
                </c:pt>
                <c:pt idx="374">
                  <c:v>3.1740999999999998E-2</c:v>
                </c:pt>
                <c:pt idx="375">
                  <c:v>3.3841000000000003E-2</c:v>
                </c:pt>
                <c:pt idx="376">
                  <c:v>3.7364000000000001E-2</c:v>
                </c:pt>
                <c:pt idx="377">
                  <c:v>3.8766000000000002E-2</c:v>
                </c:pt>
                <c:pt idx="378">
                  <c:v>3.0152000000000002E-2</c:v>
                </c:pt>
                <c:pt idx="379">
                  <c:v>7.9255999999999997E-3</c:v>
                </c:pt>
                <c:pt idx="380">
                  <c:v>1.9982E-2</c:v>
                </c:pt>
                <c:pt idx="381">
                  <c:v>4.2268E-2</c:v>
                </c:pt>
                <c:pt idx="382">
                  <c:v>5.253E-2</c:v>
                </c:pt>
                <c:pt idx="383">
                  <c:v>5.7417000000000003E-2</c:v>
                </c:pt>
                <c:pt idx="384">
                  <c:v>6.2406000000000003E-2</c:v>
                </c:pt>
                <c:pt idx="385">
                  <c:v>6.9231000000000001E-2</c:v>
                </c:pt>
                <c:pt idx="386">
                  <c:v>7.6756000000000005E-2</c:v>
                </c:pt>
                <c:pt idx="387">
                  <c:v>7.6618000000000006E-2</c:v>
                </c:pt>
                <c:pt idx="388">
                  <c:v>5.9456000000000002E-2</c:v>
                </c:pt>
                <c:pt idx="389">
                  <c:v>3.7463000000000003E-2</c:v>
                </c:pt>
                <c:pt idx="390">
                  <c:v>2.1211000000000001E-2</c:v>
                </c:pt>
                <c:pt idx="391">
                  <c:v>1.6234999999999999E-2</c:v>
                </c:pt>
                <c:pt idx="392">
                  <c:v>2.8684000000000001E-2</c:v>
                </c:pt>
                <c:pt idx="393">
                  <c:v>4.1562000000000002E-2</c:v>
                </c:pt>
                <c:pt idx="394">
                  <c:v>4.5734999999999998E-2</c:v>
                </c:pt>
                <c:pt idx="395">
                  <c:v>4.0973000000000002E-2</c:v>
                </c:pt>
                <c:pt idx="396">
                  <c:v>2.8427000000000001E-2</c:v>
                </c:pt>
                <c:pt idx="397">
                  <c:v>1.7734E-2</c:v>
                </c:pt>
                <c:pt idx="398">
                  <c:v>1.4336E-2</c:v>
                </c:pt>
                <c:pt idx="399">
                  <c:v>2.1493000000000002E-2</c:v>
                </c:pt>
                <c:pt idx="400">
                  <c:v>3.9136999999999998E-2</c:v>
                </c:pt>
                <c:pt idx="401">
                  <c:v>5.7645000000000002E-2</c:v>
                </c:pt>
                <c:pt idx="402">
                  <c:v>7.3946999999999999E-2</c:v>
                </c:pt>
                <c:pt idx="403">
                  <c:v>9.3324000000000004E-2</c:v>
                </c:pt>
                <c:pt idx="404" formatCode="General">
                  <c:v>0.11550000000000001</c:v>
                </c:pt>
                <c:pt idx="405" formatCode="General">
                  <c:v>0.12417</c:v>
                </c:pt>
                <c:pt idx="406" formatCode="General">
                  <c:v>0.10657</c:v>
                </c:pt>
                <c:pt idx="407">
                  <c:v>7.3468000000000006E-2</c:v>
                </c:pt>
                <c:pt idx="408">
                  <c:v>4.2701999999999997E-2</c:v>
                </c:pt>
                <c:pt idx="409">
                  <c:v>2.5236000000000001E-2</c:v>
                </c:pt>
                <c:pt idx="410">
                  <c:v>1.8428E-2</c:v>
                </c:pt>
                <c:pt idx="411">
                  <c:v>1.7711000000000001E-2</c:v>
                </c:pt>
                <c:pt idx="412">
                  <c:v>1.8928E-2</c:v>
                </c:pt>
                <c:pt idx="413">
                  <c:v>1.8735999999999999E-2</c:v>
                </c:pt>
                <c:pt idx="414">
                  <c:v>1.9266999999999999E-2</c:v>
                </c:pt>
                <c:pt idx="415">
                  <c:v>2.4198999999999998E-2</c:v>
                </c:pt>
                <c:pt idx="416">
                  <c:v>3.1979E-2</c:v>
                </c:pt>
                <c:pt idx="417">
                  <c:v>4.2230999999999998E-2</c:v>
                </c:pt>
                <c:pt idx="418">
                  <c:v>5.5992E-2</c:v>
                </c:pt>
                <c:pt idx="419">
                  <c:v>7.5087000000000001E-2</c:v>
                </c:pt>
                <c:pt idx="420" formatCode="General">
                  <c:v>0.10215</c:v>
                </c:pt>
                <c:pt idx="421" formatCode="General">
                  <c:v>0.13951</c:v>
                </c:pt>
                <c:pt idx="422" formatCode="General">
                  <c:v>0.17996000000000001</c:v>
                </c:pt>
                <c:pt idx="423" formatCode="General">
                  <c:v>0.19708000000000001</c:v>
                </c:pt>
                <c:pt idx="424" formatCode="General">
                  <c:v>0.18204999999999999</c:v>
                </c:pt>
                <c:pt idx="425" formatCode="General">
                  <c:v>0.16589999999999999</c:v>
                </c:pt>
                <c:pt idx="426" formatCode="General">
                  <c:v>0.17629</c:v>
                </c:pt>
                <c:pt idx="427" formatCode="General">
                  <c:v>0.21029999999999999</c:v>
                </c:pt>
                <c:pt idx="428" formatCode="General">
                  <c:v>0.23347000000000001</c:v>
                </c:pt>
                <c:pt idx="429" formatCode="General">
                  <c:v>0.24091000000000001</c:v>
                </c:pt>
                <c:pt idx="430" formatCode="General">
                  <c:v>0.25041000000000002</c:v>
                </c:pt>
                <c:pt idx="431" formatCode="General">
                  <c:v>0.27154</c:v>
                </c:pt>
                <c:pt idx="432" formatCode="General">
                  <c:v>0.30159000000000002</c:v>
                </c:pt>
                <c:pt idx="433" formatCode="General">
                  <c:v>0.30349999999999999</c:v>
                </c:pt>
                <c:pt idx="434" formatCode="General">
                  <c:v>0.23455000000000001</c:v>
                </c:pt>
                <c:pt idx="435" formatCode="General">
                  <c:v>0.13661000000000001</c:v>
                </c:pt>
                <c:pt idx="436">
                  <c:v>7.0764999999999995E-2</c:v>
                </c:pt>
                <c:pt idx="437">
                  <c:v>4.3893000000000001E-2</c:v>
                </c:pt>
                <c:pt idx="438">
                  <c:v>4.5057E-2</c:v>
                </c:pt>
                <c:pt idx="439">
                  <c:v>6.5725000000000006E-2</c:v>
                </c:pt>
                <c:pt idx="440">
                  <c:v>8.9207999999999996E-2</c:v>
                </c:pt>
                <c:pt idx="441" formatCode="General">
                  <c:v>0.11198</c:v>
                </c:pt>
                <c:pt idx="442" formatCode="General">
                  <c:v>0.14241999999999999</c:v>
                </c:pt>
                <c:pt idx="443" formatCode="General">
                  <c:v>0.16649</c:v>
                </c:pt>
                <c:pt idx="444" formatCode="General">
                  <c:v>0.18065999999999999</c:v>
                </c:pt>
                <c:pt idx="445" formatCode="General">
                  <c:v>0.21010000000000001</c:v>
                </c:pt>
                <c:pt idx="446" formatCode="General">
                  <c:v>0.23741000000000001</c:v>
                </c:pt>
                <c:pt idx="447" formatCode="General">
                  <c:v>0.24224999999999999</c:v>
                </c:pt>
                <c:pt idx="448" formatCode="General">
                  <c:v>0.22087999999999999</c:v>
                </c:pt>
                <c:pt idx="449" formatCode="General">
                  <c:v>0.17019999999999999</c:v>
                </c:pt>
                <c:pt idx="450" formatCode="General">
                  <c:v>0.11255</c:v>
                </c:pt>
                <c:pt idx="451">
                  <c:v>8.0744999999999997E-2</c:v>
                </c:pt>
                <c:pt idx="452">
                  <c:v>6.5368999999999997E-2</c:v>
                </c:pt>
                <c:pt idx="453">
                  <c:v>3.6294E-2</c:v>
                </c:pt>
                <c:pt idx="454">
                  <c:v>8.2230999999999999E-2</c:v>
                </c:pt>
                <c:pt idx="455" formatCode="General">
                  <c:v>0.17419999999999999</c:v>
                </c:pt>
                <c:pt idx="456" formatCode="General">
                  <c:v>0.23884</c:v>
                </c:pt>
                <c:pt idx="457" formatCode="General">
                  <c:v>0.24748000000000001</c:v>
                </c:pt>
                <c:pt idx="458" formatCode="General">
                  <c:v>0.22151999999999999</c:v>
                </c:pt>
                <c:pt idx="459" formatCode="General">
                  <c:v>0.18855</c:v>
                </c:pt>
                <c:pt idx="460" formatCode="General">
                  <c:v>0.15417</c:v>
                </c:pt>
                <c:pt idx="461" formatCode="General">
                  <c:v>0.12359000000000001</c:v>
                </c:pt>
                <c:pt idx="462">
                  <c:v>9.1952999999999993E-2</c:v>
                </c:pt>
                <c:pt idx="463">
                  <c:v>7.0326E-2</c:v>
                </c:pt>
                <c:pt idx="464">
                  <c:v>6.8195000000000006E-2</c:v>
                </c:pt>
                <c:pt idx="465">
                  <c:v>7.5545000000000001E-2</c:v>
                </c:pt>
                <c:pt idx="466">
                  <c:v>8.6470000000000005E-2</c:v>
                </c:pt>
                <c:pt idx="467" formatCode="General">
                  <c:v>0.10135</c:v>
                </c:pt>
                <c:pt idx="468" formatCode="General">
                  <c:v>0.11619</c:v>
                </c:pt>
                <c:pt idx="469" formatCode="General">
                  <c:v>0.12191</c:v>
                </c:pt>
                <c:pt idx="470" formatCode="General">
                  <c:v>0.11032</c:v>
                </c:pt>
                <c:pt idx="471">
                  <c:v>8.7256E-2</c:v>
                </c:pt>
                <c:pt idx="472">
                  <c:v>6.4846000000000001E-2</c:v>
                </c:pt>
                <c:pt idx="473">
                  <c:v>4.7421999999999999E-2</c:v>
                </c:pt>
                <c:pt idx="474">
                  <c:v>3.4387000000000001E-2</c:v>
                </c:pt>
                <c:pt idx="475">
                  <c:v>2.4997999999999999E-2</c:v>
                </c:pt>
                <c:pt idx="476">
                  <c:v>1.8308999999999999E-2</c:v>
                </c:pt>
                <c:pt idx="477">
                  <c:v>1.342E-2</c:v>
                </c:pt>
                <c:pt idx="478">
                  <c:v>9.8948000000000005E-3</c:v>
                </c:pt>
                <c:pt idx="479">
                  <c:v>7.6076E-3</c:v>
                </c:pt>
                <c:pt idx="480">
                  <c:v>6.5837999999999999E-3</c:v>
                </c:pt>
                <c:pt idx="481">
                  <c:v>6.7121999999999998E-3</c:v>
                </c:pt>
                <c:pt idx="482">
                  <c:v>7.5861000000000001E-3</c:v>
                </c:pt>
                <c:pt idx="483">
                  <c:v>8.8321000000000007E-3</c:v>
                </c:pt>
                <c:pt idx="484">
                  <c:v>1.0173E-2</c:v>
                </c:pt>
                <c:pt idx="485">
                  <c:v>1.1429999999999999E-2</c:v>
                </c:pt>
                <c:pt idx="486">
                  <c:v>1.2585000000000001E-2</c:v>
                </c:pt>
                <c:pt idx="487">
                  <c:v>1.3756000000000001E-2</c:v>
                </c:pt>
                <c:pt idx="488">
                  <c:v>1.5086E-2</c:v>
                </c:pt>
                <c:pt idx="489">
                  <c:v>1.6306000000000001E-2</c:v>
                </c:pt>
                <c:pt idx="490">
                  <c:v>1.6683E-2</c:v>
                </c:pt>
                <c:pt idx="491">
                  <c:v>1.5110999999999999E-2</c:v>
                </c:pt>
                <c:pt idx="492">
                  <c:v>9.8148999999999997E-3</c:v>
                </c:pt>
                <c:pt idx="493">
                  <c:v>5.1380999999999996E-3</c:v>
                </c:pt>
                <c:pt idx="494">
                  <c:v>1.1538E-2</c:v>
                </c:pt>
                <c:pt idx="495">
                  <c:v>1.6119000000000001E-2</c:v>
                </c:pt>
                <c:pt idx="496">
                  <c:v>1.8504E-2</c:v>
                </c:pt>
                <c:pt idx="497">
                  <c:v>2.0174000000000001E-2</c:v>
                </c:pt>
                <c:pt idx="498">
                  <c:v>2.2523000000000001E-2</c:v>
                </c:pt>
                <c:pt idx="499">
                  <c:v>2.6540999999999999E-2</c:v>
                </c:pt>
              </c:numCache>
            </c:numRef>
          </c:yVal>
          <c:smooth val="1"/>
          <c:extLst>
            <c:ext xmlns:c16="http://schemas.microsoft.com/office/drawing/2014/chart" uri="{C3380CC4-5D6E-409C-BE32-E72D297353CC}">
              <c16:uniqueId val="{00000002-334D-4CEA-BF4C-B42823E9E95E}"/>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b="1" i="0" u="none" strike="noStrike" cap="small" baseline="0" dirty="0" err="1"/>
              <a:t>Harmonic</a:t>
            </a:r>
            <a:r>
              <a:rPr lang="fr-FR" sz="1000" b="1" i="0" u="none" strike="noStrike" cap="small" baseline="0" dirty="0"/>
              <a:t> </a:t>
            </a:r>
            <a:r>
              <a:rPr lang="fr-FR" sz="1000" b="1" i="0" u="none" strike="noStrike" cap="small" baseline="0" dirty="0" err="1"/>
              <a:t>Response</a:t>
            </a:r>
            <a:r>
              <a:rPr lang="fr-FR" sz="1000" b="1" i="0" u="none" strike="noStrike" cap="small" baseline="0" dirty="0"/>
              <a:t> of a 500 m </a:t>
            </a:r>
            <a:r>
              <a:rPr lang="fr-FR" sz="1000" b="1" i="0" u="none" strike="noStrike" cap="small" baseline="0" dirty="0" err="1"/>
              <a:t>Beam</a:t>
            </a:r>
            <a:r>
              <a:rPr lang="fr-FR" sz="1000" b="1" i="0" u="none" strike="noStrike" cap="small" baseline="0" dirty="0"/>
              <a:t> Pipe Under 1 mm Transverse (Y) Excitation</a:t>
            </a:r>
            <a:br>
              <a:rPr lang="fr-FR" sz="1000" b="1" i="0" u="none" strike="noStrike" cap="small" baseline="0" dirty="0"/>
            </a:br>
            <a:r>
              <a:rPr lang="fr-FR" sz="1000" b="1" i="0" u="none" strike="noStrike" cap="small" baseline="0" dirty="0"/>
              <a:t>Transfer </a:t>
            </a:r>
            <a:r>
              <a:rPr lang="fr-FR" sz="1000" b="1" i="0" u="none" strike="noStrike" cap="small" baseline="0" dirty="0" err="1"/>
              <a:t>Functions</a:t>
            </a:r>
            <a:r>
              <a:rPr lang="fr-FR" sz="1000" b="1" i="0" u="none" strike="noStrike" cap="small" baseline="0" dirty="0"/>
              <a:t> of the </a:t>
            </a:r>
            <a:r>
              <a:rPr lang="fr-FR" sz="1000" b="1" i="0" u="none" strike="noStrike" cap="small" baseline="0" dirty="0" err="1"/>
              <a:t>Upper</a:t>
            </a:r>
            <a:r>
              <a:rPr lang="fr-FR" sz="1000" b="1" i="0" u="none" strike="noStrike" cap="small" baseline="0" dirty="0"/>
              <a:t> Baffle</a:t>
            </a:r>
            <a:endParaRPr lang="fr-FR" sz="1000" b="1" cap="small"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Axis)'!$B$3:$B$502</c:f>
              <c:numCache>
                <c:formatCode>0.00E+00</c:formatCode>
                <c:ptCount val="500"/>
                <c:pt idx="0">
                  <c:v>2.9464000000000001E-5</c:v>
                </c:pt>
                <c:pt idx="1">
                  <c:v>3.1068999999999997E-5</c:v>
                </c:pt>
                <c:pt idx="2">
                  <c:v>3.3819999999999998E-5</c:v>
                </c:pt>
                <c:pt idx="3">
                  <c:v>3.7837999999999999E-5</c:v>
                </c:pt>
                <c:pt idx="4">
                  <c:v>4.3305E-5</c:v>
                </c:pt>
                <c:pt idx="5">
                  <c:v>5.0481E-5</c:v>
                </c:pt>
                <c:pt idx="6">
                  <c:v>5.9726999999999999E-5</c:v>
                </c:pt>
                <c:pt idx="7">
                  <c:v>7.1538999999999994E-5</c:v>
                </c:pt>
                <c:pt idx="8">
                  <c:v>8.6604E-5</c:v>
                </c:pt>
                <c:pt idx="9">
                  <c:v>1.0588E-4</c:v>
                </c:pt>
                <c:pt idx="10">
                  <c:v>1.3072999999999999E-4</c:v>
                </c:pt>
                <c:pt idx="11">
                  <c:v>1.6312E-4</c:v>
                </c:pt>
                <c:pt idx="12">
                  <c:v>2.0594999999999999E-4</c:v>
                </c:pt>
                <c:pt idx="13">
                  <c:v>2.6361000000000001E-4</c:v>
                </c:pt>
                <c:pt idx="14">
                  <c:v>3.4286000000000001E-4</c:v>
                </c:pt>
                <c:pt idx="15">
                  <c:v>4.5394000000000001E-4</c:v>
                </c:pt>
                <c:pt idx="16">
                  <c:v>6.0910999999999995E-4</c:v>
                </c:pt>
                <c:pt idx="17">
                  <c:v>7.8857000000000005E-4</c:v>
                </c:pt>
                <c:pt idx="18">
                  <c:v>3.9891999999999998E-4</c:v>
                </c:pt>
                <c:pt idx="19">
                  <c:v>8.3354999999999999E-2</c:v>
                </c:pt>
                <c:pt idx="20">
                  <c:v>1.5667E-2</c:v>
                </c:pt>
                <c:pt idx="21">
                  <c:v>4.9024999999999997E-3</c:v>
                </c:pt>
                <c:pt idx="22">
                  <c:v>3.1565E-3</c:v>
                </c:pt>
                <c:pt idx="23">
                  <c:v>2.5160999999999998E-3</c:v>
                </c:pt>
                <c:pt idx="24">
                  <c:v>2.2317999999999999E-3</c:v>
                </c:pt>
                <c:pt idx="25">
                  <c:v>2.1159999999999998E-3</c:v>
                </c:pt>
                <c:pt idx="26">
                  <c:v>2.1047000000000001E-3</c:v>
                </c:pt>
                <c:pt idx="27">
                  <c:v>2.1751000000000001E-3</c:v>
                </c:pt>
                <c:pt idx="28">
                  <c:v>2.3216000000000001E-3</c:v>
                </c:pt>
                <c:pt idx="29">
                  <c:v>2.6182000000000002E-3</c:v>
                </c:pt>
                <c:pt idx="30">
                  <c:v>3.0300000000000001E-3</c:v>
                </c:pt>
                <c:pt idx="31">
                  <c:v>3.6692000000000001E-3</c:v>
                </c:pt>
                <c:pt idx="32">
                  <c:v>4.8104999999999997E-3</c:v>
                </c:pt>
                <c:pt idx="33">
                  <c:v>7.3096000000000003E-3</c:v>
                </c:pt>
                <c:pt idx="34">
                  <c:v>1.7461000000000001E-2</c:v>
                </c:pt>
                <c:pt idx="35">
                  <c:v>1.8675000000000001E-2</c:v>
                </c:pt>
                <c:pt idx="36">
                  <c:v>3.8571E-3</c:v>
                </c:pt>
                <c:pt idx="37">
                  <c:v>8.5344999999999996E-4</c:v>
                </c:pt>
                <c:pt idx="38">
                  <c:v>5.8003000000000004E-3</c:v>
                </c:pt>
                <c:pt idx="39">
                  <c:v>2.3435999999999998E-2</c:v>
                </c:pt>
                <c:pt idx="40">
                  <c:v>2.2124000000000001E-2</c:v>
                </c:pt>
                <c:pt idx="41">
                  <c:v>1.0083E-2</c:v>
                </c:pt>
                <c:pt idx="42">
                  <c:v>7.3232000000000002E-3</c:v>
                </c:pt>
                <c:pt idx="43">
                  <c:v>6.8792999999999997E-3</c:v>
                </c:pt>
                <c:pt idx="44">
                  <c:v>2.3146E-3</c:v>
                </c:pt>
                <c:pt idx="45">
                  <c:v>1.407E-3</c:v>
                </c:pt>
                <c:pt idx="46">
                  <c:v>7.6131000000000002E-3</c:v>
                </c:pt>
                <c:pt idx="47">
                  <c:v>5.2041999999999998E-2</c:v>
                </c:pt>
                <c:pt idx="48" formatCode="General">
                  <c:v>0.50985999999999998</c:v>
                </c:pt>
                <c:pt idx="49">
                  <c:v>8.4117999999999998E-2</c:v>
                </c:pt>
                <c:pt idx="50">
                  <c:v>2.0636000000000002E-2</c:v>
                </c:pt>
                <c:pt idx="51">
                  <c:v>9.9453000000000007E-3</c:v>
                </c:pt>
                <c:pt idx="52">
                  <c:v>5.6198999999999997E-3</c:v>
                </c:pt>
                <c:pt idx="53">
                  <c:v>3.2978E-3</c:v>
                </c:pt>
                <c:pt idx="54">
                  <c:v>1.7232E-3</c:v>
                </c:pt>
                <c:pt idx="55">
                  <c:v>5.1051000000000004E-4</c:v>
                </c:pt>
                <c:pt idx="56">
                  <c:v>2.3836999999999999E-3</c:v>
                </c:pt>
                <c:pt idx="57">
                  <c:v>1.4064E-2</c:v>
                </c:pt>
                <c:pt idx="58">
                  <c:v>7.1825999999999999E-3</c:v>
                </c:pt>
                <c:pt idx="59">
                  <c:v>3.7512999999999999E-3</c:v>
                </c:pt>
                <c:pt idx="60">
                  <c:v>2.8708000000000002E-3</c:v>
                </c:pt>
                <c:pt idx="61">
                  <c:v>2.1156999999999999E-3</c:v>
                </c:pt>
                <c:pt idx="62">
                  <c:v>1.6360999999999999E-3</c:v>
                </c:pt>
                <c:pt idx="63">
                  <c:v>1.2581000000000001E-3</c:v>
                </c:pt>
                <c:pt idx="64">
                  <c:v>8.8270000000000004E-4</c:v>
                </c:pt>
                <c:pt idx="65">
                  <c:v>4.26E-4</c:v>
                </c:pt>
                <c:pt idx="66">
                  <c:v>1.2558999999999999E-3</c:v>
                </c:pt>
                <c:pt idx="67">
                  <c:v>5.2748999999999999E-3</c:v>
                </c:pt>
                <c:pt idx="68">
                  <c:v>2.5073999999999999E-3</c:v>
                </c:pt>
                <c:pt idx="69">
                  <c:v>1.7997E-3</c:v>
                </c:pt>
                <c:pt idx="70">
                  <c:v>1.4894999999999999E-3</c:v>
                </c:pt>
                <c:pt idx="71">
                  <c:v>1.2707E-3</c:v>
                </c:pt>
                <c:pt idx="72">
                  <c:v>1.0938E-3</c:v>
                </c:pt>
                <c:pt idx="73">
                  <c:v>9.0938E-4</c:v>
                </c:pt>
                <c:pt idx="74">
                  <c:v>6.4736000000000004E-4</c:v>
                </c:pt>
                <c:pt idx="75">
                  <c:v>9.7528000000000003E-4</c:v>
                </c:pt>
                <c:pt idx="76">
                  <c:v>2.2081000000000002E-3</c:v>
                </c:pt>
                <c:pt idx="77">
                  <c:v>1.5501E-3</c:v>
                </c:pt>
                <c:pt idx="78">
                  <c:v>1.323E-3</c:v>
                </c:pt>
                <c:pt idx="79">
                  <c:v>1.1987E-3</c:v>
                </c:pt>
                <c:pt idx="80">
                  <c:v>1.1022E-3</c:v>
                </c:pt>
                <c:pt idx="81">
                  <c:v>9.7581999999999996E-4</c:v>
                </c:pt>
                <c:pt idx="82">
                  <c:v>1.1574999999999999E-3</c:v>
                </c:pt>
                <c:pt idx="83">
                  <c:v>1.3786E-3</c:v>
                </c:pt>
                <c:pt idx="84">
                  <c:v>1.2619E-3</c:v>
                </c:pt>
                <c:pt idx="85">
                  <c:v>1.2208E-3</c:v>
                </c:pt>
                <c:pt idx="86">
                  <c:v>1.2074E-3</c:v>
                </c:pt>
                <c:pt idx="87">
                  <c:v>1.2088999999999999E-3</c:v>
                </c:pt>
                <c:pt idx="88">
                  <c:v>1.2210000000000001E-3</c:v>
                </c:pt>
                <c:pt idx="89">
                  <c:v>1.2413000000000001E-3</c:v>
                </c:pt>
                <c:pt idx="90">
                  <c:v>1.2668E-3</c:v>
                </c:pt>
                <c:pt idx="91">
                  <c:v>1.3307E-3</c:v>
                </c:pt>
                <c:pt idx="92">
                  <c:v>1.3966E-3</c:v>
                </c:pt>
                <c:pt idx="93">
                  <c:v>1.4515000000000001E-3</c:v>
                </c:pt>
                <c:pt idx="94">
                  <c:v>1.5309E-3</c:v>
                </c:pt>
                <c:pt idx="95">
                  <c:v>1.6301E-3</c:v>
                </c:pt>
                <c:pt idx="96">
                  <c:v>1.7524000000000001E-3</c:v>
                </c:pt>
                <c:pt idx="97">
                  <c:v>1.9035E-3</c:v>
                </c:pt>
                <c:pt idx="98">
                  <c:v>2.0888E-3</c:v>
                </c:pt>
                <c:pt idx="99">
                  <c:v>2.3089999999999999E-3</c:v>
                </c:pt>
                <c:pt idx="100">
                  <c:v>2.5339E-3</c:v>
                </c:pt>
                <c:pt idx="101">
                  <c:v>2.6118000000000001E-3</c:v>
                </c:pt>
                <c:pt idx="102">
                  <c:v>4.8700000000000002E-3</c:v>
                </c:pt>
                <c:pt idx="103">
                  <c:v>3.2147000000000002E-2</c:v>
                </c:pt>
                <c:pt idx="104">
                  <c:v>3.6193999999999997E-2</c:v>
                </c:pt>
                <c:pt idx="105">
                  <c:v>1.4182999999999999E-2</c:v>
                </c:pt>
                <c:pt idx="106">
                  <c:v>8.5371000000000006E-3</c:v>
                </c:pt>
                <c:pt idx="107">
                  <c:v>5.9766000000000003E-3</c:v>
                </c:pt>
                <c:pt idx="108">
                  <c:v>3.8758999999999998E-3</c:v>
                </c:pt>
                <c:pt idx="109">
                  <c:v>3.4889000000000001E-3</c:v>
                </c:pt>
                <c:pt idx="110">
                  <c:v>1.5989999999999999E-3</c:v>
                </c:pt>
                <c:pt idx="111">
                  <c:v>8.5150999999999998E-4</c:v>
                </c:pt>
                <c:pt idx="112">
                  <c:v>6.6387E-4</c:v>
                </c:pt>
                <c:pt idx="113">
                  <c:v>4.9903000000000002E-4</c:v>
                </c:pt>
                <c:pt idx="114">
                  <c:v>7.3846999999999997E-4</c:v>
                </c:pt>
                <c:pt idx="115">
                  <c:v>4.8398000000000001E-4</c:v>
                </c:pt>
                <c:pt idx="116">
                  <c:v>4.5943999999999998E-4</c:v>
                </c:pt>
                <c:pt idx="117">
                  <c:v>4.0224E-4</c:v>
                </c:pt>
                <c:pt idx="118">
                  <c:v>3.8022000000000002E-4</c:v>
                </c:pt>
                <c:pt idx="119">
                  <c:v>5.2276000000000004E-4</c:v>
                </c:pt>
                <c:pt idx="120">
                  <c:v>4.4773000000000002E-4</c:v>
                </c:pt>
                <c:pt idx="121">
                  <c:v>2.6270999999999998E-4</c:v>
                </c:pt>
                <c:pt idx="122">
                  <c:v>1.4935E-4</c:v>
                </c:pt>
                <c:pt idx="123">
                  <c:v>8.7571000000000006E-5</c:v>
                </c:pt>
                <c:pt idx="124">
                  <c:v>1.3422999999999999E-4</c:v>
                </c:pt>
                <c:pt idx="125">
                  <c:v>1.9987E-4</c:v>
                </c:pt>
                <c:pt idx="126">
                  <c:v>4.9430000000000003E-4</c:v>
                </c:pt>
                <c:pt idx="127">
                  <c:v>3.1229000000000001E-4</c:v>
                </c:pt>
                <c:pt idx="128">
                  <c:v>1.1056999999999999E-4</c:v>
                </c:pt>
                <c:pt idx="129">
                  <c:v>1.4593000000000001E-4</c:v>
                </c:pt>
                <c:pt idx="130">
                  <c:v>6.0342999999999996E-4</c:v>
                </c:pt>
                <c:pt idx="131">
                  <c:v>2.6989000000000002E-3</c:v>
                </c:pt>
                <c:pt idx="132">
                  <c:v>5.0737000000000004E-3</c:v>
                </c:pt>
                <c:pt idx="133">
                  <c:v>5.6090000000000003E-3</c:v>
                </c:pt>
                <c:pt idx="134">
                  <c:v>7.0045000000000003E-3</c:v>
                </c:pt>
                <c:pt idx="135">
                  <c:v>2.6844999999999998E-3</c:v>
                </c:pt>
                <c:pt idx="136">
                  <c:v>8.7721000000000001E-4</c:v>
                </c:pt>
                <c:pt idx="137">
                  <c:v>1.2352999999999999E-3</c:v>
                </c:pt>
                <c:pt idx="138">
                  <c:v>1.9417E-3</c:v>
                </c:pt>
                <c:pt idx="139">
                  <c:v>3.0076E-3</c:v>
                </c:pt>
                <c:pt idx="140">
                  <c:v>3.2923000000000002E-3</c:v>
                </c:pt>
                <c:pt idx="141">
                  <c:v>1.9742000000000002E-3</c:v>
                </c:pt>
                <c:pt idx="142">
                  <c:v>2.4038000000000002E-3</c:v>
                </c:pt>
                <c:pt idx="143">
                  <c:v>2.8279999999999998E-3</c:v>
                </c:pt>
                <c:pt idx="144">
                  <c:v>3.7789999999999998E-3</c:v>
                </c:pt>
                <c:pt idx="145">
                  <c:v>4.9027000000000003E-3</c:v>
                </c:pt>
                <c:pt idx="146">
                  <c:v>6.3128999999999998E-3</c:v>
                </c:pt>
                <c:pt idx="147">
                  <c:v>8.2733000000000008E-3</c:v>
                </c:pt>
                <c:pt idx="148">
                  <c:v>1.0859000000000001E-2</c:v>
                </c:pt>
                <c:pt idx="149">
                  <c:v>1.4308E-2</c:v>
                </c:pt>
                <c:pt idx="150">
                  <c:v>2.2009000000000001E-2</c:v>
                </c:pt>
                <c:pt idx="151">
                  <c:v>4.6271E-2</c:v>
                </c:pt>
                <c:pt idx="152">
                  <c:v>5.9329E-2</c:v>
                </c:pt>
                <c:pt idx="153">
                  <c:v>4.7839E-2</c:v>
                </c:pt>
                <c:pt idx="154">
                  <c:v>3.8268000000000003E-2</c:v>
                </c:pt>
                <c:pt idx="155">
                  <c:v>2.9610999999999998E-2</c:v>
                </c:pt>
                <c:pt idx="156">
                  <c:v>3.4263000000000002E-2</c:v>
                </c:pt>
                <c:pt idx="157">
                  <c:v>5.2167999999999999E-2</c:v>
                </c:pt>
                <c:pt idx="158">
                  <c:v>4.428E-2</c:v>
                </c:pt>
                <c:pt idx="159">
                  <c:v>4.8351999999999999E-2</c:v>
                </c:pt>
                <c:pt idx="160">
                  <c:v>4.0637E-2</c:v>
                </c:pt>
                <c:pt idx="161">
                  <c:v>3.5712000000000001E-2</c:v>
                </c:pt>
                <c:pt idx="162">
                  <c:v>3.2881000000000001E-2</c:v>
                </c:pt>
                <c:pt idx="163">
                  <c:v>3.0897999999999998E-2</c:v>
                </c:pt>
                <c:pt idx="164">
                  <c:v>2.8962999999999999E-2</c:v>
                </c:pt>
                <c:pt idx="165">
                  <c:v>2.4582E-2</c:v>
                </c:pt>
                <c:pt idx="166">
                  <c:v>1.8325999999999999E-2</c:v>
                </c:pt>
                <c:pt idx="167">
                  <c:v>1.5072E-2</c:v>
                </c:pt>
                <c:pt idx="168">
                  <c:v>4.0659000000000001E-2</c:v>
                </c:pt>
                <c:pt idx="169" formatCode="General">
                  <c:v>0.11859</c:v>
                </c:pt>
                <c:pt idx="170" formatCode="General">
                  <c:v>0.35256999999999999</c:v>
                </c:pt>
                <c:pt idx="171" formatCode="General">
                  <c:v>1.1434</c:v>
                </c:pt>
                <c:pt idx="172" formatCode="General">
                  <c:v>2.4504999999999999</c:v>
                </c:pt>
                <c:pt idx="173" formatCode="General">
                  <c:v>3.8254000000000001</c:v>
                </c:pt>
                <c:pt idx="174" formatCode="General">
                  <c:v>4.2526000000000002</c:v>
                </c:pt>
                <c:pt idx="175" formatCode="General">
                  <c:v>2.5667</c:v>
                </c:pt>
                <c:pt idx="176" formatCode="General">
                  <c:v>2.0872000000000002</c:v>
                </c:pt>
                <c:pt idx="177" formatCode="General">
                  <c:v>1.8180000000000001</c:v>
                </c:pt>
                <c:pt idx="178" formatCode="General">
                  <c:v>1.5275000000000001</c:v>
                </c:pt>
                <c:pt idx="179" formatCode="General">
                  <c:v>0.71228000000000002</c:v>
                </c:pt>
                <c:pt idx="180" formatCode="General">
                  <c:v>0.37784000000000001</c:v>
                </c:pt>
                <c:pt idx="181" formatCode="General">
                  <c:v>0.22711000000000001</c:v>
                </c:pt>
                <c:pt idx="182" formatCode="General">
                  <c:v>0.14932999999999999</c:v>
                </c:pt>
                <c:pt idx="183" formatCode="General">
                  <c:v>0.10511</c:v>
                </c:pt>
                <c:pt idx="184">
                  <c:v>7.8026999999999999E-2</c:v>
                </c:pt>
                <c:pt idx="185">
                  <c:v>6.2323000000000003E-2</c:v>
                </c:pt>
                <c:pt idx="186">
                  <c:v>4.5349E-2</c:v>
                </c:pt>
                <c:pt idx="187">
                  <c:v>3.5507999999999998E-2</c:v>
                </c:pt>
                <c:pt idx="188">
                  <c:v>2.8996999999999998E-2</c:v>
                </c:pt>
                <c:pt idx="189">
                  <c:v>2.4049000000000001E-2</c:v>
                </c:pt>
                <c:pt idx="190">
                  <c:v>2.2082999999999998E-2</c:v>
                </c:pt>
                <c:pt idx="191">
                  <c:v>2.0985E-2</c:v>
                </c:pt>
                <c:pt idx="192">
                  <c:v>1.8322999999999999E-2</c:v>
                </c:pt>
                <c:pt idx="193">
                  <c:v>1.5712E-2</c:v>
                </c:pt>
                <c:pt idx="194">
                  <c:v>1.4054000000000001E-2</c:v>
                </c:pt>
                <c:pt idx="195">
                  <c:v>1.4877E-2</c:v>
                </c:pt>
                <c:pt idx="196">
                  <c:v>1.2992999999999999E-2</c:v>
                </c:pt>
                <c:pt idx="197">
                  <c:v>9.8048000000000007E-3</c:v>
                </c:pt>
                <c:pt idx="198">
                  <c:v>8.8056000000000002E-3</c:v>
                </c:pt>
                <c:pt idx="199">
                  <c:v>8.1177000000000003E-3</c:v>
                </c:pt>
                <c:pt idx="200">
                  <c:v>7.6335999999999999E-3</c:v>
                </c:pt>
                <c:pt idx="201">
                  <c:v>7.0495000000000002E-3</c:v>
                </c:pt>
                <c:pt idx="202">
                  <c:v>6.6863000000000001E-3</c:v>
                </c:pt>
                <c:pt idx="203">
                  <c:v>6.4460999999999997E-3</c:v>
                </c:pt>
                <c:pt idx="204">
                  <c:v>6.2553000000000001E-3</c:v>
                </c:pt>
                <c:pt idx="205">
                  <c:v>6.1434000000000002E-3</c:v>
                </c:pt>
                <c:pt idx="206">
                  <c:v>6.1520000000000004E-3</c:v>
                </c:pt>
                <c:pt idx="207">
                  <c:v>6.326E-3</c:v>
                </c:pt>
                <c:pt idx="208">
                  <c:v>6.7688000000000002E-3</c:v>
                </c:pt>
                <c:pt idx="209">
                  <c:v>7.7069E-3</c:v>
                </c:pt>
                <c:pt idx="210">
                  <c:v>9.5919000000000004E-3</c:v>
                </c:pt>
                <c:pt idx="211">
                  <c:v>1.2142999999999999E-2</c:v>
                </c:pt>
                <c:pt idx="212">
                  <c:v>1.4333E-2</c:v>
                </c:pt>
                <c:pt idx="213">
                  <c:v>1.1825E-2</c:v>
                </c:pt>
                <c:pt idx="214">
                  <c:v>9.8759E-3</c:v>
                </c:pt>
                <c:pt idx="215">
                  <c:v>1.1280999999999999E-2</c:v>
                </c:pt>
                <c:pt idx="216">
                  <c:v>1.6195000000000001E-2</c:v>
                </c:pt>
                <c:pt idx="217">
                  <c:v>1.4873000000000001E-2</c:v>
                </c:pt>
                <c:pt idx="218">
                  <c:v>9.9226000000000002E-3</c:v>
                </c:pt>
                <c:pt idx="219">
                  <c:v>7.1067999999999999E-3</c:v>
                </c:pt>
                <c:pt idx="220">
                  <c:v>5.8125E-3</c:v>
                </c:pt>
                <c:pt idx="221">
                  <c:v>5.0825000000000002E-3</c:v>
                </c:pt>
                <c:pt idx="222">
                  <c:v>4.3784000000000002E-3</c:v>
                </c:pt>
                <c:pt idx="223">
                  <c:v>4.1425999999999998E-3</c:v>
                </c:pt>
                <c:pt idx="224">
                  <c:v>3.9619E-3</c:v>
                </c:pt>
                <c:pt idx="225">
                  <c:v>3.3674E-3</c:v>
                </c:pt>
                <c:pt idx="226">
                  <c:v>2.6789000000000001E-3</c:v>
                </c:pt>
                <c:pt idx="227">
                  <c:v>2.5783999999999998E-3</c:v>
                </c:pt>
                <c:pt idx="228">
                  <c:v>2.6145999999999999E-3</c:v>
                </c:pt>
                <c:pt idx="229">
                  <c:v>2.6454999999999998E-3</c:v>
                </c:pt>
                <c:pt idx="230">
                  <c:v>2.6928E-3</c:v>
                </c:pt>
                <c:pt idx="231">
                  <c:v>2.7436000000000001E-3</c:v>
                </c:pt>
                <c:pt idx="232">
                  <c:v>2.7989999999999998E-3</c:v>
                </c:pt>
                <c:pt idx="233">
                  <c:v>2.8633999999999999E-3</c:v>
                </c:pt>
                <c:pt idx="234">
                  <c:v>2.9404000000000001E-3</c:v>
                </c:pt>
                <c:pt idx="235">
                  <c:v>3.0338000000000001E-3</c:v>
                </c:pt>
                <c:pt idx="236">
                  <c:v>3.1470999999999999E-3</c:v>
                </c:pt>
                <c:pt idx="237">
                  <c:v>3.2851E-3</c:v>
                </c:pt>
                <c:pt idx="238">
                  <c:v>3.4535E-3</c:v>
                </c:pt>
                <c:pt idx="239">
                  <c:v>3.6597000000000001E-3</c:v>
                </c:pt>
                <c:pt idx="240">
                  <c:v>3.9135000000000003E-3</c:v>
                </c:pt>
                <c:pt idx="241">
                  <c:v>4.2278000000000003E-3</c:v>
                </c:pt>
                <c:pt idx="242">
                  <c:v>4.6261000000000002E-3</c:v>
                </c:pt>
                <c:pt idx="243">
                  <c:v>5.2157000000000002E-3</c:v>
                </c:pt>
                <c:pt idx="244">
                  <c:v>6.6037999999999999E-3</c:v>
                </c:pt>
                <c:pt idx="245">
                  <c:v>9.0787000000000003E-3</c:v>
                </c:pt>
                <c:pt idx="246">
                  <c:v>1.1964000000000001E-2</c:v>
                </c:pt>
                <c:pt idx="247">
                  <c:v>1.6476999999999999E-2</c:v>
                </c:pt>
                <c:pt idx="248">
                  <c:v>2.1464E-2</c:v>
                </c:pt>
                <c:pt idx="249">
                  <c:v>1.8223E-2</c:v>
                </c:pt>
                <c:pt idx="250">
                  <c:v>1.2181000000000001E-2</c:v>
                </c:pt>
                <c:pt idx="251">
                  <c:v>8.3348999999999993E-3</c:v>
                </c:pt>
                <c:pt idx="252">
                  <c:v>6.0507E-3</c:v>
                </c:pt>
                <c:pt idx="253">
                  <c:v>4.6008999999999998E-3</c:v>
                </c:pt>
                <c:pt idx="254">
                  <c:v>3.6002999999999999E-3</c:v>
                </c:pt>
                <c:pt idx="255">
                  <c:v>2.8666E-3</c:v>
                </c:pt>
                <c:pt idx="256">
                  <c:v>2.3933000000000001E-3</c:v>
                </c:pt>
                <c:pt idx="257">
                  <c:v>2.4334999999999999E-3</c:v>
                </c:pt>
                <c:pt idx="258">
                  <c:v>2.8299000000000002E-3</c:v>
                </c:pt>
                <c:pt idx="259">
                  <c:v>2.7312E-3</c:v>
                </c:pt>
                <c:pt idx="260">
                  <c:v>2.4091999999999998E-3</c:v>
                </c:pt>
                <c:pt idx="261">
                  <c:v>2.0785999999999999E-3</c:v>
                </c:pt>
                <c:pt idx="262">
                  <c:v>1.8345E-3</c:v>
                </c:pt>
                <c:pt idx="263">
                  <c:v>1.6251E-3</c:v>
                </c:pt>
                <c:pt idx="264">
                  <c:v>1.3626000000000001E-3</c:v>
                </c:pt>
                <c:pt idx="265">
                  <c:v>1.2148E-3</c:v>
                </c:pt>
                <c:pt idx="266">
                  <c:v>1.199E-3</c:v>
                </c:pt>
                <c:pt idx="267">
                  <c:v>1.1287999999999999E-3</c:v>
                </c:pt>
                <c:pt idx="268">
                  <c:v>1.0472999999999999E-3</c:v>
                </c:pt>
                <c:pt idx="269">
                  <c:v>9.7464999999999997E-4</c:v>
                </c:pt>
                <c:pt idx="270">
                  <c:v>9.1140000000000004E-4</c:v>
                </c:pt>
                <c:pt idx="271">
                  <c:v>8.5605999999999996E-4</c:v>
                </c:pt>
                <c:pt idx="272">
                  <c:v>8.0741999999999999E-4</c:v>
                </c:pt>
                <c:pt idx="273">
                  <c:v>7.6464999999999997E-4</c:v>
                </c:pt>
                <c:pt idx="274">
                  <c:v>7.2721000000000005E-4</c:v>
                </c:pt>
                <c:pt idx="275">
                  <c:v>6.9479999999999997E-4</c:v>
                </c:pt>
                <c:pt idx="276">
                  <c:v>6.6737000000000003E-4</c:v>
                </c:pt>
                <c:pt idx="277">
                  <c:v>6.4517000000000003E-4</c:v>
                </c:pt>
                <c:pt idx="278">
                  <c:v>6.2887000000000001E-4</c:v>
                </c:pt>
                <c:pt idx="279">
                  <c:v>6.1974999999999997E-4</c:v>
                </c:pt>
                <c:pt idx="280">
                  <c:v>6.2012999999999999E-4</c:v>
                </c:pt>
                <c:pt idx="281">
                  <c:v>6.3425999999999999E-4</c:v>
                </c:pt>
                <c:pt idx="282">
                  <c:v>6.7005999999999999E-4</c:v>
                </c:pt>
                <c:pt idx="283">
                  <c:v>7.4231000000000004E-4</c:v>
                </c:pt>
                <c:pt idx="284">
                  <c:v>8.7268999999999997E-4</c:v>
                </c:pt>
                <c:pt idx="285">
                  <c:v>1.0218E-3</c:v>
                </c:pt>
                <c:pt idx="286">
                  <c:v>8.9955000000000005E-4</c:v>
                </c:pt>
                <c:pt idx="287">
                  <c:v>6.1633E-4</c:v>
                </c:pt>
                <c:pt idx="288">
                  <c:v>4.6273000000000001E-4</c:v>
                </c:pt>
                <c:pt idx="289">
                  <c:v>4.2178000000000002E-4</c:v>
                </c:pt>
                <c:pt idx="290">
                  <c:v>4.5186E-4</c:v>
                </c:pt>
                <c:pt idx="291">
                  <c:v>4.8051000000000002E-4</c:v>
                </c:pt>
                <c:pt idx="292">
                  <c:v>4.4225999999999998E-4</c:v>
                </c:pt>
                <c:pt idx="293">
                  <c:v>5.0737000000000004E-4</c:v>
                </c:pt>
                <c:pt idx="294">
                  <c:v>6.2730000000000001E-4</c:v>
                </c:pt>
                <c:pt idx="295">
                  <c:v>5.6223000000000004E-4</c:v>
                </c:pt>
                <c:pt idx="296">
                  <c:v>4.6067999999999999E-4</c:v>
                </c:pt>
                <c:pt idx="297">
                  <c:v>3.4880000000000002E-4</c:v>
                </c:pt>
                <c:pt idx="298">
                  <c:v>2.1703E-4</c:v>
                </c:pt>
                <c:pt idx="299">
                  <c:v>2.0688999999999999E-4</c:v>
                </c:pt>
                <c:pt idx="300">
                  <c:v>3.4126000000000002E-4</c:v>
                </c:pt>
                <c:pt idx="301">
                  <c:v>5.0754999999999995E-4</c:v>
                </c:pt>
                <c:pt idx="302">
                  <c:v>7.0974999999999999E-4</c:v>
                </c:pt>
                <c:pt idx="303">
                  <c:v>1.0602000000000001E-3</c:v>
                </c:pt>
                <c:pt idx="304">
                  <c:v>1.2995000000000001E-3</c:v>
                </c:pt>
                <c:pt idx="305">
                  <c:v>1.4840999999999999E-3</c:v>
                </c:pt>
                <c:pt idx="306">
                  <c:v>1.6765E-3</c:v>
                </c:pt>
                <c:pt idx="307">
                  <c:v>1.9294E-3</c:v>
                </c:pt>
                <c:pt idx="308">
                  <c:v>2.2772000000000001E-3</c:v>
                </c:pt>
                <c:pt idx="309">
                  <c:v>2.7561E-3</c:v>
                </c:pt>
                <c:pt idx="310">
                  <c:v>3.4248999999999998E-3</c:v>
                </c:pt>
                <c:pt idx="311">
                  <c:v>4.3836999999999999E-3</c:v>
                </c:pt>
                <c:pt idx="312">
                  <c:v>5.8161999999999997E-3</c:v>
                </c:pt>
                <c:pt idx="313">
                  <c:v>8.0751E-3</c:v>
                </c:pt>
                <c:pt idx="314">
                  <c:v>1.1831E-2</c:v>
                </c:pt>
                <c:pt idx="315">
                  <c:v>1.7908E-2</c:v>
                </c:pt>
                <c:pt idx="316">
                  <c:v>2.3855000000000001E-2</c:v>
                </c:pt>
                <c:pt idx="317">
                  <c:v>2.2977000000000001E-2</c:v>
                </c:pt>
                <c:pt idx="318">
                  <c:v>1.951E-2</c:v>
                </c:pt>
                <c:pt idx="319">
                  <c:v>1.7208000000000001E-2</c:v>
                </c:pt>
                <c:pt idx="320">
                  <c:v>1.6229E-2</c:v>
                </c:pt>
                <c:pt idx="321">
                  <c:v>1.6414000000000002E-2</c:v>
                </c:pt>
                <c:pt idx="322">
                  <c:v>1.7826999999999999E-2</c:v>
                </c:pt>
                <c:pt idx="323">
                  <c:v>2.0910000000000002E-2</c:v>
                </c:pt>
                <c:pt idx="324">
                  <c:v>2.6297000000000001E-2</c:v>
                </c:pt>
                <c:pt idx="325">
                  <c:v>3.1495000000000002E-2</c:v>
                </c:pt>
                <c:pt idx="326">
                  <c:v>2.9583000000000002E-2</c:v>
                </c:pt>
                <c:pt idx="327">
                  <c:v>2.5002E-2</c:v>
                </c:pt>
                <c:pt idx="328">
                  <c:v>2.1843000000000001E-2</c:v>
                </c:pt>
                <c:pt idx="329">
                  <c:v>2.3115E-2</c:v>
                </c:pt>
                <c:pt idx="330">
                  <c:v>2.7123999999999999E-2</c:v>
                </c:pt>
                <c:pt idx="331">
                  <c:v>3.0107999999999999E-2</c:v>
                </c:pt>
                <c:pt idx="332">
                  <c:v>4.2014000000000003E-2</c:v>
                </c:pt>
                <c:pt idx="333">
                  <c:v>6.4155000000000004E-2</c:v>
                </c:pt>
                <c:pt idx="334">
                  <c:v>7.9443E-2</c:v>
                </c:pt>
                <c:pt idx="335">
                  <c:v>7.4085999999999999E-2</c:v>
                </c:pt>
                <c:pt idx="336">
                  <c:v>5.4965E-2</c:v>
                </c:pt>
                <c:pt idx="337">
                  <c:v>4.3274E-2</c:v>
                </c:pt>
                <c:pt idx="338">
                  <c:v>4.4663000000000001E-2</c:v>
                </c:pt>
                <c:pt idx="339">
                  <c:v>4.9846000000000001E-2</c:v>
                </c:pt>
                <c:pt idx="340">
                  <c:v>4.7690000000000003E-2</c:v>
                </c:pt>
                <c:pt idx="341">
                  <c:v>4.4325000000000003E-2</c:v>
                </c:pt>
                <c:pt idx="342">
                  <c:v>4.333E-2</c:v>
                </c:pt>
                <c:pt idx="343">
                  <c:v>4.4394999999999997E-2</c:v>
                </c:pt>
                <c:pt idx="344">
                  <c:v>4.7299000000000001E-2</c:v>
                </c:pt>
                <c:pt idx="345">
                  <c:v>5.2617999999999998E-2</c:v>
                </c:pt>
                <c:pt idx="346">
                  <c:v>6.0996000000000002E-2</c:v>
                </c:pt>
                <c:pt idx="347">
                  <c:v>7.4718000000000007E-2</c:v>
                </c:pt>
                <c:pt idx="348">
                  <c:v>9.8433000000000007E-2</c:v>
                </c:pt>
                <c:pt idx="349">
                  <c:v>0.13877</c:v>
                </c:pt>
                <c:pt idx="350">
                  <c:v>0.20039999999999999</c:v>
                </c:pt>
                <c:pt idx="351">
                  <c:v>0.25270999999999999</c:v>
                </c:pt>
                <c:pt idx="352">
                  <c:v>0.25228</c:v>
                </c:pt>
                <c:pt idx="353">
                  <c:v>0.23615</c:v>
                </c:pt>
                <c:pt idx="354">
                  <c:v>0.23080999999999999</c:v>
                </c:pt>
                <c:pt idx="355">
                  <c:v>0.23610999999999999</c:v>
                </c:pt>
                <c:pt idx="356">
                  <c:v>0.25124999999999997</c:v>
                </c:pt>
                <c:pt idx="357">
                  <c:v>0.27794999999999997</c:v>
                </c:pt>
                <c:pt idx="358">
                  <c:v>0.27484999999999998</c:v>
                </c:pt>
                <c:pt idx="359">
                  <c:v>0.22917999999999999</c:v>
                </c:pt>
                <c:pt idx="360">
                  <c:v>0.17255000000000001</c:v>
                </c:pt>
                <c:pt idx="361">
                  <c:v>0.11892999999999999</c:v>
                </c:pt>
                <c:pt idx="362">
                  <c:v>7.6605000000000006E-2</c:v>
                </c:pt>
                <c:pt idx="363">
                  <c:v>5.9712000000000001E-2</c:v>
                </c:pt>
                <c:pt idx="364">
                  <c:v>5.7702000000000003E-2</c:v>
                </c:pt>
                <c:pt idx="365">
                  <c:v>4.8812000000000001E-2</c:v>
                </c:pt>
                <c:pt idx="366">
                  <c:v>3.0779999999999998E-2</c:v>
                </c:pt>
                <c:pt idx="367">
                  <c:v>2.0558E-2</c:v>
                </c:pt>
                <c:pt idx="368">
                  <c:v>2.0088000000000002E-2</c:v>
                </c:pt>
                <c:pt idx="369">
                  <c:v>2.1429E-2</c:v>
                </c:pt>
                <c:pt idx="370">
                  <c:v>2.2984000000000001E-2</c:v>
                </c:pt>
                <c:pt idx="371">
                  <c:v>2.1524000000000001E-2</c:v>
                </c:pt>
                <c:pt idx="372">
                  <c:v>1.376E-2</c:v>
                </c:pt>
                <c:pt idx="373">
                  <c:v>7.0845999999999999E-3</c:v>
                </c:pt>
                <c:pt idx="374">
                  <c:v>4.9166000000000001E-3</c:v>
                </c:pt>
                <c:pt idx="375">
                  <c:v>5.2094999999999997E-3</c:v>
                </c:pt>
                <c:pt idx="376">
                  <c:v>5.6626999999999997E-3</c:v>
                </c:pt>
                <c:pt idx="377">
                  <c:v>4.8612000000000004E-3</c:v>
                </c:pt>
                <c:pt idx="378">
                  <c:v>3.2326E-3</c:v>
                </c:pt>
                <c:pt idx="379">
                  <c:v>1.6623E-3</c:v>
                </c:pt>
                <c:pt idx="380">
                  <c:v>8.6187999999999998E-4</c:v>
                </c:pt>
                <c:pt idx="381">
                  <c:v>9.1418000000000001E-4</c:v>
                </c:pt>
                <c:pt idx="382">
                  <c:v>1.2880000000000001E-3</c:v>
                </c:pt>
                <c:pt idx="383">
                  <c:v>1.5183E-3</c:v>
                </c:pt>
                <c:pt idx="384">
                  <c:v>1.6073000000000001E-3</c:v>
                </c:pt>
                <c:pt idx="385">
                  <c:v>1.6734E-3</c:v>
                </c:pt>
                <c:pt idx="386">
                  <c:v>1.8013E-3</c:v>
                </c:pt>
                <c:pt idx="387">
                  <c:v>1.8546000000000001E-3</c:v>
                </c:pt>
                <c:pt idx="388">
                  <c:v>1.7979999999999999E-3</c:v>
                </c:pt>
                <c:pt idx="389">
                  <c:v>1.9005000000000001E-3</c:v>
                </c:pt>
                <c:pt idx="390">
                  <c:v>2.1795E-3</c:v>
                </c:pt>
                <c:pt idx="391">
                  <c:v>2.4673E-3</c:v>
                </c:pt>
                <c:pt idx="392">
                  <c:v>2.5176E-3</c:v>
                </c:pt>
                <c:pt idx="393">
                  <c:v>2.2385999999999999E-3</c:v>
                </c:pt>
                <c:pt idx="394">
                  <c:v>2.1775000000000002E-3</c:v>
                </c:pt>
                <c:pt idx="395">
                  <c:v>2.4064999999999998E-3</c:v>
                </c:pt>
                <c:pt idx="396">
                  <c:v>2.6091999999999999E-3</c:v>
                </c:pt>
                <c:pt idx="397">
                  <c:v>2.8598E-3</c:v>
                </c:pt>
                <c:pt idx="398">
                  <c:v>3.2372999999999998E-3</c:v>
                </c:pt>
                <c:pt idx="399">
                  <c:v>3.7556E-3</c:v>
                </c:pt>
                <c:pt idx="400">
                  <c:v>4.4001999999999999E-3</c:v>
                </c:pt>
                <c:pt idx="401">
                  <c:v>5.1662000000000001E-3</c:v>
                </c:pt>
                <c:pt idx="402">
                  <c:v>5.9975999999999996E-3</c:v>
                </c:pt>
                <c:pt idx="403">
                  <c:v>7.0531999999999999E-3</c:v>
                </c:pt>
                <c:pt idx="404">
                  <c:v>8.5947000000000003E-3</c:v>
                </c:pt>
                <c:pt idx="405">
                  <c:v>1.0404E-2</c:v>
                </c:pt>
                <c:pt idx="406">
                  <c:v>1.2061000000000001E-2</c:v>
                </c:pt>
                <c:pt idx="407">
                  <c:v>1.146E-2</c:v>
                </c:pt>
                <c:pt idx="408">
                  <c:v>9.2072000000000005E-3</c:v>
                </c:pt>
                <c:pt idx="409">
                  <c:v>1.2322E-2</c:v>
                </c:pt>
                <c:pt idx="410">
                  <c:v>1.9878E-2</c:v>
                </c:pt>
                <c:pt idx="411">
                  <c:v>2.9700000000000001E-2</c:v>
                </c:pt>
                <c:pt idx="412">
                  <c:v>3.7312999999999999E-2</c:v>
                </c:pt>
                <c:pt idx="413">
                  <c:v>3.8977999999999999E-2</c:v>
                </c:pt>
                <c:pt idx="414">
                  <c:v>3.2433999999999998E-2</c:v>
                </c:pt>
                <c:pt idx="415">
                  <c:v>2.1215999999999999E-2</c:v>
                </c:pt>
                <c:pt idx="416">
                  <c:v>1.3295E-2</c:v>
                </c:pt>
                <c:pt idx="417">
                  <c:v>1.0044000000000001E-2</c:v>
                </c:pt>
                <c:pt idx="418">
                  <c:v>9.6244999999999994E-3</c:v>
                </c:pt>
                <c:pt idx="419">
                  <c:v>1.0741000000000001E-2</c:v>
                </c:pt>
                <c:pt idx="420">
                  <c:v>1.2877E-2</c:v>
                </c:pt>
                <c:pt idx="421">
                  <c:v>1.4827999999999999E-2</c:v>
                </c:pt>
                <c:pt idx="422">
                  <c:v>1.5357000000000001E-2</c:v>
                </c:pt>
                <c:pt idx="423">
                  <c:v>1.4552000000000001E-2</c:v>
                </c:pt>
                <c:pt idx="424">
                  <c:v>1.3764E-2</c:v>
                </c:pt>
                <c:pt idx="425">
                  <c:v>1.4741000000000001E-2</c:v>
                </c:pt>
                <c:pt idx="426">
                  <c:v>1.7753000000000001E-2</c:v>
                </c:pt>
                <c:pt idx="427">
                  <c:v>2.2100000000000002E-2</c:v>
                </c:pt>
                <c:pt idx="428">
                  <c:v>2.6852000000000001E-2</c:v>
                </c:pt>
                <c:pt idx="429">
                  <c:v>3.0247E-2</c:v>
                </c:pt>
                <c:pt idx="430">
                  <c:v>3.3794999999999999E-2</c:v>
                </c:pt>
                <c:pt idx="431">
                  <c:v>4.4079E-2</c:v>
                </c:pt>
                <c:pt idx="432">
                  <c:v>6.2244000000000001E-2</c:v>
                </c:pt>
                <c:pt idx="433">
                  <c:v>7.5985999999999998E-2</c:v>
                </c:pt>
                <c:pt idx="434">
                  <c:v>7.3955000000000007E-2</c:v>
                </c:pt>
                <c:pt idx="435">
                  <c:v>6.8247000000000002E-2</c:v>
                </c:pt>
                <c:pt idx="436">
                  <c:v>6.4660999999999996E-2</c:v>
                </c:pt>
                <c:pt idx="437">
                  <c:v>5.8164E-2</c:v>
                </c:pt>
                <c:pt idx="438">
                  <c:v>5.1318999999999997E-2</c:v>
                </c:pt>
                <c:pt idx="439">
                  <c:v>5.1956000000000002E-2</c:v>
                </c:pt>
                <c:pt idx="440">
                  <c:v>6.0948000000000002E-2</c:v>
                </c:pt>
                <c:pt idx="441">
                  <c:v>7.1180999999999994E-2</c:v>
                </c:pt>
                <c:pt idx="442">
                  <c:v>7.6550999999999994E-2</c:v>
                </c:pt>
                <c:pt idx="443">
                  <c:v>7.8767000000000004E-2</c:v>
                </c:pt>
                <c:pt idx="444">
                  <c:v>7.6762999999999998E-2</c:v>
                </c:pt>
                <c:pt idx="445">
                  <c:v>6.6604999999999998E-2</c:v>
                </c:pt>
                <c:pt idx="446">
                  <c:v>5.1341999999999999E-2</c:v>
                </c:pt>
                <c:pt idx="447">
                  <c:v>4.5340999999999999E-2</c:v>
                </c:pt>
                <c:pt idx="448">
                  <c:v>4.7488000000000002E-2</c:v>
                </c:pt>
                <c:pt idx="449">
                  <c:v>4.9704999999999999E-2</c:v>
                </c:pt>
                <c:pt idx="450">
                  <c:v>4.5102000000000003E-2</c:v>
                </c:pt>
                <c:pt idx="451">
                  <c:v>3.6805999999999998E-2</c:v>
                </c:pt>
                <c:pt idx="452">
                  <c:v>2.8240999999999999E-2</c:v>
                </c:pt>
                <c:pt idx="453">
                  <c:v>2.0035000000000001E-2</c:v>
                </c:pt>
                <c:pt idx="454">
                  <c:v>1.2557E-2</c:v>
                </c:pt>
                <c:pt idx="455">
                  <c:v>7.1380999999999997E-3</c:v>
                </c:pt>
                <c:pt idx="456">
                  <c:v>1.4961E-2</c:v>
                </c:pt>
                <c:pt idx="457">
                  <c:v>2.8191000000000001E-2</c:v>
                </c:pt>
                <c:pt idx="458">
                  <c:v>3.3916000000000002E-2</c:v>
                </c:pt>
                <c:pt idx="459">
                  <c:v>3.3070000000000002E-2</c:v>
                </c:pt>
                <c:pt idx="460">
                  <c:v>3.0426999999999999E-2</c:v>
                </c:pt>
                <c:pt idx="461">
                  <c:v>2.8247999999999999E-2</c:v>
                </c:pt>
                <c:pt idx="462">
                  <c:v>2.5196E-2</c:v>
                </c:pt>
                <c:pt idx="463">
                  <c:v>2.1208000000000001E-2</c:v>
                </c:pt>
                <c:pt idx="464">
                  <c:v>1.8287999999999999E-2</c:v>
                </c:pt>
                <c:pt idx="465">
                  <c:v>1.6722000000000001E-2</c:v>
                </c:pt>
                <c:pt idx="466">
                  <c:v>1.5597E-2</c:v>
                </c:pt>
                <c:pt idx="467">
                  <c:v>1.3587999999999999E-2</c:v>
                </c:pt>
                <c:pt idx="468">
                  <c:v>1.0059999999999999E-2</c:v>
                </c:pt>
                <c:pt idx="469">
                  <c:v>6.5519999999999997E-3</c:v>
                </c:pt>
                <c:pt idx="470">
                  <c:v>4.5278000000000002E-3</c:v>
                </c:pt>
                <c:pt idx="471">
                  <c:v>3.5431E-3</c:v>
                </c:pt>
                <c:pt idx="472">
                  <c:v>3.0601999999999999E-3</c:v>
                </c:pt>
                <c:pt idx="473">
                  <c:v>2.9496000000000001E-3</c:v>
                </c:pt>
                <c:pt idx="474">
                  <c:v>3.1346E-3</c:v>
                </c:pt>
                <c:pt idx="475">
                  <c:v>3.4881999999999999E-3</c:v>
                </c:pt>
                <c:pt idx="476">
                  <c:v>4.1279000000000003E-3</c:v>
                </c:pt>
                <c:pt idx="477">
                  <c:v>5.3934999999999999E-3</c:v>
                </c:pt>
                <c:pt idx="478">
                  <c:v>7.1140999999999999E-3</c:v>
                </c:pt>
                <c:pt idx="479">
                  <c:v>8.0440000000000008E-3</c:v>
                </c:pt>
                <c:pt idx="480">
                  <c:v>7.4530999999999998E-3</c:v>
                </c:pt>
                <c:pt idx="481">
                  <c:v>6.0818000000000001E-3</c:v>
                </c:pt>
                <c:pt idx="482">
                  <c:v>4.8665999999999996E-3</c:v>
                </c:pt>
                <c:pt idx="483">
                  <c:v>4.0543000000000003E-3</c:v>
                </c:pt>
                <c:pt idx="484">
                  <c:v>3.5190999999999998E-3</c:v>
                </c:pt>
                <c:pt idx="485">
                  <c:v>3.2651999999999998E-3</c:v>
                </c:pt>
                <c:pt idx="486">
                  <c:v>3.2537999999999998E-3</c:v>
                </c:pt>
                <c:pt idx="487">
                  <c:v>3.4134E-3</c:v>
                </c:pt>
                <c:pt idx="488">
                  <c:v>3.6549E-3</c:v>
                </c:pt>
                <c:pt idx="489">
                  <c:v>3.6362999999999999E-3</c:v>
                </c:pt>
                <c:pt idx="490">
                  <c:v>2.5436999999999999E-3</c:v>
                </c:pt>
                <c:pt idx="491">
                  <c:v>1.6113E-4</c:v>
                </c:pt>
                <c:pt idx="492">
                  <c:v>3.0699E-3</c:v>
                </c:pt>
                <c:pt idx="493">
                  <c:v>4.3552E-3</c:v>
                </c:pt>
                <c:pt idx="494">
                  <c:v>4.2077E-3</c:v>
                </c:pt>
                <c:pt idx="495">
                  <c:v>3.5918999999999999E-3</c:v>
                </c:pt>
                <c:pt idx="496">
                  <c:v>3.0200000000000001E-3</c:v>
                </c:pt>
                <c:pt idx="497">
                  <c:v>2.6188000000000001E-3</c:v>
                </c:pt>
                <c:pt idx="498">
                  <c:v>2.3578000000000002E-3</c:v>
                </c:pt>
                <c:pt idx="499">
                  <c:v>2.1578000000000001E-3</c:v>
                </c:pt>
              </c:numCache>
            </c:numRef>
          </c:yVal>
          <c:smooth val="1"/>
          <c:extLst>
            <c:ext xmlns:c16="http://schemas.microsoft.com/office/drawing/2014/chart" uri="{C3380CC4-5D6E-409C-BE32-E72D297353CC}">
              <c16:uniqueId val="{00000000-EFDA-4FF8-BFAD-23B4BCD8AF05}"/>
            </c:ext>
          </c:extLst>
        </c:ser>
        <c:ser>
          <c:idx val="1"/>
          <c:order val="1"/>
          <c:tx>
            <c:v>Upper Baffle - Y Response</c:v>
          </c:tx>
          <c:spPr>
            <a:ln w="12700" cap="rnd">
              <a:solidFill>
                <a:schemeClr val="accent1"/>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Axis)'!$C$3:$C$502</c:f>
              <c:numCache>
                <c:formatCode>0.00E+00</c:formatCode>
                <c:ptCount val="500"/>
                <c:pt idx="0">
                  <c:v>1.0001</c:v>
                </c:pt>
                <c:pt idx="1">
                  <c:v>1.0003</c:v>
                </c:pt>
                <c:pt idx="2">
                  <c:v>1.0007999999999999</c:v>
                </c:pt>
                <c:pt idx="3">
                  <c:v>1.0014000000000001</c:v>
                </c:pt>
                <c:pt idx="4">
                  <c:v>1.0021</c:v>
                </c:pt>
                <c:pt idx="5">
                  <c:v>1.0029999999999999</c:v>
                </c:pt>
                <c:pt idx="6">
                  <c:v>1.0042</c:v>
                </c:pt>
                <c:pt idx="7">
                  <c:v>1.0054000000000001</c:v>
                </c:pt>
                <c:pt idx="8">
                  <c:v>1.0068999999999999</c:v>
                </c:pt>
                <c:pt idx="9">
                  <c:v>1.0085</c:v>
                </c:pt>
                <c:pt idx="10">
                  <c:v>1.0104</c:v>
                </c:pt>
                <c:pt idx="11">
                  <c:v>1.0124</c:v>
                </c:pt>
                <c:pt idx="12">
                  <c:v>1.0145999999999999</c:v>
                </c:pt>
                <c:pt idx="13">
                  <c:v>1.0169999999999999</c:v>
                </c:pt>
                <c:pt idx="14">
                  <c:v>1.0196000000000001</c:v>
                </c:pt>
                <c:pt idx="15">
                  <c:v>1.0224</c:v>
                </c:pt>
                <c:pt idx="16">
                  <c:v>1.0254000000000001</c:v>
                </c:pt>
                <c:pt idx="17">
                  <c:v>1.0286999999999999</c:v>
                </c:pt>
                <c:pt idx="18">
                  <c:v>1.0322</c:v>
                </c:pt>
                <c:pt idx="19" formatCode="General">
                  <c:v>1.0362</c:v>
                </c:pt>
                <c:pt idx="20" formatCode="General">
                  <c:v>1.0399</c:v>
                </c:pt>
                <c:pt idx="21">
                  <c:v>1.0443</c:v>
                </c:pt>
                <c:pt idx="22">
                  <c:v>1.0488999999999999</c:v>
                </c:pt>
                <c:pt idx="23">
                  <c:v>1.0538000000000001</c:v>
                </c:pt>
                <c:pt idx="24">
                  <c:v>1.0591999999999999</c:v>
                </c:pt>
                <c:pt idx="25">
                  <c:v>1.0649</c:v>
                </c:pt>
                <c:pt idx="26">
                  <c:v>1.0710999999999999</c:v>
                </c:pt>
                <c:pt idx="27">
                  <c:v>1.0780000000000001</c:v>
                </c:pt>
                <c:pt idx="28">
                  <c:v>1.0854999999999999</c:v>
                </c:pt>
                <c:pt idx="29">
                  <c:v>1.0941000000000001</c:v>
                </c:pt>
                <c:pt idx="30">
                  <c:v>1.1040000000000001</c:v>
                </c:pt>
                <c:pt idx="31">
                  <c:v>1.1163000000000001</c:v>
                </c:pt>
                <c:pt idx="32">
                  <c:v>1.1331</c:v>
                </c:pt>
                <c:pt idx="33">
                  <c:v>1.1617999999999999</c:v>
                </c:pt>
                <c:pt idx="34">
                  <c:v>1.2533000000000001</c:v>
                </c:pt>
                <c:pt idx="35">
                  <c:v>0.97589000000000004</c:v>
                </c:pt>
                <c:pt idx="36">
                  <c:v>1.0898000000000001</c:v>
                </c:pt>
                <c:pt idx="37">
                  <c:v>1.131</c:v>
                </c:pt>
                <c:pt idx="38">
                  <c:v>1.1728000000000001</c:v>
                </c:pt>
                <c:pt idx="39">
                  <c:v>1.2804</c:v>
                </c:pt>
                <c:pt idx="40">
                  <c:v>0.96823000000000004</c:v>
                </c:pt>
                <c:pt idx="41">
                  <c:v>1.0907</c:v>
                </c:pt>
                <c:pt idx="42">
                  <c:v>1.131</c:v>
                </c:pt>
                <c:pt idx="43">
                  <c:v>1.1580999999999999</c:v>
                </c:pt>
                <c:pt idx="44">
                  <c:v>1.1829000000000001</c:v>
                </c:pt>
                <c:pt idx="45">
                  <c:v>1.2111000000000001</c:v>
                </c:pt>
                <c:pt idx="46">
                  <c:v>1.2524</c:v>
                </c:pt>
                <c:pt idx="47">
                  <c:v>1.3545</c:v>
                </c:pt>
                <c:pt idx="48">
                  <c:v>0.97760999999999998</c:v>
                </c:pt>
                <c:pt idx="49">
                  <c:v>1.1301000000000001</c:v>
                </c:pt>
                <c:pt idx="50">
                  <c:v>1.1875</c:v>
                </c:pt>
                <c:pt idx="51">
                  <c:v>1.2221</c:v>
                </c:pt>
                <c:pt idx="52">
                  <c:v>1.2511000000000001</c:v>
                </c:pt>
                <c:pt idx="53">
                  <c:v>1.2798</c:v>
                </c:pt>
                <c:pt idx="54">
                  <c:v>1.3122</c:v>
                </c:pt>
                <c:pt idx="55">
                  <c:v>1.3552</c:v>
                </c:pt>
                <c:pt idx="56">
                  <c:v>1.4334</c:v>
                </c:pt>
                <c:pt idx="57">
                  <c:v>1.6456999999999999</c:v>
                </c:pt>
                <c:pt idx="58">
                  <c:v>1.1555</c:v>
                </c:pt>
                <c:pt idx="59">
                  <c:v>1.2727999999999999</c:v>
                </c:pt>
                <c:pt idx="60">
                  <c:v>1.3257000000000001</c:v>
                </c:pt>
                <c:pt idx="61">
                  <c:v>1.3689</c:v>
                </c:pt>
                <c:pt idx="62">
                  <c:v>1.4084000000000001</c:v>
                </c:pt>
                <c:pt idx="63">
                  <c:v>1.4499</c:v>
                </c:pt>
                <c:pt idx="64">
                  <c:v>1.4995000000000001</c:v>
                </c:pt>
                <c:pt idx="65">
                  <c:v>1.5713999999999999</c:v>
                </c:pt>
                <c:pt idx="66">
                  <c:v>1.7277</c:v>
                </c:pt>
                <c:pt idx="67">
                  <c:v>1.2909999999999999</c:v>
                </c:pt>
                <c:pt idx="68">
                  <c:v>1.3707</c:v>
                </c:pt>
                <c:pt idx="69">
                  <c:v>1.4774</c:v>
                </c:pt>
                <c:pt idx="70">
                  <c:v>1.5463</c:v>
                </c:pt>
                <c:pt idx="71">
                  <c:v>1.6064000000000001</c:v>
                </c:pt>
                <c:pt idx="72">
                  <c:v>1.6685000000000001</c:v>
                </c:pt>
                <c:pt idx="73">
                  <c:v>1.7424999999999999</c:v>
                </c:pt>
                <c:pt idx="74">
                  <c:v>1.8531</c:v>
                </c:pt>
                <c:pt idx="75">
                  <c:v>2.0920999999999998</c:v>
                </c:pt>
                <c:pt idx="76">
                  <c:v>1.4782</c:v>
                </c:pt>
                <c:pt idx="77">
                  <c:v>1.6762999999999999</c:v>
                </c:pt>
                <c:pt idx="78">
                  <c:v>1.7926</c:v>
                </c:pt>
                <c:pt idx="79">
                  <c:v>1.8869</c:v>
                </c:pt>
                <c:pt idx="80">
                  <c:v>1.9846999999999999</c:v>
                </c:pt>
                <c:pt idx="81">
                  <c:v>2.1153</c:v>
                </c:pt>
                <c:pt idx="82">
                  <c:v>2.1960999999999999</c:v>
                </c:pt>
                <c:pt idx="83">
                  <c:v>1.9849000000000001</c:v>
                </c:pt>
                <c:pt idx="84">
                  <c:v>2.1373000000000002</c:v>
                </c:pt>
                <c:pt idx="85">
                  <c:v>2.2570000000000001</c:v>
                </c:pt>
                <c:pt idx="86">
                  <c:v>2.3725999999999998</c:v>
                </c:pt>
                <c:pt idx="87">
                  <c:v>2.4933999999999998</c:v>
                </c:pt>
                <c:pt idx="88">
                  <c:v>2.6246999999999998</c:v>
                </c:pt>
                <c:pt idx="89">
                  <c:v>2.7705000000000002</c:v>
                </c:pt>
                <c:pt idx="90">
                  <c:v>2.9352</c:v>
                </c:pt>
                <c:pt idx="91">
                  <c:v>3.1240000000000001</c:v>
                </c:pt>
                <c:pt idx="92">
                  <c:v>3.3441000000000001</c:v>
                </c:pt>
                <c:pt idx="93">
                  <c:v>3.605</c:v>
                </c:pt>
                <c:pt idx="94">
                  <c:v>3.9205000000000001</c:v>
                </c:pt>
                <c:pt idx="95">
                  <c:v>4.3113000000000001</c:v>
                </c:pt>
                <c:pt idx="96">
                  <c:v>4.8098000000000001</c:v>
                </c:pt>
                <c:pt idx="97">
                  <c:v>5.4706000000000001</c:v>
                </c:pt>
                <c:pt idx="98">
                  <c:v>6.3924000000000003</c:v>
                </c:pt>
                <c:pt idx="99">
                  <c:v>7.7751000000000001</c:v>
                </c:pt>
                <c:pt idx="100">
                  <c:v>10.090999999999999</c:v>
                </c:pt>
                <c:pt idx="101">
                  <c:v>14.763</c:v>
                </c:pt>
                <c:pt idx="102">
                  <c:v>27.957000000000001</c:v>
                </c:pt>
                <c:pt idx="103" formatCode="General">
                  <c:v>35.274000000000001</c:v>
                </c:pt>
                <c:pt idx="104" formatCode="General">
                  <c:v>21.026</c:v>
                </c:pt>
                <c:pt idx="105" formatCode="General">
                  <c:v>10.933</c:v>
                </c:pt>
                <c:pt idx="106">
                  <c:v>5.8156999999999996</c:v>
                </c:pt>
                <c:pt idx="107">
                  <c:v>3.95</c:v>
                </c:pt>
                <c:pt idx="108">
                  <c:v>3.1901999999999999</c:v>
                </c:pt>
                <c:pt idx="109">
                  <c:v>2.4819</c:v>
                </c:pt>
                <c:pt idx="110">
                  <c:v>1.6192</c:v>
                </c:pt>
                <c:pt idx="111" formatCode="General">
                  <c:v>2.5358000000000001</c:v>
                </c:pt>
                <c:pt idx="112">
                  <c:v>1.5202</c:v>
                </c:pt>
                <c:pt idx="113">
                  <c:v>1.0414000000000001</c:v>
                </c:pt>
                <c:pt idx="114" formatCode="General">
                  <c:v>1.2000999999999999</c:v>
                </c:pt>
                <c:pt idx="115" formatCode="General">
                  <c:v>0.84714999999999996</c:v>
                </c:pt>
                <c:pt idx="116" formatCode="General">
                  <c:v>0.56833999999999996</c:v>
                </c:pt>
                <c:pt idx="117" formatCode="General">
                  <c:v>0.26350000000000001</c:v>
                </c:pt>
                <c:pt idx="118" formatCode="General">
                  <c:v>0.44474000000000002</c:v>
                </c:pt>
                <c:pt idx="119" formatCode="General">
                  <c:v>0.68669000000000002</c:v>
                </c:pt>
                <c:pt idx="120" formatCode="General">
                  <c:v>0.96558999999999995</c:v>
                </c:pt>
                <c:pt idx="121" formatCode="General">
                  <c:v>1.353</c:v>
                </c:pt>
                <c:pt idx="122" formatCode="General">
                  <c:v>1.8147</c:v>
                </c:pt>
                <c:pt idx="123" formatCode="General">
                  <c:v>2.4016000000000002</c:v>
                </c:pt>
                <c:pt idx="124" formatCode="General">
                  <c:v>3.1074000000000002</c:v>
                </c:pt>
                <c:pt idx="125" formatCode="General">
                  <c:v>4.0580999999999996</c:v>
                </c:pt>
                <c:pt idx="126" formatCode="General">
                  <c:v>4.6752000000000002</c:v>
                </c:pt>
                <c:pt idx="127" formatCode="General">
                  <c:v>3.4845000000000002</c:v>
                </c:pt>
                <c:pt idx="128" formatCode="General">
                  <c:v>5.2819000000000003</c:v>
                </c:pt>
                <c:pt idx="129" formatCode="General">
                  <c:v>8.3148</c:v>
                </c:pt>
                <c:pt idx="130" formatCode="General">
                  <c:v>14.446999999999999</c:v>
                </c:pt>
                <c:pt idx="131" formatCode="General">
                  <c:v>30.591999999999999</c:v>
                </c:pt>
                <c:pt idx="132" formatCode="General">
                  <c:v>28.201000000000001</c:v>
                </c:pt>
                <c:pt idx="133" formatCode="General">
                  <c:v>15.414999999999999</c:v>
                </c:pt>
                <c:pt idx="134" formatCode="General">
                  <c:v>10.33</c:v>
                </c:pt>
                <c:pt idx="135" formatCode="General">
                  <c:v>7.9311999999999996</c:v>
                </c:pt>
                <c:pt idx="136" formatCode="General">
                  <c:v>6.4184999999999999</c:v>
                </c:pt>
                <c:pt idx="137" formatCode="General">
                  <c:v>5.1201999999999996</c:v>
                </c:pt>
                <c:pt idx="138" formatCode="General">
                  <c:v>4.4981</c:v>
                </c:pt>
                <c:pt idx="139" formatCode="General">
                  <c:v>4.0651000000000002</c:v>
                </c:pt>
                <c:pt idx="140" formatCode="General">
                  <c:v>3.5655000000000001</c:v>
                </c:pt>
                <c:pt idx="141" formatCode="General">
                  <c:v>3.1964000000000001</c:v>
                </c:pt>
                <c:pt idx="142" formatCode="General">
                  <c:v>2.9786000000000001</c:v>
                </c:pt>
                <c:pt idx="143" formatCode="General">
                  <c:v>2.786</c:v>
                </c:pt>
                <c:pt idx="144" formatCode="General">
                  <c:v>2.6151</c:v>
                </c:pt>
                <c:pt idx="145" formatCode="General">
                  <c:v>2.4628999999999999</c:v>
                </c:pt>
                <c:pt idx="146" formatCode="General">
                  <c:v>2.3248000000000002</c:v>
                </c:pt>
                <c:pt idx="147" formatCode="General">
                  <c:v>2.1886999999999999</c:v>
                </c:pt>
                <c:pt idx="148" formatCode="General">
                  <c:v>2.0457000000000001</c:v>
                </c:pt>
                <c:pt idx="149">
                  <c:v>2.0314999999999999</c:v>
                </c:pt>
                <c:pt idx="150" formatCode="General">
                  <c:v>2.2023999999999999</c:v>
                </c:pt>
                <c:pt idx="151" formatCode="General">
                  <c:v>2.2743000000000002</c:v>
                </c:pt>
                <c:pt idx="152" formatCode="General">
                  <c:v>2.4161000000000001</c:v>
                </c:pt>
                <c:pt idx="153" formatCode="General">
                  <c:v>2.6515</c:v>
                </c:pt>
                <c:pt idx="154" formatCode="General">
                  <c:v>2.8001999999999998</c:v>
                </c:pt>
                <c:pt idx="155" formatCode="General">
                  <c:v>2.9878</c:v>
                </c:pt>
                <c:pt idx="156">
                  <c:v>3.3597000000000001</c:v>
                </c:pt>
                <c:pt idx="157" formatCode="General">
                  <c:v>4.1847000000000003</c:v>
                </c:pt>
                <c:pt idx="158" formatCode="General">
                  <c:v>6.0552000000000001</c:v>
                </c:pt>
                <c:pt idx="159" formatCode="General">
                  <c:v>6.5439999999999996</c:v>
                </c:pt>
                <c:pt idx="160" formatCode="General">
                  <c:v>2.8675000000000002</c:v>
                </c:pt>
                <c:pt idx="161" formatCode="General">
                  <c:v>1.3115000000000001</c:v>
                </c:pt>
                <c:pt idx="162" formatCode="General">
                  <c:v>0.63383</c:v>
                </c:pt>
                <c:pt idx="163">
                  <c:v>0.28809000000000001</c:v>
                </c:pt>
                <c:pt idx="164">
                  <c:v>0.14515</c:v>
                </c:pt>
                <c:pt idx="165">
                  <c:v>0.18812999999999999</c:v>
                </c:pt>
                <c:pt idx="166">
                  <c:v>0.27106999999999998</c:v>
                </c:pt>
                <c:pt idx="167">
                  <c:v>0.34603</c:v>
                </c:pt>
                <c:pt idx="168">
                  <c:v>0.41388000000000003</c:v>
                </c:pt>
                <c:pt idx="169">
                  <c:v>0.48172999999999999</c:v>
                </c:pt>
                <c:pt idx="170">
                  <c:v>0.56008000000000002</c:v>
                </c:pt>
                <c:pt idx="171">
                  <c:v>0.67596000000000001</c:v>
                </c:pt>
                <c:pt idx="172">
                  <c:v>0.89281999999999995</c:v>
                </c:pt>
                <c:pt idx="173">
                  <c:v>1.2544</c:v>
                </c:pt>
                <c:pt idx="174">
                  <c:v>1.4444999999999999</c:v>
                </c:pt>
                <c:pt idx="175">
                  <c:v>0.69523000000000001</c:v>
                </c:pt>
                <c:pt idx="176">
                  <c:v>0.31516</c:v>
                </c:pt>
                <c:pt idx="177">
                  <c:v>0.14817</c:v>
                </c:pt>
                <c:pt idx="178">
                  <c:v>6.6269999999999996E-2</c:v>
                </c:pt>
                <c:pt idx="179">
                  <c:v>4.1507000000000002E-2</c:v>
                </c:pt>
                <c:pt idx="180">
                  <c:v>5.4311999999999999E-2</c:v>
                </c:pt>
                <c:pt idx="181">
                  <c:v>7.0366999999999999E-2</c:v>
                </c:pt>
                <c:pt idx="182">
                  <c:v>8.2283999999999996E-2</c:v>
                </c:pt>
                <c:pt idx="183">
                  <c:v>8.9835999999999999E-2</c:v>
                </c:pt>
                <c:pt idx="184">
                  <c:v>9.3804999999999999E-2</c:v>
                </c:pt>
                <c:pt idx="185">
                  <c:v>9.5145999999999994E-2</c:v>
                </c:pt>
                <c:pt idx="186">
                  <c:v>9.3825000000000006E-2</c:v>
                </c:pt>
                <c:pt idx="187">
                  <c:v>8.9752999999999999E-2</c:v>
                </c:pt>
                <c:pt idx="188">
                  <c:v>8.3112000000000005E-2</c:v>
                </c:pt>
                <c:pt idx="189">
                  <c:v>7.6300000000000007E-2</c:v>
                </c:pt>
                <c:pt idx="190">
                  <c:v>8.5916000000000006E-2</c:v>
                </c:pt>
                <c:pt idx="191">
                  <c:v>9.6012E-2</c:v>
                </c:pt>
                <c:pt idx="192">
                  <c:v>8.0532999999999993E-2</c:v>
                </c:pt>
                <c:pt idx="193">
                  <c:v>6.3672000000000006E-2</c:v>
                </c:pt>
                <c:pt idx="194">
                  <c:v>7.5578000000000006E-2</c:v>
                </c:pt>
                <c:pt idx="195">
                  <c:v>0.14526</c:v>
                </c:pt>
                <c:pt idx="196">
                  <c:v>0.15715999999999999</c:v>
                </c:pt>
                <c:pt idx="197">
                  <c:v>0.12509999999999999</c:v>
                </c:pt>
                <c:pt idx="198">
                  <c:v>0.10184</c:v>
                </c:pt>
                <c:pt idx="199">
                  <c:v>8.4927000000000002E-2</c:v>
                </c:pt>
                <c:pt idx="200">
                  <c:v>7.0695999999999995E-2</c:v>
                </c:pt>
                <c:pt idx="201">
                  <c:v>5.8074000000000001E-2</c:v>
                </c:pt>
                <c:pt idx="202">
                  <c:v>4.6074999999999998E-2</c:v>
                </c:pt>
                <c:pt idx="203">
                  <c:v>3.5303000000000001E-2</c:v>
                </c:pt>
                <c:pt idx="204">
                  <c:v>2.4945999999999999E-2</c:v>
                </c:pt>
                <c:pt idx="205">
                  <c:v>1.6345999999999999E-2</c:v>
                </c:pt>
                <c:pt idx="206">
                  <c:v>1.7774999999999999E-2</c:v>
                </c:pt>
                <c:pt idx="207">
                  <c:v>3.0293E-2</c:v>
                </c:pt>
                <c:pt idx="208">
                  <c:v>4.8964000000000001E-2</c:v>
                </c:pt>
                <c:pt idx="209">
                  <c:v>7.4320999999999998E-2</c:v>
                </c:pt>
                <c:pt idx="210">
                  <c:v>0.11119999999999999</c:v>
                </c:pt>
                <c:pt idx="211">
                  <c:v>0.16938</c:v>
                </c:pt>
                <c:pt idx="212">
                  <c:v>0.21792</c:v>
                </c:pt>
                <c:pt idx="213">
                  <c:v>0.14016999999999999</c:v>
                </c:pt>
                <c:pt idx="214">
                  <c:v>0.10919</c:v>
                </c:pt>
                <c:pt idx="215">
                  <c:v>0.17294999999999999</c:v>
                </c:pt>
                <c:pt idx="216">
                  <c:v>0.28188000000000002</c:v>
                </c:pt>
                <c:pt idx="217">
                  <c:v>0.25874000000000003</c:v>
                </c:pt>
                <c:pt idx="218">
                  <c:v>0.16106000000000001</c:v>
                </c:pt>
                <c:pt idx="219">
                  <c:v>0.10273</c:v>
                </c:pt>
                <c:pt idx="220">
                  <c:v>6.6943000000000003E-2</c:v>
                </c:pt>
                <c:pt idx="221">
                  <c:v>4.3207000000000002E-2</c:v>
                </c:pt>
                <c:pt idx="222">
                  <c:v>2.6780000000000002E-2</c:v>
                </c:pt>
                <c:pt idx="223">
                  <c:v>1.5414000000000001E-2</c:v>
                </c:pt>
                <c:pt idx="224">
                  <c:v>2.7002000000000002E-2</c:v>
                </c:pt>
                <c:pt idx="225">
                  <c:v>8.2664000000000001E-2</c:v>
                </c:pt>
                <c:pt idx="226">
                  <c:v>0.13483999999999999</c:v>
                </c:pt>
                <c:pt idx="227">
                  <c:v>0.13730000000000001</c:v>
                </c:pt>
                <c:pt idx="228">
                  <c:v>0.13719000000000001</c:v>
                </c:pt>
                <c:pt idx="229">
                  <c:v>0.14136000000000001</c:v>
                </c:pt>
                <c:pt idx="230">
                  <c:v>0.14849999999999999</c:v>
                </c:pt>
                <c:pt idx="231">
                  <c:v>0.15748999999999999</c:v>
                </c:pt>
                <c:pt idx="232">
                  <c:v>0.1678</c:v>
                </c:pt>
                <c:pt idx="233">
                  <c:v>0.1792</c:v>
                </c:pt>
                <c:pt idx="234">
                  <c:v>0.19162000000000001</c:v>
                </c:pt>
                <c:pt idx="235">
                  <c:v>0.20510999999999999</c:v>
                </c:pt>
                <c:pt idx="236">
                  <c:v>0.21978</c:v>
                </c:pt>
                <c:pt idx="237">
                  <c:v>0.23587</c:v>
                </c:pt>
                <c:pt idx="238">
                  <c:v>0.25374000000000002</c:v>
                </c:pt>
                <c:pt idx="239">
                  <c:v>0.27390999999999999</c:v>
                </c:pt>
                <c:pt idx="240">
                  <c:v>0.29716999999999999</c:v>
                </c:pt>
                <c:pt idx="241">
                  <c:v>0.32478000000000001</c:v>
                </c:pt>
                <c:pt idx="242">
                  <c:v>0.35871999999999998</c:v>
                </c:pt>
                <c:pt idx="243">
                  <c:v>0.40137</c:v>
                </c:pt>
                <c:pt idx="244">
                  <c:v>0.44922000000000001</c:v>
                </c:pt>
                <c:pt idx="245">
                  <c:v>0.49931999999999999</c:v>
                </c:pt>
                <c:pt idx="246">
                  <c:v>0.5998</c:v>
                </c:pt>
                <c:pt idx="247">
                  <c:v>0.77176</c:v>
                </c:pt>
                <c:pt idx="248">
                  <c:v>0.93823999999999996</c:v>
                </c:pt>
                <c:pt idx="249">
                  <c:v>0.79210999999999998</c:v>
                </c:pt>
                <c:pt idx="250">
                  <c:v>0.46978999999999999</c:v>
                </c:pt>
                <c:pt idx="251">
                  <c:v>0.25391999999999998</c:v>
                </c:pt>
                <c:pt idx="252">
                  <c:v>0.13469999999999999</c:v>
                </c:pt>
                <c:pt idx="253">
                  <c:v>6.9477999999999998E-2</c:v>
                </c:pt>
                <c:pt idx="254">
                  <c:v>4.2942000000000001E-2</c:v>
                </c:pt>
                <c:pt idx="255">
                  <c:v>4.4998000000000003E-2</c:v>
                </c:pt>
                <c:pt idx="256">
                  <c:v>7.2749999999999995E-2</c:v>
                </c:pt>
                <c:pt idx="257">
                  <c:v>0.15728</c:v>
                </c:pt>
                <c:pt idx="258">
                  <c:v>0.27522000000000002</c:v>
                </c:pt>
                <c:pt idx="259">
                  <c:v>0.32483000000000001</c:v>
                </c:pt>
                <c:pt idx="260">
                  <c:v>0.33073999999999998</c:v>
                </c:pt>
                <c:pt idx="261">
                  <c:v>0.32297999999999999</c:v>
                </c:pt>
                <c:pt idx="262">
                  <c:v>0.33412999999999998</c:v>
                </c:pt>
                <c:pt idx="263">
                  <c:v>0.37308999999999998</c:v>
                </c:pt>
                <c:pt idx="264">
                  <c:v>0.41865999999999998</c:v>
                </c:pt>
                <c:pt idx="265">
                  <c:v>0.44385000000000002</c:v>
                </c:pt>
                <c:pt idx="266">
                  <c:v>0.45097999999999999</c:v>
                </c:pt>
                <c:pt idx="267">
                  <c:v>0.45912999999999998</c:v>
                </c:pt>
                <c:pt idx="268">
                  <c:v>0.47005999999999998</c:v>
                </c:pt>
                <c:pt idx="269">
                  <c:v>0.48293999999999998</c:v>
                </c:pt>
                <c:pt idx="270">
                  <c:v>0.49725000000000003</c:v>
                </c:pt>
                <c:pt idx="271">
                  <c:v>0.51268999999999998</c:v>
                </c:pt>
                <c:pt idx="272">
                  <c:v>0.52907999999999999</c:v>
                </c:pt>
                <c:pt idx="273">
                  <c:v>0.54632000000000003</c:v>
                </c:pt>
                <c:pt idx="274">
                  <c:v>0.56435999999999997</c:v>
                </c:pt>
                <c:pt idx="275">
                  <c:v>0.58316999999999997</c:v>
                </c:pt>
                <c:pt idx="276">
                  <c:v>0.60275000000000001</c:v>
                </c:pt>
                <c:pt idx="277">
                  <c:v>0.62309999999999999</c:v>
                </c:pt>
                <c:pt idx="278">
                  <c:v>0.64424999999999999</c:v>
                </c:pt>
                <c:pt idx="279">
                  <c:v>0.66622999999999999</c:v>
                </c:pt>
                <c:pt idx="280">
                  <c:v>0.68906999999999996</c:v>
                </c:pt>
                <c:pt idx="281">
                  <c:v>0.71282999999999996</c:v>
                </c:pt>
                <c:pt idx="282">
                  <c:v>0.73755000000000004</c:v>
                </c:pt>
                <c:pt idx="283">
                  <c:v>0.76329000000000002</c:v>
                </c:pt>
                <c:pt idx="284">
                  <c:v>0.79010999999999998</c:v>
                </c:pt>
                <c:pt idx="285">
                  <c:v>0.81806999999999996</c:v>
                </c:pt>
                <c:pt idx="286">
                  <c:v>0.84723999999999999</c:v>
                </c:pt>
                <c:pt idx="287">
                  <c:v>0.87773999999999996</c:v>
                </c:pt>
                <c:pt idx="288">
                  <c:v>0.90964999999999996</c:v>
                </c:pt>
                <c:pt idx="289">
                  <c:v>0.94306000000000001</c:v>
                </c:pt>
                <c:pt idx="290">
                  <c:v>0.97811999999999999</c:v>
                </c:pt>
                <c:pt idx="291">
                  <c:v>1.0150999999999999</c:v>
                </c:pt>
                <c:pt idx="292">
                  <c:v>1.0545</c:v>
                </c:pt>
                <c:pt idx="293">
                  <c:v>1.0955999999999999</c:v>
                </c:pt>
                <c:pt idx="294">
                  <c:v>1.1378999999999999</c:v>
                </c:pt>
                <c:pt idx="295">
                  <c:v>1.1819999999999999</c:v>
                </c:pt>
                <c:pt idx="296">
                  <c:v>1.2295</c:v>
                </c:pt>
                <c:pt idx="297">
                  <c:v>1.28</c:v>
                </c:pt>
                <c:pt idx="298">
                  <c:v>1.3334999999999999</c:v>
                </c:pt>
                <c:pt idx="299">
                  <c:v>1.3902000000000001</c:v>
                </c:pt>
                <c:pt idx="300">
                  <c:v>1.4493</c:v>
                </c:pt>
                <c:pt idx="301">
                  <c:v>1.5121</c:v>
                </c:pt>
                <c:pt idx="302">
                  <c:v>1.5798000000000001</c:v>
                </c:pt>
                <c:pt idx="303">
                  <c:v>1.6520999999999999</c:v>
                </c:pt>
                <c:pt idx="304">
                  <c:v>1.7290000000000001</c:v>
                </c:pt>
                <c:pt idx="305">
                  <c:v>1.8109</c:v>
                </c:pt>
                <c:pt idx="306">
                  <c:v>1.8979999999999999</c:v>
                </c:pt>
                <c:pt idx="307">
                  <c:v>1.9905999999999999</c:v>
                </c:pt>
                <c:pt idx="308">
                  <c:v>2.0884</c:v>
                </c:pt>
                <c:pt idx="309">
                  <c:v>2.1909000000000001</c:v>
                </c:pt>
                <c:pt idx="310">
                  <c:v>2.2967</c:v>
                </c:pt>
                <c:pt idx="311">
                  <c:v>2.4039000000000001</c:v>
                </c:pt>
                <c:pt idx="312">
                  <c:v>2.5089999999999999</c:v>
                </c:pt>
                <c:pt idx="313">
                  <c:v>2.6111</c:v>
                </c:pt>
                <c:pt idx="314">
                  <c:v>2.7408000000000001</c:v>
                </c:pt>
                <c:pt idx="315">
                  <c:v>3.1112000000000002</c:v>
                </c:pt>
                <c:pt idx="316">
                  <c:v>4.1582999999999997</c:v>
                </c:pt>
                <c:pt idx="317">
                  <c:v>5.1318999999999999</c:v>
                </c:pt>
                <c:pt idx="318">
                  <c:v>5.5933999999999999</c:v>
                </c:pt>
                <c:pt idx="319">
                  <c:v>5.9970999999999997</c:v>
                </c:pt>
                <c:pt idx="320">
                  <c:v>6.5091000000000001</c:v>
                </c:pt>
                <c:pt idx="321">
                  <c:v>7.1780999999999997</c:v>
                </c:pt>
                <c:pt idx="322">
                  <c:v>8.0457999999999998</c:v>
                </c:pt>
                <c:pt idx="323">
                  <c:v>9.1823999999999995</c:v>
                </c:pt>
                <c:pt idx="324">
                  <c:v>10.712</c:v>
                </c:pt>
                <c:pt idx="325">
                  <c:v>12.831</c:v>
                </c:pt>
                <c:pt idx="326">
                  <c:v>15.864000000000001</c:v>
                </c:pt>
                <c:pt idx="327">
                  <c:v>20.280999999999999</c:v>
                </c:pt>
                <c:pt idx="328">
                  <c:v>26.620999999999999</c:v>
                </c:pt>
                <c:pt idx="329">
                  <c:v>34.609000000000002</c:v>
                </c:pt>
                <c:pt idx="330">
                  <c:v>36.345999999999997</c:v>
                </c:pt>
                <c:pt idx="331">
                  <c:v>28.596</c:v>
                </c:pt>
                <c:pt idx="332">
                  <c:v>20.945</c:v>
                </c:pt>
                <c:pt idx="333">
                  <c:v>16.2</c:v>
                </c:pt>
                <c:pt idx="334">
                  <c:v>14.87</c:v>
                </c:pt>
                <c:pt idx="335">
                  <c:v>15.711</c:v>
                </c:pt>
                <c:pt idx="336">
                  <c:v>14.819000000000001</c:v>
                </c:pt>
                <c:pt idx="337">
                  <c:v>13.018000000000001</c:v>
                </c:pt>
                <c:pt idx="338">
                  <c:v>11.433</c:v>
                </c:pt>
                <c:pt idx="339">
                  <c:v>10.183</c:v>
                </c:pt>
                <c:pt idx="340">
                  <c:v>9.2984000000000009</c:v>
                </c:pt>
                <c:pt idx="341">
                  <c:v>8.8510000000000009</c:v>
                </c:pt>
                <c:pt idx="342">
                  <c:v>8.9507999999999992</c:v>
                </c:pt>
                <c:pt idx="343">
                  <c:v>9.0044000000000004</c:v>
                </c:pt>
                <c:pt idx="344">
                  <c:v>8.8431999999999995</c:v>
                </c:pt>
                <c:pt idx="345">
                  <c:v>8.7411999999999992</c:v>
                </c:pt>
                <c:pt idx="346">
                  <c:v>8.7942</c:v>
                </c:pt>
                <c:pt idx="347">
                  <c:v>9.0498999999999992</c:v>
                </c:pt>
                <c:pt idx="348">
                  <c:v>9.5596999999999994</c:v>
                </c:pt>
                <c:pt idx="349">
                  <c:v>10.315</c:v>
                </c:pt>
                <c:pt idx="350">
                  <c:v>10.839</c:v>
                </c:pt>
                <c:pt idx="351">
                  <c:v>9.4550999999999998</c:v>
                </c:pt>
                <c:pt idx="352">
                  <c:v>6.4965999999999999</c:v>
                </c:pt>
                <c:pt idx="353">
                  <c:v>4.9515000000000002</c:v>
                </c:pt>
                <c:pt idx="354">
                  <c:v>5.1677</c:v>
                </c:pt>
                <c:pt idx="355">
                  <c:v>6.3144</c:v>
                </c:pt>
                <c:pt idx="356">
                  <c:v>7.8865999999999996</c:v>
                </c:pt>
                <c:pt idx="357">
                  <c:v>9.4826999999999995</c:v>
                </c:pt>
                <c:pt idx="358">
                  <c:v>9.5821000000000005</c:v>
                </c:pt>
                <c:pt idx="359">
                  <c:v>7.8872999999999998</c:v>
                </c:pt>
                <c:pt idx="360">
                  <c:v>5.6879999999999997</c:v>
                </c:pt>
                <c:pt idx="361">
                  <c:v>3.6012</c:v>
                </c:pt>
                <c:pt idx="362">
                  <c:v>1.8886000000000001</c:v>
                </c:pt>
                <c:pt idx="363">
                  <c:v>1.2370000000000001</c:v>
                </c:pt>
                <c:pt idx="364">
                  <c:v>1.5676000000000001</c:v>
                </c:pt>
                <c:pt idx="365">
                  <c:v>1.7884</c:v>
                </c:pt>
                <c:pt idx="366">
                  <c:v>1.6326000000000001</c:v>
                </c:pt>
                <c:pt idx="367">
                  <c:v>1.4322999999999999</c:v>
                </c:pt>
                <c:pt idx="368">
                  <c:v>1.3083</c:v>
                </c:pt>
                <c:pt idx="369">
                  <c:v>1.3548</c:v>
                </c:pt>
                <c:pt idx="370">
                  <c:v>1.5098</c:v>
                </c:pt>
                <c:pt idx="371">
                  <c:v>1.6559999999999999</c:v>
                </c:pt>
                <c:pt idx="372">
                  <c:v>1.6318999999999999</c:v>
                </c:pt>
                <c:pt idx="373">
                  <c:v>1.5094000000000001</c:v>
                </c:pt>
                <c:pt idx="374">
                  <c:v>1.4483999999999999</c:v>
                </c:pt>
                <c:pt idx="375">
                  <c:v>1.5809</c:v>
                </c:pt>
                <c:pt idx="376">
                  <c:v>1.8208</c:v>
                </c:pt>
                <c:pt idx="377">
                  <c:v>1.893</c:v>
                </c:pt>
                <c:pt idx="378">
                  <c:v>1.8382000000000001</c:v>
                </c:pt>
                <c:pt idx="379">
                  <c:v>1.7638</c:v>
                </c:pt>
                <c:pt idx="380">
                  <c:v>1.7318</c:v>
                </c:pt>
                <c:pt idx="381">
                  <c:v>1.7399</c:v>
                </c:pt>
                <c:pt idx="382">
                  <c:v>1.7223999999999999</c:v>
                </c:pt>
                <c:pt idx="383">
                  <c:v>1.6851</c:v>
                </c:pt>
                <c:pt idx="384">
                  <c:v>1.6469</c:v>
                </c:pt>
                <c:pt idx="385">
                  <c:v>1.6137999999999999</c:v>
                </c:pt>
                <c:pt idx="386">
                  <c:v>1.5860000000000001</c:v>
                </c:pt>
                <c:pt idx="387">
                  <c:v>1.5604</c:v>
                </c:pt>
                <c:pt idx="388">
                  <c:v>1.5348999999999999</c:v>
                </c:pt>
                <c:pt idx="389">
                  <c:v>1.5084</c:v>
                </c:pt>
                <c:pt idx="390">
                  <c:v>1.4861</c:v>
                </c:pt>
                <c:pt idx="391">
                  <c:v>1.4971000000000001</c:v>
                </c:pt>
                <c:pt idx="392">
                  <c:v>1.6329</c:v>
                </c:pt>
                <c:pt idx="393">
                  <c:v>1.9538</c:v>
                </c:pt>
                <c:pt idx="394">
                  <c:v>2.2565</c:v>
                </c:pt>
                <c:pt idx="395">
                  <c:v>2.4037000000000002</c:v>
                </c:pt>
                <c:pt idx="396">
                  <c:v>2.4352</c:v>
                </c:pt>
                <c:pt idx="397">
                  <c:v>2.4104999999999999</c:v>
                </c:pt>
                <c:pt idx="398">
                  <c:v>2.3856999999999999</c:v>
                </c:pt>
                <c:pt idx="399">
                  <c:v>2.4178000000000002</c:v>
                </c:pt>
                <c:pt idx="400">
                  <c:v>2.5345</c:v>
                </c:pt>
                <c:pt idx="401">
                  <c:v>2.8029999999999999</c:v>
                </c:pt>
                <c:pt idx="402">
                  <c:v>3.2330000000000001</c:v>
                </c:pt>
                <c:pt idx="403">
                  <c:v>3.7050000000000001</c:v>
                </c:pt>
                <c:pt idx="404">
                  <c:v>4.2183000000000002</c:v>
                </c:pt>
                <c:pt idx="405">
                  <c:v>4.8213999999999997</c:v>
                </c:pt>
                <c:pt idx="406">
                  <c:v>5.3518999999999997</c:v>
                </c:pt>
                <c:pt idx="407">
                  <c:v>5.1214000000000004</c:v>
                </c:pt>
                <c:pt idx="408">
                  <c:v>3.8927</c:v>
                </c:pt>
                <c:pt idx="409">
                  <c:v>2.7366999999999999</c:v>
                </c:pt>
                <c:pt idx="410">
                  <c:v>2.1764000000000001</c:v>
                </c:pt>
                <c:pt idx="411">
                  <c:v>2.0609999999999999</c:v>
                </c:pt>
                <c:pt idx="412">
                  <c:v>1.8674999999999999</c:v>
                </c:pt>
                <c:pt idx="413">
                  <c:v>1.4205000000000001</c:v>
                </c:pt>
                <c:pt idx="414">
                  <c:v>0.95923999999999998</c:v>
                </c:pt>
                <c:pt idx="415">
                  <c:v>0.64305999999999996</c:v>
                </c:pt>
                <c:pt idx="416">
                  <c:v>0.50577000000000005</c:v>
                </c:pt>
                <c:pt idx="417">
                  <c:v>0.51917999999999997</c:v>
                </c:pt>
                <c:pt idx="418">
                  <c:v>0.63427999999999995</c:v>
                </c:pt>
                <c:pt idx="419">
                  <c:v>0.77059</c:v>
                </c:pt>
                <c:pt idx="420">
                  <c:v>0.81566000000000005</c:v>
                </c:pt>
                <c:pt idx="421">
                  <c:v>0.78325999999999996</c:v>
                </c:pt>
                <c:pt idx="422">
                  <c:v>0.76544000000000001</c:v>
                </c:pt>
                <c:pt idx="423">
                  <c:v>0.70689999999999997</c:v>
                </c:pt>
                <c:pt idx="424">
                  <c:v>0.57074000000000003</c:v>
                </c:pt>
                <c:pt idx="425">
                  <c:v>0.42448000000000002</c:v>
                </c:pt>
                <c:pt idx="426">
                  <c:v>0.33582000000000001</c:v>
                </c:pt>
                <c:pt idx="427">
                  <c:v>0.32268000000000002</c:v>
                </c:pt>
                <c:pt idx="428">
                  <c:v>0.35056999999999999</c:v>
                </c:pt>
                <c:pt idx="429">
                  <c:v>0.34215000000000001</c:v>
                </c:pt>
                <c:pt idx="430">
                  <c:v>0.29354000000000002</c:v>
                </c:pt>
                <c:pt idx="431">
                  <c:v>0.33987000000000001</c:v>
                </c:pt>
                <c:pt idx="432">
                  <c:v>0.53952999999999995</c:v>
                </c:pt>
                <c:pt idx="433">
                  <c:v>0.78390000000000004</c:v>
                </c:pt>
                <c:pt idx="434">
                  <c:v>0.92206999999999995</c:v>
                </c:pt>
                <c:pt idx="435">
                  <c:v>0.94772000000000001</c:v>
                </c:pt>
                <c:pt idx="436">
                  <c:v>0.92593000000000003</c:v>
                </c:pt>
                <c:pt idx="437">
                  <c:v>0.87392999999999998</c:v>
                </c:pt>
                <c:pt idx="438">
                  <c:v>0.80303999999999998</c:v>
                </c:pt>
                <c:pt idx="439">
                  <c:v>0.74416000000000004</c:v>
                </c:pt>
                <c:pt idx="440">
                  <c:v>0.71143999999999996</c:v>
                </c:pt>
                <c:pt idx="441">
                  <c:v>0.69282999999999995</c:v>
                </c:pt>
                <c:pt idx="442">
                  <c:v>0.71484000000000003</c:v>
                </c:pt>
                <c:pt idx="443" formatCode="General">
                  <c:v>0.78356000000000003</c:v>
                </c:pt>
                <c:pt idx="444" formatCode="General">
                  <c:v>0.83375999999999995</c:v>
                </c:pt>
                <c:pt idx="445" formatCode="General">
                  <c:v>0.83653</c:v>
                </c:pt>
                <c:pt idx="446" formatCode="General">
                  <c:v>0.81328999999999996</c:v>
                </c:pt>
                <c:pt idx="447">
                  <c:v>0.83599999999999997</c:v>
                </c:pt>
                <c:pt idx="448">
                  <c:v>0.88998999999999995</c:v>
                </c:pt>
                <c:pt idx="449">
                  <c:v>0.91449000000000003</c:v>
                </c:pt>
                <c:pt idx="450" formatCode="General">
                  <c:v>0.86728000000000005</c:v>
                </c:pt>
                <c:pt idx="451" formatCode="General">
                  <c:v>0.77605999999999997</c:v>
                </c:pt>
                <c:pt idx="452" formatCode="General">
                  <c:v>0.71657000000000004</c:v>
                </c:pt>
                <c:pt idx="453" formatCode="General">
                  <c:v>0.71216000000000002</c:v>
                </c:pt>
                <c:pt idx="454">
                  <c:v>0.70433999999999997</c:v>
                </c:pt>
                <c:pt idx="455">
                  <c:v>0.61602000000000001</c:v>
                </c:pt>
                <c:pt idx="456">
                  <c:v>0.54983000000000004</c:v>
                </c:pt>
                <c:pt idx="457">
                  <c:v>0.58674000000000004</c:v>
                </c:pt>
                <c:pt idx="458">
                  <c:v>0.69196000000000002</c:v>
                </c:pt>
                <c:pt idx="459">
                  <c:v>0.78969</c:v>
                </c:pt>
                <c:pt idx="460">
                  <c:v>0.87688999999999995</c:v>
                </c:pt>
                <c:pt idx="461">
                  <c:v>1.0091000000000001</c:v>
                </c:pt>
                <c:pt idx="462" formatCode="General">
                  <c:v>1.1908000000000001</c:v>
                </c:pt>
                <c:pt idx="463" formatCode="General">
                  <c:v>1.3857999999999999</c:v>
                </c:pt>
                <c:pt idx="464" formatCode="General">
                  <c:v>1.6104000000000001</c:v>
                </c:pt>
                <c:pt idx="465" formatCode="General">
                  <c:v>1.8837999999999999</c:v>
                </c:pt>
                <c:pt idx="466" formatCode="General">
                  <c:v>2.1549</c:v>
                </c:pt>
                <c:pt idx="467" formatCode="General">
                  <c:v>2.2323</c:v>
                </c:pt>
                <c:pt idx="468" formatCode="General">
                  <c:v>1.9701</c:v>
                </c:pt>
                <c:pt idx="469" formatCode="General">
                  <c:v>1.5281</c:v>
                </c:pt>
                <c:pt idx="470" formatCode="General">
                  <c:v>1.1047</c:v>
                </c:pt>
                <c:pt idx="471" formatCode="General">
                  <c:v>0.79342000000000001</c:v>
                </c:pt>
                <c:pt idx="472">
                  <c:v>0.58404</c:v>
                </c:pt>
                <c:pt idx="473">
                  <c:v>0.43554999999999999</c:v>
                </c:pt>
                <c:pt idx="474">
                  <c:v>0.32435000000000003</c:v>
                </c:pt>
                <c:pt idx="475">
                  <c:v>0.24102999999999999</c:v>
                </c:pt>
                <c:pt idx="476">
                  <c:v>0.17938999999999999</c:v>
                </c:pt>
                <c:pt idx="477">
                  <c:v>0.13533000000000001</c:v>
                </c:pt>
                <c:pt idx="478">
                  <c:v>0.10732</c:v>
                </c:pt>
                <c:pt idx="479">
                  <c:v>9.5782000000000006E-2</c:v>
                </c:pt>
                <c:pt idx="480">
                  <c:v>9.9925E-2</c:v>
                </c:pt>
                <c:pt idx="481">
                  <c:v>0.11423999999999999</c:v>
                </c:pt>
                <c:pt idx="482">
                  <c:v>0.1331</c:v>
                </c:pt>
                <c:pt idx="483">
                  <c:v>0.15337000000000001</c:v>
                </c:pt>
                <c:pt idx="484">
                  <c:v>0.17382</c:v>
                </c:pt>
                <c:pt idx="485">
                  <c:v>0.19428999999999999</c:v>
                </c:pt>
                <c:pt idx="486">
                  <c:v>0.21471999999999999</c:v>
                </c:pt>
                <c:pt idx="487">
                  <c:v>0.23444999999999999</c:v>
                </c:pt>
                <c:pt idx="488">
                  <c:v>0.25144</c:v>
                </c:pt>
                <c:pt idx="489">
                  <c:v>0.26124999999999998</c:v>
                </c:pt>
                <c:pt idx="490">
                  <c:v>0.25362000000000001</c:v>
                </c:pt>
                <c:pt idx="491">
                  <c:v>0.22641</c:v>
                </c:pt>
                <c:pt idx="492">
                  <c:v>0.21128</c:v>
                </c:pt>
                <c:pt idx="493">
                  <c:v>0.21847</c:v>
                </c:pt>
                <c:pt idx="494">
                  <c:v>0.23144999999999999</c:v>
                </c:pt>
                <c:pt idx="495">
                  <c:v>0.24388000000000001</c:v>
                </c:pt>
                <c:pt idx="496">
                  <c:v>0.25512000000000001</c:v>
                </c:pt>
                <c:pt idx="497">
                  <c:v>0.26550000000000001</c:v>
                </c:pt>
                <c:pt idx="498">
                  <c:v>0.27528000000000002</c:v>
                </c:pt>
                <c:pt idx="499">
                  <c:v>0.28450999999999999</c:v>
                </c:pt>
              </c:numCache>
            </c:numRef>
          </c:yVal>
          <c:smooth val="1"/>
          <c:extLst>
            <c:ext xmlns:c16="http://schemas.microsoft.com/office/drawing/2014/chart" uri="{C3380CC4-5D6E-409C-BE32-E72D297353CC}">
              <c16:uniqueId val="{00000001-EFDA-4FF8-BFAD-23B4BCD8AF05}"/>
            </c:ext>
          </c:extLst>
        </c:ser>
        <c:ser>
          <c:idx val="2"/>
          <c:order val="2"/>
          <c:tx>
            <c:v>Upper Baffle - Z Response</c:v>
          </c:tx>
          <c:spPr>
            <a:ln w="12700" cap="rnd">
              <a:solidFill>
                <a:schemeClr val="accent1">
                  <a:lumMod val="40000"/>
                  <a:lumOff val="60000"/>
                </a:schemeClr>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Axis)'!$D$3:$D$502</c:f>
              <c:numCache>
                <c:formatCode>0.00E+00</c:formatCode>
                <c:ptCount val="500"/>
                <c:pt idx="0">
                  <c:v>4.3893999999999999E-6</c:v>
                </c:pt>
                <c:pt idx="1">
                  <c:v>1.8207999999999999E-5</c:v>
                </c:pt>
                <c:pt idx="2">
                  <c:v>4.1282000000000002E-5</c:v>
                </c:pt>
                <c:pt idx="3">
                  <c:v>7.3676000000000004E-5</c:v>
                </c:pt>
                <c:pt idx="4">
                  <c:v>1.1548E-4</c:v>
                </c:pt>
                <c:pt idx="5">
                  <c:v>1.6682000000000001E-4</c:v>
                </c:pt>
                <c:pt idx="6">
                  <c:v>2.2783999999999999E-4</c:v>
                </c:pt>
                <c:pt idx="7">
                  <c:v>2.9871999999999999E-4</c:v>
                </c:pt>
                <c:pt idx="8">
                  <c:v>3.7966999999999997E-4</c:v>
                </c:pt>
                <c:pt idx="9">
                  <c:v>4.7092999999999999E-4</c:v>
                </c:pt>
                <c:pt idx="10">
                  <c:v>5.7277999999999995E-4</c:v>
                </c:pt>
                <c:pt idx="11">
                  <c:v>6.8552999999999995E-4</c:v>
                </c:pt>
                <c:pt idx="12">
                  <c:v>8.095E-4</c:v>
                </c:pt>
                <c:pt idx="13">
                  <c:v>9.4501000000000003E-4</c:v>
                </c:pt>
                <c:pt idx="14">
                  <c:v>1.0923E-3</c:v>
                </c:pt>
                <c:pt idx="15">
                  <c:v>1.2515E-3</c:v>
                </c:pt>
                <c:pt idx="16">
                  <c:v>1.4215E-3</c:v>
                </c:pt>
                <c:pt idx="17">
                  <c:v>1.5977000000000001E-3</c:v>
                </c:pt>
                <c:pt idx="18">
                  <c:v>1.7458E-3</c:v>
                </c:pt>
                <c:pt idx="19">
                  <c:v>2.8912999999999999E-3</c:v>
                </c:pt>
                <c:pt idx="20">
                  <c:v>2.0728000000000001E-3</c:v>
                </c:pt>
                <c:pt idx="21">
                  <c:v>2.5447E-3</c:v>
                </c:pt>
                <c:pt idx="22">
                  <c:v>2.8476999999999999E-3</c:v>
                </c:pt>
                <c:pt idx="23">
                  <c:v>3.1624000000000001E-3</c:v>
                </c:pt>
                <c:pt idx="24">
                  <c:v>3.5033999999999998E-3</c:v>
                </c:pt>
                <c:pt idx="25">
                  <c:v>3.8776000000000001E-3</c:v>
                </c:pt>
                <c:pt idx="26">
                  <c:v>4.2925999999999997E-3</c:v>
                </c:pt>
                <c:pt idx="27">
                  <c:v>4.7584999999999997E-3</c:v>
                </c:pt>
                <c:pt idx="28">
                  <c:v>5.2912999999999996E-3</c:v>
                </c:pt>
                <c:pt idx="29">
                  <c:v>5.9132000000000004E-3</c:v>
                </c:pt>
                <c:pt idx="30">
                  <c:v>6.6715000000000003E-3</c:v>
                </c:pt>
                <c:pt idx="31">
                  <c:v>7.6601000000000004E-3</c:v>
                </c:pt>
                <c:pt idx="32">
                  <c:v>9.1014000000000008E-3</c:v>
                </c:pt>
                <c:pt idx="33">
                  <c:v>1.1768000000000001E-2</c:v>
                </c:pt>
                <c:pt idx="34">
                  <c:v>2.1314E-2</c:v>
                </c:pt>
                <c:pt idx="35">
                  <c:v>1.0016000000000001E-2</c:v>
                </c:pt>
                <c:pt idx="36">
                  <c:v>3.5899E-3</c:v>
                </c:pt>
                <c:pt idx="37">
                  <c:v>7.3384000000000001E-3</c:v>
                </c:pt>
                <c:pt idx="38">
                  <c:v>1.1266E-2</c:v>
                </c:pt>
                <c:pt idx="39">
                  <c:v>2.2808999999999999E-2</c:v>
                </c:pt>
                <c:pt idx="40">
                  <c:v>1.3221999999999999E-2</c:v>
                </c:pt>
                <c:pt idx="41">
                  <c:v>2.1331000000000002E-3</c:v>
                </c:pt>
                <c:pt idx="42">
                  <c:v>5.5218000000000003E-3</c:v>
                </c:pt>
                <c:pt idx="43">
                  <c:v>7.8621999999999997E-3</c:v>
                </c:pt>
                <c:pt idx="44">
                  <c:v>9.9567000000000006E-3</c:v>
                </c:pt>
                <c:pt idx="45">
                  <c:v>1.2427000000000001E-2</c:v>
                </c:pt>
                <c:pt idx="46">
                  <c:v>1.6147000000000002E-2</c:v>
                </c:pt>
                <c:pt idx="47">
                  <c:v>2.6574E-2</c:v>
                </c:pt>
                <c:pt idx="48">
                  <c:v>2.7005000000000001E-2</c:v>
                </c:pt>
                <c:pt idx="49">
                  <c:v>3.3425999999999998E-3</c:v>
                </c:pt>
                <c:pt idx="50">
                  <c:v>7.7879999999999998E-3</c:v>
                </c:pt>
                <c:pt idx="51">
                  <c:v>1.0747E-2</c:v>
                </c:pt>
                <c:pt idx="52">
                  <c:v>1.3148999999999999E-2</c:v>
                </c:pt>
                <c:pt idx="53">
                  <c:v>1.5513000000000001E-2</c:v>
                </c:pt>
                <c:pt idx="54">
                  <c:v>1.8232000000000002E-2</c:v>
                </c:pt>
                <c:pt idx="55">
                  <c:v>2.2017999999999999E-2</c:v>
                </c:pt>
                <c:pt idx="56">
                  <c:v>2.9456E-2</c:v>
                </c:pt>
                <c:pt idx="57">
                  <c:v>6.0449000000000003E-2</c:v>
                </c:pt>
                <c:pt idx="58">
                  <c:v>7.1135E-3</c:v>
                </c:pt>
                <c:pt idx="59">
                  <c:v>1.1717999999999999E-2</c:v>
                </c:pt>
                <c:pt idx="60">
                  <c:v>1.6226999999999998E-2</c:v>
                </c:pt>
                <c:pt idx="61">
                  <c:v>1.983E-2</c:v>
                </c:pt>
                <c:pt idx="62">
                  <c:v>2.3099000000000001E-2</c:v>
                </c:pt>
                <c:pt idx="63">
                  <c:v>2.6554000000000001E-2</c:v>
                </c:pt>
                <c:pt idx="64">
                  <c:v>3.0793999999999998E-2</c:v>
                </c:pt>
                <c:pt idx="65">
                  <c:v>3.7270999999999999E-2</c:v>
                </c:pt>
                <c:pt idx="66">
                  <c:v>5.2807E-2</c:v>
                </c:pt>
                <c:pt idx="67">
                  <c:v>4.6325999999999999E-2</c:v>
                </c:pt>
                <c:pt idx="68">
                  <c:v>1.6435999999999999E-2</c:v>
                </c:pt>
                <c:pt idx="69">
                  <c:v>2.5278999999999999E-2</c:v>
                </c:pt>
                <c:pt idx="70">
                  <c:v>3.1184E-2</c:v>
                </c:pt>
                <c:pt idx="71">
                  <c:v>3.6252E-2</c:v>
                </c:pt>
                <c:pt idx="72">
                  <c:v>4.1506000000000001E-2</c:v>
                </c:pt>
                <c:pt idx="73">
                  <c:v>4.7920999999999998E-2</c:v>
                </c:pt>
                <c:pt idx="74">
                  <c:v>5.7988999999999999E-2</c:v>
                </c:pt>
                <c:pt idx="75">
                  <c:v>8.3548999999999998E-2</c:v>
                </c:pt>
                <c:pt idx="76">
                  <c:v>2.7477999999999999E-2</c:v>
                </c:pt>
                <c:pt idx="77">
                  <c:v>3.8757E-2</c:v>
                </c:pt>
                <c:pt idx="78">
                  <c:v>4.8759999999999998E-2</c:v>
                </c:pt>
                <c:pt idx="79">
                  <c:v>5.688E-2</c:v>
                </c:pt>
                <c:pt idx="80">
                  <c:v>6.5372E-2</c:v>
                </c:pt>
                <c:pt idx="81">
                  <c:v>7.7161999999999994E-2</c:v>
                </c:pt>
                <c:pt idx="82">
                  <c:v>8.8907E-2</c:v>
                </c:pt>
                <c:pt idx="83">
                  <c:v>6.3365000000000005E-2</c:v>
                </c:pt>
                <c:pt idx="84">
                  <c:v>7.6517000000000002E-2</c:v>
                </c:pt>
                <c:pt idx="85">
                  <c:v>8.6878999999999998E-2</c:v>
                </c:pt>
                <c:pt idx="86">
                  <c:v>9.6896999999999997E-2</c:v>
                </c:pt>
                <c:pt idx="87">
                  <c:v>0.10743</c:v>
                </c:pt>
                <c:pt idx="88">
                  <c:v>0.11895</c:v>
                </c:pt>
                <c:pt idx="89">
                  <c:v>0.13184999999999999</c:v>
                </c:pt>
                <c:pt idx="90">
                  <c:v>0.14655000000000001</c:v>
                </c:pt>
                <c:pt idx="91">
                  <c:v>0.16358</c:v>
                </c:pt>
                <c:pt idx="92">
                  <c:v>0.18362000000000001</c:v>
                </c:pt>
                <c:pt idx="93">
                  <c:v>0.20757</c:v>
                </c:pt>
                <c:pt idx="94">
                  <c:v>0.23680000000000001</c:v>
                </c:pt>
                <c:pt idx="95">
                  <c:v>0.27334000000000003</c:v>
                </c:pt>
                <c:pt idx="96">
                  <c:v>0.32038</c:v>
                </c:pt>
                <c:pt idx="97">
                  <c:v>0.38331999999999999</c:v>
                </c:pt>
                <c:pt idx="98">
                  <c:v>0.47197</c:v>
                </c:pt>
                <c:pt idx="99">
                  <c:v>0.60631000000000002</c:v>
                </c:pt>
                <c:pt idx="100">
                  <c:v>0.83391999999999999</c:v>
                </c:pt>
                <c:pt idx="101">
                  <c:v>1.2999000000000001</c:v>
                </c:pt>
                <c:pt idx="102">
                  <c:v>2.6495000000000002</c:v>
                </c:pt>
                <c:pt idx="103">
                  <c:v>3.6674000000000002</c:v>
                </c:pt>
                <c:pt idx="104">
                  <c:v>2.1726000000000001</c:v>
                </c:pt>
                <c:pt idx="105">
                  <c:v>1.218</c:v>
                </c:pt>
                <c:pt idx="106">
                  <c:v>0.58233000000000001</c:v>
                </c:pt>
                <c:pt idx="107">
                  <c:v>0.45263999999999999</c:v>
                </c:pt>
                <c:pt idx="108">
                  <c:v>0.4168</c:v>
                </c:pt>
                <c:pt idx="109">
                  <c:v>0.36532999999999999</c:v>
                </c:pt>
                <c:pt idx="110">
                  <c:v>0.32641999999999999</c:v>
                </c:pt>
                <c:pt idx="111">
                  <c:v>0.41602</c:v>
                </c:pt>
                <c:pt idx="112" formatCode="General">
                  <c:v>0.32649</c:v>
                </c:pt>
                <c:pt idx="113" formatCode="General">
                  <c:v>0.24135000000000001</c:v>
                </c:pt>
                <c:pt idx="114" formatCode="General">
                  <c:v>0.29921999999999999</c:v>
                </c:pt>
                <c:pt idx="115" formatCode="General">
                  <c:v>0.26372000000000001</c:v>
                </c:pt>
                <c:pt idx="116" formatCode="General">
                  <c:v>0.25739000000000001</c:v>
                </c:pt>
                <c:pt idx="117" formatCode="General">
                  <c:v>0.22022</c:v>
                </c:pt>
                <c:pt idx="118" formatCode="General">
                  <c:v>0.18962000000000001</c:v>
                </c:pt>
                <c:pt idx="119" formatCode="General">
                  <c:v>0.17512</c:v>
                </c:pt>
                <c:pt idx="120" formatCode="General">
                  <c:v>0.15478</c:v>
                </c:pt>
                <c:pt idx="121" formatCode="General">
                  <c:v>0.13713</c:v>
                </c:pt>
                <c:pt idx="122" formatCode="General">
                  <c:v>0.12241</c:v>
                </c:pt>
                <c:pt idx="123" formatCode="General">
                  <c:v>0.10796</c:v>
                </c:pt>
                <c:pt idx="124">
                  <c:v>8.9543999999999999E-2</c:v>
                </c:pt>
                <c:pt idx="125" formatCode="General">
                  <c:v>0.11992</c:v>
                </c:pt>
                <c:pt idx="126" formatCode="General">
                  <c:v>0.31783</c:v>
                </c:pt>
                <c:pt idx="127" formatCode="General">
                  <c:v>0.39337</c:v>
                </c:pt>
                <c:pt idx="128" formatCode="General">
                  <c:v>0.41827999999999999</c:v>
                </c:pt>
                <c:pt idx="129" formatCode="General">
                  <c:v>0.52164999999999995</c:v>
                </c:pt>
                <c:pt idx="130" formatCode="General">
                  <c:v>0.69196000000000002</c:v>
                </c:pt>
                <c:pt idx="131" formatCode="General">
                  <c:v>0.96987999999999996</c:v>
                </c:pt>
                <c:pt idx="132" formatCode="General">
                  <c:v>1.6731</c:v>
                </c:pt>
                <c:pt idx="133" formatCode="General">
                  <c:v>3.33</c:v>
                </c:pt>
                <c:pt idx="134" formatCode="General">
                  <c:v>6.9372999999999996</c:v>
                </c:pt>
                <c:pt idx="135" formatCode="General">
                  <c:v>4.8470000000000004</c:v>
                </c:pt>
                <c:pt idx="136" formatCode="General">
                  <c:v>2.9226000000000001</c:v>
                </c:pt>
                <c:pt idx="137" formatCode="General">
                  <c:v>2.2433000000000001</c:v>
                </c:pt>
                <c:pt idx="138" formatCode="General">
                  <c:v>1.8396999999999999</c:v>
                </c:pt>
                <c:pt idx="139" formatCode="General">
                  <c:v>1.6096999999999999</c:v>
                </c:pt>
                <c:pt idx="140" formatCode="General">
                  <c:v>1.4943</c:v>
                </c:pt>
                <c:pt idx="141" formatCode="General">
                  <c:v>1.4325000000000001</c:v>
                </c:pt>
                <c:pt idx="142" formatCode="General">
                  <c:v>1.3779999999999999</c:v>
                </c:pt>
                <c:pt idx="143" formatCode="General">
                  <c:v>1.3654999999999999</c:v>
                </c:pt>
                <c:pt idx="144" formatCode="General">
                  <c:v>1.3994</c:v>
                </c:pt>
                <c:pt idx="145" formatCode="General">
                  <c:v>1.4671000000000001</c:v>
                </c:pt>
                <c:pt idx="146" formatCode="General">
                  <c:v>1.5787</c:v>
                </c:pt>
                <c:pt idx="147" formatCode="General">
                  <c:v>1.754</c:v>
                </c:pt>
                <c:pt idx="148" formatCode="General">
                  <c:v>2.0541</c:v>
                </c:pt>
                <c:pt idx="149" formatCode="General">
                  <c:v>2.6726000000000001</c:v>
                </c:pt>
                <c:pt idx="150" formatCode="General">
                  <c:v>3.7944</c:v>
                </c:pt>
                <c:pt idx="151" formatCode="General">
                  <c:v>3.2484999999999999</c:v>
                </c:pt>
                <c:pt idx="152" formatCode="General">
                  <c:v>3.8881999999999999</c:v>
                </c:pt>
                <c:pt idx="153" formatCode="General">
                  <c:v>3.0036999999999998</c:v>
                </c:pt>
                <c:pt idx="154" formatCode="General">
                  <c:v>2.0661</c:v>
                </c:pt>
                <c:pt idx="155" formatCode="General">
                  <c:v>1.3265</c:v>
                </c:pt>
                <c:pt idx="156" formatCode="General">
                  <c:v>0.90351999999999999</c:v>
                </c:pt>
                <c:pt idx="157" formatCode="General">
                  <c:v>0.88805999999999996</c:v>
                </c:pt>
                <c:pt idx="158" formatCode="General">
                  <c:v>0.74526000000000003</c:v>
                </c:pt>
                <c:pt idx="159" formatCode="General">
                  <c:v>1.131</c:v>
                </c:pt>
                <c:pt idx="160" formatCode="General">
                  <c:v>0.83450999999999997</c:v>
                </c:pt>
                <c:pt idx="161" formatCode="General">
                  <c:v>0.58784999999999998</c:v>
                </c:pt>
                <c:pt idx="162" formatCode="General">
                  <c:v>0.43946000000000002</c:v>
                </c:pt>
                <c:pt idx="163" formatCode="General">
                  <c:v>0.33776</c:v>
                </c:pt>
                <c:pt idx="164" formatCode="General">
                  <c:v>0.26151999999999997</c:v>
                </c:pt>
                <c:pt idx="165" formatCode="General">
                  <c:v>0.20108000000000001</c:v>
                </c:pt>
                <c:pt idx="166">
                  <c:v>0.15079999999999999</c:v>
                </c:pt>
                <c:pt idx="167">
                  <c:v>0.1074</c:v>
                </c:pt>
                <c:pt idx="168">
                  <c:v>6.9010000000000002E-2</c:v>
                </c:pt>
                <c:pt idx="169">
                  <c:v>3.9773999999999997E-2</c:v>
                </c:pt>
                <c:pt idx="170">
                  <c:v>4.2353000000000002E-2</c:v>
                </c:pt>
                <c:pt idx="171">
                  <c:v>8.8099999999999998E-2</c:v>
                </c:pt>
                <c:pt idx="172">
                  <c:v>0.20737</c:v>
                </c:pt>
                <c:pt idx="173">
                  <c:v>0.37824000000000002</c:v>
                </c:pt>
                <c:pt idx="174">
                  <c:v>0.51929000000000003</c:v>
                </c:pt>
                <c:pt idx="175">
                  <c:v>0.28061999999999998</c:v>
                </c:pt>
                <c:pt idx="176">
                  <c:v>0.14873</c:v>
                </c:pt>
                <c:pt idx="177">
                  <c:v>9.3450000000000005E-2</c:v>
                </c:pt>
                <c:pt idx="178">
                  <c:v>8.6194999999999994E-2</c:v>
                </c:pt>
                <c:pt idx="179">
                  <c:v>4.8141999999999997E-2</c:v>
                </c:pt>
                <c:pt idx="180">
                  <c:v>2.6029E-2</c:v>
                </c:pt>
                <c:pt idx="181">
                  <c:v>3.1475999999999997E-2</c:v>
                </c:pt>
                <c:pt idx="182">
                  <c:v>4.7981999999999997E-2</c:v>
                </c:pt>
                <c:pt idx="183">
                  <c:v>6.5414E-2</c:v>
                </c:pt>
                <c:pt idx="184">
                  <c:v>8.2340999999999998E-2</c:v>
                </c:pt>
                <c:pt idx="185">
                  <c:v>9.2829999999999996E-2</c:v>
                </c:pt>
                <c:pt idx="186">
                  <c:v>0.10066</c:v>
                </c:pt>
                <c:pt idx="187">
                  <c:v>0.11273</c:v>
                </c:pt>
                <c:pt idx="188">
                  <c:v>0.12324</c:v>
                </c:pt>
                <c:pt idx="189">
                  <c:v>0.13283</c:v>
                </c:pt>
                <c:pt idx="190">
                  <c:v>0.16288</c:v>
                </c:pt>
                <c:pt idx="191">
                  <c:v>0.20594999999999999</c:v>
                </c:pt>
                <c:pt idx="192">
                  <c:v>0.21279999999999999</c:v>
                </c:pt>
                <c:pt idx="193">
                  <c:v>0.21257000000000001</c:v>
                </c:pt>
                <c:pt idx="194">
                  <c:v>0.22295999999999999</c:v>
                </c:pt>
                <c:pt idx="195">
                  <c:v>0.31835999999999998</c:v>
                </c:pt>
                <c:pt idx="196">
                  <c:v>0.39905000000000002</c:v>
                </c:pt>
                <c:pt idx="197">
                  <c:v>0.40895999999999999</c:v>
                </c:pt>
                <c:pt idx="198">
                  <c:v>0.42452000000000001</c:v>
                </c:pt>
                <c:pt idx="199">
                  <c:v>0.44985999999999998</c:v>
                </c:pt>
                <c:pt idx="200">
                  <c:v>0.48197000000000001</c:v>
                </c:pt>
                <c:pt idx="201">
                  <c:v>0.52185000000000004</c:v>
                </c:pt>
                <c:pt idx="202">
                  <c:v>0.56923000000000001</c:v>
                </c:pt>
                <c:pt idx="203">
                  <c:v>0.62702999999999998</c:v>
                </c:pt>
                <c:pt idx="204">
                  <c:v>0.69769999999999999</c:v>
                </c:pt>
                <c:pt idx="205">
                  <c:v>0.78381000000000001</c:v>
                </c:pt>
                <c:pt idx="206">
                  <c:v>0.89300999999999997</c:v>
                </c:pt>
                <c:pt idx="207">
                  <c:v>1.0363</c:v>
                </c:pt>
                <c:pt idx="208">
                  <c:v>1.2332000000000001</c:v>
                </c:pt>
                <c:pt idx="209">
                  <c:v>1.5214000000000001</c:v>
                </c:pt>
                <c:pt idx="210">
                  <c:v>1.9839</c:v>
                </c:pt>
                <c:pt idx="211" formatCode="General">
                  <c:v>2.8062</c:v>
                </c:pt>
                <c:pt idx="212" formatCode="General">
                  <c:v>3.5026999999999999</c:v>
                </c:pt>
                <c:pt idx="213" formatCode="General">
                  <c:v>2.1955</c:v>
                </c:pt>
                <c:pt idx="214" formatCode="General">
                  <c:v>1.5376000000000001</c:v>
                </c:pt>
                <c:pt idx="215" formatCode="General">
                  <c:v>2.3820999999999999</c:v>
                </c:pt>
                <c:pt idx="216" formatCode="General">
                  <c:v>4.0902000000000003</c:v>
                </c:pt>
                <c:pt idx="217" formatCode="General">
                  <c:v>4.0820999999999996</c:v>
                </c:pt>
                <c:pt idx="218" formatCode="General">
                  <c:v>2.8534999999999999</c:v>
                </c:pt>
                <c:pt idx="219" formatCode="General">
                  <c:v>2.1071</c:v>
                </c:pt>
                <c:pt idx="220" formatCode="General">
                  <c:v>1.6693</c:v>
                </c:pt>
                <c:pt idx="221" formatCode="General">
                  <c:v>1.3885000000000001</c:v>
                </c:pt>
                <c:pt idx="222">
                  <c:v>1.1979</c:v>
                </c:pt>
                <c:pt idx="223">
                  <c:v>1.0608</c:v>
                </c:pt>
                <c:pt idx="224">
                  <c:v>0.95862999999999998</c:v>
                </c:pt>
                <c:pt idx="225">
                  <c:v>0.84940000000000004</c:v>
                </c:pt>
                <c:pt idx="226">
                  <c:v>0.69140999999999997</c:v>
                </c:pt>
                <c:pt idx="227">
                  <c:v>0.62397000000000002</c:v>
                </c:pt>
                <c:pt idx="228">
                  <c:v>0.58555999999999997</c:v>
                </c:pt>
                <c:pt idx="229">
                  <c:v>0.55062</c:v>
                </c:pt>
                <c:pt idx="230">
                  <c:v>0.51785999999999999</c:v>
                </c:pt>
                <c:pt idx="231">
                  <c:v>0.48743999999999998</c:v>
                </c:pt>
                <c:pt idx="232">
                  <c:v>0.45926</c:v>
                </c:pt>
                <c:pt idx="233">
                  <c:v>0.43304999999999999</c:v>
                </c:pt>
                <c:pt idx="234">
                  <c:v>0.40845999999999999</c:v>
                </c:pt>
                <c:pt idx="235">
                  <c:v>0.38512999999999997</c:v>
                </c:pt>
                <c:pt idx="236">
                  <c:v>0.36268</c:v>
                </c:pt>
                <c:pt idx="237">
                  <c:v>0.34071000000000001</c:v>
                </c:pt>
                <c:pt idx="238">
                  <c:v>0.31875999999999999</c:v>
                </c:pt>
                <c:pt idx="239">
                  <c:v>0.29626000000000002</c:v>
                </c:pt>
                <c:pt idx="240">
                  <c:v>0.27254</c:v>
                </c:pt>
                <c:pt idx="241">
                  <c:v>0.24671999999999999</c:v>
                </c:pt>
                <c:pt idx="242">
                  <c:v>0.21822</c:v>
                </c:pt>
                <c:pt idx="243">
                  <c:v>0.19041</c:v>
                </c:pt>
                <c:pt idx="244">
                  <c:v>0.18192</c:v>
                </c:pt>
                <c:pt idx="245">
                  <c:v>0.18493000000000001</c:v>
                </c:pt>
                <c:pt idx="246">
                  <c:v>0.18848999999999999</c:v>
                </c:pt>
                <c:pt idx="247">
                  <c:v>0.32583000000000001</c:v>
                </c:pt>
                <c:pt idx="248">
                  <c:v>0.63619999999999999</c:v>
                </c:pt>
                <c:pt idx="249">
                  <c:v>0.81638999999999995</c:v>
                </c:pt>
                <c:pt idx="250">
                  <c:v>0.74475000000000002</c:v>
                </c:pt>
                <c:pt idx="251">
                  <c:v>0.64102999999999999</c:v>
                </c:pt>
                <c:pt idx="252">
                  <c:v>0.56659000000000004</c:v>
                </c:pt>
                <c:pt idx="253">
                  <c:v>0.51834000000000002</c:v>
                </c:pt>
                <c:pt idx="254">
                  <c:v>0.48768</c:v>
                </c:pt>
                <c:pt idx="255">
                  <c:v>0.46938000000000002</c:v>
                </c:pt>
                <c:pt idx="256">
                  <c:v>0.45834999999999998</c:v>
                </c:pt>
                <c:pt idx="257">
                  <c:v>0.43636000000000003</c:v>
                </c:pt>
                <c:pt idx="258">
                  <c:v>0.37069999999999997</c:v>
                </c:pt>
                <c:pt idx="259">
                  <c:v>0.31697999999999998</c:v>
                </c:pt>
                <c:pt idx="260">
                  <c:v>0.30241000000000001</c:v>
                </c:pt>
                <c:pt idx="261">
                  <c:v>0.30645</c:v>
                </c:pt>
                <c:pt idx="262">
                  <c:v>0.30581999999999998</c:v>
                </c:pt>
                <c:pt idx="263">
                  <c:v>0.29169</c:v>
                </c:pt>
                <c:pt idx="264">
                  <c:v>0.26708999999999999</c:v>
                </c:pt>
                <c:pt idx="265">
                  <c:v>0.25252999999999998</c:v>
                </c:pt>
                <c:pt idx="266">
                  <c:v>0.25340000000000001</c:v>
                </c:pt>
                <c:pt idx="267">
                  <c:v>0.25474999999999998</c:v>
                </c:pt>
                <c:pt idx="268">
                  <c:v>0.25480999999999998</c:v>
                </c:pt>
                <c:pt idx="269">
                  <c:v>0.25413999999999998</c:v>
                </c:pt>
                <c:pt idx="270">
                  <c:v>0.25305</c:v>
                </c:pt>
                <c:pt idx="271">
                  <c:v>0.25174000000000002</c:v>
                </c:pt>
                <c:pt idx="272">
                  <c:v>0.25031999999999999</c:v>
                </c:pt>
                <c:pt idx="273">
                  <c:v>0.24887000000000001</c:v>
                </c:pt>
                <c:pt idx="274">
                  <c:v>0.24743999999999999</c:v>
                </c:pt>
                <c:pt idx="275">
                  <c:v>0.24606</c:v>
                </c:pt>
                <c:pt idx="276">
                  <c:v>0.24475</c:v>
                </c:pt>
                <c:pt idx="277">
                  <c:v>0.24351999999999999</c:v>
                </c:pt>
                <c:pt idx="278">
                  <c:v>0.24238999999999999</c:v>
                </c:pt>
                <c:pt idx="279">
                  <c:v>0.24135999999999999</c:v>
                </c:pt>
                <c:pt idx="280">
                  <c:v>0.24043</c:v>
                </c:pt>
                <c:pt idx="281">
                  <c:v>0.23962</c:v>
                </c:pt>
                <c:pt idx="282">
                  <c:v>0.23891999999999999</c:v>
                </c:pt>
                <c:pt idx="283">
                  <c:v>0.23834</c:v>
                </c:pt>
                <c:pt idx="284">
                  <c:v>0.23788000000000001</c:v>
                </c:pt>
                <c:pt idx="285">
                  <c:v>0.23744999999999999</c:v>
                </c:pt>
                <c:pt idx="286">
                  <c:v>0.23699000000000001</c:v>
                </c:pt>
                <c:pt idx="287">
                  <c:v>0.23682</c:v>
                </c:pt>
                <c:pt idx="288">
                  <c:v>0.23688000000000001</c:v>
                </c:pt>
                <c:pt idx="289">
                  <c:v>0.23708000000000001</c:v>
                </c:pt>
                <c:pt idx="290">
                  <c:v>0.23723</c:v>
                </c:pt>
                <c:pt idx="291">
                  <c:v>0.23635999999999999</c:v>
                </c:pt>
                <c:pt idx="292">
                  <c:v>0.23413999999999999</c:v>
                </c:pt>
                <c:pt idx="293">
                  <c:v>0.23355999999999999</c:v>
                </c:pt>
                <c:pt idx="294">
                  <c:v>0.23674999999999999</c:v>
                </c:pt>
                <c:pt idx="295">
                  <c:v>0.24184</c:v>
                </c:pt>
                <c:pt idx="296">
                  <c:v>0.24389</c:v>
                </c:pt>
                <c:pt idx="297">
                  <c:v>0.24551000000000001</c:v>
                </c:pt>
                <c:pt idx="298">
                  <c:v>0.24745</c:v>
                </c:pt>
                <c:pt idx="299">
                  <c:v>0.24893999999999999</c:v>
                </c:pt>
                <c:pt idx="300">
                  <c:v>0.24989</c:v>
                </c:pt>
                <c:pt idx="301">
                  <c:v>0.25111</c:v>
                </c:pt>
                <c:pt idx="302">
                  <c:v>0.25334000000000001</c:v>
                </c:pt>
                <c:pt idx="303">
                  <c:v>0.25642999999999999</c:v>
                </c:pt>
                <c:pt idx="304">
                  <c:v>0.25923000000000002</c:v>
                </c:pt>
                <c:pt idx="305">
                  <c:v>0.26171</c:v>
                </c:pt>
                <c:pt idx="306">
                  <c:v>0.26455000000000001</c:v>
                </c:pt>
                <c:pt idx="307">
                  <c:v>0.26762000000000002</c:v>
                </c:pt>
                <c:pt idx="308">
                  <c:v>0.27078999999999998</c:v>
                </c:pt>
                <c:pt idx="309">
                  <c:v>0.27394000000000002</c:v>
                </c:pt>
                <c:pt idx="310">
                  <c:v>0.27687</c:v>
                </c:pt>
                <c:pt idx="311">
                  <c:v>0.27928999999999998</c:v>
                </c:pt>
                <c:pt idx="312">
                  <c:v>0.28081</c:v>
                </c:pt>
                <c:pt idx="313">
                  <c:v>0.28138000000000002</c:v>
                </c:pt>
                <c:pt idx="314">
                  <c:v>0.28419</c:v>
                </c:pt>
                <c:pt idx="315">
                  <c:v>0.31024000000000002</c:v>
                </c:pt>
                <c:pt idx="316">
                  <c:v>0.39885999999999999</c:v>
                </c:pt>
                <c:pt idx="317">
                  <c:v>0.47985</c:v>
                </c:pt>
                <c:pt idx="318">
                  <c:v>0.51454999999999995</c:v>
                </c:pt>
                <c:pt idx="319">
                  <c:v>0.53408999999999995</c:v>
                </c:pt>
                <c:pt idx="320">
                  <c:v>0.55767999999999995</c:v>
                </c:pt>
                <c:pt idx="321">
                  <c:v>0.59145999999999999</c:v>
                </c:pt>
                <c:pt idx="322">
                  <c:v>0.63815999999999995</c:v>
                </c:pt>
                <c:pt idx="323">
                  <c:v>0.70165</c:v>
                </c:pt>
                <c:pt idx="324">
                  <c:v>0.78900999999999999</c:v>
                </c:pt>
                <c:pt idx="325">
                  <c:v>0.91159999999999997</c:v>
                </c:pt>
                <c:pt idx="326">
                  <c:v>1.0886</c:v>
                </c:pt>
                <c:pt idx="327">
                  <c:v>1.3492999999999999</c:v>
                </c:pt>
                <c:pt idx="328">
                  <c:v>1.7286999999999999</c:v>
                </c:pt>
                <c:pt idx="329">
                  <c:v>2.1901999999999999</c:v>
                </c:pt>
                <c:pt idx="330">
                  <c:v>2.2323</c:v>
                </c:pt>
                <c:pt idx="331">
                  <c:v>1.6906000000000001</c:v>
                </c:pt>
                <c:pt idx="332">
                  <c:v>1.1471</c:v>
                </c:pt>
                <c:pt idx="333">
                  <c:v>0.80700000000000005</c:v>
                </c:pt>
                <c:pt idx="334">
                  <c:v>0.84716999999999998</c:v>
                </c:pt>
                <c:pt idx="335">
                  <c:v>1.0336000000000001</c:v>
                </c:pt>
                <c:pt idx="336">
                  <c:v>1.0022</c:v>
                </c:pt>
                <c:pt idx="337">
                  <c:v>0.89849000000000001</c:v>
                </c:pt>
                <c:pt idx="338">
                  <c:v>0.88593999999999995</c:v>
                </c:pt>
                <c:pt idx="339">
                  <c:v>0.95887</c:v>
                </c:pt>
                <c:pt idx="340">
                  <c:v>0.98097000000000001</c:v>
                </c:pt>
                <c:pt idx="341">
                  <c:v>1.0225</c:v>
                </c:pt>
                <c:pt idx="342">
                  <c:v>1.1755</c:v>
                </c:pt>
                <c:pt idx="343">
                  <c:v>1.3496999999999999</c:v>
                </c:pt>
                <c:pt idx="344">
                  <c:v>1.5193000000000001</c:v>
                </c:pt>
                <c:pt idx="345">
                  <c:v>1.7587999999999999</c:v>
                </c:pt>
                <c:pt idx="346">
                  <c:v>2.1294</c:v>
                </c:pt>
                <c:pt idx="347">
                  <c:v>2.7172000000000001</c:v>
                </c:pt>
                <c:pt idx="348">
                  <c:v>3.6802999999999999</c:v>
                </c:pt>
                <c:pt idx="349">
                  <c:v>5.2937000000000003</c:v>
                </c:pt>
                <c:pt idx="350">
                  <c:v>7.7579000000000002</c:v>
                </c:pt>
                <c:pt idx="351">
                  <c:v>9.8614999999999995</c:v>
                </c:pt>
                <c:pt idx="352">
                  <c:v>9.8330000000000002</c:v>
                </c:pt>
                <c:pt idx="353">
                  <c:v>9.1568000000000005</c:v>
                </c:pt>
                <c:pt idx="354">
                  <c:v>8.9938000000000002</c:v>
                </c:pt>
                <c:pt idx="355">
                  <c:v>9.5045000000000002</c:v>
                </c:pt>
                <c:pt idx="356" formatCode="General">
                  <c:v>10.468999999999999</c:v>
                </c:pt>
                <c:pt idx="357" formatCode="General">
                  <c:v>11.519</c:v>
                </c:pt>
                <c:pt idx="358" formatCode="General">
                  <c:v>11.064</c:v>
                </c:pt>
                <c:pt idx="359">
                  <c:v>8.8127999999999993</c:v>
                </c:pt>
                <c:pt idx="360">
                  <c:v>6.1935000000000002</c:v>
                </c:pt>
                <c:pt idx="361">
                  <c:v>3.9039000000000001</c:v>
                </c:pt>
                <c:pt idx="362">
                  <c:v>2.2248999999999999</c:v>
                </c:pt>
                <c:pt idx="363">
                  <c:v>1.6475</c:v>
                </c:pt>
                <c:pt idx="364">
                  <c:v>1.7037</c:v>
                </c:pt>
                <c:pt idx="365">
                  <c:v>1.4618</c:v>
                </c:pt>
                <c:pt idx="366">
                  <c:v>0.98336000000000001</c:v>
                </c:pt>
                <c:pt idx="367">
                  <c:v>0.67408999999999997</c:v>
                </c:pt>
                <c:pt idx="368">
                  <c:v>0.55210999999999999</c:v>
                </c:pt>
                <c:pt idx="369">
                  <c:v>0.51261999999999996</c:v>
                </c:pt>
                <c:pt idx="370">
                  <c:v>0.46983999999999998</c:v>
                </c:pt>
                <c:pt idx="371">
                  <c:v>0.39340000000000003</c:v>
                </c:pt>
                <c:pt idx="372">
                  <c:v>0.28645999999999999</c:v>
                </c:pt>
                <c:pt idx="373">
                  <c:v>0.22123000000000001</c:v>
                </c:pt>
                <c:pt idx="374">
                  <c:v>0.22792000000000001</c:v>
                </c:pt>
                <c:pt idx="375">
                  <c:v>0.27850999999999998</c:v>
                </c:pt>
                <c:pt idx="376">
                  <c:v>0.29994999999999999</c:v>
                </c:pt>
                <c:pt idx="377">
                  <c:v>0.26608999999999999</c:v>
                </c:pt>
                <c:pt idx="378">
                  <c:v>0.22322</c:v>
                </c:pt>
                <c:pt idx="379">
                  <c:v>0.19208</c:v>
                </c:pt>
                <c:pt idx="380">
                  <c:v>0.17956</c:v>
                </c:pt>
                <c:pt idx="381">
                  <c:v>0.18113000000000001</c:v>
                </c:pt>
                <c:pt idx="382">
                  <c:v>0.17738000000000001</c:v>
                </c:pt>
                <c:pt idx="383">
                  <c:v>0.16975000000000001</c:v>
                </c:pt>
                <c:pt idx="384">
                  <c:v>0.16270000000000001</c:v>
                </c:pt>
                <c:pt idx="385">
                  <c:v>0.15786</c:v>
                </c:pt>
                <c:pt idx="386">
                  <c:v>0.15543000000000001</c:v>
                </c:pt>
                <c:pt idx="387">
                  <c:v>0.15436</c:v>
                </c:pt>
                <c:pt idx="388">
                  <c:v>0.15398999999999999</c:v>
                </c:pt>
                <c:pt idx="389">
                  <c:v>0.15398999999999999</c:v>
                </c:pt>
                <c:pt idx="390">
                  <c:v>0.15445999999999999</c:v>
                </c:pt>
                <c:pt idx="391">
                  <c:v>0.15726000000000001</c:v>
                </c:pt>
                <c:pt idx="392">
                  <c:v>0.16936000000000001</c:v>
                </c:pt>
                <c:pt idx="393">
                  <c:v>0.19788</c:v>
                </c:pt>
                <c:pt idx="394">
                  <c:v>0.22836000000000001</c:v>
                </c:pt>
                <c:pt idx="395">
                  <c:v>0.24604999999999999</c:v>
                </c:pt>
                <c:pt idx="396">
                  <c:v>0.25303999999999999</c:v>
                </c:pt>
                <c:pt idx="397">
                  <c:v>0.25633</c:v>
                </c:pt>
                <c:pt idx="398">
                  <c:v>0.25956000000000001</c:v>
                </c:pt>
                <c:pt idx="399">
                  <c:v>0.26384999999999997</c:v>
                </c:pt>
                <c:pt idx="400">
                  <c:v>0.26704</c:v>
                </c:pt>
                <c:pt idx="401">
                  <c:v>0.26296999999999998</c:v>
                </c:pt>
                <c:pt idx="402">
                  <c:v>0.24973999999999999</c:v>
                </c:pt>
                <c:pt idx="403">
                  <c:v>0.24288000000000001</c:v>
                </c:pt>
                <c:pt idx="404">
                  <c:v>0.26268000000000002</c:v>
                </c:pt>
                <c:pt idx="405">
                  <c:v>0.35032999999999997</c:v>
                </c:pt>
                <c:pt idx="406">
                  <c:v>0.56991999999999998</c:v>
                </c:pt>
                <c:pt idx="407">
                  <c:v>0.89305999999999996</c:v>
                </c:pt>
                <c:pt idx="408" formatCode="General">
                  <c:v>1.1353</c:v>
                </c:pt>
                <c:pt idx="409" formatCode="General">
                  <c:v>1.2799</c:v>
                </c:pt>
                <c:pt idx="410" formatCode="General">
                  <c:v>1.4316</c:v>
                </c:pt>
                <c:pt idx="411" formatCode="General">
                  <c:v>1.6365000000000001</c:v>
                </c:pt>
                <c:pt idx="412" formatCode="General">
                  <c:v>1.899</c:v>
                </c:pt>
                <c:pt idx="413" formatCode="General">
                  <c:v>2.1625000000000001</c:v>
                </c:pt>
                <c:pt idx="414" formatCode="General">
                  <c:v>2.2433999999999998</c:v>
                </c:pt>
                <c:pt idx="415" formatCode="General">
                  <c:v>1.9383999999999999</c:v>
                </c:pt>
                <c:pt idx="416" formatCode="General">
                  <c:v>1.4851000000000001</c:v>
                </c:pt>
                <c:pt idx="417" formatCode="General">
                  <c:v>1.1132</c:v>
                </c:pt>
                <c:pt idx="418" formatCode="General">
                  <c:v>0.83006999999999997</c:v>
                </c:pt>
                <c:pt idx="419" formatCode="General">
                  <c:v>0.57752999999999999</c:v>
                </c:pt>
                <c:pt idx="420" formatCode="General">
                  <c:v>0.33818999999999999</c:v>
                </c:pt>
                <c:pt idx="421" formatCode="General">
                  <c:v>0.23719999999999999</c:v>
                </c:pt>
                <c:pt idx="422" formatCode="General">
                  <c:v>0.29536000000000001</c:v>
                </c:pt>
                <c:pt idx="423" formatCode="General">
                  <c:v>0.35819000000000001</c:v>
                </c:pt>
                <c:pt idx="424" formatCode="General">
                  <c:v>0.35518</c:v>
                </c:pt>
                <c:pt idx="425" formatCode="General">
                  <c:v>0.29258000000000001</c:v>
                </c:pt>
                <c:pt idx="426" formatCode="General">
                  <c:v>0.21301</c:v>
                </c:pt>
                <c:pt idx="427" formatCode="General">
                  <c:v>0.13519</c:v>
                </c:pt>
                <c:pt idx="428" formatCode="General">
                  <c:v>0.13997000000000001</c:v>
                </c:pt>
                <c:pt idx="429" formatCode="General">
                  <c:v>0.33401999999999998</c:v>
                </c:pt>
                <c:pt idx="430" formatCode="General">
                  <c:v>0.59501000000000004</c:v>
                </c:pt>
                <c:pt idx="431" formatCode="General">
                  <c:v>0.88454999999999995</c:v>
                </c:pt>
                <c:pt idx="432" formatCode="General">
                  <c:v>1.2034</c:v>
                </c:pt>
                <c:pt idx="433" formatCode="General">
                  <c:v>1.4330000000000001</c:v>
                </c:pt>
                <c:pt idx="434" formatCode="General">
                  <c:v>1.421</c:v>
                </c:pt>
                <c:pt idx="435" formatCode="General">
                  <c:v>1.2857000000000001</c:v>
                </c:pt>
                <c:pt idx="436" formatCode="General">
                  <c:v>1.206</c:v>
                </c:pt>
                <c:pt idx="437" formatCode="General">
                  <c:v>1.1664000000000001</c:v>
                </c:pt>
                <c:pt idx="438" formatCode="General">
                  <c:v>1.0912999999999999</c:v>
                </c:pt>
                <c:pt idx="439" formatCode="General">
                  <c:v>1.0182</c:v>
                </c:pt>
                <c:pt idx="440" formatCode="General">
                  <c:v>0.97070999999999996</c:v>
                </c:pt>
                <c:pt idx="441" formatCode="General">
                  <c:v>0.93850999999999996</c:v>
                </c:pt>
                <c:pt idx="442" formatCode="General">
                  <c:v>0.88902999999999999</c:v>
                </c:pt>
                <c:pt idx="443" formatCode="General">
                  <c:v>0.82421999999999995</c:v>
                </c:pt>
                <c:pt idx="444" formatCode="General">
                  <c:v>0.78271000000000002</c:v>
                </c:pt>
                <c:pt idx="445" formatCode="General">
                  <c:v>0.71955999999999998</c:v>
                </c:pt>
                <c:pt idx="446" formatCode="General">
                  <c:v>0.59565000000000001</c:v>
                </c:pt>
                <c:pt idx="447" formatCode="General">
                  <c:v>0.46725</c:v>
                </c:pt>
                <c:pt idx="448" formatCode="General">
                  <c:v>0.38213000000000003</c:v>
                </c:pt>
                <c:pt idx="449" formatCode="General">
                  <c:v>0.32235999999999998</c:v>
                </c:pt>
                <c:pt idx="450" formatCode="General">
                  <c:v>0.24656</c:v>
                </c:pt>
                <c:pt idx="451" formatCode="General">
                  <c:v>0.16900000000000001</c:v>
                </c:pt>
                <c:pt idx="452" formatCode="General">
                  <c:v>0.1145</c:v>
                </c:pt>
                <c:pt idx="453" formatCode="General">
                  <c:v>0.11357</c:v>
                </c:pt>
                <c:pt idx="454" formatCode="General">
                  <c:v>0.16156000000000001</c:v>
                </c:pt>
                <c:pt idx="455" formatCode="General">
                  <c:v>0.20377000000000001</c:v>
                </c:pt>
                <c:pt idx="456" formatCode="General">
                  <c:v>0.23752999999999999</c:v>
                </c:pt>
                <c:pt idx="457" formatCode="General">
                  <c:v>0.27289000000000002</c:v>
                </c:pt>
                <c:pt idx="458" formatCode="General">
                  <c:v>0.26332</c:v>
                </c:pt>
                <c:pt idx="459" formatCode="General">
                  <c:v>0.23330999999999999</c:v>
                </c:pt>
                <c:pt idx="460" formatCode="General">
                  <c:v>0.23508000000000001</c:v>
                </c:pt>
                <c:pt idx="461" formatCode="General">
                  <c:v>0.28799999999999998</c:v>
                </c:pt>
                <c:pt idx="462" formatCode="General">
                  <c:v>0.35925000000000001</c:v>
                </c:pt>
                <c:pt idx="463" formatCode="General">
                  <c:v>0.42323</c:v>
                </c:pt>
                <c:pt idx="464" formatCode="General">
                  <c:v>0.49187999999999998</c:v>
                </c:pt>
                <c:pt idx="465" formatCode="General">
                  <c:v>0.58113000000000004</c:v>
                </c:pt>
                <c:pt idx="466" formatCode="General">
                  <c:v>0.67996999999999996</c:v>
                </c:pt>
                <c:pt idx="467" formatCode="General">
                  <c:v>0.71133999999999997</c:v>
                </c:pt>
                <c:pt idx="468" formatCode="General">
                  <c:v>0.58989999999999998</c:v>
                </c:pt>
                <c:pt idx="469" formatCode="General">
                  <c:v>0.38444</c:v>
                </c:pt>
                <c:pt idx="470" formatCode="General">
                  <c:v>0.21576999999999999</c:v>
                </c:pt>
                <c:pt idx="471" formatCode="General">
                  <c:v>0.11254</c:v>
                </c:pt>
                <c:pt idx="472">
                  <c:v>5.7901000000000001E-2</c:v>
                </c:pt>
                <c:pt idx="473">
                  <c:v>3.1310999999999999E-2</c:v>
                </c:pt>
                <c:pt idx="474">
                  <c:v>1.8089999999999998E-2</c:v>
                </c:pt>
                <c:pt idx="475">
                  <c:v>1.106E-2</c:v>
                </c:pt>
                <c:pt idx="476">
                  <c:v>7.7530999999999997E-3</c:v>
                </c:pt>
                <c:pt idx="477">
                  <c:v>6.1942999999999998E-3</c:v>
                </c:pt>
                <c:pt idx="478">
                  <c:v>4.8669000000000004E-3</c:v>
                </c:pt>
                <c:pt idx="479">
                  <c:v>3.7743999999999998E-3</c:v>
                </c:pt>
                <c:pt idx="480">
                  <c:v>3.2598000000000002E-3</c:v>
                </c:pt>
                <c:pt idx="481">
                  <c:v>3.1787E-3</c:v>
                </c:pt>
                <c:pt idx="482">
                  <c:v>3.3270000000000001E-3</c:v>
                </c:pt>
                <c:pt idx="483">
                  <c:v>3.7036E-3</c:v>
                </c:pt>
                <c:pt idx="484">
                  <c:v>4.5025000000000004E-3</c:v>
                </c:pt>
                <c:pt idx="485">
                  <c:v>6.0921999999999999E-3</c:v>
                </c:pt>
                <c:pt idx="486">
                  <c:v>8.7802000000000002E-3</c:v>
                </c:pt>
                <c:pt idx="487">
                  <c:v>1.2756E-2</c:v>
                </c:pt>
                <c:pt idx="488">
                  <c:v>1.8055000000000002E-2</c:v>
                </c:pt>
                <c:pt idx="489">
                  <c:v>2.4313999999999999E-2</c:v>
                </c:pt>
                <c:pt idx="490">
                  <c:v>3.0133E-2</c:v>
                </c:pt>
                <c:pt idx="491">
                  <c:v>3.3723999999999997E-2</c:v>
                </c:pt>
                <c:pt idx="492">
                  <c:v>3.5078999999999999E-2</c:v>
                </c:pt>
                <c:pt idx="493">
                  <c:v>3.3917000000000003E-2</c:v>
                </c:pt>
                <c:pt idx="494">
                  <c:v>3.0818000000000002E-2</c:v>
                </c:pt>
                <c:pt idx="495">
                  <c:v>2.7108E-2</c:v>
                </c:pt>
                <c:pt idx="496">
                  <c:v>2.3518000000000001E-2</c:v>
                </c:pt>
                <c:pt idx="497">
                  <c:v>2.0459000000000001E-2</c:v>
                </c:pt>
                <c:pt idx="498">
                  <c:v>1.7892000000000002E-2</c:v>
                </c:pt>
                <c:pt idx="499">
                  <c:v>1.5469999999999999E-2</c:v>
                </c:pt>
              </c:numCache>
            </c:numRef>
          </c:yVal>
          <c:smooth val="1"/>
          <c:extLst>
            <c:ext xmlns:c16="http://schemas.microsoft.com/office/drawing/2014/chart" uri="{C3380CC4-5D6E-409C-BE32-E72D297353CC}">
              <c16:uniqueId val="{00000002-EFDA-4FF8-BFAD-23B4BCD8AF05}"/>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b="1" i="0" cap="small" baseline="0" dirty="0" err="1">
                <a:effectLst/>
              </a:rPr>
              <a:t>Harmonic</a:t>
            </a:r>
            <a:r>
              <a:rPr lang="fr-FR" sz="1000" b="1" i="0" cap="small" baseline="0" dirty="0">
                <a:effectLst/>
              </a:rPr>
              <a:t> </a:t>
            </a:r>
            <a:r>
              <a:rPr lang="fr-FR" sz="1000" b="1" i="0" cap="small" baseline="0" dirty="0" err="1">
                <a:effectLst/>
              </a:rPr>
              <a:t>Response</a:t>
            </a:r>
            <a:r>
              <a:rPr lang="fr-FR" sz="1000" b="1" i="0" cap="small" baseline="0" dirty="0">
                <a:effectLst/>
              </a:rPr>
              <a:t> of a 500 m </a:t>
            </a:r>
            <a:r>
              <a:rPr lang="fr-FR" sz="1000" b="1" i="0" cap="small" baseline="0" dirty="0" err="1">
                <a:effectLst/>
              </a:rPr>
              <a:t>Beam</a:t>
            </a:r>
            <a:r>
              <a:rPr lang="fr-FR" sz="1000" b="1" i="0" cap="small" baseline="0" dirty="0">
                <a:effectLst/>
              </a:rPr>
              <a:t> Pipe Under 1 mm Transverse (Y) Excitation</a:t>
            </a:r>
            <a:br>
              <a:rPr lang="fr-FR" sz="1000" b="1" i="0" cap="small" baseline="0" dirty="0">
                <a:effectLst/>
              </a:rPr>
            </a:br>
            <a:r>
              <a:rPr lang="fr-FR" sz="1000" b="1" i="0" cap="small" baseline="0" dirty="0">
                <a:effectLst/>
              </a:rPr>
              <a:t>Transfer </a:t>
            </a:r>
            <a:r>
              <a:rPr lang="fr-FR" sz="1000" b="1" i="0" cap="small" baseline="0" dirty="0" err="1">
                <a:effectLst/>
              </a:rPr>
              <a:t>Functions</a:t>
            </a:r>
            <a:r>
              <a:rPr lang="fr-FR" sz="1000" b="1" i="0" cap="small" baseline="0" dirty="0">
                <a:effectLst/>
              </a:rPr>
              <a:t> of the </a:t>
            </a:r>
            <a:r>
              <a:rPr lang="fr-FR" sz="1000" b="1" i="0" cap="small" baseline="0" dirty="0" err="1">
                <a:effectLst/>
              </a:rPr>
              <a:t>Lower</a:t>
            </a:r>
            <a:r>
              <a:rPr lang="fr-FR" sz="1000" b="1" i="0" cap="small" baseline="0" dirty="0">
                <a:effectLst/>
              </a:rPr>
              <a:t> Baffle</a:t>
            </a:r>
            <a:endParaRPr lang="fr-FR" sz="10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Axis)'!$E$3:$E$502</c:f>
              <c:numCache>
                <c:formatCode>0.00E+00</c:formatCode>
                <c:ptCount val="500"/>
                <c:pt idx="0">
                  <c:v>3.1526999999999999E-6</c:v>
                </c:pt>
                <c:pt idx="1">
                  <c:v>3.3405E-6</c:v>
                </c:pt>
                <c:pt idx="2">
                  <c:v>3.6600000000000001E-6</c:v>
                </c:pt>
                <c:pt idx="3">
                  <c:v>4.121E-6</c:v>
                </c:pt>
                <c:pt idx="4">
                  <c:v>4.7383E-6</c:v>
                </c:pt>
                <c:pt idx="5">
                  <c:v>5.5323999999999998E-6</c:v>
                </c:pt>
                <c:pt idx="6">
                  <c:v>6.5309999999999998E-6</c:v>
                </c:pt>
                <c:pt idx="7">
                  <c:v>7.7716000000000003E-6</c:v>
                </c:pt>
                <c:pt idx="8">
                  <c:v>9.3036000000000002E-6</c:v>
                </c:pt>
                <c:pt idx="9">
                  <c:v>1.1194E-5</c:v>
                </c:pt>
                <c:pt idx="10">
                  <c:v>1.3534E-5</c:v>
                </c:pt>
                <c:pt idx="11">
                  <c:v>1.6450999999999999E-5</c:v>
                </c:pt>
                <c:pt idx="12">
                  <c:v>2.0126E-5</c:v>
                </c:pt>
                <c:pt idx="13">
                  <c:v>2.4820999999999998E-5</c:v>
                </c:pt>
                <c:pt idx="14">
                  <c:v>3.0933999999999999E-5</c:v>
                </c:pt>
                <c:pt idx="15">
                  <c:v>3.9051999999999998E-5</c:v>
                </c:pt>
                <c:pt idx="16">
                  <c:v>4.9920000000000003E-5</c:v>
                </c:pt>
                <c:pt idx="17">
                  <c:v>6.2897000000000004E-5</c:v>
                </c:pt>
                <c:pt idx="18">
                  <c:v>4.8282999999999998E-5</c:v>
                </c:pt>
                <c:pt idx="19">
                  <c:v>4.0296999999999998E-3</c:v>
                </c:pt>
                <c:pt idx="20">
                  <c:v>7.1686000000000004E-4</c:v>
                </c:pt>
                <c:pt idx="21">
                  <c:v>1.9018999999999999E-4</c:v>
                </c:pt>
                <c:pt idx="22">
                  <c:v>9.6036E-5</c:v>
                </c:pt>
                <c:pt idx="23">
                  <c:v>5.3177000000000003E-5</c:v>
                </c:pt>
                <c:pt idx="24">
                  <c:v>2.5080999999999999E-5</c:v>
                </c:pt>
                <c:pt idx="25">
                  <c:v>3.5516999999999998E-6</c:v>
                </c:pt>
                <c:pt idx="26">
                  <c:v>1.6990000000000002E-5</c:v>
                </c:pt>
                <c:pt idx="27">
                  <c:v>2.6276999999999999E-5</c:v>
                </c:pt>
                <c:pt idx="28">
                  <c:v>3.4143000000000002E-5</c:v>
                </c:pt>
                <c:pt idx="29">
                  <c:v>9.2181999999999995E-4</c:v>
                </c:pt>
                <c:pt idx="30">
                  <c:v>6.0384999999999996E-4</c:v>
                </c:pt>
                <c:pt idx="31">
                  <c:v>6.9413999999999999E-4</c:v>
                </c:pt>
                <c:pt idx="32">
                  <c:v>1.0058000000000001E-3</c:v>
                </c:pt>
                <c:pt idx="33">
                  <c:v>1.7281E-3</c:v>
                </c:pt>
                <c:pt idx="34">
                  <c:v>4.2605999999999998E-3</c:v>
                </c:pt>
                <c:pt idx="35">
                  <c:v>1.0769000000000001E-2</c:v>
                </c:pt>
                <c:pt idx="36">
                  <c:v>2.2055999999999998E-3</c:v>
                </c:pt>
                <c:pt idx="37">
                  <c:v>4.7844000000000001E-4</c:v>
                </c:pt>
                <c:pt idx="38">
                  <c:v>5.3486000000000002E-3</c:v>
                </c:pt>
                <c:pt idx="39">
                  <c:v>1.7916000000000001E-2</c:v>
                </c:pt>
                <c:pt idx="40">
                  <c:v>2.9742999999999999E-2</c:v>
                </c:pt>
                <c:pt idx="41">
                  <c:v>1.7245E-2</c:v>
                </c:pt>
                <c:pt idx="42">
                  <c:v>2.043E-2</c:v>
                </c:pt>
                <c:pt idx="43">
                  <c:v>4.6189000000000001E-2</c:v>
                </c:pt>
                <c:pt idx="44">
                  <c:v>2.0469000000000001E-2</c:v>
                </c:pt>
                <c:pt idx="45">
                  <c:v>2.179E-2</c:v>
                </c:pt>
                <c:pt idx="46">
                  <c:v>1.46E-2</c:v>
                </c:pt>
                <c:pt idx="47">
                  <c:v>2.5184000000000002E-2</c:v>
                </c:pt>
                <c:pt idx="48" formatCode="General">
                  <c:v>0.26056000000000001</c:v>
                </c:pt>
                <c:pt idx="49" formatCode="General">
                  <c:v>0.28093000000000001</c:v>
                </c:pt>
                <c:pt idx="50">
                  <c:v>4.6239000000000002E-2</c:v>
                </c:pt>
                <c:pt idx="51">
                  <c:v>1.54E-2</c:v>
                </c:pt>
                <c:pt idx="52">
                  <c:v>7.3401999999999998E-3</c:v>
                </c:pt>
                <c:pt idx="53">
                  <c:v>3.9490999999999997E-3</c:v>
                </c:pt>
                <c:pt idx="54">
                  <c:v>2.0776000000000002E-3</c:v>
                </c:pt>
                <c:pt idx="55">
                  <c:v>7.6053999999999998E-4</c:v>
                </c:pt>
                <c:pt idx="56">
                  <c:v>1.1854999999999999E-3</c:v>
                </c:pt>
                <c:pt idx="57">
                  <c:v>6.8699E-3</c:v>
                </c:pt>
                <c:pt idx="58">
                  <c:v>6.7174000000000001E-3</c:v>
                </c:pt>
                <c:pt idx="59">
                  <c:v>3.2688000000000001E-3</c:v>
                </c:pt>
                <c:pt idx="60">
                  <c:v>2.1746000000000001E-3</c:v>
                </c:pt>
                <c:pt idx="61">
                  <c:v>1.0533999999999999E-3</c:v>
                </c:pt>
                <c:pt idx="62">
                  <c:v>1.0640000000000001E-3</c:v>
                </c:pt>
                <c:pt idx="63">
                  <c:v>8.4015999999999995E-4</c:v>
                </c:pt>
                <c:pt idx="64">
                  <c:v>6.3047999999999999E-4</c:v>
                </c:pt>
                <c:pt idx="65">
                  <c:v>3.8757E-4</c:v>
                </c:pt>
                <c:pt idx="66">
                  <c:v>3.3248000000000002E-4</c:v>
                </c:pt>
                <c:pt idx="67">
                  <c:v>2.7104E-3</c:v>
                </c:pt>
                <c:pt idx="68">
                  <c:v>1.4970999999999999E-3</c:v>
                </c:pt>
                <c:pt idx="69">
                  <c:v>1.0411000000000001E-3</c:v>
                </c:pt>
                <c:pt idx="70">
                  <c:v>8.4374999999999999E-4</c:v>
                </c:pt>
                <c:pt idx="71">
                  <c:v>6.8484999999999998E-4</c:v>
                </c:pt>
                <c:pt idx="72">
                  <c:v>5.8518999999999997E-4</c:v>
                </c:pt>
                <c:pt idx="73">
                  <c:v>5.0463000000000005E-4</c:v>
                </c:pt>
                <c:pt idx="74">
                  <c:v>3.9539000000000002E-4</c:v>
                </c:pt>
                <c:pt idx="75">
                  <c:v>2.9773000000000001E-4</c:v>
                </c:pt>
                <c:pt idx="76">
                  <c:v>1.2068999999999999E-3</c:v>
                </c:pt>
                <c:pt idx="77">
                  <c:v>8.1384999999999997E-4</c:v>
                </c:pt>
                <c:pt idx="78">
                  <c:v>6.7955999999999995E-4</c:v>
                </c:pt>
                <c:pt idx="79">
                  <c:v>6.1331000000000005E-4</c:v>
                </c:pt>
                <c:pt idx="80">
                  <c:v>5.6692000000000005E-4</c:v>
                </c:pt>
                <c:pt idx="81">
                  <c:v>5.1676000000000001E-4</c:v>
                </c:pt>
                <c:pt idx="82">
                  <c:v>4.8047999999999998E-4</c:v>
                </c:pt>
                <c:pt idx="83">
                  <c:v>7.0131999999999996E-4</c:v>
                </c:pt>
                <c:pt idx="84">
                  <c:v>6.3135000000000003E-4</c:v>
                </c:pt>
                <c:pt idx="85">
                  <c:v>6.0652000000000004E-4</c:v>
                </c:pt>
                <c:pt idx="86">
                  <c:v>5.9787999999999996E-4</c:v>
                </c:pt>
                <c:pt idx="87">
                  <c:v>5.9708999999999999E-4</c:v>
                </c:pt>
                <c:pt idx="88">
                  <c:v>6.0132999999999996E-4</c:v>
                </c:pt>
                <c:pt idx="89">
                  <c:v>6.0908999999999996E-4</c:v>
                </c:pt>
                <c:pt idx="90">
                  <c:v>6.1824000000000004E-4</c:v>
                </c:pt>
                <c:pt idx="91">
                  <c:v>6.4815000000000001E-4</c:v>
                </c:pt>
                <c:pt idx="92">
                  <c:v>6.6310999999999996E-4</c:v>
                </c:pt>
                <c:pt idx="93">
                  <c:v>7.1460000000000002E-4</c:v>
                </c:pt>
                <c:pt idx="94">
                  <c:v>7.4960999999999995E-4</c:v>
                </c:pt>
                <c:pt idx="95">
                  <c:v>7.8474999999999997E-4</c:v>
                </c:pt>
                <c:pt idx="96">
                  <c:v>8.2903999999999996E-4</c:v>
                </c:pt>
                <c:pt idx="97">
                  <c:v>8.8102999999999999E-4</c:v>
                </c:pt>
                <c:pt idx="98">
                  <c:v>9.3848E-4</c:v>
                </c:pt>
                <c:pt idx="99">
                  <c:v>9.9386000000000006E-4</c:v>
                </c:pt>
                <c:pt idx="100">
                  <c:v>1.0214E-3</c:v>
                </c:pt>
                <c:pt idx="101">
                  <c:v>9.4419000000000002E-4</c:v>
                </c:pt>
                <c:pt idx="102">
                  <c:v>1.5024000000000001E-3</c:v>
                </c:pt>
                <c:pt idx="103">
                  <c:v>6.6699000000000003E-3</c:v>
                </c:pt>
                <c:pt idx="104">
                  <c:v>1.1801000000000001E-2</c:v>
                </c:pt>
                <c:pt idx="105">
                  <c:v>2.2190999999999999E-2</c:v>
                </c:pt>
                <c:pt idx="106">
                  <c:v>9.3177999999999993E-3</c:v>
                </c:pt>
                <c:pt idx="107">
                  <c:v>4.3087999999999998E-3</c:v>
                </c:pt>
                <c:pt idx="108">
                  <c:v>2.2260000000000001E-3</c:v>
                </c:pt>
                <c:pt idx="109">
                  <c:v>1.4337E-3</c:v>
                </c:pt>
                <c:pt idx="110">
                  <c:v>8.7768000000000004E-4</c:v>
                </c:pt>
                <c:pt idx="111">
                  <c:v>2.7414000000000002E-3</c:v>
                </c:pt>
                <c:pt idx="112">
                  <c:v>3.1007999999999999E-3</c:v>
                </c:pt>
                <c:pt idx="113">
                  <c:v>1.7832E-3</c:v>
                </c:pt>
                <c:pt idx="114">
                  <c:v>1.4748000000000001E-3</c:v>
                </c:pt>
                <c:pt idx="115">
                  <c:v>1.2026999999999999E-3</c:v>
                </c:pt>
                <c:pt idx="116">
                  <c:v>1.0628E-3</c:v>
                </c:pt>
                <c:pt idx="117">
                  <c:v>9.9576999999999999E-4</c:v>
                </c:pt>
                <c:pt idx="118">
                  <c:v>8.7126E-4</c:v>
                </c:pt>
                <c:pt idx="119">
                  <c:v>8.2255999999999996E-4</c:v>
                </c:pt>
                <c:pt idx="120">
                  <c:v>8.0636E-4</c:v>
                </c:pt>
                <c:pt idx="121">
                  <c:v>7.3107999999999995E-4</c:v>
                </c:pt>
                <c:pt idx="122">
                  <c:v>6.8309999999999996E-4</c:v>
                </c:pt>
                <c:pt idx="123">
                  <c:v>6.3986000000000002E-4</c:v>
                </c:pt>
                <c:pt idx="124">
                  <c:v>5.9624000000000005E-4</c:v>
                </c:pt>
                <c:pt idx="125">
                  <c:v>5.4131000000000003E-4</c:v>
                </c:pt>
                <c:pt idx="126">
                  <c:v>4.5681999999999998E-4</c:v>
                </c:pt>
                <c:pt idx="127">
                  <c:v>1.1326999999999999E-3</c:v>
                </c:pt>
                <c:pt idx="128">
                  <c:v>1.0721999999999999E-3</c:v>
                </c:pt>
                <c:pt idx="129">
                  <c:v>7.3054999999999995E-4</c:v>
                </c:pt>
                <c:pt idx="130">
                  <c:v>9.4675E-4</c:v>
                </c:pt>
                <c:pt idx="131">
                  <c:v>1.4940999999999999E-3</c:v>
                </c:pt>
                <c:pt idx="132">
                  <c:v>1.7949000000000001E-3</c:v>
                </c:pt>
                <c:pt idx="133">
                  <c:v>1.1356999999999999E-3</c:v>
                </c:pt>
                <c:pt idx="134">
                  <c:v>9.2305999999999996E-4</c:v>
                </c:pt>
                <c:pt idx="135">
                  <c:v>3.6298999999999999E-4</c:v>
                </c:pt>
                <c:pt idx="136">
                  <c:v>1.4614000000000001E-4</c:v>
                </c:pt>
                <c:pt idx="137">
                  <c:v>8.1081000000000005E-5</c:v>
                </c:pt>
                <c:pt idx="138">
                  <c:v>1.8159E-4</c:v>
                </c:pt>
                <c:pt idx="139">
                  <c:v>3.6165999999999998E-4</c:v>
                </c:pt>
                <c:pt idx="140">
                  <c:v>5.0721000000000002E-4</c:v>
                </c:pt>
                <c:pt idx="141">
                  <c:v>2.2792999999999999E-4</c:v>
                </c:pt>
                <c:pt idx="142">
                  <c:v>1.7631E-4</c:v>
                </c:pt>
                <c:pt idx="143">
                  <c:v>1.34E-4</c:v>
                </c:pt>
                <c:pt idx="144">
                  <c:v>2.3457E-4</c:v>
                </c:pt>
                <c:pt idx="145">
                  <c:v>3.8050999999999997E-4</c:v>
                </c:pt>
                <c:pt idx="146">
                  <c:v>5.6758000000000004E-4</c:v>
                </c:pt>
                <c:pt idx="147">
                  <c:v>8.2357000000000003E-4</c:v>
                </c:pt>
                <c:pt idx="148">
                  <c:v>1.1826E-3</c:v>
                </c:pt>
                <c:pt idx="149">
                  <c:v>1.8175000000000001E-3</c:v>
                </c:pt>
                <c:pt idx="150">
                  <c:v>2.9949999999999998E-3</c:v>
                </c:pt>
                <c:pt idx="151">
                  <c:v>6.522E-3</c:v>
                </c:pt>
                <c:pt idx="152">
                  <c:v>8.8252000000000001E-3</c:v>
                </c:pt>
                <c:pt idx="153">
                  <c:v>7.3969999999999999E-3</c:v>
                </c:pt>
                <c:pt idx="154">
                  <c:v>6.1326999999999996E-3</c:v>
                </c:pt>
                <c:pt idx="155">
                  <c:v>4.7781999999999998E-3</c:v>
                </c:pt>
                <c:pt idx="156">
                  <c:v>4.8122E-3</c:v>
                </c:pt>
                <c:pt idx="157">
                  <c:v>5.3946000000000003E-3</c:v>
                </c:pt>
                <c:pt idx="158">
                  <c:v>5.1966E-3</c:v>
                </c:pt>
                <c:pt idx="159">
                  <c:v>7.3279E-3</c:v>
                </c:pt>
                <c:pt idx="160">
                  <c:v>6.2153E-3</c:v>
                </c:pt>
                <c:pt idx="161">
                  <c:v>5.3636999999999999E-3</c:v>
                </c:pt>
                <c:pt idx="162">
                  <c:v>4.8116000000000001E-3</c:v>
                </c:pt>
                <c:pt idx="163">
                  <c:v>4.3007000000000002E-3</c:v>
                </c:pt>
                <c:pt idx="164">
                  <c:v>3.8298999999999998E-3</c:v>
                </c:pt>
                <c:pt idx="165">
                  <c:v>4.8462000000000002E-3</c:v>
                </c:pt>
                <c:pt idx="166">
                  <c:v>4.4529000000000001E-3</c:v>
                </c:pt>
                <c:pt idx="167">
                  <c:v>6.0130000000000001E-3</c:v>
                </c:pt>
                <c:pt idx="168">
                  <c:v>7.0071999999999999E-3</c:v>
                </c:pt>
                <c:pt idx="169">
                  <c:v>1.8308999999999999E-2</c:v>
                </c:pt>
                <c:pt idx="170">
                  <c:v>5.7328999999999998E-2</c:v>
                </c:pt>
                <c:pt idx="171" formatCode="General">
                  <c:v>0.19148999999999999</c:v>
                </c:pt>
                <c:pt idx="172" formatCode="General">
                  <c:v>0.40749999999999997</c:v>
                </c:pt>
                <c:pt idx="173" formatCode="General">
                  <c:v>0.61507000000000001</c:v>
                </c:pt>
                <c:pt idx="174" formatCode="General">
                  <c:v>0.67949999999999999</c:v>
                </c:pt>
                <c:pt idx="175" formatCode="General">
                  <c:v>0.39961999999999998</c:v>
                </c:pt>
                <c:pt idx="176" formatCode="General">
                  <c:v>0.32647999999999999</c:v>
                </c:pt>
                <c:pt idx="177" formatCode="General">
                  <c:v>0.3322</c:v>
                </c:pt>
                <c:pt idx="178" formatCode="General">
                  <c:v>0.27540999999999999</c:v>
                </c:pt>
                <c:pt idx="179" formatCode="General">
                  <c:v>0.1234</c:v>
                </c:pt>
                <c:pt idx="180">
                  <c:v>6.1525999999999997E-2</c:v>
                </c:pt>
                <c:pt idx="181">
                  <c:v>3.5091999999999998E-2</c:v>
                </c:pt>
                <c:pt idx="182">
                  <c:v>2.2016999999999998E-2</c:v>
                </c:pt>
                <c:pt idx="183">
                  <c:v>1.7590999999999999E-2</c:v>
                </c:pt>
                <c:pt idx="184">
                  <c:v>1.3278999999999999E-2</c:v>
                </c:pt>
                <c:pt idx="185">
                  <c:v>9.3982000000000007E-3</c:v>
                </c:pt>
                <c:pt idx="186">
                  <c:v>9.3751000000000008E-3</c:v>
                </c:pt>
                <c:pt idx="187">
                  <c:v>7.2934000000000002E-3</c:v>
                </c:pt>
                <c:pt idx="188">
                  <c:v>5.5173000000000002E-3</c:v>
                </c:pt>
                <c:pt idx="189">
                  <c:v>4.2966999999999997E-3</c:v>
                </c:pt>
                <c:pt idx="190">
                  <c:v>3.8343000000000001E-3</c:v>
                </c:pt>
                <c:pt idx="191">
                  <c:v>3.5471999999999999E-3</c:v>
                </c:pt>
                <c:pt idx="192">
                  <c:v>2.5736999999999999E-3</c:v>
                </c:pt>
                <c:pt idx="193">
                  <c:v>1.9342999999999999E-3</c:v>
                </c:pt>
                <c:pt idx="194">
                  <c:v>1.4809999999999999E-3</c:v>
                </c:pt>
                <c:pt idx="195">
                  <c:v>1.5732999999999999E-3</c:v>
                </c:pt>
                <c:pt idx="196">
                  <c:v>3.2720000000000002E-3</c:v>
                </c:pt>
                <c:pt idx="197">
                  <c:v>3.3682999999999999E-3</c:v>
                </c:pt>
                <c:pt idx="198">
                  <c:v>2.6665E-3</c:v>
                </c:pt>
                <c:pt idx="199">
                  <c:v>2.1748000000000002E-3</c:v>
                </c:pt>
                <c:pt idx="200">
                  <c:v>1.8611000000000001E-3</c:v>
                </c:pt>
                <c:pt idx="201">
                  <c:v>1.6126999999999999E-3</c:v>
                </c:pt>
                <c:pt idx="202">
                  <c:v>1.4441E-3</c:v>
                </c:pt>
                <c:pt idx="203">
                  <c:v>1.3243E-3</c:v>
                </c:pt>
                <c:pt idx="204">
                  <c:v>1.2516000000000001E-3</c:v>
                </c:pt>
                <c:pt idx="205">
                  <c:v>1.1783E-3</c:v>
                </c:pt>
                <c:pt idx="206">
                  <c:v>1.119E-3</c:v>
                </c:pt>
                <c:pt idx="207">
                  <c:v>1.0832000000000001E-3</c:v>
                </c:pt>
                <c:pt idx="208">
                  <c:v>1.0771999999999999E-3</c:v>
                </c:pt>
                <c:pt idx="209">
                  <c:v>1.1150999999999999E-3</c:v>
                </c:pt>
                <c:pt idx="210">
                  <c:v>1.2102E-3</c:v>
                </c:pt>
                <c:pt idx="211">
                  <c:v>1.1596E-3</c:v>
                </c:pt>
                <c:pt idx="212">
                  <c:v>8.3164000000000003E-4</c:v>
                </c:pt>
                <c:pt idx="213">
                  <c:v>4.0161E-4</c:v>
                </c:pt>
                <c:pt idx="214">
                  <c:v>1.7636999999999999E-4</c:v>
                </c:pt>
                <c:pt idx="215">
                  <c:v>3.4266E-4</c:v>
                </c:pt>
                <c:pt idx="216">
                  <c:v>8.2496000000000002E-4</c:v>
                </c:pt>
                <c:pt idx="217">
                  <c:v>1.0556000000000001E-3</c:v>
                </c:pt>
                <c:pt idx="218">
                  <c:v>8.7586999999999995E-4</c:v>
                </c:pt>
                <c:pt idx="219">
                  <c:v>7.2955000000000003E-4</c:v>
                </c:pt>
                <c:pt idx="220">
                  <c:v>6.7002000000000001E-4</c:v>
                </c:pt>
                <c:pt idx="221">
                  <c:v>6.3323999999999997E-4</c:v>
                </c:pt>
                <c:pt idx="222">
                  <c:v>5.6901E-4</c:v>
                </c:pt>
                <c:pt idx="223">
                  <c:v>5.6532000000000002E-4</c:v>
                </c:pt>
                <c:pt idx="224">
                  <c:v>5.7558999999999996E-4</c:v>
                </c:pt>
                <c:pt idx="225">
                  <c:v>5.2913999999999999E-4</c:v>
                </c:pt>
                <c:pt idx="226">
                  <c:v>3.8680000000000002E-4</c:v>
                </c:pt>
                <c:pt idx="227">
                  <c:v>2.7237000000000002E-4</c:v>
                </c:pt>
                <c:pt idx="228">
                  <c:v>2.7438000000000001E-4</c:v>
                </c:pt>
                <c:pt idx="229">
                  <c:v>2.8917E-4</c:v>
                </c:pt>
                <c:pt idx="230">
                  <c:v>3.0400000000000002E-4</c:v>
                </c:pt>
                <c:pt idx="231">
                  <c:v>3.1618E-4</c:v>
                </c:pt>
                <c:pt idx="232">
                  <c:v>3.2641000000000001E-4</c:v>
                </c:pt>
                <c:pt idx="233">
                  <c:v>3.3582000000000002E-4</c:v>
                </c:pt>
                <c:pt idx="234">
                  <c:v>3.4515000000000001E-4</c:v>
                </c:pt>
                <c:pt idx="235">
                  <c:v>3.5489000000000001E-4</c:v>
                </c:pt>
                <c:pt idx="236">
                  <c:v>3.6526000000000001E-4</c:v>
                </c:pt>
                <c:pt idx="237">
                  <c:v>3.7628E-4</c:v>
                </c:pt>
                <c:pt idx="238">
                  <c:v>3.8758999999999999E-4</c:v>
                </c:pt>
                <c:pt idx="239">
                  <c:v>3.9821000000000002E-4</c:v>
                </c:pt>
                <c:pt idx="240">
                  <c:v>4.0632999999999999E-4</c:v>
                </c:pt>
                <c:pt idx="241">
                  <c:v>4.1216000000000001E-4</c:v>
                </c:pt>
                <c:pt idx="242">
                  <c:v>4.5381000000000002E-4</c:v>
                </c:pt>
                <c:pt idx="243">
                  <c:v>7.6289000000000001E-4</c:v>
                </c:pt>
                <c:pt idx="244">
                  <c:v>1.2865000000000001E-3</c:v>
                </c:pt>
                <c:pt idx="245">
                  <c:v>1.5962000000000001E-3</c:v>
                </c:pt>
                <c:pt idx="246">
                  <c:v>1.9177E-3</c:v>
                </c:pt>
                <c:pt idx="247">
                  <c:v>2.4707000000000002E-3</c:v>
                </c:pt>
                <c:pt idx="248">
                  <c:v>2.9377000000000001E-3</c:v>
                </c:pt>
                <c:pt idx="249">
                  <c:v>2.3111E-3</c:v>
                </c:pt>
                <c:pt idx="250">
                  <c:v>2.5737999999999998E-3</c:v>
                </c:pt>
                <c:pt idx="251">
                  <c:v>2.3058000000000002E-3</c:v>
                </c:pt>
                <c:pt idx="252">
                  <c:v>1.6498000000000001E-3</c:v>
                </c:pt>
                <c:pt idx="253">
                  <c:v>1.2239E-3</c:v>
                </c:pt>
                <c:pt idx="254">
                  <c:v>9.5845999999999995E-4</c:v>
                </c:pt>
                <c:pt idx="255">
                  <c:v>7.8207000000000005E-4</c:v>
                </c:pt>
                <c:pt idx="256">
                  <c:v>6.8358999999999998E-4</c:v>
                </c:pt>
                <c:pt idx="257">
                  <c:v>7.4715000000000003E-4</c:v>
                </c:pt>
                <c:pt idx="258">
                  <c:v>8.8865000000000005E-4</c:v>
                </c:pt>
                <c:pt idx="259">
                  <c:v>6.7882000000000001E-4</c:v>
                </c:pt>
                <c:pt idx="260">
                  <c:v>3.9122000000000001E-4</c:v>
                </c:pt>
                <c:pt idx="261">
                  <c:v>3.3845000000000001E-4</c:v>
                </c:pt>
                <c:pt idx="262">
                  <c:v>5.3593E-4</c:v>
                </c:pt>
                <c:pt idx="263">
                  <c:v>6.6879999999999999E-4</c:v>
                </c:pt>
                <c:pt idx="264">
                  <c:v>5.8195000000000002E-4</c:v>
                </c:pt>
                <c:pt idx="265">
                  <c:v>5.2083999999999995E-4</c:v>
                </c:pt>
                <c:pt idx="266">
                  <c:v>5.2050000000000002E-4</c:v>
                </c:pt>
                <c:pt idx="267">
                  <c:v>5.2185000000000003E-4</c:v>
                </c:pt>
                <c:pt idx="268">
                  <c:v>5.2773000000000002E-4</c:v>
                </c:pt>
                <c:pt idx="269">
                  <c:v>5.3912000000000003E-4</c:v>
                </c:pt>
                <c:pt idx="270">
                  <c:v>5.5604999999999999E-4</c:v>
                </c:pt>
                <c:pt idx="271">
                  <c:v>5.7883000000000001E-4</c:v>
                </c:pt>
                <c:pt idx="272">
                  <c:v>6.0809999999999998E-4</c:v>
                </c:pt>
                <c:pt idx="273">
                  <c:v>6.4482999999999999E-4</c:v>
                </c:pt>
                <c:pt idx="274">
                  <c:v>6.9041999999999997E-4</c:v>
                </c:pt>
                <c:pt idx="275">
                  <c:v>7.4684999999999997E-4</c:v>
                </c:pt>
                <c:pt idx="276">
                  <c:v>8.1694000000000005E-4</c:v>
                </c:pt>
                <c:pt idx="277">
                  <c:v>9.0476E-4</c:v>
                </c:pt>
                <c:pt idx="278">
                  <c:v>1.0162999999999999E-3</c:v>
                </c:pt>
                <c:pt idx="279">
                  <c:v>1.1609999999999999E-3</c:v>
                </c:pt>
                <c:pt idx="280">
                  <c:v>1.3538000000000001E-3</c:v>
                </c:pt>
                <c:pt idx="281">
                  <c:v>1.6202E-3</c:v>
                </c:pt>
                <c:pt idx="282">
                  <c:v>2.0064000000000002E-3</c:v>
                </c:pt>
                <c:pt idx="283">
                  <c:v>2.5988999999999999E-3</c:v>
                </c:pt>
                <c:pt idx="284">
                  <c:v>3.5347E-3</c:v>
                </c:pt>
                <c:pt idx="285">
                  <c:v>4.6684999999999999E-3</c:v>
                </c:pt>
                <c:pt idx="286">
                  <c:v>4.4088E-3</c:v>
                </c:pt>
                <c:pt idx="287">
                  <c:v>2.9784999999999998E-3</c:v>
                </c:pt>
                <c:pt idx="288">
                  <c:v>2.0544000000000001E-3</c:v>
                </c:pt>
                <c:pt idx="289">
                  <c:v>2.0444999999999999E-3</c:v>
                </c:pt>
                <c:pt idx="290">
                  <c:v>3.2299999999999998E-3</c:v>
                </c:pt>
                <c:pt idx="291">
                  <c:v>5.0331999999999998E-3</c:v>
                </c:pt>
                <c:pt idx="292">
                  <c:v>5.2028999999999999E-3</c:v>
                </c:pt>
                <c:pt idx="293">
                  <c:v>3.9559E-3</c:v>
                </c:pt>
                <c:pt idx="294">
                  <c:v>1.7197E-3</c:v>
                </c:pt>
                <c:pt idx="295">
                  <c:v>3.8346000000000002E-4</c:v>
                </c:pt>
                <c:pt idx="296">
                  <c:v>1.7472E-3</c:v>
                </c:pt>
                <c:pt idx="297">
                  <c:v>2.1044000000000002E-3</c:v>
                </c:pt>
                <c:pt idx="298">
                  <c:v>2.013E-3</c:v>
                </c:pt>
                <c:pt idx="299">
                  <c:v>2.2650000000000001E-3</c:v>
                </c:pt>
                <c:pt idx="300">
                  <c:v>3.4938E-3</c:v>
                </c:pt>
                <c:pt idx="301">
                  <c:v>4.3945E-3</c:v>
                </c:pt>
                <c:pt idx="302">
                  <c:v>4.3455000000000004E-3</c:v>
                </c:pt>
                <c:pt idx="303">
                  <c:v>4.1730999999999999E-3</c:v>
                </c:pt>
                <c:pt idx="304">
                  <c:v>3.6652E-3</c:v>
                </c:pt>
                <c:pt idx="305">
                  <c:v>2.7236999999999999E-3</c:v>
                </c:pt>
                <c:pt idx="306">
                  <c:v>2.4128999999999999E-3</c:v>
                </c:pt>
                <c:pt idx="307">
                  <c:v>2.5216000000000001E-3</c:v>
                </c:pt>
                <c:pt idx="308">
                  <c:v>2.7304E-3</c:v>
                </c:pt>
                <c:pt idx="309">
                  <c:v>2.9816999999999999E-3</c:v>
                </c:pt>
                <c:pt idx="310">
                  <c:v>3.2807999999999999E-3</c:v>
                </c:pt>
                <c:pt idx="311">
                  <c:v>3.6492999999999999E-3</c:v>
                </c:pt>
                <c:pt idx="312">
                  <c:v>4.1184000000000004E-3</c:v>
                </c:pt>
                <c:pt idx="313">
                  <c:v>4.7339000000000001E-3</c:v>
                </c:pt>
                <c:pt idx="314">
                  <c:v>5.5604000000000001E-3</c:v>
                </c:pt>
                <c:pt idx="315">
                  <c:v>6.6143E-3</c:v>
                </c:pt>
                <c:pt idx="316">
                  <c:v>7.3359000000000002E-3</c:v>
                </c:pt>
                <c:pt idx="317">
                  <c:v>6.1428000000000003E-3</c:v>
                </c:pt>
                <c:pt idx="318">
                  <c:v>5.4719E-3</c:v>
                </c:pt>
                <c:pt idx="319">
                  <c:v>7.3721000000000004E-3</c:v>
                </c:pt>
                <c:pt idx="320">
                  <c:v>9.9743000000000002E-3</c:v>
                </c:pt>
                <c:pt idx="321">
                  <c:v>1.3587999999999999E-2</c:v>
                </c:pt>
                <c:pt idx="322">
                  <c:v>1.9130000000000001E-2</c:v>
                </c:pt>
                <c:pt idx="323">
                  <c:v>2.8278999999999999E-2</c:v>
                </c:pt>
                <c:pt idx="324">
                  <c:v>4.4066000000000001E-2</c:v>
                </c:pt>
                <c:pt idx="325">
                  <c:v>6.7835000000000006E-2</c:v>
                </c:pt>
                <c:pt idx="326">
                  <c:v>8.3103999999999997E-2</c:v>
                </c:pt>
                <c:pt idx="327">
                  <c:v>7.9001000000000002E-2</c:v>
                </c:pt>
                <c:pt idx="328">
                  <c:v>7.3016999999999999E-2</c:v>
                </c:pt>
                <c:pt idx="329">
                  <c:v>7.2507000000000002E-2</c:v>
                </c:pt>
                <c:pt idx="330">
                  <c:v>7.7553999999999998E-2</c:v>
                </c:pt>
                <c:pt idx="331">
                  <c:v>9.1257000000000005E-2</c:v>
                </c:pt>
                <c:pt idx="332">
                  <c:v>0.10988000000000001</c:v>
                </c:pt>
                <c:pt idx="333">
                  <c:v>0.10852000000000001</c:v>
                </c:pt>
                <c:pt idx="334">
                  <c:v>9.0953999999999993E-2</c:v>
                </c:pt>
                <c:pt idx="335">
                  <c:v>8.2812999999999998E-2</c:v>
                </c:pt>
                <c:pt idx="336">
                  <c:v>7.5560000000000002E-2</c:v>
                </c:pt>
                <c:pt idx="337">
                  <c:v>6.8948999999999996E-2</c:v>
                </c:pt>
                <c:pt idx="338">
                  <c:v>6.1090999999999999E-2</c:v>
                </c:pt>
                <c:pt idx="339">
                  <c:v>4.2750000000000003E-2</c:v>
                </c:pt>
                <c:pt idx="340">
                  <c:v>2.3309E-2</c:v>
                </c:pt>
                <c:pt idx="341">
                  <c:v>1.3491E-2</c:v>
                </c:pt>
                <c:pt idx="342">
                  <c:v>1.2154999999999999E-2</c:v>
                </c:pt>
                <c:pt idx="343">
                  <c:v>1.4805E-2</c:v>
                </c:pt>
                <c:pt idx="344">
                  <c:v>1.8276000000000001E-2</c:v>
                </c:pt>
                <c:pt idx="345">
                  <c:v>2.2242000000000001E-2</c:v>
                </c:pt>
                <c:pt idx="346">
                  <c:v>2.5533E-2</c:v>
                </c:pt>
                <c:pt idx="347">
                  <c:v>2.9162E-2</c:v>
                </c:pt>
                <c:pt idx="348">
                  <c:v>3.8297999999999999E-2</c:v>
                </c:pt>
                <c:pt idx="349">
                  <c:v>5.5541E-2</c:v>
                </c:pt>
                <c:pt idx="350">
                  <c:v>8.2144999999999996E-2</c:v>
                </c:pt>
                <c:pt idx="351">
                  <c:v>0.10478</c:v>
                </c:pt>
                <c:pt idx="352">
                  <c:v>0.10432</c:v>
                </c:pt>
                <c:pt idx="353">
                  <c:v>9.6861000000000003E-2</c:v>
                </c:pt>
                <c:pt idx="354">
                  <c:v>9.5489000000000004E-2</c:v>
                </c:pt>
                <c:pt idx="355">
                  <c:v>0.10298</c:v>
                </c:pt>
                <c:pt idx="356">
                  <c:v>0.11586</c:v>
                </c:pt>
                <c:pt idx="357">
                  <c:v>0.12817999999999999</c:v>
                </c:pt>
                <c:pt idx="358">
                  <c:v>0.123</c:v>
                </c:pt>
                <c:pt idx="359">
                  <c:v>9.7578999999999999E-2</c:v>
                </c:pt>
                <c:pt idx="360">
                  <c:v>6.7865999999999996E-2</c:v>
                </c:pt>
                <c:pt idx="361">
                  <c:v>4.1729000000000002E-2</c:v>
                </c:pt>
                <c:pt idx="362">
                  <c:v>2.2790000000000001E-2</c:v>
                </c:pt>
                <c:pt idx="363">
                  <c:v>1.9748999999999999E-2</c:v>
                </c:pt>
                <c:pt idx="364">
                  <c:v>2.4112999999999999E-2</c:v>
                </c:pt>
                <c:pt idx="365">
                  <c:v>2.213E-2</c:v>
                </c:pt>
                <c:pt idx="366">
                  <c:v>1.6761999999999999E-2</c:v>
                </c:pt>
                <c:pt idx="367">
                  <c:v>1.2749E-2</c:v>
                </c:pt>
                <c:pt idx="368">
                  <c:v>1.0949E-2</c:v>
                </c:pt>
                <c:pt idx="369">
                  <c:v>1.0489999999999999E-2</c:v>
                </c:pt>
                <c:pt idx="370">
                  <c:v>9.8004000000000008E-3</c:v>
                </c:pt>
                <c:pt idx="371">
                  <c:v>9.6694999999999993E-3</c:v>
                </c:pt>
                <c:pt idx="372">
                  <c:v>9.8268000000000001E-3</c:v>
                </c:pt>
                <c:pt idx="373">
                  <c:v>9.8765999999999993E-3</c:v>
                </c:pt>
                <c:pt idx="374">
                  <c:v>1.1813000000000001E-2</c:v>
                </c:pt>
                <c:pt idx="375">
                  <c:v>1.524E-2</c:v>
                </c:pt>
                <c:pt idx="376">
                  <c:v>1.6743999999999998E-2</c:v>
                </c:pt>
                <c:pt idx="377">
                  <c:v>1.473E-2</c:v>
                </c:pt>
                <c:pt idx="378">
                  <c:v>1.0827E-2</c:v>
                </c:pt>
                <c:pt idx="379">
                  <c:v>6.7542000000000001E-3</c:v>
                </c:pt>
                <c:pt idx="380">
                  <c:v>4.0274999999999998E-3</c:v>
                </c:pt>
                <c:pt idx="381">
                  <c:v>3.0048000000000002E-3</c:v>
                </c:pt>
                <c:pt idx="382">
                  <c:v>2.3092E-3</c:v>
                </c:pt>
                <c:pt idx="383">
                  <c:v>1.8254E-3</c:v>
                </c:pt>
                <c:pt idx="384">
                  <c:v>1.6299000000000001E-3</c:v>
                </c:pt>
                <c:pt idx="385">
                  <c:v>1.6479000000000001E-3</c:v>
                </c:pt>
                <c:pt idx="386">
                  <c:v>1.9886999999999999E-3</c:v>
                </c:pt>
                <c:pt idx="387">
                  <c:v>2.4107E-3</c:v>
                </c:pt>
                <c:pt idx="388">
                  <c:v>2.3908000000000002E-3</c:v>
                </c:pt>
                <c:pt idx="389">
                  <c:v>2.0324000000000002E-3</c:v>
                </c:pt>
                <c:pt idx="390">
                  <c:v>1.7038000000000001E-3</c:v>
                </c:pt>
                <c:pt idx="391">
                  <c:v>1.4922E-3</c:v>
                </c:pt>
                <c:pt idx="392">
                  <c:v>1.3443000000000001E-3</c:v>
                </c:pt>
                <c:pt idx="393">
                  <c:v>1.057E-3</c:v>
                </c:pt>
                <c:pt idx="394">
                  <c:v>7.1111999999999998E-4</c:v>
                </c:pt>
                <c:pt idx="395">
                  <c:v>7.7278999999999998E-4</c:v>
                </c:pt>
                <c:pt idx="396">
                  <c:v>1.1236E-3</c:v>
                </c:pt>
                <c:pt idx="397">
                  <c:v>1.5031999999999999E-3</c:v>
                </c:pt>
                <c:pt idx="398">
                  <c:v>1.7519E-3</c:v>
                </c:pt>
                <c:pt idx="399">
                  <c:v>1.9011E-3</c:v>
                </c:pt>
                <c:pt idx="400">
                  <c:v>2.0287999999999999E-3</c:v>
                </c:pt>
                <c:pt idx="401">
                  <c:v>2.1882999999999998E-3</c:v>
                </c:pt>
                <c:pt idx="402">
                  <c:v>2.5508000000000002E-3</c:v>
                </c:pt>
                <c:pt idx="403">
                  <c:v>3.1908000000000001E-3</c:v>
                </c:pt>
                <c:pt idx="404">
                  <c:v>4.4914999999999998E-3</c:v>
                </c:pt>
                <c:pt idx="405">
                  <c:v>6.3375000000000003E-3</c:v>
                </c:pt>
                <c:pt idx="406">
                  <c:v>7.8624999999999997E-3</c:v>
                </c:pt>
                <c:pt idx="407">
                  <c:v>8.9090999999999997E-3</c:v>
                </c:pt>
                <c:pt idx="408">
                  <c:v>8.6505999999999996E-3</c:v>
                </c:pt>
                <c:pt idx="409">
                  <c:v>7.5928999999999996E-3</c:v>
                </c:pt>
                <c:pt idx="410">
                  <c:v>7.3049999999999999E-3</c:v>
                </c:pt>
                <c:pt idx="411">
                  <c:v>7.5925999999999997E-3</c:v>
                </c:pt>
                <c:pt idx="412">
                  <c:v>7.6429000000000002E-3</c:v>
                </c:pt>
                <c:pt idx="413">
                  <c:v>7.1754000000000002E-3</c:v>
                </c:pt>
                <c:pt idx="414">
                  <c:v>6.5747999999999996E-3</c:v>
                </c:pt>
                <c:pt idx="415">
                  <c:v>6.0759999999999998E-3</c:v>
                </c:pt>
                <c:pt idx="416">
                  <c:v>5.8387999999999999E-3</c:v>
                </c:pt>
                <c:pt idx="417">
                  <c:v>5.7659E-3</c:v>
                </c:pt>
                <c:pt idx="418">
                  <c:v>5.8326000000000003E-3</c:v>
                </c:pt>
                <c:pt idx="419">
                  <c:v>6.5104000000000004E-3</c:v>
                </c:pt>
                <c:pt idx="420">
                  <c:v>7.7797999999999999E-3</c:v>
                </c:pt>
                <c:pt idx="421">
                  <c:v>8.5871000000000003E-3</c:v>
                </c:pt>
                <c:pt idx="422">
                  <c:v>8.4242999999999992E-3</c:v>
                </c:pt>
                <c:pt idx="423">
                  <c:v>7.4278E-3</c:v>
                </c:pt>
                <c:pt idx="424">
                  <c:v>5.9753999999999996E-3</c:v>
                </c:pt>
                <c:pt idx="425">
                  <c:v>5.5279999999999999E-3</c:v>
                </c:pt>
                <c:pt idx="426">
                  <c:v>6.5437000000000004E-3</c:v>
                </c:pt>
                <c:pt idx="427">
                  <c:v>7.8948000000000004E-3</c:v>
                </c:pt>
                <c:pt idx="428">
                  <c:v>9.0547000000000006E-3</c:v>
                </c:pt>
                <c:pt idx="429">
                  <c:v>9.5633999999999997E-3</c:v>
                </c:pt>
                <c:pt idx="430">
                  <c:v>1.0116E-2</c:v>
                </c:pt>
                <c:pt idx="431">
                  <c:v>1.4062E-2</c:v>
                </c:pt>
                <c:pt idx="432">
                  <c:v>2.5451000000000001E-2</c:v>
                </c:pt>
                <c:pt idx="433">
                  <c:v>4.0510999999999998E-2</c:v>
                </c:pt>
                <c:pt idx="434">
                  <c:v>4.4609999999999997E-2</c:v>
                </c:pt>
                <c:pt idx="435">
                  <c:v>3.7272E-2</c:v>
                </c:pt>
                <c:pt idx="436">
                  <c:v>2.8812000000000001E-2</c:v>
                </c:pt>
                <c:pt idx="437">
                  <c:v>2.2057E-2</c:v>
                </c:pt>
                <c:pt idx="438">
                  <c:v>1.831E-2</c:v>
                </c:pt>
                <c:pt idx="439">
                  <c:v>2.2075999999999998E-2</c:v>
                </c:pt>
                <c:pt idx="440">
                  <c:v>3.1857999999999997E-2</c:v>
                </c:pt>
                <c:pt idx="441">
                  <c:v>3.8818999999999999E-2</c:v>
                </c:pt>
                <c:pt idx="442">
                  <c:v>3.6590999999999999E-2</c:v>
                </c:pt>
                <c:pt idx="443">
                  <c:v>2.4160000000000001E-2</c:v>
                </c:pt>
                <c:pt idx="444">
                  <c:v>8.5053999999999998E-3</c:v>
                </c:pt>
                <c:pt idx="445">
                  <c:v>3.0044000000000001E-2</c:v>
                </c:pt>
                <c:pt idx="446">
                  <c:v>5.3580000000000003E-2</c:v>
                </c:pt>
                <c:pt idx="447">
                  <c:v>6.6252000000000005E-2</c:v>
                </c:pt>
                <c:pt idx="448">
                  <c:v>6.8537000000000001E-2</c:v>
                </c:pt>
                <c:pt idx="449">
                  <c:v>6.0885000000000002E-2</c:v>
                </c:pt>
                <c:pt idx="450">
                  <c:v>4.6882E-2</c:v>
                </c:pt>
                <c:pt idx="451">
                  <c:v>3.4084999999999997E-2</c:v>
                </c:pt>
                <c:pt idx="452">
                  <c:v>2.4003E-2</c:v>
                </c:pt>
                <c:pt idx="453">
                  <c:v>1.3976000000000001E-2</c:v>
                </c:pt>
                <c:pt idx="454">
                  <c:v>4.4707999999999996E-3</c:v>
                </c:pt>
                <c:pt idx="455">
                  <c:v>1.5121000000000001E-2</c:v>
                </c:pt>
                <c:pt idx="456">
                  <c:v>2.7528E-2</c:v>
                </c:pt>
                <c:pt idx="457">
                  <c:v>3.4594E-2</c:v>
                </c:pt>
                <c:pt idx="458">
                  <c:v>3.2693E-2</c:v>
                </c:pt>
                <c:pt idx="459">
                  <c:v>2.7175999999999999E-2</c:v>
                </c:pt>
                <c:pt idx="460">
                  <c:v>2.3435000000000001E-2</c:v>
                </c:pt>
                <c:pt idx="461">
                  <c:v>2.1325E-2</c:v>
                </c:pt>
                <c:pt idx="462">
                  <c:v>1.8547999999999999E-2</c:v>
                </c:pt>
                <c:pt idx="463">
                  <c:v>1.5147000000000001E-2</c:v>
                </c:pt>
                <c:pt idx="464">
                  <c:v>1.2423999999999999E-2</c:v>
                </c:pt>
                <c:pt idx="465">
                  <c:v>1.0567E-2</c:v>
                </c:pt>
                <c:pt idx="466">
                  <c:v>9.1642000000000008E-3</c:v>
                </c:pt>
                <c:pt idx="467">
                  <c:v>7.4748000000000002E-3</c:v>
                </c:pt>
                <c:pt idx="468">
                  <c:v>5.3128999999999997E-3</c:v>
                </c:pt>
                <c:pt idx="469">
                  <c:v>3.4329E-3</c:v>
                </c:pt>
                <c:pt idx="470">
                  <c:v>2.2466999999999999E-3</c:v>
                </c:pt>
                <c:pt idx="471">
                  <c:v>1.4821000000000001E-3</c:v>
                </c:pt>
                <c:pt idx="472">
                  <c:v>9.4700000000000003E-4</c:v>
                </c:pt>
                <c:pt idx="473">
                  <c:v>5.9847000000000003E-4</c:v>
                </c:pt>
                <c:pt idx="474">
                  <c:v>5.7249999999999998E-4</c:v>
                </c:pt>
                <c:pt idx="475">
                  <c:v>9.2347000000000002E-4</c:v>
                </c:pt>
                <c:pt idx="476">
                  <c:v>1.6429000000000001E-3</c:v>
                </c:pt>
                <c:pt idx="477">
                  <c:v>2.8216999999999999E-3</c:v>
                </c:pt>
                <c:pt idx="478">
                  <c:v>4.1571000000000004E-3</c:v>
                </c:pt>
                <c:pt idx="479">
                  <c:v>4.9659999999999999E-3</c:v>
                </c:pt>
                <c:pt idx="480">
                  <c:v>4.8643000000000002E-3</c:v>
                </c:pt>
                <c:pt idx="481">
                  <c:v>4.1421000000000001E-3</c:v>
                </c:pt>
                <c:pt idx="482">
                  <c:v>3.3229000000000002E-3</c:v>
                </c:pt>
                <c:pt idx="483">
                  <c:v>2.5798000000000001E-3</c:v>
                </c:pt>
                <c:pt idx="484">
                  <c:v>1.9748999999999999E-3</c:v>
                </c:pt>
                <c:pt idx="485">
                  <c:v>1.6168000000000001E-3</c:v>
                </c:pt>
                <c:pt idx="486">
                  <c:v>1.4827E-3</c:v>
                </c:pt>
                <c:pt idx="487">
                  <c:v>1.4844000000000001E-3</c:v>
                </c:pt>
                <c:pt idx="488">
                  <c:v>1.5758E-3</c:v>
                </c:pt>
                <c:pt idx="489">
                  <c:v>1.7001E-3</c:v>
                </c:pt>
                <c:pt idx="490">
                  <c:v>1.7822000000000001E-3</c:v>
                </c:pt>
                <c:pt idx="491">
                  <c:v>1.9935999999999999E-3</c:v>
                </c:pt>
                <c:pt idx="492">
                  <c:v>2.4142E-3</c:v>
                </c:pt>
                <c:pt idx="493">
                  <c:v>2.2504000000000001E-3</c:v>
                </c:pt>
                <c:pt idx="494">
                  <c:v>1.4614000000000001E-3</c:v>
                </c:pt>
                <c:pt idx="495">
                  <c:v>7.2128999999999997E-4</c:v>
                </c:pt>
                <c:pt idx="496">
                  <c:v>3.3724999999999998E-4</c:v>
                </c:pt>
                <c:pt idx="497">
                  <c:v>2.6622000000000001E-4</c:v>
                </c:pt>
                <c:pt idx="498">
                  <c:v>2.7119999999999998E-4</c:v>
                </c:pt>
                <c:pt idx="499">
                  <c:v>2.6351E-4</c:v>
                </c:pt>
              </c:numCache>
            </c:numRef>
          </c:yVal>
          <c:smooth val="1"/>
          <c:extLst>
            <c:ext xmlns:c16="http://schemas.microsoft.com/office/drawing/2014/chart" uri="{C3380CC4-5D6E-409C-BE32-E72D297353CC}">
              <c16:uniqueId val="{00000000-9FB7-4C95-A77B-3215EBBFE76F}"/>
            </c:ext>
          </c:extLst>
        </c:ser>
        <c:ser>
          <c:idx val="4"/>
          <c:order val="1"/>
          <c:tx>
            <c:v>Lower Baffle - Y Response</c:v>
          </c:tx>
          <c:spPr>
            <a:ln w="12700" cap="rnd">
              <a:solidFill>
                <a:schemeClr val="accent2"/>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Axis)'!$F$3:$F$502</c:f>
              <c:numCache>
                <c:formatCode>0.00E+00</c:formatCode>
                <c:ptCount val="500"/>
                <c:pt idx="0">
                  <c:v>1.0001</c:v>
                </c:pt>
                <c:pt idx="1">
                  <c:v>1.0003</c:v>
                </c:pt>
                <c:pt idx="2">
                  <c:v>1.0006999999999999</c:v>
                </c:pt>
                <c:pt idx="3">
                  <c:v>1.0013000000000001</c:v>
                </c:pt>
                <c:pt idx="4">
                  <c:v>1.002</c:v>
                </c:pt>
                <c:pt idx="5">
                  <c:v>1.0028999999999999</c:v>
                </c:pt>
                <c:pt idx="6">
                  <c:v>1.0039</c:v>
                </c:pt>
                <c:pt idx="7">
                  <c:v>1.0051000000000001</c:v>
                </c:pt>
                <c:pt idx="8">
                  <c:v>1.0065</c:v>
                </c:pt>
                <c:pt idx="9">
                  <c:v>1.008</c:v>
                </c:pt>
                <c:pt idx="10">
                  <c:v>1.0098</c:v>
                </c:pt>
                <c:pt idx="11">
                  <c:v>1.0117</c:v>
                </c:pt>
                <c:pt idx="12">
                  <c:v>1.0137</c:v>
                </c:pt>
                <c:pt idx="13">
                  <c:v>1.016</c:v>
                </c:pt>
                <c:pt idx="14">
                  <c:v>1.0184</c:v>
                </c:pt>
                <c:pt idx="15">
                  <c:v>1.0210999999999999</c:v>
                </c:pt>
                <c:pt idx="16">
                  <c:v>1.0239</c:v>
                </c:pt>
                <c:pt idx="17">
                  <c:v>1.0269999999999999</c:v>
                </c:pt>
                <c:pt idx="18">
                  <c:v>1.0302</c:v>
                </c:pt>
                <c:pt idx="19">
                  <c:v>1.0337000000000001</c:v>
                </c:pt>
                <c:pt idx="20">
                  <c:v>1.0375000000000001</c:v>
                </c:pt>
                <c:pt idx="21">
                  <c:v>1.0415000000000001</c:v>
                </c:pt>
                <c:pt idx="22">
                  <c:v>1.0457000000000001</c:v>
                </c:pt>
                <c:pt idx="23">
                  <c:v>1.0503</c:v>
                </c:pt>
                <c:pt idx="24">
                  <c:v>1.0551999999999999</c:v>
                </c:pt>
                <c:pt idx="25">
                  <c:v>1.0605</c:v>
                </c:pt>
                <c:pt idx="26">
                  <c:v>1.0661</c:v>
                </c:pt>
                <c:pt idx="27">
                  <c:v>1.0723</c:v>
                </c:pt>
                <c:pt idx="28">
                  <c:v>1.0791999999999999</c:v>
                </c:pt>
                <c:pt idx="29">
                  <c:v>1.0868</c:v>
                </c:pt>
                <c:pt idx="30">
                  <c:v>1.0954999999999999</c:v>
                </c:pt>
                <c:pt idx="31">
                  <c:v>1.1061000000000001</c:v>
                </c:pt>
                <c:pt idx="32">
                  <c:v>1.1200000000000001</c:v>
                </c:pt>
                <c:pt idx="33">
                  <c:v>1.1422000000000001</c:v>
                </c:pt>
                <c:pt idx="34">
                  <c:v>1.2012</c:v>
                </c:pt>
                <c:pt idx="35">
                  <c:v>0.95467999999999997</c:v>
                </c:pt>
                <c:pt idx="36">
                  <c:v>1.0810999999999999</c:v>
                </c:pt>
                <c:pt idx="37">
                  <c:v>1.1194</c:v>
                </c:pt>
                <c:pt idx="38">
                  <c:v>1.1534</c:v>
                </c:pt>
                <c:pt idx="39">
                  <c:v>1.2242999999999999</c:v>
                </c:pt>
                <c:pt idx="40">
                  <c:v>0.95804</c:v>
                </c:pt>
                <c:pt idx="41">
                  <c:v>1.0852999999999999</c:v>
                </c:pt>
                <c:pt idx="42">
                  <c:v>1.1245000000000001</c:v>
                </c:pt>
                <c:pt idx="43">
                  <c:v>1.1491</c:v>
                </c:pt>
                <c:pt idx="44">
                  <c:v>1.1708000000000001</c:v>
                </c:pt>
                <c:pt idx="45">
                  <c:v>1.1944999999999999</c:v>
                </c:pt>
                <c:pt idx="46">
                  <c:v>1.2270000000000001</c:v>
                </c:pt>
                <c:pt idx="47">
                  <c:v>1.2956000000000001</c:v>
                </c:pt>
                <c:pt idx="48">
                  <c:v>1.1366000000000001</c:v>
                </c:pt>
                <c:pt idx="49">
                  <c:v>1.1209</c:v>
                </c:pt>
                <c:pt idx="50">
                  <c:v>1.1786000000000001</c:v>
                </c:pt>
                <c:pt idx="51">
                  <c:v>1.2107000000000001</c:v>
                </c:pt>
                <c:pt idx="52">
                  <c:v>1.2366999999999999</c:v>
                </c:pt>
                <c:pt idx="53">
                  <c:v>1.2617</c:v>
                </c:pt>
                <c:pt idx="54">
                  <c:v>1.2890999999999999</c:v>
                </c:pt>
                <c:pt idx="55">
                  <c:v>1.3234999999999999</c:v>
                </c:pt>
                <c:pt idx="56">
                  <c:v>1.3794999999999999</c:v>
                </c:pt>
                <c:pt idx="57">
                  <c:v>1.5347999999999999</c:v>
                </c:pt>
                <c:pt idx="58">
                  <c:v>1.1267</c:v>
                </c:pt>
                <c:pt idx="59">
                  <c:v>1.2533000000000001</c:v>
                </c:pt>
                <c:pt idx="60">
                  <c:v>1.3084</c:v>
                </c:pt>
                <c:pt idx="61">
                  <c:v>1.3469</c:v>
                </c:pt>
                <c:pt idx="62">
                  <c:v>1.3815</c:v>
                </c:pt>
                <c:pt idx="63">
                  <c:v>1.4169</c:v>
                </c:pt>
                <c:pt idx="64">
                  <c:v>1.4574</c:v>
                </c:pt>
                <c:pt idx="65">
                  <c:v>1.5118</c:v>
                </c:pt>
                <c:pt idx="66">
                  <c:v>1.6125</c:v>
                </c:pt>
                <c:pt idx="67">
                  <c:v>1.6554</c:v>
                </c:pt>
                <c:pt idx="68">
                  <c:v>1.331</c:v>
                </c:pt>
                <c:pt idx="69">
                  <c:v>1.4428000000000001</c:v>
                </c:pt>
                <c:pt idx="70">
                  <c:v>1.5072000000000001</c:v>
                </c:pt>
                <c:pt idx="71">
                  <c:v>1.5602</c:v>
                </c:pt>
                <c:pt idx="72">
                  <c:v>1.6126</c:v>
                </c:pt>
                <c:pt idx="73">
                  <c:v>1.6715</c:v>
                </c:pt>
                <c:pt idx="74">
                  <c:v>1.7506999999999999</c:v>
                </c:pt>
                <c:pt idx="75">
                  <c:v>1.8997999999999999</c:v>
                </c:pt>
                <c:pt idx="76">
                  <c:v>1.5707</c:v>
                </c:pt>
                <c:pt idx="77">
                  <c:v>1.6048</c:v>
                </c:pt>
                <c:pt idx="78">
                  <c:v>1.7208000000000001</c:v>
                </c:pt>
                <c:pt idx="79">
                  <c:v>1.8044</c:v>
                </c:pt>
                <c:pt idx="80">
                  <c:v>1.8844000000000001</c:v>
                </c:pt>
                <c:pt idx="81">
                  <c:v>1.9787999999999999</c:v>
                </c:pt>
                <c:pt idx="82">
                  <c:v>2.1185999999999998</c:v>
                </c:pt>
                <c:pt idx="83">
                  <c:v>1.8737999999999999</c:v>
                </c:pt>
                <c:pt idx="84">
                  <c:v>2.0116000000000001</c:v>
                </c:pt>
                <c:pt idx="85">
                  <c:v>2.1187999999999998</c:v>
                </c:pt>
                <c:pt idx="86">
                  <c:v>2.2155</c:v>
                </c:pt>
                <c:pt idx="87">
                  <c:v>2.3136000000000001</c:v>
                </c:pt>
                <c:pt idx="88">
                  <c:v>2.4176000000000002</c:v>
                </c:pt>
                <c:pt idx="89">
                  <c:v>2.5306999999999999</c:v>
                </c:pt>
                <c:pt idx="90">
                  <c:v>2.6558000000000002</c:v>
                </c:pt>
                <c:pt idx="91">
                  <c:v>2.7959999999999998</c:v>
                </c:pt>
                <c:pt idx="92">
                  <c:v>2.9550000000000001</c:v>
                </c:pt>
                <c:pt idx="93">
                  <c:v>3.1377999999999999</c:v>
                </c:pt>
                <c:pt idx="94">
                  <c:v>3.351</c:v>
                </c:pt>
                <c:pt idx="95">
                  <c:v>3.6038999999999999</c:v>
                </c:pt>
                <c:pt idx="96">
                  <c:v>3.9098000000000002</c:v>
                </c:pt>
                <c:pt idx="97">
                  <c:v>4.2891000000000004</c:v>
                </c:pt>
                <c:pt idx="98">
                  <c:v>4.7743000000000002</c:v>
                </c:pt>
                <c:pt idx="99">
                  <c:v>5.4212999999999996</c:v>
                </c:pt>
                <c:pt idx="100">
                  <c:v>6.3365999999999998</c:v>
                </c:pt>
                <c:pt idx="101">
                  <c:v>7.7556000000000003</c:v>
                </c:pt>
                <c:pt idx="102">
                  <c:v>10.297000000000001</c:v>
                </c:pt>
                <c:pt idx="103">
                  <c:v>12.726000000000001</c:v>
                </c:pt>
                <c:pt idx="104">
                  <c:v>19.071999999999999</c:v>
                </c:pt>
                <c:pt idx="105">
                  <c:v>38.944000000000003</c:v>
                </c:pt>
                <c:pt idx="106">
                  <c:v>18.844999999999999</c:v>
                </c:pt>
                <c:pt idx="107">
                  <c:v>9.2627000000000006</c:v>
                </c:pt>
                <c:pt idx="108">
                  <c:v>5.4760999999999997</c:v>
                </c:pt>
                <c:pt idx="109">
                  <c:v>3.7353000000000001</c:v>
                </c:pt>
                <c:pt idx="110">
                  <c:v>3.2094</c:v>
                </c:pt>
                <c:pt idx="111">
                  <c:v>2.0975999999999999</c:v>
                </c:pt>
                <c:pt idx="112">
                  <c:v>1.7901</c:v>
                </c:pt>
                <c:pt idx="113">
                  <c:v>2.1133999999999999</c:v>
                </c:pt>
                <c:pt idx="114">
                  <c:v>1.2124999999999999</c:v>
                </c:pt>
                <c:pt idx="115">
                  <c:v>0.66578999999999999</c:v>
                </c:pt>
                <c:pt idx="116">
                  <c:v>1.0581</c:v>
                </c:pt>
                <c:pt idx="117">
                  <c:v>0.46150999999999998</c:v>
                </c:pt>
                <c:pt idx="118">
                  <c:v>0.44022</c:v>
                </c:pt>
                <c:pt idx="119">
                  <c:v>0.79530000000000001</c:v>
                </c:pt>
                <c:pt idx="120" formatCode="General">
                  <c:v>0.99306000000000005</c:v>
                </c:pt>
                <c:pt idx="121">
                  <c:v>1.4275</c:v>
                </c:pt>
                <c:pt idx="122">
                  <c:v>1.9121999999999999</c:v>
                </c:pt>
                <c:pt idx="123">
                  <c:v>2.5015999999999998</c:v>
                </c:pt>
                <c:pt idx="124">
                  <c:v>3.2608999999999999</c:v>
                </c:pt>
                <c:pt idx="125">
                  <c:v>4.3956999999999997</c:v>
                </c:pt>
                <c:pt idx="126">
                  <c:v>6.5716000000000001</c:v>
                </c:pt>
                <c:pt idx="127" formatCode="General">
                  <c:v>4.2583000000000002</c:v>
                </c:pt>
                <c:pt idx="128" formatCode="General">
                  <c:v>4.5327999999999999</c:v>
                </c:pt>
                <c:pt idx="129" formatCode="General">
                  <c:v>6.8372999999999999</c:v>
                </c:pt>
                <c:pt idx="130" formatCode="General">
                  <c:v>11.276</c:v>
                </c:pt>
                <c:pt idx="131" formatCode="General">
                  <c:v>21.477</c:v>
                </c:pt>
                <c:pt idx="132" formatCode="General">
                  <c:v>40.421999999999997</c:v>
                </c:pt>
                <c:pt idx="133" formatCode="General">
                  <c:v>23.81</c:v>
                </c:pt>
                <c:pt idx="134" formatCode="General">
                  <c:v>14.144</c:v>
                </c:pt>
                <c:pt idx="135" formatCode="General">
                  <c:v>10.08</c:v>
                </c:pt>
                <c:pt idx="136" formatCode="General">
                  <c:v>7.8826999999999998</c:v>
                </c:pt>
                <c:pt idx="137" formatCode="General">
                  <c:v>6.4917999999999996</c:v>
                </c:pt>
                <c:pt idx="138" formatCode="General">
                  <c:v>5.6052999999999997</c:v>
                </c:pt>
                <c:pt idx="139">
                  <c:v>4.9185999999999996</c:v>
                </c:pt>
                <c:pt idx="140" formatCode="General">
                  <c:v>4.1989999999999998</c:v>
                </c:pt>
                <c:pt idx="141" formatCode="General">
                  <c:v>3.8186</c:v>
                </c:pt>
                <c:pt idx="142">
                  <c:v>3.5350000000000001</c:v>
                </c:pt>
                <c:pt idx="143">
                  <c:v>3.2930000000000001</c:v>
                </c:pt>
                <c:pt idx="144">
                  <c:v>3.0870000000000002</c:v>
                </c:pt>
                <c:pt idx="145">
                  <c:v>2.9110999999999998</c:v>
                </c:pt>
                <c:pt idx="146">
                  <c:v>2.7589000000000001</c:v>
                </c:pt>
                <c:pt idx="147">
                  <c:v>2.6232000000000002</c:v>
                </c:pt>
                <c:pt idx="148">
                  <c:v>2.5019</c:v>
                </c:pt>
                <c:pt idx="149">
                  <c:v>2.3771</c:v>
                </c:pt>
                <c:pt idx="150">
                  <c:v>2.5325000000000002</c:v>
                </c:pt>
                <c:pt idx="151">
                  <c:v>2.6707000000000001</c:v>
                </c:pt>
                <c:pt idx="152">
                  <c:v>2.6101000000000001</c:v>
                </c:pt>
                <c:pt idx="153">
                  <c:v>2.6131000000000002</c:v>
                </c:pt>
                <c:pt idx="154">
                  <c:v>2.6783999999999999</c:v>
                </c:pt>
                <c:pt idx="155">
                  <c:v>2.8214000000000001</c:v>
                </c:pt>
                <c:pt idx="156">
                  <c:v>3.0905999999999998</c:v>
                </c:pt>
                <c:pt idx="157">
                  <c:v>3.6011000000000002</c:v>
                </c:pt>
                <c:pt idx="158">
                  <c:v>4.6872999999999996</c:v>
                </c:pt>
                <c:pt idx="159" formatCode="General">
                  <c:v>6.8699000000000003</c:v>
                </c:pt>
                <c:pt idx="160">
                  <c:v>5.1477000000000004</c:v>
                </c:pt>
                <c:pt idx="161">
                  <c:v>2.1768000000000001</c:v>
                </c:pt>
                <c:pt idx="162">
                  <c:v>1.0016</c:v>
                </c:pt>
                <c:pt idx="163">
                  <c:v>0.45750000000000002</c:v>
                </c:pt>
                <c:pt idx="164">
                  <c:v>0.20130000000000001</c:v>
                </c:pt>
                <c:pt idx="165">
                  <c:v>0.19456999999999999</c:v>
                </c:pt>
                <c:pt idx="166">
                  <c:v>0.28917999999999999</c:v>
                </c:pt>
                <c:pt idx="167">
                  <c:v>0.37902000000000002</c:v>
                </c:pt>
                <c:pt idx="168">
                  <c:v>0.45789999999999997</c:v>
                </c:pt>
                <c:pt idx="169">
                  <c:v>0.53232000000000002</c:v>
                </c:pt>
                <c:pt idx="170">
                  <c:v>0.61199999999999999</c:v>
                </c:pt>
                <c:pt idx="171">
                  <c:v>0.71297999999999995</c:v>
                </c:pt>
                <c:pt idx="172">
                  <c:v>0.87263999999999997</c:v>
                </c:pt>
                <c:pt idx="173">
                  <c:v>1.1586000000000001</c:v>
                </c:pt>
                <c:pt idx="174">
                  <c:v>1.6444000000000001</c:v>
                </c:pt>
                <c:pt idx="175">
                  <c:v>1.4286000000000001</c:v>
                </c:pt>
                <c:pt idx="176">
                  <c:v>0.64254999999999995</c:v>
                </c:pt>
                <c:pt idx="177">
                  <c:v>0.29644999999999999</c:v>
                </c:pt>
                <c:pt idx="178">
                  <c:v>0.13311000000000001</c:v>
                </c:pt>
                <c:pt idx="179">
                  <c:v>6.0691000000000002E-2</c:v>
                </c:pt>
                <c:pt idx="180">
                  <c:v>5.7791000000000002E-2</c:v>
                </c:pt>
                <c:pt idx="181">
                  <c:v>8.0148999999999998E-2</c:v>
                </c:pt>
                <c:pt idx="182">
                  <c:v>9.9437999999999999E-2</c:v>
                </c:pt>
                <c:pt idx="183">
                  <c:v>0.11294</c:v>
                </c:pt>
                <c:pt idx="184">
                  <c:v>0.12146</c:v>
                </c:pt>
                <c:pt idx="185">
                  <c:v>0.12612999999999999</c:v>
                </c:pt>
                <c:pt idx="186">
                  <c:v>0.13123000000000001</c:v>
                </c:pt>
                <c:pt idx="187">
                  <c:v>0.13067000000000001</c:v>
                </c:pt>
                <c:pt idx="188">
                  <c:v>0.12620000000000001</c:v>
                </c:pt>
                <c:pt idx="189">
                  <c:v>0.11872000000000001</c:v>
                </c:pt>
                <c:pt idx="190">
                  <c:v>0.11058</c:v>
                </c:pt>
                <c:pt idx="191">
                  <c:v>0.11025</c:v>
                </c:pt>
                <c:pt idx="192">
                  <c:v>0.15042</c:v>
                </c:pt>
                <c:pt idx="193">
                  <c:v>0.15348000000000001</c:v>
                </c:pt>
                <c:pt idx="194">
                  <c:v>0.12881999999999999</c:v>
                </c:pt>
                <c:pt idx="195">
                  <c:v>0.11619</c:v>
                </c:pt>
                <c:pt idx="196">
                  <c:v>0.17301</c:v>
                </c:pt>
                <c:pt idx="197">
                  <c:v>0.22055</c:v>
                </c:pt>
                <c:pt idx="198">
                  <c:v>0.20058000000000001</c:v>
                </c:pt>
                <c:pt idx="199">
                  <c:v>0.17582999999999999</c:v>
                </c:pt>
                <c:pt idx="200">
                  <c:v>0.15822</c:v>
                </c:pt>
                <c:pt idx="201">
                  <c:v>0.1447</c:v>
                </c:pt>
                <c:pt idx="202">
                  <c:v>0.13344</c:v>
                </c:pt>
                <c:pt idx="203">
                  <c:v>0.12407</c:v>
                </c:pt>
                <c:pt idx="204">
                  <c:v>0.11748</c:v>
                </c:pt>
                <c:pt idx="205">
                  <c:v>0.10967</c:v>
                </c:pt>
                <c:pt idx="206">
                  <c:v>0.10174999999999999</c:v>
                </c:pt>
                <c:pt idx="207">
                  <c:v>9.4357999999999997E-2</c:v>
                </c:pt>
                <c:pt idx="208">
                  <c:v>8.7457999999999994E-2</c:v>
                </c:pt>
                <c:pt idx="209">
                  <c:v>8.1068000000000001E-2</c:v>
                </c:pt>
                <c:pt idx="210">
                  <c:v>7.528E-2</c:v>
                </c:pt>
                <c:pt idx="211">
                  <c:v>6.9774000000000003E-2</c:v>
                </c:pt>
                <c:pt idx="212">
                  <c:v>5.8965999999999998E-2</c:v>
                </c:pt>
                <c:pt idx="213">
                  <c:v>4.6176000000000002E-2</c:v>
                </c:pt>
                <c:pt idx="214">
                  <c:v>4.181E-2</c:v>
                </c:pt>
                <c:pt idx="215">
                  <c:v>3.8188E-2</c:v>
                </c:pt>
                <c:pt idx="216">
                  <c:v>3.0224999999999998E-2</c:v>
                </c:pt>
                <c:pt idx="217">
                  <c:v>1.3243E-2</c:v>
                </c:pt>
                <c:pt idx="218">
                  <c:v>6.3487999999999999E-3</c:v>
                </c:pt>
                <c:pt idx="219">
                  <c:v>4.0067000000000002E-3</c:v>
                </c:pt>
                <c:pt idx="220">
                  <c:v>2.9851000000000001E-3</c:v>
                </c:pt>
                <c:pt idx="221">
                  <c:v>3.8083000000000001E-3</c:v>
                </c:pt>
                <c:pt idx="222">
                  <c:v>4.9811999999999999E-3</c:v>
                </c:pt>
                <c:pt idx="223">
                  <c:v>7.5667E-3</c:v>
                </c:pt>
                <c:pt idx="224">
                  <c:v>2.0192999999999999E-2</c:v>
                </c:pt>
                <c:pt idx="225">
                  <c:v>5.8591999999999998E-2</c:v>
                </c:pt>
                <c:pt idx="226">
                  <c:v>0.11697</c:v>
                </c:pt>
                <c:pt idx="227">
                  <c:v>0.12342</c:v>
                </c:pt>
                <c:pt idx="228">
                  <c:v>0.11650000000000001</c:v>
                </c:pt>
                <c:pt idx="229">
                  <c:v>0.1144</c:v>
                </c:pt>
                <c:pt idx="230">
                  <c:v>0.11588</c:v>
                </c:pt>
                <c:pt idx="231">
                  <c:v>0.11948</c:v>
                </c:pt>
                <c:pt idx="232">
                  <c:v>0.12439</c:v>
                </c:pt>
                <c:pt idx="233">
                  <c:v>0.13019</c:v>
                </c:pt>
                <c:pt idx="234">
                  <c:v>0.13661999999999999</c:v>
                </c:pt>
                <c:pt idx="235">
                  <c:v>0.14354</c:v>
                </c:pt>
                <c:pt idx="236">
                  <c:v>0.15085999999999999</c:v>
                </c:pt>
                <c:pt idx="237">
                  <c:v>0.15853</c:v>
                </c:pt>
                <c:pt idx="238">
                  <c:v>0.16650999999999999</c:v>
                </c:pt>
                <c:pt idx="239">
                  <c:v>0.17477999999999999</c:v>
                </c:pt>
                <c:pt idx="240">
                  <c:v>0.18332999999999999</c:v>
                </c:pt>
                <c:pt idx="241">
                  <c:v>0.19214000000000001</c:v>
                </c:pt>
                <c:pt idx="242">
                  <c:v>0.20119000000000001</c:v>
                </c:pt>
                <c:pt idx="243">
                  <c:v>0.21038000000000001</c:v>
                </c:pt>
                <c:pt idx="244">
                  <c:v>0.21992999999999999</c:v>
                </c:pt>
                <c:pt idx="245">
                  <c:v>0.23036999999999999</c:v>
                </c:pt>
                <c:pt idx="246">
                  <c:v>0.24032000000000001</c:v>
                </c:pt>
                <c:pt idx="247">
                  <c:v>0.25076999999999999</c:v>
                </c:pt>
                <c:pt idx="248">
                  <c:v>0.26952999999999999</c:v>
                </c:pt>
                <c:pt idx="249">
                  <c:v>0.30060999999999999</c:v>
                </c:pt>
                <c:pt idx="250">
                  <c:v>0.32046000000000002</c:v>
                </c:pt>
                <c:pt idx="251">
                  <c:v>0.33360000000000001</c:v>
                </c:pt>
                <c:pt idx="252">
                  <c:v>0.35313</c:v>
                </c:pt>
                <c:pt idx="253">
                  <c:v>0.37863000000000002</c:v>
                </c:pt>
                <c:pt idx="254">
                  <c:v>0.41182999999999997</c:v>
                </c:pt>
                <c:pt idx="255">
                  <c:v>0.45717999999999998</c:v>
                </c:pt>
                <c:pt idx="256">
                  <c:v>0.5202</c:v>
                </c:pt>
                <c:pt idx="257">
                  <c:v>0.57299</c:v>
                </c:pt>
                <c:pt idx="258">
                  <c:v>0.48166999999999999</c:v>
                </c:pt>
                <c:pt idx="259">
                  <c:v>0.35759000000000002</c:v>
                </c:pt>
                <c:pt idx="260">
                  <c:v>0.24021000000000001</c:v>
                </c:pt>
                <c:pt idx="261">
                  <c:v>0.19367999999999999</c:v>
                </c:pt>
                <c:pt idx="262">
                  <c:v>0.19958000000000001</c:v>
                </c:pt>
                <c:pt idx="263">
                  <c:v>0.27250000000000002</c:v>
                </c:pt>
                <c:pt idx="264">
                  <c:v>0.30064000000000002</c:v>
                </c:pt>
                <c:pt idx="265">
                  <c:v>0.31830000000000003</c:v>
                </c:pt>
                <c:pt idx="266">
                  <c:v>0.33868999999999999</c:v>
                </c:pt>
                <c:pt idx="267">
                  <c:v>0.35857</c:v>
                </c:pt>
                <c:pt idx="268">
                  <c:v>0.37756000000000001</c:v>
                </c:pt>
                <c:pt idx="269">
                  <c:v>0.39595999999999998</c:v>
                </c:pt>
                <c:pt idx="270">
                  <c:v>0.41402</c:v>
                </c:pt>
                <c:pt idx="271">
                  <c:v>0.43191000000000002</c:v>
                </c:pt>
                <c:pt idx="272">
                  <c:v>0.44978000000000001</c:v>
                </c:pt>
                <c:pt idx="273">
                  <c:v>0.46775</c:v>
                </c:pt>
                <c:pt idx="274">
                  <c:v>0.4859</c:v>
                </c:pt>
                <c:pt idx="275">
                  <c:v>0.50432999999999995</c:v>
                </c:pt>
                <c:pt idx="276">
                  <c:v>0.52312000000000003</c:v>
                </c:pt>
                <c:pt idx="277">
                  <c:v>0.54232999999999998</c:v>
                </c:pt>
                <c:pt idx="278">
                  <c:v>0.56205000000000005</c:v>
                </c:pt>
                <c:pt idx="279">
                  <c:v>0.58233999999999997</c:v>
                </c:pt>
                <c:pt idx="280">
                  <c:v>0.60329999999999995</c:v>
                </c:pt>
                <c:pt idx="281">
                  <c:v>0.62502000000000002</c:v>
                </c:pt>
                <c:pt idx="282">
                  <c:v>0.64761000000000002</c:v>
                </c:pt>
                <c:pt idx="283">
                  <c:v>0.67120999999999997</c:v>
                </c:pt>
                <c:pt idx="284">
                  <c:v>0.69576000000000005</c:v>
                </c:pt>
                <c:pt idx="285">
                  <c:v>0.71984000000000004</c:v>
                </c:pt>
                <c:pt idx="286">
                  <c:v>0.74229000000000001</c:v>
                </c:pt>
                <c:pt idx="287">
                  <c:v>0.76890999999999998</c:v>
                </c:pt>
                <c:pt idx="288">
                  <c:v>0.79912000000000005</c:v>
                </c:pt>
                <c:pt idx="289">
                  <c:v>0.83160000000000001</c:v>
                </c:pt>
                <c:pt idx="290">
                  <c:v>0.86485999999999996</c:v>
                </c:pt>
                <c:pt idx="291">
                  <c:v>0.89032</c:v>
                </c:pt>
                <c:pt idx="292">
                  <c:v>0.90725</c:v>
                </c:pt>
                <c:pt idx="293">
                  <c:v>0.93259000000000003</c:v>
                </c:pt>
                <c:pt idx="294">
                  <c:v>0.95430000000000004</c:v>
                </c:pt>
                <c:pt idx="295">
                  <c:v>0.98707</c:v>
                </c:pt>
                <c:pt idx="296">
                  <c:v>1.0230999999999999</c:v>
                </c:pt>
                <c:pt idx="297">
                  <c:v>1.0613999999999999</c:v>
                </c:pt>
                <c:pt idx="298">
                  <c:v>1.1080000000000001</c:v>
                </c:pt>
                <c:pt idx="299">
                  <c:v>1.1566000000000001</c:v>
                </c:pt>
                <c:pt idx="300">
                  <c:v>1.1943999999999999</c:v>
                </c:pt>
                <c:pt idx="301">
                  <c:v>1.22</c:v>
                </c:pt>
                <c:pt idx="302">
                  <c:v>1.2654000000000001</c:v>
                </c:pt>
                <c:pt idx="303">
                  <c:v>1.3211999999999999</c:v>
                </c:pt>
                <c:pt idx="304">
                  <c:v>1.3742000000000001</c:v>
                </c:pt>
                <c:pt idx="305">
                  <c:v>1.4254</c:v>
                </c:pt>
                <c:pt idx="306">
                  <c:v>1.4858</c:v>
                </c:pt>
                <c:pt idx="307">
                  <c:v>1.5510999999999999</c:v>
                </c:pt>
                <c:pt idx="308">
                  <c:v>1.6183000000000001</c:v>
                </c:pt>
                <c:pt idx="309">
                  <c:v>1.6863999999999999</c:v>
                </c:pt>
                <c:pt idx="310">
                  <c:v>1.7543</c:v>
                </c:pt>
                <c:pt idx="311">
                  <c:v>1.82</c:v>
                </c:pt>
                <c:pt idx="312">
                  <c:v>1.8803000000000001</c:v>
                </c:pt>
                <c:pt idx="313">
                  <c:v>1.9318</c:v>
                </c:pt>
                <c:pt idx="314">
                  <c:v>1.9807999999999999</c:v>
                </c:pt>
                <c:pt idx="315">
                  <c:v>2.1055000000000001</c:v>
                </c:pt>
                <c:pt idx="316">
                  <c:v>2.6450999999999998</c:v>
                </c:pt>
                <c:pt idx="317">
                  <c:v>3.6229</c:v>
                </c:pt>
                <c:pt idx="318">
                  <c:v>4.1192000000000002</c:v>
                </c:pt>
                <c:pt idx="319">
                  <c:v>4.3239000000000001</c:v>
                </c:pt>
                <c:pt idx="320">
                  <c:v>4.5353000000000003</c:v>
                </c:pt>
                <c:pt idx="321">
                  <c:v>4.8175999999999997</c:v>
                </c:pt>
                <c:pt idx="322">
                  <c:v>5.1851000000000003</c:v>
                </c:pt>
                <c:pt idx="323">
                  <c:v>5.6512000000000002</c:v>
                </c:pt>
                <c:pt idx="324">
                  <c:v>6.2378999999999998</c:v>
                </c:pt>
                <c:pt idx="325">
                  <c:v>6.9794</c:v>
                </c:pt>
                <c:pt idx="326">
                  <c:v>7.9318999999999997</c:v>
                </c:pt>
                <c:pt idx="327">
                  <c:v>9.1836000000000002</c:v>
                </c:pt>
                <c:pt idx="328">
                  <c:v>10.862</c:v>
                </c:pt>
                <c:pt idx="329">
                  <c:v>13.162000000000001</c:v>
                </c:pt>
                <c:pt idx="330">
                  <c:v>16.372</c:v>
                </c:pt>
                <c:pt idx="331">
                  <c:v>21.183</c:v>
                </c:pt>
                <c:pt idx="332">
                  <c:v>26.486999999999998</c:v>
                </c:pt>
                <c:pt idx="333">
                  <c:v>25.609000000000002</c:v>
                </c:pt>
                <c:pt idx="334">
                  <c:v>18.861000000000001</c:v>
                </c:pt>
                <c:pt idx="335">
                  <c:v>13.351000000000001</c:v>
                </c:pt>
                <c:pt idx="336">
                  <c:v>10.662000000000001</c:v>
                </c:pt>
                <c:pt idx="337">
                  <c:v>11.834</c:v>
                </c:pt>
                <c:pt idx="338">
                  <c:v>16.646000000000001</c:v>
                </c:pt>
                <c:pt idx="339">
                  <c:v>19.623999999999999</c:v>
                </c:pt>
                <c:pt idx="340">
                  <c:v>17.626999999999999</c:v>
                </c:pt>
                <c:pt idx="341">
                  <c:v>14.726000000000001</c:v>
                </c:pt>
                <c:pt idx="342">
                  <c:v>12.496</c:v>
                </c:pt>
                <c:pt idx="343">
                  <c:v>10.885999999999999</c:v>
                </c:pt>
                <c:pt idx="344">
                  <c:v>9.73</c:v>
                </c:pt>
                <c:pt idx="345">
                  <c:v>9.0602</c:v>
                </c:pt>
                <c:pt idx="346">
                  <c:v>9.0515000000000008</c:v>
                </c:pt>
                <c:pt idx="347">
                  <c:v>9.0894999999999992</c:v>
                </c:pt>
                <c:pt idx="348">
                  <c:v>8.8003</c:v>
                </c:pt>
                <c:pt idx="349">
                  <c:v>8.5084</c:v>
                </c:pt>
                <c:pt idx="350">
                  <c:v>8.3409999999999993</c:v>
                </c:pt>
                <c:pt idx="351">
                  <c:v>8.3254999999999999</c:v>
                </c:pt>
                <c:pt idx="352">
                  <c:v>8.4579000000000004</c:v>
                </c:pt>
                <c:pt idx="353">
                  <c:v>8.7550000000000008</c:v>
                </c:pt>
                <c:pt idx="354">
                  <c:v>9.2727000000000004</c:v>
                </c:pt>
                <c:pt idx="355">
                  <c:v>10.086</c:v>
                </c:pt>
                <c:pt idx="356">
                  <c:v>11.275</c:v>
                </c:pt>
                <c:pt idx="357">
                  <c:v>12.879</c:v>
                </c:pt>
                <c:pt idx="358">
                  <c:v>14.874000000000001</c:v>
                </c:pt>
                <c:pt idx="359">
                  <c:v>17.245999999999999</c:v>
                </c:pt>
                <c:pt idx="360">
                  <c:v>17.239999999999998</c:v>
                </c:pt>
                <c:pt idx="361">
                  <c:v>13.638</c:v>
                </c:pt>
                <c:pt idx="362">
                  <c:v>9.7939000000000007</c:v>
                </c:pt>
                <c:pt idx="363">
                  <c:v>6.9164000000000003</c:v>
                </c:pt>
                <c:pt idx="364">
                  <c:v>4.2991000000000001</c:v>
                </c:pt>
                <c:pt idx="365">
                  <c:v>2.4900000000000002</c:v>
                </c:pt>
                <c:pt idx="366">
                  <c:v>1.7896000000000001</c:v>
                </c:pt>
                <c:pt idx="367">
                  <c:v>1.3633999999999999</c:v>
                </c:pt>
                <c:pt idx="368">
                  <c:v>1.2002999999999999</c:v>
                </c:pt>
                <c:pt idx="369">
                  <c:v>1.411</c:v>
                </c:pt>
                <c:pt idx="370">
                  <c:v>1.8090999999999999</c:v>
                </c:pt>
                <c:pt idx="371">
                  <c:v>2.0587</c:v>
                </c:pt>
                <c:pt idx="372">
                  <c:v>1.9257</c:v>
                </c:pt>
                <c:pt idx="373">
                  <c:v>1.6908000000000001</c:v>
                </c:pt>
                <c:pt idx="374">
                  <c:v>1.5882000000000001</c:v>
                </c:pt>
                <c:pt idx="375">
                  <c:v>1.6813</c:v>
                </c:pt>
                <c:pt idx="376">
                  <c:v>1.7289000000000001</c:v>
                </c:pt>
                <c:pt idx="377">
                  <c:v>1.6403000000000001</c:v>
                </c:pt>
                <c:pt idx="378">
                  <c:v>1.5469999999999999</c:v>
                </c:pt>
                <c:pt idx="379">
                  <c:v>1.5628</c:v>
                </c:pt>
                <c:pt idx="380">
                  <c:v>1.7346999999999999</c:v>
                </c:pt>
                <c:pt idx="381">
                  <c:v>1.8406</c:v>
                </c:pt>
                <c:pt idx="382">
                  <c:v>1.8117000000000001</c:v>
                </c:pt>
                <c:pt idx="383">
                  <c:v>1.7591000000000001</c:v>
                </c:pt>
                <c:pt idx="384">
                  <c:v>1.7319</c:v>
                </c:pt>
                <c:pt idx="385">
                  <c:v>1.7092000000000001</c:v>
                </c:pt>
                <c:pt idx="386">
                  <c:v>1.675</c:v>
                </c:pt>
                <c:pt idx="387">
                  <c:v>1.6393</c:v>
                </c:pt>
                <c:pt idx="388">
                  <c:v>1.6062000000000001</c:v>
                </c:pt>
                <c:pt idx="389">
                  <c:v>1.5753999999999999</c:v>
                </c:pt>
                <c:pt idx="390">
                  <c:v>1.5475000000000001</c:v>
                </c:pt>
                <c:pt idx="391">
                  <c:v>1.5325</c:v>
                </c:pt>
                <c:pt idx="392">
                  <c:v>1.5698000000000001</c:v>
                </c:pt>
                <c:pt idx="393">
                  <c:v>1.6978</c:v>
                </c:pt>
                <c:pt idx="394">
                  <c:v>1.8258000000000001</c:v>
                </c:pt>
                <c:pt idx="395">
                  <c:v>1.8862000000000001</c:v>
                </c:pt>
                <c:pt idx="396">
                  <c:v>1.9494</c:v>
                </c:pt>
                <c:pt idx="397">
                  <c:v>2.1234999999999999</c:v>
                </c:pt>
                <c:pt idx="398">
                  <c:v>2.3513000000000002</c:v>
                </c:pt>
                <c:pt idx="399">
                  <c:v>2.5289000000000001</c:v>
                </c:pt>
                <c:pt idx="400">
                  <c:v>2.7120000000000002</c:v>
                </c:pt>
                <c:pt idx="401">
                  <c:v>3.0811000000000002</c:v>
                </c:pt>
                <c:pt idx="402">
                  <c:v>3.7033</c:v>
                </c:pt>
                <c:pt idx="403">
                  <c:v>4.3150000000000004</c:v>
                </c:pt>
                <c:pt idx="404">
                  <c:v>4.8536000000000001</c:v>
                </c:pt>
                <c:pt idx="405">
                  <c:v>5.4779</c:v>
                </c:pt>
                <c:pt idx="406">
                  <c:v>6.2245999999999997</c:v>
                </c:pt>
                <c:pt idx="407">
                  <c:v>6.7290999999999999</c:v>
                </c:pt>
                <c:pt idx="408">
                  <c:v>6.2422000000000004</c:v>
                </c:pt>
                <c:pt idx="409">
                  <c:v>4.9532999999999996</c:v>
                </c:pt>
                <c:pt idx="410">
                  <c:v>3.8344</c:v>
                </c:pt>
                <c:pt idx="411">
                  <c:v>2.9138999999999999</c:v>
                </c:pt>
                <c:pt idx="412">
                  <c:v>2.1482000000000001</c:v>
                </c:pt>
                <c:pt idx="413">
                  <c:v>1.6112</c:v>
                </c:pt>
                <c:pt idx="414">
                  <c:v>1.2881</c:v>
                </c:pt>
                <c:pt idx="415">
                  <c:v>1.1859999999999999</c:v>
                </c:pt>
                <c:pt idx="416">
                  <c:v>1.2087000000000001</c:v>
                </c:pt>
                <c:pt idx="417">
                  <c:v>1.1027</c:v>
                </c:pt>
                <c:pt idx="418">
                  <c:v>0.87436999999999998</c:v>
                </c:pt>
                <c:pt idx="419">
                  <c:v>0.67132000000000003</c:v>
                </c:pt>
                <c:pt idx="420">
                  <c:v>0.55735999999999997</c:v>
                </c:pt>
                <c:pt idx="421">
                  <c:v>0.56111</c:v>
                </c:pt>
                <c:pt idx="422">
                  <c:v>0.66085000000000005</c:v>
                </c:pt>
                <c:pt idx="423">
                  <c:v>0.75827</c:v>
                </c:pt>
                <c:pt idx="424">
                  <c:v>0.77954000000000001</c:v>
                </c:pt>
                <c:pt idx="425">
                  <c:v>0.71313000000000004</c:v>
                </c:pt>
                <c:pt idx="426">
                  <c:v>0.57933000000000001</c:v>
                </c:pt>
                <c:pt idx="427">
                  <c:v>0.44635000000000002</c:v>
                </c:pt>
                <c:pt idx="428">
                  <c:v>0.34176000000000001</c:v>
                </c:pt>
                <c:pt idx="429">
                  <c:v>0.26545000000000002</c:v>
                </c:pt>
                <c:pt idx="430">
                  <c:v>0.21464</c:v>
                </c:pt>
                <c:pt idx="431">
                  <c:v>0.19428999999999999</c:v>
                </c:pt>
                <c:pt idx="432">
                  <c:v>0.20255000000000001</c:v>
                </c:pt>
                <c:pt idx="433">
                  <c:v>0.20446</c:v>
                </c:pt>
                <c:pt idx="434">
                  <c:v>0.17699999999999999</c:v>
                </c:pt>
                <c:pt idx="435">
                  <c:v>0.14580000000000001</c:v>
                </c:pt>
                <c:pt idx="436">
                  <c:v>0.13220999999999999</c:v>
                </c:pt>
                <c:pt idx="437">
                  <c:v>0.13986999999999999</c:v>
                </c:pt>
                <c:pt idx="438">
                  <c:v>0.16664999999999999</c:v>
                </c:pt>
                <c:pt idx="439">
                  <c:v>0.20802000000000001</c:v>
                </c:pt>
                <c:pt idx="440">
                  <c:v>0.27628000000000003</c:v>
                </c:pt>
                <c:pt idx="441">
                  <c:v>0.40771000000000002</c:v>
                </c:pt>
                <c:pt idx="442">
                  <c:v>0.61748999999999998</c:v>
                </c:pt>
                <c:pt idx="443">
                  <c:v>0.85931999999999997</c:v>
                </c:pt>
                <c:pt idx="444">
                  <c:v>1.0821000000000001</c:v>
                </c:pt>
                <c:pt idx="445">
                  <c:v>1.3142</c:v>
                </c:pt>
                <c:pt idx="446">
                  <c:v>1.5016</c:v>
                </c:pt>
                <c:pt idx="447">
                  <c:v>1.4842</c:v>
                </c:pt>
                <c:pt idx="448">
                  <c:v>1.3467</c:v>
                </c:pt>
                <c:pt idx="449">
                  <c:v>1.228</c:v>
                </c:pt>
                <c:pt idx="450">
                  <c:v>1.1523000000000001</c:v>
                </c:pt>
                <c:pt idx="451">
                  <c:v>1.1166</c:v>
                </c:pt>
                <c:pt idx="452">
                  <c:v>1.1696</c:v>
                </c:pt>
                <c:pt idx="453">
                  <c:v>1.3542000000000001</c:v>
                </c:pt>
                <c:pt idx="454">
                  <c:v>1.5764</c:v>
                </c:pt>
                <c:pt idx="455">
                  <c:v>1.6975</c:v>
                </c:pt>
                <c:pt idx="456">
                  <c:v>1.6897</c:v>
                </c:pt>
                <c:pt idx="457">
                  <c:v>1.5477000000000001</c:v>
                </c:pt>
                <c:pt idx="458">
                  <c:v>1.3088</c:v>
                </c:pt>
                <c:pt idx="459">
                  <c:v>1.1225000000000001</c:v>
                </c:pt>
                <c:pt idx="460">
                  <c:v>1.0509999999999999</c:v>
                </c:pt>
                <c:pt idx="461">
                  <c:v>1.1205000000000001</c:v>
                </c:pt>
                <c:pt idx="462">
                  <c:v>1.3580000000000001</c:v>
                </c:pt>
                <c:pt idx="463">
                  <c:v>1.6722999999999999</c:v>
                </c:pt>
                <c:pt idx="464">
                  <c:v>1.9564999999999999</c:v>
                </c:pt>
                <c:pt idx="465">
                  <c:v>2.2216999999999998</c:v>
                </c:pt>
                <c:pt idx="466">
                  <c:v>2.5217999999999998</c:v>
                </c:pt>
                <c:pt idx="467">
                  <c:v>2.8603999999999998</c:v>
                </c:pt>
                <c:pt idx="468">
                  <c:v>3.1194999999999999</c:v>
                </c:pt>
                <c:pt idx="469">
                  <c:v>3.0034999999999998</c:v>
                </c:pt>
                <c:pt idx="470">
                  <c:v>2.4539</c:v>
                </c:pt>
                <c:pt idx="471">
                  <c:v>1.8344</c:v>
                </c:pt>
                <c:pt idx="472">
                  <c:v>1.3504</c:v>
                </c:pt>
                <c:pt idx="473">
                  <c:v>1.0039</c:v>
                </c:pt>
                <c:pt idx="474">
                  <c:v>0.75451000000000001</c:v>
                </c:pt>
                <c:pt idx="475">
                  <c:v>0.56767000000000001</c:v>
                </c:pt>
                <c:pt idx="476">
                  <c:v>0.41702</c:v>
                </c:pt>
                <c:pt idx="477">
                  <c:v>0.28389999999999999</c:v>
                </c:pt>
                <c:pt idx="478">
                  <c:v>0.1724</c:v>
                </c:pt>
                <c:pt idx="479">
                  <c:v>0.10712000000000001</c:v>
                </c:pt>
                <c:pt idx="480">
                  <c:v>8.9235999999999996E-2</c:v>
                </c:pt>
                <c:pt idx="481">
                  <c:v>9.7728999999999996E-2</c:v>
                </c:pt>
                <c:pt idx="482">
                  <c:v>0.11645999999999999</c:v>
                </c:pt>
                <c:pt idx="483">
                  <c:v>0.13869000000000001</c:v>
                </c:pt>
                <c:pt idx="484">
                  <c:v>0.16177</c:v>
                </c:pt>
                <c:pt idx="485">
                  <c:v>0.18514</c:v>
                </c:pt>
                <c:pt idx="486">
                  <c:v>0.20882000000000001</c:v>
                </c:pt>
                <c:pt idx="487">
                  <c:v>0.23232</c:v>
                </c:pt>
                <c:pt idx="488">
                  <c:v>0.25444</c:v>
                </c:pt>
                <c:pt idx="489">
                  <c:v>0.27415</c:v>
                </c:pt>
                <c:pt idx="490">
                  <c:v>0.28769</c:v>
                </c:pt>
                <c:pt idx="491">
                  <c:v>0.28133999999999998</c:v>
                </c:pt>
                <c:pt idx="492">
                  <c:v>0.24612999999999999</c:v>
                </c:pt>
                <c:pt idx="493" formatCode="General">
                  <c:v>0.20901</c:v>
                </c:pt>
                <c:pt idx="494" formatCode="General">
                  <c:v>0.19672000000000001</c:v>
                </c:pt>
                <c:pt idx="495" formatCode="General">
                  <c:v>0.20599000000000001</c:v>
                </c:pt>
                <c:pt idx="496" formatCode="General">
                  <c:v>0.22697000000000001</c:v>
                </c:pt>
                <c:pt idx="497">
                  <c:v>0.24809</c:v>
                </c:pt>
                <c:pt idx="498">
                  <c:v>0.26339000000000001</c:v>
                </c:pt>
                <c:pt idx="499">
                  <c:v>0.27446999999999999</c:v>
                </c:pt>
              </c:numCache>
            </c:numRef>
          </c:yVal>
          <c:smooth val="1"/>
          <c:extLst>
            <c:ext xmlns:c16="http://schemas.microsoft.com/office/drawing/2014/chart" uri="{C3380CC4-5D6E-409C-BE32-E72D297353CC}">
              <c16:uniqueId val="{00000001-9FB7-4C95-A77B-3215EBBFE76F}"/>
            </c:ext>
          </c:extLst>
        </c:ser>
        <c:ser>
          <c:idx val="5"/>
          <c:order val="2"/>
          <c:tx>
            <c:v>Lower Baffle - Z Response</c:v>
          </c:tx>
          <c:spPr>
            <a:ln w="12700" cap="rnd">
              <a:solidFill>
                <a:schemeClr val="accent2">
                  <a:lumMod val="40000"/>
                  <a:lumOff val="60000"/>
                </a:schemeClr>
              </a:solidFill>
              <a:round/>
            </a:ln>
            <a:effectLst/>
          </c:spPr>
          <c:marker>
            <c:symbol val="none"/>
          </c:marker>
          <c:xVal>
            <c:numRef>
              <c:f>'Y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'Y Excitation (BeamPipe Axis)'!$G$3:$G$502</c:f>
              <c:numCache>
                <c:formatCode>0.00E+00</c:formatCode>
                <c:ptCount val="500"/>
                <c:pt idx="0">
                  <c:v>8.4741999999999995E-7</c:v>
                </c:pt>
                <c:pt idx="1">
                  <c:v>4.7041000000000004E-6</c:v>
                </c:pt>
                <c:pt idx="2">
                  <c:v>1.1139E-5</c:v>
                </c:pt>
                <c:pt idx="3">
                  <c:v>2.0165000000000001E-5</c:v>
                </c:pt>
                <c:pt idx="4">
                  <c:v>3.1795999999999998E-5</c:v>
                </c:pt>
                <c:pt idx="5">
                  <c:v>4.6054000000000003E-5</c:v>
                </c:pt>
                <c:pt idx="6">
                  <c:v>6.2965000000000004E-5</c:v>
                </c:pt>
                <c:pt idx="7">
                  <c:v>8.2559999999999996E-5</c:v>
                </c:pt>
                <c:pt idx="8">
                  <c:v>1.0488E-4</c:v>
                </c:pt>
                <c:pt idx="9">
                  <c:v>1.2994999999999999E-4</c:v>
                </c:pt>
                <c:pt idx="10">
                  <c:v>1.5784999999999999E-4</c:v>
                </c:pt>
                <c:pt idx="11">
                  <c:v>1.886E-4</c:v>
                </c:pt>
                <c:pt idx="12">
                  <c:v>2.2228999999999999E-4</c:v>
                </c:pt>
                <c:pt idx="13">
                  <c:v>2.5898000000000002E-4</c:v>
                </c:pt>
                <c:pt idx="14">
                  <c:v>2.9873999999999998E-4</c:v>
                </c:pt>
                <c:pt idx="15">
                  <c:v>3.4163999999999999E-4</c:v>
                </c:pt>
                <c:pt idx="16">
                  <c:v>3.8771999999999998E-4</c:v>
                </c:pt>
                <c:pt idx="17">
                  <c:v>4.3686000000000002E-4</c:v>
                </c:pt>
                <c:pt idx="18">
                  <c:v>4.8762000000000002E-4</c:v>
                </c:pt>
                <c:pt idx="19">
                  <c:v>5.8266999999999998E-4</c:v>
                </c:pt>
                <c:pt idx="20">
                  <c:v>5.9818000000000002E-4</c:v>
                </c:pt>
                <c:pt idx="21">
                  <c:v>6.7387999999999997E-4</c:v>
                </c:pt>
                <c:pt idx="22">
                  <c:v>7.4459999999999999E-4</c:v>
                </c:pt>
                <c:pt idx="23">
                  <c:v>8.1946999999999999E-4</c:v>
                </c:pt>
                <c:pt idx="24">
                  <c:v>8.9944000000000005E-4</c:v>
                </c:pt>
                <c:pt idx="25">
                  <c:v>9.8510999999999998E-4</c:v>
                </c:pt>
                <c:pt idx="26">
                  <c:v>1.077E-3</c:v>
                </c:pt>
                <c:pt idx="27">
                  <c:v>1.1751000000000001E-3</c:v>
                </c:pt>
                <c:pt idx="28">
                  <c:v>1.2752E-3</c:v>
                </c:pt>
                <c:pt idx="29">
                  <c:v>1.4316000000000001E-3</c:v>
                </c:pt>
                <c:pt idx="30">
                  <c:v>1.6004999999999999E-3</c:v>
                </c:pt>
                <c:pt idx="31">
                  <c:v>1.7608999999999999E-3</c:v>
                </c:pt>
                <c:pt idx="32">
                  <c:v>1.9861000000000002E-3</c:v>
                </c:pt>
                <c:pt idx="33">
                  <c:v>2.3462000000000001E-3</c:v>
                </c:pt>
                <c:pt idx="34">
                  <c:v>3.2686E-3</c:v>
                </c:pt>
                <c:pt idx="35">
                  <c:v>2.5731999999999999E-3</c:v>
                </c:pt>
                <c:pt idx="36">
                  <c:v>1.2962E-3</c:v>
                </c:pt>
                <c:pt idx="37">
                  <c:v>1.9602E-3</c:v>
                </c:pt>
                <c:pt idx="38">
                  <c:v>2.601E-3</c:v>
                </c:pt>
                <c:pt idx="39">
                  <c:v>3.3754000000000002E-3</c:v>
                </c:pt>
                <c:pt idx="40">
                  <c:v>2.5998000000000002E-3</c:v>
                </c:pt>
                <c:pt idx="41">
                  <c:v>1.3919E-3</c:v>
                </c:pt>
                <c:pt idx="42">
                  <c:v>1.97E-3</c:v>
                </c:pt>
                <c:pt idx="43">
                  <c:v>2.2017E-3</c:v>
                </c:pt>
                <c:pt idx="44">
                  <c:v>2.8774999999999998E-3</c:v>
                </c:pt>
                <c:pt idx="45">
                  <c:v>2.7715000000000001E-3</c:v>
                </c:pt>
                <c:pt idx="46">
                  <c:v>4.4907000000000002E-3</c:v>
                </c:pt>
                <c:pt idx="47">
                  <c:v>5.496E-3</c:v>
                </c:pt>
                <c:pt idx="48">
                  <c:v>9.1604000000000008E-3</c:v>
                </c:pt>
                <c:pt idx="49">
                  <c:v>1.3936E-3</c:v>
                </c:pt>
                <c:pt idx="50">
                  <c:v>3.228E-3</c:v>
                </c:pt>
                <c:pt idx="51">
                  <c:v>3.6835000000000001E-3</c:v>
                </c:pt>
                <c:pt idx="52">
                  <c:v>4.1044999999999996E-3</c:v>
                </c:pt>
                <c:pt idx="53">
                  <c:v>4.5244999999999999E-3</c:v>
                </c:pt>
                <c:pt idx="54">
                  <c:v>4.9873000000000001E-3</c:v>
                </c:pt>
                <c:pt idx="55">
                  <c:v>5.5662999999999997E-3</c:v>
                </c:pt>
                <c:pt idx="56">
                  <c:v>6.4824000000000001E-3</c:v>
                </c:pt>
                <c:pt idx="57">
                  <c:v>9.2241000000000007E-3</c:v>
                </c:pt>
                <c:pt idx="58">
                  <c:v>2.9098000000000001E-3</c:v>
                </c:pt>
                <c:pt idx="59">
                  <c:v>4.3779999999999999E-3</c:v>
                </c:pt>
                <c:pt idx="60">
                  <c:v>5.3667999999999997E-3</c:v>
                </c:pt>
                <c:pt idx="61">
                  <c:v>6.0590000000000001E-3</c:v>
                </c:pt>
                <c:pt idx="62">
                  <c:v>6.6616999999999996E-3</c:v>
                </c:pt>
                <c:pt idx="63">
                  <c:v>7.2852999999999998E-3</c:v>
                </c:pt>
                <c:pt idx="64">
                  <c:v>7.9944999999999999E-3</c:v>
                </c:pt>
                <c:pt idx="65">
                  <c:v>8.9277999999999996E-3</c:v>
                </c:pt>
                <c:pt idx="66">
                  <c:v>1.0579E-2</c:v>
                </c:pt>
                <c:pt idx="67">
                  <c:v>1.5249E-2</c:v>
                </c:pt>
                <c:pt idx="68">
                  <c:v>5.8681999999999996E-3</c:v>
                </c:pt>
                <c:pt idx="69">
                  <c:v>7.8189999999999996E-3</c:v>
                </c:pt>
                <c:pt idx="70">
                  <c:v>8.9899000000000003E-3</c:v>
                </c:pt>
                <c:pt idx="71">
                  <c:v>9.9547000000000004E-3</c:v>
                </c:pt>
                <c:pt idx="72">
                  <c:v>1.0900999999999999E-2</c:v>
                </c:pt>
                <c:pt idx="73">
                  <c:v>1.1956E-2</c:v>
                </c:pt>
                <c:pt idx="74">
                  <c:v>1.3334E-2</c:v>
                </c:pt>
                <c:pt idx="75">
                  <c:v>1.5868E-2</c:v>
                </c:pt>
                <c:pt idx="76">
                  <c:v>1.3204E-2</c:v>
                </c:pt>
                <c:pt idx="77">
                  <c:v>1.0838E-2</c:v>
                </c:pt>
                <c:pt idx="78">
                  <c:v>1.2985999999999999E-2</c:v>
                </c:pt>
                <c:pt idx="79">
                  <c:v>1.4540000000000001E-2</c:v>
                </c:pt>
                <c:pt idx="80">
                  <c:v>1.601E-2</c:v>
                </c:pt>
                <c:pt idx="81">
                  <c:v>1.7706E-2</c:v>
                </c:pt>
                <c:pt idx="82">
                  <c:v>2.0697E-2</c:v>
                </c:pt>
                <c:pt idx="83">
                  <c:v>1.6074000000000001E-2</c:v>
                </c:pt>
                <c:pt idx="84">
                  <c:v>1.8478999999999999E-2</c:v>
                </c:pt>
                <c:pt idx="85">
                  <c:v>2.0511000000000001E-2</c:v>
                </c:pt>
                <c:pt idx="86">
                  <c:v>2.2341E-2</c:v>
                </c:pt>
                <c:pt idx="87">
                  <c:v>2.4191000000000001E-2</c:v>
                </c:pt>
                <c:pt idx="88">
                  <c:v>2.6152000000000002E-2</c:v>
                </c:pt>
                <c:pt idx="89">
                  <c:v>2.8282000000000002E-2</c:v>
                </c:pt>
                <c:pt idx="90">
                  <c:v>3.0632E-2</c:v>
                </c:pt>
                <c:pt idx="91">
                  <c:v>3.3265999999999997E-2</c:v>
                </c:pt>
                <c:pt idx="92">
                  <c:v>3.6165999999999997E-2</c:v>
                </c:pt>
                <c:pt idx="93">
                  <c:v>3.9534E-2</c:v>
                </c:pt>
                <c:pt idx="94">
                  <c:v>4.3438999999999998E-2</c:v>
                </c:pt>
                <c:pt idx="95">
                  <c:v>4.8010999999999998E-2</c:v>
                </c:pt>
                <c:pt idx="96">
                  <c:v>5.3450999999999999E-2</c:v>
                </c:pt>
                <c:pt idx="97">
                  <c:v>6.0042999999999999E-2</c:v>
                </c:pt>
                <c:pt idx="98">
                  <c:v>6.8205000000000002E-2</c:v>
                </c:pt>
                <c:pt idx="99">
                  <c:v>7.8548000000000007E-2</c:v>
                </c:pt>
                <c:pt idx="100">
                  <c:v>9.1940999999999995E-2</c:v>
                </c:pt>
                <c:pt idx="101" formatCode="General">
                  <c:v>0.10924</c:v>
                </c:pt>
                <c:pt idx="102" formatCode="General">
                  <c:v>0.13217000000000001</c:v>
                </c:pt>
                <c:pt idx="103" formatCode="General">
                  <c:v>0.29421000000000003</c:v>
                </c:pt>
                <c:pt idx="104" formatCode="General">
                  <c:v>0.45106000000000002</c:v>
                </c:pt>
                <c:pt idx="105" formatCode="General">
                  <c:v>0.91676000000000002</c:v>
                </c:pt>
                <c:pt idx="106" formatCode="General">
                  <c:v>0.44094</c:v>
                </c:pt>
                <c:pt idx="107" formatCode="General">
                  <c:v>0.22156000000000001</c:v>
                </c:pt>
                <c:pt idx="108" formatCode="General">
                  <c:v>0.13435</c:v>
                </c:pt>
                <c:pt idx="109" formatCode="General">
                  <c:v>0.10091</c:v>
                </c:pt>
                <c:pt idx="110">
                  <c:v>9.5713999999999994E-2</c:v>
                </c:pt>
                <c:pt idx="111">
                  <c:v>6.1825999999999999E-2</c:v>
                </c:pt>
                <c:pt idx="112">
                  <c:v>4.7030000000000002E-2</c:v>
                </c:pt>
                <c:pt idx="113">
                  <c:v>6.3605999999999996E-2</c:v>
                </c:pt>
                <c:pt idx="114">
                  <c:v>4.2597999999999997E-2</c:v>
                </c:pt>
                <c:pt idx="115">
                  <c:v>2.7444E-2</c:v>
                </c:pt>
                <c:pt idx="116">
                  <c:v>3.1844999999999998E-2</c:v>
                </c:pt>
                <c:pt idx="117">
                  <c:v>2.3640000000000001E-2</c:v>
                </c:pt>
                <c:pt idx="118">
                  <c:v>1.2078E-2</c:v>
                </c:pt>
                <c:pt idx="119">
                  <c:v>8.9589999999999999E-3</c:v>
                </c:pt>
                <c:pt idx="120">
                  <c:v>1.0015E-2</c:v>
                </c:pt>
                <c:pt idx="121">
                  <c:v>1.9376000000000001E-2</c:v>
                </c:pt>
                <c:pt idx="122">
                  <c:v>3.2004999999999999E-2</c:v>
                </c:pt>
                <c:pt idx="123">
                  <c:v>4.7173E-2</c:v>
                </c:pt>
                <c:pt idx="124">
                  <c:v>6.6814999999999999E-2</c:v>
                </c:pt>
                <c:pt idx="125">
                  <c:v>9.7535999999999998E-2</c:v>
                </c:pt>
                <c:pt idx="126" formatCode="General">
                  <c:v>0.16386999999999999</c:v>
                </c:pt>
                <c:pt idx="127" formatCode="General">
                  <c:v>0.10725999999999999</c:v>
                </c:pt>
                <c:pt idx="128">
                  <c:v>7.8934000000000004E-2</c:v>
                </c:pt>
                <c:pt idx="129" formatCode="General">
                  <c:v>0.14169000000000001</c:v>
                </c:pt>
                <c:pt idx="130" formatCode="General">
                  <c:v>0.24135999999999999</c:v>
                </c:pt>
                <c:pt idx="131" formatCode="General">
                  <c:v>0.46089999999999998</c:v>
                </c:pt>
                <c:pt idx="132" formatCode="General">
                  <c:v>0.90954000000000002</c:v>
                </c:pt>
                <c:pt idx="133" formatCode="General">
                  <c:v>0.47576000000000002</c:v>
                </c:pt>
                <c:pt idx="134" formatCode="General">
                  <c:v>0.46842</c:v>
                </c:pt>
                <c:pt idx="135" formatCode="General">
                  <c:v>0.41012999999999999</c:v>
                </c:pt>
                <c:pt idx="136" formatCode="General">
                  <c:v>0.29781000000000002</c:v>
                </c:pt>
                <c:pt idx="137" formatCode="General">
                  <c:v>0.40345999999999999</c:v>
                </c:pt>
                <c:pt idx="138" formatCode="General">
                  <c:v>0.32901999999999998</c:v>
                </c:pt>
                <c:pt idx="139" formatCode="General">
                  <c:v>0.27787000000000001</c:v>
                </c:pt>
                <c:pt idx="140" formatCode="General">
                  <c:v>0.22539999999999999</c:v>
                </c:pt>
                <c:pt idx="141" formatCode="General">
                  <c:v>0.20637</c:v>
                </c:pt>
                <c:pt idx="142" formatCode="General">
                  <c:v>0.19533</c:v>
                </c:pt>
                <c:pt idx="143" formatCode="General">
                  <c:v>0.18826000000000001</c:v>
                </c:pt>
                <c:pt idx="144" formatCode="General">
                  <c:v>0.18625</c:v>
                </c:pt>
                <c:pt idx="145" formatCode="General">
                  <c:v>0.18640000000000001</c:v>
                </c:pt>
                <c:pt idx="146" formatCode="General">
                  <c:v>0.18883</c:v>
                </c:pt>
                <c:pt idx="147" formatCode="General">
                  <c:v>0.19356999999999999</c:v>
                </c:pt>
                <c:pt idx="148" formatCode="General">
                  <c:v>0.20799000000000001</c:v>
                </c:pt>
                <c:pt idx="149" formatCode="General">
                  <c:v>0.27854000000000001</c:v>
                </c:pt>
                <c:pt idx="150" formatCode="General">
                  <c:v>0.33143</c:v>
                </c:pt>
                <c:pt idx="151" formatCode="General">
                  <c:v>0.30047000000000001</c:v>
                </c:pt>
                <c:pt idx="152" formatCode="General">
                  <c:v>0.31430000000000002</c:v>
                </c:pt>
                <c:pt idx="153" formatCode="General">
                  <c:v>0.23393</c:v>
                </c:pt>
                <c:pt idx="154" formatCode="General">
                  <c:v>0.18595</c:v>
                </c:pt>
                <c:pt idx="155" formatCode="General">
                  <c:v>0.21956000000000001</c:v>
                </c:pt>
                <c:pt idx="156" formatCode="General">
                  <c:v>0.38180999999999998</c:v>
                </c:pt>
                <c:pt idx="157" formatCode="General">
                  <c:v>0.54135999999999995</c:v>
                </c:pt>
                <c:pt idx="158" formatCode="General">
                  <c:v>0.30903000000000003</c:v>
                </c:pt>
                <c:pt idx="159" formatCode="General">
                  <c:v>0.14380999999999999</c:v>
                </c:pt>
                <c:pt idx="160">
                  <c:v>8.2854999999999998E-2</c:v>
                </c:pt>
                <c:pt idx="161">
                  <c:v>5.6876000000000003E-2</c:v>
                </c:pt>
                <c:pt idx="162">
                  <c:v>3.8615999999999998E-2</c:v>
                </c:pt>
                <c:pt idx="163">
                  <c:v>2.5204000000000001E-2</c:v>
                </c:pt>
                <c:pt idx="164">
                  <c:v>1.5141E-2</c:v>
                </c:pt>
                <c:pt idx="165">
                  <c:v>9.8233999999999995E-3</c:v>
                </c:pt>
                <c:pt idx="166">
                  <c:v>7.2941000000000004E-3</c:v>
                </c:pt>
                <c:pt idx="167">
                  <c:v>9.4359999999999999E-3</c:v>
                </c:pt>
                <c:pt idx="168">
                  <c:v>1.0885000000000001E-2</c:v>
                </c:pt>
                <c:pt idx="169">
                  <c:v>1.5426E-2</c:v>
                </c:pt>
                <c:pt idx="170">
                  <c:v>2.0414000000000002E-2</c:v>
                </c:pt>
                <c:pt idx="171">
                  <c:v>2.4312E-2</c:v>
                </c:pt>
                <c:pt idx="172">
                  <c:v>2.9160999999999999E-2</c:v>
                </c:pt>
                <c:pt idx="173">
                  <c:v>6.0647E-2</c:v>
                </c:pt>
                <c:pt idx="174">
                  <c:v>0.11201</c:v>
                </c:pt>
                <c:pt idx="175">
                  <c:v>0.10482</c:v>
                </c:pt>
                <c:pt idx="176">
                  <c:v>4.4977999999999997E-2</c:v>
                </c:pt>
                <c:pt idx="177">
                  <c:v>2.5423999999999999E-2</c:v>
                </c:pt>
                <c:pt idx="178">
                  <c:v>2.4330999999999998E-2</c:v>
                </c:pt>
                <c:pt idx="179">
                  <c:v>1.2224E-2</c:v>
                </c:pt>
                <c:pt idx="180">
                  <c:v>5.6186999999999999E-3</c:v>
                </c:pt>
                <c:pt idx="181">
                  <c:v>5.2840999999999999E-3</c:v>
                </c:pt>
                <c:pt idx="182">
                  <c:v>7.5886E-3</c:v>
                </c:pt>
                <c:pt idx="183">
                  <c:v>9.9650999999999993E-3</c:v>
                </c:pt>
                <c:pt idx="184">
                  <c:v>1.205E-2</c:v>
                </c:pt>
                <c:pt idx="185">
                  <c:v>1.3998999999999999E-2</c:v>
                </c:pt>
                <c:pt idx="186">
                  <c:v>1.5070999999999999E-2</c:v>
                </c:pt>
                <c:pt idx="187">
                  <c:v>1.6194E-2</c:v>
                </c:pt>
                <c:pt idx="188">
                  <c:v>1.7340999999999999E-2</c:v>
                </c:pt>
                <c:pt idx="189">
                  <c:v>1.8317E-2</c:v>
                </c:pt>
                <c:pt idx="190">
                  <c:v>1.9144999999999999E-2</c:v>
                </c:pt>
                <c:pt idx="191">
                  <c:v>2.0034E-2</c:v>
                </c:pt>
                <c:pt idx="192">
                  <c:v>2.2009000000000001E-2</c:v>
                </c:pt>
                <c:pt idx="193">
                  <c:v>2.3671000000000001E-2</c:v>
                </c:pt>
                <c:pt idx="194">
                  <c:v>2.4237000000000002E-2</c:v>
                </c:pt>
                <c:pt idx="195">
                  <c:v>2.5075E-2</c:v>
                </c:pt>
                <c:pt idx="196">
                  <c:v>2.6624999999999999E-2</c:v>
                </c:pt>
                <c:pt idx="197">
                  <c:v>2.8129000000000001E-2</c:v>
                </c:pt>
                <c:pt idx="198">
                  <c:v>2.9062999999999999E-2</c:v>
                </c:pt>
                <c:pt idx="199">
                  <c:v>2.9968999999999999E-2</c:v>
                </c:pt>
                <c:pt idx="200">
                  <c:v>3.1025E-2</c:v>
                </c:pt>
                <c:pt idx="201">
                  <c:v>3.2259999999999997E-2</c:v>
                </c:pt>
                <c:pt idx="202">
                  <c:v>3.3667000000000002E-2</c:v>
                </c:pt>
                <c:pt idx="203">
                  <c:v>3.5319999999999997E-2</c:v>
                </c:pt>
                <c:pt idx="204">
                  <c:v>3.7296000000000003E-2</c:v>
                </c:pt>
                <c:pt idx="205">
                  <c:v>3.9656999999999998E-2</c:v>
                </c:pt>
                <c:pt idx="206">
                  <c:v>4.2597000000000003E-2</c:v>
                </c:pt>
                <c:pt idx="207">
                  <c:v>4.6405000000000002E-2</c:v>
                </c:pt>
                <c:pt idx="208">
                  <c:v>5.1579E-2</c:v>
                </c:pt>
                <c:pt idx="209">
                  <c:v>5.9073000000000001E-2</c:v>
                </c:pt>
                <c:pt idx="210">
                  <c:v>7.0914000000000005E-2</c:v>
                </c:pt>
                <c:pt idx="211">
                  <c:v>9.1083999999999998E-2</c:v>
                </c:pt>
                <c:pt idx="212">
                  <c:v>0.10178</c:v>
                </c:pt>
                <c:pt idx="213">
                  <c:v>5.8899E-2</c:v>
                </c:pt>
                <c:pt idx="214">
                  <c:v>4.6885999999999997E-2</c:v>
                </c:pt>
                <c:pt idx="215">
                  <c:v>7.0836999999999997E-2</c:v>
                </c:pt>
                <c:pt idx="216">
                  <c:v>0.10682999999999999</c:v>
                </c:pt>
                <c:pt idx="217">
                  <c:v>9.3302999999999997E-2</c:v>
                </c:pt>
                <c:pt idx="218">
                  <c:v>5.7169999999999999E-2</c:v>
                </c:pt>
                <c:pt idx="219">
                  <c:v>3.7358000000000002E-2</c:v>
                </c:pt>
                <c:pt idx="220">
                  <c:v>2.5892999999999999E-2</c:v>
                </c:pt>
                <c:pt idx="221">
                  <c:v>1.8551999999999999E-2</c:v>
                </c:pt>
                <c:pt idx="222">
                  <c:v>1.37E-2</c:v>
                </c:pt>
                <c:pt idx="223">
                  <c:v>1.0330000000000001E-2</c:v>
                </c:pt>
                <c:pt idx="224">
                  <c:v>7.8968000000000007E-3</c:v>
                </c:pt>
                <c:pt idx="225">
                  <c:v>5.2065000000000002E-3</c:v>
                </c:pt>
                <c:pt idx="226">
                  <c:v>1.2943E-3</c:v>
                </c:pt>
                <c:pt idx="227">
                  <c:v>5.1895000000000001E-4</c:v>
                </c:pt>
                <c:pt idx="228">
                  <c:v>3.0776000000000002E-4</c:v>
                </c:pt>
                <c:pt idx="229">
                  <c:v>1.0531000000000001E-4</c:v>
                </c:pt>
                <c:pt idx="230">
                  <c:v>1.1928E-4</c:v>
                </c:pt>
                <c:pt idx="231">
                  <c:v>4.5640999999999998E-4</c:v>
                </c:pt>
                <c:pt idx="232">
                  <c:v>9.8704000000000001E-4</c:v>
                </c:pt>
                <c:pt idx="233">
                  <c:v>1.7677999999999999E-3</c:v>
                </c:pt>
                <c:pt idx="234">
                  <c:v>2.8528999999999998E-3</c:v>
                </c:pt>
                <c:pt idx="235">
                  <c:v>4.3108E-3</c:v>
                </c:pt>
                <c:pt idx="236">
                  <c:v>6.2386999999999998E-3</c:v>
                </c:pt>
                <c:pt idx="237">
                  <c:v>8.7828999999999997E-3</c:v>
                </c:pt>
                <c:pt idx="238">
                  <c:v>1.2177E-2</c:v>
                </c:pt>
                <c:pt idx="239">
                  <c:v>1.6820000000000002E-2</c:v>
                </c:pt>
                <c:pt idx="240">
                  <c:v>2.3446000000000002E-2</c:v>
                </c:pt>
                <c:pt idx="241">
                  <c:v>3.3517999999999999E-2</c:v>
                </c:pt>
                <c:pt idx="242">
                  <c:v>4.9676999999999999E-2</c:v>
                </c:pt>
                <c:pt idx="243">
                  <c:v>6.8752999999999995E-2</c:v>
                </c:pt>
                <c:pt idx="244">
                  <c:v>5.5711999999999998E-2</c:v>
                </c:pt>
                <c:pt idx="245">
                  <c:v>2.4125000000000001E-2</c:v>
                </c:pt>
                <c:pt idx="246">
                  <c:v>1.1879000000000001E-2</c:v>
                </c:pt>
                <c:pt idx="247">
                  <c:v>3.3665E-2</c:v>
                </c:pt>
                <c:pt idx="248" formatCode="General">
                  <c:v>0.13930000000000001</c:v>
                </c:pt>
                <c:pt idx="249" formatCode="General">
                  <c:v>0.39019999999999999</c:v>
                </c:pt>
                <c:pt idx="250" formatCode="General">
                  <c:v>0.63648000000000005</c:v>
                </c:pt>
                <c:pt idx="251" formatCode="General">
                  <c:v>0.56633999999999995</c:v>
                </c:pt>
                <c:pt idx="252" formatCode="General">
                  <c:v>0.41288000000000002</c:v>
                </c:pt>
                <c:pt idx="253" formatCode="General">
                  <c:v>0.32844000000000001</c:v>
                </c:pt>
                <c:pt idx="254" formatCode="General">
                  <c:v>0.28913</c:v>
                </c:pt>
                <c:pt idx="255" formatCode="General">
                  <c:v>0.27778999999999998</c:v>
                </c:pt>
                <c:pt idx="256" formatCode="General">
                  <c:v>0.28881000000000001</c:v>
                </c:pt>
                <c:pt idx="257" formatCode="General">
                  <c:v>0.30481999999999998</c:v>
                </c:pt>
                <c:pt idx="258" formatCode="General">
                  <c:v>0.25335999999999997</c:v>
                </c:pt>
                <c:pt idx="259" formatCode="General">
                  <c:v>0.18736</c:v>
                </c:pt>
                <c:pt idx="260" formatCode="General">
                  <c:v>0.11382</c:v>
                </c:pt>
                <c:pt idx="261">
                  <c:v>6.8812999999999999E-2</c:v>
                </c:pt>
                <c:pt idx="262">
                  <c:v>1.1757999999999999E-2</c:v>
                </c:pt>
                <c:pt idx="263">
                  <c:v>3.3623E-2</c:v>
                </c:pt>
                <c:pt idx="264">
                  <c:v>3.8011999999999997E-2</c:v>
                </c:pt>
                <c:pt idx="265">
                  <c:v>3.2627999999999997E-2</c:v>
                </c:pt>
                <c:pt idx="266">
                  <c:v>3.4752999999999999E-2</c:v>
                </c:pt>
                <c:pt idx="267">
                  <c:v>3.8024000000000002E-2</c:v>
                </c:pt>
                <c:pt idx="268">
                  <c:v>4.0683999999999998E-2</c:v>
                </c:pt>
                <c:pt idx="269">
                  <c:v>4.2855999999999998E-2</c:v>
                </c:pt>
                <c:pt idx="270">
                  <c:v>4.4678000000000002E-2</c:v>
                </c:pt>
                <c:pt idx="271">
                  <c:v>4.6251E-2</c:v>
                </c:pt>
                <c:pt idx="272">
                  <c:v>4.7647000000000002E-2</c:v>
                </c:pt>
                <c:pt idx="273">
                  <c:v>4.8917000000000002E-2</c:v>
                </c:pt>
                <c:pt idx="274">
                  <c:v>5.0099999999999999E-2</c:v>
                </c:pt>
                <c:pt idx="275">
                  <c:v>5.1227000000000002E-2</c:v>
                </c:pt>
                <c:pt idx="276">
                  <c:v>5.2319999999999998E-2</c:v>
                </c:pt>
                <c:pt idx="277">
                  <c:v>5.3400999999999997E-2</c:v>
                </c:pt>
                <c:pt idx="278">
                  <c:v>5.4488000000000002E-2</c:v>
                </c:pt>
                <c:pt idx="279">
                  <c:v>5.5596E-2</c:v>
                </c:pt>
                <c:pt idx="280">
                  <c:v>5.6744000000000003E-2</c:v>
                </c:pt>
                <c:pt idx="281">
                  <c:v>5.7950000000000002E-2</c:v>
                </c:pt>
                <c:pt idx="282">
                  <c:v>5.9235000000000003E-2</c:v>
                </c:pt>
                <c:pt idx="283">
                  <c:v>6.0638999999999998E-2</c:v>
                </c:pt>
                <c:pt idx="284">
                  <c:v>6.2302999999999997E-2</c:v>
                </c:pt>
                <c:pt idx="285">
                  <c:v>6.4940999999999999E-2</c:v>
                </c:pt>
                <c:pt idx="286">
                  <c:v>6.9206000000000004E-2</c:v>
                </c:pt>
                <c:pt idx="287">
                  <c:v>7.3245000000000005E-2</c:v>
                </c:pt>
                <c:pt idx="288">
                  <c:v>7.7937999999999993E-2</c:v>
                </c:pt>
                <c:pt idx="289">
                  <c:v>8.4620000000000001E-2</c:v>
                </c:pt>
                <c:pt idx="290">
                  <c:v>9.3751000000000001E-2</c:v>
                </c:pt>
                <c:pt idx="291">
                  <c:v>9.8781999999999995E-2</c:v>
                </c:pt>
                <c:pt idx="292">
                  <c:v>7.7254000000000003E-2</c:v>
                </c:pt>
                <c:pt idx="293">
                  <c:v>5.0193000000000002E-2</c:v>
                </c:pt>
                <c:pt idx="294">
                  <c:v>2.7415999999999999E-2</c:v>
                </c:pt>
                <c:pt idx="295">
                  <c:v>2.7361E-2</c:v>
                </c:pt>
                <c:pt idx="296">
                  <c:v>5.8635E-2</c:v>
                </c:pt>
                <c:pt idx="297">
                  <c:v>6.7904000000000006E-2</c:v>
                </c:pt>
                <c:pt idx="298">
                  <c:v>6.2123999999999999E-2</c:v>
                </c:pt>
                <c:pt idx="299">
                  <c:v>6.3880999999999993E-2</c:v>
                </c:pt>
                <c:pt idx="300">
                  <c:v>9.1063000000000005E-2</c:v>
                </c:pt>
                <c:pt idx="301">
                  <c:v>0.11917</c:v>
                </c:pt>
                <c:pt idx="302">
                  <c:v>0.11888</c:v>
                </c:pt>
                <c:pt idx="303">
                  <c:v>0.11217000000000001</c:v>
                </c:pt>
                <c:pt idx="304">
                  <c:v>0.11026</c:v>
                </c:pt>
                <c:pt idx="305">
                  <c:v>0.11126</c:v>
                </c:pt>
                <c:pt idx="306">
                  <c:v>0.1096</c:v>
                </c:pt>
                <c:pt idx="307">
                  <c:v>0.10755000000000001</c:v>
                </c:pt>
                <c:pt idx="308">
                  <c:v>0.10592</c:v>
                </c:pt>
                <c:pt idx="309">
                  <c:v>0.10453999999999999</c:v>
                </c:pt>
                <c:pt idx="310">
                  <c:v>0.10309</c:v>
                </c:pt>
                <c:pt idx="311">
                  <c:v>0.1012</c:v>
                </c:pt>
                <c:pt idx="312">
                  <c:v>9.8492999999999997E-2</c:v>
                </c:pt>
                <c:pt idx="313">
                  <c:v>9.4558000000000003E-2</c:v>
                </c:pt>
                <c:pt idx="314">
                  <c:v>8.9469999999999994E-2</c:v>
                </c:pt>
                <c:pt idx="315">
                  <c:v>8.6429000000000006E-2</c:v>
                </c:pt>
                <c:pt idx="316">
                  <c:v>0.10314</c:v>
                </c:pt>
                <c:pt idx="317">
                  <c:v>0.18296999999999999</c:v>
                </c:pt>
                <c:pt idx="318">
                  <c:v>0.29708000000000001</c:v>
                </c:pt>
                <c:pt idx="319">
                  <c:v>0.33112999999999998</c:v>
                </c:pt>
                <c:pt idx="320">
                  <c:v>0.32168999999999998</c:v>
                </c:pt>
                <c:pt idx="321">
                  <c:v>0.31267</c:v>
                </c:pt>
                <c:pt idx="322">
                  <c:v>0.31064000000000003</c:v>
                </c:pt>
                <c:pt idx="323">
                  <c:v>0.31492999999999999</c:v>
                </c:pt>
                <c:pt idx="324">
                  <c:v>0.32473000000000002</c:v>
                </c:pt>
                <c:pt idx="325">
                  <c:v>0.33977000000000002</c:v>
                </c:pt>
                <c:pt idx="326">
                  <c:v>0.36026999999999998</c:v>
                </c:pt>
                <c:pt idx="327">
                  <c:v>0.38636999999999999</c:v>
                </c:pt>
                <c:pt idx="328">
                  <c:v>0.41537000000000002</c:v>
                </c:pt>
                <c:pt idx="329">
                  <c:v>0.42947000000000002</c:v>
                </c:pt>
                <c:pt idx="330">
                  <c:v>0.39421</c:v>
                </c:pt>
                <c:pt idx="331">
                  <c:v>0.38422000000000001</c:v>
                </c:pt>
                <c:pt idx="332">
                  <c:v>0.48969000000000001</c:v>
                </c:pt>
                <c:pt idx="333">
                  <c:v>0.70152000000000003</c:v>
                </c:pt>
                <c:pt idx="334">
                  <c:v>0.8992</c:v>
                </c:pt>
                <c:pt idx="335">
                  <c:v>1.1198999999999999</c:v>
                </c:pt>
                <c:pt idx="336">
                  <c:v>1.4231</c:v>
                </c:pt>
                <c:pt idx="337">
                  <c:v>1.8632</c:v>
                </c:pt>
                <c:pt idx="338">
                  <c:v>2.3679000000000001</c:v>
                </c:pt>
                <c:pt idx="339">
                  <c:v>2.3805000000000001</c:v>
                </c:pt>
                <c:pt idx="340">
                  <c:v>1.8559000000000001</c:v>
                </c:pt>
                <c:pt idx="341">
                  <c:v>1.3793</c:v>
                </c:pt>
                <c:pt idx="342">
                  <c:v>1.0612999999999999</c:v>
                </c:pt>
                <c:pt idx="343">
                  <c:v>0.84909000000000001</c:v>
                </c:pt>
                <c:pt idx="344">
                  <c:v>0.70282999999999995</c:v>
                </c:pt>
                <c:pt idx="345">
                  <c:v>0.61080000000000001</c:v>
                </c:pt>
                <c:pt idx="346">
                  <c:v>0.57423999999999997</c:v>
                </c:pt>
                <c:pt idx="347">
                  <c:v>0.53996999999999995</c:v>
                </c:pt>
                <c:pt idx="348">
                  <c:v>0.48735000000000001</c:v>
                </c:pt>
                <c:pt idx="349">
                  <c:v>0.45523999999999998</c:v>
                </c:pt>
                <c:pt idx="350">
                  <c:v>0.49985000000000002</c:v>
                </c:pt>
                <c:pt idx="351">
                  <c:v>0.62705999999999995</c:v>
                </c:pt>
                <c:pt idx="352">
                  <c:v>0.69045000000000001</c:v>
                </c:pt>
                <c:pt idx="353">
                  <c:v>0.69337000000000004</c:v>
                </c:pt>
                <c:pt idx="354">
                  <c:v>0.69782999999999995</c:v>
                </c:pt>
                <c:pt idx="355">
                  <c:v>0.72116000000000002</c:v>
                </c:pt>
                <c:pt idx="356">
                  <c:v>0.75651000000000002</c:v>
                </c:pt>
                <c:pt idx="357">
                  <c:v>0.78439999999999999</c:v>
                </c:pt>
                <c:pt idx="358">
                  <c:v>0.75795000000000001</c:v>
                </c:pt>
                <c:pt idx="359">
                  <c:v>0.73085</c:v>
                </c:pt>
                <c:pt idx="360">
                  <c:v>0.65586</c:v>
                </c:pt>
                <c:pt idx="361">
                  <c:v>0.47527000000000003</c:v>
                </c:pt>
                <c:pt idx="362">
                  <c:v>0.30874000000000001</c:v>
                </c:pt>
                <c:pt idx="363">
                  <c:v>0.20127999999999999</c:v>
                </c:pt>
                <c:pt idx="364">
                  <c:v>0.11988</c:v>
                </c:pt>
                <c:pt idx="365">
                  <c:v>6.5878999999999993E-2</c:v>
                </c:pt>
                <c:pt idx="366">
                  <c:v>4.2525E-2</c:v>
                </c:pt>
                <c:pt idx="367">
                  <c:v>3.4388000000000002E-2</c:v>
                </c:pt>
                <c:pt idx="368">
                  <c:v>3.2701000000000001E-2</c:v>
                </c:pt>
                <c:pt idx="369">
                  <c:v>3.8754999999999998E-2</c:v>
                </c:pt>
                <c:pt idx="370">
                  <c:v>5.2245E-2</c:v>
                </c:pt>
                <c:pt idx="371">
                  <c:v>6.6229999999999997E-2</c:v>
                </c:pt>
                <c:pt idx="372">
                  <c:v>6.9912000000000002E-2</c:v>
                </c:pt>
                <c:pt idx="373">
                  <c:v>6.6988000000000006E-2</c:v>
                </c:pt>
                <c:pt idx="374">
                  <c:v>6.4037999999999998E-2</c:v>
                </c:pt>
                <c:pt idx="375">
                  <c:v>6.4221E-2</c:v>
                </c:pt>
                <c:pt idx="376">
                  <c:v>6.6407999999999995E-2</c:v>
                </c:pt>
                <c:pt idx="377">
                  <c:v>6.6753999999999994E-2</c:v>
                </c:pt>
                <c:pt idx="378">
                  <c:v>6.5906000000000006E-2</c:v>
                </c:pt>
                <c:pt idx="379">
                  <c:v>6.4268000000000006E-2</c:v>
                </c:pt>
                <c:pt idx="380">
                  <c:v>6.1315000000000001E-2</c:v>
                </c:pt>
                <c:pt idx="381">
                  <c:v>5.9324000000000002E-2</c:v>
                </c:pt>
                <c:pt idx="382">
                  <c:v>5.9069999999999998E-2</c:v>
                </c:pt>
                <c:pt idx="383">
                  <c:v>5.9068000000000002E-2</c:v>
                </c:pt>
                <c:pt idx="384">
                  <c:v>5.8632999999999998E-2</c:v>
                </c:pt>
                <c:pt idx="385">
                  <c:v>5.8534999999999997E-2</c:v>
                </c:pt>
                <c:pt idx="386">
                  <c:v>5.8455E-2</c:v>
                </c:pt>
                <c:pt idx="387">
                  <c:v>5.4917000000000001E-2</c:v>
                </c:pt>
                <c:pt idx="388">
                  <c:v>4.8336999999999998E-2</c:v>
                </c:pt>
                <c:pt idx="389">
                  <c:v>4.5978999999999999E-2</c:v>
                </c:pt>
                <c:pt idx="390">
                  <c:v>4.7489000000000003E-2</c:v>
                </c:pt>
                <c:pt idx="391">
                  <c:v>4.9209000000000003E-2</c:v>
                </c:pt>
                <c:pt idx="392">
                  <c:v>4.6494000000000001E-2</c:v>
                </c:pt>
                <c:pt idx="393">
                  <c:v>3.9456999999999999E-2</c:v>
                </c:pt>
                <c:pt idx="394">
                  <c:v>3.6922999999999997E-2</c:v>
                </c:pt>
                <c:pt idx="395">
                  <c:v>3.7699000000000003E-2</c:v>
                </c:pt>
                <c:pt idx="396">
                  <c:v>3.8898000000000002E-2</c:v>
                </c:pt>
                <c:pt idx="397">
                  <c:v>3.9988999999999997E-2</c:v>
                </c:pt>
                <c:pt idx="398">
                  <c:v>3.9730000000000001E-2</c:v>
                </c:pt>
                <c:pt idx="399">
                  <c:v>4.0669999999999998E-2</c:v>
                </c:pt>
                <c:pt idx="400">
                  <c:v>4.5991999999999998E-2</c:v>
                </c:pt>
                <c:pt idx="401">
                  <c:v>5.7303E-2</c:v>
                </c:pt>
                <c:pt idx="402">
                  <c:v>7.1189000000000002E-2</c:v>
                </c:pt>
                <c:pt idx="403">
                  <c:v>8.566E-2</c:v>
                </c:pt>
                <c:pt idx="404" formatCode="General">
                  <c:v>0.11473</c:v>
                </c:pt>
                <c:pt idx="405" formatCode="General">
                  <c:v>0.16547999999999999</c:v>
                </c:pt>
                <c:pt idx="406" formatCode="General">
                  <c:v>0.23219999999999999</c:v>
                </c:pt>
                <c:pt idx="407">
                  <c:v>0.31224000000000002</c:v>
                </c:pt>
                <c:pt idx="408">
                  <c:v>0.33417000000000002</c:v>
                </c:pt>
                <c:pt idx="409">
                  <c:v>0.28816999999999998</c:v>
                </c:pt>
                <c:pt idx="410">
                  <c:v>0.24224999999999999</c:v>
                </c:pt>
                <c:pt idx="411">
                  <c:v>0.19827</c:v>
                </c:pt>
                <c:pt idx="412">
                  <c:v>0.15526000000000001</c:v>
                </c:pt>
                <c:pt idx="413">
                  <c:v>0.12096</c:v>
                </c:pt>
                <c:pt idx="414">
                  <c:v>9.4645999999999994E-2</c:v>
                </c:pt>
                <c:pt idx="415">
                  <c:v>9.3002000000000001E-2</c:v>
                </c:pt>
                <c:pt idx="416">
                  <c:v>0.11459</c:v>
                </c:pt>
                <c:pt idx="417">
                  <c:v>0.12365</c:v>
                </c:pt>
                <c:pt idx="418">
                  <c:v>0.11407</c:v>
                </c:pt>
                <c:pt idx="419">
                  <c:v>0.1004</c:v>
                </c:pt>
                <c:pt idx="420">
                  <c:v>8.8413000000000005E-2</c:v>
                </c:pt>
                <c:pt idx="421">
                  <c:v>7.8534000000000007E-2</c:v>
                </c:pt>
                <c:pt idx="422">
                  <c:v>7.5912999999999994E-2</c:v>
                </c:pt>
                <c:pt idx="423">
                  <c:v>8.1520999999999996E-2</c:v>
                </c:pt>
                <c:pt idx="424">
                  <c:v>9.2809000000000003E-2</c:v>
                </c:pt>
                <c:pt idx="425" formatCode="General">
                  <c:v>0.10501000000000001</c:v>
                </c:pt>
                <c:pt idx="426" formatCode="General">
                  <c:v>0.10348</c:v>
                </c:pt>
                <c:pt idx="427">
                  <c:v>9.2947000000000002E-2</c:v>
                </c:pt>
                <c:pt idx="428">
                  <c:v>8.3973999999999993E-2</c:v>
                </c:pt>
                <c:pt idx="429">
                  <c:v>8.6723999999999996E-2</c:v>
                </c:pt>
                <c:pt idx="430" formatCode="General">
                  <c:v>0.11445</c:v>
                </c:pt>
                <c:pt idx="431" formatCode="General">
                  <c:v>0.17530999999999999</c:v>
                </c:pt>
                <c:pt idx="432" formatCode="General">
                  <c:v>0.25040000000000001</c:v>
                </c:pt>
                <c:pt idx="433" formatCode="General">
                  <c:v>0.29702000000000001</c:v>
                </c:pt>
                <c:pt idx="434" formatCode="General">
                  <c:v>0.31818999999999997</c:v>
                </c:pt>
                <c:pt idx="435" formatCode="General">
                  <c:v>0.27925</c:v>
                </c:pt>
                <c:pt idx="436">
                  <c:v>0.23072999999999999</c:v>
                </c:pt>
                <c:pt idx="437">
                  <c:v>0.21</c:v>
                </c:pt>
                <c:pt idx="438">
                  <c:v>0.20537</c:v>
                </c:pt>
                <c:pt idx="439">
                  <c:v>0.19008</c:v>
                </c:pt>
                <c:pt idx="440">
                  <c:v>0.16846</c:v>
                </c:pt>
                <c:pt idx="441" formatCode="General">
                  <c:v>0.18057000000000001</c:v>
                </c:pt>
                <c:pt idx="442" formatCode="General">
                  <c:v>0.21654000000000001</c:v>
                </c:pt>
                <c:pt idx="443" formatCode="General">
                  <c:v>0.21767</c:v>
                </c:pt>
                <c:pt idx="444" formatCode="General">
                  <c:v>0.11556</c:v>
                </c:pt>
                <c:pt idx="445">
                  <c:v>9.1205999999999995E-2</c:v>
                </c:pt>
                <c:pt idx="446" formatCode="General">
                  <c:v>0.33226</c:v>
                </c:pt>
                <c:pt idx="447" formatCode="General">
                  <c:v>0.53922000000000003</c:v>
                </c:pt>
                <c:pt idx="448" formatCode="General">
                  <c:v>0.67789999999999995</c:v>
                </c:pt>
                <c:pt idx="449" formatCode="General">
                  <c:v>0.70443</c:v>
                </c:pt>
                <c:pt idx="450" formatCode="General">
                  <c:v>0.62222999999999995</c:v>
                </c:pt>
                <c:pt idx="451">
                  <c:v>0.51700000000000002</c:v>
                </c:pt>
                <c:pt idx="452">
                  <c:v>0.43001</c:v>
                </c:pt>
                <c:pt idx="453">
                  <c:v>0.35410000000000003</c:v>
                </c:pt>
                <c:pt idx="454">
                  <c:v>0.28828999999999999</c:v>
                </c:pt>
                <c:pt idx="455" formatCode="General">
                  <c:v>0.25498999999999999</c:v>
                </c:pt>
                <c:pt idx="456" formatCode="General">
                  <c:v>0.26168999999999998</c:v>
                </c:pt>
                <c:pt idx="457" formatCode="General">
                  <c:v>0.28316999999999998</c:v>
                </c:pt>
                <c:pt idx="458" formatCode="General">
                  <c:v>0.27256999999999998</c:v>
                </c:pt>
                <c:pt idx="459" formatCode="General">
                  <c:v>0.23078000000000001</c:v>
                </c:pt>
                <c:pt idx="460" formatCode="General">
                  <c:v>0.19341</c:v>
                </c:pt>
                <c:pt idx="461" formatCode="General">
                  <c:v>0.17451</c:v>
                </c:pt>
                <c:pt idx="462">
                  <c:v>0.16738</c:v>
                </c:pt>
                <c:pt idx="463">
                  <c:v>0.16184000000000001</c:v>
                </c:pt>
                <c:pt idx="464">
                  <c:v>0.15606</c:v>
                </c:pt>
                <c:pt idx="465">
                  <c:v>0.15101999999999999</c:v>
                </c:pt>
                <c:pt idx="466">
                  <c:v>0.14660999999999999</c:v>
                </c:pt>
                <c:pt idx="467" formatCode="General">
                  <c:v>0.14230999999999999</c:v>
                </c:pt>
                <c:pt idx="468" formatCode="General">
                  <c:v>0.13411999999999999</c:v>
                </c:pt>
                <c:pt idx="469" formatCode="General">
                  <c:v>0.11426</c:v>
                </c:pt>
                <c:pt idx="470">
                  <c:v>8.4500000000000006E-2</c:v>
                </c:pt>
                <c:pt idx="471">
                  <c:v>5.7750999999999997E-2</c:v>
                </c:pt>
                <c:pt idx="472">
                  <c:v>3.9038000000000003E-2</c:v>
                </c:pt>
                <c:pt idx="473">
                  <c:v>2.6997E-2</c:v>
                </c:pt>
                <c:pt idx="474">
                  <c:v>1.9261E-2</c:v>
                </c:pt>
                <c:pt idx="475">
                  <c:v>1.4008E-2</c:v>
                </c:pt>
                <c:pt idx="476">
                  <c:v>1.0153000000000001E-2</c:v>
                </c:pt>
                <c:pt idx="477">
                  <c:v>7.0315000000000004E-3</c:v>
                </c:pt>
                <c:pt idx="478">
                  <c:v>4.4835999999999999E-3</c:v>
                </c:pt>
                <c:pt idx="479">
                  <c:v>2.8219999999999999E-3</c:v>
                </c:pt>
                <c:pt idx="480">
                  <c:v>1.9686999999999999E-3</c:v>
                </c:pt>
                <c:pt idx="481">
                  <c:v>1.5569E-3</c:v>
                </c:pt>
                <c:pt idx="482">
                  <c:v>1.3429E-3</c:v>
                </c:pt>
                <c:pt idx="483">
                  <c:v>1.2369E-3</c:v>
                </c:pt>
                <c:pt idx="484">
                  <c:v>1.2114000000000001E-3</c:v>
                </c:pt>
                <c:pt idx="485">
                  <c:v>1.2508E-3</c:v>
                </c:pt>
                <c:pt idx="486">
                  <c:v>1.3411E-3</c:v>
                </c:pt>
                <c:pt idx="487">
                  <c:v>1.4714999999999999E-3</c:v>
                </c:pt>
                <c:pt idx="488">
                  <c:v>1.6364000000000001E-3</c:v>
                </c:pt>
                <c:pt idx="489">
                  <c:v>1.8822999999999999E-3</c:v>
                </c:pt>
                <c:pt idx="490">
                  <c:v>2.2880999999999999E-3</c:v>
                </c:pt>
                <c:pt idx="491">
                  <c:v>2.6881000000000001E-3</c:v>
                </c:pt>
                <c:pt idx="492">
                  <c:v>2.6787E-3</c:v>
                </c:pt>
                <c:pt idx="493">
                  <c:v>2.1356999999999999E-3</c:v>
                </c:pt>
                <c:pt idx="494">
                  <c:v>1.5619E-3</c:v>
                </c:pt>
                <c:pt idx="495">
                  <c:v>1.4239000000000001E-3</c:v>
                </c:pt>
                <c:pt idx="496">
                  <c:v>1.4094999999999999E-3</c:v>
                </c:pt>
                <c:pt idx="497">
                  <c:v>1.2237999999999999E-3</c:v>
                </c:pt>
                <c:pt idx="498">
                  <c:v>9.3154000000000002E-4</c:v>
                </c:pt>
                <c:pt idx="499">
                  <c:v>6.4130000000000003E-4</c:v>
                </c:pt>
              </c:numCache>
            </c:numRef>
          </c:yVal>
          <c:smooth val="1"/>
          <c:extLst>
            <c:ext xmlns:c16="http://schemas.microsoft.com/office/drawing/2014/chart" uri="{C3380CC4-5D6E-409C-BE32-E72D297353CC}">
              <c16:uniqueId val="{00000002-9FB7-4C95-A77B-3215EBBFE76F}"/>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b="1" i="0" u="none" strike="noStrike" cap="small" baseline="0" dirty="0" err="1"/>
              <a:t>Harmonic</a:t>
            </a:r>
            <a:r>
              <a:rPr lang="fr-FR" sz="1000" b="1" i="0" u="none" strike="noStrike" cap="small" baseline="0" dirty="0"/>
              <a:t> </a:t>
            </a:r>
            <a:r>
              <a:rPr lang="fr-FR" sz="1000" b="1" i="0" u="none" strike="noStrike" cap="small" baseline="0" dirty="0" err="1"/>
              <a:t>Response</a:t>
            </a:r>
            <a:r>
              <a:rPr lang="fr-FR" sz="1000" b="1" i="0" u="none" strike="noStrike" cap="small" baseline="0" dirty="0"/>
              <a:t> of a 500 m </a:t>
            </a:r>
            <a:r>
              <a:rPr lang="fr-FR" sz="1000" b="1" i="0" u="none" strike="noStrike" cap="small" baseline="0" dirty="0" err="1"/>
              <a:t>Beam</a:t>
            </a:r>
            <a:r>
              <a:rPr lang="fr-FR" sz="1000" b="1" i="0" u="none" strike="noStrike" cap="small" baseline="0" dirty="0"/>
              <a:t> Pipe Under 1 mm Vertical (Z) Excitation</a:t>
            </a:r>
            <a:br>
              <a:rPr lang="fr-FR" sz="1000" b="1" i="0" u="none" strike="noStrike" cap="small" baseline="0" dirty="0"/>
            </a:br>
            <a:r>
              <a:rPr lang="fr-FR" sz="1000" b="1" i="0" u="none" strike="noStrike" cap="small" baseline="0" dirty="0"/>
              <a:t>Transfer </a:t>
            </a:r>
            <a:r>
              <a:rPr lang="fr-FR" sz="1000" b="1" i="0" u="none" strike="noStrike" cap="small" baseline="0" dirty="0" err="1"/>
              <a:t>Functions</a:t>
            </a:r>
            <a:r>
              <a:rPr lang="fr-FR" sz="1000" b="1" i="0" u="none" strike="noStrike" cap="small" baseline="0" dirty="0"/>
              <a:t> of the </a:t>
            </a:r>
            <a:r>
              <a:rPr lang="fr-FR" sz="1000" b="1" i="0" u="none" strike="noStrike" cap="small" baseline="0" dirty="0" err="1"/>
              <a:t>Upper</a:t>
            </a:r>
            <a:r>
              <a:rPr lang="fr-FR" sz="1000" b="1" i="0" u="none" strike="noStrike" cap="small" baseline="0" dirty="0"/>
              <a:t> Baffle</a:t>
            </a:r>
            <a:endParaRPr lang="fr-FR" sz="1000" b="1" cap="small"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Axis)'!$B$3:$B$502</c:f>
              <c:numCache>
                <c:formatCode>0.00E+00</c:formatCode>
                <c:ptCount val="500"/>
                <c:pt idx="0">
                  <c:v>1.0029E-4</c:v>
                </c:pt>
                <c:pt idx="1">
                  <c:v>9.1065999999999999E-5</c:v>
                </c:pt>
                <c:pt idx="2">
                  <c:v>7.5303999999999996E-5</c:v>
                </c:pt>
                <c:pt idx="3">
                  <c:v>5.2383999999999999E-5</c:v>
                </c:pt>
                <c:pt idx="4">
                  <c:v>2.1379E-5</c:v>
                </c:pt>
                <c:pt idx="5">
                  <c:v>1.9153000000000001E-5</c:v>
                </c:pt>
                <c:pt idx="6">
                  <c:v>7.0927999999999996E-5</c:v>
                </c:pt>
                <c:pt idx="7">
                  <c:v>1.3668999999999999E-4</c:v>
                </c:pt>
                <c:pt idx="8">
                  <c:v>2.2013999999999999E-4</c:v>
                </c:pt>
                <c:pt idx="9">
                  <c:v>3.2660000000000002E-4</c:v>
                </c:pt>
                <c:pt idx="10">
                  <c:v>4.6391999999999999E-4</c:v>
                </c:pt>
                <c:pt idx="11">
                  <c:v>6.4402000000000003E-4</c:v>
                </c:pt>
                <c:pt idx="12">
                  <c:v>8.8593999999999999E-4</c:v>
                </c:pt>
                <c:pt idx="13">
                  <c:v>1.2218000000000001E-3</c:v>
                </c:pt>
                <c:pt idx="14">
                  <c:v>1.7102E-3</c:v>
                </c:pt>
                <c:pt idx="15">
                  <c:v>2.4705999999999999E-3</c:v>
                </c:pt>
                <c:pt idx="16">
                  <c:v>3.7878E-3</c:v>
                </c:pt>
                <c:pt idx="17">
                  <c:v>6.5493000000000001E-3</c:v>
                </c:pt>
                <c:pt idx="18">
                  <c:v>1.5561E-2</c:v>
                </c:pt>
                <c:pt idx="19">
                  <c:v>0.13635</c:v>
                </c:pt>
                <c:pt idx="20">
                  <c:v>1.5424E-2</c:v>
                </c:pt>
                <c:pt idx="21">
                  <c:v>8.9662000000000006E-3</c:v>
                </c:pt>
                <c:pt idx="22">
                  <c:v>6.7711000000000004E-3</c:v>
                </c:pt>
                <c:pt idx="23">
                  <c:v>5.6833999999999999E-3</c:v>
                </c:pt>
                <c:pt idx="24">
                  <c:v>5.0629000000000004E-3</c:v>
                </c:pt>
                <c:pt idx="25">
                  <c:v>4.6887999999999999E-3</c:v>
                </c:pt>
                <c:pt idx="26">
                  <c:v>4.4672999999999996E-3</c:v>
                </c:pt>
                <c:pt idx="27">
                  <c:v>4.3593E-3</c:v>
                </c:pt>
                <c:pt idx="28">
                  <c:v>4.3851999999999997E-3</c:v>
                </c:pt>
                <c:pt idx="29">
                  <c:v>4.1545999999999996E-3</c:v>
                </c:pt>
                <c:pt idx="30">
                  <c:v>4.0603999999999996E-3</c:v>
                </c:pt>
                <c:pt idx="31">
                  <c:v>4.2449000000000002E-3</c:v>
                </c:pt>
                <c:pt idx="32">
                  <c:v>4.4115999999999999E-3</c:v>
                </c:pt>
                <c:pt idx="33">
                  <c:v>4.6035E-3</c:v>
                </c:pt>
                <c:pt idx="34">
                  <c:v>4.7729000000000001E-3</c:v>
                </c:pt>
                <c:pt idx="35">
                  <c:v>5.4666000000000003E-3</c:v>
                </c:pt>
                <c:pt idx="36">
                  <c:v>5.7352999999999996E-3</c:v>
                </c:pt>
                <c:pt idx="37">
                  <c:v>6.1124999999999999E-3</c:v>
                </c:pt>
                <c:pt idx="38">
                  <c:v>6.1723999999999998E-3</c:v>
                </c:pt>
                <c:pt idx="39">
                  <c:v>1.6458E-2</c:v>
                </c:pt>
                <c:pt idx="40">
                  <c:v>1.4758E-2</c:v>
                </c:pt>
                <c:pt idx="41">
                  <c:v>1.8086000000000001E-2</c:v>
                </c:pt>
                <c:pt idx="42">
                  <c:v>2.7753E-2</c:v>
                </c:pt>
                <c:pt idx="43">
                  <c:v>7.3538999999999993E-2</c:v>
                </c:pt>
                <c:pt idx="44">
                  <c:v>4.0681000000000002E-2</c:v>
                </c:pt>
                <c:pt idx="45">
                  <c:v>2.7928000000000001E-2</c:v>
                </c:pt>
                <c:pt idx="46">
                  <c:v>3.4190999999999999E-2</c:v>
                </c:pt>
                <c:pt idx="47">
                  <c:v>1.2239999999999999E-2</c:v>
                </c:pt>
                <c:pt idx="48">
                  <c:v>8.7195999999999996E-2</c:v>
                </c:pt>
                <c:pt idx="49">
                  <c:v>0.22675999999999999</c:v>
                </c:pt>
                <c:pt idx="50">
                  <c:v>2.7643000000000001E-2</c:v>
                </c:pt>
                <c:pt idx="51">
                  <c:v>6.7454000000000004E-3</c:v>
                </c:pt>
                <c:pt idx="52">
                  <c:v>1.9300999999999999E-3</c:v>
                </c:pt>
                <c:pt idx="53">
                  <c:v>3.1312000000000001E-4</c:v>
                </c:pt>
                <c:pt idx="54">
                  <c:v>6.8523E-4</c:v>
                </c:pt>
                <c:pt idx="55">
                  <c:v>1.0662E-3</c:v>
                </c:pt>
                <c:pt idx="56">
                  <c:v>1.2666999999999999E-3</c:v>
                </c:pt>
                <c:pt idx="57">
                  <c:v>1.6729E-3</c:v>
                </c:pt>
                <c:pt idx="58">
                  <c:v>3.6919000000000001E-3</c:v>
                </c:pt>
                <c:pt idx="59">
                  <c:v>8.7778000000000005E-3</c:v>
                </c:pt>
                <c:pt idx="60">
                  <c:v>1.1891000000000001E-2</c:v>
                </c:pt>
                <c:pt idx="61">
                  <c:v>5.3371E-3</c:v>
                </c:pt>
                <c:pt idx="62">
                  <c:v>1.1062999999999999E-3</c:v>
                </c:pt>
                <c:pt idx="63">
                  <c:v>6.5726000000000001E-4</c:v>
                </c:pt>
                <c:pt idx="64">
                  <c:v>5.2260999999999996E-4</c:v>
                </c:pt>
                <c:pt idx="65">
                  <c:v>4.6135000000000002E-4</c:v>
                </c:pt>
                <c:pt idx="66">
                  <c:v>4.2529999999999998E-4</c:v>
                </c:pt>
                <c:pt idx="67">
                  <c:v>5.0003000000000005E-4</c:v>
                </c:pt>
                <c:pt idx="68">
                  <c:v>6.3420999999999996E-4</c:v>
                </c:pt>
                <c:pt idx="69">
                  <c:v>1.8046E-3</c:v>
                </c:pt>
                <c:pt idx="70">
                  <c:v>1.4612E-3</c:v>
                </c:pt>
                <c:pt idx="71">
                  <c:v>7.6542999999999999E-4</c:v>
                </c:pt>
                <c:pt idx="72">
                  <c:v>3.0777000000000002E-4</c:v>
                </c:pt>
                <c:pt idx="73">
                  <c:v>1.8979000000000001E-4</c:v>
                </c:pt>
                <c:pt idx="74">
                  <c:v>1.1916E-4</c:v>
                </c:pt>
                <c:pt idx="75">
                  <c:v>7.1204999999999993E-5</c:v>
                </c:pt>
                <c:pt idx="76">
                  <c:v>9.2791E-5</c:v>
                </c:pt>
                <c:pt idx="77">
                  <c:v>3.4199999999999998E-5</c:v>
                </c:pt>
                <c:pt idx="78">
                  <c:v>2.0364999999999999E-5</c:v>
                </c:pt>
                <c:pt idx="79">
                  <c:v>5.2648000000000001E-5</c:v>
                </c:pt>
                <c:pt idx="80">
                  <c:v>8.7422000000000004E-5</c:v>
                </c:pt>
                <c:pt idx="81">
                  <c:v>1.2490999999999999E-4</c:v>
                </c:pt>
                <c:pt idx="82">
                  <c:v>1.571E-4</c:v>
                </c:pt>
                <c:pt idx="83">
                  <c:v>1.6422999999999999E-4</c:v>
                </c:pt>
                <c:pt idx="84">
                  <c:v>1.9687E-4</c:v>
                </c:pt>
                <c:pt idx="85">
                  <c:v>2.2461000000000001E-4</c:v>
                </c:pt>
                <c:pt idx="86">
                  <c:v>2.4813999999999999E-4</c:v>
                </c:pt>
                <c:pt idx="87">
                  <c:v>2.6600000000000001E-4</c:v>
                </c:pt>
                <c:pt idx="88">
                  <c:v>2.7422999999999998E-4</c:v>
                </c:pt>
                <c:pt idx="89">
                  <c:v>2.6318000000000001E-4</c:v>
                </c:pt>
                <c:pt idx="90">
                  <c:v>2.1268E-4</c:v>
                </c:pt>
                <c:pt idx="91">
                  <c:v>4.618E-4</c:v>
                </c:pt>
                <c:pt idx="92">
                  <c:v>9.3440999999999999E-4</c:v>
                </c:pt>
                <c:pt idx="93">
                  <c:v>8.3277000000000004E-4</c:v>
                </c:pt>
                <c:pt idx="94">
                  <c:v>7.5097E-4</c:v>
                </c:pt>
                <c:pt idx="95">
                  <c:v>7.1371E-4</c:v>
                </c:pt>
                <c:pt idx="96">
                  <c:v>6.9587000000000002E-4</c:v>
                </c:pt>
                <c:pt idx="97">
                  <c:v>6.8064000000000004E-4</c:v>
                </c:pt>
                <c:pt idx="98">
                  <c:v>6.5959000000000005E-4</c:v>
                </c:pt>
                <c:pt idx="99">
                  <c:v>6.2660000000000005E-4</c:v>
                </c:pt>
                <c:pt idx="100">
                  <c:v>5.775E-4</c:v>
                </c:pt>
                <c:pt idx="101">
                  <c:v>5.1816000000000004E-4</c:v>
                </c:pt>
                <c:pt idx="102">
                  <c:v>5.6388E-4</c:v>
                </c:pt>
                <c:pt idx="103">
                  <c:v>2.6051E-3</c:v>
                </c:pt>
                <c:pt idx="104">
                  <c:v>3.9681999999999999E-3</c:v>
                </c:pt>
                <c:pt idx="105">
                  <c:v>1.5682999999999999E-3</c:v>
                </c:pt>
                <c:pt idx="106">
                  <c:v>6.5207000000000004E-4</c:v>
                </c:pt>
                <c:pt idx="107">
                  <c:v>1.3649000000000001E-3</c:v>
                </c:pt>
                <c:pt idx="108">
                  <c:v>4.2554000000000003E-3</c:v>
                </c:pt>
                <c:pt idx="109">
                  <c:v>1.2911000000000001E-2</c:v>
                </c:pt>
                <c:pt idx="110">
                  <c:v>1.7259E-2</c:v>
                </c:pt>
                <c:pt idx="111">
                  <c:v>1.1620999999999999E-2</c:v>
                </c:pt>
                <c:pt idx="112">
                  <c:v>1.3311E-2</c:v>
                </c:pt>
                <c:pt idx="113">
                  <c:v>1.0552000000000001E-2</c:v>
                </c:pt>
                <c:pt idx="114">
                  <c:v>9.4812999999999998E-3</c:v>
                </c:pt>
                <c:pt idx="115">
                  <c:v>9.0185000000000005E-3</c:v>
                </c:pt>
                <c:pt idx="116">
                  <c:v>8.8976999999999997E-3</c:v>
                </c:pt>
                <c:pt idx="117">
                  <c:v>8.9723000000000008E-3</c:v>
                </c:pt>
                <c:pt idx="118">
                  <c:v>9.1955000000000005E-3</c:v>
                </c:pt>
                <c:pt idx="119">
                  <c:v>9.5846999999999998E-3</c:v>
                </c:pt>
                <c:pt idx="120">
                  <c:v>1.0064E-2</c:v>
                </c:pt>
                <c:pt idx="121">
                  <c:v>1.0631E-2</c:v>
                </c:pt>
                <c:pt idx="122">
                  <c:v>1.1320999999999999E-2</c:v>
                </c:pt>
                <c:pt idx="123">
                  <c:v>1.2141000000000001E-2</c:v>
                </c:pt>
                <c:pt idx="124">
                  <c:v>1.3112E-2</c:v>
                </c:pt>
                <c:pt idx="125">
                  <c:v>1.4274999999999999E-2</c:v>
                </c:pt>
                <c:pt idx="126">
                  <c:v>1.5709999999999998E-2</c:v>
                </c:pt>
                <c:pt idx="127">
                  <c:v>1.7439E-2</c:v>
                </c:pt>
                <c:pt idx="128">
                  <c:v>1.9307999999999999E-2</c:v>
                </c:pt>
                <c:pt idx="129">
                  <c:v>2.1978999999999999E-2</c:v>
                </c:pt>
                <c:pt idx="130">
                  <c:v>2.5590999999999999E-2</c:v>
                </c:pt>
                <c:pt idx="131">
                  <c:v>3.0685E-2</c:v>
                </c:pt>
                <c:pt idx="132">
                  <c:v>3.7486999999999999E-2</c:v>
                </c:pt>
                <c:pt idx="133">
                  <c:v>5.3277999999999999E-2</c:v>
                </c:pt>
                <c:pt idx="134">
                  <c:v>7.8853999999999994E-2</c:v>
                </c:pt>
                <c:pt idx="135">
                  <c:v>3.2615999999999999E-2</c:v>
                </c:pt>
                <c:pt idx="136">
                  <c:v>1.5214999999999999E-2</c:v>
                </c:pt>
                <c:pt idx="137">
                  <c:v>1.5288E-2</c:v>
                </c:pt>
                <c:pt idx="138">
                  <c:v>1.9729E-2</c:v>
                </c:pt>
                <c:pt idx="139">
                  <c:v>2.8157000000000001E-2</c:v>
                </c:pt>
                <c:pt idx="140">
                  <c:v>3.5545E-2</c:v>
                </c:pt>
                <c:pt idx="141">
                  <c:v>4.5741999999999998E-2</c:v>
                </c:pt>
                <c:pt idx="142">
                  <c:v>4.8652000000000001E-2</c:v>
                </c:pt>
                <c:pt idx="143">
                  <c:v>4.8605000000000002E-2</c:v>
                </c:pt>
                <c:pt idx="144">
                  <c:v>6.2946000000000002E-2</c:v>
                </c:pt>
                <c:pt idx="145">
                  <c:v>8.0070000000000002E-2</c:v>
                </c:pt>
                <c:pt idx="146">
                  <c:v>0.10131999999999999</c:v>
                </c:pt>
                <c:pt idx="147">
                  <c:v>0.12925</c:v>
                </c:pt>
                <c:pt idx="148">
                  <c:v>0.16738</c:v>
                </c:pt>
                <c:pt idx="149">
                  <c:v>0.22470000000000001</c:v>
                </c:pt>
                <c:pt idx="150">
                  <c:v>0.36420000000000002</c:v>
                </c:pt>
                <c:pt idx="151">
                  <c:v>0.75087999999999999</c:v>
                </c:pt>
                <c:pt idx="152">
                  <c:v>0.96541999999999994</c:v>
                </c:pt>
                <c:pt idx="153">
                  <c:v>0.77849999999999997</c:v>
                </c:pt>
                <c:pt idx="154">
                  <c:v>0.62455000000000005</c:v>
                </c:pt>
                <c:pt idx="155">
                  <c:v>0.51132999999999995</c:v>
                </c:pt>
                <c:pt idx="156">
                  <c:v>0.63763999999999998</c:v>
                </c:pt>
                <c:pt idx="157">
                  <c:v>1.0148999999999999</c:v>
                </c:pt>
                <c:pt idx="158">
                  <c:v>0.89020999999999995</c:v>
                </c:pt>
                <c:pt idx="159">
                  <c:v>1.0159</c:v>
                </c:pt>
                <c:pt idx="160">
                  <c:v>0.88539000000000001</c:v>
                </c:pt>
                <c:pt idx="161">
                  <c:v>0.80371000000000004</c:v>
                </c:pt>
                <c:pt idx="162">
                  <c:v>0.77100000000000002</c:v>
                </c:pt>
                <c:pt idx="163">
                  <c:v>0.76171999999999995</c:v>
                </c:pt>
                <c:pt idx="164">
                  <c:v>0.7964</c:v>
                </c:pt>
                <c:pt idx="165">
                  <c:v>1.3394999999999999</c:v>
                </c:pt>
                <c:pt idx="166">
                  <c:v>1.3387</c:v>
                </c:pt>
                <c:pt idx="167">
                  <c:v>1.3744000000000001</c:v>
                </c:pt>
                <c:pt idx="168">
                  <c:v>1.8151999999999999</c:v>
                </c:pt>
                <c:pt idx="169" formatCode="General">
                  <c:v>2.3693</c:v>
                </c:pt>
                <c:pt idx="170" formatCode="General">
                  <c:v>3.3620999999999999</c:v>
                </c:pt>
                <c:pt idx="171" formatCode="General">
                  <c:v>5.0946999999999996</c:v>
                </c:pt>
                <c:pt idx="172" formatCode="General">
                  <c:v>6.3795999999999999</c:v>
                </c:pt>
                <c:pt idx="173" formatCode="General">
                  <c:v>10.210000000000001</c:v>
                </c:pt>
                <c:pt idx="174" formatCode="General">
                  <c:v>18.405000000000001</c:v>
                </c:pt>
                <c:pt idx="175" formatCode="General">
                  <c:v>16.657</c:v>
                </c:pt>
                <c:pt idx="176" formatCode="General">
                  <c:v>15.965</c:v>
                </c:pt>
                <c:pt idx="177" formatCode="General">
                  <c:v>12.041</c:v>
                </c:pt>
                <c:pt idx="178" formatCode="General">
                  <c:v>9.8514999999999997</c:v>
                </c:pt>
                <c:pt idx="179" formatCode="General">
                  <c:v>5.0811999999999999</c:v>
                </c:pt>
                <c:pt idx="180" formatCode="General">
                  <c:v>2.8496000000000001</c:v>
                </c:pt>
                <c:pt idx="181" formatCode="General">
                  <c:v>1.8091999999999999</c:v>
                </c:pt>
                <c:pt idx="182" formatCode="General">
                  <c:v>1.2486999999999999</c:v>
                </c:pt>
                <c:pt idx="183" formatCode="General">
                  <c:v>0.91391999999999995</c:v>
                </c:pt>
                <c:pt idx="184">
                  <c:v>0.69779999999999998</c:v>
                </c:pt>
                <c:pt idx="185">
                  <c:v>0.55018</c:v>
                </c:pt>
                <c:pt idx="186">
                  <c:v>0.44531999999999999</c:v>
                </c:pt>
                <c:pt idx="187">
                  <c:v>0.36842999999999998</c:v>
                </c:pt>
                <c:pt idx="188">
                  <c:v>0.31047000000000002</c:v>
                </c:pt>
                <c:pt idx="189">
                  <c:v>0.26562000000000002</c:v>
                </c:pt>
                <c:pt idx="190">
                  <c:v>0.22645000000000001</c:v>
                </c:pt>
                <c:pt idx="191">
                  <c:v>0.19453000000000001</c:v>
                </c:pt>
                <c:pt idx="192">
                  <c:v>0.17158999999999999</c:v>
                </c:pt>
                <c:pt idx="193">
                  <c:v>0.15292</c:v>
                </c:pt>
                <c:pt idx="194">
                  <c:v>0.13854</c:v>
                </c:pt>
                <c:pt idx="195">
                  <c:v>0.12149</c:v>
                </c:pt>
                <c:pt idx="196">
                  <c:v>0.10829</c:v>
                </c:pt>
                <c:pt idx="197">
                  <c:v>0.10045</c:v>
                </c:pt>
                <c:pt idx="198">
                  <c:v>9.2743000000000006E-2</c:v>
                </c:pt>
                <c:pt idx="199">
                  <c:v>8.6169999999999997E-2</c:v>
                </c:pt>
                <c:pt idx="200">
                  <c:v>8.0662999999999999E-2</c:v>
                </c:pt>
                <c:pt idx="201">
                  <c:v>7.1764999999999995E-2</c:v>
                </c:pt>
                <c:pt idx="202">
                  <c:v>6.7671999999999996E-2</c:v>
                </c:pt>
                <c:pt idx="203">
                  <c:v>6.5382999999999997E-2</c:v>
                </c:pt>
                <c:pt idx="204">
                  <c:v>6.3640000000000002E-2</c:v>
                </c:pt>
                <c:pt idx="205">
                  <c:v>6.2606999999999996E-2</c:v>
                </c:pt>
                <c:pt idx="206">
                  <c:v>6.2585000000000002E-2</c:v>
                </c:pt>
                <c:pt idx="207">
                  <c:v>6.4070000000000002E-2</c:v>
                </c:pt>
                <c:pt idx="208">
                  <c:v>6.8015999999999993E-2</c:v>
                </c:pt>
                <c:pt idx="209">
                  <c:v>7.6462000000000002E-2</c:v>
                </c:pt>
                <c:pt idx="210">
                  <c:v>9.3542E-2</c:v>
                </c:pt>
                <c:pt idx="211">
                  <c:v>0.11923</c:v>
                </c:pt>
                <c:pt idx="212">
                  <c:v>0.14498</c:v>
                </c:pt>
                <c:pt idx="213">
                  <c:v>0.11724</c:v>
                </c:pt>
                <c:pt idx="214">
                  <c:v>9.6077999999999997E-2</c:v>
                </c:pt>
                <c:pt idx="215">
                  <c:v>0.10931</c:v>
                </c:pt>
                <c:pt idx="216">
                  <c:v>0.15806000000000001</c:v>
                </c:pt>
                <c:pt idx="217">
                  <c:v>0.14615</c:v>
                </c:pt>
                <c:pt idx="218">
                  <c:v>9.7909999999999997E-2</c:v>
                </c:pt>
                <c:pt idx="219">
                  <c:v>7.0216000000000001E-2</c:v>
                </c:pt>
                <c:pt idx="220">
                  <c:v>5.7140999999999997E-2</c:v>
                </c:pt>
                <c:pt idx="221">
                  <c:v>4.9645000000000002E-2</c:v>
                </c:pt>
                <c:pt idx="222">
                  <c:v>4.2796000000000001E-2</c:v>
                </c:pt>
                <c:pt idx="223">
                  <c:v>3.9711000000000003E-2</c:v>
                </c:pt>
                <c:pt idx="224">
                  <c:v>3.7281000000000002E-2</c:v>
                </c:pt>
                <c:pt idx="225">
                  <c:v>3.381E-2</c:v>
                </c:pt>
                <c:pt idx="226">
                  <c:v>3.2584000000000002E-2</c:v>
                </c:pt>
                <c:pt idx="227">
                  <c:v>3.1029000000000001E-2</c:v>
                </c:pt>
                <c:pt idx="228">
                  <c:v>3.0162000000000001E-2</c:v>
                </c:pt>
                <c:pt idx="229">
                  <c:v>2.9753999999999999E-2</c:v>
                </c:pt>
                <c:pt idx="230">
                  <c:v>2.9812000000000002E-2</c:v>
                </c:pt>
                <c:pt idx="231">
                  <c:v>3.0006999999999999E-2</c:v>
                </c:pt>
                <c:pt idx="232">
                  <c:v>3.0289E-2</c:v>
                </c:pt>
                <c:pt idx="233">
                  <c:v>3.0681E-2</c:v>
                </c:pt>
                <c:pt idx="234">
                  <c:v>3.1202000000000001E-2</c:v>
                </c:pt>
                <c:pt idx="235">
                  <c:v>3.1872999999999999E-2</c:v>
                </c:pt>
                <c:pt idx="236">
                  <c:v>3.2715000000000001E-2</c:v>
                </c:pt>
                <c:pt idx="237">
                  <c:v>3.3751000000000003E-2</c:v>
                </c:pt>
                <c:pt idx="238">
                  <c:v>3.5007000000000003E-2</c:v>
                </c:pt>
                <c:pt idx="239">
                  <c:v>3.6506999999999998E-2</c:v>
                </c:pt>
                <c:pt idx="240">
                  <c:v>3.8263999999999999E-2</c:v>
                </c:pt>
                <c:pt idx="241">
                  <c:v>4.0284E-2</c:v>
                </c:pt>
                <c:pt idx="242">
                  <c:v>4.2783000000000002E-2</c:v>
                </c:pt>
                <c:pt idx="243">
                  <c:v>4.8502999999999998E-2</c:v>
                </c:pt>
                <c:pt idx="244">
                  <c:v>6.7599000000000006E-2</c:v>
                </c:pt>
                <c:pt idx="245">
                  <c:v>0.10077999999999999</c:v>
                </c:pt>
                <c:pt idx="246">
                  <c:v>0.13086</c:v>
                </c:pt>
                <c:pt idx="247">
                  <c:v>0.17416999999999999</c:v>
                </c:pt>
                <c:pt idx="248">
                  <c:v>0.22012999999999999</c:v>
                </c:pt>
                <c:pt idx="249">
                  <c:v>0.18090000000000001</c:v>
                </c:pt>
                <c:pt idx="250">
                  <c:v>0.11057</c:v>
                </c:pt>
                <c:pt idx="251">
                  <c:v>6.5559999999999993E-2</c:v>
                </c:pt>
                <c:pt idx="252">
                  <c:v>4.3756999999999997E-2</c:v>
                </c:pt>
                <c:pt idx="253">
                  <c:v>3.0308000000000002E-2</c:v>
                </c:pt>
                <c:pt idx="254">
                  <c:v>2.1676000000000001E-2</c:v>
                </c:pt>
                <c:pt idx="255">
                  <c:v>2.0913000000000001E-2</c:v>
                </c:pt>
                <c:pt idx="256">
                  <c:v>3.3565999999999999E-2</c:v>
                </c:pt>
                <c:pt idx="257">
                  <c:v>4.6643999999999998E-2</c:v>
                </c:pt>
                <c:pt idx="258">
                  <c:v>4.786E-2</c:v>
                </c:pt>
                <c:pt idx="259">
                  <c:v>4.1050999999999997E-2</c:v>
                </c:pt>
                <c:pt idx="260">
                  <c:v>3.3146000000000002E-2</c:v>
                </c:pt>
                <c:pt idx="261">
                  <c:v>2.7292E-2</c:v>
                </c:pt>
                <c:pt idx="262">
                  <c:v>2.3727999999999999E-2</c:v>
                </c:pt>
                <c:pt idx="263">
                  <c:v>1.9968E-2</c:v>
                </c:pt>
                <c:pt idx="264">
                  <c:v>1.5099E-2</c:v>
                </c:pt>
                <c:pt idx="265">
                  <c:v>1.2988E-2</c:v>
                </c:pt>
                <c:pt idx="266">
                  <c:v>1.2478E-2</c:v>
                </c:pt>
                <c:pt idx="267">
                  <c:v>1.1346999999999999E-2</c:v>
                </c:pt>
                <c:pt idx="268">
                  <c:v>1.0104E-2</c:v>
                </c:pt>
                <c:pt idx="269">
                  <c:v>8.9736999999999994E-3</c:v>
                </c:pt>
                <c:pt idx="270">
                  <c:v>7.9509999999999997E-3</c:v>
                </c:pt>
                <c:pt idx="271">
                  <c:v>7.0077999999999998E-3</c:v>
                </c:pt>
                <c:pt idx="272">
                  <c:v>6.1196999999999996E-3</c:v>
                </c:pt>
                <c:pt idx="273">
                  <c:v>5.2667E-3</c:v>
                </c:pt>
                <c:pt idx="274">
                  <c:v>4.4327000000000004E-3</c:v>
                </c:pt>
                <c:pt idx="275">
                  <c:v>3.6083E-3</c:v>
                </c:pt>
                <c:pt idx="276">
                  <c:v>2.8040000000000001E-3</c:v>
                </c:pt>
                <c:pt idx="277">
                  <c:v>2.1056999999999998E-3</c:v>
                </c:pt>
                <c:pt idx="278">
                  <c:v>1.8453E-3</c:v>
                </c:pt>
                <c:pt idx="279">
                  <c:v>2.5014999999999998E-3</c:v>
                </c:pt>
                <c:pt idx="280">
                  <c:v>4.0289000000000002E-3</c:v>
                </c:pt>
                <c:pt idx="281">
                  <c:v>6.3882000000000001E-3</c:v>
                </c:pt>
                <c:pt idx="282">
                  <c:v>9.9457999999999994E-3</c:v>
                </c:pt>
                <c:pt idx="283">
                  <c:v>1.5628E-2</c:v>
                </c:pt>
                <c:pt idx="284">
                  <c:v>2.5274000000000001E-2</c:v>
                </c:pt>
                <c:pt idx="285">
                  <c:v>3.9461999999999997E-2</c:v>
                </c:pt>
                <c:pt idx="286">
                  <c:v>4.4388999999999998E-2</c:v>
                </c:pt>
                <c:pt idx="287">
                  <c:v>3.6257999999999999E-2</c:v>
                </c:pt>
                <c:pt idx="288">
                  <c:v>2.9149000000000001E-2</c:v>
                </c:pt>
                <c:pt idx="289">
                  <c:v>2.4854999999999999E-2</c:v>
                </c:pt>
                <c:pt idx="290">
                  <c:v>2.1840999999999999E-2</c:v>
                </c:pt>
                <c:pt idx="291">
                  <c:v>1.6861999999999999E-2</c:v>
                </c:pt>
                <c:pt idx="292">
                  <c:v>9.7801999999999993E-3</c:v>
                </c:pt>
                <c:pt idx="293">
                  <c:v>7.5548999999999998E-3</c:v>
                </c:pt>
                <c:pt idx="294">
                  <c:v>1.0421E-2</c:v>
                </c:pt>
                <c:pt idx="295">
                  <c:v>1.2584E-2</c:v>
                </c:pt>
                <c:pt idx="296">
                  <c:v>1.1509E-2</c:v>
                </c:pt>
                <c:pt idx="297">
                  <c:v>9.2262000000000004E-3</c:v>
                </c:pt>
                <c:pt idx="298">
                  <c:v>6.7898000000000003E-3</c:v>
                </c:pt>
                <c:pt idx="299">
                  <c:v>5.8827999999999997E-3</c:v>
                </c:pt>
                <c:pt idx="300">
                  <c:v>7.2840999999999999E-3</c:v>
                </c:pt>
                <c:pt idx="301">
                  <c:v>1.0003E-2</c:v>
                </c:pt>
                <c:pt idx="302">
                  <c:v>1.0120000000000001E-2</c:v>
                </c:pt>
                <c:pt idx="303">
                  <c:v>7.3530999999999996E-3</c:v>
                </c:pt>
                <c:pt idx="304">
                  <c:v>5.8127999999999999E-3</c:v>
                </c:pt>
                <c:pt idx="305">
                  <c:v>6.6264999999999996E-3</c:v>
                </c:pt>
                <c:pt idx="306">
                  <c:v>6.8570000000000002E-3</c:v>
                </c:pt>
                <c:pt idx="307">
                  <c:v>6.7815999999999996E-3</c:v>
                </c:pt>
                <c:pt idx="308">
                  <c:v>6.6433000000000004E-3</c:v>
                </c:pt>
                <c:pt idx="309">
                  <c:v>6.4736000000000004E-3</c:v>
                </c:pt>
                <c:pt idx="310">
                  <c:v>6.2618999999999999E-3</c:v>
                </c:pt>
                <c:pt idx="311">
                  <c:v>5.9881999999999999E-3</c:v>
                </c:pt>
                <c:pt idx="312">
                  <c:v>5.6391999999999996E-3</c:v>
                </c:pt>
                <c:pt idx="313">
                  <c:v>5.2795000000000003E-3</c:v>
                </c:pt>
                <c:pt idx="314">
                  <c:v>5.3712999999999999E-3</c:v>
                </c:pt>
                <c:pt idx="315">
                  <c:v>7.4689999999999999E-3</c:v>
                </c:pt>
                <c:pt idx="316">
                  <c:v>1.3861999999999999E-2</c:v>
                </c:pt>
                <c:pt idx="317">
                  <c:v>2.2866999999999998E-2</c:v>
                </c:pt>
                <c:pt idx="318">
                  <c:v>2.5824E-2</c:v>
                </c:pt>
                <c:pt idx="319">
                  <c:v>2.5385999999999999E-2</c:v>
                </c:pt>
                <c:pt idx="320">
                  <c:v>2.5845E-2</c:v>
                </c:pt>
                <c:pt idx="321">
                  <c:v>2.7696999999999999E-2</c:v>
                </c:pt>
                <c:pt idx="322">
                  <c:v>3.1293000000000001E-2</c:v>
                </c:pt>
                <c:pt idx="323">
                  <c:v>3.7363E-2</c:v>
                </c:pt>
                <c:pt idx="324">
                  <c:v>4.6254999999999998E-2</c:v>
                </c:pt>
                <c:pt idx="325">
                  <c:v>5.2220000000000003E-2</c:v>
                </c:pt>
                <c:pt idx="326">
                  <c:v>4.3458999999999998E-2</c:v>
                </c:pt>
                <c:pt idx="327">
                  <c:v>2.9960000000000001E-2</c:v>
                </c:pt>
                <c:pt idx="328">
                  <c:v>2.06E-2</c:v>
                </c:pt>
                <c:pt idx="329">
                  <c:v>1.4827999999999999E-2</c:v>
                </c:pt>
                <c:pt idx="330">
                  <c:v>1.11E-2</c:v>
                </c:pt>
                <c:pt idx="331">
                  <c:v>8.3079E-3</c:v>
                </c:pt>
                <c:pt idx="332">
                  <c:v>5.3763999999999999E-3</c:v>
                </c:pt>
                <c:pt idx="333">
                  <c:v>1.7001E-3</c:v>
                </c:pt>
                <c:pt idx="334">
                  <c:v>1.0062000000000001E-3</c:v>
                </c:pt>
                <c:pt idx="335">
                  <c:v>1.9131E-3</c:v>
                </c:pt>
                <c:pt idx="336">
                  <c:v>2.2233000000000001E-3</c:v>
                </c:pt>
                <c:pt idx="337">
                  <c:v>3.0715999999999999E-3</c:v>
                </c:pt>
                <c:pt idx="338">
                  <c:v>3.8451000000000002E-3</c:v>
                </c:pt>
                <c:pt idx="339">
                  <c:v>3.6037999999999999E-3</c:v>
                </c:pt>
                <c:pt idx="340">
                  <c:v>2.9594000000000001E-3</c:v>
                </c:pt>
                <c:pt idx="341">
                  <c:v>3.0722000000000002E-3</c:v>
                </c:pt>
                <c:pt idx="342">
                  <c:v>3.7272999999999998E-3</c:v>
                </c:pt>
                <c:pt idx="343">
                  <c:v>4.6223000000000002E-3</c:v>
                </c:pt>
                <c:pt idx="344">
                  <c:v>5.6908999999999996E-3</c:v>
                </c:pt>
                <c:pt idx="345">
                  <c:v>6.9937999999999997E-3</c:v>
                </c:pt>
                <c:pt idx="346">
                  <c:v>8.6805000000000007E-3</c:v>
                </c:pt>
                <c:pt idx="347">
                  <c:v>1.0921999999999999E-2</c:v>
                </c:pt>
                <c:pt idx="348">
                  <c:v>1.3974E-2</c:v>
                </c:pt>
                <c:pt idx="349">
                  <c:v>1.8263000000000001E-2</c:v>
                </c:pt>
                <c:pt idx="350">
                  <c:v>2.3427E-2</c:v>
                </c:pt>
                <c:pt idx="351">
                  <c:v>2.5243000000000002E-2</c:v>
                </c:pt>
                <c:pt idx="352">
                  <c:v>2.0861999999999999E-2</c:v>
                </c:pt>
                <c:pt idx="353">
                  <c:v>1.5186E-2</c:v>
                </c:pt>
                <c:pt idx="354">
                  <c:v>1.0916E-2</c:v>
                </c:pt>
                <c:pt idx="355">
                  <c:v>9.0528999999999991E-3</c:v>
                </c:pt>
                <c:pt idx="356">
                  <c:v>9.5391E-3</c:v>
                </c:pt>
                <c:pt idx="357">
                  <c:v>1.2163E-2</c:v>
                </c:pt>
                <c:pt idx="358">
                  <c:v>1.5924000000000001E-2</c:v>
                </c:pt>
                <c:pt idx="359">
                  <c:v>1.9491000000000001E-2</c:v>
                </c:pt>
                <c:pt idx="360">
                  <c:v>1.9951E-2</c:v>
                </c:pt>
                <c:pt idx="361">
                  <c:v>1.9151000000000001E-2</c:v>
                </c:pt>
                <c:pt idx="362">
                  <c:v>1.7954000000000001E-2</c:v>
                </c:pt>
                <c:pt idx="363">
                  <c:v>1.5526999999999999E-2</c:v>
                </c:pt>
                <c:pt idx="364">
                  <c:v>1.3579000000000001E-2</c:v>
                </c:pt>
                <c:pt idx="365">
                  <c:v>1.2699999999999999E-2</c:v>
                </c:pt>
                <c:pt idx="366">
                  <c:v>1.1761000000000001E-2</c:v>
                </c:pt>
                <c:pt idx="367">
                  <c:v>1.2009000000000001E-2</c:v>
                </c:pt>
                <c:pt idx="368">
                  <c:v>1.7187000000000001E-2</c:v>
                </c:pt>
                <c:pt idx="369">
                  <c:v>3.0610999999999999E-2</c:v>
                </c:pt>
                <c:pt idx="370">
                  <c:v>5.3411E-2</c:v>
                </c:pt>
                <c:pt idx="371">
                  <c:v>7.0516999999999996E-2</c:v>
                </c:pt>
                <c:pt idx="372">
                  <c:v>6.2816999999999998E-2</c:v>
                </c:pt>
                <c:pt idx="373">
                  <c:v>4.0495000000000003E-2</c:v>
                </c:pt>
                <c:pt idx="374">
                  <c:v>2.3045E-2</c:v>
                </c:pt>
                <c:pt idx="375">
                  <c:v>1.2452E-2</c:v>
                </c:pt>
                <c:pt idx="376">
                  <c:v>5.2101999999999999E-3</c:v>
                </c:pt>
                <c:pt idx="377">
                  <c:v>3.3725999999999999E-3</c:v>
                </c:pt>
                <c:pt idx="378">
                  <c:v>1.2109999999999999E-2</c:v>
                </c:pt>
                <c:pt idx="379">
                  <c:v>1.9716000000000001E-2</c:v>
                </c:pt>
                <c:pt idx="380">
                  <c:v>2.2721000000000002E-2</c:v>
                </c:pt>
                <c:pt idx="381">
                  <c:v>1.9460999999999999E-2</c:v>
                </c:pt>
                <c:pt idx="382">
                  <c:v>1.3277000000000001E-2</c:v>
                </c:pt>
                <c:pt idx="383">
                  <c:v>8.6136000000000008E-3</c:v>
                </c:pt>
                <c:pt idx="384">
                  <c:v>6.0876999999999997E-3</c:v>
                </c:pt>
                <c:pt idx="385">
                  <c:v>5.5223E-3</c:v>
                </c:pt>
                <c:pt idx="386">
                  <c:v>6.4186E-3</c:v>
                </c:pt>
                <c:pt idx="387">
                  <c:v>7.3388999999999998E-3</c:v>
                </c:pt>
                <c:pt idx="388">
                  <c:v>6.5532000000000003E-3</c:v>
                </c:pt>
                <c:pt idx="389">
                  <c:v>4.9481999999999998E-3</c:v>
                </c:pt>
                <c:pt idx="390">
                  <c:v>4.4323000000000001E-3</c:v>
                </c:pt>
                <c:pt idx="391">
                  <c:v>5.3160999999999998E-3</c:v>
                </c:pt>
                <c:pt idx="392">
                  <c:v>6.3594999999999997E-3</c:v>
                </c:pt>
                <c:pt idx="393">
                  <c:v>5.9249000000000003E-3</c:v>
                </c:pt>
                <c:pt idx="394">
                  <c:v>4.4381999999999998E-3</c:v>
                </c:pt>
                <c:pt idx="395">
                  <c:v>3.2101E-3</c:v>
                </c:pt>
                <c:pt idx="396">
                  <c:v>2.3257999999999998E-3</c:v>
                </c:pt>
                <c:pt idx="397">
                  <c:v>1.5999E-3</c:v>
                </c:pt>
                <c:pt idx="398">
                  <c:v>1.132E-3</c:v>
                </c:pt>
                <c:pt idx="399">
                  <c:v>1.1471000000000001E-3</c:v>
                </c:pt>
                <c:pt idx="400">
                  <c:v>2.0715E-3</c:v>
                </c:pt>
                <c:pt idx="401">
                  <c:v>3.5718999999999998E-3</c:v>
                </c:pt>
                <c:pt idx="402">
                  <c:v>5.2854E-3</c:v>
                </c:pt>
                <c:pt idx="403">
                  <c:v>7.3074000000000004E-3</c:v>
                </c:pt>
                <c:pt idx="404">
                  <c:v>9.5095000000000006E-3</c:v>
                </c:pt>
                <c:pt idx="405">
                  <c:v>1.0951000000000001E-2</c:v>
                </c:pt>
                <c:pt idx="406">
                  <c:v>1.1691999999999999E-2</c:v>
                </c:pt>
                <c:pt idx="407">
                  <c:v>1.2111E-2</c:v>
                </c:pt>
                <c:pt idx="408">
                  <c:v>1.1386E-2</c:v>
                </c:pt>
                <c:pt idx="409">
                  <c:v>1.1488E-2</c:v>
                </c:pt>
                <c:pt idx="410">
                  <c:v>1.5145E-2</c:v>
                </c:pt>
                <c:pt idx="411">
                  <c:v>2.4510000000000001E-2</c:v>
                </c:pt>
                <c:pt idx="412">
                  <c:v>4.0217000000000003E-2</c:v>
                </c:pt>
                <c:pt idx="413">
                  <c:v>5.6559999999999999E-2</c:v>
                </c:pt>
                <c:pt idx="414">
                  <c:v>6.0213999999999997E-2</c:v>
                </c:pt>
                <c:pt idx="415">
                  <c:v>4.8250000000000001E-2</c:v>
                </c:pt>
                <c:pt idx="416">
                  <c:v>3.4092999999999998E-2</c:v>
                </c:pt>
                <c:pt idx="417">
                  <c:v>2.4351000000000001E-2</c:v>
                </c:pt>
                <c:pt idx="418">
                  <c:v>1.8334E-2</c:v>
                </c:pt>
                <c:pt idx="419">
                  <c:v>1.4596E-2</c:v>
                </c:pt>
                <c:pt idx="420">
                  <c:v>1.2199E-2</c:v>
                </c:pt>
                <c:pt idx="421">
                  <c:v>1.0558E-2</c:v>
                </c:pt>
                <c:pt idx="422">
                  <c:v>9.4870000000000006E-3</c:v>
                </c:pt>
                <c:pt idx="423">
                  <c:v>8.8938999999999997E-3</c:v>
                </c:pt>
                <c:pt idx="424">
                  <c:v>7.9679999999999994E-3</c:v>
                </c:pt>
                <c:pt idx="425">
                  <c:v>7.4416999999999999E-3</c:v>
                </c:pt>
                <c:pt idx="426">
                  <c:v>7.9819999999999995E-3</c:v>
                </c:pt>
                <c:pt idx="427">
                  <c:v>9.3097000000000006E-3</c:v>
                </c:pt>
                <c:pt idx="428">
                  <c:v>9.691E-3</c:v>
                </c:pt>
                <c:pt idx="429">
                  <c:v>8.0602999999999994E-3</c:v>
                </c:pt>
                <c:pt idx="430">
                  <c:v>5.8729000000000003E-3</c:v>
                </c:pt>
                <c:pt idx="431">
                  <c:v>4.0353000000000003E-3</c:v>
                </c:pt>
                <c:pt idx="432">
                  <c:v>6.5401000000000001E-3</c:v>
                </c:pt>
                <c:pt idx="433">
                  <c:v>1.7839000000000001E-2</c:v>
                </c:pt>
                <c:pt idx="434">
                  <c:v>2.5779E-2</c:v>
                </c:pt>
                <c:pt idx="435">
                  <c:v>2.4067999999999999E-2</c:v>
                </c:pt>
                <c:pt idx="436">
                  <c:v>2.3535E-2</c:v>
                </c:pt>
                <c:pt idx="437">
                  <c:v>2.9718000000000001E-2</c:v>
                </c:pt>
                <c:pt idx="438">
                  <c:v>3.7952E-2</c:v>
                </c:pt>
                <c:pt idx="439">
                  <c:v>4.8688000000000002E-2</c:v>
                </c:pt>
                <c:pt idx="440">
                  <c:v>6.5707000000000002E-2</c:v>
                </c:pt>
                <c:pt idx="441">
                  <c:v>8.9673000000000003E-2</c:v>
                </c:pt>
                <c:pt idx="442">
                  <c:v>0.11718000000000001</c:v>
                </c:pt>
                <c:pt idx="443">
                  <c:v>0.14591000000000001</c:v>
                </c:pt>
                <c:pt idx="444">
                  <c:v>0.18182000000000001</c:v>
                </c:pt>
                <c:pt idx="445">
                  <c:v>0.22151999999999999</c:v>
                </c:pt>
                <c:pt idx="446">
                  <c:v>0.24143000000000001</c:v>
                </c:pt>
                <c:pt idx="447">
                  <c:v>0.23566000000000001</c:v>
                </c:pt>
                <c:pt idx="448">
                  <c:v>0.20856</c:v>
                </c:pt>
                <c:pt idx="449">
                  <c:v>0.17127000000000001</c:v>
                </c:pt>
                <c:pt idx="450">
                  <c:v>0.14543</c:v>
                </c:pt>
                <c:pt idx="451">
                  <c:v>0.14044000000000001</c:v>
                </c:pt>
                <c:pt idx="452">
                  <c:v>0.14791000000000001</c:v>
                </c:pt>
                <c:pt idx="453">
                  <c:v>0.15995999999999999</c:v>
                </c:pt>
                <c:pt idx="454">
                  <c:v>0.17333999999999999</c:v>
                </c:pt>
                <c:pt idx="455">
                  <c:v>0.18168000000000001</c:v>
                </c:pt>
                <c:pt idx="456">
                  <c:v>0.17421</c:v>
                </c:pt>
                <c:pt idx="457">
                  <c:v>0.16148000000000001</c:v>
                </c:pt>
                <c:pt idx="458">
                  <c:v>0.15775</c:v>
                </c:pt>
                <c:pt idx="459">
                  <c:v>0.16077</c:v>
                </c:pt>
                <c:pt idx="460">
                  <c:v>0.15392</c:v>
                </c:pt>
                <c:pt idx="461">
                  <c:v>0.13284000000000001</c:v>
                </c:pt>
                <c:pt idx="462">
                  <c:v>0.11017</c:v>
                </c:pt>
                <c:pt idx="463">
                  <c:v>9.4043000000000002E-2</c:v>
                </c:pt>
                <c:pt idx="464">
                  <c:v>8.3565E-2</c:v>
                </c:pt>
                <c:pt idx="465">
                  <c:v>7.639E-2</c:v>
                </c:pt>
                <c:pt idx="466">
                  <c:v>7.0566000000000004E-2</c:v>
                </c:pt>
                <c:pt idx="467">
                  <c:v>6.4350000000000004E-2</c:v>
                </c:pt>
                <c:pt idx="468">
                  <c:v>5.7398999999999999E-2</c:v>
                </c:pt>
                <c:pt idx="469">
                  <c:v>5.0708000000000003E-2</c:v>
                </c:pt>
                <c:pt idx="470">
                  <c:v>4.7239000000000003E-2</c:v>
                </c:pt>
                <c:pt idx="471">
                  <c:v>4.7481000000000002E-2</c:v>
                </c:pt>
                <c:pt idx="472">
                  <c:v>4.9987999999999998E-2</c:v>
                </c:pt>
                <c:pt idx="473">
                  <c:v>5.4098E-2</c:v>
                </c:pt>
                <c:pt idx="474">
                  <c:v>5.9984999999999997E-2</c:v>
                </c:pt>
                <c:pt idx="475">
                  <c:v>6.8376999999999993E-2</c:v>
                </c:pt>
                <c:pt idx="476">
                  <c:v>8.0241999999999994E-2</c:v>
                </c:pt>
                <c:pt idx="477">
                  <c:v>9.6114000000000005E-2</c:v>
                </c:pt>
                <c:pt idx="478">
                  <c:v>0.11355</c:v>
                </c:pt>
                <c:pt idx="479">
                  <c:v>0.12246</c:v>
                </c:pt>
                <c:pt idx="480">
                  <c:v>0.11369</c:v>
                </c:pt>
                <c:pt idx="481">
                  <c:v>9.5612000000000003E-2</c:v>
                </c:pt>
                <c:pt idx="482">
                  <c:v>7.8146999999999994E-2</c:v>
                </c:pt>
                <c:pt idx="483">
                  <c:v>6.3226000000000004E-2</c:v>
                </c:pt>
                <c:pt idx="484">
                  <c:v>5.1656000000000001E-2</c:v>
                </c:pt>
                <c:pt idx="485">
                  <c:v>4.4867999999999998E-2</c:v>
                </c:pt>
                <c:pt idx="486">
                  <c:v>4.1699E-2</c:v>
                </c:pt>
                <c:pt idx="487">
                  <c:v>4.0645000000000001E-2</c:v>
                </c:pt>
                <c:pt idx="488">
                  <c:v>4.1021000000000002E-2</c:v>
                </c:pt>
                <c:pt idx="489">
                  <c:v>4.2344E-2</c:v>
                </c:pt>
                <c:pt idx="490">
                  <c:v>4.3874000000000003E-2</c:v>
                </c:pt>
                <c:pt idx="491">
                  <c:v>4.4250999999999999E-2</c:v>
                </c:pt>
                <c:pt idx="492">
                  <c:v>4.0022000000000002E-2</c:v>
                </c:pt>
                <c:pt idx="493">
                  <c:v>2.9249000000000001E-2</c:v>
                </c:pt>
                <c:pt idx="494">
                  <c:v>1.7531999999999999E-2</c:v>
                </c:pt>
                <c:pt idx="495">
                  <c:v>1.0311000000000001E-2</c:v>
                </c:pt>
                <c:pt idx="496">
                  <c:v>7.1097E-3</c:v>
                </c:pt>
                <c:pt idx="497">
                  <c:v>6.1520999999999998E-3</c:v>
                </c:pt>
                <c:pt idx="498">
                  <c:v>6.6896999999999998E-3</c:v>
                </c:pt>
                <c:pt idx="499">
                  <c:v>8.5033999999999995E-3</c:v>
                </c:pt>
              </c:numCache>
            </c:numRef>
          </c:yVal>
          <c:smooth val="1"/>
          <c:extLst>
            <c:ext xmlns:c16="http://schemas.microsoft.com/office/drawing/2014/chart" uri="{C3380CC4-5D6E-409C-BE32-E72D297353CC}">
              <c16:uniqueId val="{00000000-E2AF-446E-8236-4E9A5C522866}"/>
            </c:ext>
          </c:extLst>
        </c:ser>
        <c:ser>
          <c:idx val="1"/>
          <c:order val="1"/>
          <c:tx>
            <c:v>Upper Baffle - Y Response</c:v>
          </c:tx>
          <c:spPr>
            <a:ln w="12700" cap="rnd">
              <a:solidFill>
                <a:schemeClr val="accent1"/>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Axis)'!$C$3:$C$502</c:f>
              <c:numCache>
                <c:formatCode>0.00E+00</c:formatCode>
                <c:ptCount val="500"/>
                <c:pt idx="0">
                  <c:v>5.0128999999999999E-6</c:v>
                </c:pt>
                <c:pt idx="1">
                  <c:v>2.0231999999999999E-5</c:v>
                </c:pt>
                <c:pt idx="2">
                  <c:v>4.5621000000000002E-5</c:v>
                </c:pt>
                <c:pt idx="3">
                  <c:v>8.1216000000000003E-5</c:v>
                </c:pt>
                <c:pt idx="4">
                  <c:v>1.2706999999999999E-4</c:v>
                </c:pt>
                <c:pt idx="5">
                  <c:v>1.8325000000000001E-4</c:v>
                </c:pt>
                <c:pt idx="6">
                  <c:v>2.4981999999999999E-4</c:v>
                </c:pt>
                <c:pt idx="7">
                  <c:v>3.2688999999999998E-4</c:v>
                </c:pt>
                <c:pt idx="8">
                  <c:v>4.1456000000000002E-4</c:v>
                </c:pt>
                <c:pt idx="9">
                  <c:v>5.1294000000000003E-4</c:v>
                </c:pt>
                <c:pt idx="10">
                  <c:v>6.2213999999999998E-4</c:v>
                </c:pt>
                <c:pt idx="11">
                  <c:v>7.4229000000000005E-4</c:v>
                </c:pt>
                <c:pt idx="12">
                  <c:v>8.7347E-4</c:v>
                </c:pt>
                <c:pt idx="13">
                  <c:v>1.0157E-3</c:v>
                </c:pt>
                <c:pt idx="14">
                  <c:v>1.1689999999999999E-3</c:v>
                </c:pt>
                <c:pt idx="15">
                  <c:v>1.3328000000000001E-3</c:v>
                </c:pt>
                <c:pt idx="16">
                  <c:v>1.506E-3</c:v>
                </c:pt>
                <c:pt idx="17">
                  <c:v>1.6842000000000001E-3</c:v>
                </c:pt>
                <c:pt idx="18">
                  <c:v>1.8439000000000001E-3</c:v>
                </c:pt>
                <c:pt idx="19">
                  <c:v>2.4332999999999998E-3</c:v>
                </c:pt>
                <c:pt idx="20">
                  <c:v>2.5228999999999998E-3</c:v>
                </c:pt>
                <c:pt idx="21">
                  <c:v>2.6985999999999998E-3</c:v>
                </c:pt>
                <c:pt idx="22">
                  <c:v>2.9453999999999999E-3</c:v>
                </c:pt>
                <c:pt idx="23">
                  <c:v>3.2179999999999999E-3</c:v>
                </c:pt>
                <c:pt idx="24">
                  <c:v>3.5113000000000002E-3</c:v>
                </c:pt>
                <c:pt idx="25">
                  <c:v>3.8243999999999999E-3</c:v>
                </c:pt>
                <c:pt idx="26">
                  <c:v>4.1577999999999997E-3</c:v>
                </c:pt>
                <c:pt idx="27">
                  <c:v>4.5129000000000002E-3</c:v>
                </c:pt>
                <c:pt idx="28">
                  <c:v>4.8919999999999996E-3</c:v>
                </c:pt>
                <c:pt idx="29">
                  <c:v>5.2982000000000003E-3</c:v>
                </c:pt>
                <c:pt idx="30">
                  <c:v>5.7384000000000003E-3</c:v>
                </c:pt>
                <c:pt idx="31">
                  <c:v>6.2230000000000002E-3</c:v>
                </c:pt>
                <c:pt idx="32">
                  <c:v>6.7793000000000003E-3</c:v>
                </c:pt>
                <c:pt idx="33">
                  <c:v>7.4964000000000003E-3</c:v>
                </c:pt>
                <c:pt idx="34">
                  <c:v>8.9847999999999994E-3</c:v>
                </c:pt>
                <c:pt idx="35">
                  <c:v>6.1327999999999999E-3</c:v>
                </c:pt>
                <c:pt idx="36">
                  <c:v>7.9167999999999999E-3</c:v>
                </c:pt>
                <c:pt idx="37">
                  <c:v>8.9029999999999995E-3</c:v>
                </c:pt>
                <c:pt idx="38">
                  <c:v>9.9766999999999998E-3</c:v>
                </c:pt>
                <c:pt idx="39">
                  <c:v>1.2212000000000001E-2</c:v>
                </c:pt>
                <c:pt idx="40">
                  <c:v>7.5832E-3</c:v>
                </c:pt>
                <c:pt idx="41">
                  <c:v>1.0022E-2</c:v>
                </c:pt>
                <c:pt idx="42">
                  <c:v>1.1213000000000001E-2</c:v>
                </c:pt>
                <c:pt idx="43">
                  <c:v>1.2208999999999999E-2</c:v>
                </c:pt>
                <c:pt idx="44">
                  <c:v>1.3298000000000001E-2</c:v>
                </c:pt>
                <c:pt idx="45">
                  <c:v>1.4395E-2</c:v>
                </c:pt>
                <c:pt idx="46">
                  <c:v>1.6160999999999998E-2</c:v>
                </c:pt>
                <c:pt idx="47">
                  <c:v>1.9432999999999999E-2</c:v>
                </c:pt>
                <c:pt idx="48">
                  <c:v>1.1032E-2</c:v>
                </c:pt>
                <c:pt idx="49">
                  <c:v>1.4255E-2</c:v>
                </c:pt>
                <c:pt idx="50">
                  <c:v>1.6496E-2</c:v>
                </c:pt>
                <c:pt idx="51">
                  <c:v>1.8082999999999998E-2</c:v>
                </c:pt>
                <c:pt idx="52">
                  <c:v>1.9592999999999999E-2</c:v>
                </c:pt>
                <c:pt idx="53">
                  <c:v>2.1207E-2</c:v>
                </c:pt>
                <c:pt idx="54">
                  <c:v>2.3140000000000001E-2</c:v>
                </c:pt>
                <c:pt idx="55">
                  <c:v>2.5914E-2</c:v>
                </c:pt>
                <c:pt idx="56">
                  <c:v>3.1711000000000003E-2</c:v>
                </c:pt>
                <c:pt idx="57">
                  <c:v>5.7917999999999997E-2</c:v>
                </c:pt>
                <c:pt idx="58">
                  <c:v>6.2208000000000003E-3</c:v>
                </c:pt>
                <c:pt idx="59">
                  <c:v>2.1277999999999998E-2</c:v>
                </c:pt>
                <c:pt idx="60">
                  <c:v>5.5251000000000001E-2</c:v>
                </c:pt>
                <c:pt idx="61">
                  <c:v>3.8294000000000002E-2</c:v>
                </c:pt>
                <c:pt idx="62">
                  <c:v>3.7479999999999999E-2</c:v>
                </c:pt>
                <c:pt idx="63">
                  <c:v>3.8301000000000002E-2</c:v>
                </c:pt>
                <c:pt idx="64">
                  <c:v>3.9879999999999999E-2</c:v>
                </c:pt>
                <c:pt idx="65">
                  <c:v>4.2111999999999997E-2</c:v>
                </c:pt>
                <c:pt idx="66">
                  <c:v>4.5622999999999997E-2</c:v>
                </c:pt>
                <c:pt idx="67">
                  <c:v>4.1405999999999998E-2</c:v>
                </c:pt>
                <c:pt idx="68">
                  <c:v>4.4831000000000003E-2</c:v>
                </c:pt>
                <c:pt idx="69">
                  <c:v>4.8544999999999998E-2</c:v>
                </c:pt>
                <c:pt idx="70">
                  <c:v>5.1514999999999998E-2</c:v>
                </c:pt>
                <c:pt idx="71">
                  <c:v>5.6548000000000001E-2</c:v>
                </c:pt>
                <c:pt idx="72">
                  <c:v>6.0012999999999997E-2</c:v>
                </c:pt>
                <c:pt idx="73">
                  <c:v>6.4436999999999994E-2</c:v>
                </c:pt>
                <c:pt idx="74">
                  <c:v>7.0466000000000001E-2</c:v>
                </c:pt>
                <c:pt idx="75">
                  <c:v>8.1592999999999999E-2</c:v>
                </c:pt>
                <c:pt idx="76">
                  <c:v>6.1026999999999998E-2</c:v>
                </c:pt>
                <c:pt idx="77">
                  <c:v>7.0926000000000003E-2</c:v>
                </c:pt>
                <c:pt idx="78">
                  <c:v>7.8201000000000007E-2</c:v>
                </c:pt>
                <c:pt idx="79">
                  <c:v>8.4971000000000005E-2</c:v>
                </c:pt>
                <c:pt idx="80">
                  <c:v>9.2303999999999997E-2</c:v>
                </c:pt>
                <c:pt idx="81">
                  <c:v>0.10168000000000001</c:v>
                </c:pt>
                <c:pt idx="82">
                  <c:v>0.10917</c:v>
                </c:pt>
                <c:pt idx="83">
                  <c:v>0.10161000000000001</c:v>
                </c:pt>
                <c:pt idx="84">
                  <c:v>0.11315</c:v>
                </c:pt>
                <c:pt idx="85">
                  <c:v>0.12352</c:v>
                </c:pt>
                <c:pt idx="86">
                  <c:v>0.13422000000000001</c:v>
                </c:pt>
                <c:pt idx="87">
                  <c:v>0.14581</c:v>
                </c:pt>
                <c:pt idx="88">
                  <c:v>0.15869</c:v>
                </c:pt>
                <c:pt idx="89">
                  <c:v>0.17327000000000001</c:v>
                </c:pt>
                <c:pt idx="90">
                  <c:v>0.19011</c:v>
                </c:pt>
                <c:pt idx="91">
                  <c:v>0.20824999999999999</c:v>
                </c:pt>
                <c:pt idx="92">
                  <c:v>0.22903999999999999</c:v>
                </c:pt>
                <c:pt idx="93">
                  <c:v>0.25559999999999999</c:v>
                </c:pt>
                <c:pt idx="94">
                  <c:v>0.28766999999999998</c:v>
                </c:pt>
                <c:pt idx="95">
                  <c:v>0.32718999999999998</c:v>
                </c:pt>
                <c:pt idx="96">
                  <c:v>0.37747000000000003</c:v>
                </c:pt>
                <c:pt idx="97">
                  <c:v>0.44392999999999999</c:v>
                </c:pt>
                <c:pt idx="98">
                  <c:v>0.53634000000000004</c:v>
                </c:pt>
                <c:pt idx="99">
                  <c:v>0.6744</c:v>
                </c:pt>
                <c:pt idx="100">
                  <c:v>0.90451999999999999</c:v>
                </c:pt>
                <c:pt idx="101">
                  <c:v>1.3664000000000001</c:v>
                </c:pt>
                <c:pt idx="102">
                  <c:v>2.6663000000000001</c:v>
                </c:pt>
                <c:pt idx="103" formatCode="General">
                  <c:v>3.4489000000000001</c:v>
                </c:pt>
                <c:pt idx="104" formatCode="General">
                  <c:v>2.1084999999999998</c:v>
                </c:pt>
                <c:pt idx="105" formatCode="General">
                  <c:v>1.1761999999999999</c:v>
                </c:pt>
                <c:pt idx="106">
                  <c:v>0.74226000000000003</c:v>
                </c:pt>
                <c:pt idx="107">
                  <c:v>0.52102000000000004</c:v>
                </c:pt>
                <c:pt idx="108">
                  <c:v>0.43097999999999997</c:v>
                </c:pt>
                <c:pt idx="109">
                  <c:v>0.36638999999999999</c:v>
                </c:pt>
                <c:pt idx="110">
                  <c:v>0.11133</c:v>
                </c:pt>
                <c:pt idx="111" formatCode="General">
                  <c:v>0.31974999999999998</c:v>
                </c:pt>
                <c:pt idx="112">
                  <c:v>0.20252000000000001</c:v>
                </c:pt>
                <c:pt idx="113">
                  <c:v>0.15740999999999999</c:v>
                </c:pt>
                <c:pt idx="114" formatCode="General">
                  <c:v>0.18092</c:v>
                </c:pt>
                <c:pt idx="115" formatCode="General">
                  <c:v>0.13275999999999999</c:v>
                </c:pt>
                <c:pt idx="116" formatCode="General">
                  <c:v>0.10352</c:v>
                </c:pt>
                <c:pt idx="117">
                  <c:v>4.7952000000000002E-2</c:v>
                </c:pt>
                <c:pt idx="118">
                  <c:v>6.1129000000000003E-2</c:v>
                </c:pt>
                <c:pt idx="119" formatCode="General">
                  <c:v>0.10328</c:v>
                </c:pt>
                <c:pt idx="120" formatCode="General">
                  <c:v>0.15875</c:v>
                </c:pt>
                <c:pt idx="121" formatCode="General">
                  <c:v>0.23744999999999999</c:v>
                </c:pt>
                <c:pt idx="122" formatCode="General">
                  <c:v>0.33611999999999997</c:v>
                </c:pt>
                <c:pt idx="123" formatCode="General">
                  <c:v>0.46765000000000001</c:v>
                </c:pt>
                <c:pt idx="124" formatCode="General">
                  <c:v>0.63763999999999998</c:v>
                </c:pt>
                <c:pt idx="125" formatCode="General">
                  <c:v>0.88390999999999997</c:v>
                </c:pt>
                <c:pt idx="126" formatCode="General">
                  <c:v>1.0549999999999999</c:v>
                </c:pt>
                <c:pt idx="127" formatCode="General">
                  <c:v>0.85453999999999997</c:v>
                </c:pt>
                <c:pt idx="128" formatCode="General">
                  <c:v>1.343</c:v>
                </c:pt>
                <c:pt idx="129" formatCode="General">
                  <c:v>2.2343000000000002</c:v>
                </c:pt>
                <c:pt idx="130" formatCode="General">
                  <c:v>4.1403999999999996</c:v>
                </c:pt>
                <c:pt idx="131" formatCode="General">
                  <c:v>9.4271999999999991</c:v>
                </c:pt>
                <c:pt idx="132" formatCode="General">
                  <c:v>9.4910999999999994</c:v>
                </c:pt>
                <c:pt idx="133" formatCode="General">
                  <c:v>5.7823000000000002</c:v>
                </c:pt>
                <c:pt idx="134" formatCode="General">
                  <c:v>4.0220000000000002</c:v>
                </c:pt>
                <c:pt idx="135" formatCode="General">
                  <c:v>1.9568000000000001</c:v>
                </c:pt>
                <c:pt idx="136" formatCode="General">
                  <c:v>1.8212999999999999</c:v>
                </c:pt>
                <c:pt idx="137" formatCode="General">
                  <c:v>1.8345</c:v>
                </c:pt>
                <c:pt idx="138" formatCode="General">
                  <c:v>1.7130000000000001</c:v>
                </c:pt>
                <c:pt idx="139" formatCode="General">
                  <c:v>1.6377999999999999</c:v>
                </c:pt>
                <c:pt idx="140" formatCode="General">
                  <c:v>1.8043</c:v>
                </c:pt>
                <c:pt idx="141" formatCode="General">
                  <c:v>1.8645</c:v>
                </c:pt>
                <c:pt idx="142" formatCode="General">
                  <c:v>1.7895000000000001</c:v>
                </c:pt>
                <c:pt idx="143" formatCode="General">
                  <c:v>1.7850999999999999</c:v>
                </c:pt>
                <c:pt idx="144" formatCode="General">
                  <c:v>1.8871</c:v>
                </c:pt>
                <c:pt idx="145" formatCode="General">
                  <c:v>2.0318999999999998</c:v>
                </c:pt>
                <c:pt idx="146" formatCode="General">
                  <c:v>2.2427999999999999</c:v>
                </c:pt>
                <c:pt idx="147" formatCode="General">
                  <c:v>2.5623</c:v>
                </c:pt>
                <c:pt idx="148" formatCode="General">
                  <c:v>3.0811999999999999</c:v>
                </c:pt>
                <c:pt idx="149">
                  <c:v>4.3038999999999996</c:v>
                </c:pt>
                <c:pt idx="150" formatCode="General">
                  <c:v>6.5153999999999996</c:v>
                </c:pt>
                <c:pt idx="151" formatCode="General">
                  <c:v>5.3452000000000002</c:v>
                </c:pt>
                <c:pt idx="152" formatCode="General">
                  <c:v>6.8666</c:v>
                </c:pt>
                <c:pt idx="153" formatCode="General">
                  <c:v>5.9786000000000001</c:v>
                </c:pt>
                <c:pt idx="154" formatCode="General">
                  <c:v>4.6936999999999998</c:v>
                </c:pt>
                <c:pt idx="155" formatCode="General">
                  <c:v>3.5672000000000001</c:v>
                </c:pt>
                <c:pt idx="156">
                  <c:v>2.8271999999999999</c:v>
                </c:pt>
                <c:pt idx="157" formatCode="General">
                  <c:v>2.5135000000000001</c:v>
                </c:pt>
                <c:pt idx="158" formatCode="General">
                  <c:v>3.5299</c:v>
                </c:pt>
                <c:pt idx="159" formatCode="General">
                  <c:v>6.1523000000000003</c:v>
                </c:pt>
                <c:pt idx="160" formatCode="General">
                  <c:v>2.1839</c:v>
                </c:pt>
                <c:pt idx="161" formatCode="General">
                  <c:v>0.78866999999999998</c:v>
                </c:pt>
                <c:pt idx="162" formatCode="General">
                  <c:v>0.34279999999999999</c:v>
                </c:pt>
                <c:pt idx="163">
                  <c:v>0.17007</c:v>
                </c:pt>
                <c:pt idx="164">
                  <c:v>9.9984000000000003E-2</c:v>
                </c:pt>
                <c:pt idx="165">
                  <c:v>6.9267999999999996E-2</c:v>
                </c:pt>
                <c:pt idx="166">
                  <c:v>7.7745999999999996E-2</c:v>
                </c:pt>
                <c:pt idx="167">
                  <c:v>7.2866E-2</c:v>
                </c:pt>
                <c:pt idx="168">
                  <c:v>5.3385000000000002E-2</c:v>
                </c:pt>
                <c:pt idx="169">
                  <c:v>7.5872999999999996E-2</c:v>
                </c:pt>
                <c:pt idx="170">
                  <c:v>0.10785</c:v>
                </c:pt>
                <c:pt idx="171">
                  <c:v>0.16059000000000001</c:v>
                </c:pt>
                <c:pt idx="172">
                  <c:v>0.27672999999999998</c:v>
                </c:pt>
                <c:pt idx="173">
                  <c:v>0.45404</c:v>
                </c:pt>
                <c:pt idx="174">
                  <c:v>0.73563000000000001</c:v>
                </c:pt>
                <c:pt idx="175">
                  <c:v>0.44479999999999997</c:v>
                </c:pt>
                <c:pt idx="176">
                  <c:v>0.23429</c:v>
                </c:pt>
                <c:pt idx="177">
                  <c:v>0.13507</c:v>
                </c:pt>
                <c:pt idx="178">
                  <c:v>7.6846999999999999E-2</c:v>
                </c:pt>
                <c:pt idx="179">
                  <c:v>4.0618000000000001E-2</c:v>
                </c:pt>
                <c:pt idx="180">
                  <c:v>2.213E-2</c:v>
                </c:pt>
                <c:pt idx="181">
                  <c:v>2.8844999999999999E-2</c:v>
                </c:pt>
                <c:pt idx="182">
                  <c:v>4.3916999999999998E-2</c:v>
                </c:pt>
                <c:pt idx="183">
                  <c:v>5.8968E-2</c:v>
                </c:pt>
                <c:pt idx="184">
                  <c:v>7.2892999999999999E-2</c:v>
                </c:pt>
                <c:pt idx="185">
                  <c:v>8.5632E-2</c:v>
                </c:pt>
                <c:pt idx="186">
                  <c:v>9.6985000000000002E-2</c:v>
                </c:pt>
                <c:pt idx="187">
                  <c:v>0.10657999999999999</c:v>
                </c:pt>
                <c:pt idx="188">
                  <c:v>0.11376</c:v>
                </c:pt>
                <c:pt idx="189">
                  <c:v>0.12028</c:v>
                </c:pt>
                <c:pt idx="190">
                  <c:v>0.15085000000000001</c:v>
                </c:pt>
                <c:pt idx="191">
                  <c:v>0.19686000000000001</c:v>
                </c:pt>
                <c:pt idx="192">
                  <c:v>0.20574999999999999</c:v>
                </c:pt>
                <c:pt idx="193">
                  <c:v>0.20630999999999999</c:v>
                </c:pt>
                <c:pt idx="194">
                  <c:v>0.21554000000000001</c:v>
                </c:pt>
                <c:pt idx="195">
                  <c:v>0.29448000000000002</c:v>
                </c:pt>
                <c:pt idx="196">
                  <c:v>0.33850999999999998</c:v>
                </c:pt>
                <c:pt idx="197">
                  <c:v>0.34872999999999998</c:v>
                </c:pt>
                <c:pt idx="198">
                  <c:v>0.36046</c:v>
                </c:pt>
                <c:pt idx="199">
                  <c:v>0.37816</c:v>
                </c:pt>
                <c:pt idx="200">
                  <c:v>0.40198</c:v>
                </c:pt>
                <c:pt idx="201">
                  <c:v>0.42608000000000001</c:v>
                </c:pt>
                <c:pt idx="202">
                  <c:v>0.45962999999999998</c:v>
                </c:pt>
                <c:pt idx="203">
                  <c:v>0.50090999999999997</c:v>
                </c:pt>
                <c:pt idx="204">
                  <c:v>0.55025999999999997</c:v>
                </c:pt>
                <c:pt idx="205">
                  <c:v>0.61040000000000005</c:v>
                </c:pt>
                <c:pt idx="206">
                  <c:v>0.68572</c:v>
                </c:pt>
                <c:pt idx="207">
                  <c:v>0.78341000000000005</c:v>
                </c:pt>
                <c:pt idx="208">
                  <c:v>0.91622999999999999</c:v>
                </c:pt>
                <c:pt idx="209">
                  <c:v>1.1089</c:v>
                </c:pt>
                <c:pt idx="210">
                  <c:v>1.4133</c:v>
                </c:pt>
                <c:pt idx="211">
                  <c:v>1.9200999999999999</c:v>
                </c:pt>
                <c:pt idx="212">
                  <c:v>2.2831000000000001</c:v>
                </c:pt>
                <c:pt idx="213">
                  <c:v>1.3933</c:v>
                </c:pt>
                <c:pt idx="214">
                  <c:v>1.0464</c:v>
                </c:pt>
                <c:pt idx="215">
                  <c:v>1.6432</c:v>
                </c:pt>
                <c:pt idx="216">
                  <c:v>2.7149000000000001</c:v>
                </c:pt>
                <c:pt idx="217">
                  <c:v>2.5922999999999998</c:v>
                </c:pt>
                <c:pt idx="218">
                  <c:v>1.7279</c:v>
                </c:pt>
                <c:pt idx="219">
                  <c:v>1.2165999999999999</c:v>
                </c:pt>
                <c:pt idx="220">
                  <c:v>0.91276999999999997</c:v>
                </c:pt>
                <c:pt idx="221">
                  <c:v>0.71418000000000004</c:v>
                </c:pt>
                <c:pt idx="222">
                  <c:v>0.57696000000000003</c:v>
                </c:pt>
                <c:pt idx="223">
                  <c:v>0.46940999999999999</c:v>
                </c:pt>
                <c:pt idx="224">
                  <c:v>0.38321</c:v>
                </c:pt>
                <c:pt idx="225">
                  <c:v>0.30795</c:v>
                </c:pt>
                <c:pt idx="226">
                  <c:v>0.23691000000000001</c:v>
                </c:pt>
                <c:pt idx="227">
                  <c:v>0.18701999999999999</c:v>
                </c:pt>
                <c:pt idx="228">
                  <c:v>0.14051</c:v>
                </c:pt>
                <c:pt idx="229">
                  <c:v>9.7535999999999998E-2</c:v>
                </c:pt>
                <c:pt idx="230">
                  <c:v>6.4505000000000007E-2</c:v>
                </c:pt>
                <c:pt idx="231">
                  <c:v>6.2023000000000002E-2</c:v>
                </c:pt>
                <c:pt idx="232">
                  <c:v>9.4157000000000005E-2</c:v>
                </c:pt>
                <c:pt idx="233">
                  <c:v>0.14172000000000001</c:v>
                </c:pt>
                <c:pt idx="234">
                  <c:v>0.1978</c:v>
                </c:pt>
                <c:pt idx="235">
                  <c:v>0.26204</c:v>
                </c:pt>
                <c:pt idx="236">
                  <c:v>0.33617999999999998</c:v>
                </c:pt>
                <c:pt idx="237">
                  <c:v>0.42333999999999999</c:v>
                </c:pt>
                <c:pt idx="238">
                  <c:v>0.5282</c:v>
                </c:pt>
                <c:pt idx="239">
                  <c:v>0.65790000000000004</c:v>
                </c:pt>
                <c:pt idx="240">
                  <c:v>0.82372000000000001</c:v>
                </c:pt>
                <c:pt idx="241">
                  <c:v>1.0445</c:v>
                </c:pt>
                <c:pt idx="242">
                  <c:v>1.3512</c:v>
                </c:pt>
                <c:pt idx="243">
                  <c:v>1.772</c:v>
                </c:pt>
                <c:pt idx="244">
                  <c:v>2.2330000000000001</c:v>
                </c:pt>
                <c:pt idx="245">
                  <c:v>2.4939</c:v>
                </c:pt>
                <c:pt idx="246">
                  <c:v>3.3148</c:v>
                </c:pt>
                <c:pt idx="247">
                  <c:v>5.3442999999999996</c:v>
                </c:pt>
                <c:pt idx="248">
                  <c:v>8.3657000000000004</c:v>
                </c:pt>
                <c:pt idx="249">
                  <c:v>9.2265999999999995</c:v>
                </c:pt>
                <c:pt idx="250">
                  <c:v>7.4627999999999997</c:v>
                </c:pt>
                <c:pt idx="251">
                  <c:v>5.8769</c:v>
                </c:pt>
                <c:pt idx="252">
                  <c:v>5.1193</c:v>
                </c:pt>
                <c:pt idx="253">
                  <c:v>4.8482000000000003</c:v>
                </c:pt>
                <c:pt idx="254">
                  <c:v>4.9490999999999996</c:v>
                </c:pt>
                <c:pt idx="255">
                  <c:v>5.4508000000000001</c:v>
                </c:pt>
                <c:pt idx="256">
                  <c:v>6.2310999999999996</c:v>
                </c:pt>
                <c:pt idx="257">
                  <c:v>5.9912999999999998</c:v>
                </c:pt>
                <c:pt idx="258">
                  <c:v>4.8284000000000002</c:v>
                </c:pt>
                <c:pt idx="259">
                  <c:v>3.0941999999999998</c:v>
                </c:pt>
                <c:pt idx="260">
                  <c:v>1.8257000000000001</c:v>
                </c:pt>
                <c:pt idx="261">
                  <c:v>1.2251000000000001</c:v>
                </c:pt>
                <c:pt idx="262">
                  <c:v>1.3004</c:v>
                </c:pt>
                <c:pt idx="263">
                  <c:v>1.5651999999999999</c:v>
                </c:pt>
                <c:pt idx="264">
                  <c:v>1.4453</c:v>
                </c:pt>
                <c:pt idx="265">
                  <c:v>1.0824</c:v>
                </c:pt>
                <c:pt idx="266">
                  <c:v>0.77007999999999999</c:v>
                </c:pt>
                <c:pt idx="267">
                  <c:v>0.56843999999999995</c:v>
                </c:pt>
                <c:pt idx="268">
                  <c:v>0.43226999999999999</c:v>
                </c:pt>
                <c:pt idx="269">
                  <c:v>0.33461000000000002</c:v>
                </c:pt>
                <c:pt idx="270">
                  <c:v>0.26164999999999999</c:v>
                </c:pt>
                <c:pt idx="271">
                  <c:v>0.20549000000000001</c:v>
                </c:pt>
                <c:pt idx="272">
                  <c:v>0.16128999999999999</c:v>
                </c:pt>
                <c:pt idx="273">
                  <c:v>0.12587000000000001</c:v>
                </c:pt>
                <c:pt idx="274">
                  <c:v>9.7132999999999997E-2</c:v>
                </c:pt>
                <c:pt idx="275">
                  <c:v>7.3590000000000003E-2</c:v>
                </c:pt>
                <c:pt idx="276">
                  <c:v>5.4213999999999998E-2</c:v>
                </c:pt>
                <c:pt idx="277">
                  <c:v>3.8330000000000003E-2</c:v>
                </c:pt>
                <c:pt idx="278">
                  <c:v>2.5651E-2</c:v>
                </c:pt>
                <c:pt idx="279">
                  <c:v>1.6635E-2</c:v>
                </c:pt>
                <c:pt idx="280">
                  <c:v>1.3143E-2</c:v>
                </c:pt>
                <c:pt idx="281">
                  <c:v>1.5585999999999999E-2</c:v>
                </c:pt>
                <c:pt idx="282">
                  <c:v>2.0428000000000002E-2</c:v>
                </c:pt>
                <c:pt idx="283">
                  <c:v>2.5448999999999999E-2</c:v>
                </c:pt>
                <c:pt idx="284">
                  <c:v>2.9947000000000001E-2</c:v>
                </c:pt>
                <c:pt idx="285">
                  <c:v>3.3291000000000001E-2</c:v>
                </c:pt>
                <c:pt idx="286">
                  <c:v>3.4875000000000003E-2</c:v>
                </c:pt>
                <c:pt idx="287">
                  <c:v>3.6287E-2</c:v>
                </c:pt>
                <c:pt idx="288">
                  <c:v>3.7275000000000003E-2</c:v>
                </c:pt>
                <c:pt idx="289">
                  <c:v>3.7360999999999998E-2</c:v>
                </c:pt>
                <c:pt idx="290">
                  <c:v>3.7525000000000003E-2</c:v>
                </c:pt>
                <c:pt idx="291">
                  <c:v>4.3885E-2</c:v>
                </c:pt>
                <c:pt idx="292">
                  <c:v>5.7841999999999998E-2</c:v>
                </c:pt>
                <c:pt idx="293">
                  <c:v>6.8894999999999998E-2</c:v>
                </c:pt>
                <c:pt idx="294">
                  <c:v>8.8219000000000006E-2</c:v>
                </c:pt>
                <c:pt idx="295">
                  <c:v>9.5734E-2</c:v>
                </c:pt>
                <c:pt idx="296">
                  <c:v>9.0171000000000001E-2</c:v>
                </c:pt>
                <c:pt idx="297">
                  <c:v>8.4106E-2</c:v>
                </c:pt>
                <c:pt idx="298">
                  <c:v>8.1537999999999999E-2</c:v>
                </c:pt>
                <c:pt idx="299">
                  <c:v>8.1537999999999999E-2</c:v>
                </c:pt>
                <c:pt idx="300">
                  <c:v>8.6111999999999994E-2</c:v>
                </c:pt>
                <c:pt idx="301">
                  <c:v>8.5476999999999997E-2</c:v>
                </c:pt>
                <c:pt idx="302">
                  <c:v>8.2794000000000006E-2</c:v>
                </c:pt>
                <c:pt idx="303">
                  <c:v>8.1640000000000004E-2</c:v>
                </c:pt>
                <c:pt idx="304">
                  <c:v>7.8433000000000003E-2</c:v>
                </c:pt>
                <c:pt idx="305">
                  <c:v>7.3700000000000002E-2</c:v>
                </c:pt>
                <c:pt idx="306">
                  <c:v>7.1428000000000005E-2</c:v>
                </c:pt>
                <c:pt idx="307">
                  <c:v>6.9905999999999996E-2</c:v>
                </c:pt>
                <c:pt idx="308">
                  <c:v>6.8136000000000002E-2</c:v>
                </c:pt>
                <c:pt idx="309">
                  <c:v>6.5895999999999996E-2</c:v>
                </c:pt>
                <c:pt idx="310">
                  <c:v>6.3064999999999996E-2</c:v>
                </c:pt>
                <c:pt idx="311">
                  <c:v>5.9565E-2</c:v>
                </c:pt>
                <c:pt idx="312">
                  <c:v>5.5277E-2</c:v>
                </c:pt>
                <c:pt idx="313">
                  <c:v>5.0229000000000003E-2</c:v>
                </c:pt>
                <c:pt idx="314">
                  <c:v>4.5561999999999998E-2</c:v>
                </c:pt>
                <c:pt idx="315">
                  <c:v>4.7867E-2</c:v>
                </c:pt>
                <c:pt idx="316">
                  <c:v>7.9066999999999998E-2</c:v>
                </c:pt>
                <c:pt idx="317">
                  <c:v>0.13353000000000001</c:v>
                </c:pt>
                <c:pt idx="318">
                  <c:v>0.14341999999999999</c:v>
                </c:pt>
                <c:pt idx="319">
                  <c:v>0.12775</c:v>
                </c:pt>
                <c:pt idx="320">
                  <c:v>0.11323</c:v>
                </c:pt>
                <c:pt idx="321">
                  <c:v>0.10137</c:v>
                </c:pt>
                <c:pt idx="322">
                  <c:v>9.0182999999999999E-2</c:v>
                </c:pt>
                <c:pt idx="323">
                  <c:v>7.9298999999999994E-2</c:v>
                </c:pt>
                <c:pt idx="324">
                  <c:v>6.9500000000000006E-2</c:v>
                </c:pt>
                <c:pt idx="325">
                  <c:v>6.0157000000000002E-2</c:v>
                </c:pt>
                <c:pt idx="326">
                  <c:v>5.5624E-2</c:v>
                </c:pt>
                <c:pt idx="327">
                  <c:v>6.9074999999999998E-2</c:v>
                </c:pt>
                <c:pt idx="328">
                  <c:v>0.10759000000000001</c:v>
                </c:pt>
                <c:pt idx="329">
                  <c:v>0.17621999999999999</c:v>
                </c:pt>
                <c:pt idx="330">
                  <c:v>0.23687</c:v>
                </c:pt>
                <c:pt idx="331">
                  <c:v>0.23019999999999999</c:v>
                </c:pt>
                <c:pt idx="332">
                  <c:v>0.19519</c:v>
                </c:pt>
                <c:pt idx="333">
                  <c:v>0.16084000000000001</c:v>
                </c:pt>
                <c:pt idx="334">
                  <c:v>0.15981999999999999</c:v>
                </c:pt>
                <c:pt idx="335">
                  <c:v>0.18719</c:v>
                </c:pt>
                <c:pt idx="336">
                  <c:v>0.19384000000000001</c:v>
                </c:pt>
                <c:pt idx="337">
                  <c:v>0.18412000000000001</c:v>
                </c:pt>
                <c:pt idx="338">
                  <c:v>0.17069000000000001</c:v>
                </c:pt>
                <c:pt idx="339">
                  <c:v>0.15562000000000001</c:v>
                </c:pt>
                <c:pt idx="340">
                  <c:v>0.14441999999999999</c:v>
                </c:pt>
                <c:pt idx="341">
                  <c:v>0.13427</c:v>
                </c:pt>
                <c:pt idx="342">
                  <c:v>0.11967</c:v>
                </c:pt>
                <c:pt idx="343">
                  <c:v>0.10562000000000001</c:v>
                </c:pt>
                <c:pt idx="344">
                  <c:v>9.4825999999999994E-2</c:v>
                </c:pt>
                <c:pt idx="345">
                  <c:v>8.4602999999999998E-2</c:v>
                </c:pt>
                <c:pt idx="346">
                  <c:v>7.8815999999999997E-2</c:v>
                </c:pt>
                <c:pt idx="347">
                  <c:v>9.4409999999999994E-2</c:v>
                </c:pt>
                <c:pt idx="348">
                  <c:v>0.1542</c:v>
                </c:pt>
                <c:pt idx="349">
                  <c:v>0.28023999999999999</c:v>
                </c:pt>
                <c:pt idx="350">
                  <c:v>0.49512</c:v>
                </c:pt>
                <c:pt idx="351">
                  <c:v>0.71640999999999999</c:v>
                </c:pt>
                <c:pt idx="352">
                  <c:v>0.77205999999999997</c:v>
                </c:pt>
                <c:pt idx="353">
                  <c:v>0.74085999999999996</c:v>
                </c:pt>
                <c:pt idx="354">
                  <c:v>0.71689000000000003</c:v>
                </c:pt>
                <c:pt idx="355">
                  <c:v>0.72109999999999996</c:v>
                </c:pt>
                <c:pt idx="356">
                  <c:v>0.75307000000000002</c:v>
                </c:pt>
                <c:pt idx="357">
                  <c:v>0.80054999999999998</c:v>
                </c:pt>
                <c:pt idx="358">
                  <c:v>0.83345000000000002</c:v>
                </c:pt>
                <c:pt idx="359">
                  <c:v>0.80906999999999996</c:v>
                </c:pt>
                <c:pt idx="360">
                  <c:v>0.67737999999999998</c:v>
                </c:pt>
                <c:pt idx="361">
                  <c:v>0.57149000000000005</c:v>
                </c:pt>
                <c:pt idx="362">
                  <c:v>0.45158999999999999</c:v>
                </c:pt>
                <c:pt idx="363">
                  <c:v>0.33989000000000003</c:v>
                </c:pt>
                <c:pt idx="364">
                  <c:v>0.29561999999999999</c:v>
                </c:pt>
                <c:pt idx="365">
                  <c:v>0.28265000000000001</c:v>
                </c:pt>
                <c:pt idx="366">
                  <c:v>0.26163999999999998</c:v>
                </c:pt>
                <c:pt idx="367">
                  <c:v>0.22722999999999999</c:v>
                </c:pt>
                <c:pt idx="368">
                  <c:v>0.19222</c:v>
                </c:pt>
                <c:pt idx="369">
                  <c:v>0.17527000000000001</c:v>
                </c:pt>
                <c:pt idx="370">
                  <c:v>0.15708</c:v>
                </c:pt>
                <c:pt idx="371">
                  <c:v>0.14066000000000001</c:v>
                </c:pt>
                <c:pt idx="372">
                  <c:v>0.11244999999999999</c:v>
                </c:pt>
                <c:pt idx="373">
                  <c:v>8.6952000000000002E-2</c:v>
                </c:pt>
                <c:pt idx="374">
                  <c:v>8.0868999999999996E-2</c:v>
                </c:pt>
                <c:pt idx="375">
                  <c:v>8.7792999999999996E-2</c:v>
                </c:pt>
                <c:pt idx="376">
                  <c:v>8.6152999999999993E-2</c:v>
                </c:pt>
                <c:pt idx="377">
                  <c:v>7.0486999999999994E-2</c:v>
                </c:pt>
                <c:pt idx="378">
                  <c:v>5.5433999999999997E-2</c:v>
                </c:pt>
                <c:pt idx="379">
                  <c:v>5.3197000000000001E-2</c:v>
                </c:pt>
                <c:pt idx="380">
                  <c:v>5.7123E-2</c:v>
                </c:pt>
                <c:pt idx="381">
                  <c:v>5.1534999999999997E-2</c:v>
                </c:pt>
                <c:pt idx="382">
                  <c:v>4.1999000000000002E-2</c:v>
                </c:pt>
                <c:pt idx="383">
                  <c:v>4.0890000000000003E-2</c:v>
                </c:pt>
                <c:pt idx="384">
                  <c:v>4.6558000000000002E-2</c:v>
                </c:pt>
                <c:pt idx="385">
                  <c:v>5.4578000000000002E-2</c:v>
                </c:pt>
                <c:pt idx="386">
                  <c:v>6.2976000000000004E-2</c:v>
                </c:pt>
                <c:pt idx="387">
                  <c:v>7.1568000000000007E-2</c:v>
                </c:pt>
                <c:pt idx="388">
                  <c:v>8.0359E-2</c:v>
                </c:pt>
                <c:pt idx="389">
                  <c:v>8.9164999999999994E-2</c:v>
                </c:pt>
                <c:pt idx="390">
                  <c:v>9.8239999999999994E-2</c:v>
                </c:pt>
                <c:pt idx="391">
                  <c:v>0.10800999999999999</c:v>
                </c:pt>
                <c:pt idx="392">
                  <c:v>0.11854000000000001</c:v>
                </c:pt>
                <c:pt idx="393">
                  <c:v>0.12852</c:v>
                </c:pt>
                <c:pt idx="394">
                  <c:v>0.13642000000000001</c:v>
                </c:pt>
                <c:pt idx="395">
                  <c:v>0.14535999999999999</c:v>
                </c:pt>
                <c:pt idx="396">
                  <c:v>0.15906000000000001</c:v>
                </c:pt>
                <c:pt idx="397">
                  <c:v>0.17724999999999999</c:v>
                </c:pt>
                <c:pt idx="398">
                  <c:v>0.19939000000000001</c:v>
                </c:pt>
                <c:pt idx="399">
                  <c:v>0.22617000000000001</c:v>
                </c:pt>
                <c:pt idx="400">
                  <c:v>0.25979999999999998</c:v>
                </c:pt>
                <c:pt idx="401">
                  <c:v>0.30337999999999998</c:v>
                </c:pt>
                <c:pt idx="402">
                  <c:v>0.36188999999999999</c:v>
                </c:pt>
                <c:pt idx="403">
                  <c:v>0.44289000000000001</c:v>
                </c:pt>
                <c:pt idx="404">
                  <c:v>0.55318000000000001</c:v>
                </c:pt>
                <c:pt idx="405">
                  <c:v>0.68481999999999998</c:v>
                </c:pt>
                <c:pt idx="406">
                  <c:v>0.82848999999999995</c:v>
                </c:pt>
                <c:pt idx="407">
                  <c:v>0.92254000000000003</c:v>
                </c:pt>
                <c:pt idx="408">
                  <c:v>0.86097999999999997</c:v>
                </c:pt>
                <c:pt idx="409">
                  <c:v>0.73843000000000003</c:v>
                </c:pt>
                <c:pt idx="410">
                  <c:v>0.64632999999999996</c:v>
                </c:pt>
                <c:pt idx="411">
                  <c:v>0.59123999999999999</c:v>
                </c:pt>
                <c:pt idx="412">
                  <c:v>0.55210999999999999</c:v>
                </c:pt>
                <c:pt idx="413">
                  <c:v>0.50941000000000003</c:v>
                </c:pt>
                <c:pt idx="414">
                  <c:v>0.44592999999999999</c:v>
                </c:pt>
                <c:pt idx="415">
                  <c:v>0.35025000000000001</c:v>
                </c:pt>
                <c:pt idx="416">
                  <c:v>0.26271</c:v>
                </c:pt>
                <c:pt idx="417">
                  <c:v>0.20862</c:v>
                </c:pt>
                <c:pt idx="418">
                  <c:v>0.18603</c:v>
                </c:pt>
                <c:pt idx="419">
                  <c:v>0.19559000000000001</c:v>
                </c:pt>
                <c:pt idx="420">
                  <c:v>0.23041</c:v>
                </c:pt>
                <c:pt idx="421">
                  <c:v>0.26284000000000002</c:v>
                </c:pt>
                <c:pt idx="422">
                  <c:v>0.27754000000000001</c:v>
                </c:pt>
                <c:pt idx="423">
                  <c:v>0.25439000000000001</c:v>
                </c:pt>
                <c:pt idx="424">
                  <c:v>0.19109999999999999</c:v>
                </c:pt>
                <c:pt idx="425">
                  <c:v>0.12307</c:v>
                </c:pt>
                <c:pt idx="426">
                  <c:v>6.8654999999999994E-2</c:v>
                </c:pt>
                <c:pt idx="427">
                  <c:v>2.5684999999999999E-2</c:v>
                </c:pt>
                <c:pt idx="428">
                  <c:v>5.1803000000000002E-2</c:v>
                </c:pt>
                <c:pt idx="429">
                  <c:v>0.125</c:v>
                </c:pt>
                <c:pt idx="430">
                  <c:v>0.19467999999999999</c:v>
                </c:pt>
                <c:pt idx="431">
                  <c:v>0.25362000000000001</c:v>
                </c:pt>
                <c:pt idx="432">
                  <c:v>0.30138999999999999</c:v>
                </c:pt>
                <c:pt idx="433">
                  <c:v>0.311</c:v>
                </c:pt>
                <c:pt idx="434">
                  <c:v>0.26294000000000001</c:v>
                </c:pt>
                <c:pt idx="435">
                  <c:v>0.19023999999999999</c:v>
                </c:pt>
                <c:pt idx="436">
                  <c:v>0.12289</c:v>
                </c:pt>
                <c:pt idx="437">
                  <c:v>5.9105999999999999E-2</c:v>
                </c:pt>
                <c:pt idx="438">
                  <c:v>1.2422000000000001E-2</c:v>
                </c:pt>
                <c:pt idx="439">
                  <c:v>5.0763000000000003E-2</c:v>
                </c:pt>
                <c:pt idx="440">
                  <c:v>7.3338E-2</c:v>
                </c:pt>
                <c:pt idx="441">
                  <c:v>9.5336000000000004E-2</c:v>
                </c:pt>
                <c:pt idx="442">
                  <c:v>0.1133</c:v>
                </c:pt>
                <c:pt idx="443" formatCode="General">
                  <c:v>0.1166</c:v>
                </c:pt>
                <c:pt idx="444" formatCode="General">
                  <c:v>0.13658999999999999</c:v>
                </c:pt>
                <c:pt idx="445" formatCode="General">
                  <c:v>0.19908999999999999</c:v>
                </c:pt>
                <c:pt idx="446" formatCode="General">
                  <c:v>0.27366000000000001</c:v>
                </c:pt>
                <c:pt idx="447">
                  <c:v>0.28755999999999998</c:v>
                </c:pt>
                <c:pt idx="448">
                  <c:v>0.25392999999999999</c:v>
                </c:pt>
                <c:pt idx="449">
                  <c:v>0.22533</c:v>
                </c:pt>
                <c:pt idx="450" formatCode="General">
                  <c:v>0.22020000000000001</c:v>
                </c:pt>
                <c:pt idx="451" formatCode="General">
                  <c:v>0.23835000000000001</c:v>
                </c:pt>
                <c:pt idx="452" formatCode="General">
                  <c:v>0.27044000000000001</c:v>
                </c:pt>
                <c:pt idx="453" formatCode="General">
                  <c:v>0.31331999999999999</c:v>
                </c:pt>
                <c:pt idx="454">
                  <c:v>0.33041999999999999</c:v>
                </c:pt>
                <c:pt idx="455">
                  <c:v>0.30697000000000002</c:v>
                </c:pt>
                <c:pt idx="456">
                  <c:v>0.27672999999999998</c:v>
                </c:pt>
                <c:pt idx="457">
                  <c:v>0.25744</c:v>
                </c:pt>
                <c:pt idx="458">
                  <c:v>0.25597999999999999</c:v>
                </c:pt>
                <c:pt idx="459">
                  <c:v>0.28100999999999998</c:v>
                </c:pt>
                <c:pt idx="460">
                  <c:v>0.34039000000000003</c:v>
                </c:pt>
                <c:pt idx="461">
                  <c:v>0.442</c:v>
                </c:pt>
                <c:pt idx="462" formatCode="General">
                  <c:v>0.53122000000000003</c:v>
                </c:pt>
                <c:pt idx="463" formatCode="General">
                  <c:v>0.58284999999999998</c:v>
                </c:pt>
                <c:pt idx="464" formatCode="General">
                  <c:v>0.63292999999999999</c:v>
                </c:pt>
                <c:pt idx="465" formatCode="General">
                  <c:v>0.70355999999999996</c:v>
                </c:pt>
                <c:pt idx="466" formatCode="General">
                  <c:v>0.77771999999999997</c:v>
                </c:pt>
                <c:pt idx="467" formatCode="General">
                  <c:v>0.76998</c:v>
                </c:pt>
                <c:pt idx="468" formatCode="General">
                  <c:v>0.60214000000000001</c:v>
                </c:pt>
                <c:pt idx="469" formatCode="General">
                  <c:v>0.36664000000000002</c:v>
                </c:pt>
                <c:pt idx="470" formatCode="General">
                  <c:v>0.19253000000000001</c:v>
                </c:pt>
                <c:pt idx="471">
                  <c:v>9.5113000000000003E-2</c:v>
                </c:pt>
                <c:pt idx="472">
                  <c:v>4.7174000000000001E-2</c:v>
                </c:pt>
                <c:pt idx="473">
                  <c:v>2.5152000000000001E-2</c:v>
                </c:pt>
                <c:pt idx="474">
                  <c:v>1.4008E-2</c:v>
                </c:pt>
                <c:pt idx="475">
                  <c:v>7.6295E-3</c:v>
                </c:pt>
                <c:pt idx="476">
                  <c:v>4.5291000000000003E-3</c:v>
                </c:pt>
                <c:pt idx="477">
                  <c:v>3.4318999999999999E-3</c:v>
                </c:pt>
                <c:pt idx="478">
                  <c:v>2.9951999999999999E-3</c:v>
                </c:pt>
                <c:pt idx="479">
                  <c:v>2.5168999999999999E-3</c:v>
                </c:pt>
                <c:pt idx="480">
                  <c:v>2.0214999999999999E-3</c:v>
                </c:pt>
                <c:pt idx="481">
                  <c:v>1.7671E-3</c:v>
                </c:pt>
                <c:pt idx="482">
                  <c:v>1.9220000000000001E-3</c:v>
                </c:pt>
                <c:pt idx="483">
                  <c:v>2.2851999999999998E-3</c:v>
                </c:pt>
                <c:pt idx="484">
                  <c:v>2.7017E-3</c:v>
                </c:pt>
                <c:pt idx="485">
                  <c:v>3.1465999999999998E-3</c:v>
                </c:pt>
                <c:pt idx="486">
                  <c:v>3.6584E-3</c:v>
                </c:pt>
                <c:pt idx="487">
                  <c:v>4.3328000000000004E-3</c:v>
                </c:pt>
                <c:pt idx="488">
                  <c:v>5.2411999999999997E-3</c:v>
                </c:pt>
                <c:pt idx="489">
                  <c:v>6.0029000000000002E-3</c:v>
                </c:pt>
                <c:pt idx="490">
                  <c:v>6.1108000000000004E-3</c:v>
                </c:pt>
                <c:pt idx="491">
                  <c:v>6.3394000000000002E-3</c:v>
                </c:pt>
                <c:pt idx="492">
                  <c:v>6.7650999999999996E-3</c:v>
                </c:pt>
                <c:pt idx="493">
                  <c:v>6.2684000000000004E-3</c:v>
                </c:pt>
                <c:pt idx="494">
                  <c:v>5.2528999999999996E-3</c:v>
                </c:pt>
                <c:pt idx="495">
                  <c:v>4.5475000000000003E-3</c:v>
                </c:pt>
                <c:pt idx="496">
                  <c:v>4.4362000000000004E-3</c:v>
                </c:pt>
                <c:pt idx="497">
                  <c:v>4.8839E-3</c:v>
                </c:pt>
                <c:pt idx="498">
                  <c:v>5.8633000000000001E-3</c:v>
                </c:pt>
                <c:pt idx="499">
                  <c:v>7.3007000000000002E-3</c:v>
                </c:pt>
              </c:numCache>
            </c:numRef>
          </c:yVal>
          <c:smooth val="1"/>
          <c:extLst>
            <c:ext xmlns:c16="http://schemas.microsoft.com/office/drawing/2014/chart" uri="{C3380CC4-5D6E-409C-BE32-E72D297353CC}">
              <c16:uniqueId val="{00000001-E2AF-446E-8236-4E9A5C522866}"/>
            </c:ext>
          </c:extLst>
        </c:ser>
        <c:ser>
          <c:idx val="2"/>
          <c:order val="2"/>
          <c:tx>
            <c:v>Upper Baffle - Z Response</c:v>
          </c:tx>
          <c:spPr>
            <a:ln w="12700" cap="rnd">
              <a:solidFill>
                <a:schemeClr val="accent1">
                  <a:lumMod val="40000"/>
                  <a:lumOff val="60000"/>
                </a:schemeClr>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Axis)'!$D$3:$D$502</c:f>
              <c:numCache>
                <c:formatCode>0.00E+00</c:formatCode>
                <c:ptCount val="500"/>
                <c:pt idx="0">
                  <c:v>1</c:v>
                </c:pt>
                <c:pt idx="1">
                  <c:v>1.0001</c:v>
                </c:pt>
                <c:pt idx="2">
                  <c:v>1.0003</c:v>
                </c:pt>
                <c:pt idx="3">
                  <c:v>1.0004999999999999</c:v>
                </c:pt>
                <c:pt idx="4">
                  <c:v>1.0006999999999999</c:v>
                </c:pt>
                <c:pt idx="5">
                  <c:v>1.0009999999999999</c:v>
                </c:pt>
                <c:pt idx="6">
                  <c:v>1.0014000000000001</c:v>
                </c:pt>
                <c:pt idx="7">
                  <c:v>1.0018</c:v>
                </c:pt>
                <c:pt idx="8">
                  <c:v>1.0022</c:v>
                </c:pt>
                <c:pt idx="9">
                  <c:v>1.0027999999999999</c:v>
                </c:pt>
                <c:pt idx="10">
                  <c:v>1.0033000000000001</c:v>
                </c:pt>
                <c:pt idx="11">
                  <c:v>1.004</c:v>
                </c:pt>
                <c:pt idx="12">
                  <c:v>1.0045999999999999</c:v>
                </c:pt>
                <c:pt idx="13">
                  <c:v>1.0054000000000001</c:v>
                </c:pt>
                <c:pt idx="14">
                  <c:v>1.0062</c:v>
                </c:pt>
                <c:pt idx="15">
                  <c:v>1.0069999999999999</c:v>
                </c:pt>
                <c:pt idx="16">
                  <c:v>1.0079</c:v>
                </c:pt>
                <c:pt idx="17">
                  <c:v>1.0087999999999999</c:v>
                </c:pt>
                <c:pt idx="18">
                  <c:v>1.0097</c:v>
                </c:pt>
                <c:pt idx="19">
                  <c:v>1.0117</c:v>
                </c:pt>
                <c:pt idx="20">
                  <c:v>1.0125999999999999</c:v>
                </c:pt>
                <c:pt idx="21">
                  <c:v>1.0136000000000001</c:v>
                </c:pt>
                <c:pt idx="22">
                  <c:v>1.0147999999999999</c:v>
                </c:pt>
                <c:pt idx="23">
                  <c:v>1.016</c:v>
                </c:pt>
                <c:pt idx="24">
                  <c:v>1.0174000000000001</c:v>
                </c:pt>
                <c:pt idx="25">
                  <c:v>1.0187999999999999</c:v>
                </c:pt>
                <c:pt idx="26">
                  <c:v>1.0203</c:v>
                </c:pt>
                <c:pt idx="27">
                  <c:v>1.0218</c:v>
                </c:pt>
                <c:pt idx="28">
                  <c:v>1.0234000000000001</c:v>
                </c:pt>
                <c:pt idx="29">
                  <c:v>1.0250999999999999</c:v>
                </c:pt>
                <c:pt idx="30">
                  <c:v>1.0267999999999999</c:v>
                </c:pt>
                <c:pt idx="31">
                  <c:v>1.0286</c:v>
                </c:pt>
                <c:pt idx="32">
                  <c:v>1.0304</c:v>
                </c:pt>
                <c:pt idx="33">
                  <c:v>1.0323</c:v>
                </c:pt>
                <c:pt idx="34">
                  <c:v>1.0344</c:v>
                </c:pt>
                <c:pt idx="35">
                  <c:v>1.0361</c:v>
                </c:pt>
                <c:pt idx="36">
                  <c:v>1.0383</c:v>
                </c:pt>
                <c:pt idx="37">
                  <c:v>1.0405</c:v>
                </c:pt>
                <c:pt idx="38">
                  <c:v>1.0427</c:v>
                </c:pt>
                <c:pt idx="39">
                  <c:v>1.0451999999999999</c:v>
                </c:pt>
                <c:pt idx="40">
                  <c:v>1.0468999999999999</c:v>
                </c:pt>
                <c:pt idx="41">
                  <c:v>1.0495000000000001</c:v>
                </c:pt>
                <c:pt idx="42">
                  <c:v>1.0521</c:v>
                </c:pt>
                <c:pt idx="43">
                  <c:v>1.0549999999999999</c:v>
                </c:pt>
                <c:pt idx="44">
                  <c:v>1.0569999999999999</c:v>
                </c:pt>
                <c:pt idx="45">
                  <c:v>1.0606</c:v>
                </c:pt>
                <c:pt idx="46">
                  <c:v>1.0615000000000001</c:v>
                </c:pt>
                <c:pt idx="47">
                  <c:v>1.0649999999999999</c:v>
                </c:pt>
                <c:pt idx="48">
                  <c:v>1.0668</c:v>
                </c:pt>
                <c:pt idx="49">
                  <c:v>1.0703</c:v>
                </c:pt>
                <c:pt idx="50">
                  <c:v>1.0728</c:v>
                </c:pt>
                <c:pt idx="51">
                  <c:v>1.0760000000000001</c:v>
                </c:pt>
                <c:pt idx="52">
                  <c:v>1.0790999999999999</c:v>
                </c:pt>
                <c:pt idx="53">
                  <c:v>1.0823</c:v>
                </c:pt>
                <c:pt idx="54">
                  <c:v>1.0855999999999999</c:v>
                </c:pt>
                <c:pt idx="55">
                  <c:v>1.089</c:v>
                </c:pt>
                <c:pt idx="56">
                  <c:v>1.0927</c:v>
                </c:pt>
                <c:pt idx="57">
                  <c:v>1.0973999999999999</c:v>
                </c:pt>
                <c:pt idx="58">
                  <c:v>1.0955999999999999</c:v>
                </c:pt>
                <c:pt idx="59">
                  <c:v>1.0989</c:v>
                </c:pt>
                <c:pt idx="60">
                  <c:v>1.1066</c:v>
                </c:pt>
                <c:pt idx="61">
                  <c:v>1.1089</c:v>
                </c:pt>
                <c:pt idx="62">
                  <c:v>1.1125</c:v>
                </c:pt>
                <c:pt idx="63">
                  <c:v>1.1161000000000001</c:v>
                </c:pt>
                <c:pt idx="64">
                  <c:v>1.1197999999999999</c:v>
                </c:pt>
                <c:pt idx="65">
                  <c:v>1.1235999999999999</c:v>
                </c:pt>
                <c:pt idx="66">
                  <c:v>1.1275999999999999</c:v>
                </c:pt>
                <c:pt idx="67">
                  <c:v>1.1307</c:v>
                </c:pt>
                <c:pt idx="68">
                  <c:v>1.135</c:v>
                </c:pt>
                <c:pt idx="69">
                  <c:v>1.139</c:v>
                </c:pt>
                <c:pt idx="70">
                  <c:v>1.1418999999999999</c:v>
                </c:pt>
                <c:pt idx="71">
                  <c:v>1.1462000000000001</c:v>
                </c:pt>
                <c:pt idx="72">
                  <c:v>1.1503000000000001</c:v>
                </c:pt>
                <c:pt idx="73">
                  <c:v>1.1544000000000001</c:v>
                </c:pt>
                <c:pt idx="74">
                  <c:v>1.1587000000000001</c:v>
                </c:pt>
                <c:pt idx="75">
                  <c:v>1.1634</c:v>
                </c:pt>
                <c:pt idx="76">
                  <c:v>1.1649</c:v>
                </c:pt>
                <c:pt idx="77">
                  <c:v>1.1695</c:v>
                </c:pt>
                <c:pt idx="78">
                  <c:v>1.1738</c:v>
                </c:pt>
                <c:pt idx="79">
                  <c:v>1.1778999999999999</c:v>
                </c:pt>
                <c:pt idx="80">
                  <c:v>1.1819999999999999</c:v>
                </c:pt>
                <c:pt idx="81">
                  <c:v>1.1862999999999999</c:v>
                </c:pt>
                <c:pt idx="82">
                  <c:v>1.19</c:v>
                </c:pt>
                <c:pt idx="83">
                  <c:v>1.1924999999999999</c:v>
                </c:pt>
                <c:pt idx="84">
                  <c:v>1.1966000000000001</c:v>
                </c:pt>
                <c:pt idx="85">
                  <c:v>1.2003999999999999</c:v>
                </c:pt>
                <c:pt idx="86">
                  <c:v>1.204</c:v>
                </c:pt>
                <c:pt idx="87">
                  <c:v>1.2075</c:v>
                </c:pt>
                <c:pt idx="88">
                  <c:v>1.2107000000000001</c:v>
                </c:pt>
                <c:pt idx="89">
                  <c:v>1.2138</c:v>
                </c:pt>
                <c:pt idx="90">
                  <c:v>1.2162999999999999</c:v>
                </c:pt>
                <c:pt idx="91">
                  <c:v>1.2205999999999999</c:v>
                </c:pt>
                <c:pt idx="92">
                  <c:v>1.2255</c:v>
                </c:pt>
                <c:pt idx="93">
                  <c:v>1.228</c:v>
                </c:pt>
                <c:pt idx="94">
                  <c:v>1.2304999999999999</c:v>
                </c:pt>
                <c:pt idx="95">
                  <c:v>1.2334000000000001</c:v>
                </c:pt>
                <c:pt idx="96">
                  <c:v>1.2366999999999999</c:v>
                </c:pt>
                <c:pt idx="97">
                  <c:v>1.2407999999999999</c:v>
                </c:pt>
                <c:pt idx="98">
                  <c:v>1.2465999999999999</c:v>
                </c:pt>
                <c:pt idx="99">
                  <c:v>1.2557</c:v>
                </c:pt>
                <c:pt idx="100">
                  <c:v>1.2723</c:v>
                </c:pt>
                <c:pt idx="101">
                  <c:v>1.3083</c:v>
                </c:pt>
                <c:pt idx="102">
                  <c:v>1.3965000000000001</c:v>
                </c:pt>
                <c:pt idx="103">
                  <c:v>1.0684</c:v>
                </c:pt>
                <c:pt idx="104">
                  <c:v>0.98955000000000004</c:v>
                </c:pt>
                <c:pt idx="105">
                  <c:v>1.0174000000000001</c:v>
                </c:pt>
                <c:pt idx="106">
                  <c:v>1.0354000000000001</c:v>
                </c:pt>
                <c:pt idx="107">
                  <c:v>1.0267999999999999</c:v>
                </c:pt>
                <c:pt idx="108">
                  <c:v>0.98978999999999995</c:v>
                </c:pt>
                <c:pt idx="109">
                  <c:v>0.92937999999999998</c:v>
                </c:pt>
                <c:pt idx="110">
                  <c:v>1.1555</c:v>
                </c:pt>
                <c:pt idx="111">
                  <c:v>1.0753999999999999</c:v>
                </c:pt>
                <c:pt idx="112" formatCode="General">
                  <c:v>1.0136000000000001</c:v>
                </c:pt>
                <c:pt idx="113" formatCode="General">
                  <c:v>0.9627</c:v>
                </c:pt>
                <c:pt idx="114" formatCode="General">
                  <c:v>0.89268000000000003</c:v>
                </c:pt>
                <c:pt idx="115" formatCode="General">
                  <c:v>0.83053999999999994</c:v>
                </c:pt>
                <c:pt idx="116" formatCode="General">
                  <c:v>0.75224000000000002</c:v>
                </c:pt>
                <c:pt idx="117" formatCode="General">
                  <c:v>0.66830000000000001</c:v>
                </c:pt>
                <c:pt idx="118" formatCode="General">
                  <c:v>0.56957000000000002</c:v>
                </c:pt>
                <c:pt idx="119" formatCode="General">
                  <c:v>0.44946000000000003</c:v>
                </c:pt>
                <c:pt idx="120" formatCode="General">
                  <c:v>0.31111</c:v>
                </c:pt>
                <c:pt idx="121" formatCode="General">
                  <c:v>0.16818</c:v>
                </c:pt>
                <c:pt idx="122" formatCode="General">
                  <c:v>0.18210999999999999</c:v>
                </c:pt>
                <c:pt idx="123" formatCode="General">
                  <c:v>0.41894999999999999</c:v>
                </c:pt>
                <c:pt idx="124">
                  <c:v>0.75075999999999998</c:v>
                </c:pt>
                <c:pt idx="125" formatCode="General">
                  <c:v>1.1846000000000001</c:v>
                </c:pt>
                <c:pt idx="126" formatCode="General">
                  <c:v>1.7208000000000001</c:v>
                </c:pt>
                <c:pt idx="127" formatCode="General">
                  <c:v>2.4235000000000002</c:v>
                </c:pt>
                <c:pt idx="128" formatCode="General">
                  <c:v>3.4474</c:v>
                </c:pt>
                <c:pt idx="129" formatCode="General">
                  <c:v>4.9207999999999998</c:v>
                </c:pt>
                <c:pt idx="130" formatCode="General">
                  <c:v>7.1555999999999997</c:v>
                </c:pt>
                <c:pt idx="131" formatCode="General">
                  <c:v>10.853</c:v>
                </c:pt>
                <c:pt idx="132" formatCode="General">
                  <c:v>17.867999999999999</c:v>
                </c:pt>
                <c:pt idx="133" formatCode="General">
                  <c:v>34.518999999999998</c:v>
                </c:pt>
                <c:pt idx="134" formatCode="General">
                  <c:v>76.221999999999994</c:v>
                </c:pt>
                <c:pt idx="135" formatCode="General">
                  <c:v>56.042000000000002</c:v>
                </c:pt>
                <c:pt idx="136" formatCode="General">
                  <c:v>35.253999999999998</c:v>
                </c:pt>
                <c:pt idx="137" formatCode="General">
                  <c:v>24.765999999999998</c:v>
                </c:pt>
                <c:pt idx="138" formatCode="General">
                  <c:v>20.917000000000002</c:v>
                </c:pt>
                <c:pt idx="139" formatCode="General">
                  <c:v>19.096</c:v>
                </c:pt>
                <c:pt idx="140" formatCode="General">
                  <c:v>18.177</c:v>
                </c:pt>
                <c:pt idx="141" formatCode="General">
                  <c:v>17.866</c:v>
                </c:pt>
                <c:pt idx="142" formatCode="General">
                  <c:v>17.356999999999999</c:v>
                </c:pt>
                <c:pt idx="143" formatCode="General">
                  <c:v>17.440999999999999</c:v>
                </c:pt>
                <c:pt idx="144" formatCode="General">
                  <c:v>18.399999999999999</c:v>
                </c:pt>
                <c:pt idx="145" formatCode="General">
                  <c:v>19.84</c:v>
                </c:pt>
                <c:pt idx="146" formatCode="General">
                  <c:v>21.998999999999999</c:v>
                </c:pt>
                <c:pt idx="147" formatCode="General">
                  <c:v>25.335999999999999</c:v>
                </c:pt>
                <c:pt idx="148" formatCode="General">
                  <c:v>30.939</c:v>
                </c:pt>
                <c:pt idx="149" formatCode="General">
                  <c:v>41.738</c:v>
                </c:pt>
                <c:pt idx="150" formatCode="General">
                  <c:v>58.024999999999999</c:v>
                </c:pt>
                <c:pt idx="151" formatCode="General">
                  <c:v>47.564999999999998</c:v>
                </c:pt>
                <c:pt idx="152" formatCode="General">
                  <c:v>59.323999999999998</c:v>
                </c:pt>
                <c:pt idx="153" formatCode="General">
                  <c:v>48.475999999999999</c:v>
                </c:pt>
                <c:pt idx="154" formatCode="General">
                  <c:v>35.439</c:v>
                </c:pt>
                <c:pt idx="155" formatCode="General">
                  <c:v>24.663</c:v>
                </c:pt>
                <c:pt idx="156" formatCode="General">
                  <c:v>17.875</c:v>
                </c:pt>
                <c:pt idx="157" formatCode="General">
                  <c:v>17.163</c:v>
                </c:pt>
                <c:pt idx="158" formatCode="General">
                  <c:v>12.188000000000001</c:v>
                </c:pt>
                <c:pt idx="159" formatCode="General">
                  <c:v>13.005000000000001</c:v>
                </c:pt>
                <c:pt idx="160" formatCode="General">
                  <c:v>10.984999999999999</c:v>
                </c:pt>
                <c:pt idx="161" formatCode="General">
                  <c:v>8.7372999999999994</c:v>
                </c:pt>
                <c:pt idx="162" formatCode="General">
                  <c:v>7.1997</c:v>
                </c:pt>
                <c:pt idx="163" formatCode="General">
                  <c:v>6.0681000000000003</c:v>
                </c:pt>
                <c:pt idx="164" formatCode="General">
                  <c:v>5.1886000000000001</c:v>
                </c:pt>
                <c:pt idx="165" formatCode="General">
                  <c:v>4.4352999999999998</c:v>
                </c:pt>
                <c:pt idx="166">
                  <c:v>3.8624999999999998</c:v>
                </c:pt>
                <c:pt idx="167">
                  <c:v>3.3668</c:v>
                </c:pt>
                <c:pt idx="168">
                  <c:v>2.9186999999999999</c:v>
                </c:pt>
                <c:pt idx="169">
                  <c:v>2.528</c:v>
                </c:pt>
                <c:pt idx="170">
                  <c:v>2.1783999999999999</c:v>
                </c:pt>
                <c:pt idx="171">
                  <c:v>1.8744000000000001</c:v>
                </c:pt>
                <c:pt idx="172">
                  <c:v>1.6402000000000001</c:v>
                </c:pt>
                <c:pt idx="173">
                  <c:v>1.4126000000000001</c:v>
                </c:pt>
                <c:pt idx="174">
                  <c:v>1.1611</c:v>
                </c:pt>
                <c:pt idx="175">
                  <c:v>0.82960999999999996</c:v>
                </c:pt>
                <c:pt idx="176">
                  <c:v>0.62529000000000001</c:v>
                </c:pt>
                <c:pt idx="177">
                  <c:v>0.48479</c:v>
                </c:pt>
                <c:pt idx="178">
                  <c:v>0.50595999999999997</c:v>
                </c:pt>
                <c:pt idx="179">
                  <c:v>0.31712000000000001</c:v>
                </c:pt>
                <c:pt idx="180">
                  <c:v>0.18379000000000001</c:v>
                </c:pt>
                <c:pt idx="181">
                  <c:v>0.23191000000000001</c:v>
                </c:pt>
                <c:pt idx="182">
                  <c:v>0.37436999999999998</c:v>
                </c:pt>
                <c:pt idx="183">
                  <c:v>0.53422999999999998</c:v>
                </c:pt>
                <c:pt idx="184">
                  <c:v>0.69826999999999995</c:v>
                </c:pt>
                <c:pt idx="185">
                  <c:v>0.86492000000000002</c:v>
                </c:pt>
                <c:pt idx="186">
                  <c:v>1.0347</c:v>
                </c:pt>
                <c:pt idx="187">
                  <c:v>1.2093</c:v>
                </c:pt>
                <c:pt idx="188">
                  <c:v>1.3913</c:v>
                </c:pt>
                <c:pt idx="189">
                  <c:v>1.5821000000000001</c:v>
                </c:pt>
                <c:pt idx="190">
                  <c:v>1.7569999999999999</c:v>
                </c:pt>
                <c:pt idx="191">
                  <c:v>1.8988</c:v>
                </c:pt>
                <c:pt idx="192">
                  <c:v>2.1027999999999998</c:v>
                </c:pt>
                <c:pt idx="193">
                  <c:v>2.3370000000000002</c:v>
                </c:pt>
                <c:pt idx="194">
                  <c:v>2.5823999999999998</c:v>
                </c:pt>
                <c:pt idx="195">
                  <c:v>2.7728000000000002</c:v>
                </c:pt>
                <c:pt idx="196">
                  <c:v>3.0009999999999999</c:v>
                </c:pt>
                <c:pt idx="197">
                  <c:v>3.3006000000000002</c:v>
                </c:pt>
                <c:pt idx="198">
                  <c:v>3.6362000000000001</c:v>
                </c:pt>
                <c:pt idx="199">
                  <c:v>4.0057</c:v>
                </c:pt>
                <c:pt idx="200">
                  <c:v>4.4173</c:v>
                </c:pt>
                <c:pt idx="201">
                  <c:v>4.9006999999999996</c:v>
                </c:pt>
                <c:pt idx="202">
                  <c:v>5.4429999999999996</c:v>
                </c:pt>
                <c:pt idx="203">
                  <c:v>6.0747999999999998</c:v>
                </c:pt>
                <c:pt idx="204">
                  <c:v>6.8319000000000001</c:v>
                </c:pt>
                <c:pt idx="205">
                  <c:v>7.7598000000000003</c:v>
                </c:pt>
                <c:pt idx="206">
                  <c:v>8.9296000000000006</c:v>
                </c:pt>
                <c:pt idx="207">
                  <c:v>10.458</c:v>
                </c:pt>
                <c:pt idx="208">
                  <c:v>12.555</c:v>
                </c:pt>
                <c:pt idx="209">
                  <c:v>15.629</c:v>
                </c:pt>
                <c:pt idx="210">
                  <c:v>20.568999999999999</c:v>
                </c:pt>
                <c:pt idx="211" formatCode="General">
                  <c:v>29.277999999999999</c:v>
                </c:pt>
                <c:pt idx="212" formatCode="General">
                  <c:v>36.844999999999999</c:v>
                </c:pt>
                <c:pt idx="213" formatCode="General">
                  <c:v>23.302</c:v>
                </c:pt>
                <c:pt idx="214" formatCode="General">
                  <c:v>15.647</c:v>
                </c:pt>
                <c:pt idx="215" formatCode="General">
                  <c:v>23.581</c:v>
                </c:pt>
                <c:pt idx="216" formatCode="General">
                  <c:v>40.667999999999999</c:v>
                </c:pt>
                <c:pt idx="217" formatCode="General">
                  <c:v>40.831000000000003</c:v>
                </c:pt>
                <c:pt idx="218" formatCode="General">
                  <c:v>28.707000000000001</c:v>
                </c:pt>
                <c:pt idx="219" formatCode="General">
                  <c:v>21.257000000000001</c:v>
                </c:pt>
                <c:pt idx="220" formatCode="General">
                  <c:v>16.852</c:v>
                </c:pt>
                <c:pt idx="221" formatCode="General">
                  <c:v>13.992000000000001</c:v>
                </c:pt>
                <c:pt idx="222">
                  <c:v>12.007</c:v>
                </c:pt>
                <c:pt idx="223">
                  <c:v>10.531000000000001</c:v>
                </c:pt>
                <c:pt idx="224">
                  <c:v>9.3925000000000001</c:v>
                </c:pt>
                <c:pt idx="225">
                  <c:v>8.4835999999999991</c:v>
                </c:pt>
                <c:pt idx="226">
                  <c:v>7.73</c:v>
                </c:pt>
                <c:pt idx="227">
                  <c:v>7.1128</c:v>
                </c:pt>
                <c:pt idx="228">
                  <c:v>6.5875000000000004</c:v>
                </c:pt>
                <c:pt idx="229">
                  <c:v>6.1318000000000001</c:v>
                </c:pt>
                <c:pt idx="230">
                  <c:v>5.7313999999999998</c:v>
                </c:pt>
                <c:pt idx="231">
                  <c:v>5.3757999999999999</c:v>
                </c:pt>
                <c:pt idx="232">
                  <c:v>5.0564</c:v>
                </c:pt>
                <c:pt idx="233">
                  <c:v>4.7659000000000002</c:v>
                </c:pt>
                <c:pt idx="234">
                  <c:v>4.4984000000000002</c:v>
                </c:pt>
                <c:pt idx="235">
                  <c:v>4.2488000000000001</c:v>
                </c:pt>
                <c:pt idx="236">
                  <c:v>4.0122</c:v>
                </c:pt>
                <c:pt idx="237">
                  <c:v>3.7843</c:v>
                </c:pt>
                <c:pt idx="238">
                  <c:v>3.5598999999999998</c:v>
                </c:pt>
                <c:pt idx="239">
                  <c:v>3.3336999999999999</c:v>
                </c:pt>
                <c:pt idx="240">
                  <c:v>3.0983999999999998</c:v>
                </c:pt>
                <c:pt idx="241">
                  <c:v>2.8437000000000001</c:v>
                </c:pt>
                <c:pt idx="242">
                  <c:v>2.5467</c:v>
                </c:pt>
                <c:pt idx="243">
                  <c:v>2.1358000000000001</c:v>
                </c:pt>
                <c:pt idx="244">
                  <c:v>2.0539999999999998</c:v>
                </c:pt>
                <c:pt idx="245">
                  <c:v>2.4910999999999999</c:v>
                </c:pt>
                <c:pt idx="246">
                  <c:v>2.3557000000000001</c:v>
                </c:pt>
                <c:pt idx="247">
                  <c:v>3.3292999999999999</c:v>
                </c:pt>
                <c:pt idx="248">
                  <c:v>6.5286999999999997</c:v>
                </c:pt>
                <c:pt idx="249">
                  <c:v>8.7456999999999994</c:v>
                </c:pt>
                <c:pt idx="250">
                  <c:v>7.7377000000000002</c:v>
                </c:pt>
                <c:pt idx="251">
                  <c:v>5.9970999999999997</c:v>
                </c:pt>
                <c:pt idx="252">
                  <c:v>5.4084000000000003</c:v>
                </c:pt>
                <c:pt idx="253">
                  <c:v>5.2244000000000002</c:v>
                </c:pt>
                <c:pt idx="254">
                  <c:v>5.2180999999999997</c:v>
                </c:pt>
                <c:pt idx="255">
                  <c:v>5.3697999999999997</c:v>
                </c:pt>
                <c:pt idx="256">
                  <c:v>5.4997999999999996</c:v>
                </c:pt>
                <c:pt idx="257">
                  <c:v>4.8048999999999999</c:v>
                </c:pt>
                <c:pt idx="258">
                  <c:v>3.5083000000000002</c:v>
                </c:pt>
                <c:pt idx="259">
                  <c:v>2.3106</c:v>
                </c:pt>
                <c:pt idx="260">
                  <c:v>2.0192000000000001</c:v>
                </c:pt>
                <c:pt idx="261">
                  <c:v>2.1696</c:v>
                </c:pt>
                <c:pt idx="262">
                  <c:v>2.2961999999999998</c:v>
                </c:pt>
                <c:pt idx="263">
                  <c:v>2.133</c:v>
                </c:pt>
                <c:pt idx="264">
                  <c:v>1.7749999999999999</c:v>
                </c:pt>
                <c:pt idx="265">
                  <c:v>1.6427</c:v>
                </c:pt>
                <c:pt idx="266">
                  <c:v>1.6990000000000001</c:v>
                </c:pt>
                <c:pt idx="267">
                  <c:v>1.7543</c:v>
                </c:pt>
                <c:pt idx="268">
                  <c:v>1.7874000000000001</c:v>
                </c:pt>
                <c:pt idx="269">
                  <c:v>1.8049999999999999</c:v>
                </c:pt>
                <c:pt idx="270">
                  <c:v>1.8120000000000001</c:v>
                </c:pt>
                <c:pt idx="271">
                  <c:v>1.8116000000000001</c:v>
                </c:pt>
                <c:pt idx="272">
                  <c:v>1.8062</c:v>
                </c:pt>
                <c:pt idx="273">
                  <c:v>1.7969999999999999</c:v>
                </c:pt>
                <c:pt idx="274">
                  <c:v>1.7851999999999999</c:v>
                </c:pt>
                <c:pt idx="275">
                  <c:v>1.7714000000000001</c:v>
                </c:pt>
                <c:pt idx="276">
                  <c:v>1.7562</c:v>
                </c:pt>
                <c:pt idx="277">
                  <c:v>1.7398</c:v>
                </c:pt>
                <c:pt idx="278">
                  <c:v>1.7225999999999999</c:v>
                </c:pt>
                <c:pt idx="279">
                  <c:v>1.7044999999999999</c:v>
                </c:pt>
                <c:pt idx="280">
                  <c:v>1.6859</c:v>
                </c:pt>
                <c:pt idx="281">
                  <c:v>1.6665000000000001</c:v>
                </c:pt>
                <c:pt idx="282">
                  <c:v>1.6465000000000001</c:v>
                </c:pt>
                <c:pt idx="283">
                  <c:v>1.6255999999999999</c:v>
                </c:pt>
                <c:pt idx="284">
                  <c:v>1.6043000000000001</c:v>
                </c:pt>
                <c:pt idx="285">
                  <c:v>1.5859000000000001</c:v>
                </c:pt>
                <c:pt idx="286">
                  <c:v>1.5728</c:v>
                </c:pt>
                <c:pt idx="287">
                  <c:v>1.5511999999999999</c:v>
                </c:pt>
                <c:pt idx="288">
                  <c:v>1.5235000000000001</c:v>
                </c:pt>
                <c:pt idx="289">
                  <c:v>1.4930000000000001</c:v>
                </c:pt>
                <c:pt idx="290">
                  <c:v>1.4643999999999999</c:v>
                </c:pt>
                <c:pt idx="291">
                  <c:v>1.4623999999999999</c:v>
                </c:pt>
                <c:pt idx="292">
                  <c:v>1.4879</c:v>
                </c:pt>
                <c:pt idx="293">
                  <c:v>1.5003</c:v>
                </c:pt>
                <c:pt idx="294">
                  <c:v>1.5606</c:v>
                </c:pt>
                <c:pt idx="295">
                  <c:v>1.5887</c:v>
                </c:pt>
                <c:pt idx="296">
                  <c:v>1.5551999999999999</c:v>
                </c:pt>
                <c:pt idx="297">
                  <c:v>1.5177</c:v>
                </c:pt>
                <c:pt idx="298">
                  <c:v>1.4938</c:v>
                </c:pt>
                <c:pt idx="299">
                  <c:v>1.4688000000000001</c:v>
                </c:pt>
                <c:pt idx="300">
                  <c:v>1.4441999999999999</c:v>
                </c:pt>
                <c:pt idx="301">
                  <c:v>1.4215</c:v>
                </c:pt>
                <c:pt idx="302">
                  <c:v>1.3989</c:v>
                </c:pt>
                <c:pt idx="303">
                  <c:v>1.3819999999999999</c:v>
                </c:pt>
                <c:pt idx="304">
                  <c:v>1.365</c:v>
                </c:pt>
                <c:pt idx="305">
                  <c:v>1.345</c:v>
                </c:pt>
                <c:pt idx="306">
                  <c:v>1.319</c:v>
                </c:pt>
                <c:pt idx="307">
                  <c:v>1.2897000000000001</c:v>
                </c:pt>
                <c:pt idx="308">
                  <c:v>1.2576000000000001</c:v>
                </c:pt>
                <c:pt idx="309">
                  <c:v>1.2216</c:v>
                </c:pt>
                <c:pt idx="310">
                  <c:v>1.18</c:v>
                </c:pt>
                <c:pt idx="311">
                  <c:v>1.1306</c:v>
                </c:pt>
                <c:pt idx="312">
                  <c:v>1.0709</c:v>
                </c:pt>
                <c:pt idx="313">
                  <c:v>1.0003</c:v>
                </c:pt>
                <c:pt idx="314">
                  <c:v>0.93225999999999998</c:v>
                </c:pt>
                <c:pt idx="315">
                  <c:v>0.95242000000000004</c:v>
                </c:pt>
                <c:pt idx="316">
                  <c:v>1.3202</c:v>
                </c:pt>
                <c:pt idx="317">
                  <c:v>2.0051999999999999</c:v>
                </c:pt>
                <c:pt idx="318">
                  <c:v>2.2258</c:v>
                </c:pt>
                <c:pt idx="319">
                  <c:v>2.0996999999999999</c:v>
                </c:pt>
                <c:pt idx="320">
                  <c:v>1.9585999999999999</c:v>
                </c:pt>
                <c:pt idx="321">
                  <c:v>1.8527</c:v>
                </c:pt>
                <c:pt idx="322">
                  <c:v>1.7758</c:v>
                </c:pt>
                <c:pt idx="323">
                  <c:v>1.7185999999999999</c:v>
                </c:pt>
                <c:pt idx="324">
                  <c:v>1.675</c:v>
                </c:pt>
                <c:pt idx="325">
                  <c:v>1.641</c:v>
                </c:pt>
                <c:pt idx="326">
                  <c:v>1.6140000000000001</c:v>
                </c:pt>
                <c:pt idx="327">
                  <c:v>1.5921000000000001</c:v>
                </c:pt>
                <c:pt idx="328">
                  <c:v>1.5739000000000001</c:v>
                </c:pt>
                <c:pt idx="329">
                  <c:v>1.5565</c:v>
                </c:pt>
                <c:pt idx="330">
                  <c:v>1.5373000000000001</c:v>
                </c:pt>
                <c:pt idx="331">
                  <c:v>1.5243</c:v>
                </c:pt>
                <c:pt idx="332">
                  <c:v>1.522</c:v>
                </c:pt>
                <c:pt idx="333">
                  <c:v>1.5287999999999999</c:v>
                </c:pt>
                <c:pt idx="334">
                  <c:v>1.5306</c:v>
                </c:pt>
                <c:pt idx="335">
                  <c:v>1.5267999999999999</c:v>
                </c:pt>
                <c:pt idx="336">
                  <c:v>1.5250999999999999</c:v>
                </c:pt>
                <c:pt idx="337">
                  <c:v>1.5266999999999999</c:v>
                </c:pt>
                <c:pt idx="338">
                  <c:v>1.5262</c:v>
                </c:pt>
                <c:pt idx="339">
                  <c:v>1.5207999999999999</c:v>
                </c:pt>
                <c:pt idx="340">
                  <c:v>1.5243</c:v>
                </c:pt>
                <c:pt idx="341">
                  <c:v>1.5369999999999999</c:v>
                </c:pt>
                <c:pt idx="342">
                  <c:v>1.5556000000000001</c:v>
                </c:pt>
                <c:pt idx="343">
                  <c:v>1.5786</c:v>
                </c:pt>
                <c:pt idx="344">
                  <c:v>1.6066</c:v>
                </c:pt>
                <c:pt idx="345">
                  <c:v>1.6425000000000001</c:v>
                </c:pt>
                <c:pt idx="346">
                  <c:v>1.6897</c:v>
                </c:pt>
                <c:pt idx="347">
                  <c:v>1.7524</c:v>
                </c:pt>
                <c:pt idx="348">
                  <c:v>1.8344</c:v>
                </c:pt>
                <c:pt idx="349">
                  <c:v>1.9275</c:v>
                </c:pt>
                <c:pt idx="350">
                  <c:v>1.9498</c:v>
                </c:pt>
                <c:pt idx="351">
                  <c:v>1.6840999999999999</c:v>
                </c:pt>
                <c:pt idx="352">
                  <c:v>1.2929999999999999</c:v>
                </c:pt>
                <c:pt idx="353">
                  <c:v>1.1520999999999999</c:v>
                </c:pt>
                <c:pt idx="354">
                  <c:v>1.19</c:v>
                </c:pt>
                <c:pt idx="355">
                  <c:v>1.2811999999999999</c:v>
                </c:pt>
                <c:pt idx="356" formatCode="General">
                  <c:v>1.3803000000000001</c:v>
                </c:pt>
                <c:pt idx="357" formatCode="General">
                  <c:v>1.4565999999999999</c:v>
                </c:pt>
                <c:pt idx="358" formatCode="General">
                  <c:v>1.4625999999999999</c:v>
                </c:pt>
                <c:pt idx="359">
                  <c:v>1.3574999999999999</c:v>
                </c:pt>
                <c:pt idx="360">
                  <c:v>1.1529</c:v>
                </c:pt>
                <c:pt idx="361">
                  <c:v>1.0215000000000001</c:v>
                </c:pt>
                <c:pt idx="362">
                  <c:v>0.91432999999999998</c:v>
                </c:pt>
                <c:pt idx="363">
                  <c:v>0.89131000000000005</c:v>
                </c:pt>
                <c:pt idx="364">
                  <c:v>0.91779999999999995</c:v>
                </c:pt>
                <c:pt idx="365">
                  <c:v>0.93459000000000003</c:v>
                </c:pt>
                <c:pt idx="366">
                  <c:v>0.94213999999999998</c:v>
                </c:pt>
                <c:pt idx="367">
                  <c:v>0.95335000000000003</c:v>
                </c:pt>
                <c:pt idx="368">
                  <c:v>0.97509999999999997</c:v>
                </c:pt>
                <c:pt idx="369">
                  <c:v>0.99444999999999995</c:v>
                </c:pt>
                <c:pt idx="370">
                  <c:v>1.0113000000000001</c:v>
                </c:pt>
                <c:pt idx="371">
                  <c:v>1.0244</c:v>
                </c:pt>
                <c:pt idx="372">
                  <c:v>1.0348999999999999</c:v>
                </c:pt>
                <c:pt idx="373">
                  <c:v>1.0522</c:v>
                </c:pt>
                <c:pt idx="374">
                  <c:v>1.0729</c:v>
                </c:pt>
                <c:pt idx="375">
                  <c:v>1.0898000000000001</c:v>
                </c:pt>
                <c:pt idx="376">
                  <c:v>1.1021000000000001</c:v>
                </c:pt>
                <c:pt idx="377">
                  <c:v>1.1178999999999999</c:v>
                </c:pt>
                <c:pt idx="378">
                  <c:v>1.1388</c:v>
                </c:pt>
                <c:pt idx="379">
                  <c:v>1.1596</c:v>
                </c:pt>
                <c:pt idx="380">
                  <c:v>1.1733</c:v>
                </c:pt>
                <c:pt idx="381">
                  <c:v>1.1806000000000001</c:v>
                </c:pt>
                <c:pt idx="382">
                  <c:v>1.1932</c:v>
                </c:pt>
                <c:pt idx="383">
                  <c:v>1.2113</c:v>
                </c:pt>
                <c:pt idx="384">
                  <c:v>1.2313000000000001</c:v>
                </c:pt>
                <c:pt idx="385">
                  <c:v>1.252</c:v>
                </c:pt>
                <c:pt idx="386">
                  <c:v>1.2730999999999999</c:v>
                </c:pt>
                <c:pt idx="387">
                  <c:v>1.2948</c:v>
                </c:pt>
                <c:pt idx="388">
                  <c:v>1.3176000000000001</c:v>
                </c:pt>
                <c:pt idx="389">
                  <c:v>1.3418000000000001</c:v>
                </c:pt>
                <c:pt idx="390">
                  <c:v>1.3675999999999999</c:v>
                </c:pt>
                <c:pt idx="391">
                  <c:v>1.3948</c:v>
                </c:pt>
                <c:pt idx="392">
                  <c:v>1.4235</c:v>
                </c:pt>
                <c:pt idx="393">
                  <c:v>1.4544999999999999</c:v>
                </c:pt>
                <c:pt idx="394">
                  <c:v>1.4892000000000001</c:v>
                </c:pt>
                <c:pt idx="395">
                  <c:v>1.5274000000000001</c:v>
                </c:pt>
                <c:pt idx="396">
                  <c:v>1.5692999999999999</c:v>
                </c:pt>
                <c:pt idx="397">
                  <c:v>1.6156999999999999</c:v>
                </c:pt>
                <c:pt idx="398">
                  <c:v>1.6672</c:v>
                </c:pt>
                <c:pt idx="399">
                  <c:v>1.7245999999999999</c:v>
                </c:pt>
                <c:pt idx="400">
                  <c:v>1.7896000000000001</c:v>
                </c:pt>
                <c:pt idx="401">
                  <c:v>1.8635999999999999</c:v>
                </c:pt>
                <c:pt idx="402">
                  <c:v>1.9484999999999999</c:v>
                </c:pt>
                <c:pt idx="403">
                  <c:v>2.0472999999999999</c:v>
                </c:pt>
                <c:pt idx="404">
                  <c:v>2.1644999999999999</c:v>
                </c:pt>
                <c:pt idx="405">
                  <c:v>2.3115000000000001</c:v>
                </c:pt>
                <c:pt idx="406">
                  <c:v>2.5099</c:v>
                </c:pt>
                <c:pt idx="407">
                  <c:v>2.7864</c:v>
                </c:pt>
                <c:pt idx="408" formatCode="General">
                  <c:v>3.1295000000000002</c:v>
                </c:pt>
                <c:pt idx="409" formatCode="General">
                  <c:v>3.5367000000000002</c:v>
                </c:pt>
                <c:pt idx="410" formatCode="General">
                  <c:v>4.0616000000000003</c:v>
                </c:pt>
                <c:pt idx="411" formatCode="General">
                  <c:v>4.7514000000000003</c:v>
                </c:pt>
                <c:pt idx="412" formatCode="General">
                  <c:v>5.5876000000000001</c:v>
                </c:pt>
                <c:pt idx="413" formatCode="General">
                  <c:v>6.3944999999999999</c:v>
                </c:pt>
                <c:pt idx="414" formatCode="General">
                  <c:v>6.5955000000000004</c:v>
                </c:pt>
                <c:pt idx="415" formatCode="General">
                  <c:v>5.6077000000000004</c:v>
                </c:pt>
                <c:pt idx="416" formatCode="General">
                  <c:v>4.2073</c:v>
                </c:pt>
                <c:pt idx="417" formatCode="General">
                  <c:v>3.0937000000000001</c:v>
                </c:pt>
                <c:pt idx="418" formatCode="General">
                  <c:v>2.3167</c:v>
                </c:pt>
                <c:pt idx="419" formatCode="General">
                  <c:v>1.7837000000000001</c:v>
                </c:pt>
                <c:pt idx="420" formatCode="General">
                  <c:v>1.4125000000000001</c:v>
                </c:pt>
                <c:pt idx="421" formatCode="General">
                  <c:v>1.1451</c:v>
                </c:pt>
                <c:pt idx="422" formatCode="General">
                  <c:v>0.98063999999999996</c:v>
                </c:pt>
                <c:pt idx="423" formatCode="General">
                  <c:v>0.89815999999999996</c:v>
                </c:pt>
                <c:pt idx="424" formatCode="General">
                  <c:v>0.80181999999999998</c:v>
                </c:pt>
                <c:pt idx="425" formatCode="General">
                  <c:v>0.66568000000000005</c:v>
                </c:pt>
                <c:pt idx="426" formatCode="General">
                  <c:v>0.53251000000000004</c:v>
                </c:pt>
                <c:pt idx="427" formatCode="General">
                  <c:v>0.42492000000000002</c:v>
                </c:pt>
                <c:pt idx="428" formatCode="General">
                  <c:v>0.34789999999999999</c:v>
                </c:pt>
                <c:pt idx="429" formatCode="General">
                  <c:v>0.28964000000000001</c:v>
                </c:pt>
                <c:pt idx="430" formatCode="General">
                  <c:v>0.22871</c:v>
                </c:pt>
                <c:pt idx="431" formatCode="General">
                  <c:v>0.19539000000000001</c:v>
                </c:pt>
                <c:pt idx="432" formatCode="General">
                  <c:v>0.27867999999999998</c:v>
                </c:pt>
                <c:pt idx="433" formatCode="General">
                  <c:v>0.4642</c:v>
                </c:pt>
                <c:pt idx="434" formatCode="General">
                  <c:v>0.62012</c:v>
                </c:pt>
                <c:pt idx="435" formatCode="General">
                  <c:v>0.69377</c:v>
                </c:pt>
                <c:pt idx="436" formatCode="General">
                  <c:v>0.75483</c:v>
                </c:pt>
                <c:pt idx="437" formatCode="General">
                  <c:v>0.83413000000000004</c:v>
                </c:pt>
                <c:pt idx="438" formatCode="General">
                  <c:v>0.90434000000000003</c:v>
                </c:pt>
                <c:pt idx="439" formatCode="General">
                  <c:v>0.95611000000000002</c:v>
                </c:pt>
                <c:pt idx="440" formatCode="General">
                  <c:v>1.0051000000000001</c:v>
                </c:pt>
                <c:pt idx="441" formatCode="General">
                  <c:v>1.081</c:v>
                </c:pt>
                <c:pt idx="442" formatCode="General">
                  <c:v>1.1552</c:v>
                </c:pt>
                <c:pt idx="443" formatCode="General">
                  <c:v>1.1957</c:v>
                </c:pt>
                <c:pt idx="444" formatCode="General">
                  <c:v>1.26</c:v>
                </c:pt>
                <c:pt idx="445" formatCode="General">
                  <c:v>1.2956000000000001</c:v>
                </c:pt>
                <c:pt idx="446" formatCode="General">
                  <c:v>1.1749000000000001</c:v>
                </c:pt>
                <c:pt idx="447" formatCode="General">
                  <c:v>0.91766999999999999</c:v>
                </c:pt>
                <c:pt idx="448" formatCode="General">
                  <c:v>0.62265999999999999</c:v>
                </c:pt>
                <c:pt idx="449" formatCode="General">
                  <c:v>0.39964</c:v>
                </c:pt>
                <c:pt idx="450" formatCode="General">
                  <c:v>0.32685999999999998</c:v>
                </c:pt>
                <c:pt idx="451" formatCode="General">
                  <c:v>0.34248000000000001</c:v>
                </c:pt>
                <c:pt idx="452" formatCode="General">
                  <c:v>0.36967</c:v>
                </c:pt>
                <c:pt idx="453" formatCode="General">
                  <c:v>0.41593999999999998</c:v>
                </c:pt>
                <c:pt idx="454" formatCode="General">
                  <c:v>0.46948000000000001</c:v>
                </c:pt>
                <c:pt idx="455" formatCode="General">
                  <c:v>0.48665999999999998</c:v>
                </c:pt>
                <c:pt idx="456" formatCode="General">
                  <c:v>0.41549999999999998</c:v>
                </c:pt>
                <c:pt idx="457" formatCode="General">
                  <c:v>0.2737</c:v>
                </c:pt>
                <c:pt idx="458">
                  <c:v>8.3454E-2</c:v>
                </c:pt>
                <c:pt idx="459" formatCode="General">
                  <c:v>0.17649999999999999</c:v>
                </c:pt>
                <c:pt idx="460" formatCode="General">
                  <c:v>0.50502999999999998</c:v>
                </c:pt>
                <c:pt idx="461" formatCode="General">
                  <c:v>0.83982999999999997</c:v>
                </c:pt>
                <c:pt idx="462" formatCode="General">
                  <c:v>1.0846</c:v>
                </c:pt>
                <c:pt idx="463" formatCode="General">
                  <c:v>1.2546999999999999</c:v>
                </c:pt>
                <c:pt idx="464" formatCode="General">
                  <c:v>1.415</c:v>
                </c:pt>
                <c:pt idx="465" formatCode="General">
                  <c:v>1.6024</c:v>
                </c:pt>
                <c:pt idx="466" formatCode="General">
                  <c:v>1.798</c:v>
                </c:pt>
                <c:pt idx="467" formatCode="General">
                  <c:v>1.9003000000000001</c:v>
                </c:pt>
                <c:pt idx="468" formatCode="General">
                  <c:v>1.8140000000000001</c:v>
                </c:pt>
                <c:pt idx="469" formatCode="General">
                  <c:v>1.5386</c:v>
                </c:pt>
                <c:pt idx="470" formatCode="General">
                  <c:v>1.171</c:v>
                </c:pt>
                <c:pt idx="471" formatCode="General">
                  <c:v>0.85502999999999996</c:v>
                </c:pt>
                <c:pt idx="472">
                  <c:v>0.62588999999999995</c:v>
                </c:pt>
                <c:pt idx="473">
                  <c:v>0.46143000000000001</c:v>
                </c:pt>
                <c:pt idx="474">
                  <c:v>0.34050000000000002</c:v>
                </c:pt>
                <c:pt idx="475">
                  <c:v>0.25059999999999999</c:v>
                </c:pt>
                <c:pt idx="476">
                  <c:v>0.18392</c:v>
                </c:pt>
                <c:pt idx="477">
                  <c:v>0.13627</c:v>
                </c:pt>
                <c:pt idx="478">
                  <c:v>0.10679</c:v>
                </c:pt>
                <c:pt idx="479">
                  <c:v>9.5875000000000002E-2</c:v>
                </c:pt>
                <c:pt idx="480">
                  <c:v>0.10066</c:v>
                </c:pt>
                <c:pt idx="481">
                  <c:v>0.11456</c:v>
                </c:pt>
                <c:pt idx="482">
                  <c:v>0.13202</c:v>
                </c:pt>
                <c:pt idx="483">
                  <c:v>0.15010999999999999</c:v>
                </c:pt>
                <c:pt idx="484">
                  <c:v>0.16768</c:v>
                </c:pt>
                <c:pt idx="485">
                  <c:v>0.18453</c:v>
                </c:pt>
                <c:pt idx="486">
                  <c:v>0.20053000000000001</c:v>
                </c:pt>
                <c:pt idx="487">
                  <c:v>0.21548999999999999</c:v>
                </c:pt>
                <c:pt idx="488">
                  <c:v>0.22900999999999999</c:v>
                </c:pt>
                <c:pt idx="489">
                  <c:v>0.24015</c:v>
                </c:pt>
                <c:pt idx="490">
                  <c:v>0.24787999999999999</c:v>
                </c:pt>
                <c:pt idx="491">
                  <c:v>0.25235999999999997</c:v>
                </c:pt>
                <c:pt idx="492">
                  <c:v>0.25373000000000001</c:v>
                </c:pt>
                <c:pt idx="493">
                  <c:v>0.25551000000000001</c:v>
                </c:pt>
                <c:pt idx="494">
                  <c:v>0.26151000000000002</c:v>
                </c:pt>
                <c:pt idx="495">
                  <c:v>0.26845000000000002</c:v>
                </c:pt>
                <c:pt idx="496">
                  <c:v>0.27383999999999997</c:v>
                </c:pt>
                <c:pt idx="497">
                  <c:v>0.27761999999999998</c:v>
                </c:pt>
                <c:pt idx="498">
                  <c:v>0.28004000000000001</c:v>
                </c:pt>
                <c:pt idx="499">
                  <c:v>0.28131</c:v>
                </c:pt>
              </c:numCache>
            </c:numRef>
          </c:yVal>
          <c:smooth val="1"/>
          <c:extLst>
            <c:ext xmlns:c16="http://schemas.microsoft.com/office/drawing/2014/chart" uri="{C3380CC4-5D6E-409C-BE32-E72D297353CC}">
              <c16:uniqueId val="{00000002-E2AF-446E-8236-4E9A5C522866}"/>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b="1" i="0" u="none" strike="noStrike" cap="small" baseline="0" dirty="0" err="1"/>
              <a:t>Harmonic</a:t>
            </a:r>
            <a:r>
              <a:rPr lang="fr-FR" sz="1000" b="1" i="0" u="none" strike="noStrike" cap="small" baseline="0" dirty="0"/>
              <a:t> </a:t>
            </a:r>
            <a:r>
              <a:rPr lang="fr-FR" sz="1000" b="1" i="0" u="none" strike="noStrike" cap="small" baseline="0" dirty="0" err="1"/>
              <a:t>Response</a:t>
            </a:r>
            <a:r>
              <a:rPr lang="fr-FR" sz="1000" b="1" i="0" u="none" strike="noStrike" cap="small" baseline="0" dirty="0"/>
              <a:t> of a 500 m </a:t>
            </a:r>
            <a:r>
              <a:rPr lang="fr-FR" sz="1000" b="1" i="0" u="none" strike="noStrike" cap="small" baseline="0" dirty="0" err="1"/>
              <a:t>Beam</a:t>
            </a:r>
            <a:r>
              <a:rPr lang="fr-FR" sz="1000" b="1" i="0" u="none" strike="noStrike" cap="small" baseline="0" dirty="0"/>
              <a:t> Pipe Under 1 mm </a:t>
            </a:r>
            <a:r>
              <a:rPr lang="fr-FR" sz="1000" b="1" i="0" u="none" strike="noStrike" cap="small" baseline="0" dirty="0">
                <a:effectLst/>
              </a:rPr>
              <a:t>Vertical (Z) </a:t>
            </a:r>
            <a:r>
              <a:rPr lang="fr-FR" sz="1000" b="1" i="0" u="none" strike="noStrike" cap="small" baseline="0" dirty="0"/>
              <a:t>Excitation</a:t>
            </a:r>
            <a:br>
              <a:rPr lang="fr-FR" sz="1000" b="1" i="0" u="none" strike="noStrike" cap="small" baseline="0" dirty="0"/>
            </a:br>
            <a:r>
              <a:rPr lang="fr-FR" sz="1000" b="1" i="0" u="none" strike="noStrike" cap="small" baseline="0" dirty="0"/>
              <a:t>Transfer </a:t>
            </a:r>
            <a:r>
              <a:rPr lang="fr-FR" sz="1000" b="1" i="0" u="none" strike="noStrike" cap="small" baseline="0" dirty="0" err="1"/>
              <a:t>Functions</a:t>
            </a:r>
            <a:r>
              <a:rPr lang="fr-FR" sz="1000" b="1" i="0" u="none" strike="noStrike" cap="small" baseline="0" dirty="0"/>
              <a:t> of the </a:t>
            </a:r>
            <a:r>
              <a:rPr lang="fr-FR" sz="1000" b="1" i="0" u="none" strike="noStrike" cap="small" baseline="0" dirty="0" err="1"/>
              <a:t>Lower</a:t>
            </a:r>
            <a:r>
              <a:rPr lang="fr-FR" sz="1000" b="1" i="0" u="none" strike="noStrike" cap="small" baseline="0" dirty="0"/>
              <a:t> Baffle</a:t>
            </a:r>
            <a:endParaRPr lang="fr-FR" sz="1000" b="1" cap="small" baseline="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Axis)'!$E$3:$E$502</c:f>
              <c:numCache>
                <c:formatCode>0.00E+00</c:formatCode>
                <c:ptCount val="500"/>
                <c:pt idx="0">
                  <c:v>9.8611999999999997E-5</c:v>
                </c:pt>
                <c:pt idx="1">
                  <c:v>8.9120000000000001E-5</c:v>
                </c:pt>
                <c:pt idx="2">
                  <c:v>7.3153999999999998E-5</c:v>
                </c:pt>
                <c:pt idx="3">
                  <c:v>5.0494000000000001E-5</c:v>
                </c:pt>
                <c:pt idx="4">
                  <c:v>2.0828000000000001E-5</c:v>
                </c:pt>
                <c:pt idx="5">
                  <c:v>1.6362999999999999E-5</c:v>
                </c:pt>
                <c:pt idx="6">
                  <c:v>6.1471999999999997E-5</c:v>
                </c:pt>
                <c:pt idx="7">
                  <c:v>1.153E-4</c:v>
                </c:pt>
                <c:pt idx="8">
                  <c:v>1.7872E-4</c:v>
                </c:pt>
                <c:pt idx="9">
                  <c:v>2.5280000000000002E-4</c:v>
                </c:pt>
                <c:pt idx="10">
                  <c:v>3.3892999999999998E-4</c:v>
                </c:pt>
                <c:pt idx="11">
                  <c:v>4.3887E-4</c:v>
                </c:pt>
                <c:pt idx="12">
                  <c:v>5.5495000000000002E-4</c:v>
                </c:pt>
                <c:pt idx="13">
                  <c:v>6.9037999999999999E-4</c:v>
                </c:pt>
                <c:pt idx="14">
                  <c:v>8.4999000000000001E-4</c:v>
                </c:pt>
                <c:pt idx="15">
                  <c:v>1.0418999999999999E-3</c:v>
                </c:pt>
                <c:pt idx="16">
                  <c:v>1.2825E-3</c:v>
                </c:pt>
                <c:pt idx="17">
                  <c:v>1.6176000000000001E-3</c:v>
                </c:pt>
                <c:pt idx="18">
                  <c:v>2.2790000000000002E-3</c:v>
                </c:pt>
                <c:pt idx="19">
                  <c:v>5.6623000000000003E-3</c:v>
                </c:pt>
                <c:pt idx="20">
                  <c:v>1.3909E-3</c:v>
                </c:pt>
                <c:pt idx="21">
                  <c:v>2.0509E-3</c:v>
                </c:pt>
                <c:pt idx="22">
                  <c:v>2.5750999999999999E-3</c:v>
                </c:pt>
                <c:pt idx="23">
                  <c:v>3.1213E-3</c:v>
                </c:pt>
                <c:pt idx="24">
                  <c:v>3.7390000000000001E-3</c:v>
                </c:pt>
                <c:pt idx="25">
                  <c:v>4.4679000000000003E-3</c:v>
                </c:pt>
                <c:pt idx="26">
                  <c:v>5.3638999999999996E-3</c:v>
                </c:pt>
                <c:pt idx="27">
                  <c:v>6.5478000000000003E-3</c:v>
                </c:pt>
                <c:pt idx="28">
                  <c:v>8.5278999999999997E-3</c:v>
                </c:pt>
                <c:pt idx="29">
                  <c:v>9.8902999999999994E-3</c:v>
                </c:pt>
                <c:pt idx="30">
                  <c:v>7.6880000000000004E-3</c:v>
                </c:pt>
                <c:pt idx="31">
                  <c:v>1.0544E-2</c:v>
                </c:pt>
                <c:pt idx="32">
                  <c:v>1.3259E-2</c:v>
                </c:pt>
                <c:pt idx="33">
                  <c:v>1.6486000000000001E-2</c:v>
                </c:pt>
                <c:pt idx="34">
                  <c:v>2.0589E-2</c:v>
                </c:pt>
                <c:pt idx="35">
                  <c:v>2.5918E-2</c:v>
                </c:pt>
                <c:pt idx="36">
                  <c:v>3.3384999999999998E-2</c:v>
                </c:pt>
                <c:pt idx="37">
                  <c:v>4.4436999999999997E-2</c:v>
                </c:pt>
                <c:pt idx="38">
                  <c:v>6.7100999999999994E-2</c:v>
                </c:pt>
                <c:pt idx="39">
                  <c:v>6.5803E-2</c:v>
                </c:pt>
                <c:pt idx="40">
                  <c:v>0.11860999999999999</c:v>
                </c:pt>
                <c:pt idx="41">
                  <c:v>0.18887000000000001</c:v>
                </c:pt>
                <c:pt idx="42">
                  <c:v>0.36538999999999999</c:v>
                </c:pt>
                <c:pt idx="43">
                  <c:v>1.2478</c:v>
                </c:pt>
                <c:pt idx="44">
                  <c:v>0.99455000000000005</c:v>
                </c:pt>
                <c:pt idx="45">
                  <c:v>0.44802999999999998</c:v>
                </c:pt>
                <c:pt idx="46">
                  <c:v>1.0535000000000001</c:v>
                </c:pt>
                <c:pt idx="47">
                  <c:v>0.90000999999999998</c:v>
                </c:pt>
                <c:pt idx="48" formatCode="General">
                  <c:v>1.2684</c:v>
                </c:pt>
                <c:pt idx="49" formatCode="General">
                  <c:v>4.3483000000000001</c:v>
                </c:pt>
                <c:pt idx="50">
                  <c:v>1.08</c:v>
                </c:pt>
                <c:pt idx="51">
                  <c:v>0.47170000000000001</c:v>
                </c:pt>
                <c:pt idx="52">
                  <c:v>0.28495999999999999</c:v>
                </c:pt>
                <c:pt idx="53">
                  <c:v>0.19868</c:v>
                </c:pt>
                <c:pt idx="54">
                  <c:v>0.15082999999999999</c:v>
                </c:pt>
                <c:pt idx="55">
                  <c:v>0.12161</c:v>
                </c:pt>
                <c:pt idx="56">
                  <c:v>0.10304000000000001</c:v>
                </c:pt>
                <c:pt idx="57">
                  <c:v>9.1643000000000002E-2</c:v>
                </c:pt>
                <c:pt idx="58">
                  <c:v>8.6275000000000004E-2</c:v>
                </c:pt>
                <c:pt idx="59">
                  <c:v>8.8886999999999994E-2</c:v>
                </c:pt>
                <c:pt idx="60">
                  <c:v>0.14413999999999999</c:v>
                </c:pt>
                <c:pt idx="61">
                  <c:v>0.11312999999999999</c:v>
                </c:pt>
                <c:pt idx="62">
                  <c:v>9.8169999999999993E-3</c:v>
                </c:pt>
                <c:pt idx="63">
                  <c:v>1.0104999999999999E-2</c:v>
                </c:pt>
                <c:pt idx="64">
                  <c:v>1.4692999999999999E-2</c:v>
                </c:pt>
                <c:pt idx="65">
                  <c:v>1.6635E-2</c:v>
                </c:pt>
                <c:pt idx="66">
                  <c:v>1.753E-2</c:v>
                </c:pt>
                <c:pt idx="67">
                  <c:v>1.8138000000000001E-2</c:v>
                </c:pt>
                <c:pt idx="68">
                  <c:v>1.8967000000000001E-2</c:v>
                </c:pt>
                <c:pt idx="69">
                  <c:v>2.1625999999999999E-2</c:v>
                </c:pt>
                <c:pt idx="70">
                  <c:v>3.4194000000000002E-2</c:v>
                </c:pt>
                <c:pt idx="71">
                  <c:v>6.9204999999999996E-3</c:v>
                </c:pt>
                <c:pt idx="72">
                  <c:v>6.2738999999999998E-3</c:v>
                </c:pt>
                <c:pt idx="73">
                  <c:v>8.0458999999999999E-3</c:v>
                </c:pt>
                <c:pt idx="74">
                  <c:v>8.7066000000000001E-3</c:v>
                </c:pt>
                <c:pt idx="75">
                  <c:v>8.9216E-3</c:v>
                </c:pt>
                <c:pt idx="76">
                  <c:v>8.9447999999999993E-3</c:v>
                </c:pt>
                <c:pt idx="77">
                  <c:v>8.8520000000000005E-3</c:v>
                </c:pt>
                <c:pt idx="78">
                  <c:v>8.7042999999999999E-3</c:v>
                </c:pt>
                <c:pt idx="79">
                  <c:v>8.5258E-3</c:v>
                </c:pt>
                <c:pt idx="80">
                  <c:v>8.3295000000000001E-3</c:v>
                </c:pt>
                <c:pt idx="81">
                  <c:v>8.1221000000000002E-3</c:v>
                </c:pt>
                <c:pt idx="82">
                  <c:v>7.9086E-3</c:v>
                </c:pt>
                <c:pt idx="83">
                  <c:v>7.6915000000000004E-3</c:v>
                </c:pt>
                <c:pt idx="84">
                  <c:v>7.4634000000000002E-3</c:v>
                </c:pt>
                <c:pt idx="85">
                  <c:v>7.2243999999999997E-3</c:v>
                </c:pt>
                <c:pt idx="86">
                  <c:v>6.9671000000000004E-3</c:v>
                </c:pt>
                <c:pt idx="87">
                  <c:v>6.6778999999999996E-3</c:v>
                </c:pt>
                <c:pt idx="88">
                  <c:v>6.3309000000000004E-3</c:v>
                </c:pt>
                <c:pt idx="89">
                  <c:v>5.8690000000000001E-3</c:v>
                </c:pt>
                <c:pt idx="90">
                  <c:v>5.1457999999999999E-3</c:v>
                </c:pt>
                <c:pt idx="91">
                  <c:v>3.6154E-3</c:v>
                </c:pt>
                <c:pt idx="92">
                  <c:v>1.0758999999999999E-2</c:v>
                </c:pt>
                <c:pt idx="93">
                  <c:v>9.4372999999999992E-3</c:v>
                </c:pt>
                <c:pt idx="94">
                  <c:v>8.1651999999999992E-3</c:v>
                </c:pt>
                <c:pt idx="95">
                  <c:v>7.3927999999999997E-3</c:v>
                </c:pt>
                <c:pt idx="96">
                  <c:v>6.8967000000000004E-3</c:v>
                </c:pt>
                <c:pt idx="97">
                  <c:v>6.5046000000000001E-3</c:v>
                </c:pt>
                <c:pt idx="98">
                  <c:v>6.1510000000000002E-3</c:v>
                </c:pt>
                <c:pt idx="99">
                  <c:v>5.8019999999999999E-3</c:v>
                </c:pt>
                <c:pt idx="100">
                  <c:v>5.4324000000000004E-3</c:v>
                </c:pt>
                <c:pt idx="101">
                  <c:v>5.0143999999999996E-3</c:v>
                </c:pt>
                <c:pt idx="102">
                  <c:v>4.5179E-3</c:v>
                </c:pt>
                <c:pt idx="103">
                  <c:v>4.5227000000000002E-3</c:v>
                </c:pt>
                <c:pt idx="104">
                  <c:v>3.3305000000000001E-3</c:v>
                </c:pt>
                <c:pt idx="105">
                  <c:v>2.3565999999999999E-3</c:v>
                </c:pt>
                <c:pt idx="106">
                  <c:v>1.266E-3</c:v>
                </c:pt>
                <c:pt idx="107">
                  <c:v>1.3707999999999999E-3</c:v>
                </c:pt>
                <c:pt idx="108">
                  <c:v>3.7856000000000001E-3</c:v>
                </c:pt>
                <c:pt idx="109">
                  <c:v>8.4236999999999992E-3</c:v>
                </c:pt>
                <c:pt idx="110">
                  <c:v>2.7085999999999999E-2</c:v>
                </c:pt>
                <c:pt idx="111">
                  <c:v>7.2803999999999994E-2</c:v>
                </c:pt>
                <c:pt idx="112">
                  <c:v>6.2057000000000001E-2</c:v>
                </c:pt>
                <c:pt idx="113">
                  <c:v>3.6837000000000002E-2</c:v>
                </c:pt>
                <c:pt idx="114">
                  <c:v>2.7786999999999999E-2</c:v>
                </c:pt>
                <c:pt idx="115">
                  <c:v>2.3470999999999999E-2</c:v>
                </c:pt>
                <c:pt idx="116">
                  <c:v>2.1024999999999999E-2</c:v>
                </c:pt>
                <c:pt idx="117">
                  <c:v>1.951E-2</c:v>
                </c:pt>
                <c:pt idx="118">
                  <c:v>1.8525E-2</c:v>
                </c:pt>
                <c:pt idx="119">
                  <c:v>1.7866E-2</c:v>
                </c:pt>
                <c:pt idx="120">
                  <c:v>1.7439E-2</c:v>
                </c:pt>
                <c:pt idx="121">
                  <c:v>1.7181999999999999E-2</c:v>
                </c:pt>
                <c:pt idx="122">
                  <c:v>1.7051E-2</c:v>
                </c:pt>
                <c:pt idx="123">
                  <c:v>1.7024000000000001E-2</c:v>
                </c:pt>
                <c:pt idx="124">
                  <c:v>1.7083999999999998E-2</c:v>
                </c:pt>
                <c:pt idx="125">
                  <c:v>1.7219999999999999E-2</c:v>
                </c:pt>
                <c:pt idx="126">
                  <c:v>1.7448000000000002E-2</c:v>
                </c:pt>
                <c:pt idx="127">
                  <c:v>1.7697999999999998E-2</c:v>
                </c:pt>
                <c:pt idx="128">
                  <c:v>1.8062999999999999E-2</c:v>
                </c:pt>
                <c:pt idx="129">
                  <c:v>1.8478000000000001E-2</c:v>
                </c:pt>
                <c:pt idx="130">
                  <c:v>1.8912999999999999E-2</c:v>
                </c:pt>
                <c:pt idx="131">
                  <c:v>1.9399E-2</c:v>
                </c:pt>
                <c:pt idx="132">
                  <c:v>2.0104E-2</c:v>
                </c:pt>
                <c:pt idx="133">
                  <c:v>2.0330999999999998E-2</c:v>
                </c:pt>
                <c:pt idx="134">
                  <c:v>2.6172000000000001E-2</c:v>
                </c:pt>
                <c:pt idx="135">
                  <c:v>3.7232000000000001E-2</c:v>
                </c:pt>
                <c:pt idx="136">
                  <c:v>4.5189E-2</c:v>
                </c:pt>
                <c:pt idx="137">
                  <c:v>2.8614000000000001E-2</c:v>
                </c:pt>
                <c:pt idx="138">
                  <c:v>1.1136999999999999E-2</c:v>
                </c:pt>
                <c:pt idx="139">
                  <c:v>1.3669000000000001E-2</c:v>
                </c:pt>
                <c:pt idx="140">
                  <c:v>1.66E-2</c:v>
                </c:pt>
                <c:pt idx="141">
                  <c:v>1.8529E-2</c:v>
                </c:pt>
                <c:pt idx="142">
                  <c:v>2.1717E-2</c:v>
                </c:pt>
                <c:pt idx="143">
                  <c:v>2.3990999999999998E-2</c:v>
                </c:pt>
                <c:pt idx="144">
                  <c:v>2.4958999999999999E-2</c:v>
                </c:pt>
                <c:pt idx="145">
                  <c:v>2.5878000000000002E-2</c:v>
                </c:pt>
                <c:pt idx="146">
                  <c:v>2.6575999999999999E-2</c:v>
                </c:pt>
                <c:pt idx="147">
                  <c:v>2.6762999999999999E-2</c:v>
                </c:pt>
                <c:pt idx="148">
                  <c:v>2.6422000000000001E-2</c:v>
                </c:pt>
                <c:pt idx="149">
                  <c:v>2.6817000000000001E-2</c:v>
                </c:pt>
                <c:pt idx="150">
                  <c:v>1.4038999999999999E-2</c:v>
                </c:pt>
                <c:pt idx="151">
                  <c:v>5.3462000000000003E-2</c:v>
                </c:pt>
                <c:pt idx="152">
                  <c:v>0.14791000000000001</c:v>
                </c:pt>
                <c:pt idx="153">
                  <c:v>0.17979999999999999</c:v>
                </c:pt>
                <c:pt idx="154">
                  <c:v>0.20497000000000001</c:v>
                </c:pt>
                <c:pt idx="155">
                  <c:v>0.21995000000000001</c:v>
                </c:pt>
                <c:pt idx="156">
                  <c:v>0.25794</c:v>
                </c:pt>
                <c:pt idx="157">
                  <c:v>0.32020999999999999</c:v>
                </c:pt>
                <c:pt idx="158">
                  <c:v>9.8616999999999996E-2</c:v>
                </c:pt>
                <c:pt idx="159">
                  <c:v>8.2349000000000006E-2</c:v>
                </c:pt>
                <c:pt idx="160">
                  <c:v>0.14157</c:v>
                </c:pt>
                <c:pt idx="161">
                  <c:v>0.18992999999999999</c:v>
                </c:pt>
                <c:pt idx="162">
                  <c:v>0.25885000000000002</c:v>
                </c:pt>
                <c:pt idx="163">
                  <c:v>0.37513999999999997</c:v>
                </c:pt>
                <c:pt idx="164">
                  <c:v>0.60185</c:v>
                </c:pt>
                <c:pt idx="165">
                  <c:v>0.76431000000000004</c:v>
                </c:pt>
                <c:pt idx="166">
                  <c:v>0.54481000000000002</c:v>
                </c:pt>
                <c:pt idx="167">
                  <c:v>0.65998999999999997</c:v>
                </c:pt>
                <c:pt idx="168">
                  <c:v>0.42387999999999998</c:v>
                </c:pt>
                <c:pt idx="169">
                  <c:v>0.23465</c:v>
                </c:pt>
                <c:pt idx="170">
                  <c:v>0.24937999999999999</c:v>
                </c:pt>
                <c:pt idx="171" formatCode="General">
                  <c:v>0.57274999999999998</c:v>
                </c:pt>
                <c:pt idx="172" formatCode="General">
                  <c:v>0.88597000000000004</c:v>
                </c:pt>
                <c:pt idx="173" formatCode="General">
                  <c:v>1.4661</c:v>
                </c:pt>
                <c:pt idx="174" formatCode="General">
                  <c:v>3.141</c:v>
                </c:pt>
                <c:pt idx="175" formatCode="General">
                  <c:v>3.3035999999999999</c:v>
                </c:pt>
                <c:pt idx="176" formatCode="General">
                  <c:v>3.6920999999999999</c:v>
                </c:pt>
                <c:pt idx="177" formatCode="General">
                  <c:v>3.2240000000000002</c:v>
                </c:pt>
                <c:pt idx="178" formatCode="General">
                  <c:v>2.4036</c:v>
                </c:pt>
                <c:pt idx="179" formatCode="General">
                  <c:v>1.3282</c:v>
                </c:pt>
                <c:pt idx="180">
                  <c:v>0.79108000000000001</c:v>
                </c:pt>
                <c:pt idx="181">
                  <c:v>0.52634000000000003</c:v>
                </c:pt>
                <c:pt idx="182">
                  <c:v>0.37752999999999998</c:v>
                </c:pt>
                <c:pt idx="183">
                  <c:v>0.30508000000000002</c:v>
                </c:pt>
                <c:pt idx="184">
                  <c:v>0.25025999999999998</c:v>
                </c:pt>
                <c:pt idx="185">
                  <c:v>0.2014</c:v>
                </c:pt>
                <c:pt idx="186">
                  <c:v>0.16616</c:v>
                </c:pt>
                <c:pt idx="187">
                  <c:v>0.14004</c:v>
                </c:pt>
                <c:pt idx="188">
                  <c:v>0.12008000000000001</c:v>
                </c:pt>
                <c:pt idx="189">
                  <c:v>0.10443</c:v>
                </c:pt>
                <c:pt idx="190">
                  <c:v>9.1567999999999997E-2</c:v>
                </c:pt>
                <c:pt idx="191">
                  <c:v>8.0767000000000005E-2</c:v>
                </c:pt>
                <c:pt idx="192">
                  <c:v>7.2255E-2</c:v>
                </c:pt>
                <c:pt idx="193">
                  <c:v>6.5321000000000004E-2</c:v>
                </c:pt>
                <c:pt idx="194">
                  <c:v>5.9323000000000001E-2</c:v>
                </c:pt>
                <c:pt idx="195">
                  <c:v>5.3977999999999998E-2</c:v>
                </c:pt>
                <c:pt idx="196">
                  <c:v>4.9666000000000002E-2</c:v>
                </c:pt>
                <c:pt idx="197">
                  <c:v>4.5912000000000001E-2</c:v>
                </c:pt>
                <c:pt idx="198">
                  <c:v>4.2500000000000003E-2</c:v>
                </c:pt>
                <c:pt idx="199">
                  <c:v>3.9592000000000002E-2</c:v>
                </c:pt>
                <c:pt idx="200">
                  <c:v>3.6979999999999999E-2</c:v>
                </c:pt>
                <c:pt idx="201">
                  <c:v>3.4129E-2</c:v>
                </c:pt>
                <c:pt idx="202">
                  <c:v>3.2127999999999997E-2</c:v>
                </c:pt>
                <c:pt idx="203">
                  <c:v>3.0483E-2</c:v>
                </c:pt>
                <c:pt idx="204">
                  <c:v>2.9027000000000001E-2</c:v>
                </c:pt>
                <c:pt idx="205">
                  <c:v>2.7757E-2</c:v>
                </c:pt>
                <c:pt idx="206">
                  <c:v>2.6688E-2</c:v>
                </c:pt>
                <c:pt idx="207">
                  <c:v>2.5846999999999998E-2</c:v>
                </c:pt>
                <c:pt idx="208">
                  <c:v>2.5295999999999999E-2</c:v>
                </c:pt>
                <c:pt idx="209">
                  <c:v>2.5149000000000001E-2</c:v>
                </c:pt>
                <c:pt idx="210">
                  <c:v>2.5392999999999999E-2</c:v>
                </c:pt>
                <c:pt idx="211">
                  <c:v>2.3904000000000002E-2</c:v>
                </c:pt>
                <c:pt idx="212">
                  <c:v>1.9549E-2</c:v>
                </c:pt>
                <c:pt idx="213">
                  <c:v>1.2031999999999999E-2</c:v>
                </c:pt>
                <c:pt idx="214">
                  <c:v>9.4242000000000006E-3</c:v>
                </c:pt>
                <c:pt idx="215">
                  <c:v>8.8909999999999996E-3</c:v>
                </c:pt>
                <c:pt idx="216">
                  <c:v>1.3476E-2</c:v>
                </c:pt>
                <c:pt idx="217">
                  <c:v>2.0105999999999999E-2</c:v>
                </c:pt>
                <c:pt idx="218">
                  <c:v>1.9258000000000001E-2</c:v>
                </c:pt>
                <c:pt idx="219">
                  <c:v>1.7439E-2</c:v>
                </c:pt>
                <c:pt idx="220">
                  <c:v>1.6458E-2</c:v>
                </c:pt>
                <c:pt idx="221">
                  <c:v>1.5914999999999999E-2</c:v>
                </c:pt>
                <c:pt idx="222">
                  <c:v>1.4955E-2</c:v>
                </c:pt>
                <c:pt idx="223">
                  <c:v>1.4553E-2</c:v>
                </c:pt>
                <c:pt idx="224">
                  <c:v>1.4307E-2</c:v>
                </c:pt>
                <c:pt idx="225">
                  <c:v>1.3610000000000001E-2</c:v>
                </c:pt>
                <c:pt idx="226">
                  <c:v>1.3443E-2</c:v>
                </c:pt>
                <c:pt idx="227">
                  <c:v>1.3195999999999999E-2</c:v>
                </c:pt>
                <c:pt idx="228">
                  <c:v>1.3084E-2</c:v>
                </c:pt>
                <c:pt idx="229">
                  <c:v>1.3122E-2</c:v>
                </c:pt>
                <c:pt idx="230">
                  <c:v>1.332E-2</c:v>
                </c:pt>
                <c:pt idx="231">
                  <c:v>1.3601E-2</c:v>
                </c:pt>
                <c:pt idx="232">
                  <c:v>1.3972E-2</c:v>
                </c:pt>
                <c:pt idx="233">
                  <c:v>1.4470999999999999E-2</c:v>
                </c:pt>
                <c:pt idx="234">
                  <c:v>1.5148999999999999E-2</c:v>
                </c:pt>
                <c:pt idx="235">
                  <c:v>1.6081999999999999E-2</c:v>
                </c:pt>
                <c:pt idx="236">
                  <c:v>1.7382000000000002E-2</c:v>
                </c:pt>
                <c:pt idx="237">
                  <c:v>1.9238999999999999E-2</c:v>
                </c:pt>
                <c:pt idx="238">
                  <c:v>2.1975999999999999E-2</c:v>
                </c:pt>
                <c:pt idx="239">
                  <c:v>2.6196000000000001E-2</c:v>
                </c:pt>
                <c:pt idx="240">
                  <c:v>3.3126000000000003E-2</c:v>
                </c:pt>
                <c:pt idx="241">
                  <c:v>4.5488000000000001E-2</c:v>
                </c:pt>
                <c:pt idx="242">
                  <c:v>6.9376999999999994E-2</c:v>
                </c:pt>
                <c:pt idx="243">
                  <c:v>0.10728</c:v>
                </c:pt>
                <c:pt idx="244">
                  <c:v>0.10885</c:v>
                </c:pt>
                <c:pt idx="245">
                  <c:v>8.5114999999999996E-2</c:v>
                </c:pt>
                <c:pt idx="246">
                  <c:v>7.4022000000000004E-2</c:v>
                </c:pt>
                <c:pt idx="247">
                  <c:v>7.5175000000000006E-2</c:v>
                </c:pt>
                <c:pt idx="248">
                  <c:v>9.7299999999999998E-2</c:v>
                </c:pt>
                <c:pt idx="249">
                  <c:v>0.14310999999999999</c:v>
                </c:pt>
                <c:pt idx="250">
                  <c:v>0.18184</c:v>
                </c:pt>
                <c:pt idx="251">
                  <c:v>0.14771000000000001</c:v>
                </c:pt>
                <c:pt idx="252">
                  <c:v>9.9307999999999994E-2</c:v>
                </c:pt>
                <c:pt idx="253">
                  <c:v>7.2279999999999997E-2</c:v>
                </c:pt>
                <c:pt idx="254">
                  <c:v>5.7506000000000002E-2</c:v>
                </c:pt>
                <c:pt idx="255">
                  <c:v>4.8828000000000003E-2</c:v>
                </c:pt>
                <c:pt idx="256">
                  <c:v>4.2244999999999998E-2</c:v>
                </c:pt>
                <c:pt idx="257">
                  <c:v>3.3223000000000003E-2</c:v>
                </c:pt>
                <c:pt idx="258">
                  <c:v>2.6244E-2</c:v>
                </c:pt>
                <c:pt idx="259">
                  <c:v>2.6568999999999999E-2</c:v>
                </c:pt>
                <c:pt idx="260">
                  <c:v>2.7765999999999999E-2</c:v>
                </c:pt>
                <c:pt idx="261">
                  <c:v>2.7177E-2</c:v>
                </c:pt>
                <c:pt idx="262">
                  <c:v>2.6907E-2</c:v>
                </c:pt>
                <c:pt idx="263">
                  <c:v>2.7657000000000001E-2</c:v>
                </c:pt>
                <c:pt idx="264">
                  <c:v>2.8312E-2</c:v>
                </c:pt>
                <c:pt idx="265">
                  <c:v>2.7925999999999999E-2</c:v>
                </c:pt>
                <c:pt idx="266">
                  <c:v>2.7348999999999998E-2</c:v>
                </c:pt>
                <c:pt idx="267">
                  <c:v>2.7481999999999999E-2</c:v>
                </c:pt>
                <c:pt idx="268">
                  <c:v>2.8104000000000001E-2</c:v>
                </c:pt>
                <c:pt idx="269">
                  <c:v>2.8951000000000001E-2</c:v>
                </c:pt>
                <c:pt idx="270">
                  <c:v>2.9988000000000001E-2</c:v>
                </c:pt>
                <c:pt idx="271">
                  <c:v>3.1236E-2</c:v>
                </c:pt>
                <c:pt idx="272">
                  <c:v>3.2730000000000002E-2</c:v>
                </c:pt>
                <c:pt idx="273">
                  <c:v>3.4518E-2</c:v>
                </c:pt>
                <c:pt idx="274">
                  <c:v>3.6659999999999998E-2</c:v>
                </c:pt>
                <c:pt idx="275">
                  <c:v>3.9239999999999997E-2</c:v>
                </c:pt>
                <c:pt idx="276">
                  <c:v>4.2375999999999997E-2</c:v>
                </c:pt>
                <c:pt idx="277">
                  <c:v>4.6234999999999998E-2</c:v>
                </c:pt>
                <c:pt idx="278">
                  <c:v>5.1062000000000003E-2</c:v>
                </c:pt>
                <c:pt idx="279">
                  <c:v>5.7235000000000001E-2</c:v>
                </c:pt>
                <c:pt idx="280">
                  <c:v>6.5361000000000002E-2</c:v>
                </c:pt>
                <c:pt idx="281">
                  <c:v>7.6466999999999993E-2</c:v>
                </c:pt>
                <c:pt idx="282">
                  <c:v>9.2394000000000004E-2</c:v>
                </c:pt>
                <c:pt idx="283">
                  <c:v>0.11654</c:v>
                </c:pt>
                <c:pt idx="284">
                  <c:v>0.15403</c:v>
                </c:pt>
                <c:pt idx="285">
                  <c:v>0.19724</c:v>
                </c:pt>
                <c:pt idx="286">
                  <c:v>0.18010999999999999</c:v>
                </c:pt>
                <c:pt idx="287">
                  <c:v>0.11745</c:v>
                </c:pt>
                <c:pt idx="288">
                  <c:v>7.8743999999999995E-2</c:v>
                </c:pt>
                <c:pt idx="289">
                  <c:v>7.7730999999999995E-2</c:v>
                </c:pt>
                <c:pt idx="290">
                  <c:v>0.11953</c:v>
                </c:pt>
                <c:pt idx="291">
                  <c:v>0.17773</c:v>
                </c:pt>
                <c:pt idx="292">
                  <c:v>0.17437</c:v>
                </c:pt>
                <c:pt idx="293">
                  <c:v>0.12701999999999999</c:v>
                </c:pt>
                <c:pt idx="294">
                  <c:v>6.1594999999999997E-2</c:v>
                </c:pt>
                <c:pt idx="295">
                  <c:v>3.1097E-2</c:v>
                </c:pt>
                <c:pt idx="296">
                  <c:v>4.9265999999999997E-2</c:v>
                </c:pt>
                <c:pt idx="297">
                  <c:v>5.3790999999999999E-2</c:v>
                </c:pt>
                <c:pt idx="298">
                  <c:v>4.7046999999999999E-2</c:v>
                </c:pt>
                <c:pt idx="299">
                  <c:v>5.0410000000000003E-2</c:v>
                </c:pt>
                <c:pt idx="300">
                  <c:v>7.4635000000000007E-2</c:v>
                </c:pt>
                <c:pt idx="301">
                  <c:v>9.0180999999999997E-2</c:v>
                </c:pt>
                <c:pt idx="302">
                  <c:v>8.5824999999999999E-2</c:v>
                </c:pt>
                <c:pt idx="303">
                  <c:v>7.8829999999999997E-2</c:v>
                </c:pt>
                <c:pt idx="304">
                  <c:v>6.5711000000000006E-2</c:v>
                </c:pt>
                <c:pt idx="305">
                  <c:v>4.5651999999999998E-2</c:v>
                </c:pt>
                <c:pt idx="306">
                  <c:v>3.7624999999999999E-2</c:v>
                </c:pt>
                <c:pt idx="307">
                  <c:v>3.6755000000000003E-2</c:v>
                </c:pt>
                <c:pt idx="308">
                  <c:v>3.7072000000000001E-2</c:v>
                </c:pt>
                <c:pt idx="309">
                  <c:v>3.7454000000000001E-2</c:v>
                </c:pt>
                <c:pt idx="310">
                  <c:v>3.7814E-2</c:v>
                </c:pt>
                <c:pt idx="311">
                  <c:v>3.8193999999999999E-2</c:v>
                </c:pt>
                <c:pt idx="312">
                  <c:v>3.8629999999999998E-2</c:v>
                </c:pt>
                <c:pt idx="313">
                  <c:v>3.9141000000000002E-2</c:v>
                </c:pt>
                <c:pt idx="314">
                  <c:v>3.9778000000000001E-2</c:v>
                </c:pt>
                <c:pt idx="315">
                  <c:v>4.0718999999999998E-2</c:v>
                </c:pt>
                <c:pt idx="316">
                  <c:v>4.2629E-2</c:v>
                </c:pt>
                <c:pt idx="317">
                  <c:v>4.9086999999999999E-2</c:v>
                </c:pt>
                <c:pt idx="318">
                  <c:v>6.3519000000000006E-2</c:v>
                </c:pt>
                <c:pt idx="319">
                  <c:v>7.5009000000000006E-2</c:v>
                </c:pt>
                <c:pt idx="320">
                  <c:v>8.2992999999999997E-2</c:v>
                </c:pt>
                <c:pt idx="321">
                  <c:v>9.3218999999999996E-2</c:v>
                </c:pt>
                <c:pt idx="322">
                  <c:v>0.10877000000000001</c:v>
                </c:pt>
                <c:pt idx="323">
                  <c:v>0.1331</c:v>
                </c:pt>
                <c:pt idx="324">
                  <c:v>0.17050000000000001</c:v>
                </c:pt>
                <c:pt idx="325">
                  <c:v>0.21335999999999999</c:v>
                </c:pt>
                <c:pt idx="326">
                  <c:v>0.20891999999999999</c:v>
                </c:pt>
                <c:pt idx="327">
                  <c:v>0.15547</c:v>
                </c:pt>
                <c:pt idx="328">
                  <c:v>0.11022999999999999</c:v>
                </c:pt>
                <c:pt idx="329">
                  <c:v>8.1116999999999995E-2</c:v>
                </c:pt>
                <c:pt idx="330">
                  <c:v>6.234E-2</c:v>
                </c:pt>
                <c:pt idx="331">
                  <c:v>5.0422000000000002E-2</c:v>
                </c:pt>
                <c:pt idx="332">
                  <c:v>4.5416999999999999E-2</c:v>
                </c:pt>
                <c:pt idx="333">
                  <c:v>4.4377E-2</c:v>
                </c:pt>
                <c:pt idx="334">
                  <c:v>4.0149999999999998E-2</c:v>
                </c:pt>
                <c:pt idx="335">
                  <c:v>3.5097000000000003E-2</c:v>
                </c:pt>
                <c:pt idx="336">
                  <c:v>3.0870999999999999E-2</c:v>
                </c:pt>
                <c:pt idx="337">
                  <c:v>2.7307999999999999E-2</c:v>
                </c:pt>
                <c:pt idx="338">
                  <c:v>2.3511000000000001E-2</c:v>
                </c:pt>
                <c:pt idx="339">
                  <c:v>1.8991000000000001E-2</c:v>
                </c:pt>
                <c:pt idx="340">
                  <c:v>1.6029999999999999E-2</c:v>
                </c:pt>
                <c:pt idx="341">
                  <c:v>1.4433E-2</c:v>
                </c:pt>
                <c:pt idx="342">
                  <c:v>1.319E-2</c:v>
                </c:pt>
                <c:pt idx="343">
                  <c:v>1.2045E-2</c:v>
                </c:pt>
                <c:pt idx="344">
                  <c:v>1.0933E-2</c:v>
                </c:pt>
                <c:pt idx="345">
                  <c:v>9.7713999999999995E-3</c:v>
                </c:pt>
                <c:pt idx="346">
                  <c:v>8.4433000000000008E-3</c:v>
                </c:pt>
                <c:pt idx="347">
                  <c:v>7.2021999999999997E-3</c:v>
                </c:pt>
                <c:pt idx="348">
                  <c:v>6.4476999999999998E-3</c:v>
                </c:pt>
                <c:pt idx="349">
                  <c:v>6.8847999999999999E-3</c:v>
                </c:pt>
                <c:pt idx="350">
                  <c:v>9.7213000000000004E-3</c:v>
                </c:pt>
                <c:pt idx="351">
                  <c:v>1.3351999999999999E-2</c:v>
                </c:pt>
                <c:pt idx="352">
                  <c:v>1.389E-2</c:v>
                </c:pt>
                <c:pt idx="353">
                  <c:v>1.2478E-2</c:v>
                </c:pt>
                <c:pt idx="354">
                  <c:v>1.0836999999999999E-2</c:v>
                </c:pt>
                <c:pt idx="355">
                  <c:v>9.4029999999999999E-3</c:v>
                </c:pt>
                <c:pt idx="356">
                  <c:v>8.4227E-3</c:v>
                </c:pt>
                <c:pt idx="357">
                  <c:v>8.5348999999999998E-3</c:v>
                </c:pt>
                <c:pt idx="358">
                  <c:v>9.9392999999999999E-3</c:v>
                </c:pt>
                <c:pt idx="359">
                  <c:v>1.2083999999999999E-2</c:v>
                </c:pt>
                <c:pt idx="360">
                  <c:v>1.3287E-2</c:v>
                </c:pt>
                <c:pt idx="361">
                  <c:v>1.3493E-2</c:v>
                </c:pt>
                <c:pt idx="362">
                  <c:v>1.3495999999999999E-2</c:v>
                </c:pt>
                <c:pt idx="363">
                  <c:v>1.2913000000000001E-2</c:v>
                </c:pt>
                <c:pt idx="364">
                  <c:v>1.2418E-2</c:v>
                </c:pt>
                <c:pt idx="365">
                  <c:v>1.2311000000000001E-2</c:v>
                </c:pt>
                <c:pt idx="366">
                  <c:v>1.2514000000000001E-2</c:v>
                </c:pt>
                <c:pt idx="367">
                  <c:v>1.2851E-2</c:v>
                </c:pt>
                <c:pt idx="368">
                  <c:v>1.2869999999999999E-2</c:v>
                </c:pt>
                <c:pt idx="369">
                  <c:v>1.2093E-2</c:v>
                </c:pt>
                <c:pt idx="370">
                  <c:v>8.9040000000000005E-3</c:v>
                </c:pt>
                <c:pt idx="371">
                  <c:v>1.0125E-2</c:v>
                </c:pt>
                <c:pt idx="372">
                  <c:v>1.8166999999999999E-2</c:v>
                </c:pt>
                <c:pt idx="373">
                  <c:v>2.0154999999999999E-2</c:v>
                </c:pt>
                <c:pt idx="374">
                  <c:v>1.8776000000000001E-2</c:v>
                </c:pt>
                <c:pt idx="375">
                  <c:v>1.8446000000000001E-2</c:v>
                </c:pt>
                <c:pt idx="376">
                  <c:v>2.2405000000000001E-2</c:v>
                </c:pt>
                <c:pt idx="377">
                  <c:v>3.5222999999999997E-2</c:v>
                </c:pt>
                <c:pt idx="378">
                  <c:v>5.6420999999999999E-2</c:v>
                </c:pt>
                <c:pt idx="379">
                  <c:v>7.2076000000000001E-2</c:v>
                </c:pt>
                <c:pt idx="380">
                  <c:v>7.3843000000000006E-2</c:v>
                </c:pt>
                <c:pt idx="381">
                  <c:v>5.8652000000000003E-2</c:v>
                </c:pt>
                <c:pt idx="382">
                  <c:v>3.8016000000000001E-2</c:v>
                </c:pt>
                <c:pt idx="383">
                  <c:v>2.4291E-2</c:v>
                </c:pt>
                <c:pt idx="384">
                  <c:v>1.8393E-2</c:v>
                </c:pt>
                <c:pt idx="385">
                  <c:v>1.907E-2</c:v>
                </c:pt>
                <c:pt idx="386">
                  <c:v>2.3921000000000001E-2</c:v>
                </c:pt>
                <c:pt idx="387">
                  <c:v>2.8388E-2</c:v>
                </c:pt>
                <c:pt idx="388">
                  <c:v>2.6467000000000001E-2</c:v>
                </c:pt>
                <c:pt idx="389">
                  <c:v>2.0573999999999999E-2</c:v>
                </c:pt>
                <c:pt idx="390">
                  <c:v>1.5523E-2</c:v>
                </c:pt>
                <c:pt idx="391">
                  <c:v>1.2468999999999999E-2</c:v>
                </c:pt>
                <c:pt idx="392">
                  <c:v>1.1227000000000001E-2</c:v>
                </c:pt>
                <c:pt idx="393">
                  <c:v>1.0182999999999999E-2</c:v>
                </c:pt>
                <c:pt idx="394">
                  <c:v>8.5962E-3</c:v>
                </c:pt>
                <c:pt idx="395">
                  <c:v>7.0423999999999999E-3</c:v>
                </c:pt>
                <c:pt idx="396">
                  <c:v>5.6731999999999998E-3</c:v>
                </c:pt>
                <c:pt idx="397">
                  <c:v>4.4038000000000002E-3</c:v>
                </c:pt>
                <c:pt idx="398">
                  <c:v>3.0761E-3</c:v>
                </c:pt>
                <c:pt idx="399">
                  <c:v>1.3089E-3</c:v>
                </c:pt>
                <c:pt idx="400">
                  <c:v>1.5137E-3</c:v>
                </c:pt>
                <c:pt idx="401">
                  <c:v>4.7838000000000004E-3</c:v>
                </c:pt>
                <c:pt idx="402">
                  <c:v>8.0832999999999999E-3</c:v>
                </c:pt>
                <c:pt idx="403">
                  <c:v>1.189E-2</c:v>
                </c:pt>
                <c:pt idx="404">
                  <c:v>1.6115999999999998E-2</c:v>
                </c:pt>
                <c:pt idx="405">
                  <c:v>1.8359E-2</c:v>
                </c:pt>
                <c:pt idx="406">
                  <c:v>1.7482999999999999E-2</c:v>
                </c:pt>
                <c:pt idx="407">
                  <c:v>1.5928999999999999E-2</c:v>
                </c:pt>
                <c:pt idx="408">
                  <c:v>1.4182999999999999E-2</c:v>
                </c:pt>
                <c:pt idx="409">
                  <c:v>1.2593999999999999E-2</c:v>
                </c:pt>
                <c:pt idx="410">
                  <c:v>1.1478E-2</c:v>
                </c:pt>
                <c:pt idx="411">
                  <c:v>1.0614E-2</c:v>
                </c:pt>
                <c:pt idx="412">
                  <c:v>9.4409999999999997E-3</c:v>
                </c:pt>
                <c:pt idx="413">
                  <c:v>7.5131E-3</c:v>
                </c:pt>
                <c:pt idx="414">
                  <c:v>5.2426E-3</c:v>
                </c:pt>
                <c:pt idx="415">
                  <c:v>3.1978000000000002E-3</c:v>
                </c:pt>
                <c:pt idx="416">
                  <c:v>1.846E-3</c:v>
                </c:pt>
                <c:pt idx="417">
                  <c:v>1.4218E-3</c:v>
                </c:pt>
                <c:pt idx="418">
                  <c:v>1.7803000000000001E-3</c:v>
                </c:pt>
                <c:pt idx="419">
                  <c:v>2.5089000000000001E-3</c:v>
                </c:pt>
                <c:pt idx="420">
                  <c:v>3.4099999999999998E-3</c:v>
                </c:pt>
                <c:pt idx="421">
                  <c:v>4.6610999999999996E-3</c:v>
                </c:pt>
                <c:pt idx="422">
                  <c:v>6.3707E-3</c:v>
                </c:pt>
                <c:pt idx="423">
                  <c:v>7.6334000000000003E-3</c:v>
                </c:pt>
                <c:pt idx="424">
                  <c:v>7.7933000000000004E-3</c:v>
                </c:pt>
                <c:pt idx="425">
                  <c:v>7.5667E-3</c:v>
                </c:pt>
                <c:pt idx="426">
                  <c:v>7.3784999999999996E-3</c:v>
                </c:pt>
                <c:pt idx="427">
                  <c:v>7.4729999999999996E-3</c:v>
                </c:pt>
                <c:pt idx="428">
                  <c:v>7.4939000000000004E-3</c:v>
                </c:pt>
                <c:pt idx="429">
                  <c:v>8.3020999999999998E-3</c:v>
                </c:pt>
                <c:pt idx="430">
                  <c:v>1.312E-2</c:v>
                </c:pt>
                <c:pt idx="431">
                  <c:v>2.5217E-2</c:v>
                </c:pt>
                <c:pt idx="432">
                  <c:v>4.7295999999999998E-2</c:v>
                </c:pt>
                <c:pt idx="433">
                  <c:v>7.3595999999999995E-2</c:v>
                </c:pt>
                <c:pt idx="434">
                  <c:v>9.1814999999999994E-2</c:v>
                </c:pt>
                <c:pt idx="435">
                  <c:v>9.4511999999999999E-2</c:v>
                </c:pt>
                <c:pt idx="436">
                  <c:v>8.4828000000000001E-2</c:v>
                </c:pt>
                <c:pt idx="437">
                  <c:v>7.4333999999999997E-2</c:v>
                </c:pt>
                <c:pt idx="438">
                  <c:v>6.7714999999999997E-2</c:v>
                </c:pt>
                <c:pt idx="439">
                  <c:v>6.6251000000000004E-2</c:v>
                </c:pt>
                <c:pt idx="440">
                  <c:v>7.1748000000000006E-2</c:v>
                </c:pt>
                <c:pt idx="441">
                  <c:v>7.8921000000000005E-2</c:v>
                </c:pt>
                <c:pt idx="442">
                  <c:v>8.3160999999999999E-2</c:v>
                </c:pt>
                <c:pt idx="443">
                  <c:v>8.4981000000000001E-2</c:v>
                </c:pt>
                <c:pt idx="444">
                  <c:v>8.6827000000000001E-2</c:v>
                </c:pt>
                <c:pt idx="445">
                  <c:v>9.3816999999999998E-2</c:v>
                </c:pt>
                <c:pt idx="446">
                  <c:v>0.10482</c:v>
                </c:pt>
                <c:pt idx="447">
                  <c:v>0.11999</c:v>
                </c:pt>
                <c:pt idx="448">
                  <c:v>0.14741000000000001</c:v>
                </c:pt>
                <c:pt idx="449">
                  <c:v>0.16925999999999999</c:v>
                </c:pt>
                <c:pt idx="450">
                  <c:v>0.17000999999999999</c:v>
                </c:pt>
                <c:pt idx="451">
                  <c:v>0.16195000000000001</c:v>
                </c:pt>
                <c:pt idx="452">
                  <c:v>0.15779000000000001</c:v>
                </c:pt>
                <c:pt idx="453">
                  <c:v>0.16195999999999999</c:v>
                </c:pt>
                <c:pt idx="454">
                  <c:v>0.16936999999999999</c:v>
                </c:pt>
                <c:pt idx="455">
                  <c:v>0.16342000000000001</c:v>
                </c:pt>
                <c:pt idx="456">
                  <c:v>0.13428000000000001</c:v>
                </c:pt>
                <c:pt idx="457">
                  <c:v>0.11002000000000001</c:v>
                </c:pt>
                <c:pt idx="458">
                  <c:v>0.12194000000000001</c:v>
                </c:pt>
                <c:pt idx="459">
                  <c:v>0.15912000000000001</c:v>
                </c:pt>
                <c:pt idx="460">
                  <c:v>0.20366000000000001</c:v>
                </c:pt>
                <c:pt idx="461">
                  <c:v>0.22928999999999999</c:v>
                </c:pt>
                <c:pt idx="462">
                  <c:v>0.21597</c:v>
                </c:pt>
                <c:pt idx="463">
                  <c:v>0.18151</c:v>
                </c:pt>
                <c:pt idx="464">
                  <c:v>0.14935000000000001</c:v>
                </c:pt>
                <c:pt idx="465">
                  <c:v>0.12589</c:v>
                </c:pt>
                <c:pt idx="466">
                  <c:v>0.11099000000000001</c:v>
                </c:pt>
                <c:pt idx="467">
                  <c:v>0.10391</c:v>
                </c:pt>
                <c:pt idx="468">
                  <c:v>0.10152</c:v>
                </c:pt>
                <c:pt idx="469">
                  <c:v>9.8161999999999999E-2</c:v>
                </c:pt>
                <c:pt idx="470">
                  <c:v>9.3510999999999997E-2</c:v>
                </c:pt>
                <c:pt idx="471">
                  <c:v>9.1106000000000006E-2</c:v>
                </c:pt>
                <c:pt idx="472">
                  <c:v>9.1946E-2</c:v>
                </c:pt>
                <c:pt idx="473">
                  <c:v>9.5671000000000006E-2</c:v>
                </c:pt>
                <c:pt idx="474">
                  <c:v>0.10216</c:v>
                </c:pt>
                <c:pt idx="475">
                  <c:v>0.11219</c:v>
                </c:pt>
                <c:pt idx="476">
                  <c:v>0.12709000000000001</c:v>
                </c:pt>
                <c:pt idx="477">
                  <c:v>0.14827000000000001</c:v>
                </c:pt>
                <c:pt idx="478">
                  <c:v>0.17530000000000001</c:v>
                </c:pt>
                <c:pt idx="479">
                  <c:v>0.19941999999999999</c:v>
                </c:pt>
                <c:pt idx="480">
                  <c:v>0.20055999999999999</c:v>
                </c:pt>
                <c:pt idx="481">
                  <c:v>0.17552000000000001</c:v>
                </c:pt>
                <c:pt idx="482">
                  <c:v>0.14299999999999999</c:v>
                </c:pt>
                <c:pt idx="483">
                  <c:v>0.11294</c:v>
                </c:pt>
                <c:pt idx="484">
                  <c:v>8.8391999999999998E-2</c:v>
                </c:pt>
                <c:pt idx="485">
                  <c:v>7.2927000000000006E-2</c:v>
                </c:pt>
                <c:pt idx="486">
                  <c:v>6.5101000000000006E-2</c:v>
                </c:pt>
                <c:pt idx="487">
                  <c:v>6.1518999999999997E-2</c:v>
                </c:pt>
                <c:pt idx="488">
                  <c:v>6.0486999999999999E-2</c:v>
                </c:pt>
                <c:pt idx="489">
                  <c:v>6.1404E-2</c:v>
                </c:pt>
                <c:pt idx="490">
                  <c:v>6.3848000000000002E-2</c:v>
                </c:pt>
                <c:pt idx="491">
                  <c:v>6.6684999999999994E-2</c:v>
                </c:pt>
                <c:pt idx="492">
                  <c:v>6.7143999999999995E-2</c:v>
                </c:pt>
                <c:pt idx="493">
                  <c:v>6.2542E-2</c:v>
                </c:pt>
                <c:pt idx="494">
                  <c:v>5.2457999999999998E-2</c:v>
                </c:pt>
                <c:pt idx="495">
                  <c:v>4.0121999999999998E-2</c:v>
                </c:pt>
                <c:pt idx="496">
                  <c:v>2.9673999999999999E-2</c:v>
                </c:pt>
                <c:pt idx="497">
                  <c:v>2.2100999999999999E-2</c:v>
                </c:pt>
                <c:pt idx="498">
                  <c:v>1.6813000000000002E-2</c:v>
                </c:pt>
                <c:pt idx="499">
                  <c:v>1.3162999999999999E-2</c:v>
                </c:pt>
              </c:numCache>
            </c:numRef>
          </c:yVal>
          <c:smooth val="1"/>
          <c:extLst>
            <c:ext xmlns:c16="http://schemas.microsoft.com/office/drawing/2014/chart" uri="{C3380CC4-5D6E-409C-BE32-E72D297353CC}">
              <c16:uniqueId val="{00000000-B062-4451-9F88-F24648177186}"/>
            </c:ext>
          </c:extLst>
        </c:ser>
        <c:ser>
          <c:idx val="4"/>
          <c:order val="1"/>
          <c:tx>
            <c:v>Lower Baffle - Y Response</c:v>
          </c:tx>
          <c:spPr>
            <a:ln w="12700" cap="rnd">
              <a:solidFill>
                <a:schemeClr val="accent2"/>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Axis)'!$F$3:$F$502</c:f>
              <c:numCache>
                <c:formatCode>0.00E+00</c:formatCode>
                <c:ptCount val="500"/>
                <c:pt idx="0">
                  <c:v>3.8640999999999998E-7</c:v>
                </c:pt>
                <c:pt idx="1">
                  <c:v>2.6635999999999998E-6</c:v>
                </c:pt>
                <c:pt idx="2">
                  <c:v>6.4610999999999999E-6</c:v>
                </c:pt>
                <c:pt idx="3">
                  <c:v>1.1782E-5</c:v>
                </c:pt>
                <c:pt idx="4">
                  <c:v>1.8630999999999998E-5</c:v>
                </c:pt>
                <c:pt idx="5">
                  <c:v>2.7013999999999999E-5</c:v>
                </c:pt>
                <c:pt idx="6">
                  <c:v>3.6937999999999998E-5</c:v>
                </c:pt>
                <c:pt idx="7">
                  <c:v>4.8408999999999997E-5</c:v>
                </c:pt>
                <c:pt idx="8">
                  <c:v>6.1438000000000004E-5</c:v>
                </c:pt>
                <c:pt idx="9">
                  <c:v>7.6032000000000007E-5</c:v>
                </c:pt>
                <c:pt idx="10">
                  <c:v>9.2200999999999994E-5</c:v>
                </c:pt>
                <c:pt idx="11">
                  <c:v>1.0995E-4</c:v>
                </c:pt>
                <c:pt idx="12">
                  <c:v>1.2929E-4</c:v>
                </c:pt>
                <c:pt idx="13">
                  <c:v>1.5022000000000001E-4</c:v>
                </c:pt>
                <c:pt idx="14">
                  <c:v>1.7273000000000001E-4</c:v>
                </c:pt>
                <c:pt idx="15">
                  <c:v>1.9678E-4</c:v>
                </c:pt>
                <c:pt idx="16">
                  <c:v>2.2225000000000001E-4</c:v>
                </c:pt>
                <c:pt idx="17">
                  <c:v>2.4877999999999999E-4</c:v>
                </c:pt>
                <c:pt idx="18">
                  <c:v>2.7446000000000003E-4</c:v>
                </c:pt>
                <c:pt idx="19">
                  <c:v>3.3374000000000001E-4</c:v>
                </c:pt>
                <c:pt idx="20">
                  <c:v>3.568E-4</c:v>
                </c:pt>
                <c:pt idx="21">
                  <c:v>3.8552999999999998E-4</c:v>
                </c:pt>
                <c:pt idx="22">
                  <c:v>4.2051000000000002E-4</c:v>
                </c:pt>
                <c:pt idx="23">
                  <c:v>4.5797999999999998E-4</c:v>
                </c:pt>
                <c:pt idx="24">
                  <c:v>4.9742000000000005E-4</c:v>
                </c:pt>
                <c:pt idx="25">
                  <c:v>5.3859999999999997E-4</c:v>
                </c:pt>
                <c:pt idx="26">
                  <c:v>5.8131999999999997E-4</c:v>
                </c:pt>
                <c:pt idx="27">
                  <c:v>6.2527999999999998E-4</c:v>
                </c:pt>
                <c:pt idx="28">
                  <c:v>6.6976000000000004E-4</c:v>
                </c:pt>
                <c:pt idx="29">
                  <c:v>7.1686000000000004E-4</c:v>
                </c:pt>
                <c:pt idx="30">
                  <c:v>7.6464000000000002E-4</c:v>
                </c:pt>
                <c:pt idx="31">
                  <c:v>8.0648000000000004E-4</c:v>
                </c:pt>
                <c:pt idx="32">
                  <c:v>8.4177000000000004E-4</c:v>
                </c:pt>
                <c:pt idx="33">
                  <c:v>8.5492999999999995E-4</c:v>
                </c:pt>
                <c:pt idx="34">
                  <c:v>7.6464000000000002E-4</c:v>
                </c:pt>
                <c:pt idx="35">
                  <c:v>1.7377E-3</c:v>
                </c:pt>
                <c:pt idx="36">
                  <c:v>1.3261E-3</c:v>
                </c:pt>
                <c:pt idx="37">
                  <c:v>1.2957000000000001E-3</c:v>
                </c:pt>
                <c:pt idx="38">
                  <c:v>1.2826999999999999E-3</c:v>
                </c:pt>
                <c:pt idx="39">
                  <c:v>1.1833E-3</c:v>
                </c:pt>
                <c:pt idx="40">
                  <c:v>2.2764E-3</c:v>
                </c:pt>
                <c:pt idx="41">
                  <c:v>1.8282000000000001E-3</c:v>
                </c:pt>
                <c:pt idx="42">
                  <c:v>1.7842999999999999E-3</c:v>
                </c:pt>
                <c:pt idx="43">
                  <c:v>1.7244000000000001E-3</c:v>
                </c:pt>
                <c:pt idx="44">
                  <c:v>1.9469000000000001E-3</c:v>
                </c:pt>
                <c:pt idx="45">
                  <c:v>1.6833E-3</c:v>
                </c:pt>
                <c:pt idx="46">
                  <c:v>2.4288000000000001E-3</c:v>
                </c:pt>
                <c:pt idx="47">
                  <c:v>2.1508999999999999E-3</c:v>
                </c:pt>
                <c:pt idx="48">
                  <c:v>3.4895E-3</c:v>
                </c:pt>
                <c:pt idx="49">
                  <c:v>3.0520999999999999E-3</c:v>
                </c:pt>
                <c:pt idx="50">
                  <c:v>3.2000000000000002E-3</c:v>
                </c:pt>
                <c:pt idx="51">
                  <c:v>3.2041000000000001E-3</c:v>
                </c:pt>
                <c:pt idx="52">
                  <c:v>3.2791000000000001E-3</c:v>
                </c:pt>
                <c:pt idx="53">
                  <c:v>3.3725000000000001E-3</c:v>
                </c:pt>
                <c:pt idx="54">
                  <c:v>3.4564000000000001E-3</c:v>
                </c:pt>
                <c:pt idx="55">
                  <c:v>3.4830999999999998E-3</c:v>
                </c:pt>
                <c:pt idx="56">
                  <c:v>3.2946999999999998E-3</c:v>
                </c:pt>
                <c:pt idx="57">
                  <c:v>2.1821000000000002E-3</c:v>
                </c:pt>
                <c:pt idx="58">
                  <c:v>9.1493000000000008E-3</c:v>
                </c:pt>
                <c:pt idx="59">
                  <c:v>8.9602999999999992E-3</c:v>
                </c:pt>
                <c:pt idx="60">
                  <c:v>7.1428999999999998E-3</c:v>
                </c:pt>
                <c:pt idx="61">
                  <c:v>2.8121000000000001E-3</c:v>
                </c:pt>
                <c:pt idx="62">
                  <c:v>3.9892E-3</c:v>
                </c:pt>
                <c:pt idx="63">
                  <c:v>4.8830000000000002E-3</c:v>
                </c:pt>
                <c:pt idx="64">
                  <c:v>5.4615999999999996E-3</c:v>
                </c:pt>
                <c:pt idx="65">
                  <c:v>6.0708999999999997E-3</c:v>
                </c:pt>
                <c:pt idx="66">
                  <c:v>7.0006000000000001E-3</c:v>
                </c:pt>
                <c:pt idx="67">
                  <c:v>7.7894000000000001E-3</c:v>
                </c:pt>
                <c:pt idx="68">
                  <c:v>5.2423000000000001E-3</c:v>
                </c:pt>
                <c:pt idx="69">
                  <c:v>6.2208000000000003E-3</c:v>
                </c:pt>
                <c:pt idx="70">
                  <c:v>6.8059000000000001E-3</c:v>
                </c:pt>
                <c:pt idx="71">
                  <c:v>7.3739000000000001E-3</c:v>
                </c:pt>
                <c:pt idx="72">
                  <c:v>7.9202999999999999E-3</c:v>
                </c:pt>
                <c:pt idx="73">
                  <c:v>8.5787999999999993E-3</c:v>
                </c:pt>
                <c:pt idx="74">
                  <c:v>9.3045999999999997E-3</c:v>
                </c:pt>
                <c:pt idx="75">
                  <c:v>1.0494E-2</c:v>
                </c:pt>
                <c:pt idx="76">
                  <c:v>8.7223999999999999E-3</c:v>
                </c:pt>
                <c:pt idx="77">
                  <c:v>9.4786000000000002E-3</c:v>
                </c:pt>
                <c:pt idx="78">
                  <c:v>1.0446E-2</c:v>
                </c:pt>
                <c:pt idx="79">
                  <c:v>1.1292999999999999E-2</c:v>
                </c:pt>
                <c:pt idx="80">
                  <c:v>1.2168999999999999E-2</c:v>
                </c:pt>
                <c:pt idx="81">
                  <c:v>1.3205E-2</c:v>
                </c:pt>
                <c:pt idx="82">
                  <c:v>1.4344000000000001E-2</c:v>
                </c:pt>
                <c:pt idx="83">
                  <c:v>1.3483E-2</c:v>
                </c:pt>
                <c:pt idx="84">
                  <c:v>1.4852000000000001E-2</c:v>
                </c:pt>
                <c:pt idx="85">
                  <c:v>1.6094000000000001E-2</c:v>
                </c:pt>
                <c:pt idx="86">
                  <c:v>1.7349E-2</c:v>
                </c:pt>
                <c:pt idx="87">
                  <c:v>1.8693000000000001E-2</c:v>
                </c:pt>
                <c:pt idx="88">
                  <c:v>2.0164999999999999E-2</c:v>
                </c:pt>
                <c:pt idx="89">
                  <c:v>2.1801000000000001E-2</c:v>
                </c:pt>
                <c:pt idx="90">
                  <c:v>2.3640000000000001E-2</c:v>
                </c:pt>
                <c:pt idx="91">
                  <c:v>2.5753999999999999E-2</c:v>
                </c:pt>
                <c:pt idx="92">
                  <c:v>2.8185999999999999E-2</c:v>
                </c:pt>
                <c:pt idx="93">
                  <c:v>3.1022999999999998E-2</c:v>
                </c:pt>
                <c:pt idx="94">
                  <c:v>3.4380000000000001E-2</c:v>
                </c:pt>
                <c:pt idx="95">
                  <c:v>3.8447000000000002E-2</c:v>
                </c:pt>
                <c:pt idx="96">
                  <c:v>4.3499000000000003E-2</c:v>
                </c:pt>
                <c:pt idx="97">
                  <c:v>4.9970000000000001E-2</c:v>
                </c:pt>
                <c:pt idx="98">
                  <c:v>5.8615E-2</c:v>
                </c:pt>
                <c:pt idx="99">
                  <c:v>7.0872000000000004E-2</c:v>
                </c:pt>
                <c:pt idx="100">
                  <c:v>8.9908000000000002E-2</c:v>
                </c:pt>
                <c:pt idx="101">
                  <c:v>0.12444</c:v>
                </c:pt>
                <c:pt idx="102">
                  <c:v>0.20698</c:v>
                </c:pt>
                <c:pt idx="103">
                  <c:v>0.20380999999999999</c:v>
                </c:pt>
                <c:pt idx="104">
                  <c:v>0.17787</c:v>
                </c:pt>
                <c:pt idx="105">
                  <c:v>0.33732000000000001</c:v>
                </c:pt>
                <c:pt idx="106">
                  <c:v>0.19941</c:v>
                </c:pt>
                <c:pt idx="107">
                  <c:v>0.11090999999999999</c:v>
                </c:pt>
                <c:pt idx="108">
                  <c:v>7.5263999999999998E-2</c:v>
                </c:pt>
                <c:pt idx="109">
                  <c:v>5.7834999999999998E-2</c:v>
                </c:pt>
                <c:pt idx="110">
                  <c:v>5.5855000000000002E-2</c:v>
                </c:pt>
                <c:pt idx="111">
                  <c:v>4.7296999999999999E-2</c:v>
                </c:pt>
                <c:pt idx="112">
                  <c:v>1.1362000000000001E-2</c:v>
                </c:pt>
                <c:pt idx="113">
                  <c:v>2.6473E-2</c:v>
                </c:pt>
                <c:pt idx="114">
                  <c:v>2.4517000000000001E-2</c:v>
                </c:pt>
                <c:pt idx="115">
                  <c:v>1.7673000000000001E-2</c:v>
                </c:pt>
                <c:pt idx="116">
                  <c:v>2.2955E-2</c:v>
                </c:pt>
                <c:pt idx="117">
                  <c:v>1.4281E-2</c:v>
                </c:pt>
                <c:pt idx="118">
                  <c:v>7.4567000000000001E-3</c:v>
                </c:pt>
                <c:pt idx="119">
                  <c:v>8.9637999999999992E-3</c:v>
                </c:pt>
                <c:pt idx="120">
                  <c:v>7.7489000000000004E-3</c:v>
                </c:pt>
                <c:pt idx="121">
                  <c:v>1.4066E-2</c:v>
                </c:pt>
                <c:pt idx="122">
                  <c:v>2.2627999999999999E-2</c:v>
                </c:pt>
                <c:pt idx="123">
                  <c:v>3.4657E-2</c:v>
                </c:pt>
                <c:pt idx="124">
                  <c:v>5.0009999999999999E-2</c:v>
                </c:pt>
                <c:pt idx="125">
                  <c:v>7.0300000000000001E-2</c:v>
                </c:pt>
                <c:pt idx="126">
                  <c:v>0.16494</c:v>
                </c:pt>
                <c:pt idx="127" formatCode="General">
                  <c:v>0.15015000000000001</c:v>
                </c:pt>
                <c:pt idx="128">
                  <c:v>5.8186000000000002E-2</c:v>
                </c:pt>
                <c:pt idx="129">
                  <c:v>3.8032000000000003E-2</c:v>
                </c:pt>
                <c:pt idx="130">
                  <c:v>7.8549999999999995E-2</c:v>
                </c:pt>
                <c:pt idx="131" formatCode="General">
                  <c:v>0.19561000000000001</c:v>
                </c:pt>
                <c:pt idx="132" formatCode="General">
                  <c:v>0.24961</c:v>
                </c:pt>
                <c:pt idx="133" formatCode="General">
                  <c:v>0.22897000000000001</c:v>
                </c:pt>
                <c:pt idx="134" formatCode="General">
                  <c:v>0.48076999999999998</c:v>
                </c:pt>
                <c:pt idx="135" formatCode="General">
                  <c:v>0.64441999999999999</c:v>
                </c:pt>
                <c:pt idx="136" formatCode="General">
                  <c:v>0.98421999999999998</c:v>
                </c:pt>
                <c:pt idx="137" formatCode="General">
                  <c:v>1.1101000000000001</c:v>
                </c:pt>
                <c:pt idx="138" formatCode="General">
                  <c:v>0.59128999999999998</c:v>
                </c:pt>
                <c:pt idx="139">
                  <c:v>0.36202000000000001</c:v>
                </c:pt>
                <c:pt idx="140" formatCode="General">
                  <c:v>0.22628000000000001</c:v>
                </c:pt>
                <c:pt idx="141" formatCode="General">
                  <c:v>0.21639</c:v>
                </c:pt>
                <c:pt idx="142">
                  <c:v>0.17849999999999999</c:v>
                </c:pt>
                <c:pt idx="143">
                  <c:v>0.15409999999999999</c:v>
                </c:pt>
                <c:pt idx="144">
                  <c:v>0.14221</c:v>
                </c:pt>
                <c:pt idx="145">
                  <c:v>0.13167999999999999</c:v>
                </c:pt>
                <c:pt idx="146">
                  <c:v>0.12082</c:v>
                </c:pt>
                <c:pt idx="147">
                  <c:v>0.10765</c:v>
                </c:pt>
                <c:pt idx="148">
                  <c:v>9.5471E-2</c:v>
                </c:pt>
                <c:pt idx="149">
                  <c:v>0.12307999999999999</c:v>
                </c:pt>
                <c:pt idx="150">
                  <c:v>0.27439999999999998</c:v>
                </c:pt>
                <c:pt idx="151">
                  <c:v>0.25112000000000001</c:v>
                </c:pt>
                <c:pt idx="152">
                  <c:v>0.26562000000000002</c:v>
                </c:pt>
                <c:pt idx="153">
                  <c:v>0.23344999999999999</c:v>
                </c:pt>
                <c:pt idx="154">
                  <c:v>0.19261</c:v>
                </c:pt>
                <c:pt idx="155">
                  <c:v>0.15373000000000001</c:v>
                </c:pt>
                <c:pt idx="156">
                  <c:v>0.13399</c:v>
                </c:pt>
                <c:pt idx="157">
                  <c:v>0.58431</c:v>
                </c:pt>
                <c:pt idx="158">
                  <c:v>1.0667</c:v>
                </c:pt>
                <c:pt idx="159" formatCode="General">
                  <c:v>1.3476999999999999</c:v>
                </c:pt>
                <c:pt idx="160">
                  <c:v>1.0972</c:v>
                </c:pt>
                <c:pt idx="161">
                  <c:v>0.63482000000000005</c:v>
                </c:pt>
                <c:pt idx="162">
                  <c:v>0.45580999999999999</c:v>
                </c:pt>
                <c:pt idx="163">
                  <c:v>0.40570000000000001</c:v>
                </c:pt>
                <c:pt idx="164">
                  <c:v>0.44514999999999999</c:v>
                </c:pt>
                <c:pt idx="165">
                  <c:v>0.36236000000000002</c:v>
                </c:pt>
                <c:pt idx="166">
                  <c:v>0.15190999999999999</c:v>
                </c:pt>
                <c:pt idx="167">
                  <c:v>0.11185</c:v>
                </c:pt>
                <c:pt idx="168">
                  <c:v>7.8252000000000002E-2</c:v>
                </c:pt>
                <c:pt idx="169">
                  <c:v>5.3171000000000003E-2</c:v>
                </c:pt>
                <c:pt idx="170">
                  <c:v>4.2560000000000001E-2</c:v>
                </c:pt>
                <c:pt idx="171">
                  <c:v>4.1158E-2</c:v>
                </c:pt>
                <c:pt idx="172">
                  <c:v>4.8004999999999999E-2</c:v>
                </c:pt>
                <c:pt idx="173">
                  <c:v>5.6035000000000001E-2</c:v>
                </c:pt>
                <c:pt idx="174">
                  <c:v>7.1485999999999994E-2</c:v>
                </c:pt>
                <c:pt idx="175">
                  <c:v>4.8439000000000003E-2</c:v>
                </c:pt>
                <c:pt idx="176">
                  <c:v>2.0101000000000001E-2</c:v>
                </c:pt>
                <c:pt idx="177">
                  <c:v>1.9668999999999999E-2</c:v>
                </c:pt>
                <c:pt idx="178">
                  <c:v>2.1361999999999999E-2</c:v>
                </c:pt>
                <c:pt idx="179">
                  <c:v>9.5098000000000005E-3</c:v>
                </c:pt>
                <c:pt idx="180">
                  <c:v>4.2516999999999998E-3</c:v>
                </c:pt>
                <c:pt idx="181">
                  <c:v>4.4485999999999996E-3</c:v>
                </c:pt>
                <c:pt idx="182">
                  <c:v>6.0682000000000002E-3</c:v>
                </c:pt>
                <c:pt idx="183">
                  <c:v>7.7907000000000002E-3</c:v>
                </c:pt>
                <c:pt idx="184">
                  <c:v>9.2352000000000007E-3</c:v>
                </c:pt>
                <c:pt idx="185">
                  <c:v>1.0219000000000001E-2</c:v>
                </c:pt>
                <c:pt idx="186">
                  <c:v>1.1044999999999999E-2</c:v>
                </c:pt>
                <c:pt idx="187">
                  <c:v>1.1766E-2</c:v>
                </c:pt>
                <c:pt idx="188">
                  <c:v>1.2418999999999999E-2</c:v>
                </c:pt>
                <c:pt idx="189">
                  <c:v>1.3077E-2</c:v>
                </c:pt>
                <c:pt idx="190">
                  <c:v>1.3998999999999999E-2</c:v>
                </c:pt>
                <c:pt idx="191">
                  <c:v>1.5136999999999999E-2</c:v>
                </c:pt>
                <c:pt idx="192">
                  <c:v>1.2178E-2</c:v>
                </c:pt>
                <c:pt idx="193">
                  <c:v>9.1746999999999992E-3</c:v>
                </c:pt>
                <c:pt idx="194">
                  <c:v>9.2911000000000001E-3</c:v>
                </c:pt>
                <c:pt idx="195">
                  <c:v>1.1265000000000001E-2</c:v>
                </c:pt>
                <c:pt idx="196">
                  <c:v>1.3535999999999999E-2</c:v>
                </c:pt>
                <c:pt idx="197">
                  <c:v>1.3158E-2</c:v>
                </c:pt>
                <c:pt idx="198">
                  <c:v>1.2505E-2</c:v>
                </c:pt>
                <c:pt idx="199">
                  <c:v>1.1407E-2</c:v>
                </c:pt>
                <c:pt idx="200">
                  <c:v>1.0584E-2</c:v>
                </c:pt>
                <c:pt idx="201">
                  <c:v>9.0273999999999997E-3</c:v>
                </c:pt>
                <c:pt idx="202">
                  <c:v>7.6204999999999997E-3</c:v>
                </c:pt>
                <c:pt idx="203">
                  <c:v>6.2325000000000002E-3</c:v>
                </c:pt>
                <c:pt idx="204">
                  <c:v>4.6198000000000003E-3</c:v>
                </c:pt>
                <c:pt idx="205">
                  <c:v>3.4822E-3</c:v>
                </c:pt>
                <c:pt idx="206">
                  <c:v>4.9960999999999998E-3</c:v>
                </c:pt>
                <c:pt idx="207">
                  <c:v>9.4985E-3</c:v>
                </c:pt>
                <c:pt idx="208">
                  <c:v>1.6768000000000002E-2</c:v>
                </c:pt>
                <c:pt idx="209">
                  <c:v>2.8239E-2</c:v>
                </c:pt>
                <c:pt idx="210">
                  <c:v>4.7792000000000001E-2</c:v>
                </c:pt>
                <c:pt idx="211">
                  <c:v>8.4662000000000001E-2</c:v>
                </c:pt>
                <c:pt idx="212">
                  <c:v>0.13072</c:v>
                </c:pt>
                <c:pt idx="213">
                  <c:v>9.9695000000000006E-2</c:v>
                </c:pt>
                <c:pt idx="214">
                  <c:v>6.4532999999999993E-2</c:v>
                </c:pt>
                <c:pt idx="215">
                  <c:v>8.0216999999999997E-2</c:v>
                </c:pt>
                <c:pt idx="216">
                  <c:v>0.15769</c:v>
                </c:pt>
                <c:pt idx="217">
                  <c:v>0.18403</c:v>
                </c:pt>
                <c:pt idx="218">
                  <c:v>0.14713999999999999</c:v>
                </c:pt>
                <c:pt idx="219">
                  <c:v>0.12195</c:v>
                </c:pt>
                <c:pt idx="220">
                  <c:v>0.10693999999999999</c:v>
                </c:pt>
                <c:pt idx="221">
                  <c:v>9.7309999999999994E-2</c:v>
                </c:pt>
                <c:pt idx="222">
                  <c:v>9.0950000000000003E-2</c:v>
                </c:pt>
                <c:pt idx="223">
                  <c:v>8.6417999999999995E-2</c:v>
                </c:pt>
                <c:pt idx="224">
                  <c:v>8.3214999999999997E-2</c:v>
                </c:pt>
                <c:pt idx="225">
                  <c:v>8.0984E-2</c:v>
                </c:pt>
                <c:pt idx="226">
                  <c:v>7.9029000000000002E-2</c:v>
                </c:pt>
                <c:pt idx="227">
                  <c:v>7.7683000000000002E-2</c:v>
                </c:pt>
                <c:pt idx="228">
                  <c:v>7.6766000000000001E-2</c:v>
                </c:pt>
                <c:pt idx="229">
                  <c:v>7.6130000000000003E-2</c:v>
                </c:pt>
                <c:pt idx="230">
                  <c:v>7.5667999999999999E-2</c:v>
                </c:pt>
                <c:pt idx="231">
                  <c:v>7.5317999999999996E-2</c:v>
                </c:pt>
                <c:pt idx="232">
                  <c:v>7.5015999999999999E-2</c:v>
                </c:pt>
                <c:pt idx="233">
                  <c:v>7.4689000000000005E-2</c:v>
                </c:pt>
                <c:pt idx="234">
                  <c:v>7.4249999999999997E-2</c:v>
                </c:pt>
                <c:pt idx="235">
                  <c:v>7.3587E-2</c:v>
                </c:pt>
                <c:pt idx="236">
                  <c:v>7.2547E-2</c:v>
                </c:pt>
                <c:pt idx="237">
                  <c:v>7.0913000000000004E-2</c:v>
                </c:pt>
                <c:pt idx="238">
                  <c:v>6.8376000000000006E-2</c:v>
                </c:pt>
                <c:pt idx="239">
                  <c:v>6.4507999999999996E-2</c:v>
                </c:pt>
                <c:pt idx="240">
                  <c:v>5.8900000000000001E-2</c:v>
                </c:pt>
                <c:pt idx="241">
                  <c:v>5.2597999999999999E-2</c:v>
                </c:pt>
                <c:pt idx="242">
                  <c:v>5.7571999999999998E-2</c:v>
                </c:pt>
                <c:pt idx="243">
                  <c:v>0.10195</c:v>
                </c:pt>
                <c:pt idx="244">
                  <c:v>0.13353000000000001</c:v>
                </c:pt>
                <c:pt idx="245">
                  <c:v>0.12628</c:v>
                </c:pt>
                <c:pt idx="246">
                  <c:v>0.11469</c:v>
                </c:pt>
                <c:pt idx="247">
                  <c:v>0.17282</c:v>
                </c:pt>
                <c:pt idx="248">
                  <c:v>0.34316999999999998</c:v>
                </c:pt>
                <c:pt idx="249">
                  <c:v>0.52695999999999998</c:v>
                </c:pt>
                <c:pt idx="250">
                  <c:v>0.77751000000000003</c:v>
                </c:pt>
                <c:pt idx="251">
                  <c:v>0.91635999999999995</c:v>
                </c:pt>
                <c:pt idx="252">
                  <c:v>0.88463999999999998</c:v>
                </c:pt>
                <c:pt idx="253">
                  <c:v>0.88422000000000001</c:v>
                </c:pt>
                <c:pt idx="254">
                  <c:v>0.94040999999999997</c:v>
                </c:pt>
                <c:pt idx="255">
                  <c:v>1.0760000000000001</c:v>
                </c:pt>
                <c:pt idx="256">
                  <c:v>1.4698</c:v>
                </c:pt>
                <c:pt idx="257">
                  <c:v>2.3730000000000002</c:v>
                </c:pt>
                <c:pt idx="258">
                  <c:v>2.5139</c:v>
                </c:pt>
                <c:pt idx="259">
                  <c:v>2.3685</c:v>
                </c:pt>
                <c:pt idx="260">
                  <c:v>1.7443</c:v>
                </c:pt>
                <c:pt idx="261">
                  <c:v>1.2518</c:v>
                </c:pt>
                <c:pt idx="262">
                  <c:v>1.0873999999999999</c:v>
                </c:pt>
                <c:pt idx="263">
                  <c:v>1.0665</c:v>
                </c:pt>
                <c:pt idx="264">
                  <c:v>0.97387000000000001</c:v>
                </c:pt>
                <c:pt idx="265">
                  <c:v>0.82996000000000003</c:v>
                </c:pt>
                <c:pt idx="266">
                  <c:v>0.70157000000000003</c:v>
                </c:pt>
                <c:pt idx="267">
                  <c:v>0.61045000000000005</c:v>
                </c:pt>
                <c:pt idx="268">
                  <c:v>0.54542000000000002</c:v>
                </c:pt>
                <c:pt idx="269">
                  <c:v>0.49764000000000003</c:v>
                </c:pt>
                <c:pt idx="270">
                  <c:v>0.46187</c:v>
                </c:pt>
                <c:pt idx="271">
                  <c:v>0.43490000000000001</c:v>
                </c:pt>
                <c:pt idx="272">
                  <c:v>0.41471000000000002</c:v>
                </c:pt>
                <c:pt idx="273">
                  <c:v>0.40001999999999999</c:v>
                </c:pt>
                <c:pt idx="274">
                  <c:v>0.38996999999999998</c:v>
                </c:pt>
                <c:pt idx="275">
                  <c:v>0.38408999999999999</c:v>
                </c:pt>
                <c:pt idx="276">
                  <c:v>0.38211000000000001</c:v>
                </c:pt>
                <c:pt idx="277">
                  <c:v>0.38402999999999998</c:v>
                </c:pt>
                <c:pt idx="278">
                  <c:v>0.39007999999999998</c:v>
                </c:pt>
                <c:pt idx="279">
                  <c:v>0.40078000000000003</c:v>
                </c:pt>
                <c:pt idx="280">
                  <c:v>0.41705999999999999</c:v>
                </c:pt>
                <c:pt idx="281">
                  <c:v>0.4405</c:v>
                </c:pt>
                <c:pt idx="282">
                  <c:v>0.47366000000000003</c:v>
                </c:pt>
                <c:pt idx="283">
                  <c:v>0.52032999999999996</c:v>
                </c:pt>
                <c:pt idx="284">
                  <c:v>0.58138000000000001</c:v>
                </c:pt>
                <c:pt idx="285">
                  <c:v>0.61746999999999996</c:v>
                </c:pt>
                <c:pt idx="286">
                  <c:v>0.53097000000000005</c:v>
                </c:pt>
                <c:pt idx="287">
                  <c:v>0.50216000000000005</c:v>
                </c:pt>
                <c:pt idx="288">
                  <c:v>0.59592000000000001</c:v>
                </c:pt>
                <c:pt idx="289">
                  <c:v>0.75858999999999999</c:v>
                </c:pt>
                <c:pt idx="290">
                  <c:v>0.98706000000000005</c:v>
                </c:pt>
                <c:pt idx="291">
                  <c:v>1.1658999999999999</c:v>
                </c:pt>
                <c:pt idx="292">
                  <c:v>1.0555000000000001</c:v>
                </c:pt>
                <c:pt idx="293">
                  <c:v>0.99126999999999998</c:v>
                </c:pt>
                <c:pt idx="294">
                  <c:v>0.92293000000000003</c:v>
                </c:pt>
                <c:pt idx="295">
                  <c:v>0.72511999999999999</c:v>
                </c:pt>
                <c:pt idx="296">
                  <c:v>0.65539999999999998</c:v>
                </c:pt>
                <c:pt idx="297">
                  <c:v>0.53922999999999999</c:v>
                </c:pt>
                <c:pt idx="298">
                  <c:v>0.45357999999999998</c:v>
                </c:pt>
                <c:pt idx="299">
                  <c:v>0.57565</c:v>
                </c:pt>
                <c:pt idx="300">
                  <c:v>0.87378</c:v>
                </c:pt>
                <c:pt idx="301">
                  <c:v>0.95881000000000005</c:v>
                </c:pt>
                <c:pt idx="302">
                  <c:v>0.79535</c:v>
                </c:pt>
                <c:pt idx="303">
                  <c:v>0.67728999999999995</c:v>
                </c:pt>
                <c:pt idx="304">
                  <c:v>0.71491000000000005</c:v>
                </c:pt>
                <c:pt idx="305">
                  <c:v>0.74792000000000003</c:v>
                </c:pt>
                <c:pt idx="306">
                  <c:v>0.67989999999999995</c:v>
                </c:pt>
                <c:pt idx="307">
                  <c:v>0.60802999999999996</c:v>
                </c:pt>
                <c:pt idx="308">
                  <c:v>0.55350999999999995</c:v>
                </c:pt>
                <c:pt idx="309">
                  <c:v>0.51285000000000003</c:v>
                </c:pt>
                <c:pt idx="310">
                  <c:v>0.48154000000000002</c:v>
                </c:pt>
                <c:pt idx="311">
                  <c:v>0.45628000000000002</c:v>
                </c:pt>
                <c:pt idx="312">
                  <c:v>0.43463000000000002</c:v>
                </c:pt>
                <c:pt idx="313">
                  <c:v>0.41493000000000002</c:v>
                </c:pt>
                <c:pt idx="314">
                  <c:v>0.39802999999999999</c:v>
                </c:pt>
                <c:pt idx="315">
                  <c:v>0.39842</c:v>
                </c:pt>
                <c:pt idx="316">
                  <c:v>0.47503000000000001</c:v>
                </c:pt>
                <c:pt idx="317">
                  <c:v>0.61958999999999997</c:v>
                </c:pt>
                <c:pt idx="318">
                  <c:v>0.66527000000000003</c:v>
                </c:pt>
                <c:pt idx="319">
                  <c:v>0.66183999999999998</c:v>
                </c:pt>
                <c:pt idx="320">
                  <c:v>0.66488999999999998</c:v>
                </c:pt>
                <c:pt idx="321">
                  <c:v>0.67952999999999997</c:v>
                </c:pt>
                <c:pt idx="322">
                  <c:v>0.70553999999999994</c:v>
                </c:pt>
                <c:pt idx="323">
                  <c:v>0.74336000000000002</c:v>
                </c:pt>
                <c:pt idx="324">
                  <c:v>0.79391</c:v>
                </c:pt>
                <c:pt idx="325">
                  <c:v>0.85784000000000005</c:v>
                </c:pt>
                <c:pt idx="326">
                  <c:v>0.94121999999999995</c:v>
                </c:pt>
                <c:pt idx="327">
                  <c:v>1.0585</c:v>
                </c:pt>
                <c:pt idx="328">
                  <c:v>1.2233000000000001</c:v>
                </c:pt>
                <c:pt idx="329">
                  <c:v>1.4541999999999999</c:v>
                </c:pt>
                <c:pt idx="330">
                  <c:v>1.7856000000000001</c:v>
                </c:pt>
                <c:pt idx="331">
                  <c:v>2.2768999999999999</c:v>
                </c:pt>
                <c:pt idx="332">
                  <c:v>2.7986</c:v>
                </c:pt>
                <c:pt idx="333">
                  <c:v>2.6619000000000002</c:v>
                </c:pt>
                <c:pt idx="334">
                  <c:v>1.9252</c:v>
                </c:pt>
                <c:pt idx="335">
                  <c:v>1.3258000000000001</c:v>
                </c:pt>
                <c:pt idx="336">
                  <c:v>1.0125999999999999</c:v>
                </c:pt>
                <c:pt idx="337">
                  <c:v>1.0502</c:v>
                </c:pt>
                <c:pt idx="338">
                  <c:v>1.421</c:v>
                </c:pt>
                <c:pt idx="339">
                  <c:v>1.6507000000000001</c:v>
                </c:pt>
                <c:pt idx="340">
                  <c:v>1.4668000000000001</c:v>
                </c:pt>
                <c:pt idx="341">
                  <c:v>1.2108000000000001</c:v>
                </c:pt>
                <c:pt idx="342">
                  <c:v>1.0132000000000001</c:v>
                </c:pt>
                <c:pt idx="343">
                  <c:v>0.86956</c:v>
                </c:pt>
                <c:pt idx="344">
                  <c:v>0.76534999999999997</c:v>
                </c:pt>
                <c:pt idx="345">
                  <c:v>0.69986000000000004</c:v>
                </c:pt>
                <c:pt idx="346">
                  <c:v>0.68311999999999995</c:v>
                </c:pt>
                <c:pt idx="347">
                  <c:v>0.67037000000000002</c:v>
                </c:pt>
                <c:pt idx="348">
                  <c:v>0.63541999999999998</c:v>
                </c:pt>
                <c:pt idx="349">
                  <c:v>0.60065999999999997</c:v>
                </c:pt>
                <c:pt idx="350">
                  <c:v>0.57328999999999997</c:v>
                </c:pt>
                <c:pt idx="351">
                  <c:v>0.55298000000000003</c:v>
                </c:pt>
                <c:pt idx="352">
                  <c:v>0.54059999999999997</c:v>
                </c:pt>
                <c:pt idx="353">
                  <c:v>0.53727000000000003</c:v>
                </c:pt>
                <c:pt idx="354">
                  <c:v>0.54354999999999998</c:v>
                </c:pt>
                <c:pt idx="355">
                  <c:v>0.56081000000000003</c:v>
                </c:pt>
                <c:pt idx="356">
                  <c:v>0.59140999999999999</c:v>
                </c:pt>
                <c:pt idx="357">
                  <c:v>0.63541000000000003</c:v>
                </c:pt>
                <c:pt idx="358">
                  <c:v>0.68083000000000005</c:v>
                </c:pt>
                <c:pt idx="359">
                  <c:v>0.66966999999999999</c:v>
                </c:pt>
                <c:pt idx="360">
                  <c:v>0.51268999999999998</c:v>
                </c:pt>
                <c:pt idx="361">
                  <c:v>0.30408000000000002</c:v>
                </c:pt>
                <c:pt idx="362">
                  <c:v>0.18454000000000001</c:v>
                </c:pt>
                <c:pt idx="363">
                  <c:v>0.15531</c:v>
                </c:pt>
                <c:pt idx="364">
                  <c:v>0.15207999999999999</c:v>
                </c:pt>
                <c:pt idx="365">
                  <c:v>0.15554000000000001</c:v>
                </c:pt>
                <c:pt idx="366">
                  <c:v>0.15694</c:v>
                </c:pt>
                <c:pt idx="367">
                  <c:v>0.14563000000000001</c:v>
                </c:pt>
                <c:pt idx="368">
                  <c:v>0.13000999999999999</c:v>
                </c:pt>
                <c:pt idx="369">
                  <c:v>0.12206</c:v>
                </c:pt>
                <c:pt idx="370">
                  <c:v>0.11545999999999999</c:v>
                </c:pt>
                <c:pt idx="371">
                  <c:v>0.1031</c:v>
                </c:pt>
                <c:pt idx="372">
                  <c:v>9.5477999999999993E-2</c:v>
                </c:pt>
                <c:pt idx="373">
                  <c:v>0.10009999999999999</c:v>
                </c:pt>
                <c:pt idx="374">
                  <c:v>0.10836999999999999</c:v>
                </c:pt>
                <c:pt idx="375">
                  <c:v>0.10729</c:v>
                </c:pt>
                <c:pt idx="376">
                  <c:v>9.6407999999999994E-2</c:v>
                </c:pt>
                <c:pt idx="377">
                  <c:v>9.4675999999999996E-2</c:v>
                </c:pt>
                <c:pt idx="378">
                  <c:v>0.10056</c:v>
                </c:pt>
                <c:pt idx="379">
                  <c:v>0.10542</c:v>
                </c:pt>
                <c:pt idx="380">
                  <c:v>0.10212</c:v>
                </c:pt>
                <c:pt idx="381">
                  <c:v>9.6558000000000005E-2</c:v>
                </c:pt>
                <c:pt idx="382">
                  <c:v>9.8382999999999998E-2</c:v>
                </c:pt>
                <c:pt idx="383">
                  <c:v>0.10279000000000001</c:v>
                </c:pt>
                <c:pt idx="384">
                  <c:v>0.10485999999999999</c:v>
                </c:pt>
                <c:pt idx="385">
                  <c:v>0.10671</c:v>
                </c:pt>
                <c:pt idx="386">
                  <c:v>0.11073</c:v>
                </c:pt>
                <c:pt idx="387">
                  <c:v>0.11354</c:v>
                </c:pt>
                <c:pt idx="388">
                  <c:v>0.11512</c:v>
                </c:pt>
                <c:pt idx="389">
                  <c:v>0.1196</c:v>
                </c:pt>
                <c:pt idx="390">
                  <c:v>0.12631000000000001</c:v>
                </c:pt>
                <c:pt idx="391">
                  <c:v>0.13322999999999999</c:v>
                </c:pt>
                <c:pt idx="392">
                  <c:v>0.13804</c:v>
                </c:pt>
                <c:pt idx="393">
                  <c:v>0.14102000000000001</c:v>
                </c:pt>
                <c:pt idx="394">
                  <c:v>0.14581</c:v>
                </c:pt>
                <c:pt idx="395">
                  <c:v>0.15334</c:v>
                </c:pt>
                <c:pt idx="396">
                  <c:v>0.16372</c:v>
                </c:pt>
                <c:pt idx="397">
                  <c:v>0.17605999999999999</c:v>
                </c:pt>
                <c:pt idx="398">
                  <c:v>0.19009000000000001</c:v>
                </c:pt>
                <c:pt idx="399">
                  <c:v>0.20831</c:v>
                </c:pt>
                <c:pt idx="400">
                  <c:v>0.23504</c:v>
                </c:pt>
                <c:pt idx="401">
                  <c:v>0.26983000000000001</c:v>
                </c:pt>
                <c:pt idx="402">
                  <c:v>0.30909999999999999</c:v>
                </c:pt>
                <c:pt idx="403">
                  <c:v>0.35782999999999998</c:v>
                </c:pt>
                <c:pt idx="404">
                  <c:v>0.41963</c:v>
                </c:pt>
                <c:pt idx="405">
                  <c:v>0.48560999999999999</c:v>
                </c:pt>
                <c:pt idx="406">
                  <c:v>0.56015999999999999</c:v>
                </c:pt>
                <c:pt idx="407">
                  <c:v>0.60326000000000002</c:v>
                </c:pt>
                <c:pt idx="408">
                  <c:v>0.55644000000000005</c:v>
                </c:pt>
                <c:pt idx="409">
                  <c:v>0.45129999999999998</c:v>
                </c:pt>
                <c:pt idx="410">
                  <c:v>0.35061999999999999</c:v>
                </c:pt>
                <c:pt idx="411">
                  <c:v>0.27966000000000002</c:v>
                </c:pt>
                <c:pt idx="412">
                  <c:v>0.23960999999999999</c:v>
                </c:pt>
                <c:pt idx="413">
                  <c:v>0.22502</c:v>
                </c:pt>
                <c:pt idx="414">
                  <c:v>0.22333</c:v>
                </c:pt>
                <c:pt idx="415">
                  <c:v>0.21287</c:v>
                </c:pt>
                <c:pt idx="416">
                  <c:v>0.18597</c:v>
                </c:pt>
                <c:pt idx="417">
                  <c:v>0.15804000000000001</c:v>
                </c:pt>
                <c:pt idx="418">
                  <c:v>0.14177999999999999</c:v>
                </c:pt>
                <c:pt idx="419">
                  <c:v>0.13408</c:v>
                </c:pt>
                <c:pt idx="420">
                  <c:v>0.13053999999999999</c:v>
                </c:pt>
                <c:pt idx="421">
                  <c:v>0.12775</c:v>
                </c:pt>
                <c:pt idx="422">
                  <c:v>0.11808</c:v>
                </c:pt>
                <c:pt idx="423">
                  <c:v>9.5786999999999997E-2</c:v>
                </c:pt>
                <c:pt idx="424">
                  <c:v>7.3828000000000005E-2</c:v>
                </c:pt>
                <c:pt idx="425">
                  <c:v>5.6772000000000003E-2</c:v>
                </c:pt>
                <c:pt idx="426">
                  <c:v>4.5482000000000002E-2</c:v>
                </c:pt>
                <c:pt idx="427">
                  <c:v>4.3423000000000003E-2</c:v>
                </c:pt>
                <c:pt idx="428">
                  <c:v>4.7995000000000003E-2</c:v>
                </c:pt>
                <c:pt idx="429">
                  <c:v>5.7077999999999997E-2</c:v>
                </c:pt>
                <c:pt idx="430">
                  <c:v>7.0849999999999996E-2</c:v>
                </c:pt>
                <c:pt idx="431">
                  <c:v>8.9386999999999994E-2</c:v>
                </c:pt>
                <c:pt idx="432">
                  <c:v>0.10592</c:v>
                </c:pt>
                <c:pt idx="433">
                  <c:v>0.10732</c:v>
                </c:pt>
                <c:pt idx="434">
                  <c:v>0.10398</c:v>
                </c:pt>
                <c:pt idx="435">
                  <c:v>0.10357</c:v>
                </c:pt>
                <c:pt idx="436">
                  <c:v>9.6283999999999995E-2</c:v>
                </c:pt>
                <c:pt idx="437">
                  <c:v>8.9047000000000001E-2</c:v>
                </c:pt>
                <c:pt idx="438">
                  <c:v>8.8547000000000001E-2</c:v>
                </c:pt>
                <c:pt idx="439">
                  <c:v>9.2599000000000001E-2</c:v>
                </c:pt>
                <c:pt idx="440">
                  <c:v>9.5804E-2</c:v>
                </c:pt>
                <c:pt idx="441">
                  <c:v>0.10748000000000001</c:v>
                </c:pt>
                <c:pt idx="442">
                  <c:v>0.13855999999999999</c:v>
                </c:pt>
                <c:pt idx="443">
                  <c:v>0.20111000000000001</c:v>
                </c:pt>
                <c:pt idx="444">
                  <c:v>0.27550000000000002</c:v>
                </c:pt>
                <c:pt idx="445">
                  <c:v>0.30327999999999999</c:v>
                </c:pt>
                <c:pt idx="446">
                  <c:v>0.24923999999999999</c:v>
                </c:pt>
                <c:pt idx="447">
                  <c:v>0.14383000000000001</c:v>
                </c:pt>
                <c:pt idx="448">
                  <c:v>0.11441999999999999</c:v>
                </c:pt>
                <c:pt idx="449">
                  <c:v>0.21374000000000001</c:v>
                </c:pt>
                <c:pt idx="450">
                  <c:v>0.30185000000000001</c:v>
                </c:pt>
                <c:pt idx="451">
                  <c:v>0.36671999999999999</c:v>
                </c:pt>
                <c:pt idx="452">
                  <c:v>0.42577999999999999</c:v>
                </c:pt>
                <c:pt idx="453">
                  <c:v>0.46410000000000001</c:v>
                </c:pt>
                <c:pt idx="454">
                  <c:v>0.43783</c:v>
                </c:pt>
                <c:pt idx="455">
                  <c:v>0.35805999999999999</c:v>
                </c:pt>
                <c:pt idx="456">
                  <c:v>0.27461999999999998</c:v>
                </c:pt>
                <c:pt idx="457">
                  <c:v>0.2092</c:v>
                </c:pt>
                <c:pt idx="458">
                  <c:v>0.17410999999999999</c:v>
                </c:pt>
                <c:pt idx="459">
                  <c:v>0.16728000000000001</c:v>
                </c:pt>
                <c:pt idx="460">
                  <c:v>0.18246999999999999</c:v>
                </c:pt>
                <c:pt idx="461">
                  <c:v>0.22328000000000001</c:v>
                </c:pt>
                <c:pt idx="462">
                  <c:v>0.27099000000000001</c:v>
                </c:pt>
                <c:pt idx="463">
                  <c:v>0.30053999999999997</c:v>
                </c:pt>
                <c:pt idx="464">
                  <c:v>0.3095</c:v>
                </c:pt>
                <c:pt idx="465">
                  <c:v>0.31235000000000002</c:v>
                </c:pt>
                <c:pt idx="466">
                  <c:v>0.31731999999999999</c:v>
                </c:pt>
                <c:pt idx="467">
                  <c:v>0.32063999999999998</c:v>
                </c:pt>
                <c:pt idx="468">
                  <c:v>0.31380000000000002</c:v>
                </c:pt>
                <c:pt idx="469">
                  <c:v>0.27823999999999999</c:v>
                </c:pt>
                <c:pt idx="470">
                  <c:v>0.21351999999999999</c:v>
                </c:pt>
                <c:pt idx="471">
                  <c:v>0.15357999999999999</c:v>
                </c:pt>
                <c:pt idx="472">
                  <c:v>0.1116</c:v>
                </c:pt>
                <c:pt idx="473">
                  <c:v>8.3559999999999995E-2</c:v>
                </c:pt>
                <c:pt idx="474">
                  <c:v>6.4420000000000005E-2</c:v>
                </c:pt>
                <c:pt idx="475">
                  <c:v>5.0791000000000003E-2</c:v>
                </c:pt>
                <c:pt idx="476">
                  <c:v>4.0002000000000003E-2</c:v>
                </c:pt>
                <c:pt idx="477">
                  <c:v>2.9642999999999999E-2</c:v>
                </c:pt>
                <c:pt idx="478">
                  <c:v>1.9258000000000001E-2</c:v>
                </c:pt>
                <c:pt idx="479">
                  <c:v>1.1462999999999999E-2</c:v>
                </c:pt>
                <c:pt idx="480">
                  <c:v>7.2731999999999996E-3</c:v>
                </c:pt>
                <c:pt idx="481">
                  <c:v>5.2424000000000004E-3</c:v>
                </c:pt>
                <c:pt idx="482">
                  <c:v>3.9547000000000002E-3</c:v>
                </c:pt>
                <c:pt idx="483">
                  <c:v>2.8988E-3</c:v>
                </c:pt>
                <c:pt idx="484">
                  <c:v>2.1633999999999998E-3</c:v>
                </c:pt>
                <c:pt idx="485">
                  <c:v>2.0095E-3</c:v>
                </c:pt>
                <c:pt idx="486">
                  <c:v>2.4933999999999998E-3</c:v>
                </c:pt>
                <c:pt idx="487">
                  <c:v>3.6289E-3</c:v>
                </c:pt>
                <c:pt idx="488">
                  <c:v>5.7581999999999998E-3</c:v>
                </c:pt>
                <c:pt idx="489">
                  <c:v>9.1327999999999999E-3</c:v>
                </c:pt>
                <c:pt idx="490">
                  <c:v>1.3448999999999999E-2</c:v>
                </c:pt>
                <c:pt idx="491">
                  <c:v>1.7781999999999999E-2</c:v>
                </c:pt>
                <c:pt idx="492">
                  <c:v>1.9872999999999998E-2</c:v>
                </c:pt>
                <c:pt idx="493">
                  <c:v>1.8835000000000001E-2</c:v>
                </c:pt>
                <c:pt idx="494">
                  <c:v>1.6596E-2</c:v>
                </c:pt>
                <c:pt idx="495">
                  <c:v>1.409E-2</c:v>
                </c:pt>
                <c:pt idx="496">
                  <c:v>1.0874999999999999E-2</c:v>
                </c:pt>
                <c:pt idx="497">
                  <c:v>7.4539000000000003E-3</c:v>
                </c:pt>
                <c:pt idx="498">
                  <c:v>4.9398999999999997E-3</c:v>
                </c:pt>
                <c:pt idx="499">
                  <c:v>3.3213000000000001E-3</c:v>
                </c:pt>
              </c:numCache>
            </c:numRef>
          </c:yVal>
          <c:smooth val="1"/>
          <c:extLst>
            <c:ext xmlns:c16="http://schemas.microsoft.com/office/drawing/2014/chart" uri="{C3380CC4-5D6E-409C-BE32-E72D297353CC}">
              <c16:uniqueId val="{00000001-B062-4451-9F88-F24648177186}"/>
            </c:ext>
          </c:extLst>
        </c:ser>
        <c:ser>
          <c:idx val="5"/>
          <c:order val="2"/>
          <c:tx>
            <c:v>Lower Baffle - Z Response</c:v>
          </c:tx>
          <c:spPr>
            <a:ln w="12700" cap="rnd">
              <a:solidFill>
                <a:schemeClr val="accent2">
                  <a:lumMod val="40000"/>
                  <a:lumOff val="60000"/>
                </a:schemeClr>
              </a:solidFill>
              <a:round/>
            </a:ln>
            <a:effectLst/>
          </c:spPr>
          <c:marker>
            <c:symbol val="none"/>
          </c:marker>
          <c:xVal>
            <c:numRef>
              <c:f>'Z Excitation (BeamPipe Axis)'!$A$3:$A$502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'Z Excitation (BeamPipe Axis)'!$G$3:$G$502</c:f>
              <c:numCache>
                <c:formatCode>0.00E+00</c:formatCode>
                <c:ptCount val="500"/>
                <c:pt idx="0">
                  <c:v>1</c:v>
                </c:pt>
                <c:pt idx="1">
                  <c:v>1.0001</c:v>
                </c:pt>
                <c:pt idx="2">
                  <c:v>1.0002</c:v>
                </c:pt>
                <c:pt idx="3">
                  <c:v>1.0003</c:v>
                </c:pt>
                <c:pt idx="4">
                  <c:v>1.0004999999999999</c:v>
                </c:pt>
                <c:pt idx="5">
                  <c:v>1.0006999999999999</c:v>
                </c:pt>
                <c:pt idx="6">
                  <c:v>1.0008999999999999</c:v>
                </c:pt>
                <c:pt idx="7">
                  <c:v>1.0012000000000001</c:v>
                </c:pt>
                <c:pt idx="8">
                  <c:v>1.0016</c:v>
                </c:pt>
                <c:pt idx="9">
                  <c:v>1.0019</c:v>
                </c:pt>
                <c:pt idx="10">
                  <c:v>1.0023</c:v>
                </c:pt>
                <c:pt idx="11">
                  <c:v>1.0026999999999999</c:v>
                </c:pt>
                <c:pt idx="12">
                  <c:v>1.0032000000000001</c:v>
                </c:pt>
                <c:pt idx="13">
                  <c:v>1.0037</c:v>
                </c:pt>
                <c:pt idx="14">
                  <c:v>1.0043</c:v>
                </c:pt>
                <c:pt idx="15">
                  <c:v>1.0047999999999999</c:v>
                </c:pt>
                <c:pt idx="16">
                  <c:v>1.0055000000000001</c:v>
                </c:pt>
                <c:pt idx="17">
                  <c:v>1.0061</c:v>
                </c:pt>
                <c:pt idx="18">
                  <c:v>1.0067999999999999</c:v>
                </c:pt>
                <c:pt idx="19">
                  <c:v>1.0076000000000001</c:v>
                </c:pt>
                <c:pt idx="20">
                  <c:v>1.0083</c:v>
                </c:pt>
                <c:pt idx="21">
                  <c:v>1.0091000000000001</c:v>
                </c:pt>
                <c:pt idx="22">
                  <c:v>1.01</c:v>
                </c:pt>
                <c:pt idx="23">
                  <c:v>1.0107999999999999</c:v>
                </c:pt>
                <c:pt idx="24">
                  <c:v>1.0117</c:v>
                </c:pt>
                <c:pt idx="25">
                  <c:v>1.0126999999999999</c:v>
                </c:pt>
                <c:pt idx="26">
                  <c:v>1.0137</c:v>
                </c:pt>
                <c:pt idx="27">
                  <c:v>1.0145999999999999</c:v>
                </c:pt>
                <c:pt idx="28">
                  <c:v>1.0156000000000001</c:v>
                </c:pt>
                <c:pt idx="29">
                  <c:v>1.0167999999999999</c:v>
                </c:pt>
                <c:pt idx="30">
                  <c:v>1.018</c:v>
                </c:pt>
                <c:pt idx="31">
                  <c:v>1.0190999999999999</c:v>
                </c:pt>
                <c:pt idx="32">
                  <c:v>1.0202</c:v>
                </c:pt>
                <c:pt idx="33">
                  <c:v>1.0214000000000001</c:v>
                </c:pt>
                <c:pt idx="34">
                  <c:v>1.0226</c:v>
                </c:pt>
                <c:pt idx="35">
                  <c:v>1.0238</c:v>
                </c:pt>
                <c:pt idx="36">
                  <c:v>1.0249999999999999</c:v>
                </c:pt>
                <c:pt idx="37">
                  <c:v>1.0262</c:v>
                </c:pt>
                <c:pt idx="38">
                  <c:v>1.0271999999999999</c:v>
                </c:pt>
                <c:pt idx="39">
                  <c:v>1.0288999999999999</c:v>
                </c:pt>
                <c:pt idx="40">
                  <c:v>1.0293000000000001</c:v>
                </c:pt>
                <c:pt idx="41">
                  <c:v>1.03</c:v>
                </c:pt>
                <c:pt idx="42">
                  <c:v>1.0297000000000001</c:v>
                </c:pt>
                <c:pt idx="43">
                  <c:v>1.0253000000000001</c:v>
                </c:pt>
                <c:pt idx="44">
                  <c:v>1.0370999999999999</c:v>
                </c:pt>
                <c:pt idx="45">
                  <c:v>1.022</c:v>
                </c:pt>
                <c:pt idx="46">
                  <c:v>1.0575000000000001</c:v>
                </c:pt>
                <c:pt idx="47">
                  <c:v>1.0499000000000001</c:v>
                </c:pt>
                <c:pt idx="48">
                  <c:v>1.0472999999999999</c:v>
                </c:pt>
                <c:pt idx="49">
                  <c:v>1.0455000000000001</c:v>
                </c:pt>
                <c:pt idx="50">
                  <c:v>1.0586</c:v>
                </c:pt>
                <c:pt idx="51">
                  <c:v>1.0575000000000001</c:v>
                </c:pt>
                <c:pt idx="52">
                  <c:v>1.0582</c:v>
                </c:pt>
                <c:pt idx="53">
                  <c:v>1.0595000000000001</c:v>
                </c:pt>
                <c:pt idx="54">
                  <c:v>1.0610999999999999</c:v>
                </c:pt>
                <c:pt idx="55">
                  <c:v>1.0628</c:v>
                </c:pt>
                <c:pt idx="56">
                  <c:v>1.0645</c:v>
                </c:pt>
                <c:pt idx="57">
                  <c:v>1.0663</c:v>
                </c:pt>
                <c:pt idx="58">
                  <c:v>1.0685</c:v>
                </c:pt>
                <c:pt idx="59">
                  <c:v>1.0703</c:v>
                </c:pt>
                <c:pt idx="60">
                  <c:v>1.0709</c:v>
                </c:pt>
                <c:pt idx="61">
                  <c:v>1.0772999999999999</c:v>
                </c:pt>
                <c:pt idx="62">
                  <c:v>1.0781000000000001</c:v>
                </c:pt>
                <c:pt idx="63">
                  <c:v>1.0799000000000001</c:v>
                </c:pt>
                <c:pt idx="64">
                  <c:v>1.0819000000000001</c:v>
                </c:pt>
                <c:pt idx="65">
                  <c:v>1.0840000000000001</c:v>
                </c:pt>
                <c:pt idx="66">
                  <c:v>1.0862000000000001</c:v>
                </c:pt>
                <c:pt idx="67">
                  <c:v>1.0883</c:v>
                </c:pt>
                <c:pt idx="68">
                  <c:v>1.0904</c:v>
                </c:pt>
                <c:pt idx="69">
                  <c:v>1.0924</c:v>
                </c:pt>
                <c:pt idx="70">
                  <c:v>1.0938000000000001</c:v>
                </c:pt>
                <c:pt idx="71">
                  <c:v>1.099</c:v>
                </c:pt>
                <c:pt idx="72">
                  <c:v>1.1005</c:v>
                </c:pt>
                <c:pt idx="73">
                  <c:v>1.1026</c:v>
                </c:pt>
                <c:pt idx="74">
                  <c:v>1.1047</c:v>
                </c:pt>
                <c:pt idx="75">
                  <c:v>1.1068</c:v>
                </c:pt>
                <c:pt idx="76">
                  <c:v>1.109</c:v>
                </c:pt>
                <c:pt idx="77">
                  <c:v>1.1112</c:v>
                </c:pt>
                <c:pt idx="78">
                  <c:v>1.1133</c:v>
                </c:pt>
                <c:pt idx="79">
                  <c:v>1.1153</c:v>
                </c:pt>
                <c:pt idx="80">
                  <c:v>1.1173</c:v>
                </c:pt>
                <c:pt idx="81">
                  <c:v>1.1192</c:v>
                </c:pt>
                <c:pt idx="82">
                  <c:v>1.1211</c:v>
                </c:pt>
                <c:pt idx="83">
                  <c:v>1.1229</c:v>
                </c:pt>
                <c:pt idx="84">
                  <c:v>1.1246</c:v>
                </c:pt>
                <c:pt idx="85">
                  <c:v>1.1262000000000001</c:v>
                </c:pt>
                <c:pt idx="86">
                  <c:v>1.1275999999999999</c:v>
                </c:pt>
                <c:pt idx="87">
                  <c:v>1.129</c:v>
                </c:pt>
                <c:pt idx="88">
                  <c:v>1.1302000000000001</c:v>
                </c:pt>
                <c:pt idx="89">
                  <c:v>1.1313</c:v>
                </c:pt>
                <c:pt idx="90">
                  <c:v>1.1323000000000001</c:v>
                </c:pt>
                <c:pt idx="91">
                  <c:v>1.1337999999999999</c:v>
                </c:pt>
                <c:pt idx="92">
                  <c:v>1.1307</c:v>
                </c:pt>
                <c:pt idx="93">
                  <c:v>1.1301000000000001</c:v>
                </c:pt>
                <c:pt idx="94">
                  <c:v>1.1302000000000001</c:v>
                </c:pt>
                <c:pt idx="95">
                  <c:v>1.1297999999999999</c:v>
                </c:pt>
                <c:pt idx="96">
                  <c:v>1.1288</c:v>
                </c:pt>
                <c:pt idx="97">
                  <c:v>1.1272</c:v>
                </c:pt>
                <c:pt idx="98">
                  <c:v>1.1251</c:v>
                </c:pt>
                <c:pt idx="99">
                  <c:v>1.1224000000000001</c:v>
                </c:pt>
                <c:pt idx="100">
                  <c:v>1.1189</c:v>
                </c:pt>
                <c:pt idx="101" formatCode="General">
                  <c:v>1.1144000000000001</c:v>
                </c:pt>
                <c:pt idx="102" formatCode="General">
                  <c:v>1.1083000000000001</c:v>
                </c:pt>
                <c:pt idx="103" formatCode="General">
                  <c:v>1.1116999999999999</c:v>
                </c:pt>
                <c:pt idx="104" formatCode="General">
                  <c:v>1.1065</c:v>
                </c:pt>
                <c:pt idx="105" formatCode="General">
                  <c:v>1.0967</c:v>
                </c:pt>
                <c:pt idx="106" formatCode="General">
                  <c:v>1.0844</c:v>
                </c:pt>
                <c:pt idx="107" formatCode="General">
                  <c:v>1.0778000000000001</c:v>
                </c:pt>
                <c:pt idx="108" formatCode="General">
                  <c:v>1.0714999999999999</c:v>
                </c:pt>
                <c:pt idx="109" formatCode="General">
                  <c:v>1.0685</c:v>
                </c:pt>
                <c:pt idx="110">
                  <c:v>1.0826</c:v>
                </c:pt>
                <c:pt idx="111">
                  <c:v>1.0256000000000001</c:v>
                </c:pt>
                <c:pt idx="112">
                  <c:v>0.87995000000000001</c:v>
                </c:pt>
                <c:pt idx="113">
                  <c:v>0.88200000000000001</c:v>
                </c:pt>
                <c:pt idx="114">
                  <c:v>0.86587999999999998</c:v>
                </c:pt>
                <c:pt idx="115">
                  <c:v>0.83699000000000001</c:v>
                </c:pt>
                <c:pt idx="116">
                  <c:v>0.79883000000000004</c:v>
                </c:pt>
                <c:pt idx="117">
                  <c:v>0.75194000000000005</c:v>
                </c:pt>
                <c:pt idx="118">
                  <c:v>0.69596999999999998</c:v>
                </c:pt>
                <c:pt idx="119">
                  <c:v>0.62966</c:v>
                </c:pt>
                <c:pt idx="120">
                  <c:v>0.55123999999999995</c:v>
                </c:pt>
                <c:pt idx="121">
                  <c:v>0.45876</c:v>
                </c:pt>
                <c:pt idx="122">
                  <c:v>0.35019</c:v>
                </c:pt>
                <c:pt idx="123">
                  <c:v>0.22622999999999999</c:v>
                </c:pt>
                <c:pt idx="124">
                  <c:v>0.12103</c:v>
                </c:pt>
                <c:pt idx="125">
                  <c:v>0.21182000000000001</c:v>
                </c:pt>
                <c:pt idx="126" formatCode="General">
                  <c:v>0.44209999999999999</c:v>
                </c:pt>
                <c:pt idx="127" formatCode="General">
                  <c:v>0.76005999999999996</c:v>
                </c:pt>
                <c:pt idx="128">
                  <c:v>1.1659999999999999</c:v>
                </c:pt>
                <c:pt idx="129" formatCode="General">
                  <c:v>1.7038</c:v>
                </c:pt>
                <c:pt idx="130" formatCode="General">
                  <c:v>2.4399000000000002</c:v>
                </c:pt>
                <c:pt idx="131" formatCode="General">
                  <c:v>3.4906000000000001</c:v>
                </c:pt>
                <c:pt idx="132" formatCode="General">
                  <c:v>5.0674000000000001</c:v>
                </c:pt>
                <c:pt idx="133" formatCode="General">
                  <c:v>7.7857000000000003</c:v>
                </c:pt>
                <c:pt idx="134" formatCode="General">
                  <c:v>11.853</c:v>
                </c:pt>
                <c:pt idx="135" formatCode="General">
                  <c:v>16.129000000000001</c:v>
                </c:pt>
                <c:pt idx="136" formatCode="General">
                  <c:v>36.298999999999999</c:v>
                </c:pt>
                <c:pt idx="137" formatCode="General">
                  <c:v>49.841000000000001</c:v>
                </c:pt>
                <c:pt idx="138" formatCode="General">
                  <c:v>28.951000000000001</c:v>
                </c:pt>
                <c:pt idx="139" formatCode="General">
                  <c:v>20.344999999999999</c:v>
                </c:pt>
                <c:pt idx="140" formatCode="General">
                  <c:v>16.422999999999998</c:v>
                </c:pt>
                <c:pt idx="141" formatCode="General">
                  <c:v>14.334</c:v>
                </c:pt>
                <c:pt idx="142" formatCode="General">
                  <c:v>13.025</c:v>
                </c:pt>
                <c:pt idx="143" formatCode="General">
                  <c:v>12.286</c:v>
                </c:pt>
                <c:pt idx="144" formatCode="General">
                  <c:v>11.972</c:v>
                </c:pt>
                <c:pt idx="145" formatCode="General">
                  <c:v>11.926</c:v>
                </c:pt>
                <c:pt idx="146" formatCode="General">
                  <c:v>12.135999999999999</c:v>
                </c:pt>
                <c:pt idx="147" formatCode="General">
                  <c:v>12.643000000000001</c:v>
                </c:pt>
                <c:pt idx="148" formatCode="General">
                  <c:v>13.446999999999999</c:v>
                </c:pt>
                <c:pt idx="149" formatCode="General">
                  <c:v>13.782</c:v>
                </c:pt>
                <c:pt idx="150" formatCode="General">
                  <c:v>15.032</c:v>
                </c:pt>
                <c:pt idx="151" formatCode="General">
                  <c:v>15.38</c:v>
                </c:pt>
                <c:pt idx="152" formatCode="General">
                  <c:v>16.914000000000001</c:v>
                </c:pt>
                <c:pt idx="153" formatCode="General">
                  <c:v>18.177</c:v>
                </c:pt>
                <c:pt idx="154" formatCode="General">
                  <c:v>22.158000000000001</c:v>
                </c:pt>
                <c:pt idx="155" formatCode="General">
                  <c:v>30.198</c:v>
                </c:pt>
                <c:pt idx="156" formatCode="General">
                  <c:v>47.91</c:v>
                </c:pt>
                <c:pt idx="157" formatCode="General">
                  <c:v>75.248000000000005</c:v>
                </c:pt>
                <c:pt idx="158" formatCode="General">
                  <c:v>49.314</c:v>
                </c:pt>
                <c:pt idx="159" formatCode="General">
                  <c:v>27.783999999999999</c:v>
                </c:pt>
                <c:pt idx="160">
                  <c:v>18.433</c:v>
                </c:pt>
                <c:pt idx="161">
                  <c:v>13.577</c:v>
                </c:pt>
                <c:pt idx="162">
                  <c:v>10.678000000000001</c:v>
                </c:pt>
                <c:pt idx="163">
                  <c:v>8.8686000000000007</c:v>
                </c:pt>
                <c:pt idx="164">
                  <c:v>7.6120000000000001</c:v>
                </c:pt>
                <c:pt idx="165">
                  <c:v>4.9501999999999997</c:v>
                </c:pt>
                <c:pt idx="166">
                  <c:v>3.6585000000000001</c:v>
                </c:pt>
                <c:pt idx="167">
                  <c:v>3.0476000000000001</c:v>
                </c:pt>
                <c:pt idx="168">
                  <c:v>2.4213</c:v>
                </c:pt>
                <c:pt idx="169">
                  <c:v>2.1358999999999999</c:v>
                </c:pt>
                <c:pt idx="170">
                  <c:v>1.8615999999999999</c:v>
                </c:pt>
                <c:pt idx="171">
                  <c:v>1.5972</c:v>
                </c:pt>
                <c:pt idx="172">
                  <c:v>1.3441000000000001</c:v>
                </c:pt>
                <c:pt idx="173">
                  <c:v>1.1201000000000001</c:v>
                </c:pt>
                <c:pt idx="174">
                  <c:v>0.92201999999999995</c:v>
                </c:pt>
                <c:pt idx="175">
                  <c:v>0.73848000000000003</c:v>
                </c:pt>
                <c:pt idx="176">
                  <c:v>0.56433</c:v>
                </c:pt>
                <c:pt idx="177">
                  <c:v>0.42121999999999998</c:v>
                </c:pt>
                <c:pt idx="178">
                  <c:v>0.35942000000000002</c:v>
                </c:pt>
                <c:pt idx="179">
                  <c:v>0.22978000000000001</c:v>
                </c:pt>
                <c:pt idx="180">
                  <c:v>0.12834000000000001</c:v>
                </c:pt>
                <c:pt idx="181">
                  <c:v>0.13389999999999999</c:v>
                </c:pt>
                <c:pt idx="182">
                  <c:v>0.21740000000000001</c:v>
                </c:pt>
                <c:pt idx="183">
                  <c:v>0.31490000000000001</c:v>
                </c:pt>
                <c:pt idx="184">
                  <c:v>0.41219</c:v>
                </c:pt>
                <c:pt idx="185">
                  <c:v>0.50619999999999998</c:v>
                </c:pt>
                <c:pt idx="186">
                  <c:v>0.59713000000000005</c:v>
                </c:pt>
                <c:pt idx="187">
                  <c:v>0.68523999999999996</c:v>
                </c:pt>
                <c:pt idx="188">
                  <c:v>0.77081</c:v>
                </c:pt>
                <c:pt idx="189">
                  <c:v>0.85421999999999998</c:v>
                </c:pt>
                <c:pt idx="190">
                  <c:v>0.93598000000000003</c:v>
                </c:pt>
                <c:pt idx="191">
                  <c:v>1.0167999999999999</c:v>
                </c:pt>
                <c:pt idx="192">
                  <c:v>1.0962000000000001</c:v>
                </c:pt>
                <c:pt idx="193">
                  <c:v>1.1747000000000001</c:v>
                </c:pt>
                <c:pt idx="194">
                  <c:v>1.2528999999999999</c:v>
                </c:pt>
                <c:pt idx="195">
                  <c:v>1.3306</c:v>
                </c:pt>
                <c:pt idx="196">
                  <c:v>1.4083000000000001</c:v>
                </c:pt>
                <c:pt idx="197">
                  <c:v>1.4873000000000001</c:v>
                </c:pt>
                <c:pt idx="198">
                  <c:v>1.5671999999999999</c:v>
                </c:pt>
                <c:pt idx="199">
                  <c:v>1.6484000000000001</c:v>
                </c:pt>
                <c:pt idx="200">
                  <c:v>1.7315</c:v>
                </c:pt>
                <c:pt idx="201">
                  <c:v>1.8168</c:v>
                </c:pt>
                <c:pt idx="202">
                  <c:v>1.905</c:v>
                </c:pt>
                <c:pt idx="203">
                  <c:v>1.9970000000000001</c:v>
                </c:pt>
                <c:pt idx="204">
                  <c:v>2.0939000000000001</c:v>
                </c:pt>
                <c:pt idx="205">
                  <c:v>2.1968000000000001</c:v>
                </c:pt>
                <c:pt idx="206">
                  <c:v>2.3081</c:v>
                </c:pt>
                <c:pt idx="207">
                  <c:v>2.4306999999999999</c:v>
                </c:pt>
                <c:pt idx="208">
                  <c:v>2.5701000000000001</c:v>
                </c:pt>
                <c:pt idx="209">
                  <c:v>2.7357</c:v>
                </c:pt>
                <c:pt idx="210">
                  <c:v>2.944</c:v>
                </c:pt>
                <c:pt idx="211">
                  <c:v>3.1999</c:v>
                </c:pt>
                <c:pt idx="212">
                  <c:v>3.121</c:v>
                </c:pt>
                <c:pt idx="213">
                  <c:v>2.7033999999999998</c:v>
                </c:pt>
                <c:pt idx="214">
                  <c:v>2.9205000000000001</c:v>
                </c:pt>
                <c:pt idx="215">
                  <c:v>3.2324000000000002</c:v>
                </c:pt>
                <c:pt idx="216">
                  <c:v>3.2584</c:v>
                </c:pt>
                <c:pt idx="217">
                  <c:v>2.6421999999999999</c:v>
                </c:pt>
                <c:pt idx="218">
                  <c:v>2.6703999999999999</c:v>
                </c:pt>
                <c:pt idx="219">
                  <c:v>2.9165999999999999</c:v>
                </c:pt>
                <c:pt idx="220">
                  <c:v>3.1545000000000001</c:v>
                </c:pt>
                <c:pt idx="221">
                  <c:v>3.3776000000000002</c:v>
                </c:pt>
                <c:pt idx="222">
                  <c:v>3.5943999999999998</c:v>
                </c:pt>
                <c:pt idx="223">
                  <c:v>3.8115000000000001</c:v>
                </c:pt>
                <c:pt idx="224">
                  <c:v>4.0339</c:v>
                </c:pt>
                <c:pt idx="225">
                  <c:v>4.2678000000000003</c:v>
                </c:pt>
                <c:pt idx="226">
                  <c:v>4.5151000000000003</c:v>
                </c:pt>
                <c:pt idx="227">
                  <c:v>4.7796000000000003</c:v>
                </c:pt>
                <c:pt idx="228">
                  <c:v>5.0655999999999999</c:v>
                </c:pt>
                <c:pt idx="229">
                  <c:v>5.3776000000000002</c:v>
                </c:pt>
                <c:pt idx="230">
                  <c:v>5.7207999999999997</c:v>
                </c:pt>
                <c:pt idx="231">
                  <c:v>6.1018999999999997</c:v>
                </c:pt>
                <c:pt idx="232">
                  <c:v>6.5290999999999997</c:v>
                </c:pt>
                <c:pt idx="233">
                  <c:v>7.0128000000000004</c:v>
                </c:pt>
                <c:pt idx="234">
                  <c:v>7.5669000000000004</c:v>
                </c:pt>
                <c:pt idx="235">
                  <c:v>8.2105999999999995</c:v>
                </c:pt>
                <c:pt idx="236">
                  <c:v>8.9704999999999995</c:v>
                </c:pt>
                <c:pt idx="237">
                  <c:v>9.8861000000000008</c:v>
                </c:pt>
                <c:pt idx="238">
                  <c:v>11.018000000000001</c:v>
                </c:pt>
                <c:pt idx="239">
                  <c:v>12.468</c:v>
                </c:pt>
                <c:pt idx="240">
                  <c:v>14.409000000000001</c:v>
                </c:pt>
                <c:pt idx="241">
                  <c:v>17.155999999999999</c:v>
                </c:pt>
                <c:pt idx="242">
                  <c:v>21.074999999999999</c:v>
                </c:pt>
                <c:pt idx="243">
                  <c:v>23.888000000000002</c:v>
                </c:pt>
                <c:pt idx="244">
                  <c:v>17.395</c:v>
                </c:pt>
                <c:pt idx="245">
                  <c:v>14.143000000000001</c:v>
                </c:pt>
                <c:pt idx="246">
                  <c:v>17.824999999999999</c:v>
                </c:pt>
                <c:pt idx="247">
                  <c:v>24.945</c:v>
                </c:pt>
                <c:pt idx="248" formatCode="General">
                  <c:v>36.014000000000003</c:v>
                </c:pt>
                <c:pt idx="249" formatCode="General">
                  <c:v>53.271000000000001</c:v>
                </c:pt>
                <c:pt idx="250" formatCode="General">
                  <c:v>73.453000000000003</c:v>
                </c:pt>
                <c:pt idx="251" formatCode="General">
                  <c:v>63.625</c:v>
                </c:pt>
                <c:pt idx="252" formatCode="General">
                  <c:v>44.006</c:v>
                </c:pt>
                <c:pt idx="253" formatCode="General">
                  <c:v>31.957999999999998</c:v>
                </c:pt>
                <c:pt idx="254" formatCode="General">
                  <c:v>24.719000000000001</c:v>
                </c:pt>
                <c:pt idx="255" formatCode="General">
                  <c:v>19.971</c:v>
                </c:pt>
                <c:pt idx="256" formatCode="General">
                  <c:v>16.584</c:v>
                </c:pt>
                <c:pt idx="257" formatCode="General">
                  <c:v>14.342000000000001</c:v>
                </c:pt>
                <c:pt idx="258" formatCode="General">
                  <c:v>13.58</c:v>
                </c:pt>
                <c:pt idx="259" formatCode="General">
                  <c:v>12.948</c:v>
                </c:pt>
                <c:pt idx="260" formatCode="General">
                  <c:v>11.997</c:v>
                </c:pt>
                <c:pt idx="261">
                  <c:v>10.829000000000001</c:v>
                </c:pt>
                <c:pt idx="262">
                  <c:v>9.9491999999999994</c:v>
                </c:pt>
                <c:pt idx="263">
                  <c:v>9.3978999999999999</c:v>
                </c:pt>
                <c:pt idx="264">
                  <c:v>8.8992000000000004</c:v>
                </c:pt>
                <c:pt idx="265">
                  <c:v>8.3271999999999995</c:v>
                </c:pt>
                <c:pt idx="266">
                  <c:v>7.7656999999999998</c:v>
                </c:pt>
                <c:pt idx="267">
                  <c:v>7.2790999999999997</c:v>
                </c:pt>
                <c:pt idx="268">
                  <c:v>6.8582000000000001</c:v>
                </c:pt>
                <c:pt idx="269">
                  <c:v>6.4893999999999998</c:v>
                </c:pt>
                <c:pt idx="270">
                  <c:v>6.1626000000000003</c:v>
                </c:pt>
                <c:pt idx="271">
                  <c:v>5.8703000000000003</c:v>
                </c:pt>
                <c:pt idx="272">
                  <c:v>5.6067</c:v>
                </c:pt>
                <c:pt idx="273">
                  <c:v>5.3676000000000004</c:v>
                </c:pt>
                <c:pt idx="274">
                  <c:v>5.1494999999999997</c:v>
                </c:pt>
                <c:pt idx="275">
                  <c:v>4.9497</c:v>
                </c:pt>
                <c:pt idx="276">
                  <c:v>4.7660999999999998</c:v>
                </c:pt>
                <c:pt idx="277">
                  <c:v>4.5967000000000002</c:v>
                </c:pt>
                <c:pt idx="278">
                  <c:v>4.4401000000000002</c:v>
                </c:pt>
                <c:pt idx="279">
                  <c:v>4.2949000000000002</c:v>
                </c:pt>
                <c:pt idx="280">
                  <c:v>4.1601999999999997</c:v>
                </c:pt>
                <c:pt idx="281">
                  <c:v>4.0350999999999999</c:v>
                </c:pt>
                <c:pt idx="282">
                  <c:v>3.9188000000000001</c:v>
                </c:pt>
                <c:pt idx="283">
                  <c:v>3.8113999999999999</c:v>
                </c:pt>
                <c:pt idx="284">
                  <c:v>3.7170000000000001</c:v>
                </c:pt>
                <c:pt idx="285">
                  <c:v>3.6627999999999998</c:v>
                </c:pt>
                <c:pt idx="286">
                  <c:v>3.6671999999999998</c:v>
                </c:pt>
                <c:pt idx="287">
                  <c:v>3.6459999999999999</c:v>
                </c:pt>
                <c:pt idx="288">
                  <c:v>3.6282999999999999</c:v>
                </c:pt>
                <c:pt idx="289">
                  <c:v>3.6475</c:v>
                </c:pt>
                <c:pt idx="290">
                  <c:v>3.6903000000000001</c:v>
                </c:pt>
                <c:pt idx="291">
                  <c:v>3.5295999999999998</c:v>
                </c:pt>
                <c:pt idx="292">
                  <c:v>2.6844999999999999</c:v>
                </c:pt>
                <c:pt idx="293">
                  <c:v>1.9181999999999999</c:v>
                </c:pt>
                <c:pt idx="294">
                  <c:v>1.1526000000000001</c:v>
                </c:pt>
                <c:pt idx="295">
                  <c:v>1.0474000000000001</c:v>
                </c:pt>
                <c:pt idx="296">
                  <c:v>1.9305000000000001</c:v>
                </c:pt>
                <c:pt idx="297">
                  <c:v>2.3178000000000001</c:v>
                </c:pt>
                <c:pt idx="298">
                  <c:v>2.1873</c:v>
                </c:pt>
                <c:pt idx="299">
                  <c:v>2.0998000000000001</c:v>
                </c:pt>
                <c:pt idx="300">
                  <c:v>2.4931000000000001</c:v>
                </c:pt>
                <c:pt idx="301">
                  <c:v>3.0278</c:v>
                </c:pt>
                <c:pt idx="302">
                  <c:v>2.9807999999999999</c:v>
                </c:pt>
                <c:pt idx="303">
                  <c:v>2.7757999999999998</c:v>
                </c:pt>
                <c:pt idx="304">
                  <c:v>2.653</c:v>
                </c:pt>
                <c:pt idx="305">
                  <c:v>2.5807000000000002</c:v>
                </c:pt>
                <c:pt idx="306">
                  <c:v>2.4582999999999999</c:v>
                </c:pt>
                <c:pt idx="307">
                  <c:v>2.3294999999999999</c:v>
                </c:pt>
                <c:pt idx="308">
                  <c:v>2.2092000000000001</c:v>
                </c:pt>
                <c:pt idx="309">
                  <c:v>2.0941000000000001</c:v>
                </c:pt>
                <c:pt idx="310">
                  <c:v>1.9786999999999999</c:v>
                </c:pt>
                <c:pt idx="311">
                  <c:v>1.8577999999999999</c:v>
                </c:pt>
                <c:pt idx="312">
                  <c:v>1.7262</c:v>
                </c:pt>
                <c:pt idx="313">
                  <c:v>1.58</c:v>
                </c:pt>
                <c:pt idx="314">
                  <c:v>1.4253</c:v>
                </c:pt>
                <c:pt idx="315">
                  <c:v>1.3216000000000001</c:v>
                </c:pt>
                <c:pt idx="316">
                  <c:v>1.5264</c:v>
                </c:pt>
                <c:pt idx="317">
                  <c:v>2.4626000000000001</c:v>
                </c:pt>
                <c:pt idx="318">
                  <c:v>3.6450999999999998</c:v>
                </c:pt>
                <c:pt idx="319">
                  <c:v>3.8098000000000001</c:v>
                </c:pt>
                <c:pt idx="320">
                  <c:v>3.4809999999999999</c:v>
                </c:pt>
                <c:pt idx="321">
                  <c:v>3.1711999999999998</c:v>
                </c:pt>
                <c:pt idx="322">
                  <c:v>2.9396</c:v>
                </c:pt>
                <c:pt idx="323">
                  <c:v>2.7669000000000001</c:v>
                </c:pt>
                <c:pt idx="324">
                  <c:v>2.6335999999999999</c:v>
                </c:pt>
                <c:pt idx="325">
                  <c:v>2.5270000000000001</c:v>
                </c:pt>
                <c:pt idx="326">
                  <c:v>2.4390000000000001</c:v>
                </c:pt>
                <c:pt idx="327">
                  <c:v>2.3643999999999998</c:v>
                </c:pt>
                <c:pt idx="328">
                  <c:v>2.2999000000000001</c:v>
                </c:pt>
                <c:pt idx="329">
                  <c:v>2.2433000000000001</c:v>
                </c:pt>
                <c:pt idx="330">
                  <c:v>2.1930999999999998</c:v>
                </c:pt>
                <c:pt idx="331">
                  <c:v>2.1456</c:v>
                </c:pt>
                <c:pt idx="332">
                  <c:v>2.0949</c:v>
                </c:pt>
                <c:pt idx="333">
                  <c:v>2.0386000000000002</c:v>
                </c:pt>
                <c:pt idx="334">
                  <c:v>1.99</c:v>
                </c:pt>
                <c:pt idx="335">
                  <c:v>1.9479</c:v>
                </c:pt>
                <c:pt idx="336">
                  <c:v>1.91</c:v>
                </c:pt>
                <c:pt idx="337">
                  <c:v>1.8829</c:v>
                </c:pt>
                <c:pt idx="338">
                  <c:v>1.9075</c:v>
                </c:pt>
                <c:pt idx="339">
                  <c:v>1.9938</c:v>
                </c:pt>
                <c:pt idx="340">
                  <c:v>2.0143</c:v>
                </c:pt>
                <c:pt idx="341">
                  <c:v>1.9845999999999999</c:v>
                </c:pt>
                <c:pt idx="342">
                  <c:v>1.9487000000000001</c:v>
                </c:pt>
                <c:pt idx="343">
                  <c:v>1.9164000000000001</c:v>
                </c:pt>
                <c:pt idx="344">
                  <c:v>1.8883000000000001</c:v>
                </c:pt>
                <c:pt idx="345">
                  <c:v>1.8645</c:v>
                </c:pt>
                <c:pt idx="346">
                  <c:v>1.8458000000000001</c:v>
                </c:pt>
                <c:pt idx="347">
                  <c:v>1.8294999999999999</c:v>
                </c:pt>
                <c:pt idx="348">
                  <c:v>1.8129</c:v>
                </c:pt>
                <c:pt idx="349">
                  <c:v>1.7965</c:v>
                </c:pt>
                <c:pt idx="350">
                  <c:v>1.7773000000000001</c:v>
                </c:pt>
                <c:pt idx="351">
                  <c:v>1.75</c:v>
                </c:pt>
                <c:pt idx="352">
                  <c:v>1.7258</c:v>
                </c:pt>
                <c:pt idx="353">
                  <c:v>1.7109000000000001</c:v>
                </c:pt>
                <c:pt idx="354">
                  <c:v>1.7003999999999999</c:v>
                </c:pt>
                <c:pt idx="355">
                  <c:v>1.6914</c:v>
                </c:pt>
                <c:pt idx="356">
                  <c:v>1.6828000000000001</c:v>
                </c:pt>
                <c:pt idx="357">
                  <c:v>1.6736</c:v>
                </c:pt>
                <c:pt idx="358">
                  <c:v>1.6611</c:v>
                </c:pt>
                <c:pt idx="359">
                  <c:v>1.641</c:v>
                </c:pt>
                <c:pt idx="360">
                  <c:v>1.6169</c:v>
                </c:pt>
                <c:pt idx="361">
                  <c:v>1.6020000000000001</c:v>
                </c:pt>
                <c:pt idx="362">
                  <c:v>1.5933999999999999</c:v>
                </c:pt>
                <c:pt idx="363">
                  <c:v>1.5871999999999999</c:v>
                </c:pt>
                <c:pt idx="364">
                  <c:v>1.5813999999999999</c:v>
                </c:pt>
                <c:pt idx="365">
                  <c:v>1.5753999999999999</c:v>
                </c:pt>
                <c:pt idx="366">
                  <c:v>1.5691999999999999</c:v>
                </c:pt>
                <c:pt idx="367">
                  <c:v>1.5631999999999999</c:v>
                </c:pt>
                <c:pt idx="368">
                  <c:v>1.5580000000000001</c:v>
                </c:pt>
                <c:pt idx="369">
                  <c:v>1.5531999999999999</c:v>
                </c:pt>
                <c:pt idx="370">
                  <c:v>1.5472999999999999</c:v>
                </c:pt>
                <c:pt idx="371">
                  <c:v>1.5399</c:v>
                </c:pt>
                <c:pt idx="372">
                  <c:v>1.5333000000000001</c:v>
                </c:pt>
                <c:pt idx="373">
                  <c:v>1.5289999999999999</c:v>
                </c:pt>
                <c:pt idx="374">
                  <c:v>1.5269999999999999</c:v>
                </c:pt>
                <c:pt idx="375">
                  <c:v>1.5258</c:v>
                </c:pt>
                <c:pt idx="376">
                  <c:v>1.5251999999999999</c:v>
                </c:pt>
                <c:pt idx="377">
                  <c:v>1.5264</c:v>
                </c:pt>
                <c:pt idx="378">
                  <c:v>1.5303</c:v>
                </c:pt>
                <c:pt idx="379">
                  <c:v>1.5348999999999999</c:v>
                </c:pt>
                <c:pt idx="380">
                  <c:v>1.5374000000000001</c:v>
                </c:pt>
                <c:pt idx="381">
                  <c:v>1.5389999999999999</c:v>
                </c:pt>
                <c:pt idx="382">
                  <c:v>1.5447</c:v>
                </c:pt>
                <c:pt idx="383">
                  <c:v>1.5548</c:v>
                </c:pt>
                <c:pt idx="384">
                  <c:v>1.5683</c:v>
                </c:pt>
                <c:pt idx="385">
                  <c:v>1.5822000000000001</c:v>
                </c:pt>
                <c:pt idx="386">
                  <c:v>1.5833999999999999</c:v>
                </c:pt>
                <c:pt idx="387">
                  <c:v>1.5392999999999999</c:v>
                </c:pt>
                <c:pt idx="388">
                  <c:v>1.4704999999999999</c:v>
                </c:pt>
                <c:pt idx="389">
                  <c:v>1.4509000000000001</c:v>
                </c:pt>
                <c:pt idx="390">
                  <c:v>1.4639</c:v>
                </c:pt>
                <c:pt idx="391">
                  <c:v>1.4745999999999999</c:v>
                </c:pt>
                <c:pt idx="392">
                  <c:v>1.4530000000000001</c:v>
                </c:pt>
                <c:pt idx="393">
                  <c:v>1.4134</c:v>
                </c:pt>
                <c:pt idx="394">
                  <c:v>1.4059999999999999</c:v>
                </c:pt>
                <c:pt idx="395">
                  <c:v>1.4197</c:v>
                </c:pt>
                <c:pt idx="396">
                  <c:v>1.4386000000000001</c:v>
                </c:pt>
                <c:pt idx="397">
                  <c:v>1.4610000000000001</c:v>
                </c:pt>
                <c:pt idx="398">
                  <c:v>1.4871000000000001</c:v>
                </c:pt>
                <c:pt idx="399">
                  <c:v>1.5206999999999999</c:v>
                </c:pt>
                <c:pt idx="400">
                  <c:v>1.5685</c:v>
                </c:pt>
                <c:pt idx="401">
                  <c:v>1.6238999999999999</c:v>
                </c:pt>
                <c:pt idx="402">
                  <c:v>1.6759999999999999</c:v>
                </c:pt>
                <c:pt idx="403">
                  <c:v>1.7181999999999999</c:v>
                </c:pt>
                <c:pt idx="404" formatCode="General">
                  <c:v>1.7073</c:v>
                </c:pt>
                <c:pt idx="405" formatCode="General">
                  <c:v>1.5912999999999999</c:v>
                </c:pt>
                <c:pt idx="406" formatCode="General">
                  <c:v>1.4501999999999999</c:v>
                </c:pt>
                <c:pt idx="407">
                  <c:v>1.3120000000000001</c:v>
                </c:pt>
                <c:pt idx="408">
                  <c:v>1.2269000000000001</c:v>
                </c:pt>
                <c:pt idx="409">
                  <c:v>1.2337</c:v>
                </c:pt>
                <c:pt idx="410">
                  <c:v>1.2745</c:v>
                </c:pt>
                <c:pt idx="411">
                  <c:v>1.3225</c:v>
                </c:pt>
                <c:pt idx="412">
                  <c:v>1.3742000000000001</c:v>
                </c:pt>
                <c:pt idx="413">
                  <c:v>1.4231</c:v>
                </c:pt>
                <c:pt idx="414">
                  <c:v>1.4484999999999999</c:v>
                </c:pt>
                <c:pt idx="415">
                  <c:v>1.4632000000000001</c:v>
                </c:pt>
                <c:pt idx="416">
                  <c:v>1.4944</c:v>
                </c:pt>
                <c:pt idx="417">
                  <c:v>1.5391999999999999</c:v>
                </c:pt>
                <c:pt idx="418">
                  <c:v>1.5931999999999999</c:v>
                </c:pt>
                <c:pt idx="419">
                  <c:v>1.6552</c:v>
                </c:pt>
                <c:pt idx="420">
                  <c:v>1.7236</c:v>
                </c:pt>
                <c:pt idx="421">
                  <c:v>1.7886</c:v>
                </c:pt>
                <c:pt idx="422">
                  <c:v>1.8098000000000001</c:v>
                </c:pt>
                <c:pt idx="423">
                  <c:v>1.7317</c:v>
                </c:pt>
                <c:pt idx="424">
                  <c:v>1.6308</c:v>
                </c:pt>
                <c:pt idx="425" formatCode="General">
                  <c:v>1.6231</c:v>
                </c:pt>
                <c:pt idx="426" formatCode="General">
                  <c:v>1.6949000000000001</c:v>
                </c:pt>
                <c:pt idx="427">
                  <c:v>1.8096000000000001</c:v>
                </c:pt>
                <c:pt idx="428">
                  <c:v>1.9540999999999999</c:v>
                </c:pt>
                <c:pt idx="429">
                  <c:v>2.1307999999999998</c:v>
                </c:pt>
                <c:pt idx="430" formatCode="General">
                  <c:v>2.3408000000000002</c:v>
                </c:pt>
                <c:pt idx="431" formatCode="General">
                  <c:v>2.5545</c:v>
                </c:pt>
                <c:pt idx="432" formatCode="General">
                  <c:v>2.6482000000000001</c:v>
                </c:pt>
                <c:pt idx="433" formatCode="General">
                  <c:v>2.4792000000000001</c:v>
                </c:pt>
                <c:pt idx="434" formatCode="General">
                  <c:v>2.1248999999999998</c:v>
                </c:pt>
                <c:pt idx="435" formatCode="General">
                  <c:v>1.6691</c:v>
                </c:pt>
                <c:pt idx="436">
                  <c:v>1.2666999999999999</c:v>
                </c:pt>
                <c:pt idx="437">
                  <c:v>1.1017999999999999</c:v>
                </c:pt>
                <c:pt idx="438">
                  <c:v>1.1156999999999999</c:v>
                </c:pt>
                <c:pt idx="439">
                  <c:v>1.1860999999999999</c:v>
                </c:pt>
                <c:pt idx="440">
                  <c:v>1.3051999999999999</c:v>
                </c:pt>
                <c:pt idx="441" formatCode="General">
                  <c:v>1.4792000000000001</c:v>
                </c:pt>
                <c:pt idx="442" formatCode="General">
                  <c:v>1.6640999999999999</c:v>
                </c:pt>
                <c:pt idx="443" formatCode="General">
                  <c:v>1.8201000000000001</c:v>
                </c:pt>
                <c:pt idx="444" formatCode="General">
                  <c:v>1.9538</c:v>
                </c:pt>
                <c:pt idx="445">
                  <c:v>2.0756999999999999</c:v>
                </c:pt>
                <c:pt idx="446" formatCode="General">
                  <c:v>2.1469</c:v>
                </c:pt>
                <c:pt idx="447" formatCode="General">
                  <c:v>2.2355</c:v>
                </c:pt>
                <c:pt idx="448" formatCode="General">
                  <c:v>2.3348</c:v>
                </c:pt>
                <c:pt idx="449" formatCode="General">
                  <c:v>2.1608999999999998</c:v>
                </c:pt>
                <c:pt idx="450" formatCode="General">
                  <c:v>1.7070000000000001</c:v>
                </c:pt>
                <c:pt idx="451">
                  <c:v>1.2935000000000001</c:v>
                </c:pt>
                <c:pt idx="452">
                  <c:v>1.079</c:v>
                </c:pt>
                <c:pt idx="453">
                  <c:v>1.0286</c:v>
                </c:pt>
                <c:pt idx="454">
                  <c:v>1.008</c:v>
                </c:pt>
                <c:pt idx="455" formatCode="General">
                  <c:v>0.95330999999999999</c:v>
                </c:pt>
                <c:pt idx="456" formatCode="General">
                  <c:v>0.80667999999999995</c:v>
                </c:pt>
                <c:pt idx="457" formatCode="General">
                  <c:v>0.57094999999999996</c:v>
                </c:pt>
                <c:pt idx="458" formatCode="General">
                  <c:v>0.38013999999999998</c:v>
                </c:pt>
                <c:pt idx="459" formatCode="General">
                  <c:v>0.33312999999999998</c:v>
                </c:pt>
                <c:pt idx="460" formatCode="General">
                  <c:v>0.39840999999999999</c:v>
                </c:pt>
                <c:pt idx="461" formatCode="General">
                  <c:v>0.46773999999999999</c:v>
                </c:pt>
                <c:pt idx="462">
                  <c:v>0.46893000000000001</c:v>
                </c:pt>
                <c:pt idx="463">
                  <c:v>0.47006999999999999</c:v>
                </c:pt>
                <c:pt idx="464">
                  <c:v>0.52790000000000004</c:v>
                </c:pt>
                <c:pt idx="465">
                  <c:v>0.63443000000000005</c:v>
                </c:pt>
                <c:pt idx="466">
                  <c:v>0.77746999999999999</c:v>
                </c:pt>
                <c:pt idx="467" formatCode="General">
                  <c:v>0.94535000000000002</c:v>
                </c:pt>
                <c:pt idx="468" formatCode="General">
                  <c:v>1.1039000000000001</c:v>
                </c:pt>
                <c:pt idx="469" formatCode="General">
                  <c:v>1.1760999999999999</c:v>
                </c:pt>
                <c:pt idx="470">
                  <c:v>1.0712999999999999</c:v>
                </c:pt>
                <c:pt idx="471">
                  <c:v>0.84814999999999996</c:v>
                </c:pt>
                <c:pt idx="472">
                  <c:v>0.63302999999999998</c:v>
                </c:pt>
                <c:pt idx="473">
                  <c:v>0.46682000000000001</c:v>
                </c:pt>
                <c:pt idx="474">
                  <c:v>0.34410000000000002</c:v>
                </c:pt>
                <c:pt idx="475">
                  <c:v>0.25296999999999997</c:v>
                </c:pt>
                <c:pt idx="476">
                  <c:v>0.18479000000000001</c:v>
                </c:pt>
                <c:pt idx="477">
                  <c:v>0.13481000000000001</c:v>
                </c:pt>
                <c:pt idx="478">
                  <c:v>0.10173</c:v>
                </c:pt>
                <c:pt idx="479">
                  <c:v>8.6098999999999995E-2</c:v>
                </c:pt>
                <c:pt idx="480">
                  <c:v>8.6065000000000003E-2</c:v>
                </c:pt>
                <c:pt idx="481">
                  <c:v>9.5787999999999998E-2</c:v>
                </c:pt>
                <c:pt idx="482">
                  <c:v>0.1096</c:v>
                </c:pt>
                <c:pt idx="483">
                  <c:v>0.1242</c:v>
                </c:pt>
                <c:pt idx="484">
                  <c:v>0.13816000000000001</c:v>
                </c:pt>
                <c:pt idx="485">
                  <c:v>0.15121000000000001</c:v>
                </c:pt>
                <c:pt idx="486">
                  <c:v>0.1633</c:v>
                </c:pt>
                <c:pt idx="487">
                  <c:v>0.17430000000000001</c:v>
                </c:pt>
                <c:pt idx="488">
                  <c:v>0.18417</c:v>
                </c:pt>
                <c:pt idx="489">
                  <c:v>0.19292999999999999</c:v>
                </c:pt>
                <c:pt idx="490">
                  <c:v>0.20044999999999999</c:v>
                </c:pt>
                <c:pt idx="491">
                  <c:v>0.20616999999999999</c:v>
                </c:pt>
                <c:pt idx="492">
                  <c:v>0.20891000000000001</c:v>
                </c:pt>
                <c:pt idx="493">
                  <c:v>0.20807</c:v>
                </c:pt>
                <c:pt idx="494">
                  <c:v>0.20537</c:v>
                </c:pt>
                <c:pt idx="495">
                  <c:v>0.20372000000000001</c:v>
                </c:pt>
                <c:pt idx="496">
                  <c:v>0.2031</c:v>
                </c:pt>
                <c:pt idx="497">
                  <c:v>0.20204</c:v>
                </c:pt>
                <c:pt idx="498">
                  <c:v>0.19964999999999999</c:v>
                </c:pt>
                <c:pt idx="499">
                  <c:v>0.19564999999999999</c:v>
                </c:pt>
              </c:numCache>
            </c:numRef>
          </c:yVal>
          <c:smooth val="1"/>
          <c:extLst>
            <c:ext xmlns:c16="http://schemas.microsoft.com/office/drawing/2014/chart" uri="{C3380CC4-5D6E-409C-BE32-E72D297353CC}">
              <c16:uniqueId val="{00000002-B062-4451-9F88-F24648177186}"/>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EnvelopeET_1064</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EnvelopeET_1064!$A$1:$A$1024</c:f>
              <c:numCache>
                <c:formatCode>0.00E+00</c:formatCode>
                <c:ptCount val="1024"/>
                <c:pt idx="0">
                  <c:v>4.8803108140703197E-2</c:v>
                </c:pt>
                <c:pt idx="1">
                  <c:v>9.7606216281406394E-2</c:v>
                </c:pt>
                <c:pt idx="2">
                  <c:v>0.14640932442210899</c:v>
                </c:pt>
                <c:pt idx="3">
                  <c:v>0.19521243256281201</c:v>
                </c:pt>
                <c:pt idx="4">
                  <c:v>0.244015540703516</c:v>
                </c:pt>
                <c:pt idx="5">
                  <c:v>0.29281864884421899</c:v>
                </c:pt>
                <c:pt idx="6">
                  <c:v>0.34162175698492198</c:v>
                </c:pt>
                <c:pt idx="7">
                  <c:v>0.39042486512562502</c:v>
                </c:pt>
                <c:pt idx="8">
                  <c:v>0.43922797326632801</c:v>
                </c:pt>
                <c:pt idx="9">
                  <c:v>0.488031081407032</c:v>
                </c:pt>
                <c:pt idx="10">
                  <c:v>0.53683418954773499</c:v>
                </c:pt>
                <c:pt idx="11">
                  <c:v>0.58563729768843797</c:v>
                </c:pt>
                <c:pt idx="12">
                  <c:v>0.63444040582914096</c:v>
                </c:pt>
                <c:pt idx="13">
                  <c:v>0.68324351396984495</c:v>
                </c:pt>
                <c:pt idx="14">
                  <c:v>0.73204662211054805</c:v>
                </c:pt>
                <c:pt idx="15">
                  <c:v>0.78084973025125104</c:v>
                </c:pt>
                <c:pt idx="16">
                  <c:v>0.82965283839195403</c:v>
                </c:pt>
                <c:pt idx="17">
                  <c:v>0.87845594653265702</c:v>
                </c:pt>
                <c:pt idx="18">
                  <c:v>0.92725905467336101</c:v>
                </c:pt>
                <c:pt idx="19">
                  <c:v>0.97606216281406399</c:v>
                </c:pt>
                <c:pt idx="20">
                  <c:v>1.0248652709547601</c:v>
                </c:pt>
                <c:pt idx="21">
                  <c:v>1.07366837909547</c:v>
                </c:pt>
                <c:pt idx="22">
                  <c:v>1.1224714872361701</c:v>
                </c:pt>
                <c:pt idx="23">
                  <c:v>1.17127459537687</c:v>
                </c:pt>
                <c:pt idx="24">
                  <c:v>1.22007770351758</c:v>
                </c:pt>
                <c:pt idx="25">
                  <c:v>1.2688808116582799</c:v>
                </c:pt>
                <c:pt idx="26">
                  <c:v>1.31768391979898</c:v>
                </c:pt>
                <c:pt idx="27">
                  <c:v>1.3664870279396899</c:v>
                </c:pt>
                <c:pt idx="28">
                  <c:v>1.41529013608039</c:v>
                </c:pt>
                <c:pt idx="29">
                  <c:v>1.4640932442210901</c:v>
                </c:pt>
                <c:pt idx="30">
                  <c:v>1.51289635236179</c:v>
                </c:pt>
                <c:pt idx="31">
                  <c:v>1.5616994605025001</c:v>
                </c:pt>
                <c:pt idx="32">
                  <c:v>1.6105025686432</c:v>
                </c:pt>
                <c:pt idx="33">
                  <c:v>1.6593056767839001</c:v>
                </c:pt>
                <c:pt idx="34">
                  <c:v>1.7081087849246099</c:v>
                </c:pt>
                <c:pt idx="35">
                  <c:v>1.75691189306531</c:v>
                </c:pt>
                <c:pt idx="36">
                  <c:v>1.8057150012060099</c:v>
                </c:pt>
                <c:pt idx="37">
                  <c:v>1.85451810934672</c:v>
                </c:pt>
                <c:pt idx="38">
                  <c:v>1.9033212174874199</c:v>
                </c:pt>
                <c:pt idx="39">
                  <c:v>1.95212432562812</c:v>
                </c:pt>
                <c:pt idx="40">
                  <c:v>2.0009274337688301</c:v>
                </c:pt>
                <c:pt idx="41">
                  <c:v>2.04973054190953</c:v>
                </c:pt>
                <c:pt idx="42">
                  <c:v>2.0985336500502298</c:v>
                </c:pt>
                <c:pt idx="43">
                  <c:v>2.1473367581909399</c:v>
                </c:pt>
                <c:pt idx="44">
                  <c:v>2.1961398663316398</c:v>
                </c:pt>
                <c:pt idx="45">
                  <c:v>2.2449429744723401</c:v>
                </c:pt>
                <c:pt idx="46">
                  <c:v>2.2937460826130498</c:v>
                </c:pt>
                <c:pt idx="47">
                  <c:v>2.3425491907537501</c:v>
                </c:pt>
                <c:pt idx="48">
                  <c:v>2.39135229889445</c:v>
                </c:pt>
                <c:pt idx="49">
                  <c:v>2.4401554070351601</c:v>
                </c:pt>
                <c:pt idx="50">
                  <c:v>2.48895851517586</c:v>
                </c:pt>
                <c:pt idx="51">
                  <c:v>2.5377616233165599</c:v>
                </c:pt>
                <c:pt idx="52">
                  <c:v>2.5865647314572699</c:v>
                </c:pt>
                <c:pt idx="53">
                  <c:v>2.6353678395979698</c:v>
                </c:pt>
                <c:pt idx="54">
                  <c:v>2.6841709477386702</c:v>
                </c:pt>
                <c:pt idx="55">
                  <c:v>2.7329740558793798</c:v>
                </c:pt>
                <c:pt idx="56">
                  <c:v>2.7817771640200801</c:v>
                </c:pt>
                <c:pt idx="57">
                  <c:v>2.83058027216078</c:v>
                </c:pt>
                <c:pt idx="58">
                  <c:v>2.8793833803014799</c:v>
                </c:pt>
                <c:pt idx="59">
                  <c:v>2.92818648844219</c:v>
                </c:pt>
                <c:pt idx="60">
                  <c:v>2.9769895965828899</c:v>
                </c:pt>
                <c:pt idx="61">
                  <c:v>3.0257927047235902</c:v>
                </c:pt>
                <c:pt idx="62">
                  <c:v>3.0745958128642998</c:v>
                </c:pt>
                <c:pt idx="63">
                  <c:v>3.1233989210050002</c:v>
                </c:pt>
                <c:pt idx="64">
                  <c:v>3.1722020291457</c:v>
                </c:pt>
                <c:pt idx="65">
                  <c:v>3.2210051372864101</c:v>
                </c:pt>
                <c:pt idx="66">
                  <c:v>3.26980824542711</c:v>
                </c:pt>
                <c:pt idx="67">
                  <c:v>3.3186113535678099</c:v>
                </c:pt>
                <c:pt idx="68">
                  <c:v>3.36741446170852</c:v>
                </c:pt>
                <c:pt idx="69">
                  <c:v>3.4162175698492199</c:v>
                </c:pt>
                <c:pt idx="70">
                  <c:v>3.4650206779899202</c:v>
                </c:pt>
                <c:pt idx="71">
                  <c:v>3.5138237861306298</c:v>
                </c:pt>
                <c:pt idx="72">
                  <c:v>3.5626268942713302</c:v>
                </c:pt>
                <c:pt idx="73">
                  <c:v>3.61143000241203</c:v>
                </c:pt>
                <c:pt idx="74">
                  <c:v>3.6602331105527401</c:v>
                </c:pt>
                <c:pt idx="75">
                  <c:v>3.70903621869344</c:v>
                </c:pt>
                <c:pt idx="76">
                  <c:v>3.7578393268341399</c:v>
                </c:pt>
                <c:pt idx="77">
                  <c:v>3.80664243497485</c:v>
                </c:pt>
                <c:pt idx="78">
                  <c:v>3.8554455431155499</c:v>
                </c:pt>
                <c:pt idx="79">
                  <c:v>3.9042486512562502</c:v>
                </c:pt>
                <c:pt idx="80">
                  <c:v>3.9530517593969599</c:v>
                </c:pt>
                <c:pt idx="81">
                  <c:v>4.0018548675376602</c:v>
                </c:pt>
                <c:pt idx="82">
                  <c:v>4.0506579756783596</c:v>
                </c:pt>
                <c:pt idx="83">
                  <c:v>4.0994610838190697</c:v>
                </c:pt>
                <c:pt idx="84">
                  <c:v>4.14826419195977</c:v>
                </c:pt>
                <c:pt idx="85">
                  <c:v>4.1970673001004704</c:v>
                </c:pt>
                <c:pt idx="86">
                  <c:v>4.2458704082411698</c:v>
                </c:pt>
                <c:pt idx="87">
                  <c:v>4.2946735163818799</c:v>
                </c:pt>
                <c:pt idx="88">
                  <c:v>4.3434766245225802</c:v>
                </c:pt>
                <c:pt idx="89">
                  <c:v>4.3922797326632796</c:v>
                </c:pt>
                <c:pt idx="90">
                  <c:v>4.4410828408039897</c:v>
                </c:pt>
                <c:pt idx="91">
                  <c:v>4.4898859489446901</c:v>
                </c:pt>
                <c:pt idx="92">
                  <c:v>4.5386890570853904</c:v>
                </c:pt>
                <c:pt idx="93">
                  <c:v>4.5874921652260996</c:v>
                </c:pt>
                <c:pt idx="94">
                  <c:v>4.6362952733667999</c:v>
                </c:pt>
                <c:pt idx="95">
                  <c:v>4.6850983815075002</c:v>
                </c:pt>
                <c:pt idx="96">
                  <c:v>4.7339014896482103</c:v>
                </c:pt>
                <c:pt idx="97">
                  <c:v>4.7827045977889098</c:v>
                </c:pt>
                <c:pt idx="98">
                  <c:v>4.8315077059296101</c:v>
                </c:pt>
                <c:pt idx="99">
                  <c:v>4.8803108140703202</c:v>
                </c:pt>
                <c:pt idx="100">
                  <c:v>4.9291139222110196</c:v>
                </c:pt>
                <c:pt idx="101">
                  <c:v>4.97791703035172</c:v>
                </c:pt>
                <c:pt idx="102">
                  <c:v>5.02672013849243</c:v>
                </c:pt>
                <c:pt idx="103">
                  <c:v>5.0755232466331304</c:v>
                </c:pt>
                <c:pt idx="104">
                  <c:v>5.1243263547738298</c:v>
                </c:pt>
                <c:pt idx="105">
                  <c:v>5.1731294629145399</c:v>
                </c:pt>
                <c:pt idx="106">
                  <c:v>5.2219325710552402</c:v>
                </c:pt>
                <c:pt idx="107">
                  <c:v>5.2707356791959397</c:v>
                </c:pt>
                <c:pt idx="108">
                  <c:v>5.3195387873366498</c:v>
                </c:pt>
                <c:pt idx="109">
                  <c:v>5.3683418954773501</c:v>
                </c:pt>
                <c:pt idx="110">
                  <c:v>5.4171450036180504</c:v>
                </c:pt>
                <c:pt idx="111">
                  <c:v>5.4659481117587596</c:v>
                </c:pt>
                <c:pt idx="112">
                  <c:v>5.5147512198994599</c:v>
                </c:pt>
                <c:pt idx="113">
                  <c:v>5.5635543280401603</c:v>
                </c:pt>
                <c:pt idx="114">
                  <c:v>5.6123574361808704</c:v>
                </c:pt>
                <c:pt idx="115">
                  <c:v>5.6611605443215698</c:v>
                </c:pt>
                <c:pt idx="116">
                  <c:v>5.7099636524622701</c:v>
                </c:pt>
                <c:pt idx="117">
                  <c:v>5.7587667606029704</c:v>
                </c:pt>
                <c:pt idx="118">
                  <c:v>5.8075698687436796</c:v>
                </c:pt>
                <c:pt idx="119">
                  <c:v>5.85637297688438</c:v>
                </c:pt>
                <c:pt idx="120">
                  <c:v>5.9051760850250803</c:v>
                </c:pt>
                <c:pt idx="121">
                  <c:v>5.9539791931657904</c:v>
                </c:pt>
                <c:pt idx="122">
                  <c:v>6.0027823013064898</c:v>
                </c:pt>
                <c:pt idx="123">
                  <c:v>6.0515854094471901</c:v>
                </c:pt>
                <c:pt idx="124">
                  <c:v>6.1003885175879002</c:v>
                </c:pt>
                <c:pt idx="125">
                  <c:v>6.1491916257285997</c:v>
                </c:pt>
                <c:pt idx="126">
                  <c:v>6.1979947338693</c:v>
                </c:pt>
                <c:pt idx="127">
                  <c:v>6.2467978420100101</c:v>
                </c:pt>
                <c:pt idx="128">
                  <c:v>6.2956009501507104</c:v>
                </c:pt>
                <c:pt idx="129">
                  <c:v>6.3444040582914099</c:v>
                </c:pt>
                <c:pt idx="130">
                  <c:v>6.3932071664321199</c:v>
                </c:pt>
                <c:pt idx="131">
                  <c:v>6.4420102745728203</c:v>
                </c:pt>
                <c:pt idx="132">
                  <c:v>6.4908133827135197</c:v>
                </c:pt>
                <c:pt idx="133">
                  <c:v>6.5396164908542298</c:v>
                </c:pt>
                <c:pt idx="134">
                  <c:v>6.5884195989949301</c:v>
                </c:pt>
                <c:pt idx="135">
                  <c:v>6.6372227071356296</c:v>
                </c:pt>
                <c:pt idx="136">
                  <c:v>6.6860258152763397</c:v>
                </c:pt>
                <c:pt idx="137">
                  <c:v>6.73482892341704</c:v>
                </c:pt>
                <c:pt idx="138">
                  <c:v>6.7836320315577403</c:v>
                </c:pt>
                <c:pt idx="139">
                  <c:v>6.8324351396984504</c:v>
                </c:pt>
                <c:pt idx="140">
                  <c:v>6.8812382478391498</c:v>
                </c:pt>
                <c:pt idx="141">
                  <c:v>6.9300413559798502</c:v>
                </c:pt>
                <c:pt idx="142">
                  <c:v>6.9788444641205603</c:v>
                </c:pt>
                <c:pt idx="143">
                  <c:v>7.0276475722612597</c:v>
                </c:pt>
                <c:pt idx="144">
                  <c:v>7.07645068040196</c:v>
                </c:pt>
                <c:pt idx="145">
                  <c:v>7.1252537885426701</c:v>
                </c:pt>
                <c:pt idx="146">
                  <c:v>7.1740568966833704</c:v>
                </c:pt>
                <c:pt idx="147">
                  <c:v>7.2228600048240699</c:v>
                </c:pt>
                <c:pt idx="148">
                  <c:v>7.2716631129647702</c:v>
                </c:pt>
                <c:pt idx="149">
                  <c:v>7.3204662211054803</c:v>
                </c:pt>
                <c:pt idx="150">
                  <c:v>7.3692693292461797</c:v>
                </c:pt>
                <c:pt idx="151">
                  <c:v>7.41807243738688</c:v>
                </c:pt>
                <c:pt idx="152">
                  <c:v>7.4668755455275901</c:v>
                </c:pt>
                <c:pt idx="153">
                  <c:v>7.5156786536682896</c:v>
                </c:pt>
                <c:pt idx="154">
                  <c:v>7.5644817618089899</c:v>
                </c:pt>
                <c:pt idx="155">
                  <c:v>7.6132848699497</c:v>
                </c:pt>
                <c:pt idx="156">
                  <c:v>7.6620879780904003</c:v>
                </c:pt>
                <c:pt idx="157">
                  <c:v>7.7108910862310998</c:v>
                </c:pt>
                <c:pt idx="158">
                  <c:v>7.7596941943718098</c:v>
                </c:pt>
                <c:pt idx="159">
                  <c:v>7.8084973025125102</c:v>
                </c:pt>
                <c:pt idx="160">
                  <c:v>7.8573004106532096</c:v>
                </c:pt>
                <c:pt idx="161">
                  <c:v>7.9061035187939197</c:v>
                </c:pt>
                <c:pt idx="162">
                  <c:v>7.95490662693462</c:v>
                </c:pt>
                <c:pt idx="163">
                  <c:v>8.0037097350753204</c:v>
                </c:pt>
                <c:pt idx="164">
                  <c:v>8.0525128432160304</c:v>
                </c:pt>
                <c:pt idx="165">
                  <c:v>8.1013159513567299</c:v>
                </c:pt>
                <c:pt idx="166">
                  <c:v>8.1501190594974293</c:v>
                </c:pt>
                <c:pt idx="167">
                  <c:v>8.1989221676381394</c:v>
                </c:pt>
                <c:pt idx="168">
                  <c:v>8.2477252757788406</c:v>
                </c:pt>
                <c:pt idx="169">
                  <c:v>8.2965283839195401</c:v>
                </c:pt>
                <c:pt idx="170">
                  <c:v>8.3453314920602502</c:v>
                </c:pt>
                <c:pt idx="171">
                  <c:v>8.3941346002009496</c:v>
                </c:pt>
                <c:pt idx="172">
                  <c:v>8.4429377083416508</c:v>
                </c:pt>
                <c:pt idx="173">
                  <c:v>8.4917408164823502</c:v>
                </c:pt>
                <c:pt idx="174">
                  <c:v>8.5405439246230603</c:v>
                </c:pt>
                <c:pt idx="175">
                  <c:v>8.5893470327637598</c:v>
                </c:pt>
                <c:pt idx="176">
                  <c:v>8.6381501409044592</c:v>
                </c:pt>
                <c:pt idx="177">
                  <c:v>8.6869532490451693</c:v>
                </c:pt>
                <c:pt idx="178">
                  <c:v>8.7357563571858705</c:v>
                </c:pt>
                <c:pt idx="179">
                  <c:v>8.7845594653265699</c:v>
                </c:pt>
                <c:pt idx="180">
                  <c:v>8.83336257346728</c:v>
                </c:pt>
                <c:pt idx="181">
                  <c:v>8.8821656816079795</c:v>
                </c:pt>
                <c:pt idx="182">
                  <c:v>8.9309687897486807</c:v>
                </c:pt>
                <c:pt idx="183">
                  <c:v>8.9797718978893908</c:v>
                </c:pt>
                <c:pt idx="184">
                  <c:v>9.0285750060300902</c:v>
                </c:pt>
                <c:pt idx="185">
                  <c:v>9.0773781141707897</c:v>
                </c:pt>
                <c:pt idx="186">
                  <c:v>9.1261812223114998</c:v>
                </c:pt>
                <c:pt idx="187">
                  <c:v>9.1749843304521992</c:v>
                </c:pt>
                <c:pt idx="188">
                  <c:v>9.2237874385929004</c:v>
                </c:pt>
                <c:pt idx="189">
                  <c:v>9.2725905467336105</c:v>
                </c:pt>
                <c:pt idx="190">
                  <c:v>9.3213936548743099</c:v>
                </c:pt>
                <c:pt idx="191">
                  <c:v>9.3701967630150094</c:v>
                </c:pt>
                <c:pt idx="192">
                  <c:v>9.4189998711557195</c:v>
                </c:pt>
                <c:pt idx="193">
                  <c:v>9.4678029792964207</c:v>
                </c:pt>
                <c:pt idx="194">
                  <c:v>9.5166060874371201</c:v>
                </c:pt>
                <c:pt idx="195">
                  <c:v>9.5654091955778302</c:v>
                </c:pt>
                <c:pt idx="196">
                  <c:v>9.6142123037185296</c:v>
                </c:pt>
                <c:pt idx="197">
                  <c:v>9.6630154118592309</c:v>
                </c:pt>
                <c:pt idx="198">
                  <c:v>9.7118185199999392</c:v>
                </c:pt>
                <c:pt idx="199">
                  <c:v>9.7606216281406404</c:v>
                </c:pt>
                <c:pt idx="200">
                  <c:v>9.8094247362813398</c:v>
                </c:pt>
                <c:pt idx="201">
                  <c:v>9.8582278444220393</c:v>
                </c:pt>
                <c:pt idx="202">
                  <c:v>9.9070309525627493</c:v>
                </c:pt>
                <c:pt idx="203">
                  <c:v>9.9558340607034506</c:v>
                </c:pt>
                <c:pt idx="204">
                  <c:v>10.0046371688441</c:v>
                </c:pt>
                <c:pt idx="205">
                  <c:v>10.0534402769848</c:v>
                </c:pt>
                <c:pt idx="206">
                  <c:v>10.102243385125499</c:v>
                </c:pt>
                <c:pt idx="207">
                  <c:v>10.1510464932662</c:v>
                </c:pt>
                <c:pt idx="208">
                  <c:v>10.1998496014069</c:v>
                </c:pt>
                <c:pt idx="209">
                  <c:v>10.248652709547599</c:v>
                </c:pt>
                <c:pt idx="210">
                  <c:v>10.2974558176883</c:v>
                </c:pt>
                <c:pt idx="211">
                  <c:v>10.346258925829</c:v>
                </c:pt>
                <c:pt idx="212">
                  <c:v>10.395062033969699</c:v>
                </c:pt>
                <c:pt idx="213">
                  <c:v>10.443865142110401</c:v>
                </c:pt>
                <c:pt idx="214">
                  <c:v>10.4926682502511</c:v>
                </c:pt>
                <c:pt idx="215">
                  <c:v>10.541471358391799</c:v>
                </c:pt>
                <c:pt idx="216">
                  <c:v>10.590274466532501</c:v>
                </c:pt>
                <c:pt idx="217">
                  <c:v>10.6390775746733</c:v>
                </c:pt>
                <c:pt idx="218">
                  <c:v>10.687880682814001</c:v>
                </c:pt>
                <c:pt idx="219">
                  <c:v>10.7366837909547</c:v>
                </c:pt>
                <c:pt idx="220">
                  <c:v>10.7854868990954</c:v>
                </c:pt>
                <c:pt idx="221">
                  <c:v>10.834290007236101</c:v>
                </c:pt>
                <c:pt idx="222">
                  <c:v>10.8830931153768</c:v>
                </c:pt>
                <c:pt idx="223">
                  <c:v>10.9318962235175</c:v>
                </c:pt>
                <c:pt idx="224">
                  <c:v>10.980699331658199</c:v>
                </c:pt>
                <c:pt idx="225">
                  <c:v>11.0295024397989</c:v>
                </c:pt>
                <c:pt idx="226">
                  <c:v>11.0783055479396</c:v>
                </c:pt>
                <c:pt idx="227">
                  <c:v>11.127108656080299</c:v>
                </c:pt>
                <c:pt idx="228">
                  <c:v>11.175911764221</c:v>
                </c:pt>
                <c:pt idx="229">
                  <c:v>11.2247148723617</c:v>
                </c:pt>
                <c:pt idx="230">
                  <c:v>11.273517980502399</c:v>
                </c:pt>
                <c:pt idx="231">
                  <c:v>11.3223210886431</c:v>
                </c:pt>
                <c:pt idx="232">
                  <c:v>11.3711241967838</c:v>
                </c:pt>
                <c:pt idx="233">
                  <c:v>11.419927304924499</c:v>
                </c:pt>
                <c:pt idx="234">
                  <c:v>11.468730413065201</c:v>
                </c:pt>
                <c:pt idx="235">
                  <c:v>11.5175335212059</c:v>
                </c:pt>
                <c:pt idx="236">
                  <c:v>11.566336629346599</c:v>
                </c:pt>
                <c:pt idx="237">
                  <c:v>11.615139737487301</c:v>
                </c:pt>
                <c:pt idx="238">
                  <c:v>11.663942845628</c:v>
                </c:pt>
                <c:pt idx="239">
                  <c:v>11.7127459537687</c:v>
                </c:pt>
                <c:pt idx="240">
                  <c:v>11.761549061909401</c:v>
                </c:pt>
                <c:pt idx="241">
                  <c:v>11.8103521700501</c:v>
                </c:pt>
                <c:pt idx="242">
                  <c:v>11.8591552781908</c:v>
                </c:pt>
                <c:pt idx="243">
                  <c:v>11.907958386331501</c:v>
                </c:pt>
                <c:pt idx="244">
                  <c:v>11.9567614944722</c:v>
                </c:pt>
                <c:pt idx="245">
                  <c:v>12.0055646026129</c:v>
                </c:pt>
                <c:pt idx="246">
                  <c:v>12.054367710753599</c:v>
                </c:pt>
                <c:pt idx="247">
                  <c:v>12.1031708188943</c:v>
                </c:pt>
                <c:pt idx="248">
                  <c:v>12.151973927035099</c:v>
                </c:pt>
                <c:pt idx="249">
                  <c:v>12.2007770351758</c:v>
                </c:pt>
                <c:pt idx="250">
                  <c:v>12.2495801433165</c:v>
                </c:pt>
                <c:pt idx="251">
                  <c:v>12.298383251457199</c:v>
                </c:pt>
                <c:pt idx="252">
                  <c:v>12.347186359597901</c:v>
                </c:pt>
                <c:pt idx="253">
                  <c:v>12.3959894677386</c:v>
                </c:pt>
                <c:pt idx="254">
                  <c:v>12.444792575879299</c:v>
                </c:pt>
                <c:pt idx="255">
                  <c:v>12.493595684020001</c:v>
                </c:pt>
                <c:pt idx="256">
                  <c:v>12.5423987921607</c:v>
                </c:pt>
                <c:pt idx="257">
                  <c:v>12.5912019003014</c:v>
                </c:pt>
                <c:pt idx="258">
                  <c:v>12.640005008442101</c:v>
                </c:pt>
                <c:pt idx="259">
                  <c:v>12.6888081165828</c:v>
                </c:pt>
                <c:pt idx="260">
                  <c:v>12.7376112247235</c:v>
                </c:pt>
                <c:pt idx="261">
                  <c:v>12.786414332864201</c:v>
                </c:pt>
                <c:pt idx="262">
                  <c:v>12.8352174410049</c:v>
                </c:pt>
                <c:pt idx="263">
                  <c:v>12.8840205491456</c:v>
                </c:pt>
                <c:pt idx="264">
                  <c:v>12.932823657286299</c:v>
                </c:pt>
                <c:pt idx="265">
                  <c:v>12.981626765427</c:v>
                </c:pt>
                <c:pt idx="266">
                  <c:v>13.0304298735677</c:v>
                </c:pt>
                <c:pt idx="267">
                  <c:v>13.079232981708399</c:v>
                </c:pt>
                <c:pt idx="268">
                  <c:v>13.1280360898491</c:v>
                </c:pt>
                <c:pt idx="269">
                  <c:v>13.1768391979898</c:v>
                </c:pt>
                <c:pt idx="270">
                  <c:v>13.225642306130499</c:v>
                </c:pt>
                <c:pt idx="271">
                  <c:v>13.274445414271201</c:v>
                </c:pt>
                <c:pt idx="272">
                  <c:v>13.3232485224119</c:v>
                </c:pt>
                <c:pt idx="273">
                  <c:v>13.372051630552599</c:v>
                </c:pt>
                <c:pt idx="274">
                  <c:v>13.420854738693301</c:v>
                </c:pt>
                <c:pt idx="275">
                  <c:v>13.469657846834</c:v>
                </c:pt>
                <c:pt idx="276">
                  <c:v>13.518460954974699</c:v>
                </c:pt>
                <c:pt idx="277">
                  <c:v>13.567264063115401</c:v>
                </c:pt>
                <c:pt idx="278">
                  <c:v>13.6160671712561</c:v>
                </c:pt>
                <c:pt idx="279">
                  <c:v>13.664870279396901</c:v>
                </c:pt>
                <c:pt idx="280">
                  <c:v>13.7136733875376</c:v>
                </c:pt>
                <c:pt idx="281">
                  <c:v>13.7624764956783</c:v>
                </c:pt>
                <c:pt idx="282">
                  <c:v>13.811279603819001</c:v>
                </c:pt>
                <c:pt idx="283">
                  <c:v>13.8600827119597</c:v>
                </c:pt>
                <c:pt idx="284">
                  <c:v>13.9088858201004</c:v>
                </c:pt>
                <c:pt idx="285">
                  <c:v>13.957688928241099</c:v>
                </c:pt>
                <c:pt idx="286">
                  <c:v>14.0064920363818</c:v>
                </c:pt>
                <c:pt idx="287">
                  <c:v>14.0552951445225</c:v>
                </c:pt>
                <c:pt idx="288">
                  <c:v>14.104098252663199</c:v>
                </c:pt>
                <c:pt idx="289">
                  <c:v>14.1529013608039</c:v>
                </c:pt>
                <c:pt idx="290">
                  <c:v>14.2017044689446</c:v>
                </c:pt>
                <c:pt idx="291">
                  <c:v>14.250507577085299</c:v>
                </c:pt>
                <c:pt idx="292">
                  <c:v>14.299310685226001</c:v>
                </c:pt>
                <c:pt idx="293">
                  <c:v>14.3481137933667</c:v>
                </c:pt>
                <c:pt idx="294">
                  <c:v>14.396916901507399</c:v>
                </c:pt>
                <c:pt idx="295">
                  <c:v>14.445720009648101</c:v>
                </c:pt>
                <c:pt idx="296">
                  <c:v>14.4945231177888</c:v>
                </c:pt>
                <c:pt idx="297">
                  <c:v>14.5433262259295</c:v>
                </c:pt>
                <c:pt idx="298">
                  <c:v>14.592129334070201</c:v>
                </c:pt>
                <c:pt idx="299">
                  <c:v>14.6409324422109</c:v>
                </c:pt>
                <c:pt idx="300">
                  <c:v>14.6897355503516</c:v>
                </c:pt>
                <c:pt idx="301">
                  <c:v>14.738538658492301</c:v>
                </c:pt>
                <c:pt idx="302">
                  <c:v>14.787341766633</c:v>
                </c:pt>
                <c:pt idx="303">
                  <c:v>14.8361448747737</c:v>
                </c:pt>
                <c:pt idx="304">
                  <c:v>14.884947982914399</c:v>
                </c:pt>
                <c:pt idx="305">
                  <c:v>14.9337510910551</c:v>
                </c:pt>
                <c:pt idx="306">
                  <c:v>14.9825541991958</c:v>
                </c:pt>
                <c:pt idx="307">
                  <c:v>15.031357307336499</c:v>
                </c:pt>
                <c:pt idx="308">
                  <c:v>15.0801604154772</c:v>
                </c:pt>
                <c:pt idx="309">
                  <c:v>15.1289635236179</c:v>
                </c:pt>
                <c:pt idx="310">
                  <c:v>15.177766631758701</c:v>
                </c:pt>
                <c:pt idx="311">
                  <c:v>15.2265697398994</c:v>
                </c:pt>
                <c:pt idx="312">
                  <c:v>15.275372848040099</c:v>
                </c:pt>
                <c:pt idx="313">
                  <c:v>15.324175956180801</c:v>
                </c:pt>
                <c:pt idx="314">
                  <c:v>15.3729790643215</c:v>
                </c:pt>
                <c:pt idx="315">
                  <c:v>15.4217821724622</c:v>
                </c:pt>
                <c:pt idx="316">
                  <c:v>15.470585280602901</c:v>
                </c:pt>
                <c:pt idx="317">
                  <c:v>15.5193883887436</c:v>
                </c:pt>
                <c:pt idx="318">
                  <c:v>15.5681914968843</c:v>
                </c:pt>
                <c:pt idx="319">
                  <c:v>15.616994605025001</c:v>
                </c:pt>
                <c:pt idx="320">
                  <c:v>15.6657977131657</c:v>
                </c:pt>
                <c:pt idx="321">
                  <c:v>15.7146008213064</c:v>
                </c:pt>
                <c:pt idx="322">
                  <c:v>15.763403929447099</c:v>
                </c:pt>
                <c:pt idx="323">
                  <c:v>15.8122070375878</c:v>
                </c:pt>
                <c:pt idx="324">
                  <c:v>15.8610101457285</c:v>
                </c:pt>
                <c:pt idx="325">
                  <c:v>15.909813253869199</c:v>
                </c:pt>
                <c:pt idx="326">
                  <c:v>15.9586163620099</c:v>
                </c:pt>
                <c:pt idx="327">
                  <c:v>16.007419470150602</c:v>
                </c:pt>
                <c:pt idx="328">
                  <c:v>16.056222578291301</c:v>
                </c:pt>
                <c:pt idx="329">
                  <c:v>16.105025686432</c:v>
                </c:pt>
                <c:pt idx="330">
                  <c:v>16.1538287945727</c:v>
                </c:pt>
                <c:pt idx="331">
                  <c:v>16.202631902713399</c:v>
                </c:pt>
                <c:pt idx="332">
                  <c:v>16.251435010854099</c:v>
                </c:pt>
                <c:pt idx="333">
                  <c:v>16.300238118994798</c:v>
                </c:pt>
                <c:pt idx="334">
                  <c:v>16.349041227135501</c:v>
                </c:pt>
                <c:pt idx="335">
                  <c:v>16.397844335276201</c:v>
                </c:pt>
                <c:pt idx="336">
                  <c:v>16.4466474434169</c:v>
                </c:pt>
                <c:pt idx="337">
                  <c:v>16.4954505515576</c:v>
                </c:pt>
                <c:pt idx="338">
                  <c:v>16.544253659698299</c:v>
                </c:pt>
                <c:pt idx="339">
                  <c:v>16.593056767838998</c:v>
                </c:pt>
                <c:pt idx="340">
                  <c:v>16.641859875979701</c:v>
                </c:pt>
                <c:pt idx="341">
                  <c:v>16.6906629841205</c:v>
                </c:pt>
                <c:pt idx="342">
                  <c:v>16.7394660922612</c:v>
                </c:pt>
                <c:pt idx="343">
                  <c:v>16.788269200401899</c:v>
                </c:pt>
                <c:pt idx="344">
                  <c:v>16.837072308542599</c:v>
                </c:pt>
                <c:pt idx="345">
                  <c:v>16.885875416683302</c:v>
                </c:pt>
                <c:pt idx="346">
                  <c:v>16.934678524824001</c:v>
                </c:pt>
                <c:pt idx="347">
                  <c:v>16.9834816329647</c:v>
                </c:pt>
                <c:pt idx="348">
                  <c:v>17.0322847411054</c:v>
                </c:pt>
                <c:pt idx="349">
                  <c:v>17.081087849246099</c:v>
                </c:pt>
                <c:pt idx="350">
                  <c:v>17.129890957386799</c:v>
                </c:pt>
                <c:pt idx="351">
                  <c:v>17.178694065527498</c:v>
                </c:pt>
                <c:pt idx="352">
                  <c:v>17.227497173668201</c:v>
                </c:pt>
                <c:pt idx="353">
                  <c:v>17.276300281808901</c:v>
                </c:pt>
                <c:pt idx="354">
                  <c:v>17.3251033899496</c:v>
                </c:pt>
                <c:pt idx="355">
                  <c:v>17.3739064980903</c:v>
                </c:pt>
                <c:pt idx="356">
                  <c:v>17.422709606230999</c:v>
                </c:pt>
                <c:pt idx="357">
                  <c:v>17.471512714371698</c:v>
                </c:pt>
                <c:pt idx="358">
                  <c:v>17.520315822512401</c:v>
                </c:pt>
                <c:pt idx="359">
                  <c:v>17.569118930653101</c:v>
                </c:pt>
                <c:pt idx="360">
                  <c:v>17.6179220387938</c:v>
                </c:pt>
                <c:pt idx="361">
                  <c:v>17.6667251469345</c:v>
                </c:pt>
                <c:pt idx="362">
                  <c:v>17.715528255075199</c:v>
                </c:pt>
                <c:pt idx="363">
                  <c:v>17.764331363215899</c:v>
                </c:pt>
                <c:pt idx="364">
                  <c:v>17.813134471356602</c:v>
                </c:pt>
                <c:pt idx="365">
                  <c:v>17.861937579497301</c:v>
                </c:pt>
                <c:pt idx="366">
                  <c:v>17.910740687638</c:v>
                </c:pt>
                <c:pt idx="367">
                  <c:v>17.9595437957787</c:v>
                </c:pt>
                <c:pt idx="368">
                  <c:v>18.008346903919399</c:v>
                </c:pt>
                <c:pt idx="369">
                  <c:v>18.057150012060099</c:v>
                </c:pt>
                <c:pt idx="370">
                  <c:v>18.105953120200802</c:v>
                </c:pt>
                <c:pt idx="371">
                  <c:v>18.154756228341501</c:v>
                </c:pt>
                <c:pt idx="372">
                  <c:v>18.2035593364823</c:v>
                </c:pt>
                <c:pt idx="373">
                  <c:v>18.252362444623</c:v>
                </c:pt>
                <c:pt idx="374">
                  <c:v>18.301165552763699</c:v>
                </c:pt>
                <c:pt idx="375">
                  <c:v>18.349968660904398</c:v>
                </c:pt>
                <c:pt idx="376">
                  <c:v>18.398771769045101</c:v>
                </c:pt>
                <c:pt idx="377">
                  <c:v>18.447574877185801</c:v>
                </c:pt>
                <c:pt idx="378">
                  <c:v>18.4963779853265</c:v>
                </c:pt>
                <c:pt idx="379">
                  <c:v>18.5451810934672</c:v>
                </c:pt>
                <c:pt idx="380">
                  <c:v>18.593984201607899</c:v>
                </c:pt>
                <c:pt idx="381">
                  <c:v>18.642787309748599</c:v>
                </c:pt>
                <c:pt idx="382">
                  <c:v>18.691590417889302</c:v>
                </c:pt>
                <c:pt idx="383">
                  <c:v>18.740393526030001</c:v>
                </c:pt>
                <c:pt idx="384">
                  <c:v>18.7891966341707</c:v>
                </c:pt>
                <c:pt idx="385">
                  <c:v>18.8379997423114</c:v>
                </c:pt>
                <c:pt idx="386">
                  <c:v>18.886802850452099</c:v>
                </c:pt>
                <c:pt idx="387">
                  <c:v>18.935605958592799</c:v>
                </c:pt>
                <c:pt idx="388">
                  <c:v>18.984409066733502</c:v>
                </c:pt>
                <c:pt idx="389">
                  <c:v>19.033212174874201</c:v>
                </c:pt>
                <c:pt idx="390">
                  <c:v>19.082015283014901</c:v>
                </c:pt>
                <c:pt idx="391">
                  <c:v>19.1308183911556</c:v>
                </c:pt>
                <c:pt idx="392">
                  <c:v>19.179621499296299</c:v>
                </c:pt>
                <c:pt idx="393">
                  <c:v>19.228424607436999</c:v>
                </c:pt>
                <c:pt idx="394">
                  <c:v>19.277227715577698</c:v>
                </c:pt>
                <c:pt idx="395">
                  <c:v>19.326030823718401</c:v>
                </c:pt>
                <c:pt idx="396">
                  <c:v>19.374833931859101</c:v>
                </c:pt>
                <c:pt idx="397">
                  <c:v>19.4236370399998</c:v>
                </c:pt>
                <c:pt idx="398">
                  <c:v>19.4724401481405</c:v>
                </c:pt>
                <c:pt idx="399">
                  <c:v>19.521243256281199</c:v>
                </c:pt>
                <c:pt idx="400">
                  <c:v>19.570046364421898</c:v>
                </c:pt>
                <c:pt idx="401">
                  <c:v>19.618849472562601</c:v>
                </c:pt>
                <c:pt idx="402">
                  <c:v>19.667652580703301</c:v>
                </c:pt>
                <c:pt idx="403">
                  <c:v>19.716455688844</c:v>
                </c:pt>
                <c:pt idx="404">
                  <c:v>19.765258796984799</c:v>
                </c:pt>
                <c:pt idx="405">
                  <c:v>19.814061905125499</c:v>
                </c:pt>
                <c:pt idx="406">
                  <c:v>19.862865013266202</c:v>
                </c:pt>
                <c:pt idx="407">
                  <c:v>19.911668121406901</c:v>
                </c:pt>
                <c:pt idx="408">
                  <c:v>19.960471229547601</c:v>
                </c:pt>
                <c:pt idx="409">
                  <c:v>20.0092743376883</c:v>
                </c:pt>
                <c:pt idx="410">
                  <c:v>20.058077445828999</c:v>
                </c:pt>
                <c:pt idx="411">
                  <c:v>20.106880553969699</c:v>
                </c:pt>
                <c:pt idx="412">
                  <c:v>20.155683662110398</c:v>
                </c:pt>
                <c:pt idx="413">
                  <c:v>20.204486770251101</c:v>
                </c:pt>
                <c:pt idx="414">
                  <c:v>20.253289878391801</c:v>
                </c:pt>
                <c:pt idx="415">
                  <c:v>20.3020929865325</c:v>
                </c:pt>
                <c:pt idx="416">
                  <c:v>20.3508960946732</c:v>
                </c:pt>
                <c:pt idx="417">
                  <c:v>20.399699202813899</c:v>
                </c:pt>
                <c:pt idx="418">
                  <c:v>20.448502310954598</c:v>
                </c:pt>
                <c:pt idx="419">
                  <c:v>20.497305419095301</c:v>
                </c:pt>
                <c:pt idx="420">
                  <c:v>20.546108527236001</c:v>
                </c:pt>
                <c:pt idx="421">
                  <c:v>20.5949116353767</c:v>
                </c:pt>
                <c:pt idx="422">
                  <c:v>20.6437147435174</c:v>
                </c:pt>
                <c:pt idx="423">
                  <c:v>20.692517851658099</c:v>
                </c:pt>
                <c:pt idx="424">
                  <c:v>20.741320959798799</c:v>
                </c:pt>
                <c:pt idx="425">
                  <c:v>20.790124067939502</c:v>
                </c:pt>
                <c:pt idx="426">
                  <c:v>20.838927176080201</c:v>
                </c:pt>
                <c:pt idx="427">
                  <c:v>20.887730284220901</c:v>
                </c:pt>
                <c:pt idx="428">
                  <c:v>20.9365333923616</c:v>
                </c:pt>
                <c:pt idx="429">
                  <c:v>20.985336500502299</c:v>
                </c:pt>
                <c:pt idx="430">
                  <c:v>21.034139608642999</c:v>
                </c:pt>
                <c:pt idx="431">
                  <c:v>21.082942716783698</c:v>
                </c:pt>
                <c:pt idx="432">
                  <c:v>21.131745824924401</c:v>
                </c:pt>
                <c:pt idx="433">
                  <c:v>21.180548933065101</c:v>
                </c:pt>
                <c:pt idx="434">
                  <c:v>21.2293520412058</c:v>
                </c:pt>
                <c:pt idx="435">
                  <c:v>21.278155149346599</c:v>
                </c:pt>
                <c:pt idx="436">
                  <c:v>21.326958257487298</c:v>
                </c:pt>
                <c:pt idx="437">
                  <c:v>21.375761365628001</c:v>
                </c:pt>
                <c:pt idx="438">
                  <c:v>21.424564473768701</c:v>
                </c:pt>
                <c:pt idx="439">
                  <c:v>21.4733675819094</c:v>
                </c:pt>
                <c:pt idx="440">
                  <c:v>21.5221706900501</c:v>
                </c:pt>
                <c:pt idx="441">
                  <c:v>21.570973798190799</c:v>
                </c:pt>
                <c:pt idx="442">
                  <c:v>21.619776906331499</c:v>
                </c:pt>
                <c:pt idx="443">
                  <c:v>21.668580014472202</c:v>
                </c:pt>
                <c:pt idx="444">
                  <c:v>21.717383122612901</c:v>
                </c:pt>
                <c:pt idx="445">
                  <c:v>21.7661862307536</c:v>
                </c:pt>
                <c:pt idx="446">
                  <c:v>21.8149893388943</c:v>
                </c:pt>
                <c:pt idx="447">
                  <c:v>21.863792447034999</c:v>
                </c:pt>
                <c:pt idx="448">
                  <c:v>21.912595555175699</c:v>
                </c:pt>
                <c:pt idx="449">
                  <c:v>21.961398663316398</c:v>
                </c:pt>
                <c:pt idx="450">
                  <c:v>22.010201771457101</c:v>
                </c:pt>
                <c:pt idx="451">
                  <c:v>22.059004879597801</c:v>
                </c:pt>
                <c:pt idx="452">
                  <c:v>22.1078079877385</c:v>
                </c:pt>
                <c:pt idx="453">
                  <c:v>22.1566110958792</c:v>
                </c:pt>
                <c:pt idx="454">
                  <c:v>22.205414204019899</c:v>
                </c:pt>
                <c:pt idx="455">
                  <c:v>22.254217312160598</c:v>
                </c:pt>
                <c:pt idx="456">
                  <c:v>22.303020420301301</c:v>
                </c:pt>
                <c:pt idx="457">
                  <c:v>22.351823528442001</c:v>
                </c:pt>
                <c:pt idx="458">
                  <c:v>22.4006266365827</c:v>
                </c:pt>
                <c:pt idx="459">
                  <c:v>22.4494297447234</c:v>
                </c:pt>
                <c:pt idx="460">
                  <c:v>22.498232852864099</c:v>
                </c:pt>
                <c:pt idx="461">
                  <c:v>22.547035961004799</c:v>
                </c:pt>
                <c:pt idx="462">
                  <c:v>22.595839069145502</c:v>
                </c:pt>
                <c:pt idx="463">
                  <c:v>22.644642177286201</c:v>
                </c:pt>
                <c:pt idx="464">
                  <c:v>22.6934452854269</c:v>
                </c:pt>
                <c:pt idx="465">
                  <c:v>22.7422483935676</c:v>
                </c:pt>
                <c:pt idx="466">
                  <c:v>22.791051501708399</c:v>
                </c:pt>
                <c:pt idx="467">
                  <c:v>22.839854609849102</c:v>
                </c:pt>
                <c:pt idx="468">
                  <c:v>22.888657717989801</c:v>
                </c:pt>
                <c:pt idx="469">
                  <c:v>22.937460826130501</c:v>
                </c:pt>
                <c:pt idx="470">
                  <c:v>22.9862639342712</c:v>
                </c:pt>
                <c:pt idx="471">
                  <c:v>23.0350670424119</c:v>
                </c:pt>
                <c:pt idx="472">
                  <c:v>23.083870150552599</c:v>
                </c:pt>
                <c:pt idx="473">
                  <c:v>23.132673258693298</c:v>
                </c:pt>
                <c:pt idx="474">
                  <c:v>23.181476366834001</c:v>
                </c:pt>
                <c:pt idx="475">
                  <c:v>23.230279474974701</c:v>
                </c:pt>
                <c:pt idx="476">
                  <c:v>23.2790825831154</c:v>
                </c:pt>
                <c:pt idx="477">
                  <c:v>23.3278856912561</c:v>
                </c:pt>
                <c:pt idx="478">
                  <c:v>23.376688799396799</c:v>
                </c:pt>
                <c:pt idx="479">
                  <c:v>23.425491907537499</c:v>
                </c:pt>
                <c:pt idx="480">
                  <c:v>23.474295015678202</c:v>
                </c:pt>
                <c:pt idx="481">
                  <c:v>23.523098123818901</c:v>
                </c:pt>
                <c:pt idx="482">
                  <c:v>23.5719012319596</c:v>
                </c:pt>
                <c:pt idx="483">
                  <c:v>23.6207043401003</c:v>
                </c:pt>
                <c:pt idx="484">
                  <c:v>23.669507448240999</c:v>
                </c:pt>
                <c:pt idx="485">
                  <c:v>23.718310556381699</c:v>
                </c:pt>
                <c:pt idx="486">
                  <c:v>23.767113664522402</c:v>
                </c:pt>
                <c:pt idx="487">
                  <c:v>23.815916772663101</c:v>
                </c:pt>
                <c:pt idx="488">
                  <c:v>23.864719880803801</c:v>
                </c:pt>
                <c:pt idx="489">
                  <c:v>23.9135229889445</c:v>
                </c:pt>
                <c:pt idx="490">
                  <c:v>23.962326097085199</c:v>
                </c:pt>
                <c:pt idx="491">
                  <c:v>24.011129205225899</c:v>
                </c:pt>
                <c:pt idx="492">
                  <c:v>24.059932313366598</c:v>
                </c:pt>
                <c:pt idx="493">
                  <c:v>24.108735421507301</c:v>
                </c:pt>
                <c:pt idx="494">
                  <c:v>24.157538529648001</c:v>
                </c:pt>
                <c:pt idx="495">
                  <c:v>24.2063416377887</c:v>
                </c:pt>
                <c:pt idx="496">
                  <c:v>24.2551447459294</c:v>
                </c:pt>
                <c:pt idx="497">
                  <c:v>24.303947854070199</c:v>
                </c:pt>
                <c:pt idx="498">
                  <c:v>24.352750962210902</c:v>
                </c:pt>
                <c:pt idx="499">
                  <c:v>24.401554070351601</c:v>
                </c:pt>
                <c:pt idx="500">
                  <c:v>24.4503571784923</c:v>
                </c:pt>
                <c:pt idx="501">
                  <c:v>24.499160286633</c:v>
                </c:pt>
                <c:pt idx="502">
                  <c:v>24.547963394773699</c:v>
                </c:pt>
                <c:pt idx="503">
                  <c:v>24.596766502914399</c:v>
                </c:pt>
                <c:pt idx="504">
                  <c:v>24.645569611055102</c:v>
                </c:pt>
                <c:pt idx="505">
                  <c:v>24.694372719195801</c:v>
                </c:pt>
                <c:pt idx="506">
                  <c:v>24.743175827336501</c:v>
                </c:pt>
                <c:pt idx="507">
                  <c:v>24.7919789354772</c:v>
                </c:pt>
                <c:pt idx="508">
                  <c:v>24.840782043617899</c:v>
                </c:pt>
                <c:pt idx="509">
                  <c:v>24.889585151758599</c:v>
                </c:pt>
                <c:pt idx="510">
                  <c:v>24.938388259899298</c:v>
                </c:pt>
                <c:pt idx="511">
                  <c:v>24.987191368040001</c:v>
                </c:pt>
                <c:pt idx="512">
                  <c:v>25.035994476180701</c:v>
                </c:pt>
                <c:pt idx="513">
                  <c:v>25.0847975843214</c:v>
                </c:pt>
                <c:pt idx="514">
                  <c:v>25.1336006924621</c:v>
                </c:pt>
                <c:pt idx="515">
                  <c:v>25.182403800602799</c:v>
                </c:pt>
                <c:pt idx="516">
                  <c:v>25.231206908743498</c:v>
                </c:pt>
                <c:pt idx="517">
                  <c:v>25.280010016884201</c:v>
                </c:pt>
                <c:pt idx="518">
                  <c:v>25.328813125024901</c:v>
                </c:pt>
                <c:pt idx="519">
                  <c:v>25.3776162331656</c:v>
                </c:pt>
                <c:pt idx="520">
                  <c:v>25.4264193413063</c:v>
                </c:pt>
                <c:pt idx="521">
                  <c:v>25.475222449446999</c:v>
                </c:pt>
                <c:pt idx="522">
                  <c:v>25.524025557587699</c:v>
                </c:pt>
                <c:pt idx="523">
                  <c:v>25.572828665728402</c:v>
                </c:pt>
                <c:pt idx="524">
                  <c:v>25.621631773869101</c:v>
                </c:pt>
                <c:pt idx="525">
                  <c:v>25.670434882009801</c:v>
                </c:pt>
                <c:pt idx="526">
                  <c:v>25.7192379901505</c:v>
                </c:pt>
                <c:pt idx="527">
                  <c:v>25.768041098291199</c:v>
                </c:pt>
                <c:pt idx="528">
                  <c:v>25.816844206431998</c:v>
                </c:pt>
                <c:pt idx="529">
                  <c:v>25.865647314572701</c:v>
                </c:pt>
                <c:pt idx="530">
                  <c:v>25.914450422713401</c:v>
                </c:pt>
                <c:pt idx="531">
                  <c:v>25.9632535308541</c:v>
                </c:pt>
                <c:pt idx="532">
                  <c:v>26.0120566389948</c:v>
                </c:pt>
                <c:pt idx="533">
                  <c:v>26.060859747135499</c:v>
                </c:pt>
                <c:pt idx="534">
                  <c:v>26.109662855276198</c:v>
                </c:pt>
                <c:pt idx="535">
                  <c:v>26.158465963416901</c:v>
                </c:pt>
                <c:pt idx="536">
                  <c:v>26.207269071557601</c:v>
                </c:pt>
                <c:pt idx="537">
                  <c:v>26.2560721796983</c:v>
                </c:pt>
                <c:pt idx="538">
                  <c:v>26.304875287839</c:v>
                </c:pt>
                <c:pt idx="539">
                  <c:v>26.353678395979699</c:v>
                </c:pt>
                <c:pt idx="540">
                  <c:v>26.402481504120399</c:v>
                </c:pt>
                <c:pt idx="541">
                  <c:v>26.451284612261102</c:v>
                </c:pt>
                <c:pt idx="542">
                  <c:v>26.500087720401801</c:v>
                </c:pt>
                <c:pt idx="543">
                  <c:v>26.5488908285425</c:v>
                </c:pt>
                <c:pt idx="544">
                  <c:v>26.5976939366832</c:v>
                </c:pt>
                <c:pt idx="545">
                  <c:v>26.646497044823899</c:v>
                </c:pt>
                <c:pt idx="546">
                  <c:v>26.695300152964599</c:v>
                </c:pt>
                <c:pt idx="547">
                  <c:v>26.744103261105298</c:v>
                </c:pt>
                <c:pt idx="548">
                  <c:v>26.792906369246001</c:v>
                </c:pt>
                <c:pt idx="549">
                  <c:v>26.841709477386701</c:v>
                </c:pt>
                <c:pt idx="550">
                  <c:v>26.8905125855274</c:v>
                </c:pt>
                <c:pt idx="551">
                  <c:v>26.9393156936681</c:v>
                </c:pt>
                <c:pt idx="552">
                  <c:v>26.988118801808799</c:v>
                </c:pt>
                <c:pt idx="553">
                  <c:v>27.036921909949498</c:v>
                </c:pt>
                <c:pt idx="554">
                  <c:v>27.085725018090201</c:v>
                </c:pt>
                <c:pt idx="555">
                  <c:v>27.134528126230901</c:v>
                </c:pt>
                <c:pt idx="556">
                  <c:v>27.1833312343716</c:v>
                </c:pt>
                <c:pt idx="557">
                  <c:v>27.2321343425123</c:v>
                </c:pt>
                <c:pt idx="558">
                  <c:v>27.280937450652999</c:v>
                </c:pt>
                <c:pt idx="559">
                  <c:v>27.329740558793802</c:v>
                </c:pt>
                <c:pt idx="560">
                  <c:v>27.378543666934501</c:v>
                </c:pt>
                <c:pt idx="561">
                  <c:v>27.4273467750752</c:v>
                </c:pt>
                <c:pt idx="562">
                  <c:v>27.4761498832159</c:v>
                </c:pt>
                <c:pt idx="563">
                  <c:v>27.524952991356599</c:v>
                </c:pt>
                <c:pt idx="564">
                  <c:v>27.573756099497299</c:v>
                </c:pt>
                <c:pt idx="565">
                  <c:v>27.622559207638002</c:v>
                </c:pt>
                <c:pt idx="566">
                  <c:v>27.671362315778701</c:v>
                </c:pt>
                <c:pt idx="567">
                  <c:v>27.720165423919401</c:v>
                </c:pt>
                <c:pt idx="568">
                  <c:v>27.7689685320601</c:v>
                </c:pt>
                <c:pt idx="569">
                  <c:v>27.8177716402008</c:v>
                </c:pt>
                <c:pt idx="570">
                  <c:v>27.866574748341499</c:v>
                </c:pt>
                <c:pt idx="571">
                  <c:v>27.915377856482198</c:v>
                </c:pt>
                <c:pt idx="572">
                  <c:v>27.964180964622901</c:v>
                </c:pt>
                <c:pt idx="573">
                  <c:v>28.012984072763601</c:v>
                </c:pt>
                <c:pt idx="574">
                  <c:v>28.0617871809043</c:v>
                </c:pt>
                <c:pt idx="575">
                  <c:v>28.110590289045</c:v>
                </c:pt>
                <c:pt idx="576">
                  <c:v>28.159393397185699</c:v>
                </c:pt>
                <c:pt idx="577">
                  <c:v>28.208196505326399</c:v>
                </c:pt>
                <c:pt idx="578">
                  <c:v>28.256999613467102</c:v>
                </c:pt>
                <c:pt idx="579">
                  <c:v>28.305802721607801</c:v>
                </c:pt>
                <c:pt idx="580">
                  <c:v>28.3546058297485</c:v>
                </c:pt>
                <c:pt idx="581">
                  <c:v>28.4034089378892</c:v>
                </c:pt>
                <c:pt idx="582">
                  <c:v>28.452212046029899</c:v>
                </c:pt>
                <c:pt idx="583">
                  <c:v>28.501015154170599</c:v>
                </c:pt>
                <c:pt idx="584">
                  <c:v>28.549818262311302</c:v>
                </c:pt>
                <c:pt idx="585">
                  <c:v>28.598621370452001</c:v>
                </c:pt>
                <c:pt idx="586">
                  <c:v>28.647424478592701</c:v>
                </c:pt>
                <c:pt idx="587">
                  <c:v>28.6962275867334</c:v>
                </c:pt>
                <c:pt idx="588">
                  <c:v>28.745030694874099</c:v>
                </c:pt>
                <c:pt idx="589">
                  <c:v>28.793833803014799</c:v>
                </c:pt>
                <c:pt idx="590">
                  <c:v>28.842636911155601</c:v>
                </c:pt>
                <c:pt idx="591">
                  <c:v>28.891440019296301</c:v>
                </c:pt>
                <c:pt idx="592">
                  <c:v>28.940243127437</c:v>
                </c:pt>
                <c:pt idx="593">
                  <c:v>28.9890462355777</c:v>
                </c:pt>
                <c:pt idx="594">
                  <c:v>29.037849343718399</c:v>
                </c:pt>
                <c:pt idx="595">
                  <c:v>29.086652451859099</c:v>
                </c:pt>
                <c:pt idx="596">
                  <c:v>29.135455559999802</c:v>
                </c:pt>
                <c:pt idx="597">
                  <c:v>29.184258668140501</c:v>
                </c:pt>
                <c:pt idx="598">
                  <c:v>29.2330617762812</c:v>
                </c:pt>
                <c:pt idx="599">
                  <c:v>29.2818648844219</c:v>
                </c:pt>
                <c:pt idx="600">
                  <c:v>29.330667992562599</c:v>
                </c:pt>
                <c:pt idx="601">
                  <c:v>29.379471100703299</c:v>
                </c:pt>
                <c:pt idx="602">
                  <c:v>29.428274208844002</c:v>
                </c:pt>
                <c:pt idx="603">
                  <c:v>29.477077316984701</c:v>
                </c:pt>
                <c:pt idx="604">
                  <c:v>29.525880425125401</c:v>
                </c:pt>
                <c:pt idx="605">
                  <c:v>29.5746835332661</c:v>
                </c:pt>
                <c:pt idx="606">
                  <c:v>29.623486641406799</c:v>
                </c:pt>
                <c:pt idx="607">
                  <c:v>29.672289749547499</c:v>
                </c:pt>
                <c:pt idx="608">
                  <c:v>29.721092857688198</c:v>
                </c:pt>
                <c:pt idx="609">
                  <c:v>29.769895965828901</c:v>
                </c:pt>
                <c:pt idx="610">
                  <c:v>29.818699073969601</c:v>
                </c:pt>
                <c:pt idx="611">
                  <c:v>29.8675021821103</c:v>
                </c:pt>
                <c:pt idx="612">
                  <c:v>29.916305290251</c:v>
                </c:pt>
                <c:pt idx="613">
                  <c:v>29.965108398391699</c:v>
                </c:pt>
                <c:pt idx="614">
                  <c:v>30.013911506532398</c:v>
                </c:pt>
                <c:pt idx="615">
                  <c:v>30.062714614673101</c:v>
                </c:pt>
                <c:pt idx="616">
                  <c:v>30.111517722813801</c:v>
                </c:pt>
                <c:pt idx="617">
                  <c:v>30.1603208309545</c:v>
                </c:pt>
                <c:pt idx="618">
                  <c:v>30.2091239390952</c:v>
                </c:pt>
                <c:pt idx="619">
                  <c:v>30.257927047235899</c:v>
                </c:pt>
                <c:pt idx="620">
                  <c:v>30.306730155376599</c:v>
                </c:pt>
                <c:pt idx="621">
                  <c:v>30.355533263517401</c:v>
                </c:pt>
                <c:pt idx="622">
                  <c:v>30.404336371658101</c:v>
                </c:pt>
                <c:pt idx="623">
                  <c:v>30.4531394797988</c:v>
                </c:pt>
                <c:pt idx="624">
                  <c:v>30.501942587939499</c:v>
                </c:pt>
                <c:pt idx="625">
                  <c:v>30.550745696080199</c:v>
                </c:pt>
                <c:pt idx="626">
                  <c:v>30.599548804220898</c:v>
                </c:pt>
                <c:pt idx="627">
                  <c:v>30.648351912361601</c:v>
                </c:pt>
                <c:pt idx="628">
                  <c:v>30.697155020502301</c:v>
                </c:pt>
                <c:pt idx="629">
                  <c:v>30.745958128643</c:v>
                </c:pt>
                <c:pt idx="630">
                  <c:v>30.7947612367837</c:v>
                </c:pt>
                <c:pt idx="631">
                  <c:v>30.843564344924399</c:v>
                </c:pt>
                <c:pt idx="632">
                  <c:v>30.892367453065098</c:v>
                </c:pt>
                <c:pt idx="633">
                  <c:v>30.941170561205801</c:v>
                </c:pt>
                <c:pt idx="634">
                  <c:v>30.989973669346501</c:v>
                </c:pt>
                <c:pt idx="635">
                  <c:v>31.0387767774872</c:v>
                </c:pt>
                <c:pt idx="636">
                  <c:v>31.0875798856279</c:v>
                </c:pt>
                <c:pt idx="637">
                  <c:v>31.136382993768599</c:v>
                </c:pt>
                <c:pt idx="638">
                  <c:v>31.185186101909299</c:v>
                </c:pt>
                <c:pt idx="639">
                  <c:v>31.233989210050002</c:v>
                </c:pt>
                <c:pt idx="640">
                  <c:v>31.282792318190701</c:v>
                </c:pt>
                <c:pt idx="641">
                  <c:v>31.3315954263314</c:v>
                </c:pt>
                <c:pt idx="642">
                  <c:v>31.3803985344721</c:v>
                </c:pt>
                <c:pt idx="643">
                  <c:v>31.429201642612799</c:v>
                </c:pt>
                <c:pt idx="644">
                  <c:v>31.478004750753499</c:v>
                </c:pt>
                <c:pt idx="645">
                  <c:v>31.526807858894198</c:v>
                </c:pt>
                <c:pt idx="646">
                  <c:v>31.575610967034901</c:v>
                </c:pt>
                <c:pt idx="647">
                  <c:v>31.624414075175601</c:v>
                </c:pt>
                <c:pt idx="648">
                  <c:v>31.6732171833163</c:v>
                </c:pt>
                <c:pt idx="649">
                  <c:v>31.722020291457</c:v>
                </c:pt>
                <c:pt idx="650">
                  <c:v>31.770823399597699</c:v>
                </c:pt>
                <c:pt idx="651">
                  <c:v>31.819626507738398</c:v>
                </c:pt>
                <c:pt idx="652">
                  <c:v>31.868429615879201</c:v>
                </c:pt>
                <c:pt idx="653">
                  <c:v>31.9172327240199</c:v>
                </c:pt>
                <c:pt idx="654">
                  <c:v>31.9660358321606</c:v>
                </c:pt>
                <c:pt idx="655">
                  <c:v>32.014838940301303</c:v>
                </c:pt>
                <c:pt idx="656">
                  <c:v>32.063642048441999</c:v>
                </c:pt>
                <c:pt idx="657">
                  <c:v>32.112445156582702</c:v>
                </c:pt>
                <c:pt idx="658">
                  <c:v>32.161248264723397</c:v>
                </c:pt>
                <c:pt idx="659">
                  <c:v>32.2100513728641</c:v>
                </c:pt>
                <c:pt idx="660">
                  <c:v>32.258854481004803</c:v>
                </c:pt>
                <c:pt idx="661">
                  <c:v>32.307657589145499</c:v>
                </c:pt>
                <c:pt idx="662">
                  <c:v>32.356460697286202</c:v>
                </c:pt>
                <c:pt idx="663">
                  <c:v>32.405263805426898</c:v>
                </c:pt>
                <c:pt idx="664">
                  <c:v>32.454066913567601</c:v>
                </c:pt>
                <c:pt idx="665">
                  <c:v>32.502870021708297</c:v>
                </c:pt>
                <c:pt idx="666">
                  <c:v>32.551673129849</c:v>
                </c:pt>
                <c:pt idx="667">
                  <c:v>32.600476237989703</c:v>
                </c:pt>
                <c:pt idx="668">
                  <c:v>32.649279346130399</c:v>
                </c:pt>
                <c:pt idx="669">
                  <c:v>32.698082454271102</c:v>
                </c:pt>
                <c:pt idx="670">
                  <c:v>32.746885562411798</c:v>
                </c:pt>
                <c:pt idx="671">
                  <c:v>32.795688670552501</c:v>
                </c:pt>
                <c:pt idx="672">
                  <c:v>32.844491778693197</c:v>
                </c:pt>
                <c:pt idx="673">
                  <c:v>32.8932948868339</c:v>
                </c:pt>
                <c:pt idx="674">
                  <c:v>32.942097994974603</c:v>
                </c:pt>
                <c:pt idx="675">
                  <c:v>32.990901103115299</c:v>
                </c:pt>
                <c:pt idx="676">
                  <c:v>33.039704211256002</c:v>
                </c:pt>
                <c:pt idx="677">
                  <c:v>33.088507319396697</c:v>
                </c:pt>
                <c:pt idx="678">
                  <c:v>33.1373104275374</c:v>
                </c:pt>
                <c:pt idx="679">
                  <c:v>33.186113535678103</c:v>
                </c:pt>
                <c:pt idx="680">
                  <c:v>33.234916643818799</c:v>
                </c:pt>
                <c:pt idx="681">
                  <c:v>33.283719751959502</c:v>
                </c:pt>
                <c:pt idx="682">
                  <c:v>33.332522860100198</c:v>
                </c:pt>
                <c:pt idx="683">
                  <c:v>33.381325968241001</c:v>
                </c:pt>
                <c:pt idx="684">
                  <c:v>33.430129076381697</c:v>
                </c:pt>
                <c:pt idx="685">
                  <c:v>33.478932184522399</c:v>
                </c:pt>
                <c:pt idx="686">
                  <c:v>33.527735292663102</c:v>
                </c:pt>
                <c:pt idx="687">
                  <c:v>33.576538400803798</c:v>
                </c:pt>
                <c:pt idx="688">
                  <c:v>33.625341508944501</c:v>
                </c:pt>
                <c:pt idx="689">
                  <c:v>33.674144617085197</c:v>
                </c:pt>
                <c:pt idx="690">
                  <c:v>33.7229477252259</c:v>
                </c:pt>
                <c:pt idx="691">
                  <c:v>33.771750833366603</c:v>
                </c:pt>
                <c:pt idx="692">
                  <c:v>33.820553941507299</c:v>
                </c:pt>
                <c:pt idx="693">
                  <c:v>33.869357049648002</c:v>
                </c:pt>
                <c:pt idx="694">
                  <c:v>33.918160157788698</c:v>
                </c:pt>
                <c:pt idx="695">
                  <c:v>33.966963265929401</c:v>
                </c:pt>
                <c:pt idx="696">
                  <c:v>34.015766374070097</c:v>
                </c:pt>
                <c:pt idx="697">
                  <c:v>34.0645694822108</c:v>
                </c:pt>
                <c:pt idx="698">
                  <c:v>34.113372590351503</c:v>
                </c:pt>
                <c:pt idx="699">
                  <c:v>34.162175698492199</c:v>
                </c:pt>
                <c:pt idx="700">
                  <c:v>34.210978806632902</c:v>
                </c:pt>
                <c:pt idx="701">
                  <c:v>34.259781914773598</c:v>
                </c:pt>
                <c:pt idx="702">
                  <c:v>34.308585022914301</c:v>
                </c:pt>
                <c:pt idx="703">
                  <c:v>34.357388131054996</c:v>
                </c:pt>
                <c:pt idx="704">
                  <c:v>34.406191239195699</c:v>
                </c:pt>
                <c:pt idx="705">
                  <c:v>34.454994347336402</c:v>
                </c:pt>
                <c:pt idx="706">
                  <c:v>34.503797455477098</c:v>
                </c:pt>
                <c:pt idx="707">
                  <c:v>34.552600563617801</c:v>
                </c:pt>
                <c:pt idx="708">
                  <c:v>34.601403671758497</c:v>
                </c:pt>
                <c:pt idx="709">
                  <c:v>34.6502067798992</c:v>
                </c:pt>
                <c:pt idx="710">
                  <c:v>34.699009888039903</c:v>
                </c:pt>
                <c:pt idx="711">
                  <c:v>34.747812996180599</c:v>
                </c:pt>
                <c:pt idx="712">
                  <c:v>34.796616104321302</c:v>
                </c:pt>
                <c:pt idx="713">
                  <c:v>34.845419212461998</c:v>
                </c:pt>
                <c:pt idx="714">
                  <c:v>34.8942223206028</c:v>
                </c:pt>
                <c:pt idx="715">
                  <c:v>34.943025428743503</c:v>
                </c:pt>
                <c:pt idx="716">
                  <c:v>34.991828536884199</c:v>
                </c:pt>
                <c:pt idx="717">
                  <c:v>35.040631645024902</c:v>
                </c:pt>
                <c:pt idx="718">
                  <c:v>35.089434753165598</c:v>
                </c:pt>
                <c:pt idx="719">
                  <c:v>35.138237861306301</c:v>
                </c:pt>
                <c:pt idx="720">
                  <c:v>35.187040969446997</c:v>
                </c:pt>
                <c:pt idx="721">
                  <c:v>35.2358440775877</c:v>
                </c:pt>
                <c:pt idx="722">
                  <c:v>35.284647185728403</c:v>
                </c:pt>
                <c:pt idx="723">
                  <c:v>35.333450293869099</c:v>
                </c:pt>
                <c:pt idx="724">
                  <c:v>35.382253402009802</c:v>
                </c:pt>
                <c:pt idx="725">
                  <c:v>35.431056510150498</c:v>
                </c:pt>
                <c:pt idx="726">
                  <c:v>35.479859618291201</c:v>
                </c:pt>
                <c:pt idx="727">
                  <c:v>35.528662726431897</c:v>
                </c:pt>
                <c:pt idx="728">
                  <c:v>35.5774658345726</c:v>
                </c:pt>
                <c:pt idx="729">
                  <c:v>35.626268942713303</c:v>
                </c:pt>
                <c:pt idx="730">
                  <c:v>35.675072050853998</c:v>
                </c:pt>
                <c:pt idx="731">
                  <c:v>35.723875158994701</c:v>
                </c:pt>
                <c:pt idx="732">
                  <c:v>35.772678267135397</c:v>
                </c:pt>
                <c:pt idx="733">
                  <c:v>35.8214813752761</c:v>
                </c:pt>
                <c:pt idx="734">
                  <c:v>35.870284483416803</c:v>
                </c:pt>
                <c:pt idx="735">
                  <c:v>35.919087591557499</c:v>
                </c:pt>
                <c:pt idx="736">
                  <c:v>35.967890699698202</c:v>
                </c:pt>
                <c:pt idx="737">
                  <c:v>36.016693807838898</c:v>
                </c:pt>
                <c:pt idx="738">
                  <c:v>36.065496915979601</c:v>
                </c:pt>
                <c:pt idx="739">
                  <c:v>36.114300024120297</c:v>
                </c:pt>
                <c:pt idx="740">
                  <c:v>36.163103132261</c:v>
                </c:pt>
                <c:pt idx="741">
                  <c:v>36.211906240401703</c:v>
                </c:pt>
                <c:pt idx="742">
                  <c:v>36.260709348542399</c:v>
                </c:pt>
                <c:pt idx="743">
                  <c:v>36.309512456683102</c:v>
                </c:pt>
                <c:pt idx="744">
                  <c:v>36.358315564823798</c:v>
                </c:pt>
                <c:pt idx="745">
                  <c:v>36.4071186729646</c:v>
                </c:pt>
                <c:pt idx="746">
                  <c:v>36.455921781105303</c:v>
                </c:pt>
                <c:pt idx="747">
                  <c:v>36.504724889245999</c:v>
                </c:pt>
                <c:pt idx="748">
                  <c:v>36.553527997386702</c:v>
                </c:pt>
                <c:pt idx="749">
                  <c:v>36.602331105527398</c:v>
                </c:pt>
                <c:pt idx="750">
                  <c:v>36.651134213668101</c:v>
                </c:pt>
                <c:pt idx="751">
                  <c:v>36.699937321808797</c:v>
                </c:pt>
                <c:pt idx="752">
                  <c:v>36.7487404299495</c:v>
                </c:pt>
                <c:pt idx="753">
                  <c:v>36.797543538090203</c:v>
                </c:pt>
                <c:pt idx="754">
                  <c:v>36.846346646230899</c:v>
                </c:pt>
                <c:pt idx="755">
                  <c:v>36.895149754371602</c:v>
                </c:pt>
                <c:pt idx="756">
                  <c:v>36.943952862512297</c:v>
                </c:pt>
                <c:pt idx="757">
                  <c:v>36.992755970653</c:v>
                </c:pt>
                <c:pt idx="758">
                  <c:v>37.041559078793703</c:v>
                </c:pt>
                <c:pt idx="759">
                  <c:v>37.090362186934399</c:v>
                </c:pt>
                <c:pt idx="760">
                  <c:v>37.139165295075102</c:v>
                </c:pt>
                <c:pt idx="761">
                  <c:v>37.187968403215798</c:v>
                </c:pt>
                <c:pt idx="762">
                  <c:v>37.236771511356501</c:v>
                </c:pt>
                <c:pt idx="763">
                  <c:v>37.285574619497197</c:v>
                </c:pt>
                <c:pt idx="764">
                  <c:v>37.3343777276379</c:v>
                </c:pt>
                <c:pt idx="765">
                  <c:v>37.383180835778603</c:v>
                </c:pt>
                <c:pt idx="766">
                  <c:v>37.431983943919299</c:v>
                </c:pt>
                <c:pt idx="767">
                  <c:v>37.480787052060002</c:v>
                </c:pt>
                <c:pt idx="768">
                  <c:v>37.529590160200698</c:v>
                </c:pt>
                <c:pt idx="769">
                  <c:v>37.578393268341401</c:v>
                </c:pt>
                <c:pt idx="770">
                  <c:v>37.627196376482097</c:v>
                </c:pt>
                <c:pt idx="771">
                  <c:v>37.6759994846228</c:v>
                </c:pt>
                <c:pt idx="772">
                  <c:v>37.724802592763503</c:v>
                </c:pt>
                <c:pt idx="773">
                  <c:v>37.773605700904199</c:v>
                </c:pt>
                <c:pt idx="774">
                  <c:v>37.822408809044902</c:v>
                </c:pt>
                <c:pt idx="775">
                  <c:v>37.871211917185597</c:v>
                </c:pt>
                <c:pt idx="776">
                  <c:v>37.9200150253263</c:v>
                </c:pt>
                <c:pt idx="777">
                  <c:v>37.968818133467103</c:v>
                </c:pt>
                <c:pt idx="778">
                  <c:v>38.017621241607799</c:v>
                </c:pt>
                <c:pt idx="779">
                  <c:v>38.066424349748502</c:v>
                </c:pt>
                <c:pt idx="780">
                  <c:v>38.115227457889198</c:v>
                </c:pt>
                <c:pt idx="781">
                  <c:v>38.164030566029901</c:v>
                </c:pt>
                <c:pt idx="782">
                  <c:v>38.212833674170597</c:v>
                </c:pt>
                <c:pt idx="783">
                  <c:v>38.261636782311299</c:v>
                </c:pt>
                <c:pt idx="784">
                  <c:v>38.310439890452002</c:v>
                </c:pt>
                <c:pt idx="785">
                  <c:v>38.359242998592698</c:v>
                </c:pt>
                <c:pt idx="786">
                  <c:v>38.408046106733401</c:v>
                </c:pt>
                <c:pt idx="787">
                  <c:v>38.456849214874097</c:v>
                </c:pt>
                <c:pt idx="788">
                  <c:v>38.5056523230148</c:v>
                </c:pt>
                <c:pt idx="789">
                  <c:v>38.554455431155503</c:v>
                </c:pt>
                <c:pt idx="790">
                  <c:v>38.603258539296199</c:v>
                </c:pt>
                <c:pt idx="791">
                  <c:v>38.652061647436902</c:v>
                </c:pt>
                <c:pt idx="792">
                  <c:v>38.700864755577598</c:v>
                </c:pt>
                <c:pt idx="793">
                  <c:v>38.749667863718301</c:v>
                </c:pt>
                <c:pt idx="794">
                  <c:v>38.798470971858997</c:v>
                </c:pt>
                <c:pt idx="795">
                  <c:v>38.8472740799997</c:v>
                </c:pt>
                <c:pt idx="796">
                  <c:v>38.896077188140403</c:v>
                </c:pt>
                <c:pt idx="797">
                  <c:v>38.944880296281099</c:v>
                </c:pt>
                <c:pt idx="798">
                  <c:v>38.993683404421802</c:v>
                </c:pt>
                <c:pt idx="799">
                  <c:v>39.042486512562498</c:v>
                </c:pt>
                <c:pt idx="800">
                  <c:v>39.091289620703201</c:v>
                </c:pt>
                <c:pt idx="801">
                  <c:v>39.140092728843896</c:v>
                </c:pt>
                <c:pt idx="802">
                  <c:v>39.188895836984599</c:v>
                </c:pt>
                <c:pt idx="803">
                  <c:v>39.237698945125302</c:v>
                </c:pt>
                <c:pt idx="804">
                  <c:v>39.286502053265998</c:v>
                </c:pt>
                <c:pt idx="805">
                  <c:v>39.335305161406701</c:v>
                </c:pt>
                <c:pt idx="806">
                  <c:v>39.384108269547397</c:v>
                </c:pt>
                <c:pt idx="807">
                  <c:v>39.4329113776881</c:v>
                </c:pt>
                <c:pt idx="808">
                  <c:v>39.481714485828903</c:v>
                </c:pt>
                <c:pt idx="809">
                  <c:v>39.530517593969599</c:v>
                </c:pt>
                <c:pt idx="810">
                  <c:v>39.579320702110302</c:v>
                </c:pt>
                <c:pt idx="811">
                  <c:v>39.628123810250997</c:v>
                </c:pt>
                <c:pt idx="812">
                  <c:v>39.6769269183917</c:v>
                </c:pt>
                <c:pt idx="813">
                  <c:v>39.725730026532403</c:v>
                </c:pt>
                <c:pt idx="814">
                  <c:v>39.774533134673099</c:v>
                </c:pt>
                <c:pt idx="815">
                  <c:v>39.823336242813802</c:v>
                </c:pt>
                <c:pt idx="816">
                  <c:v>39.872139350954498</c:v>
                </c:pt>
                <c:pt idx="817">
                  <c:v>39.920942459095201</c:v>
                </c:pt>
                <c:pt idx="818">
                  <c:v>39.969745567235897</c:v>
                </c:pt>
                <c:pt idx="819">
                  <c:v>40.0185486753766</c:v>
                </c:pt>
                <c:pt idx="820">
                  <c:v>40.067351783517303</c:v>
                </c:pt>
                <c:pt idx="821">
                  <c:v>40.116154891657999</c:v>
                </c:pt>
                <c:pt idx="822">
                  <c:v>40.164957999798702</c:v>
                </c:pt>
                <c:pt idx="823">
                  <c:v>40.213761107939398</c:v>
                </c:pt>
                <c:pt idx="824">
                  <c:v>40.262564216080101</c:v>
                </c:pt>
                <c:pt idx="825">
                  <c:v>40.311367324220797</c:v>
                </c:pt>
                <c:pt idx="826">
                  <c:v>40.3601704323615</c:v>
                </c:pt>
                <c:pt idx="827">
                  <c:v>40.408973540502203</c:v>
                </c:pt>
                <c:pt idx="828">
                  <c:v>40.457776648642898</c:v>
                </c:pt>
                <c:pt idx="829">
                  <c:v>40.506579756783601</c:v>
                </c:pt>
                <c:pt idx="830">
                  <c:v>40.555382864924297</c:v>
                </c:pt>
                <c:pt idx="831">
                  <c:v>40.604185973065</c:v>
                </c:pt>
                <c:pt idx="832">
                  <c:v>40.652989081205703</c:v>
                </c:pt>
                <c:pt idx="833">
                  <c:v>40.701792189346399</c:v>
                </c:pt>
                <c:pt idx="834">
                  <c:v>40.750595297487102</c:v>
                </c:pt>
                <c:pt idx="835">
                  <c:v>40.799398405627798</c:v>
                </c:pt>
                <c:pt idx="836">
                  <c:v>40.848201513768501</c:v>
                </c:pt>
                <c:pt idx="837">
                  <c:v>40.897004621909197</c:v>
                </c:pt>
                <c:pt idx="838">
                  <c:v>40.9458077300499</c:v>
                </c:pt>
                <c:pt idx="839">
                  <c:v>40.994610838190702</c:v>
                </c:pt>
                <c:pt idx="840">
                  <c:v>41.043413946331398</c:v>
                </c:pt>
                <c:pt idx="841">
                  <c:v>41.092217054472101</c:v>
                </c:pt>
                <c:pt idx="842">
                  <c:v>41.141020162612797</c:v>
                </c:pt>
                <c:pt idx="843">
                  <c:v>41.1898232707535</c:v>
                </c:pt>
                <c:pt idx="844">
                  <c:v>41.238626378894203</c:v>
                </c:pt>
                <c:pt idx="845">
                  <c:v>41.287429487034899</c:v>
                </c:pt>
                <c:pt idx="846">
                  <c:v>41.336232595175602</c:v>
                </c:pt>
                <c:pt idx="847">
                  <c:v>41.385035703316298</c:v>
                </c:pt>
                <c:pt idx="848">
                  <c:v>41.433838811457001</c:v>
                </c:pt>
                <c:pt idx="849">
                  <c:v>41.482641919597697</c:v>
                </c:pt>
                <c:pt idx="850">
                  <c:v>41.5314450277384</c:v>
                </c:pt>
                <c:pt idx="851">
                  <c:v>41.580248135879103</c:v>
                </c:pt>
                <c:pt idx="852">
                  <c:v>41.629051244019799</c:v>
                </c:pt>
                <c:pt idx="853">
                  <c:v>41.677854352160502</c:v>
                </c:pt>
                <c:pt idx="854">
                  <c:v>41.726657460301197</c:v>
                </c:pt>
                <c:pt idx="855">
                  <c:v>41.7754605684419</c:v>
                </c:pt>
                <c:pt idx="856">
                  <c:v>41.824263676582603</c:v>
                </c:pt>
                <c:pt idx="857">
                  <c:v>41.873066784723299</c:v>
                </c:pt>
                <c:pt idx="858">
                  <c:v>41.921869892864002</c:v>
                </c:pt>
                <c:pt idx="859">
                  <c:v>41.970673001004698</c:v>
                </c:pt>
                <c:pt idx="860">
                  <c:v>42.019476109145401</c:v>
                </c:pt>
                <c:pt idx="861">
                  <c:v>42.068279217286097</c:v>
                </c:pt>
                <c:pt idx="862">
                  <c:v>42.1170823254268</c:v>
                </c:pt>
                <c:pt idx="863">
                  <c:v>42.165885433567503</c:v>
                </c:pt>
                <c:pt idx="864">
                  <c:v>42.214688541708199</c:v>
                </c:pt>
                <c:pt idx="865">
                  <c:v>42.263491649848902</c:v>
                </c:pt>
                <c:pt idx="866">
                  <c:v>42.312294757989598</c:v>
                </c:pt>
                <c:pt idx="867">
                  <c:v>42.361097866130301</c:v>
                </c:pt>
                <c:pt idx="868">
                  <c:v>42.409900974270997</c:v>
                </c:pt>
                <c:pt idx="869">
                  <c:v>42.4587040824117</c:v>
                </c:pt>
                <c:pt idx="870">
                  <c:v>42.507507190552502</c:v>
                </c:pt>
                <c:pt idx="871">
                  <c:v>42.556310298693198</c:v>
                </c:pt>
                <c:pt idx="872">
                  <c:v>42.605113406833901</c:v>
                </c:pt>
                <c:pt idx="873">
                  <c:v>42.653916514974597</c:v>
                </c:pt>
                <c:pt idx="874">
                  <c:v>42.7027196231153</c:v>
                </c:pt>
                <c:pt idx="875">
                  <c:v>42.751522731256003</c:v>
                </c:pt>
                <c:pt idx="876">
                  <c:v>42.800325839396699</c:v>
                </c:pt>
                <c:pt idx="877">
                  <c:v>42.849128947537402</c:v>
                </c:pt>
                <c:pt idx="878">
                  <c:v>42.897932055678098</c:v>
                </c:pt>
                <c:pt idx="879">
                  <c:v>42.946735163818801</c:v>
                </c:pt>
                <c:pt idx="880">
                  <c:v>42.995538271959497</c:v>
                </c:pt>
                <c:pt idx="881">
                  <c:v>43.0443413801002</c:v>
                </c:pt>
                <c:pt idx="882">
                  <c:v>43.093144488240902</c:v>
                </c:pt>
                <c:pt idx="883">
                  <c:v>43.141947596381598</c:v>
                </c:pt>
                <c:pt idx="884">
                  <c:v>43.190750704522301</c:v>
                </c:pt>
                <c:pt idx="885">
                  <c:v>43.239553812662997</c:v>
                </c:pt>
                <c:pt idx="886">
                  <c:v>43.2883569208037</c:v>
                </c:pt>
                <c:pt idx="887">
                  <c:v>43.337160028944403</c:v>
                </c:pt>
                <c:pt idx="888">
                  <c:v>43.385963137085099</c:v>
                </c:pt>
                <c:pt idx="889">
                  <c:v>43.434766245225802</c:v>
                </c:pt>
                <c:pt idx="890">
                  <c:v>43.483569353366498</c:v>
                </c:pt>
                <c:pt idx="891">
                  <c:v>43.532372461507201</c:v>
                </c:pt>
                <c:pt idx="892">
                  <c:v>43.581175569647897</c:v>
                </c:pt>
                <c:pt idx="893">
                  <c:v>43.6299786777886</c:v>
                </c:pt>
                <c:pt idx="894">
                  <c:v>43.678781785929303</c:v>
                </c:pt>
                <c:pt idx="895">
                  <c:v>43.727584894069999</c:v>
                </c:pt>
                <c:pt idx="896">
                  <c:v>43.776388002210702</c:v>
                </c:pt>
                <c:pt idx="897">
                  <c:v>43.825191110351398</c:v>
                </c:pt>
                <c:pt idx="898">
                  <c:v>43.873994218492101</c:v>
                </c:pt>
                <c:pt idx="899">
                  <c:v>43.922797326632796</c:v>
                </c:pt>
                <c:pt idx="900">
                  <c:v>43.971600434773499</c:v>
                </c:pt>
                <c:pt idx="901">
                  <c:v>44.020403542914302</c:v>
                </c:pt>
                <c:pt idx="902">
                  <c:v>44.069206651054998</c:v>
                </c:pt>
                <c:pt idx="903">
                  <c:v>44.118009759195701</c:v>
                </c:pt>
                <c:pt idx="904">
                  <c:v>44.166812867336397</c:v>
                </c:pt>
                <c:pt idx="905">
                  <c:v>44.2156159754771</c:v>
                </c:pt>
                <c:pt idx="906">
                  <c:v>44.264419083617803</c:v>
                </c:pt>
                <c:pt idx="907">
                  <c:v>44.313222191758499</c:v>
                </c:pt>
                <c:pt idx="908">
                  <c:v>44.362025299899202</c:v>
                </c:pt>
                <c:pt idx="909">
                  <c:v>44.410828408039897</c:v>
                </c:pt>
                <c:pt idx="910">
                  <c:v>44.4596315161806</c:v>
                </c:pt>
                <c:pt idx="911">
                  <c:v>44.508434624321303</c:v>
                </c:pt>
                <c:pt idx="912">
                  <c:v>44.557237732461999</c:v>
                </c:pt>
                <c:pt idx="913">
                  <c:v>44.606040840602702</c:v>
                </c:pt>
                <c:pt idx="914">
                  <c:v>44.654843948743398</c:v>
                </c:pt>
                <c:pt idx="915">
                  <c:v>44.703647056884101</c:v>
                </c:pt>
                <c:pt idx="916">
                  <c:v>44.752450165024797</c:v>
                </c:pt>
                <c:pt idx="917">
                  <c:v>44.8012532731655</c:v>
                </c:pt>
                <c:pt idx="918">
                  <c:v>44.850056381306203</c:v>
                </c:pt>
                <c:pt idx="919">
                  <c:v>44.898859489446899</c:v>
                </c:pt>
                <c:pt idx="920">
                  <c:v>44.947662597587602</c:v>
                </c:pt>
                <c:pt idx="921">
                  <c:v>44.996465705728298</c:v>
                </c:pt>
                <c:pt idx="922">
                  <c:v>45.045268813869001</c:v>
                </c:pt>
                <c:pt idx="923">
                  <c:v>45.094071922009697</c:v>
                </c:pt>
                <c:pt idx="924">
                  <c:v>45.1428750301504</c:v>
                </c:pt>
                <c:pt idx="925">
                  <c:v>45.191678138291103</c:v>
                </c:pt>
                <c:pt idx="926">
                  <c:v>45.240481246431798</c:v>
                </c:pt>
                <c:pt idx="927">
                  <c:v>45.289284354572501</c:v>
                </c:pt>
                <c:pt idx="928">
                  <c:v>45.338087462713197</c:v>
                </c:pt>
                <c:pt idx="929">
                  <c:v>45.3868905708539</c:v>
                </c:pt>
                <c:pt idx="930">
                  <c:v>45.435693678994603</c:v>
                </c:pt>
                <c:pt idx="931">
                  <c:v>45.484496787135299</c:v>
                </c:pt>
                <c:pt idx="932">
                  <c:v>45.533299895276102</c:v>
                </c:pt>
                <c:pt idx="933">
                  <c:v>45.582103003416798</c:v>
                </c:pt>
                <c:pt idx="934">
                  <c:v>45.630906111557501</c:v>
                </c:pt>
                <c:pt idx="935">
                  <c:v>45.679709219698204</c:v>
                </c:pt>
                <c:pt idx="936">
                  <c:v>45.728512327838899</c:v>
                </c:pt>
                <c:pt idx="937">
                  <c:v>45.777315435979602</c:v>
                </c:pt>
                <c:pt idx="938">
                  <c:v>45.826118544120298</c:v>
                </c:pt>
                <c:pt idx="939">
                  <c:v>45.874921652261001</c:v>
                </c:pt>
                <c:pt idx="940">
                  <c:v>45.923724760401697</c:v>
                </c:pt>
                <c:pt idx="941">
                  <c:v>45.9725278685424</c:v>
                </c:pt>
                <c:pt idx="942">
                  <c:v>46.021330976683103</c:v>
                </c:pt>
                <c:pt idx="943">
                  <c:v>46.070134084823799</c:v>
                </c:pt>
                <c:pt idx="944">
                  <c:v>46.118937192964502</c:v>
                </c:pt>
                <c:pt idx="945">
                  <c:v>46.167740301105198</c:v>
                </c:pt>
                <c:pt idx="946">
                  <c:v>46.216543409245901</c:v>
                </c:pt>
                <c:pt idx="947">
                  <c:v>46.265346517386597</c:v>
                </c:pt>
                <c:pt idx="948">
                  <c:v>46.3141496255273</c:v>
                </c:pt>
                <c:pt idx="949">
                  <c:v>46.362952733668003</c:v>
                </c:pt>
                <c:pt idx="950">
                  <c:v>46.411755841808699</c:v>
                </c:pt>
                <c:pt idx="951">
                  <c:v>46.460558949949402</c:v>
                </c:pt>
                <c:pt idx="952">
                  <c:v>46.509362058090097</c:v>
                </c:pt>
                <c:pt idx="953">
                  <c:v>46.5581651662308</c:v>
                </c:pt>
                <c:pt idx="954">
                  <c:v>46.606968274371503</c:v>
                </c:pt>
                <c:pt idx="955">
                  <c:v>46.655771382512199</c:v>
                </c:pt>
                <c:pt idx="956">
                  <c:v>46.704574490652902</c:v>
                </c:pt>
                <c:pt idx="957">
                  <c:v>46.753377598793598</c:v>
                </c:pt>
                <c:pt idx="958">
                  <c:v>46.802180706934301</c:v>
                </c:pt>
                <c:pt idx="959">
                  <c:v>46.850983815074997</c:v>
                </c:pt>
                <c:pt idx="960">
                  <c:v>46.8997869232157</c:v>
                </c:pt>
                <c:pt idx="961">
                  <c:v>46.948590031356403</c:v>
                </c:pt>
                <c:pt idx="962">
                  <c:v>46.997393139497099</c:v>
                </c:pt>
                <c:pt idx="963">
                  <c:v>47.046196247637901</c:v>
                </c:pt>
                <c:pt idx="964">
                  <c:v>47.094999355778597</c:v>
                </c:pt>
                <c:pt idx="965">
                  <c:v>47.1438024639193</c:v>
                </c:pt>
                <c:pt idx="966">
                  <c:v>47.192605572060003</c:v>
                </c:pt>
                <c:pt idx="967">
                  <c:v>47.241408680200699</c:v>
                </c:pt>
                <c:pt idx="968">
                  <c:v>47.290211788341402</c:v>
                </c:pt>
                <c:pt idx="969">
                  <c:v>47.339014896482098</c:v>
                </c:pt>
                <c:pt idx="970">
                  <c:v>47.387818004622801</c:v>
                </c:pt>
                <c:pt idx="971">
                  <c:v>47.436621112763497</c:v>
                </c:pt>
                <c:pt idx="972">
                  <c:v>47.4854242209042</c:v>
                </c:pt>
                <c:pt idx="973">
                  <c:v>47.534227329044903</c:v>
                </c:pt>
                <c:pt idx="974">
                  <c:v>47.583030437185599</c:v>
                </c:pt>
                <c:pt idx="975">
                  <c:v>47.631833545326302</c:v>
                </c:pt>
                <c:pt idx="976">
                  <c:v>47.680636653466998</c:v>
                </c:pt>
                <c:pt idx="977">
                  <c:v>47.729439761607701</c:v>
                </c:pt>
                <c:pt idx="978">
                  <c:v>47.778242869748397</c:v>
                </c:pt>
                <c:pt idx="979">
                  <c:v>47.8270459778891</c:v>
                </c:pt>
                <c:pt idx="980">
                  <c:v>47.875849086029802</c:v>
                </c:pt>
                <c:pt idx="981">
                  <c:v>47.924652194170498</c:v>
                </c:pt>
                <c:pt idx="982">
                  <c:v>47.973455302311201</c:v>
                </c:pt>
                <c:pt idx="983">
                  <c:v>48.022258410451897</c:v>
                </c:pt>
                <c:pt idx="984">
                  <c:v>48.0710615185926</c:v>
                </c:pt>
                <c:pt idx="985">
                  <c:v>48.119864626733303</c:v>
                </c:pt>
                <c:pt idx="986">
                  <c:v>48.168667734873999</c:v>
                </c:pt>
                <c:pt idx="987">
                  <c:v>48.217470843014702</c:v>
                </c:pt>
                <c:pt idx="988">
                  <c:v>48.266273951155398</c:v>
                </c:pt>
                <c:pt idx="989">
                  <c:v>48.315077059296101</c:v>
                </c:pt>
                <c:pt idx="990">
                  <c:v>48.363880167436797</c:v>
                </c:pt>
                <c:pt idx="991">
                  <c:v>48.4126832755775</c:v>
                </c:pt>
                <c:pt idx="992">
                  <c:v>48.461486383718203</c:v>
                </c:pt>
                <c:pt idx="993">
                  <c:v>48.510289491858899</c:v>
                </c:pt>
                <c:pt idx="994">
                  <c:v>48.559092599999701</c:v>
                </c:pt>
                <c:pt idx="995">
                  <c:v>48.607895708140397</c:v>
                </c:pt>
                <c:pt idx="996">
                  <c:v>48.6566988162811</c:v>
                </c:pt>
                <c:pt idx="997">
                  <c:v>48.705501924421803</c:v>
                </c:pt>
                <c:pt idx="998">
                  <c:v>48.754305032562499</c:v>
                </c:pt>
                <c:pt idx="999">
                  <c:v>48.803108140703202</c:v>
                </c:pt>
                <c:pt idx="1000">
                  <c:v>48.851911248843898</c:v>
                </c:pt>
                <c:pt idx="1001">
                  <c:v>48.900714356984601</c:v>
                </c:pt>
                <c:pt idx="1002">
                  <c:v>48.949517465125297</c:v>
                </c:pt>
                <c:pt idx="1003">
                  <c:v>48.998320573266</c:v>
                </c:pt>
                <c:pt idx="1004">
                  <c:v>49.047123681406703</c:v>
                </c:pt>
                <c:pt idx="1005">
                  <c:v>49.095926789547399</c:v>
                </c:pt>
                <c:pt idx="1006">
                  <c:v>49.144729897688102</c:v>
                </c:pt>
                <c:pt idx="1007">
                  <c:v>49.193533005828797</c:v>
                </c:pt>
                <c:pt idx="1008">
                  <c:v>49.2423361139695</c:v>
                </c:pt>
                <c:pt idx="1009">
                  <c:v>49.291139222110203</c:v>
                </c:pt>
                <c:pt idx="1010">
                  <c:v>49.339942330250899</c:v>
                </c:pt>
                <c:pt idx="1011">
                  <c:v>49.388745438391602</c:v>
                </c:pt>
                <c:pt idx="1012">
                  <c:v>49.437548546532298</c:v>
                </c:pt>
                <c:pt idx="1013">
                  <c:v>49.486351654673001</c:v>
                </c:pt>
                <c:pt idx="1014">
                  <c:v>49.535154762813697</c:v>
                </c:pt>
                <c:pt idx="1015">
                  <c:v>49.5839578709544</c:v>
                </c:pt>
                <c:pt idx="1016">
                  <c:v>49.632760979095103</c:v>
                </c:pt>
                <c:pt idx="1017">
                  <c:v>49.681564087235799</c:v>
                </c:pt>
                <c:pt idx="1018">
                  <c:v>49.730367195376502</c:v>
                </c:pt>
                <c:pt idx="1019">
                  <c:v>49.779170303517198</c:v>
                </c:pt>
                <c:pt idx="1020">
                  <c:v>49.827973411657901</c:v>
                </c:pt>
                <c:pt idx="1021">
                  <c:v>49.876776519798597</c:v>
                </c:pt>
                <c:pt idx="1022">
                  <c:v>49.9255796279393</c:v>
                </c:pt>
                <c:pt idx="1023">
                  <c:v>49.974382736080003</c:v>
                </c:pt>
              </c:numCache>
            </c:numRef>
          </c:xVal>
          <c:yVal>
            <c:numRef>
              <c:f>EnvelopeET_1064!$B$1:$B$1024</c:f>
              <c:numCache>
                <c:formatCode>0.00E+00</c:formatCode>
                <c:ptCount val="1024"/>
                <c:pt idx="0">
                  <c:v>5.9442547234881703E-8</c:v>
                </c:pt>
                <c:pt idx="1">
                  <c:v>6.8668798568519898E-8</c:v>
                </c:pt>
                <c:pt idx="2">
                  <c:v>6.9616445239152797E-8</c:v>
                </c:pt>
                <c:pt idx="3">
                  <c:v>6.9390291428401006E-8</c:v>
                </c:pt>
                <c:pt idx="4">
                  <c:v>7.1539454341303306E-8</c:v>
                </c:pt>
                <c:pt idx="5">
                  <c:v>6.4625265929414399E-8</c:v>
                </c:pt>
                <c:pt idx="6">
                  <c:v>6.04517278684953E-8</c:v>
                </c:pt>
                <c:pt idx="7">
                  <c:v>5.6980210909225798E-8</c:v>
                </c:pt>
                <c:pt idx="8">
                  <c:v>6.0311074680692598E-8</c:v>
                </c:pt>
                <c:pt idx="9">
                  <c:v>6.3491585803164E-8</c:v>
                </c:pt>
                <c:pt idx="10">
                  <c:v>6.0728485778242396E-8</c:v>
                </c:pt>
                <c:pt idx="11">
                  <c:v>6.2829368491084104E-8</c:v>
                </c:pt>
                <c:pt idx="12">
                  <c:v>6.5541613264698396E-8</c:v>
                </c:pt>
                <c:pt idx="13">
                  <c:v>5.8350962343838697E-8</c:v>
                </c:pt>
                <c:pt idx="14">
                  <c:v>5.82260831182284E-8</c:v>
                </c:pt>
                <c:pt idx="15">
                  <c:v>5.9185659965851803E-8</c:v>
                </c:pt>
                <c:pt idx="16">
                  <c:v>5.3129719049115801E-8</c:v>
                </c:pt>
                <c:pt idx="17">
                  <c:v>5.1500319148991498E-8</c:v>
                </c:pt>
                <c:pt idx="18">
                  <c:v>6.0573198849926901E-8</c:v>
                </c:pt>
                <c:pt idx="19">
                  <c:v>6.4774934907751599E-8</c:v>
                </c:pt>
                <c:pt idx="20">
                  <c:v>5.8441772951670899E-8</c:v>
                </c:pt>
                <c:pt idx="21">
                  <c:v>4.85885632956639E-8</c:v>
                </c:pt>
                <c:pt idx="22">
                  <c:v>5.1225639763263803E-8</c:v>
                </c:pt>
                <c:pt idx="23">
                  <c:v>5.1876589808524699E-8</c:v>
                </c:pt>
                <c:pt idx="24">
                  <c:v>4.8209695151178803E-8</c:v>
                </c:pt>
                <c:pt idx="25">
                  <c:v>4.7384436633556302E-8</c:v>
                </c:pt>
                <c:pt idx="26">
                  <c:v>4.7403634062886599E-8</c:v>
                </c:pt>
                <c:pt idx="27">
                  <c:v>4.56406653377071E-8</c:v>
                </c:pt>
                <c:pt idx="28">
                  <c:v>4.5680763892434103E-8</c:v>
                </c:pt>
                <c:pt idx="29">
                  <c:v>4.53096402205553E-8</c:v>
                </c:pt>
                <c:pt idx="30">
                  <c:v>4.6329575225933299E-8</c:v>
                </c:pt>
                <c:pt idx="31">
                  <c:v>4.2206325720024303E-8</c:v>
                </c:pt>
                <c:pt idx="32">
                  <c:v>4.38391079144801E-8</c:v>
                </c:pt>
                <c:pt idx="33">
                  <c:v>4.5691465505039498E-8</c:v>
                </c:pt>
                <c:pt idx="34">
                  <c:v>4.1970946815134502E-8</c:v>
                </c:pt>
                <c:pt idx="35">
                  <c:v>4.3212137456965299E-8</c:v>
                </c:pt>
                <c:pt idx="36">
                  <c:v>4.4265591534783601E-8</c:v>
                </c:pt>
                <c:pt idx="37">
                  <c:v>4.0250385786865299E-8</c:v>
                </c:pt>
                <c:pt idx="38">
                  <c:v>3.8592168202270402E-8</c:v>
                </c:pt>
                <c:pt idx="39">
                  <c:v>4.1870008066945302E-8</c:v>
                </c:pt>
                <c:pt idx="40">
                  <c:v>3.7744370165883299E-8</c:v>
                </c:pt>
                <c:pt idx="41">
                  <c:v>3.68229489014758E-8</c:v>
                </c:pt>
                <c:pt idx="42">
                  <c:v>3.4927929229966799E-8</c:v>
                </c:pt>
                <c:pt idx="43">
                  <c:v>3.4774948651213398E-8</c:v>
                </c:pt>
                <c:pt idx="44">
                  <c:v>3.5143740458061498E-8</c:v>
                </c:pt>
                <c:pt idx="45">
                  <c:v>3.2716206588802803E-8</c:v>
                </c:pt>
                <c:pt idx="46">
                  <c:v>3.0528535839774201E-8</c:v>
                </c:pt>
                <c:pt idx="47">
                  <c:v>3.4335484136707198E-8</c:v>
                </c:pt>
                <c:pt idx="48">
                  <c:v>3.3134978422920803E-8</c:v>
                </c:pt>
                <c:pt idx="49">
                  <c:v>3.12066006982262E-8</c:v>
                </c:pt>
                <c:pt idx="50">
                  <c:v>3.0328622208621897E-8</c:v>
                </c:pt>
                <c:pt idx="51">
                  <c:v>3.0774387490546402E-8</c:v>
                </c:pt>
                <c:pt idx="52">
                  <c:v>3.1569771601740802E-8</c:v>
                </c:pt>
                <c:pt idx="53">
                  <c:v>3.0977667383569001E-8</c:v>
                </c:pt>
                <c:pt idx="54">
                  <c:v>2.6411206240400798E-8</c:v>
                </c:pt>
                <c:pt idx="55">
                  <c:v>2.4202993278184099E-8</c:v>
                </c:pt>
                <c:pt idx="56">
                  <c:v>2.7877864802207199E-8</c:v>
                </c:pt>
                <c:pt idx="57">
                  <c:v>2.7743810898273801E-8</c:v>
                </c:pt>
                <c:pt idx="58">
                  <c:v>2.16712679019114E-8</c:v>
                </c:pt>
                <c:pt idx="59">
                  <c:v>1.90662852589932E-8</c:v>
                </c:pt>
                <c:pt idx="60">
                  <c:v>2.2326475008135401E-8</c:v>
                </c:pt>
                <c:pt idx="61">
                  <c:v>2.2304523349427898E-8</c:v>
                </c:pt>
                <c:pt idx="62">
                  <c:v>1.9089413205818599E-8</c:v>
                </c:pt>
                <c:pt idx="63">
                  <c:v>1.6604635142849699E-8</c:v>
                </c:pt>
                <c:pt idx="64">
                  <c:v>1.7814147636521801E-8</c:v>
                </c:pt>
                <c:pt idx="65">
                  <c:v>1.8000114072713301E-8</c:v>
                </c:pt>
                <c:pt idx="66">
                  <c:v>1.6467583803027099E-8</c:v>
                </c:pt>
                <c:pt idx="67">
                  <c:v>1.6202928488919199E-8</c:v>
                </c:pt>
                <c:pt idx="68">
                  <c:v>1.6097220434177799E-8</c:v>
                </c:pt>
                <c:pt idx="69">
                  <c:v>1.4438950036264999E-8</c:v>
                </c:pt>
                <c:pt idx="70">
                  <c:v>1.4823339094532199E-8</c:v>
                </c:pt>
                <c:pt idx="71">
                  <c:v>1.58553530956146E-8</c:v>
                </c:pt>
                <c:pt idx="72">
                  <c:v>1.3913857488591899E-8</c:v>
                </c:pt>
                <c:pt idx="73">
                  <c:v>1.3403152554634399E-8</c:v>
                </c:pt>
                <c:pt idx="74">
                  <c:v>1.3875200903768701E-8</c:v>
                </c:pt>
                <c:pt idx="75">
                  <c:v>1.27923203580795E-8</c:v>
                </c:pt>
                <c:pt idx="76">
                  <c:v>1.33458127405447E-8</c:v>
                </c:pt>
                <c:pt idx="77">
                  <c:v>1.24727099911932E-8</c:v>
                </c:pt>
                <c:pt idx="78">
                  <c:v>1.0702180194491E-8</c:v>
                </c:pt>
                <c:pt idx="79">
                  <c:v>1.18368568844336E-8</c:v>
                </c:pt>
                <c:pt idx="80">
                  <c:v>1.1419431582751701E-8</c:v>
                </c:pt>
                <c:pt idx="81">
                  <c:v>9.5897969325287998E-9</c:v>
                </c:pt>
                <c:pt idx="82">
                  <c:v>9.8170036266574493E-9</c:v>
                </c:pt>
                <c:pt idx="83">
                  <c:v>9.3701944116178208E-9</c:v>
                </c:pt>
                <c:pt idx="84">
                  <c:v>8.5540722469192195E-9</c:v>
                </c:pt>
                <c:pt idx="85">
                  <c:v>8.3294550319767502E-9</c:v>
                </c:pt>
                <c:pt idx="86">
                  <c:v>7.3851320815313403E-9</c:v>
                </c:pt>
                <c:pt idx="87">
                  <c:v>6.9203880454514402E-9</c:v>
                </c:pt>
                <c:pt idx="88">
                  <c:v>6.8198971073801504E-9</c:v>
                </c:pt>
                <c:pt idx="89">
                  <c:v>5.8926408244559396E-9</c:v>
                </c:pt>
                <c:pt idx="90">
                  <c:v>5.3928500655398303E-9</c:v>
                </c:pt>
                <c:pt idx="91">
                  <c:v>5.2231278465737402E-9</c:v>
                </c:pt>
                <c:pt idx="92">
                  <c:v>4.5263320378783996E-9</c:v>
                </c:pt>
                <c:pt idx="93">
                  <c:v>4.1520813712678004E-9</c:v>
                </c:pt>
                <c:pt idx="94">
                  <c:v>3.8970420999907896E-9</c:v>
                </c:pt>
                <c:pt idx="95">
                  <c:v>3.3399032580492799E-9</c:v>
                </c:pt>
                <c:pt idx="96">
                  <c:v>3.09509524187525E-9</c:v>
                </c:pt>
                <c:pt idx="97">
                  <c:v>2.8401604120425201E-9</c:v>
                </c:pt>
                <c:pt idx="98">
                  <c:v>2.3834947936103899E-9</c:v>
                </c:pt>
                <c:pt idx="99">
                  <c:v>2.2118525166027101E-9</c:v>
                </c:pt>
                <c:pt idx="100">
                  <c:v>2.0146656551734501E-9</c:v>
                </c:pt>
                <c:pt idx="101">
                  <c:v>1.67419861376333E-9</c:v>
                </c:pt>
                <c:pt idx="102">
                  <c:v>1.54209664713847E-9</c:v>
                </c:pt>
                <c:pt idx="103">
                  <c:v>1.37754957901366E-9</c:v>
                </c:pt>
                <c:pt idx="104">
                  <c:v>1.1779738086594E-9</c:v>
                </c:pt>
                <c:pt idx="105">
                  <c:v>1.0638482152063601E-9</c:v>
                </c:pt>
                <c:pt idx="106">
                  <c:v>9.1340696368378905E-10</c:v>
                </c:pt>
                <c:pt idx="107">
                  <c:v>7.9283310996922199E-10</c:v>
                </c:pt>
                <c:pt idx="108">
                  <c:v>7.0649889984359395E-10</c:v>
                </c:pt>
                <c:pt idx="109">
                  <c:v>6.1033588705003E-10</c:v>
                </c:pt>
                <c:pt idx="110">
                  <c:v>5.1942447817417701E-10</c:v>
                </c:pt>
                <c:pt idx="111">
                  <c:v>4.4969065642237702E-10</c:v>
                </c:pt>
                <c:pt idx="112">
                  <c:v>3.8847605688904699E-10</c:v>
                </c:pt>
                <c:pt idx="113">
                  <c:v>3.4092445557283802E-10</c:v>
                </c:pt>
                <c:pt idx="114">
                  <c:v>2.9134576049064002E-10</c:v>
                </c:pt>
                <c:pt idx="115">
                  <c:v>2.4834878394962501E-10</c:v>
                </c:pt>
                <c:pt idx="116">
                  <c:v>2.1630615621162199E-10</c:v>
                </c:pt>
                <c:pt idx="117">
                  <c:v>1.9789291980090999E-10</c:v>
                </c:pt>
                <c:pt idx="118">
                  <c:v>1.6469658161694301E-10</c:v>
                </c:pt>
                <c:pt idx="119">
                  <c:v>1.4145895170654099E-10</c:v>
                </c:pt>
                <c:pt idx="120">
                  <c:v>1.3240480484173099E-10</c:v>
                </c:pt>
                <c:pt idx="121">
                  <c:v>1.0712137396545201E-10</c:v>
                </c:pt>
                <c:pt idx="122">
                  <c:v>1.04762451833845E-10</c:v>
                </c:pt>
                <c:pt idx="123">
                  <c:v>9.3523008837289104E-11</c:v>
                </c:pt>
                <c:pt idx="124">
                  <c:v>8.70761463094117E-11</c:v>
                </c:pt>
                <c:pt idx="125">
                  <c:v>7.7649652645187505E-11</c:v>
                </c:pt>
                <c:pt idx="126">
                  <c:v>7.5349036945423499E-11</c:v>
                </c:pt>
                <c:pt idx="127">
                  <c:v>7.8783875898236803E-11</c:v>
                </c:pt>
                <c:pt idx="128">
                  <c:v>7.0791991031097003E-11</c:v>
                </c:pt>
                <c:pt idx="129">
                  <c:v>6.9560744339033706E-11</c:v>
                </c:pt>
                <c:pt idx="130">
                  <c:v>6.7542102138924394E-11</c:v>
                </c:pt>
                <c:pt idx="131">
                  <c:v>6.6874061153653396E-11</c:v>
                </c:pt>
                <c:pt idx="132">
                  <c:v>7.0371534083162999E-11</c:v>
                </c:pt>
                <c:pt idx="133">
                  <c:v>7.0105326036682598E-11</c:v>
                </c:pt>
                <c:pt idx="134">
                  <c:v>6.6184231633824098E-11</c:v>
                </c:pt>
                <c:pt idx="135">
                  <c:v>6.9712636495127006E-11</c:v>
                </c:pt>
                <c:pt idx="136">
                  <c:v>5.88914159778855E-11</c:v>
                </c:pt>
                <c:pt idx="137">
                  <c:v>5.4626981520567299E-11</c:v>
                </c:pt>
                <c:pt idx="138">
                  <c:v>6.1572460680492796E-11</c:v>
                </c:pt>
                <c:pt idx="139">
                  <c:v>6.0853278012216004E-11</c:v>
                </c:pt>
                <c:pt idx="140">
                  <c:v>5.5647871442373098E-11</c:v>
                </c:pt>
                <c:pt idx="141">
                  <c:v>5.5039677478620201E-11</c:v>
                </c:pt>
                <c:pt idx="142">
                  <c:v>5.1630967853735801E-11</c:v>
                </c:pt>
                <c:pt idx="143">
                  <c:v>5.9478291425134206E-11</c:v>
                </c:pt>
                <c:pt idx="144">
                  <c:v>5.2202887469279301E-11</c:v>
                </c:pt>
                <c:pt idx="145">
                  <c:v>4.8907251969350999E-11</c:v>
                </c:pt>
                <c:pt idx="146">
                  <c:v>5.1668782935575002E-11</c:v>
                </c:pt>
                <c:pt idx="147">
                  <c:v>4.45282318851799E-11</c:v>
                </c:pt>
                <c:pt idx="148">
                  <c:v>4.5188800998670398E-11</c:v>
                </c:pt>
                <c:pt idx="149">
                  <c:v>4.8308760621310002E-11</c:v>
                </c:pt>
                <c:pt idx="150">
                  <c:v>4.7580529171604402E-11</c:v>
                </c:pt>
                <c:pt idx="151">
                  <c:v>4.6456826161305503E-11</c:v>
                </c:pt>
                <c:pt idx="152">
                  <c:v>4.30412888372698E-11</c:v>
                </c:pt>
                <c:pt idx="153">
                  <c:v>3.8801227453510303E-11</c:v>
                </c:pt>
                <c:pt idx="154">
                  <c:v>4.11794070615405E-11</c:v>
                </c:pt>
                <c:pt idx="155">
                  <c:v>4.6708169693997899E-11</c:v>
                </c:pt>
                <c:pt idx="156">
                  <c:v>4.4484684849181097E-11</c:v>
                </c:pt>
                <c:pt idx="157">
                  <c:v>4.1543824141698201E-11</c:v>
                </c:pt>
                <c:pt idx="158">
                  <c:v>3.82498497184134E-11</c:v>
                </c:pt>
                <c:pt idx="159">
                  <c:v>4.0570496591754403E-11</c:v>
                </c:pt>
                <c:pt idx="160">
                  <c:v>3.8443946431384902E-11</c:v>
                </c:pt>
                <c:pt idx="161">
                  <c:v>4.0295192297870901E-11</c:v>
                </c:pt>
                <c:pt idx="162">
                  <c:v>3.9071077671082902E-11</c:v>
                </c:pt>
                <c:pt idx="163">
                  <c:v>3.3687618856287803E-11</c:v>
                </c:pt>
                <c:pt idx="164">
                  <c:v>3.4897779221475497E-11</c:v>
                </c:pt>
                <c:pt idx="165">
                  <c:v>3.9268383009178798E-11</c:v>
                </c:pt>
                <c:pt idx="166">
                  <c:v>3.6149888957364597E-11</c:v>
                </c:pt>
                <c:pt idx="167">
                  <c:v>3.20252629227673E-11</c:v>
                </c:pt>
                <c:pt idx="168">
                  <c:v>3.20025184514464E-11</c:v>
                </c:pt>
                <c:pt idx="169">
                  <c:v>3.1263087607204403E-11</c:v>
                </c:pt>
                <c:pt idx="170">
                  <c:v>2.9349113141249102E-11</c:v>
                </c:pt>
                <c:pt idx="171">
                  <c:v>2.89306844816045E-11</c:v>
                </c:pt>
                <c:pt idx="172">
                  <c:v>2.9277940553873903E-11</c:v>
                </c:pt>
                <c:pt idx="173">
                  <c:v>3.1384747286042403E-11</c:v>
                </c:pt>
                <c:pt idx="174">
                  <c:v>3.0676780216203299E-11</c:v>
                </c:pt>
                <c:pt idx="175">
                  <c:v>2.70731738194043E-11</c:v>
                </c:pt>
                <c:pt idx="176">
                  <c:v>2.74583098450541E-11</c:v>
                </c:pt>
                <c:pt idx="177">
                  <c:v>2.68525189833611E-11</c:v>
                </c:pt>
                <c:pt idx="178">
                  <c:v>2.5214441890892901E-11</c:v>
                </c:pt>
                <c:pt idx="179">
                  <c:v>2.6449732724072701E-11</c:v>
                </c:pt>
                <c:pt idx="180">
                  <c:v>2.6729000554356099E-11</c:v>
                </c:pt>
                <c:pt idx="181">
                  <c:v>2.45864061787886E-11</c:v>
                </c:pt>
                <c:pt idx="182">
                  <c:v>2.4954803347793399E-11</c:v>
                </c:pt>
                <c:pt idx="183">
                  <c:v>2.5191898302368298E-11</c:v>
                </c:pt>
                <c:pt idx="184">
                  <c:v>2.5499052303163599E-11</c:v>
                </c:pt>
                <c:pt idx="185">
                  <c:v>2.5918850957754999E-11</c:v>
                </c:pt>
                <c:pt idx="186">
                  <c:v>2.39042218229946E-11</c:v>
                </c:pt>
                <c:pt idx="187">
                  <c:v>2.32824979030019E-11</c:v>
                </c:pt>
                <c:pt idx="188">
                  <c:v>2.21447594346426E-11</c:v>
                </c:pt>
                <c:pt idx="189">
                  <c:v>2.2648603136876499E-11</c:v>
                </c:pt>
                <c:pt idx="190">
                  <c:v>2.3607205357086499E-11</c:v>
                </c:pt>
                <c:pt idx="191">
                  <c:v>2.4429580223418501E-11</c:v>
                </c:pt>
                <c:pt idx="192">
                  <c:v>2.2565001058102099E-11</c:v>
                </c:pt>
                <c:pt idx="193">
                  <c:v>2.1995818259863999E-11</c:v>
                </c:pt>
                <c:pt idx="194">
                  <c:v>2.3251022735252398E-11</c:v>
                </c:pt>
                <c:pt idx="195">
                  <c:v>2.4631138692464699E-11</c:v>
                </c:pt>
                <c:pt idx="196">
                  <c:v>2.2382413237781201E-11</c:v>
                </c:pt>
                <c:pt idx="197">
                  <c:v>2.1165122378574201E-11</c:v>
                </c:pt>
                <c:pt idx="198">
                  <c:v>1.9011680457231701E-11</c:v>
                </c:pt>
                <c:pt idx="199">
                  <c:v>1.9743216774266999E-11</c:v>
                </c:pt>
                <c:pt idx="200">
                  <c:v>2.0676158605184499E-11</c:v>
                </c:pt>
                <c:pt idx="201">
                  <c:v>1.9381726328613499E-11</c:v>
                </c:pt>
                <c:pt idx="202">
                  <c:v>1.9996433499889899E-11</c:v>
                </c:pt>
                <c:pt idx="203">
                  <c:v>1.89831072915966E-11</c:v>
                </c:pt>
                <c:pt idx="204">
                  <c:v>1.91584439470174E-11</c:v>
                </c:pt>
                <c:pt idx="205">
                  <c:v>2.0525356280668799E-11</c:v>
                </c:pt>
                <c:pt idx="206">
                  <c:v>2.04779216963247E-11</c:v>
                </c:pt>
                <c:pt idx="207">
                  <c:v>1.8325055853537099E-11</c:v>
                </c:pt>
                <c:pt idx="208">
                  <c:v>1.75712989282217E-11</c:v>
                </c:pt>
                <c:pt idx="209">
                  <c:v>1.78485231755421E-11</c:v>
                </c:pt>
                <c:pt idx="210">
                  <c:v>1.8334555702594199E-11</c:v>
                </c:pt>
                <c:pt idx="211">
                  <c:v>1.8922473365398299E-11</c:v>
                </c:pt>
                <c:pt idx="212">
                  <c:v>1.9591673988032099E-11</c:v>
                </c:pt>
                <c:pt idx="213">
                  <c:v>1.7772649737724401E-11</c:v>
                </c:pt>
                <c:pt idx="214">
                  <c:v>1.7433109948372999E-11</c:v>
                </c:pt>
                <c:pt idx="215">
                  <c:v>1.7216287989049999E-11</c:v>
                </c:pt>
                <c:pt idx="216">
                  <c:v>1.6489570354117099E-11</c:v>
                </c:pt>
                <c:pt idx="217">
                  <c:v>1.7419667026294099E-11</c:v>
                </c:pt>
                <c:pt idx="218">
                  <c:v>1.7555086481612899E-11</c:v>
                </c:pt>
                <c:pt idx="219">
                  <c:v>1.6812960510493999E-11</c:v>
                </c:pt>
                <c:pt idx="220">
                  <c:v>1.5408422028540299E-11</c:v>
                </c:pt>
                <c:pt idx="221">
                  <c:v>1.5088294776693399E-11</c:v>
                </c:pt>
                <c:pt idx="222">
                  <c:v>1.72203025225152E-11</c:v>
                </c:pt>
                <c:pt idx="223">
                  <c:v>1.7053618678662699E-11</c:v>
                </c:pt>
                <c:pt idx="224">
                  <c:v>1.7060269250224798E-11</c:v>
                </c:pt>
                <c:pt idx="225">
                  <c:v>1.66022681062952E-11</c:v>
                </c:pt>
                <c:pt idx="226">
                  <c:v>1.6166843819241101E-11</c:v>
                </c:pt>
                <c:pt idx="227">
                  <c:v>1.4549163586359701E-11</c:v>
                </c:pt>
                <c:pt idx="228">
                  <c:v>1.40324078514534E-11</c:v>
                </c:pt>
                <c:pt idx="229">
                  <c:v>1.4743644709013599E-11</c:v>
                </c:pt>
                <c:pt idx="230">
                  <c:v>1.4654539462036099E-11</c:v>
                </c:pt>
                <c:pt idx="231">
                  <c:v>1.68942939524514E-11</c:v>
                </c:pt>
                <c:pt idx="232">
                  <c:v>1.62388200764261E-11</c:v>
                </c:pt>
                <c:pt idx="233">
                  <c:v>1.52878656997481E-11</c:v>
                </c:pt>
                <c:pt idx="234">
                  <c:v>1.43658401745955E-11</c:v>
                </c:pt>
                <c:pt idx="235">
                  <c:v>1.3898043241265301E-11</c:v>
                </c:pt>
                <c:pt idx="236">
                  <c:v>1.4559528388772799E-11</c:v>
                </c:pt>
                <c:pt idx="237">
                  <c:v>1.4669351820410901E-11</c:v>
                </c:pt>
                <c:pt idx="238">
                  <c:v>1.4843411624039099E-11</c:v>
                </c:pt>
                <c:pt idx="239">
                  <c:v>1.5076253282276799E-11</c:v>
                </c:pt>
                <c:pt idx="240">
                  <c:v>1.4052281371092E-11</c:v>
                </c:pt>
                <c:pt idx="241">
                  <c:v>1.40274306558755E-11</c:v>
                </c:pt>
                <c:pt idx="242">
                  <c:v>1.30436565873471E-11</c:v>
                </c:pt>
                <c:pt idx="243">
                  <c:v>1.30539840300073E-11</c:v>
                </c:pt>
                <c:pt idx="244">
                  <c:v>1.2393267832332201E-11</c:v>
                </c:pt>
                <c:pt idx="245">
                  <c:v>1.26264059383946E-11</c:v>
                </c:pt>
                <c:pt idx="246">
                  <c:v>1.2753650501677001E-11</c:v>
                </c:pt>
                <c:pt idx="247">
                  <c:v>1.21118684265461E-11</c:v>
                </c:pt>
                <c:pt idx="248">
                  <c:v>1.23961145207509E-11</c:v>
                </c:pt>
                <c:pt idx="249">
                  <c:v>1.3213018391922899E-11</c:v>
                </c:pt>
                <c:pt idx="250">
                  <c:v>1.35201940888962E-11</c:v>
                </c:pt>
                <c:pt idx="251">
                  <c:v>1.1788633480407801E-11</c:v>
                </c:pt>
                <c:pt idx="252">
                  <c:v>1.1710831516195301E-11</c:v>
                </c:pt>
                <c:pt idx="253">
                  <c:v>1.23306361523233E-11</c:v>
                </c:pt>
                <c:pt idx="254">
                  <c:v>1.1456670478112201E-11</c:v>
                </c:pt>
                <c:pt idx="255">
                  <c:v>1.11897082010443E-11</c:v>
                </c:pt>
                <c:pt idx="256">
                  <c:v>1.2888515966996199E-11</c:v>
                </c:pt>
                <c:pt idx="257">
                  <c:v>1.25386439680626E-11</c:v>
                </c:pt>
                <c:pt idx="258">
                  <c:v>1.2044732494233601E-11</c:v>
                </c:pt>
                <c:pt idx="259">
                  <c:v>1.1974574911600199E-11</c:v>
                </c:pt>
                <c:pt idx="260">
                  <c:v>1.19665103512884E-11</c:v>
                </c:pt>
                <c:pt idx="261">
                  <c:v>1.2045064185589E-11</c:v>
                </c:pt>
                <c:pt idx="262">
                  <c:v>1.1102349879808799E-11</c:v>
                </c:pt>
                <c:pt idx="263">
                  <c:v>1.10633595343633E-11</c:v>
                </c:pt>
                <c:pt idx="264">
                  <c:v>1.07870429547353E-11</c:v>
                </c:pt>
                <c:pt idx="265">
                  <c:v>1.0319582642611499E-11</c:v>
                </c:pt>
                <c:pt idx="266">
                  <c:v>1.17326020791973E-11</c:v>
                </c:pt>
                <c:pt idx="267">
                  <c:v>1.1859000178157501E-11</c:v>
                </c:pt>
                <c:pt idx="268">
                  <c:v>1.16560820915898E-11</c:v>
                </c:pt>
                <c:pt idx="269">
                  <c:v>1.11321628320775E-11</c:v>
                </c:pt>
                <c:pt idx="270">
                  <c:v>1.0518807714951501E-11</c:v>
                </c:pt>
                <c:pt idx="271">
                  <c:v>1.01695304867623E-11</c:v>
                </c:pt>
                <c:pt idx="272">
                  <c:v>9.9711352916223503E-12</c:v>
                </c:pt>
                <c:pt idx="273">
                  <c:v>1.06895833632143E-11</c:v>
                </c:pt>
                <c:pt idx="274">
                  <c:v>1.0602322817247899E-11</c:v>
                </c:pt>
                <c:pt idx="275">
                  <c:v>1.06679112643548E-11</c:v>
                </c:pt>
                <c:pt idx="276">
                  <c:v>1.0597359312773599E-11</c:v>
                </c:pt>
                <c:pt idx="277">
                  <c:v>1.01844601766114E-11</c:v>
                </c:pt>
                <c:pt idx="278">
                  <c:v>9.72574194457921E-12</c:v>
                </c:pt>
                <c:pt idx="279">
                  <c:v>1.05512036869471E-11</c:v>
                </c:pt>
                <c:pt idx="280">
                  <c:v>1.04285923054053E-11</c:v>
                </c:pt>
                <c:pt idx="281">
                  <c:v>1.16404515990621E-11</c:v>
                </c:pt>
                <c:pt idx="282">
                  <c:v>1.14162189587637E-11</c:v>
                </c:pt>
                <c:pt idx="283">
                  <c:v>1.0891775527261499E-11</c:v>
                </c:pt>
                <c:pt idx="284">
                  <c:v>1.0419130705374E-11</c:v>
                </c:pt>
                <c:pt idx="285">
                  <c:v>1.01587890962411E-11</c:v>
                </c:pt>
                <c:pt idx="286">
                  <c:v>9.5971227523238599E-12</c:v>
                </c:pt>
                <c:pt idx="287">
                  <c:v>8.9153794710311204E-12</c:v>
                </c:pt>
                <c:pt idx="288">
                  <c:v>9.3959387782184E-12</c:v>
                </c:pt>
                <c:pt idx="289">
                  <c:v>8.5924545901120199E-12</c:v>
                </c:pt>
                <c:pt idx="290">
                  <c:v>9.0856924716619305E-12</c:v>
                </c:pt>
                <c:pt idx="291">
                  <c:v>9.4164286624061596E-12</c:v>
                </c:pt>
                <c:pt idx="292">
                  <c:v>8.7262147978411905E-12</c:v>
                </c:pt>
                <c:pt idx="293">
                  <c:v>8.4799958802984192E-12</c:v>
                </c:pt>
                <c:pt idx="294">
                  <c:v>8.34915340813409E-12</c:v>
                </c:pt>
                <c:pt idx="295">
                  <c:v>9.0209175582903592E-12</c:v>
                </c:pt>
                <c:pt idx="296">
                  <c:v>8.6750405716344397E-12</c:v>
                </c:pt>
                <c:pt idx="297">
                  <c:v>7.6469762563774495E-12</c:v>
                </c:pt>
                <c:pt idx="298">
                  <c:v>7.13598976059311E-12</c:v>
                </c:pt>
                <c:pt idx="299">
                  <c:v>6.9870019755882502E-12</c:v>
                </c:pt>
                <c:pt idx="300">
                  <c:v>8.1642447271741306E-12</c:v>
                </c:pt>
                <c:pt idx="301">
                  <c:v>8.2645212596869893E-12</c:v>
                </c:pt>
                <c:pt idx="302">
                  <c:v>8.3854122282564905E-12</c:v>
                </c:pt>
                <c:pt idx="303">
                  <c:v>8.2429801164456303E-12</c:v>
                </c:pt>
                <c:pt idx="304">
                  <c:v>8.8213194977635305E-12</c:v>
                </c:pt>
                <c:pt idx="305">
                  <c:v>8.6654940498245206E-12</c:v>
                </c:pt>
                <c:pt idx="306">
                  <c:v>8.2743581616584496E-12</c:v>
                </c:pt>
                <c:pt idx="307">
                  <c:v>9.1358426999033406E-12</c:v>
                </c:pt>
                <c:pt idx="308">
                  <c:v>8.4085205901191294E-12</c:v>
                </c:pt>
                <c:pt idx="309">
                  <c:v>7.6232051777422296E-12</c:v>
                </c:pt>
                <c:pt idx="310">
                  <c:v>8.0764236337994202E-12</c:v>
                </c:pt>
                <c:pt idx="311">
                  <c:v>7.4017746920104306E-12</c:v>
                </c:pt>
                <c:pt idx="312">
                  <c:v>7.1402788249089601E-12</c:v>
                </c:pt>
                <c:pt idx="313">
                  <c:v>7.6522430655169097E-12</c:v>
                </c:pt>
                <c:pt idx="314">
                  <c:v>7.5838066288674707E-12</c:v>
                </c:pt>
                <c:pt idx="315">
                  <c:v>6.6243638641013502E-12</c:v>
                </c:pt>
                <c:pt idx="316">
                  <c:v>6.6183279326081203E-12</c:v>
                </c:pt>
                <c:pt idx="317">
                  <c:v>6.6815825779684198E-12</c:v>
                </c:pt>
                <c:pt idx="318">
                  <c:v>6.66609381468573E-12</c:v>
                </c:pt>
                <c:pt idx="319">
                  <c:v>6.4758002114056102E-12</c:v>
                </c:pt>
                <c:pt idx="320">
                  <c:v>6.9092165889697198E-12</c:v>
                </c:pt>
                <c:pt idx="321">
                  <c:v>6.2196399714261996E-12</c:v>
                </c:pt>
                <c:pt idx="322">
                  <c:v>6.0636684084713199E-12</c:v>
                </c:pt>
                <c:pt idx="323">
                  <c:v>6.4595722189482099E-12</c:v>
                </c:pt>
                <c:pt idx="324">
                  <c:v>5.9925572201549298E-12</c:v>
                </c:pt>
                <c:pt idx="325">
                  <c:v>5.9769812127266E-12</c:v>
                </c:pt>
                <c:pt idx="326">
                  <c:v>5.6741189236668501E-12</c:v>
                </c:pt>
                <c:pt idx="327">
                  <c:v>5.0332842497534301E-12</c:v>
                </c:pt>
                <c:pt idx="328">
                  <c:v>4.9159008965600998E-12</c:v>
                </c:pt>
                <c:pt idx="329">
                  <c:v>4.7428606801062197E-12</c:v>
                </c:pt>
                <c:pt idx="330">
                  <c:v>5.54549110361039E-12</c:v>
                </c:pt>
                <c:pt idx="331">
                  <c:v>5.36924696659041E-12</c:v>
                </c:pt>
                <c:pt idx="332">
                  <c:v>4.7102750114086498E-12</c:v>
                </c:pt>
                <c:pt idx="333">
                  <c:v>4.8303549552347204E-12</c:v>
                </c:pt>
                <c:pt idx="334">
                  <c:v>5.2995526497000403E-12</c:v>
                </c:pt>
                <c:pt idx="335">
                  <c:v>5.1783595878084603E-12</c:v>
                </c:pt>
                <c:pt idx="336">
                  <c:v>5.0849111082135503E-12</c:v>
                </c:pt>
                <c:pt idx="337">
                  <c:v>5.1106952154152301E-12</c:v>
                </c:pt>
                <c:pt idx="338">
                  <c:v>5.0709456180523297E-12</c:v>
                </c:pt>
                <c:pt idx="339">
                  <c:v>5.0809534533909102E-12</c:v>
                </c:pt>
                <c:pt idx="340">
                  <c:v>4.7307207778244303E-12</c:v>
                </c:pt>
                <c:pt idx="341">
                  <c:v>4.4528224054168704E-12</c:v>
                </c:pt>
                <c:pt idx="342">
                  <c:v>4.8394622625099001E-12</c:v>
                </c:pt>
                <c:pt idx="343">
                  <c:v>4.4795259524541097E-12</c:v>
                </c:pt>
                <c:pt idx="344">
                  <c:v>4.1500430474733701E-12</c:v>
                </c:pt>
                <c:pt idx="345">
                  <c:v>4.5467141478770398E-12</c:v>
                </c:pt>
                <c:pt idx="346">
                  <c:v>4.64347135006379E-12</c:v>
                </c:pt>
                <c:pt idx="347">
                  <c:v>4.4849056590090301E-12</c:v>
                </c:pt>
                <c:pt idx="348">
                  <c:v>4.3331110920264803E-12</c:v>
                </c:pt>
                <c:pt idx="349">
                  <c:v>4.6675284604888003E-12</c:v>
                </c:pt>
                <c:pt idx="350">
                  <c:v>4.5788024183467897E-12</c:v>
                </c:pt>
                <c:pt idx="351">
                  <c:v>4.15954999186565E-12</c:v>
                </c:pt>
                <c:pt idx="352">
                  <c:v>4.5008529566503102E-12</c:v>
                </c:pt>
                <c:pt idx="353">
                  <c:v>4.2308356085211498E-12</c:v>
                </c:pt>
                <c:pt idx="354">
                  <c:v>3.77896287268694E-12</c:v>
                </c:pt>
                <c:pt idx="355">
                  <c:v>3.2534941281471901E-12</c:v>
                </c:pt>
                <c:pt idx="356">
                  <c:v>3.5188950445848301E-12</c:v>
                </c:pt>
                <c:pt idx="357">
                  <c:v>3.71245499270084E-12</c:v>
                </c:pt>
                <c:pt idx="358">
                  <c:v>3.6102664859335099E-12</c:v>
                </c:pt>
                <c:pt idx="359">
                  <c:v>3.3946484268825001E-12</c:v>
                </c:pt>
                <c:pt idx="360">
                  <c:v>3.2391484836012299E-12</c:v>
                </c:pt>
                <c:pt idx="361">
                  <c:v>2.8935732189213999E-12</c:v>
                </c:pt>
                <c:pt idx="362">
                  <c:v>3.31848201068974E-12</c:v>
                </c:pt>
                <c:pt idx="363">
                  <c:v>3.4969393403891899E-12</c:v>
                </c:pt>
                <c:pt idx="364">
                  <c:v>2.7603705931506499E-12</c:v>
                </c:pt>
                <c:pt idx="365">
                  <c:v>2.9936355398176001E-12</c:v>
                </c:pt>
                <c:pt idx="366">
                  <c:v>3.4060412848795999E-12</c:v>
                </c:pt>
                <c:pt idx="367">
                  <c:v>3.1461198638293001E-12</c:v>
                </c:pt>
                <c:pt idx="368">
                  <c:v>2.8323434365442699E-12</c:v>
                </c:pt>
                <c:pt idx="369">
                  <c:v>2.97001065394954E-12</c:v>
                </c:pt>
                <c:pt idx="370">
                  <c:v>2.89753218583E-12</c:v>
                </c:pt>
                <c:pt idx="371">
                  <c:v>2.93228085723446E-12</c:v>
                </c:pt>
                <c:pt idx="372">
                  <c:v>2.8229355902614701E-12</c:v>
                </c:pt>
                <c:pt idx="373">
                  <c:v>2.6702314662433902E-12</c:v>
                </c:pt>
                <c:pt idx="374">
                  <c:v>2.5913982919333099E-12</c:v>
                </c:pt>
                <c:pt idx="375">
                  <c:v>2.71848324368578E-12</c:v>
                </c:pt>
                <c:pt idx="376">
                  <c:v>2.7602658936423702E-12</c:v>
                </c:pt>
                <c:pt idx="377">
                  <c:v>2.7461525543052798E-12</c:v>
                </c:pt>
                <c:pt idx="378">
                  <c:v>2.5696096498990401E-12</c:v>
                </c:pt>
                <c:pt idx="379">
                  <c:v>2.5176006197891701E-12</c:v>
                </c:pt>
                <c:pt idx="380">
                  <c:v>2.5431869846753301E-12</c:v>
                </c:pt>
                <c:pt idx="381">
                  <c:v>2.5575970020621502E-12</c:v>
                </c:pt>
                <c:pt idx="382">
                  <c:v>2.5404112314978599E-12</c:v>
                </c:pt>
                <c:pt idx="383">
                  <c:v>2.3693660719449798E-12</c:v>
                </c:pt>
                <c:pt idx="384">
                  <c:v>2.2498238389200199E-12</c:v>
                </c:pt>
                <c:pt idx="385">
                  <c:v>2.4055527217884599E-12</c:v>
                </c:pt>
                <c:pt idx="386">
                  <c:v>2.39593832878291E-12</c:v>
                </c:pt>
                <c:pt idx="387">
                  <c:v>2.33916388361386E-12</c:v>
                </c:pt>
                <c:pt idx="388">
                  <c:v>2.2519887431834902E-12</c:v>
                </c:pt>
                <c:pt idx="389">
                  <c:v>2.3468452678985599E-12</c:v>
                </c:pt>
                <c:pt idx="390">
                  <c:v>2.3172098046852199E-12</c:v>
                </c:pt>
                <c:pt idx="391">
                  <c:v>2.4263024089836601E-12</c:v>
                </c:pt>
                <c:pt idx="392">
                  <c:v>2.2993033966230501E-12</c:v>
                </c:pt>
                <c:pt idx="393">
                  <c:v>2.4182878947837201E-12</c:v>
                </c:pt>
                <c:pt idx="394">
                  <c:v>2.5173967895732902E-12</c:v>
                </c:pt>
                <c:pt idx="395">
                  <c:v>2.0800671433789899E-12</c:v>
                </c:pt>
                <c:pt idx="396">
                  <c:v>2.1214972487709399E-12</c:v>
                </c:pt>
                <c:pt idx="397">
                  <c:v>2.0526587585160998E-12</c:v>
                </c:pt>
                <c:pt idx="398">
                  <c:v>1.9800704956414601E-12</c:v>
                </c:pt>
                <c:pt idx="399">
                  <c:v>2.0488971167969002E-12</c:v>
                </c:pt>
                <c:pt idx="400">
                  <c:v>2.0467381317555E-12</c:v>
                </c:pt>
                <c:pt idx="401">
                  <c:v>1.9231342706952501E-12</c:v>
                </c:pt>
                <c:pt idx="402">
                  <c:v>1.8695368860005E-12</c:v>
                </c:pt>
                <c:pt idx="403">
                  <c:v>1.8876794126562402E-12</c:v>
                </c:pt>
                <c:pt idx="404">
                  <c:v>1.9027505234322202E-12</c:v>
                </c:pt>
                <c:pt idx="405">
                  <c:v>2.0300327484834899E-12</c:v>
                </c:pt>
                <c:pt idx="406">
                  <c:v>2.11051981679574E-12</c:v>
                </c:pt>
                <c:pt idx="407">
                  <c:v>1.9592269200985798E-12</c:v>
                </c:pt>
                <c:pt idx="408">
                  <c:v>2.0945576802545099E-12</c:v>
                </c:pt>
                <c:pt idx="409">
                  <c:v>1.9185478182156198E-12</c:v>
                </c:pt>
                <c:pt idx="410">
                  <c:v>1.8201074048100101E-12</c:v>
                </c:pt>
                <c:pt idx="411">
                  <c:v>1.7783194657496501E-12</c:v>
                </c:pt>
                <c:pt idx="412">
                  <c:v>1.81260535155531E-12</c:v>
                </c:pt>
                <c:pt idx="413">
                  <c:v>1.8694006560978701E-12</c:v>
                </c:pt>
                <c:pt idx="414">
                  <c:v>1.8381393926858002E-12</c:v>
                </c:pt>
                <c:pt idx="415">
                  <c:v>1.9851288123088702E-12</c:v>
                </c:pt>
                <c:pt idx="416">
                  <c:v>1.8701809271954599E-12</c:v>
                </c:pt>
                <c:pt idx="417">
                  <c:v>1.75120378230328E-12</c:v>
                </c:pt>
                <c:pt idx="418">
                  <c:v>1.78363691018008E-12</c:v>
                </c:pt>
                <c:pt idx="419">
                  <c:v>1.9007727041321199E-12</c:v>
                </c:pt>
                <c:pt idx="420">
                  <c:v>1.8669617145994302E-12</c:v>
                </c:pt>
                <c:pt idx="421">
                  <c:v>1.9076299665192201E-12</c:v>
                </c:pt>
                <c:pt idx="422">
                  <c:v>1.75978522431548E-12</c:v>
                </c:pt>
                <c:pt idx="423">
                  <c:v>1.7368566820230801E-12</c:v>
                </c:pt>
                <c:pt idx="424">
                  <c:v>1.9790604043992499E-12</c:v>
                </c:pt>
                <c:pt idx="425">
                  <c:v>1.8241284498444599E-12</c:v>
                </c:pt>
                <c:pt idx="426">
                  <c:v>1.9473579563184998E-12</c:v>
                </c:pt>
                <c:pt idx="427">
                  <c:v>1.8280606417435001E-12</c:v>
                </c:pt>
                <c:pt idx="428">
                  <c:v>1.76229388065574E-12</c:v>
                </c:pt>
                <c:pt idx="429">
                  <c:v>1.6671834027652401E-12</c:v>
                </c:pt>
                <c:pt idx="430">
                  <c:v>1.9931284857294001E-12</c:v>
                </c:pt>
                <c:pt idx="431">
                  <c:v>1.91056082516754E-12</c:v>
                </c:pt>
                <c:pt idx="432">
                  <c:v>1.56166729692959E-12</c:v>
                </c:pt>
                <c:pt idx="433">
                  <c:v>1.7282758548447399E-12</c:v>
                </c:pt>
                <c:pt idx="434">
                  <c:v>1.83974567717206E-12</c:v>
                </c:pt>
                <c:pt idx="435">
                  <c:v>1.8778452305714102E-12</c:v>
                </c:pt>
                <c:pt idx="436">
                  <c:v>1.8879180528746101E-12</c:v>
                </c:pt>
                <c:pt idx="437">
                  <c:v>1.88643751614218E-12</c:v>
                </c:pt>
                <c:pt idx="438">
                  <c:v>1.6808014301984401E-12</c:v>
                </c:pt>
                <c:pt idx="439">
                  <c:v>1.60821810754889E-12</c:v>
                </c:pt>
                <c:pt idx="440">
                  <c:v>1.67607527281884E-12</c:v>
                </c:pt>
                <c:pt idx="441">
                  <c:v>1.6780265538961199E-12</c:v>
                </c:pt>
                <c:pt idx="442">
                  <c:v>1.7412239226542301E-12</c:v>
                </c:pt>
                <c:pt idx="443">
                  <c:v>1.7912948914947401E-12</c:v>
                </c:pt>
                <c:pt idx="444">
                  <c:v>1.8253631265748699E-12</c:v>
                </c:pt>
                <c:pt idx="445">
                  <c:v>1.68641046799499E-12</c:v>
                </c:pt>
                <c:pt idx="446">
                  <c:v>1.52986779692588E-12</c:v>
                </c:pt>
                <c:pt idx="447">
                  <c:v>1.65691734791703E-12</c:v>
                </c:pt>
                <c:pt idx="448">
                  <c:v>1.7513226025292101E-12</c:v>
                </c:pt>
                <c:pt idx="449">
                  <c:v>1.64061663179233E-12</c:v>
                </c:pt>
                <c:pt idx="450">
                  <c:v>1.7737886952748399E-12</c:v>
                </c:pt>
                <c:pt idx="451">
                  <c:v>1.9035685479514102E-12</c:v>
                </c:pt>
                <c:pt idx="452">
                  <c:v>1.7616629376864099E-12</c:v>
                </c:pt>
                <c:pt idx="453">
                  <c:v>1.6885315206028201E-12</c:v>
                </c:pt>
                <c:pt idx="454">
                  <c:v>1.6671385595998E-12</c:v>
                </c:pt>
                <c:pt idx="455">
                  <c:v>1.6637232007150099E-12</c:v>
                </c:pt>
                <c:pt idx="456">
                  <c:v>1.7762822489059901E-12</c:v>
                </c:pt>
                <c:pt idx="457">
                  <c:v>1.8198341781239501E-12</c:v>
                </c:pt>
                <c:pt idx="458">
                  <c:v>1.7598368315897801E-12</c:v>
                </c:pt>
                <c:pt idx="459">
                  <c:v>1.8219855100219101E-12</c:v>
                </c:pt>
                <c:pt idx="460">
                  <c:v>1.8511985880054401E-12</c:v>
                </c:pt>
                <c:pt idx="461">
                  <c:v>1.8861710769729098E-12</c:v>
                </c:pt>
                <c:pt idx="462">
                  <c:v>1.80735405858424E-12</c:v>
                </c:pt>
                <c:pt idx="463">
                  <c:v>1.77444349746593E-12</c:v>
                </c:pt>
                <c:pt idx="464">
                  <c:v>1.6742000364295599E-12</c:v>
                </c:pt>
                <c:pt idx="465">
                  <c:v>1.7107480064899E-12</c:v>
                </c:pt>
                <c:pt idx="466">
                  <c:v>1.7207214747296901E-12</c:v>
                </c:pt>
                <c:pt idx="467">
                  <c:v>1.59148654995556E-12</c:v>
                </c:pt>
                <c:pt idx="468">
                  <c:v>1.67871625101373E-12</c:v>
                </c:pt>
                <c:pt idx="469">
                  <c:v>1.7177255861142801E-12</c:v>
                </c:pt>
                <c:pt idx="470">
                  <c:v>1.67809452102134E-12</c:v>
                </c:pt>
                <c:pt idx="471">
                  <c:v>1.7073157390767599E-12</c:v>
                </c:pt>
                <c:pt idx="472">
                  <c:v>1.59391161947043E-12</c:v>
                </c:pt>
                <c:pt idx="473">
                  <c:v>1.62885281229875E-12</c:v>
                </c:pt>
                <c:pt idx="474">
                  <c:v>1.9623616699484802E-12</c:v>
                </c:pt>
                <c:pt idx="475">
                  <c:v>1.9710514138910199E-12</c:v>
                </c:pt>
                <c:pt idx="476">
                  <c:v>1.6677399065245099E-12</c:v>
                </c:pt>
                <c:pt idx="477">
                  <c:v>1.55689244331585E-12</c:v>
                </c:pt>
                <c:pt idx="478">
                  <c:v>1.5631476028967E-12</c:v>
                </c:pt>
                <c:pt idx="479">
                  <c:v>1.6497496964939901E-12</c:v>
                </c:pt>
                <c:pt idx="480">
                  <c:v>1.68276157426141E-12</c:v>
                </c:pt>
                <c:pt idx="481">
                  <c:v>1.7882142492439401E-12</c:v>
                </c:pt>
                <c:pt idx="482">
                  <c:v>1.7197756167320899E-12</c:v>
                </c:pt>
                <c:pt idx="483">
                  <c:v>1.6332572340795301E-12</c:v>
                </c:pt>
                <c:pt idx="484">
                  <c:v>1.54540822207427E-12</c:v>
                </c:pt>
                <c:pt idx="485">
                  <c:v>1.77401318660526E-12</c:v>
                </c:pt>
                <c:pt idx="486">
                  <c:v>1.7079717411386199E-12</c:v>
                </c:pt>
                <c:pt idx="487">
                  <c:v>1.7052296446421199E-12</c:v>
                </c:pt>
                <c:pt idx="488">
                  <c:v>1.77245310578331E-12</c:v>
                </c:pt>
                <c:pt idx="489">
                  <c:v>1.6389941912580801E-12</c:v>
                </c:pt>
                <c:pt idx="490">
                  <c:v>1.63600546386196E-12</c:v>
                </c:pt>
                <c:pt idx="491">
                  <c:v>1.61152142681584E-12</c:v>
                </c:pt>
                <c:pt idx="492">
                  <c:v>1.5534160455068799E-12</c:v>
                </c:pt>
                <c:pt idx="493">
                  <c:v>1.49648473166762E-12</c:v>
                </c:pt>
                <c:pt idx="494">
                  <c:v>1.5757547109363301E-12</c:v>
                </c:pt>
                <c:pt idx="495">
                  <c:v>1.6270492203281901E-12</c:v>
                </c:pt>
                <c:pt idx="496">
                  <c:v>1.7879556559857799E-12</c:v>
                </c:pt>
                <c:pt idx="497">
                  <c:v>1.7998332064377E-12</c:v>
                </c:pt>
                <c:pt idx="498">
                  <c:v>1.72704212319845E-12</c:v>
                </c:pt>
                <c:pt idx="499">
                  <c:v>1.62487956283601E-12</c:v>
                </c:pt>
                <c:pt idx="500">
                  <c:v>1.48497211055525E-12</c:v>
                </c:pt>
                <c:pt idx="501">
                  <c:v>1.8828112495339399E-12</c:v>
                </c:pt>
                <c:pt idx="502">
                  <c:v>1.8465674076363E-12</c:v>
                </c:pt>
                <c:pt idx="503">
                  <c:v>1.6465571292807701E-12</c:v>
                </c:pt>
                <c:pt idx="504">
                  <c:v>1.66094569801224E-12</c:v>
                </c:pt>
                <c:pt idx="505">
                  <c:v>1.68656130731955E-12</c:v>
                </c:pt>
                <c:pt idx="506">
                  <c:v>1.51738221384532E-12</c:v>
                </c:pt>
                <c:pt idx="507">
                  <c:v>1.4786647357619699E-12</c:v>
                </c:pt>
                <c:pt idx="508">
                  <c:v>1.55111441369995E-12</c:v>
                </c:pt>
                <c:pt idx="509">
                  <c:v>1.6067413204544901E-12</c:v>
                </c:pt>
                <c:pt idx="510">
                  <c:v>1.62618651131287E-12</c:v>
                </c:pt>
                <c:pt idx="511">
                  <c:v>1.6955021745240901E-12</c:v>
                </c:pt>
                <c:pt idx="512">
                  <c:v>1.5442336458949501E-12</c:v>
                </c:pt>
                <c:pt idx="513">
                  <c:v>1.4966856531752601E-12</c:v>
                </c:pt>
                <c:pt idx="514">
                  <c:v>1.68828066732504E-12</c:v>
                </c:pt>
                <c:pt idx="515">
                  <c:v>1.5732636749148901E-12</c:v>
                </c:pt>
                <c:pt idx="516">
                  <c:v>1.4564285148339099E-12</c:v>
                </c:pt>
                <c:pt idx="517">
                  <c:v>1.5454231654942499E-12</c:v>
                </c:pt>
                <c:pt idx="518">
                  <c:v>1.59740340350847E-12</c:v>
                </c:pt>
                <c:pt idx="519">
                  <c:v>1.58448721311944E-12</c:v>
                </c:pt>
                <c:pt idx="520">
                  <c:v>1.67243954788129E-12</c:v>
                </c:pt>
                <c:pt idx="521">
                  <c:v>1.66173804369185E-12</c:v>
                </c:pt>
                <c:pt idx="522">
                  <c:v>1.7329772487470899E-12</c:v>
                </c:pt>
                <c:pt idx="523">
                  <c:v>1.7723930549779299E-12</c:v>
                </c:pt>
                <c:pt idx="524">
                  <c:v>1.80322460922558E-12</c:v>
                </c:pt>
                <c:pt idx="525">
                  <c:v>1.69474483010181E-12</c:v>
                </c:pt>
                <c:pt idx="526">
                  <c:v>1.5911431458856701E-12</c:v>
                </c:pt>
                <c:pt idx="527">
                  <c:v>1.6277350378217701E-12</c:v>
                </c:pt>
                <c:pt idx="528">
                  <c:v>1.8444042341202799E-12</c:v>
                </c:pt>
                <c:pt idx="529">
                  <c:v>1.76574433317893E-12</c:v>
                </c:pt>
                <c:pt idx="530">
                  <c:v>1.5897525839531401E-12</c:v>
                </c:pt>
                <c:pt idx="531">
                  <c:v>1.61324717056195E-12</c:v>
                </c:pt>
                <c:pt idx="532">
                  <c:v>1.8396909328537099E-12</c:v>
                </c:pt>
                <c:pt idx="533">
                  <c:v>1.86558228291003E-12</c:v>
                </c:pt>
                <c:pt idx="534">
                  <c:v>1.8143652526713999E-12</c:v>
                </c:pt>
                <c:pt idx="535">
                  <c:v>1.6493108113526399E-12</c:v>
                </c:pt>
                <c:pt idx="536">
                  <c:v>1.59891681380365E-12</c:v>
                </c:pt>
                <c:pt idx="537">
                  <c:v>1.5354268612998799E-12</c:v>
                </c:pt>
                <c:pt idx="538">
                  <c:v>1.4429683228818799E-12</c:v>
                </c:pt>
                <c:pt idx="539">
                  <c:v>1.63425668543135E-12</c:v>
                </c:pt>
                <c:pt idx="540">
                  <c:v>1.61026402255329E-12</c:v>
                </c:pt>
                <c:pt idx="541">
                  <c:v>1.6231226139373999E-12</c:v>
                </c:pt>
                <c:pt idx="542">
                  <c:v>1.7442810252182201E-12</c:v>
                </c:pt>
                <c:pt idx="543">
                  <c:v>1.66980123870308E-12</c:v>
                </c:pt>
                <c:pt idx="544">
                  <c:v>1.6769106309403E-12</c:v>
                </c:pt>
                <c:pt idx="545">
                  <c:v>1.7792949752801099E-12</c:v>
                </c:pt>
                <c:pt idx="546">
                  <c:v>1.8984002463122E-12</c:v>
                </c:pt>
                <c:pt idx="547">
                  <c:v>1.70067832107793E-12</c:v>
                </c:pt>
                <c:pt idx="548">
                  <c:v>1.6891527223039301E-12</c:v>
                </c:pt>
                <c:pt idx="549">
                  <c:v>1.5984949075779799E-12</c:v>
                </c:pt>
                <c:pt idx="550">
                  <c:v>1.5959341133483799E-12</c:v>
                </c:pt>
                <c:pt idx="551">
                  <c:v>1.5428457844031899E-12</c:v>
                </c:pt>
                <c:pt idx="552">
                  <c:v>1.7416031517119199E-12</c:v>
                </c:pt>
                <c:pt idx="553">
                  <c:v>1.64253308711934E-12</c:v>
                </c:pt>
                <c:pt idx="554">
                  <c:v>1.4651400237811899E-12</c:v>
                </c:pt>
                <c:pt idx="555">
                  <c:v>1.7674632168601501E-12</c:v>
                </c:pt>
                <c:pt idx="556">
                  <c:v>1.76435514113424E-12</c:v>
                </c:pt>
                <c:pt idx="557">
                  <c:v>1.7963937835935799E-12</c:v>
                </c:pt>
                <c:pt idx="558">
                  <c:v>1.6831647779234699E-12</c:v>
                </c:pt>
                <c:pt idx="559">
                  <c:v>1.66757662249484E-12</c:v>
                </c:pt>
                <c:pt idx="560">
                  <c:v>1.81613120406244E-12</c:v>
                </c:pt>
                <c:pt idx="561">
                  <c:v>1.9116408797178899E-12</c:v>
                </c:pt>
                <c:pt idx="562">
                  <c:v>2.04904003713234E-12</c:v>
                </c:pt>
                <c:pt idx="563">
                  <c:v>1.83773480003623E-12</c:v>
                </c:pt>
                <c:pt idx="564">
                  <c:v>1.8752594502308398E-12</c:v>
                </c:pt>
                <c:pt idx="565">
                  <c:v>1.8875661056615201E-12</c:v>
                </c:pt>
                <c:pt idx="566">
                  <c:v>1.7983312382396901E-12</c:v>
                </c:pt>
                <c:pt idx="567">
                  <c:v>2.1310730299062702E-12</c:v>
                </c:pt>
                <c:pt idx="568">
                  <c:v>2.1318187148143198E-12</c:v>
                </c:pt>
                <c:pt idx="569">
                  <c:v>1.81033620728015E-12</c:v>
                </c:pt>
                <c:pt idx="570">
                  <c:v>1.7617303305330901E-12</c:v>
                </c:pt>
                <c:pt idx="571">
                  <c:v>1.88993417442871E-12</c:v>
                </c:pt>
                <c:pt idx="572">
                  <c:v>1.80086613964041E-12</c:v>
                </c:pt>
                <c:pt idx="573">
                  <c:v>1.92471356336047E-12</c:v>
                </c:pt>
                <c:pt idx="574">
                  <c:v>1.9259161979201199E-12</c:v>
                </c:pt>
                <c:pt idx="575">
                  <c:v>1.9627441909711901E-12</c:v>
                </c:pt>
                <c:pt idx="576">
                  <c:v>1.9747961704165E-12</c:v>
                </c:pt>
                <c:pt idx="577">
                  <c:v>1.8829785441146201E-12</c:v>
                </c:pt>
                <c:pt idx="578">
                  <c:v>1.9284881159920101E-12</c:v>
                </c:pt>
                <c:pt idx="579">
                  <c:v>1.9775933085994998E-12</c:v>
                </c:pt>
                <c:pt idx="580">
                  <c:v>1.83733502284287E-12</c:v>
                </c:pt>
                <c:pt idx="581">
                  <c:v>1.87480443336767E-12</c:v>
                </c:pt>
                <c:pt idx="582">
                  <c:v>1.8028512335365399E-12</c:v>
                </c:pt>
                <c:pt idx="583">
                  <c:v>1.6323032042685099E-12</c:v>
                </c:pt>
                <c:pt idx="584">
                  <c:v>1.8789148253775002E-12</c:v>
                </c:pt>
                <c:pt idx="585">
                  <c:v>1.9267644475651998E-12</c:v>
                </c:pt>
                <c:pt idx="586">
                  <c:v>1.7638362327625201E-12</c:v>
                </c:pt>
                <c:pt idx="587">
                  <c:v>1.75117594401131E-12</c:v>
                </c:pt>
                <c:pt idx="588">
                  <c:v>1.8661500038566501E-12</c:v>
                </c:pt>
                <c:pt idx="589">
                  <c:v>1.8042791460762601E-12</c:v>
                </c:pt>
                <c:pt idx="590">
                  <c:v>1.7385567754772999E-12</c:v>
                </c:pt>
                <c:pt idx="591">
                  <c:v>1.8228917679734201E-12</c:v>
                </c:pt>
                <c:pt idx="592">
                  <c:v>1.98175362089972E-12</c:v>
                </c:pt>
                <c:pt idx="593">
                  <c:v>1.9227779919217401E-12</c:v>
                </c:pt>
                <c:pt idx="594">
                  <c:v>1.8819053029254702E-12</c:v>
                </c:pt>
                <c:pt idx="595">
                  <c:v>1.9361353771676999E-12</c:v>
                </c:pt>
                <c:pt idx="596">
                  <c:v>1.9952934880183899E-12</c:v>
                </c:pt>
                <c:pt idx="597">
                  <c:v>2.0463074439535999E-12</c:v>
                </c:pt>
                <c:pt idx="598">
                  <c:v>1.8913364502602399E-12</c:v>
                </c:pt>
                <c:pt idx="599">
                  <c:v>1.8292503724242302E-12</c:v>
                </c:pt>
                <c:pt idx="600">
                  <c:v>1.8973961131588499E-12</c:v>
                </c:pt>
                <c:pt idx="601">
                  <c:v>1.9959079198481202E-12</c:v>
                </c:pt>
                <c:pt idx="602">
                  <c:v>2.1620462116459202E-12</c:v>
                </c:pt>
                <c:pt idx="603">
                  <c:v>2.0328793151208298E-12</c:v>
                </c:pt>
                <c:pt idx="604">
                  <c:v>1.9635738326723402E-12</c:v>
                </c:pt>
                <c:pt idx="605">
                  <c:v>1.931834679192E-12</c:v>
                </c:pt>
                <c:pt idx="606">
                  <c:v>1.8709688975299699E-12</c:v>
                </c:pt>
                <c:pt idx="607">
                  <c:v>1.8697189875384498E-12</c:v>
                </c:pt>
                <c:pt idx="608">
                  <c:v>2.0392172427077699E-12</c:v>
                </c:pt>
                <c:pt idx="609">
                  <c:v>2.2255984467632201E-12</c:v>
                </c:pt>
                <c:pt idx="610">
                  <c:v>2.1435678341324499E-12</c:v>
                </c:pt>
                <c:pt idx="611">
                  <c:v>1.9456878261750799E-12</c:v>
                </c:pt>
                <c:pt idx="612">
                  <c:v>1.9985732449792499E-12</c:v>
                </c:pt>
                <c:pt idx="613">
                  <c:v>2.02514883231787E-12</c:v>
                </c:pt>
                <c:pt idx="614">
                  <c:v>2.0314069391201499E-12</c:v>
                </c:pt>
                <c:pt idx="615">
                  <c:v>2.1220067441895501E-12</c:v>
                </c:pt>
                <c:pt idx="616">
                  <c:v>2.1260720386128201E-12</c:v>
                </c:pt>
                <c:pt idx="617">
                  <c:v>2.1771170816816199E-12</c:v>
                </c:pt>
                <c:pt idx="618">
                  <c:v>2.1876309660713E-12</c:v>
                </c:pt>
                <c:pt idx="619">
                  <c:v>2.1045706179710898E-12</c:v>
                </c:pt>
                <c:pt idx="620">
                  <c:v>2.1368005586307499E-12</c:v>
                </c:pt>
                <c:pt idx="621">
                  <c:v>2.20582316523142E-12</c:v>
                </c:pt>
                <c:pt idx="622">
                  <c:v>2.0924563743467302E-12</c:v>
                </c:pt>
                <c:pt idx="623">
                  <c:v>2.1084308919077501E-12</c:v>
                </c:pt>
                <c:pt idx="624">
                  <c:v>2.15744309950958E-12</c:v>
                </c:pt>
                <c:pt idx="625">
                  <c:v>2.0343684364236699E-12</c:v>
                </c:pt>
                <c:pt idx="626">
                  <c:v>1.9809671606647101E-12</c:v>
                </c:pt>
                <c:pt idx="627">
                  <c:v>2.2721439881803899E-12</c:v>
                </c:pt>
                <c:pt idx="628">
                  <c:v>2.1778834767866701E-12</c:v>
                </c:pt>
                <c:pt idx="629">
                  <c:v>2.2165941427614898E-12</c:v>
                </c:pt>
                <c:pt idx="630">
                  <c:v>2.2349008206045001E-12</c:v>
                </c:pt>
                <c:pt idx="631">
                  <c:v>2.3796685911865999E-12</c:v>
                </c:pt>
                <c:pt idx="632">
                  <c:v>2.339036111302E-12</c:v>
                </c:pt>
                <c:pt idx="633">
                  <c:v>2.3128748793574501E-12</c:v>
                </c:pt>
                <c:pt idx="634">
                  <c:v>2.4971413250422601E-12</c:v>
                </c:pt>
                <c:pt idx="635">
                  <c:v>2.1180783716805101E-12</c:v>
                </c:pt>
                <c:pt idx="636">
                  <c:v>2.1117685439965299E-12</c:v>
                </c:pt>
                <c:pt idx="637">
                  <c:v>2.3751178627338898E-12</c:v>
                </c:pt>
                <c:pt idx="638">
                  <c:v>2.2724491695915801E-12</c:v>
                </c:pt>
                <c:pt idx="639">
                  <c:v>2.35887528671519E-12</c:v>
                </c:pt>
                <c:pt idx="640">
                  <c:v>2.5544408657163499E-12</c:v>
                </c:pt>
                <c:pt idx="641">
                  <c:v>2.4342224023375901E-12</c:v>
                </c:pt>
                <c:pt idx="642">
                  <c:v>2.3931662831592698E-12</c:v>
                </c:pt>
                <c:pt idx="643">
                  <c:v>2.7144077092287901E-12</c:v>
                </c:pt>
                <c:pt idx="644">
                  <c:v>2.5370401944606198E-12</c:v>
                </c:pt>
                <c:pt idx="645">
                  <c:v>2.22691563146807E-12</c:v>
                </c:pt>
                <c:pt idx="646">
                  <c:v>2.4721758374835199E-12</c:v>
                </c:pt>
                <c:pt idx="647">
                  <c:v>2.76780617682029E-12</c:v>
                </c:pt>
                <c:pt idx="648">
                  <c:v>2.7073456593861998E-12</c:v>
                </c:pt>
                <c:pt idx="649">
                  <c:v>2.6236986918750401E-12</c:v>
                </c:pt>
                <c:pt idx="650">
                  <c:v>2.7283409673898901E-12</c:v>
                </c:pt>
                <c:pt idx="651">
                  <c:v>2.8785931807641499E-12</c:v>
                </c:pt>
                <c:pt idx="652">
                  <c:v>2.7840060746829298E-12</c:v>
                </c:pt>
                <c:pt idx="653">
                  <c:v>2.8415762948033699E-12</c:v>
                </c:pt>
                <c:pt idx="654">
                  <c:v>2.7674354187601E-12</c:v>
                </c:pt>
                <c:pt idx="655">
                  <c:v>2.6735964065696702E-12</c:v>
                </c:pt>
                <c:pt idx="656">
                  <c:v>2.8033555149963601E-12</c:v>
                </c:pt>
                <c:pt idx="657">
                  <c:v>2.65813230225674E-12</c:v>
                </c:pt>
                <c:pt idx="658">
                  <c:v>2.5998567031354199E-12</c:v>
                </c:pt>
                <c:pt idx="659">
                  <c:v>2.7076759009593499E-12</c:v>
                </c:pt>
                <c:pt idx="660">
                  <c:v>2.8563365574709999E-12</c:v>
                </c:pt>
                <c:pt idx="661">
                  <c:v>3.01355927297123E-12</c:v>
                </c:pt>
                <c:pt idx="662">
                  <c:v>2.9243235526892799E-12</c:v>
                </c:pt>
                <c:pt idx="663">
                  <c:v>2.6870598257884E-12</c:v>
                </c:pt>
                <c:pt idx="664">
                  <c:v>2.66889772763339E-12</c:v>
                </c:pt>
                <c:pt idx="665">
                  <c:v>2.69406605758081E-12</c:v>
                </c:pt>
                <c:pt idx="666">
                  <c:v>2.5626402752308701E-12</c:v>
                </c:pt>
                <c:pt idx="667">
                  <c:v>2.5037357889019701E-12</c:v>
                </c:pt>
                <c:pt idx="668">
                  <c:v>2.4955386252416899E-12</c:v>
                </c:pt>
                <c:pt idx="669">
                  <c:v>2.3674290496779202E-12</c:v>
                </c:pt>
                <c:pt idx="670">
                  <c:v>2.6527470656964201E-12</c:v>
                </c:pt>
                <c:pt idx="671">
                  <c:v>2.8978955421159799E-12</c:v>
                </c:pt>
                <c:pt idx="672">
                  <c:v>2.67658163258742E-12</c:v>
                </c:pt>
                <c:pt idx="673">
                  <c:v>2.85506326390485E-12</c:v>
                </c:pt>
                <c:pt idx="674">
                  <c:v>2.8960601225857899E-12</c:v>
                </c:pt>
                <c:pt idx="675">
                  <c:v>2.7292140592092398E-12</c:v>
                </c:pt>
                <c:pt idx="676">
                  <c:v>2.9114882860981599E-12</c:v>
                </c:pt>
                <c:pt idx="677">
                  <c:v>2.75475067402958E-12</c:v>
                </c:pt>
                <c:pt idx="678">
                  <c:v>2.68714513796792E-12</c:v>
                </c:pt>
                <c:pt idx="679">
                  <c:v>2.8120986982208599E-12</c:v>
                </c:pt>
                <c:pt idx="680">
                  <c:v>2.69966383294451E-12</c:v>
                </c:pt>
                <c:pt idx="681">
                  <c:v>2.6045274378177401E-12</c:v>
                </c:pt>
                <c:pt idx="682">
                  <c:v>3.0835136449625401E-12</c:v>
                </c:pt>
                <c:pt idx="683">
                  <c:v>3.3629763585584999E-12</c:v>
                </c:pt>
                <c:pt idx="684">
                  <c:v>3.5263414593740402E-12</c:v>
                </c:pt>
                <c:pt idx="685">
                  <c:v>3.1463130408622601E-12</c:v>
                </c:pt>
                <c:pt idx="686">
                  <c:v>2.8307960628714701E-12</c:v>
                </c:pt>
                <c:pt idx="687">
                  <c:v>2.9884128134097999E-12</c:v>
                </c:pt>
                <c:pt idx="688">
                  <c:v>3.10363232596187E-12</c:v>
                </c:pt>
                <c:pt idx="689">
                  <c:v>3.22842575017809E-12</c:v>
                </c:pt>
                <c:pt idx="690">
                  <c:v>3.14541643531632E-12</c:v>
                </c:pt>
                <c:pt idx="691">
                  <c:v>2.9932820420559399E-12</c:v>
                </c:pt>
                <c:pt idx="692">
                  <c:v>2.79428804215181E-12</c:v>
                </c:pt>
                <c:pt idx="693">
                  <c:v>2.8330970714805602E-12</c:v>
                </c:pt>
                <c:pt idx="694">
                  <c:v>2.7256403227525998E-12</c:v>
                </c:pt>
                <c:pt idx="695">
                  <c:v>2.5662505171787199E-12</c:v>
                </c:pt>
                <c:pt idx="696">
                  <c:v>2.7338629248712998E-12</c:v>
                </c:pt>
                <c:pt idx="697">
                  <c:v>2.8351544706075601E-12</c:v>
                </c:pt>
                <c:pt idx="698">
                  <c:v>3.0215888852662299E-12</c:v>
                </c:pt>
                <c:pt idx="699">
                  <c:v>2.9175159703966401E-12</c:v>
                </c:pt>
                <c:pt idx="700">
                  <c:v>2.9679775918707701E-12</c:v>
                </c:pt>
                <c:pt idx="701">
                  <c:v>3.0818024580162302E-12</c:v>
                </c:pt>
                <c:pt idx="702">
                  <c:v>2.9793897795069802E-12</c:v>
                </c:pt>
                <c:pt idx="703">
                  <c:v>2.7676748800034702E-12</c:v>
                </c:pt>
                <c:pt idx="704">
                  <c:v>2.8444663747301398E-12</c:v>
                </c:pt>
                <c:pt idx="705">
                  <c:v>2.8655967624719102E-12</c:v>
                </c:pt>
                <c:pt idx="706">
                  <c:v>2.8634213881207602E-12</c:v>
                </c:pt>
                <c:pt idx="707">
                  <c:v>2.9314424690262301E-12</c:v>
                </c:pt>
                <c:pt idx="708">
                  <c:v>2.98251103448177E-12</c:v>
                </c:pt>
                <c:pt idx="709">
                  <c:v>3.1329908417670702E-12</c:v>
                </c:pt>
                <c:pt idx="710">
                  <c:v>2.8420063179515599E-12</c:v>
                </c:pt>
                <c:pt idx="711">
                  <c:v>2.9820068623213899E-12</c:v>
                </c:pt>
                <c:pt idx="712">
                  <c:v>3.0313700166006201E-12</c:v>
                </c:pt>
                <c:pt idx="713">
                  <c:v>3.1218069250245499E-12</c:v>
                </c:pt>
                <c:pt idx="714">
                  <c:v>3.0863180343858801E-12</c:v>
                </c:pt>
                <c:pt idx="715">
                  <c:v>2.6492016510683298E-12</c:v>
                </c:pt>
                <c:pt idx="716">
                  <c:v>2.6608245652585001E-12</c:v>
                </c:pt>
                <c:pt idx="717">
                  <c:v>3.1348252049703299E-12</c:v>
                </c:pt>
                <c:pt idx="718">
                  <c:v>3.3445136063521501E-12</c:v>
                </c:pt>
                <c:pt idx="719">
                  <c:v>3.12661983227837E-12</c:v>
                </c:pt>
                <c:pt idx="720">
                  <c:v>2.8011618138892801E-12</c:v>
                </c:pt>
                <c:pt idx="721">
                  <c:v>3.1492288837126401E-12</c:v>
                </c:pt>
                <c:pt idx="722">
                  <c:v>3.2010374472282898E-12</c:v>
                </c:pt>
                <c:pt idx="723">
                  <c:v>3.0335274418608801E-12</c:v>
                </c:pt>
                <c:pt idx="724">
                  <c:v>3.3151842421329199E-12</c:v>
                </c:pt>
                <c:pt idx="725">
                  <c:v>3.20658871288644E-12</c:v>
                </c:pt>
                <c:pt idx="726">
                  <c:v>3.3284360624426899E-12</c:v>
                </c:pt>
                <c:pt idx="727">
                  <c:v>3.1391235496969301E-12</c:v>
                </c:pt>
                <c:pt idx="728">
                  <c:v>2.8940152727481001E-12</c:v>
                </c:pt>
                <c:pt idx="729">
                  <c:v>3.1242875410869601E-12</c:v>
                </c:pt>
                <c:pt idx="730">
                  <c:v>3.3002844078972099E-12</c:v>
                </c:pt>
                <c:pt idx="731">
                  <c:v>3.07220409935459E-12</c:v>
                </c:pt>
                <c:pt idx="732">
                  <c:v>2.95324883633031E-12</c:v>
                </c:pt>
                <c:pt idx="733">
                  <c:v>2.9170838914947599E-12</c:v>
                </c:pt>
                <c:pt idx="734">
                  <c:v>2.77807570115173E-12</c:v>
                </c:pt>
                <c:pt idx="735">
                  <c:v>2.90535228059641E-12</c:v>
                </c:pt>
                <c:pt idx="736">
                  <c:v>3.3041492855006102E-12</c:v>
                </c:pt>
                <c:pt idx="737">
                  <c:v>3.6883961219259098E-12</c:v>
                </c:pt>
                <c:pt idx="738">
                  <c:v>3.4542733498077899E-12</c:v>
                </c:pt>
                <c:pt idx="739">
                  <c:v>3.1808722312683602E-12</c:v>
                </c:pt>
                <c:pt idx="740">
                  <c:v>3.0194215367292702E-12</c:v>
                </c:pt>
                <c:pt idx="741">
                  <c:v>3.4390230120082998E-12</c:v>
                </c:pt>
                <c:pt idx="742">
                  <c:v>3.5353914293549601E-12</c:v>
                </c:pt>
                <c:pt idx="743">
                  <c:v>3.1118219846051699E-12</c:v>
                </c:pt>
                <c:pt idx="744">
                  <c:v>3.1147702484999102E-12</c:v>
                </c:pt>
                <c:pt idx="745">
                  <c:v>3.5075880805461702E-12</c:v>
                </c:pt>
                <c:pt idx="746">
                  <c:v>3.23141888154594E-12</c:v>
                </c:pt>
                <c:pt idx="747">
                  <c:v>3.0821499896362801E-12</c:v>
                </c:pt>
                <c:pt idx="748">
                  <c:v>3.7585119523924097E-12</c:v>
                </c:pt>
                <c:pt idx="749">
                  <c:v>3.4805505904840699E-12</c:v>
                </c:pt>
                <c:pt idx="750">
                  <c:v>3.1259277905201799E-12</c:v>
                </c:pt>
                <c:pt idx="751">
                  <c:v>3.2454526966872398E-12</c:v>
                </c:pt>
                <c:pt idx="752">
                  <c:v>3.3048512678978199E-12</c:v>
                </c:pt>
                <c:pt idx="753">
                  <c:v>3.4508449461629998E-12</c:v>
                </c:pt>
                <c:pt idx="754">
                  <c:v>3.6573591373981497E-12</c:v>
                </c:pt>
                <c:pt idx="755">
                  <c:v>3.7953959345763498E-12</c:v>
                </c:pt>
                <c:pt idx="756">
                  <c:v>3.4581186952762101E-12</c:v>
                </c:pt>
                <c:pt idx="757">
                  <c:v>3.1211826607792698E-12</c:v>
                </c:pt>
                <c:pt idx="758">
                  <c:v>3.4902173571382299E-12</c:v>
                </c:pt>
                <c:pt idx="759">
                  <c:v>3.5482669296077099E-12</c:v>
                </c:pt>
                <c:pt idx="760">
                  <c:v>3.4165170459359998E-12</c:v>
                </c:pt>
                <c:pt idx="761">
                  <c:v>3.7029041076993303E-12</c:v>
                </c:pt>
                <c:pt idx="762">
                  <c:v>4.09700739473151E-12</c:v>
                </c:pt>
                <c:pt idx="763">
                  <c:v>3.32959830875901E-12</c:v>
                </c:pt>
                <c:pt idx="764">
                  <c:v>2.8880454417691399E-12</c:v>
                </c:pt>
                <c:pt idx="765">
                  <c:v>3.36767952839858E-12</c:v>
                </c:pt>
                <c:pt idx="766">
                  <c:v>3.5547100035676299E-12</c:v>
                </c:pt>
                <c:pt idx="767">
                  <c:v>3.4378187083661298E-12</c:v>
                </c:pt>
                <c:pt idx="768">
                  <c:v>3.5343034234801501E-12</c:v>
                </c:pt>
                <c:pt idx="769">
                  <c:v>3.39999754808392E-12</c:v>
                </c:pt>
                <c:pt idx="770">
                  <c:v>3.37867399080581E-12</c:v>
                </c:pt>
                <c:pt idx="771">
                  <c:v>3.5877955208631102E-12</c:v>
                </c:pt>
                <c:pt idx="772">
                  <c:v>3.7526808877201999E-12</c:v>
                </c:pt>
                <c:pt idx="773">
                  <c:v>3.9516195967571897E-12</c:v>
                </c:pt>
                <c:pt idx="774">
                  <c:v>3.8760581819695602E-12</c:v>
                </c:pt>
                <c:pt idx="775">
                  <c:v>3.7998649599447001E-12</c:v>
                </c:pt>
                <c:pt idx="776">
                  <c:v>4.15018185703681E-12</c:v>
                </c:pt>
                <c:pt idx="777">
                  <c:v>4.1423032586916404E-12</c:v>
                </c:pt>
                <c:pt idx="778">
                  <c:v>3.7642687923181398E-12</c:v>
                </c:pt>
                <c:pt idx="779">
                  <c:v>4.0031356464561601E-12</c:v>
                </c:pt>
                <c:pt idx="780">
                  <c:v>4.3034305667715097E-12</c:v>
                </c:pt>
                <c:pt idx="781">
                  <c:v>4.2774903314264897E-12</c:v>
                </c:pt>
                <c:pt idx="782">
                  <c:v>4.95894031317947E-12</c:v>
                </c:pt>
                <c:pt idx="783">
                  <c:v>4.9726429710547699E-12</c:v>
                </c:pt>
                <c:pt idx="784">
                  <c:v>4.7296421354690899E-12</c:v>
                </c:pt>
                <c:pt idx="785">
                  <c:v>4.8399147859015503E-12</c:v>
                </c:pt>
                <c:pt idx="786">
                  <c:v>4.5865569476562896E-12</c:v>
                </c:pt>
                <c:pt idx="787">
                  <c:v>4.5395718805616802E-12</c:v>
                </c:pt>
                <c:pt idx="788">
                  <c:v>4.4452377274293701E-12</c:v>
                </c:pt>
                <c:pt idx="789">
                  <c:v>4.48182708500658E-12</c:v>
                </c:pt>
                <c:pt idx="790">
                  <c:v>4.5768264738052697E-12</c:v>
                </c:pt>
                <c:pt idx="791">
                  <c:v>4.1961252665816996E-12</c:v>
                </c:pt>
                <c:pt idx="792">
                  <c:v>4.3188242406952602E-12</c:v>
                </c:pt>
                <c:pt idx="793">
                  <c:v>4.4575150935936899E-12</c:v>
                </c:pt>
                <c:pt idx="794">
                  <c:v>4.5054135330806203E-12</c:v>
                </c:pt>
                <c:pt idx="795">
                  <c:v>4.33630705666353E-12</c:v>
                </c:pt>
                <c:pt idx="796">
                  <c:v>4.3784240157095203E-12</c:v>
                </c:pt>
                <c:pt idx="797">
                  <c:v>4.6699850863695397E-12</c:v>
                </c:pt>
                <c:pt idx="798">
                  <c:v>4.4388084352419299E-12</c:v>
                </c:pt>
                <c:pt idx="799">
                  <c:v>4.4774109329755997E-12</c:v>
                </c:pt>
                <c:pt idx="800">
                  <c:v>4.6550695256669099E-12</c:v>
                </c:pt>
                <c:pt idx="801">
                  <c:v>5.1460166247933502E-12</c:v>
                </c:pt>
                <c:pt idx="802">
                  <c:v>5.3494119866297396E-12</c:v>
                </c:pt>
                <c:pt idx="803">
                  <c:v>5.0515677996967696E-12</c:v>
                </c:pt>
                <c:pt idx="804">
                  <c:v>5.4409171002386397E-12</c:v>
                </c:pt>
                <c:pt idx="805">
                  <c:v>5.3296602770902704E-12</c:v>
                </c:pt>
                <c:pt idx="806">
                  <c:v>5.0248247850590299E-12</c:v>
                </c:pt>
                <c:pt idx="807">
                  <c:v>5.1955751157228701E-12</c:v>
                </c:pt>
                <c:pt idx="808">
                  <c:v>5.3016332865530601E-12</c:v>
                </c:pt>
                <c:pt idx="809">
                  <c:v>4.9699966149003199E-12</c:v>
                </c:pt>
                <c:pt idx="810">
                  <c:v>5.2178919897575601E-12</c:v>
                </c:pt>
                <c:pt idx="811">
                  <c:v>5.3879401690723998E-12</c:v>
                </c:pt>
                <c:pt idx="812">
                  <c:v>5.0298868518182103E-12</c:v>
                </c:pt>
                <c:pt idx="813">
                  <c:v>5.0710765886967598E-12</c:v>
                </c:pt>
                <c:pt idx="814">
                  <c:v>5.5209672154960099E-12</c:v>
                </c:pt>
                <c:pt idx="815">
                  <c:v>5.7759019380376698E-12</c:v>
                </c:pt>
                <c:pt idx="816">
                  <c:v>5.9383916568748304E-12</c:v>
                </c:pt>
                <c:pt idx="817">
                  <c:v>5.2687515034708698E-12</c:v>
                </c:pt>
                <c:pt idx="818">
                  <c:v>5.6048890688188697E-12</c:v>
                </c:pt>
                <c:pt idx="819">
                  <c:v>5.4543642095281402E-12</c:v>
                </c:pt>
                <c:pt idx="820">
                  <c:v>5.6854014643435897E-12</c:v>
                </c:pt>
                <c:pt idx="821">
                  <c:v>5.0391541567367196E-12</c:v>
                </c:pt>
                <c:pt idx="822">
                  <c:v>5.2729013429591399E-12</c:v>
                </c:pt>
                <c:pt idx="823">
                  <c:v>5.7834261531334703E-12</c:v>
                </c:pt>
                <c:pt idx="824">
                  <c:v>5.7989966616999499E-12</c:v>
                </c:pt>
                <c:pt idx="825">
                  <c:v>5.7090706777965502E-12</c:v>
                </c:pt>
                <c:pt idx="826">
                  <c:v>5.73709512189055E-12</c:v>
                </c:pt>
                <c:pt idx="827">
                  <c:v>5.7306680834541303E-12</c:v>
                </c:pt>
                <c:pt idx="828">
                  <c:v>6.2543889568199197E-12</c:v>
                </c:pt>
                <c:pt idx="829">
                  <c:v>5.8834602931991502E-12</c:v>
                </c:pt>
                <c:pt idx="830">
                  <c:v>5.3964792695306297E-12</c:v>
                </c:pt>
                <c:pt idx="831">
                  <c:v>6.18448329203577E-12</c:v>
                </c:pt>
                <c:pt idx="832">
                  <c:v>6.0957625358217698E-12</c:v>
                </c:pt>
                <c:pt idx="833">
                  <c:v>5.61980795703899E-12</c:v>
                </c:pt>
                <c:pt idx="834">
                  <c:v>5.8861896530140298E-12</c:v>
                </c:pt>
                <c:pt idx="835">
                  <c:v>6.0442880740127401E-12</c:v>
                </c:pt>
                <c:pt idx="836">
                  <c:v>5.5196812387003696E-12</c:v>
                </c:pt>
                <c:pt idx="837">
                  <c:v>5.39267602984548E-12</c:v>
                </c:pt>
                <c:pt idx="838">
                  <c:v>5.8556253180339497E-12</c:v>
                </c:pt>
                <c:pt idx="839">
                  <c:v>5.6225270247433702E-12</c:v>
                </c:pt>
                <c:pt idx="840">
                  <c:v>5.2533110388845801E-12</c:v>
                </c:pt>
                <c:pt idx="841">
                  <c:v>5.3381826976565898E-12</c:v>
                </c:pt>
                <c:pt idx="842">
                  <c:v>6.0036117126792598E-12</c:v>
                </c:pt>
                <c:pt idx="843">
                  <c:v>5.7924724082122798E-12</c:v>
                </c:pt>
                <c:pt idx="844">
                  <c:v>5.3808328878211002E-12</c:v>
                </c:pt>
                <c:pt idx="845">
                  <c:v>5.5072840739674999E-12</c:v>
                </c:pt>
                <c:pt idx="846">
                  <c:v>5.4616647513666303E-12</c:v>
                </c:pt>
                <c:pt idx="847">
                  <c:v>5.7023280749861004E-12</c:v>
                </c:pt>
                <c:pt idx="848">
                  <c:v>5.9846323187372502E-12</c:v>
                </c:pt>
                <c:pt idx="849">
                  <c:v>5.6800850714980799E-12</c:v>
                </c:pt>
                <c:pt idx="850">
                  <c:v>6.0463268964767902E-12</c:v>
                </c:pt>
                <c:pt idx="851">
                  <c:v>5.6700544522758499E-12</c:v>
                </c:pt>
                <c:pt idx="852">
                  <c:v>6.1112123856880798E-12</c:v>
                </c:pt>
                <c:pt idx="853">
                  <c:v>6.6085894371715898E-12</c:v>
                </c:pt>
                <c:pt idx="854">
                  <c:v>5.9841586067919499E-12</c:v>
                </c:pt>
                <c:pt idx="855">
                  <c:v>5.04510358260889E-12</c:v>
                </c:pt>
                <c:pt idx="856">
                  <c:v>5.6134813264760202E-12</c:v>
                </c:pt>
                <c:pt idx="857">
                  <c:v>6.0726117515122696E-12</c:v>
                </c:pt>
                <c:pt idx="858">
                  <c:v>5.6049953574243097E-12</c:v>
                </c:pt>
                <c:pt idx="859">
                  <c:v>4.9949502276227401E-12</c:v>
                </c:pt>
                <c:pt idx="860">
                  <c:v>5.3128385103642E-12</c:v>
                </c:pt>
                <c:pt idx="861">
                  <c:v>5.5524444074148497E-12</c:v>
                </c:pt>
                <c:pt idx="862">
                  <c:v>5.6934821962633204E-12</c:v>
                </c:pt>
                <c:pt idx="863">
                  <c:v>5.0149584211440703E-12</c:v>
                </c:pt>
                <c:pt idx="864">
                  <c:v>5.1737788224832298E-12</c:v>
                </c:pt>
                <c:pt idx="865">
                  <c:v>5.1813083819026398E-12</c:v>
                </c:pt>
                <c:pt idx="866">
                  <c:v>5.2392795693802597E-12</c:v>
                </c:pt>
                <c:pt idx="867">
                  <c:v>5.7023293804732603E-12</c:v>
                </c:pt>
                <c:pt idx="868">
                  <c:v>5.5421696308168801E-12</c:v>
                </c:pt>
                <c:pt idx="869">
                  <c:v>5.3109855991669096E-12</c:v>
                </c:pt>
                <c:pt idx="870">
                  <c:v>5.2487239875062299E-12</c:v>
                </c:pt>
                <c:pt idx="871">
                  <c:v>5.7182052262499404E-12</c:v>
                </c:pt>
                <c:pt idx="872">
                  <c:v>5.4527040779752797E-12</c:v>
                </c:pt>
                <c:pt idx="873">
                  <c:v>5.21925618316629E-12</c:v>
                </c:pt>
                <c:pt idx="874">
                  <c:v>5.33705496293477E-12</c:v>
                </c:pt>
                <c:pt idx="875">
                  <c:v>5.0611289969185597E-12</c:v>
                </c:pt>
                <c:pt idx="876">
                  <c:v>4.88095871121452E-12</c:v>
                </c:pt>
                <c:pt idx="877">
                  <c:v>5.0766071232717399E-12</c:v>
                </c:pt>
                <c:pt idx="878">
                  <c:v>5.4951011630153401E-12</c:v>
                </c:pt>
                <c:pt idx="879">
                  <c:v>5.2941761757285003E-12</c:v>
                </c:pt>
                <c:pt idx="880">
                  <c:v>5.2015504062756897E-12</c:v>
                </c:pt>
                <c:pt idx="881">
                  <c:v>4.8588113248106802E-12</c:v>
                </c:pt>
                <c:pt idx="882">
                  <c:v>4.92239877885451E-12</c:v>
                </c:pt>
                <c:pt idx="883">
                  <c:v>4.9405366398553301E-12</c:v>
                </c:pt>
                <c:pt idx="884">
                  <c:v>5.4105976063106601E-12</c:v>
                </c:pt>
                <c:pt idx="885">
                  <c:v>5.4034822497255497E-12</c:v>
                </c:pt>
                <c:pt idx="886">
                  <c:v>5.3063792379074501E-12</c:v>
                </c:pt>
                <c:pt idx="887">
                  <c:v>5.8666994945542097E-12</c:v>
                </c:pt>
                <c:pt idx="888">
                  <c:v>5.1735825690228302E-12</c:v>
                </c:pt>
                <c:pt idx="889">
                  <c:v>4.79223903377399E-12</c:v>
                </c:pt>
                <c:pt idx="890">
                  <c:v>4.4665254454998404E-12</c:v>
                </c:pt>
                <c:pt idx="891">
                  <c:v>4.4762536151144898E-12</c:v>
                </c:pt>
                <c:pt idx="892">
                  <c:v>4.4373212039628497E-12</c:v>
                </c:pt>
                <c:pt idx="893">
                  <c:v>4.6844175547959901E-12</c:v>
                </c:pt>
                <c:pt idx="894">
                  <c:v>4.7854730457938701E-12</c:v>
                </c:pt>
                <c:pt idx="895">
                  <c:v>4.74725069661181E-12</c:v>
                </c:pt>
                <c:pt idx="896">
                  <c:v>4.4368219070080296E-12</c:v>
                </c:pt>
                <c:pt idx="897">
                  <c:v>4.1650525099009502E-12</c:v>
                </c:pt>
                <c:pt idx="898">
                  <c:v>4.6717649229820302E-12</c:v>
                </c:pt>
                <c:pt idx="899">
                  <c:v>4.7433658722403E-12</c:v>
                </c:pt>
                <c:pt idx="900">
                  <c:v>4.9877262617137503E-12</c:v>
                </c:pt>
                <c:pt idx="901">
                  <c:v>5.0848232780613898E-12</c:v>
                </c:pt>
                <c:pt idx="902">
                  <c:v>4.6510609342523398E-12</c:v>
                </c:pt>
                <c:pt idx="903">
                  <c:v>4.3250581986847197E-12</c:v>
                </c:pt>
                <c:pt idx="904">
                  <c:v>4.7764712324620598E-12</c:v>
                </c:pt>
                <c:pt idx="905">
                  <c:v>4.75865345318607E-12</c:v>
                </c:pt>
                <c:pt idx="906">
                  <c:v>5.1579288243465101E-12</c:v>
                </c:pt>
                <c:pt idx="907">
                  <c:v>4.4935126651144798E-12</c:v>
                </c:pt>
                <c:pt idx="908">
                  <c:v>4.6070232940675202E-12</c:v>
                </c:pt>
                <c:pt idx="909">
                  <c:v>4.2770573932483504E-12</c:v>
                </c:pt>
                <c:pt idx="910">
                  <c:v>4.5827261480071801E-12</c:v>
                </c:pt>
                <c:pt idx="911">
                  <c:v>5.2566559467250401E-12</c:v>
                </c:pt>
                <c:pt idx="912">
                  <c:v>4.7637724985165403E-12</c:v>
                </c:pt>
                <c:pt idx="913">
                  <c:v>4.7616890431123901E-12</c:v>
                </c:pt>
                <c:pt idx="914">
                  <c:v>4.8770131415150501E-12</c:v>
                </c:pt>
                <c:pt idx="915">
                  <c:v>4.6743491201860004E-12</c:v>
                </c:pt>
                <c:pt idx="916">
                  <c:v>4.7487283528207699E-12</c:v>
                </c:pt>
                <c:pt idx="917">
                  <c:v>4.4466171457770704E-12</c:v>
                </c:pt>
                <c:pt idx="918">
                  <c:v>4.6022507724302699E-12</c:v>
                </c:pt>
                <c:pt idx="919">
                  <c:v>4.8117796111902E-12</c:v>
                </c:pt>
                <c:pt idx="920">
                  <c:v>4.6678743241415998E-12</c:v>
                </c:pt>
                <c:pt idx="921">
                  <c:v>4.1648214899721303E-12</c:v>
                </c:pt>
                <c:pt idx="922">
                  <c:v>3.89912606039631E-12</c:v>
                </c:pt>
                <c:pt idx="923">
                  <c:v>4.0800052503952302E-12</c:v>
                </c:pt>
                <c:pt idx="924">
                  <c:v>4.3619730996358701E-12</c:v>
                </c:pt>
                <c:pt idx="925">
                  <c:v>4.8128612568808402E-12</c:v>
                </c:pt>
                <c:pt idx="926">
                  <c:v>4.6824852676226098E-12</c:v>
                </c:pt>
                <c:pt idx="927">
                  <c:v>4.4676807071337702E-12</c:v>
                </c:pt>
                <c:pt idx="928">
                  <c:v>4.6698509827931502E-12</c:v>
                </c:pt>
                <c:pt idx="929">
                  <c:v>4.4654202446894297E-12</c:v>
                </c:pt>
                <c:pt idx="930">
                  <c:v>4.1660070200530001E-12</c:v>
                </c:pt>
                <c:pt idx="931">
                  <c:v>4.3252118399732403E-12</c:v>
                </c:pt>
                <c:pt idx="932">
                  <c:v>4.6287340809348098E-12</c:v>
                </c:pt>
                <c:pt idx="933">
                  <c:v>5.0239794124900102E-12</c:v>
                </c:pt>
                <c:pt idx="934">
                  <c:v>5.3757661658841203E-12</c:v>
                </c:pt>
                <c:pt idx="935">
                  <c:v>5.4468921720509198E-12</c:v>
                </c:pt>
                <c:pt idx="936">
                  <c:v>5.3433642721861404E-12</c:v>
                </c:pt>
                <c:pt idx="937">
                  <c:v>4.9011972388379402E-12</c:v>
                </c:pt>
                <c:pt idx="938">
                  <c:v>4.6544516550816904E-12</c:v>
                </c:pt>
                <c:pt idx="939">
                  <c:v>5.2886882063164302E-12</c:v>
                </c:pt>
                <c:pt idx="940">
                  <c:v>4.3221651907583703E-12</c:v>
                </c:pt>
                <c:pt idx="941">
                  <c:v>4.6681226908493198E-12</c:v>
                </c:pt>
                <c:pt idx="942">
                  <c:v>5.2617307593931501E-12</c:v>
                </c:pt>
                <c:pt idx="943">
                  <c:v>5.2880239321520703E-12</c:v>
                </c:pt>
                <c:pt idx="944">
                  <c:v>5.3688266378085803E-12</c:v>
                </c:pt>
                <c:pt idx="945">
                  <c:v>5.5665048781756701E-12</c:v>
                </c:pt>
                <c:pt idx="946">
                  <c:v>4.8186143756799101E-12</c:v>
                </c:pt>
                <c:pt idx="947">
                  <c:v>5.3839467854297899E-12</c:v>
                </c:pt>
                <c:pt idx="948">
                  <c:v>6.0623339098065601E-12</c:v>
                </c:pt>
                <c:pt idx="949">
                  <c:v>5.4895014862788799E-12</c:v>
                </c:pt>
                <c:pt idx="950">
                  <c:v>5.8384435086609202E-12</c:v>
                </c:pt>
                <c:pt idx="951">
                  <c:v>6.0961763070285002E-12</c:v>
                </c:pt>
                <c:pt idx="952">
                  <c:v>5.4414019700086502E-12</c:v>
                </c:pt>
                <c:pt idx="953">
                  <c:v>5.3939553859893302E-12</c:v>
                </c:pt>
                <c:pt idx="954">
                  <c:v>6.0291158526905302E-12</c:v>
                </c:pt>
                <c:pt idx="955">
                  <c:v>5.7976294285392597E-12</c:v>
                </c:pt>
                <c:pt idx="956">
                  <c:v>5.4261893251866301E-12</c:v>
                </c:pt>
                <c:pt idx="957">
                  <c:v>5.3650748919749E-12</c:v>
                </c:pt>
                <c:pt idx="958">
                  <c:v>5.5209463495303998E-12</c:v>
                </c:pt>
                <c:pt idx="959">
                  <c:v>5.8105559181558397E-12</c:v>
                </c:pt>
                <c:pt idx="960">
                  <c:v>5.7575339841560698E-12</c:v>
                </c:pt>
                <c:pt idx="961">
                  <c:v>5.5189902359670597E-12</c:v>
                </c:pt>
                <c:pt idx="962">
                  <c:v>6.37388930822561E-12</c:v>
                </c:pt>
                <c:pt idx="963">
                  <c:v>6.2883534552739698E-12</c:v>
                </c:pt>
                <c:pt idx="964">
                  <c:v>6.2148180330832999E-12</c:v>
                </c:pt>
                <c:pt idx="965">
                  <c:v>6.4329887702390599E-12</c:v>
                </c:pt>
                <c:pt idx="966">
                  <c:v>6.0265190246112601E-12</c:v>
                </c:pt>
                <c:pt idx="967">
                  <c:v>6.3160615546039097E-12</c:v>
                </c:pt>
                <c:pt idx="968">
                  <c:v>6.5185650836112896E-12</c:v>
                </c:pt>
                <c:pt idx="969">
                  <c:v>6.2096663778970402E-12</c:v>
                </c:pt>
                <c:pt idx="970">
                  <c:v>6.4589872566305503E-12</c:v>
                </c:pt>
                <c:pt idx="971">
                  <c:v>6.1863632306634198E-12</c:v>
                </c:pt>
                <c:pt idx="972">
                  <c:v>5.9774968088270803E-12</c:v>
                </c:pt>
                <c:pt idx="973">
                  <c:v>6.29099073063621E-12</c:v>
                </c:pt>
                <c:pt idx="974">
                  <c:v>6.4857361753541197E-12</c:v>
                </c:pt>
                <c:pt idx="975">
                  <c:v>6.9701981951756897E-12</c:v>
                </c:pt>
                <c:pt idx="976">
                  <c:v>7.4480462000371106E-12</c:v>
                </c:pt>
                <c:pt idx="977">
                  <c:v>7.1314000427384198E-12</c:v>
                </c:pt>
                <c:pt idx="978">
                  <c:v>6.64893570403164E-12</c:v>
                </c:pt>
                <c:pt idx="979">
                  <c:v>7.2943873361672097E-12</c:v>
                </c:pt>
                <c:pt idx="980">
                  <c:v>7.4755717100335902E-12</c:v>
                </c:pt>
                <c:pt idx="981">
                  <c:v>7.5961158169091196E-12</c:v>
                </c:pt>
                <c:pt idx="982">
                  <c:v>7.7137977708571201E-12</c:v>
                </c:pt>
                <c:pt idx="983">
                  <c:v>7.1310676342247704E-12</c:v>
                </c:pt>
                <c:pt idx="984">
                  <c:v>6.8515509957089202E-12</c:v>
                </c:pt>
                <c:pt idx="985">
                  <c:v>6.9298216526759901E-12</c:v>
                </c:pt>
                <c:pt idx="986">
                  <c:v>6.6672861768829597E-12</c:v>
                </c:pt>
                <c:pt idx="987">
                  <c:v>6.4835595094384503E-12</c:v>
                </c:pt>
                <c:pt idx="988">
                  <c:v>6.7203174513768998E-12</c:v>
                </c:pt>
                <c:pt idx="989">
                  <c:v>7.6428755514290398E-12</c:v>
                </c:pt>
                <c:pt idx="990">
                  <c:v>8.0688838431181801E-12</c:v>
                </c:pt>
                <c:pt idx="991">
                  <c:v>8.4024383308859403E-12</c:v>
                </c:pt>
                <c:pt idx="992">
                  <c:v>8.0563275197828697E-12</c:v>
                </c:pt>
                <c:pt idx="993">
                  <c:v>7.8548296471452997E-12</c:v>
                </c:pt>
                <c:pt idx="994">
                  <c:v>7.6260510250797999E-12</c:v>
                </c:pt>
                <c:pt idx="995">
                  <c:v>7.69068201283665E-12</c:v>
                </c:pt>
                <c:pt idx="996">
                  <c:v>7.4623083495689603E-12</c:v>
                </c:pt>
                <c:pt idx="997">
                  <c:v>7.8675859071059E-12</c:v>
                </c:pt>
                <c:pt idx="998">
                  <c:v>7.8551294282101502E-12</c:v>
                </c:pt>
                <c:pt idx="999">
                  <c:v>7.7165481394539993E-12</c:v>
                </c:pt>
                <c:pt idx="1000">
                  <c:v>7.1528492927402099E-12</c:v>
                </c:pt>
                <c:pt idx="1001">
                  <c:v>7.8139612350961803E-12</c:v>
                </c:pt>
                <c:pt idx="1002">
                  <c:v>8.1049727556746895E-12</c:v>
                </c:pt>
                <c:pt idx="1003">
                  <c:v>8.7316153048830204E-12</c:v>
                </c:pt>
                <c:pt idx="1004">
                  <c:v>8.3620904517350007E-12</c:v>
                </c:pt>
                <c:pt idx="1005">
                  <c:v>7.70400087910047E-12</c:v>
                </c:pt>
                <c:pt idx="1006">
                  <c:v>8.2447350934665998E-12</c:v>
                </c:pt>
                <c:pt idx="1007">
                  <c:v>9.1992031974121397E-12</c:v>
                </c:pt>
                <c:pt idx="1008">
                  <c:v>9.0256871549697593E-12</c:v>
                </c:pt>
                <c:pt idx="1009">
                  <c:v>8.4636482584761795E-12</c:v>
                </c:pt>
                <c:pt idx="1010">
                  <c:v>7.9495905428995997E-12</c:v>
                </c:pt>
                <c:pt idx="1011">
                  <c:v>7.3440679766719702E-12</c:v>
                </c:pt>
                <c:pt idx="1012">
                  <c:v>7.6774161728284199E-12</c:v>
                </c:pt>
                <c:pt idx="1013">
                  <c:v>7.7551818329925704E-12</c:v>
                </c:pt>
                <c:pt idx="1014">
                  <c:v>8.1144335306162601E-12</c:v>
                </c:pt>
                <c:pt idx="1015">
                  <c:v>8.3257894614973803E-12</c:v>
                </c:pt>
                <c:pt idx="1016">
                  <c:v>8.5967833585462192E-12</c:v>
                </c:pt>
                <c:pt idx="1017">
                  <c:v>9.0061396037221197E-12</c:v>
                </c:pt>
                <c:pt idx="1018">
                  <c:v>8.40753041838335E-12</c:v>
                </c:pt>
                <c:pt idx="1019">
                  <c:v>7.9622052875391598E-12</c:v>
                </c:pt>
                <c:pt idx="1020">
                  <c:v>8.0899121827100308E-12</c:v>
                </c:pt>
                <c:pt idx="1021">
                  <c:v>8.3413410869961496E-12</c:v>
                </c:pt>
                <c:pt idx="1022">
                  <c:v>7.5618434249591995E-12</c:v>
                </c:pt>
                <c:pt idx="1023">
                  <c:v>4.8358519816527497E-12</c:v>
                </c:pt>
              </c:numCache>
            </c:numRef>
          </c:yVal>
          <c:smooth val="1"/>
          <c:extLst>
            <c:ext xmlns:c16="http://schemas.microsoft.com/office/drawing/2014/chart" uri="{C3380CC4-5D6E-409C-BE32-E72D297353CC}">
              <c16:uniqueId val="{00000000-441D-4B74-B139-5AB90B81A5A0}"/>
            </c:ext>
          </c:extLst>
        </c:ser>
        <c:dLbls>
          <c:showLegendKey val="0"/>
          <c:showVal val="0"/>
          <c:showCatName val="0"/>
          <c:showSerName val="0"/>
          <c:showPercent val="0"/>
          <c:showBubbleSize val="0"/>
        </c:dLbls>
        <c:axId val="1095226607"/>
        <c:axId val="1095224111"/>
      </c:scatterChart>
      <c:valAx>
        <c:axId val="1095226607"/>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95224111"/>
        <c:crosses val="autoZero"/>
        <c:crossBetween val="midCat"/>
      </c:valAx>
      <c:valAx>
        <c:axId val="109522411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Amplitude (m/</a:t>
                </a:r>
                <a:r>
                  <a:rPr lang="fr-FR" sz="1000" b="0" i="0" u="none" strike="noStrike" baseline="0">
                    <a:effectLst/>
                  </a:rPr>
                  <a:t>√Hz)</a:t>
                </a:r>
                <a:endParaRPr lang="fr-F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9522660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u="none" strike="noStrike" cap="small" baseline="0"/>
              <a:t>ASD du déplacement induit par le sol (Dir. X) sur le Baffle Sup.</a:t>
            </a:r>
            <a:endParaRPr lang="fr-FR" b="1" cap="small" baseline="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0"/>
          <c:order val="0"/>
          <c:tx>
            <c:v>Upper Baffle - X Response</c:v>
          </c:tx>
          <c:spPr>
            <a:ln w="12700" cap="rnd">
              <a:solidFill>
                <a:schemeClr val="accent1">
                  <a:lumMod val="75000"/>
                </a:schemeClr>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ASD'!$B$3:$B$502</c:f>
              <c:numCache>
                <c:formatCode>General</c:formatCode>
                <c:ptCount val="500"/>
                <c:pt idx="0">
                  <c:v>6.9816887023737062E-8</c:v>
                </c:pt>
                <c:pt idx="1">
                  <c:v>5.8348382173856547E-8</c:v>
                </c:pt>
                <c:pt idx="2">
                  <c:v>6.5434602464730756E-8</c:v>
                </c:pt>
                <c:pt idx="3">
                  <c:v>5.9729316337684097E-8</c:v>
                </c:pt>
                <c:pt idx="4">
                  <c:v>6.6743850348658379E-8</c:v>
                </c:pt>
                <c:pt idx="5">
                  <c:v>5.5793835288092793E-8</c:v>
                </c:pt>
                <c:pt idx="6">
                  <c:v>5.3555099212729334E-8</c:v>
                </c:pt>
                <c:pt idx="7">
                  <c:v>5.3750832438324306E-8</c:v>
                </c:pt>
                <c:pt idx="8">
                  <c:v>5.805144492136708E-8</c:v>
                </c:pt>
                <c:pt idx="9">
                  <c:v>5.3496528795589329E-8</c:v>
                </c:pt>
                <c:pt idx="10">
                  <c:v>5.3836152936037054E-8</c:v>
                </c:pt>
                <c:pt idx="11">
                  <c:v>5.5827276764046538E-8</c:v>
                </c:pt>
                <c:pt idx="12">
                  <c:v>6.0172226937871358E-8</c:v>
                </c:pt>
                <c:pt idx="13">
                  <c:v>6.1393713862403755E-8</c:v>
                </c:pt>
                <c:pt idx="14">
                  <c:v>5.8450394387673411E-8</c:v>
                </c:pt>
                <c:pt idx="15">
                  <c:v>5.8177517167754863E-8</c:v>
                </c:pt>
                <c:pt idx="16">
                  <c:v>6.4497487550307133E-8</c:v>
                </c:pt>
                <c:pt idx="17">
                  <c:v>8.7010865868416636E-8</c:v>
                </c:pt>
                <c:pt idx="18">
                  <c:v>1.6287163734557201E-7</c:v>
                </c:pt>
                <c:pt idx="19">
                  <c:v>7.6028634831522879E-7</c:v>
                </c:pt>
                <c:pt idx="20">
                  <c:v>1.2189008441687015E-7</c:v>
                </c:pt>
                <c:pt idx="21">
                  <c:v>3.9146307896448552E-8</c:v>
                </c:pt>
                <c:pt idx="22">
                  <c:v>1.8292962214732125E-8</c:v>
                </c:pt>
                <c:pt idx="23">
                  <c:v>9.0696019258107052E-9</c:v>
                </c:pt>
                <c:pt idx="24">
                  <c:v>4.4369205342564499E-9</c:v>
                </c:pt>
                <c:pt idx="25">
                  <c:v>2.2898890934147659E-9</c:v>
                </c:pt>
                <c:pt idx="26">
                  <c:v>1.1295764251616576E-9</c:v>
                </c:pt>
                <c:pt idx="27">
                  <c:v>5.6099863032790248E-10</c:v>
                </c:pt>
                <c:pt idx="28">
                  <c:v>2.900284802851372E-10</c:v>
                </c:pt>
                <c:pt idx="29">
                  <c:v>1.6239094620365868E-10</c:v>
                </c:pt>
                <c:pt idx="30">
                  <c:v>1.0974761017347802E-10</c:v>
                </c:pt>
                <c:pt idx="31">
                  <c:v>9.5029063036066227E-11</c:v>
                </c:pt>
                <c:pt idx="32">
                  <c:v>9.2161237729760312E-11</c:v>
                </c:pt>
                <c:pt idx="33">
                  <c:v>8.3287845060523236E-11</c:v>
                </c:pt>
                <c:pt idx="34">
                  <c:v>7.4772908152320052E-11</c:v>
                </c:pt>
                <c:pt idx="35">
                  <c:v>6.5983298044611238E-11</c:v>
                </c:pt>
                <c:pt idx="36">
                  <c:v>6.6545524659638146E-11</c:v>
                </c:pt>
                <c:pt idx="37">
                  <c:v>6.7226147423115345E-11</c:v>
                </c:pt>
                <c:pt idx="38">
                  <c:v>6.460370140505375E-11</c:v>
                </c:pt>
                <c:pt idx="39">
                  <c:v>7.7154326874913628E-11</c:v>
                </c:pt>
                <c:pt idx="40">
                  <c:v>7.4537630305327302E-11</c:v>
                </c:pt>
                <c:pt idx="41">
                  <c:v>8.2426533307306298E-11</c:v>
                </c:pt>
                <c:pt idx="42">
                  <c:v>1.1258306693339404E-10</c:v>
                </c:pt>
                <c:pt idx="43">
                  <c:v>2.6880430010370722E-10</c:v>
                </c:pt>
                <c:pt idx="44">
                  <c:v>1.2294501354463845E-10</c:v>
                </c:pt>
                <c:pt idx="45">
                  <c:v>8.4977144029940713E-11</c:v>
                </c:pt>
                <c:pt idx="46">
                  <c:v>7.6922898696673701E-11</c:v>
                </c:pt>
                <c:pt idx="47">
                  <c:v>1.9556808359067921E-11</c:v>
                </c:pt>
                <c:pt idx="48">
                  <c:v>2.5480616225104484E-10</c:v>
                </c:pt>
                <c:pt idx="49">
                  <c:v>4.3827028248568E-10</c:v>
                </c:pt>
                <c:pt idx="50">
                  <c:v>3.1250317360885696E-11</c:v>
                </c:pt>
                <c:pt idx="51">
                  <c:v>2.8220624017811246E-12</c:v>
                </c:pt>
                <c:pt idx="52">
                  <c:v>4.2135857807500099E-12</c:v>
                </c:pt>
                <c:pt idx="53">
                  <c:v>4.6807926826041137E-12</c:v>
                </c:pt>
                <c:pt idx="54">
                  <c:v>5.1423984316194719E-12</c:v>
                </c:pt>
                <c:pt idx="55">
                  <c:v>4.1267585388828291E-12</c:v>
                </c:pt>
                <c:pt idx="56">
                  <c:v>4.1494794929221733E-12</c:v>
                </c:pt>
                <c:pt idx="57">
                  <c:v>3.5472997266748985E-12</c:v>
                </c:pt>
                <c:pt idx="58">
                  <c:v>3.1090854589899389E-12</c:v>
                </c:pt>
                <c:pt idx="59">
                  <c:v>2.552472181126268E-12</c:v>
                </c:pt>
                <c:pt idx="60">
                  <c:v>2.4509781874818734E-12</c:v>
                </c:pt>
                <c:pt idx="61">
                  <c:v>2.0901280550835259E-12</c:v>
                </c:pt>
                <c:pt idx="62">
                  <c:v>1.9519732338224415E-12</c:v>
                </c:pt>
                <c:pt idx="63">
                  <c:v>1.7060075945547011E-12</c:v>
                </c:pt>
                <c:pt idx="64">
                  <c:v>1.4545419737440209E-12</c:v>
                </c:pt>
                <c:pt idx="65">
                  <c:v>1.348738636618775E-12</c:v>
                </c:pt>
                <c:pt idx="66">
                  <c:v>1.2317478050122904E-12</c:v>
                </c:pt>
                <c:pt idx="67">
                  <c:v>1.0662953500559657E-12</c:v>
                </c:pt>
                <c:pt idx="68">
                  <c:v>1.1576991085179149E-12</c:v>
                </c:pt>
                <c:pt idx="69">
                  <c:v>9.1423052961340007E-13</c:v>
                </c:pt>
                <c:pt idx="70">
                  <c:v>8.0100852735578837E-13</c:v>
                </c:pt>
                <c:pt idx="71">
                  <c:v>7.0300558521164121E-13</c:v>
                </c:pt>
                <c:pt idx="72">
                  <c:v>5.6043682357419828E-13</c:v>
                </c:pt>
                <c:pt idx="73">
                  <c:v>6.2061684529787195E-13</c:v>
                </c:pt>
                <c:pt idx="74">
                  <c:v>6.0282185851537266E-13</c:v>
                </c:pt>
                <c:pt idx="75">
                  <c:v>5.1613829378029669E-13</c:v>
                </c:pt>
                <c:pt idx="76">
                  <c:v>4.4360083437432764E-13</c:v>
                </c:pt>
                <c:pt idx="77">
                  <c:v>3.8912207127375137E-13</c:v>
                </c:pt>
                <c:pt idx="78">
                  <c:v>3.5660398228343146E-13</c:v>
                </c:pt>
                <c:pt idx="79">
                  <c:v>2.6810009283301692E-13</c:v>
                </c:pt>
                <c:pt idx="80">
                  <c:v>2.5212898295037666E-13</c:v>
                </c:pt>
                <c:pt idx="81">
                  <c:v>3.0541421261746072E-13</c:v>
                </c:pt>
                <c:pt idx="82">
                  <c:v>2.6715277734693623E-13</c:v>
                </c:pt>
                <c:pt idx="83">
                  <c:v>2.1808466444584311E-13</c:v>
                </c:pt>
                <c:pt idx="84">
                  <c:v>2.0868172082630142E-13</c:v>
                </c:pt>
                <c:pt idx="85">
                  <c:v>1.9400118703778005E-13</c:v>
                </c:pt>
                <c:pt idx="86">
                  <c:v>1.4686105159773262E-13</c:v>
                </c:pt>
                <c:pt idx="87">
                  <c:v>1.3736474966946402E-13</c:v>
                </c:pt>
                <c:pt idx="88">
                  <c:v>1.190897568454762E-13</c:v>
                </c:pt>
                <c:pt idx="89">
                  <c:v>1.1249952912477244E-13</c:v>
                </c:pt>
                <c:pt idx="90">
                  <c:v>1.0724904135467538E-13</c:v>
                </c:pt>
                <c:pt idx="91">
                  <c:v>1.015619539348739E-13</c:v>
                </c:pt>
                <c:pt idx="92">
                  <c:v>8.9384199619640271E-14</c:v>
                </c:pt>
                <c:pt idx="93">
                  <c:v>7.750391199786379E-14</c:v>
                </c:pt>
                <c:pt idx="94">
                  <c:v>7.5429756442497496E-14</c:v>
                </c:pt>
                <c:pt idx="95">
                  <c:v>7.5970945116159116E-14</c:v>
                </c:pt>
                <c:pt idx="96">
                  <c:v>6.5988512289680612E-14</c:v>
                </c:pt>
                <c:pt idx="97">
                  <c:v>6.1020242865924546E-14</c:v>
                </c:pt>
                <c:pt idx="98">
                  <c:v>6.0470515214759135E-14</c:v>
                </c:pt>
                <c:pt idx="99">
                  <c:v>5.8103112731241717E-14</c:v>
                </c:pt>
                <c:pt idx="100">
                  <c:v>5.454401669702949E-14</c:v>
                </c:pt>
                <c:pt idx="101">
                  <c:v>5.050172521010701E-14</c:v>
                </c:pt>
                <c:pt idx="102">
                  <c:v>5.4003822136323978E-14</c:v>
                </c:pt>
                <c:pt idx="103">
                  <c:v>5.255598910156354E-14</c:v>
                </c:pt>
                <c:pt idx="104">
                  <c:v>4.7079217907156993E-14</c:v>
                </c:pt>
                <c:pt idx="105">
                  <c:v>4.6661101421482131E-14</c:v>
                </c:pt>
                <c:pt idx="106">
                  <c:v>4.7091402614087375E-14</c:v>
                </c:pt>
                <c:pt idx="107">
                  <c:v>4.5228729387637422E-14</c:v>
                </c:pt>
                <c:pt idx="108">
                  <c:v>4.1152888007201048E-14</c:v>
                </c:pt>
                <c:pt idx="109">
                  <c:v>4.6767029817649233E-14</c:v>
                </c:pt>
                <c:pt idx="110">
                  <c:v>4.1126755875689797E-14</c:v>
                </c:pt>
                <c:pt idx="111">
                  <c:v>4.4015180081639917E-14</c:v>
                </c:pt>
                <c:pt idx="112">
                  <c:v>3.9431180949956883E-14</c:v>
                </c:pt>
                <c:pt idx="113">
                  <c:v>3.8054090031382441E-14</c:v>
                </c:pt>
                <c:pt idx="114">
                  <c:v>3.7851118313736948E-14</c:v>
                </c:pt>
                <c:pt idx="115">
                  <c:v>4.3920705607378415E-14</c:v>
                </c:pt>
                <c:pt idx="116">
                  <c:v>3.5750171880053756E-14</c:v>
                </c:pt>
                <c:pt idx="117">
                  <c:v>3.8412465621821358E-14</c:v>
                </c:pt>
                <c:pt idx="118">
                  <c:v>3.777017220717062E-14</c:v>
                </c:pt>
                <c:pt idx="119">
                  <c:v>3.5720228790674801E-14</c:v>
                </c:pt>
                <c:pt idx="120">
                  <c:v>4.096654428320598E-14</c:v>
                </c:pt>
                <c:pt idx="121">
                  <c:v>4.0945911643417297E-14</c:v>
                </c:pt>
                <c:pt idx="122">
                  <c:v>4.1467838222950624E-14</c:v>
                </c:pt>
                <c:pt idx="123">
                  <c:v>3.6526472904078781E-14</c:v>
                </c:pt>
                <c:pt idx="124">
                  <c:v>4.3257799949059328E-14</c:v>
                </c:pt>
                <c:pt idx="125">
                  <c:v>4.0830862015681328E-14</c:v>
                </c:pt>
                <c:pt idx="126">
                  <c:v>5.0208777589865221E-14</c:v>
                </c:pt>
                <c:pt idx="127">
                  <c:v>5.5077246619239712E-14</c:v>
                </c:pt>
                <c:pt idx="128">
                  <c:v>4.4571461463627263E-14</c:v>
                </c:pt>
                <c:pt idx="129">
                  <c:v>4.6730650667686768E-14</c:v>
                </c:pt>
                <c:pt idx="130">
                  <c:v>4.3781448174112452E-14</c:v>
                </c:pt>
                <c:pt idx="131">
                  <c:v>4.5413230142352063E-14</c:v>
                </c:pt>
                <c:pt idx="132">
                  <c:v>5.0274190721030397E-14</c:v>
                </c:pt>
                <c:pt idx="133">
                  <c:v>5.384909040702466E-14</c:v>
                </c:pt>
                <c:pt idx="134">
                  <c:v>5.5809654896032162E-14</c:v>
                </c:pt>
                <c:pt idx="135">
                  <c:v>5.296246468237699E-14</c:v>
                </c:pt>
                <c:pt idx="136">
                  <c:v>6.0061939539620728E-14</c:v>
                </c:pt>
                <c:pt idx="137">
                  <c:v>6.325366187563982E-14</c:v>
                </c:pt>
                <c:pt idx="138">
                  <c:v>7.094774071718612E-14</c:v>
                </c:pt>
                <c:pt idx="139">
                  <c:v>7.8930066929226244E-14</c:v>
                </c:pt>
                <c:pt idx="140">
                  <c:v>7.3386423994384576E-14</c:v>
                </c:pt>
                <c:pt idx="141">
                  <c:v>7.205299518326264E-14</c:v>
                </c:pt>
                <c:pt idx="142">
                  <c:v>6.8922959964966417E-14</c:v>
                </c:pt>
                <c:pt idx="143">
                  <c:v>4.8595497679538137E-14</c:v>
                </c:pt>
                <c:pt idx="144">
                  <c:v>6.1258297488150024E-14</c:v>
                </c:pt>
                <c:pt idx="145">
                  <c:v>7.3516550339742539E-14</c:v>
                </c:pt>
                <c:pt idx="146">
                  <c:v>8.5976262009757371E-14</c:v>
                </c:pt>
                <c:pt idx="147">
                  <c:v>8.8533147716347862E-14</c:v>
                </c:pt>
                <c:pt idx="148">
                  <c:v>1.1715192467929392E-13</c:v>
                </c:pt>
                <c:pt idx="149">
                  <c:v>1.2690826960913334E-13</c:v>
                </c:pt>
                <c:pt idx="150">
                  <c:v>1.6936502251711197E-13</c:v>
                </c:pt>
                <c:pt idx="151">
                  <c:v>1.9437464853896606E-13</c:v>
                </c:pt>
                <c:pt idx="152">
                  <c:v>1.491672012376744E-13</c:v>
                </c:pt>
                <c:pt idx="153">
                  <c:v>8.1528972848129706E-14</c:v>
                </c:pt>
                <c:pt idx="154">
                  <c:v>1.5351203637408936E-14</c:v>
                </c:pt>
                <c:pt idx="155">
                  <c:v>4.0861394555025251E-14</c:v>
                </c:pt>
                <c:pt idx="156">
                  <c:v>2.0323814340018809E-13</c:v>
                </c:pt>
                <c:pt idx="157">
                  <c:v>5.6561348370732776E-13</c:v>
                </c:pt>
                <c:pt idx="158">
                  <c:v>5.7538540408038564E-13</c:v>
                </c:pt>
                <c:pt idx="159">
                  <c:v>2.8380459220639847E-13</c:v>
                </c:pt>
                <c:pt idx="160">
                  <c:v>1.4970688012846284E-13</c:v>
                </c:pt>
                <c:pt idx="161">
                  <c:v>1.9979485580691372E-13</c:v>
                </c:pt>
                <c:pt idx="162">
                  <c:v>2.5024574098688559E-13</c:v>
                </c:pt>
                <c:pt idx="163">
                  <c:v>3.8325155502567565E-13</c:v>
                </c:pt>
                <c:pt idx="164">
                  <c:v>5.0157559851835761E-13</c:v>
                </c:pt>
                <c:pt idx="165">
                  <c:v>6.1518194802128303E-13</c:v>
                </c:pt>
                <c:pt idx="166">
                  <c:v>7.0907568806000862E-13</c:v>
                </c:pt>
                <c:pt idx="167">
                  <c:v>5.3893583448732394E-13</c:v>
                </c:pt>
                <c:pt idx="168">
                  <c:v>6.1847414721055791E-13</c:v>
                </c:pt>
                <c:pt idx="169">
                  <c:v>9.0721714638102021E-13</c:v>
                </c:pt>
                <c:pt idx="170">
                  <c:v>1.6570408646308002E-12</c:v>
                </c:pt>
                <c:pt idx="171">
                  <c:v>2.4499106359123831E-12</c:v>
                </c:pt>
                <c:pt idx="172">
                  <c:v>1.6914731568526446E-12</c:v>
                </c:pt>
                <c:pt idx="173">
                  <c:v>6.6342072988043091E-12</c:v>
                </c:pt>
                <c:pt idx="174">
                  <c:v>1.1109004183464593E-11</c:v>
                </c:pt>
                <c:pt idx="175">
                  <c:v>1.0540756890346948E-11</c:v>
                </c:pt>
                <c:pt idx="176">
                  <c:v>1.1500637327532385E-11</c:v>
                </c:pt>
                <c:pt idx="177">
                  <c:v>8.2929406789706592E-12</c:v>
                </c:pt>
                <c:pt idx="178">
                  <c:v>6.9081005556075655E-12</c:v>
                </c:pt>
                <c:pt idx="179">
                  <c:v>4.3508721792490532E-12</c:v>
                </c:pt>
                <c:pt idx="180">
                  <c:v>2.3509737626575841E-12</c:v>
                </c:pt>
                <c:pt idx="181">
                  <c:v>1.5590133766974382E-12</c:v>
                </c:pt>
                <c:pt idx="182">
                  <c:v>1.0937427169400823E-12</c:v>
                </c:pt>
                <c:pt idx="183">
                  <c:v>7.9425066431527567E-13</c:v>
                </c:pt>
                <c:pt idx="184">
                  <c:v>5.5693632318135007E-13</c:v>
                </c:pt>
                <c:pt idx="185">
                  <c:v>5.2509280702358446E-13</c:v>
                </c:pt>
                <c:pt idx="186">
                  <c:v>3.8295778088631255E-13</c:v>
                </c:pt>
                <c:pt idx="187">
                  <c:v>3.1176170806519323E-13</c:v>
                </c:pt>
                <c:pt idx="188">
                  <c:v>3.0089337737579603E-13</c:v>
                </c:pt>
                <c:pt idx="189">
                  <c:v>2.5460682894967615E-13</c:v>
                </c:pt>
                <c:pt idx="190">
                  <c:v>2.6987848881410433E-13</c:v>
                </c:pt>
                <c:pt idx="191">
                  <c:v>2.2798216752663167E-13</c:v>
                </c:pt>
                <c:pt idx="192">
                  <c:v>1.9652164741410605E-13</c:v>
                </c:pt>
                <c:pt idx="193">
                  <c:v>1.7043736817653687E-13</c:v>
                </c:pt>
                <c:pt idx="194">
                  <c:v>1.4908520602317753E-13</c:v>
                </c:pt>
                <c:pt idx="195">
                  <c:v>1.5661129450600266E-13</c:v>
                </c:pt>
                <c:pt idx="196">
                  <c:v>1.3649580871341944E-13</c:v>
                </c:pt>
                <c:pt idx="197">
                  <c:v>1.2859859587845199E-13</c:v>
                </c:pt>
                <c:pt idx="198">
                  <c:v>1.2461980265399386E-13</c:v>
                </c:pt>
                <c:pt idx="199">
                  <c:v>1.1060627573305667E-13</c:v>
                </c:pt>
                <c:pt idx="200">
                  <c:v>1.0337716990265906E-13</c:v>
                </c:pt>
                <c:pt idx="201">
                  <c:v>9.6501423870781228E-14</c:v>
                </c:pt>
                <c:pt idx="202">
                  <c:v>9.4726221726309823E-14</c:v>
                </c:pt>
                <c:pt idx="203">
                  <c:v>8.6238201086973022E-14</c:v>
                </c:pt>
                <c:pt idx="204">
                  <c:v>7.3734993522452665E-14</c:v>
                </c:pt>
                <c:pt idx="205">
                  <c:v>6.9900569195837158E-14</c:v>
                </c:pt>
                <c:pt idx="206">
                  <c:v>6.5889144457343486E-14</c:v>
                </c:pt>
                <c:pt idx="207">
                  <c:v>6.1948395916636085E-14</c:v>
                </c:pt>
                <c:pt idx="208">
                  <c:v>5.2584513162248471E-14</c:v>
                </c:pt>
                <c:pt idx="209">
                  <c:v>4.7618679725022634E-14</c:v>
                </c:pt>
                <c:pt idx="210">
                  <c:v>4.3995241976990474E-14</c:v>
                </c:pt>
                <c:pt idx="211">
                  <c:v>4.7173348862689488E-14</c:v>
                </c:pt>
                <c:pt idx="212">
                  <c:v>4.6295067918598567E-14</c:v>
                </c:pt>
                <c:pt idx="213">
                  <c:v>3.9947799388648981E-14</c:v>
                </c:pt>
                <c:pt idx="214">
                  <c:v>4.0445566982723603E-14</c:v>
                </c:pt>
                <c:pt idx="215">
                  <c:v>4.089662770650258E-14</c:v>
                </c:pt>
                <c:pt idx="216">
                  <c:v>3.560579767106748E-14</c:v>
                </c:pt>
                <c:pt idx="217">
                  <c:v>2.4529242926697894E-14</c:v>
                </c:pt>
                <c:pt idx="218">
                  <c:v>2.1359192521755175E-14</c:v>
                </c:pt>
                <c:pt idx="219">
                  <c:v>2.4631475010340068E-14</c:v>
                </c:pt>
                <c:pt idx="220">
                  <c:v>2.2575895079899099E-14</c:v>
                </c:pt>
                <c:pt idx="221">
                  <c:v>1.9930762253658043E-14</c:v>
                </c:pt>
                <c:pt idx="222">
                  <c:v>2.1136377656261365E-14</c:v>
                </c:pt>
                <c:pt idx="223">
                  <c:v>1.9029537229409467E-14</c:v>
                </c:pt>
                <c:pt idx="224">
                  <c:v>1.7063621726765227E-14</c:v>
                </c:pt>
                <c:pt idx="225">
                  <c:v>1.9069580430627472E-14</c:v>
                </c:pt>
                <c:pt idx="226">
                  <c:v>1.6747162375265056E-14</c:v>
                </c:pt>
                <c:pt idx="227">
                  <c:v>1.8948045113121643E-14</c:v>
                </c:pt>
                <c:pt idx="228">
                  <c:v>1.6958588793526645E-14</c:v>
                </c:pt>
                <c:pt idx="229">
                  <c:v>1.7078767837691603E-14</c:v>
                </c:pt>
                <c:pt idx="230">
                  <c:v>1.6682763555905959E-14</c:v>
                </c:pt>
                <c:pt idx="231">
                  <c:v>1.8240263165431512E-14</c:v>
                </c:pt>
                <c:pt idx="232">
                  <c:v>1.8149015930924093E-14</c:v>
                </c:pt>
                <c:pt idx="233">
                  <c:v>1.6253011648130531E-14</c:v>
                </c:pt>
                <c:pt idx="234">
                  <c:v>1.8112436240006274E-14</c:v>
                </c:pt>
                <c:pt idx="235">
                  <c:v>1.6657147990660964E-14</c:v>
                </c:pt>
                <c:pt idx="236">
                  <c:v>1.6909778007642364E-14</c:v>
                </c:pt>
                <c:pt idx="237">
                  <c:v>1.6960866899470444E-14</c:v>
                </c:pt>
                <c:pt idx="238">
                  <c:v>1.7008063740374822E-14</c:v>
                </c:pt>
                <c:pt idx="239">
                  <c:v>1.7403291373801321E-14</c:v>
                </c:pt>
                <c:pt idx="240">
                  <c:v>1.4727480923719902E-14</c:v>
                </c:pt>
                <c:pt idx="241">
                  <c:v>1.7757456772322334E-14</c:v>
                </c:pt>
                <c:pt idx="242">
                  <c:v>1.5451077780882535E-14</c:v>
                </c:pt>
                <c:pt idx="243">
                  <c:v>1.4879070352320804E-14</c:v>
                </c:pt>
                <c:pt idx="244">
                  <c:v>1.8527660605125595E-14</c:v>
                </c:pt>
                <c:pt idx="245">
                  <c:v>1.9942657739172509E-14</c:v>
                </c:pt>
                <c:pt idx="246">
                  <c:v>1.4821105220681478E-14</c:v>
                </c:pt>
                <c:pt idx="247">
                  <c:v>1.5830891535363872E-14</c:v>
                </c:pt>
                <c:pt idx="248">
                  <c:v>1.7703305059036322E-14</c:v>
                </c:pt>
                <c:pt idx="249" formatCode="0.00E+00">
                  <c:v>1.2326028E-14</c:v>
                </c:pt>
                <c:pt idx="250" formatCode="0.00E+00">
                  <c:v>1.2448964E-14</c:v>
                </c:pt>
                <c:pt idx="251" formatCode="0.00E+00">
                  <c:v>1.2564156E-14</c:v>
                </c:pt>
                <c:pt idx="252" formatCode="0.00E+00">
                  <c:v>1.1924792E-14</c:v>
                </c:pt>
                <c:pt idx="253" formatCode="0.00E+00">
                  <c:v>1.1299464000000002E-14</c:v>
                </c:pt>
                <c:pt idx="254" formatCode="0.00E+00">
                  <c:v>1.0793684000000002E-14</c:v>
                </c:pt>
                <c:pt idx="255" formatCode="0.00E+00">
                  <c:v>1.0378896000000001E-14</c:v>
                </c:pt>
                <c:pt idx="256" formatCode="0.00E+00">
                  <c:v>1.0151416000000002E-14</c:v>
                </c:pt>
                <c:pt idx="257" formatCode="0.00E+00">
                  <c:v>1.0320332000000002E-14</c:v>
                </c:pt>
                <c:pt idx="258" formatCode="0.00E+00">
                  <c:v>1.0356148E-14</c:v>
                </c:pt>
                <c:pt idx="259" formatCode="0.00E+00">
                  <c:v>1.0168840000000001E-14</c:v>
                </c:pt>
                <c:pt idx="260" formatCode="0.00E+00">
                  <c:v>9.8978000000000008E-15</c:v>
                </c:pt>
                <c:pt idx="261" formatCode="0.00E+00">
                  <c:v>9.7022640000000017E-15</c:v>
                </c:pt>
                <c:pt idx="262" formatCode="0.00E+00">
                  <c:v>9.5410920000000002E-15</c:v>
                </c:pt>
                <c:pt idx="263" formatCode="0.00E+00">
                  <c:v>9.3639479999999998E-15</c:v>
                </c:pt>
                <c:pt idx="264" formatCode="0.00E+00">
                  <c:v>9.2424640000000016E-15</c:v>
                </c:pt>
                <c:pt idx="265" formatCode="0.00E+00">
                  <c:v>9.2206840000000006E-15</c:v>
                </c:pt>
                <c:pt idx="266" formatCode="0.00E+00">
                  <c:v>9.1940640000000002E-15</c:v>
                </c:pt>
                <c:pt idx="267" formatCode="0.00E+00">
                  <c:v>9.1398560000000001E-15</c:v>
                </c:pt>
                <c:pt idx="268" formatCode="0.00E+00">
                  <c:v>9.0861319999999996E-15</c:v>
                </c:pt>
                <c:pt idx="269" formatCode="0.00E+00">
                  <c:v>9.0474120000000005E-15</c:v>
                </c:pt>
                <c:pt idx="270" formatCode="0.00E+00">
                  <c:v>9.0241800000000006E-15</c:v>
                </c:pt>
                <c:pt idx="271" formatCode="0.00E+00">
                  <c:v>9.0164360000000002E-15</c:v>
                </c:pt>
                <c:pt idx="272" formatCode="0.00E+00">
                  <c:v>9.0241800000000006E-15</c:v>
                </c:pt>
                <c:pt idx="273" formatCode="0.00E+00">
                  <c:v>9.0488640000000009E-15</c:v>
                </c:pt>
                <c:pt idx="274" formatCode="0.00E+00">
                  <c:v>9.09194E-15</c:v>
                </c:pt>
                <c:pt idx="275" formatCode="0.00E+00">
                  <c:v>9.1563120000000003E-15</c:v>
                </c:pt>
                <c:pt idx="276" formatCode="0.00E+00">
                  <c:v>9.2463360000000002E-15</c:v>
                </c:pt>
                <c:pt idx="277" formatCode="0.00E+00">
                  <c:v>9.3668520000000008E-15</c:v>
                </c:pt>
                <c:pt idx="278" formatCode="0.00E+00">
                  <c:v>9.527540000000001E-15</c:v>
                </c:pt>
                <c:pt idx="279" formatCode="0.00E+00">
                  <c:v>9.7405000000000012E-15</c:v>
                </c:pt>
                <c:pt idx="280" formatCode="0.00E+00">
                  <c:v>1.0027512000000001E-14</c:v>
                </c:pt>
                <c:pt idx="281" formatCode="0.00E+00">
                  <c:v>1.0421972E-14</c:v>
                </c:pt>
                <c:pt idx="282" formatCode="0.00E+00">
                  <c:v>1.0979056E-14</c:v>
                </c:pt>
                <c:pt idx="283" formatCode="0.00E+00">
                  <c:v>1.1778624000000001E-14</c:v>
                </c:pt>
                <c:pt idx="284" formatCode="0.00E+00">
                  <c:v>1.2810028000000001E-14</c:v>
                </c:pt>
                <c:pt idx="285" formatCode="0.00E+00">
                  <c:v>1.2968296000000001E-14</c:v>
                </c:pt>
                <c:pt idx="286" formatCode="0.00E+00">
                  <c:v>9.2690840000000004E-15</c:v>
                </c:pt>
                <c:pt idx="287" formatCode="0.00E+00">
                  <c:v>5.7988040000000003E-15</c:v>
                </c:pt>
                <c:pt idx="288" formatCode="0.00E+00">
                  <c:v>5.2964120000000008E-15</c:v>
                </c:pt>
                <c:pt idx="289" formatCode="0.00E+00">
                  <c:v>5.7266880000000003E-15</c:v>
                </c:pt>
                <c:pt idx="290" formatCode="0.00E+00">
                  <c:v>6.2223040000000002E-15</c:v>
                </c:pt>
                <c:pt idx="291" formatCode="0.00E+00">
                  <c:v>6.6743600000000006E-15</c:v>
                </c:pt>
                <c:pt idx="292" formatCode="0.00E+00">
                  <c:v>7.0572040000000004E-15</c:v>
                </c:pt>
                <c:pt idx="293" formatCode="0.00E+00">
                  <c:v>7.3664800000000005E-15</c:v>
                </c:pt>
                <c:pt idx="294" formatCode="0.00E+00">
                  <c:v>7.6404240000000005E-15</c:v>
                </c:pt>
                <c:pt idx="295" formatCode="0.00E+00">
                  <c:v>7.8872640000000004E-15</c:v>
                </c:pt>
                <c:pt idx="296" formatCode="0.00E+00">
                  <c:v>8.1113560000000001E-15</c:v>
                </c:pt>
                <c:pt idx="297" formatCode="0.00E+00">
                  <c:v>8.3799760000000009E-15</c:v>
                </c:pt>
                <c:pt idx="298" formatCode="0.00E+00">
                  <c:v>8.7328120000000012E-15</c:v>
                </c:pt>
                <c:pt idx="299" formatCode="0.00E+00">
                  <c:v>9.0290200000000001E-15</c:v>
                </c:pt>
                <c:pt idx="300" formatCode="0.00E+00">
                  <c:v>9.3750800000000009E-15</c:v>
                </c:pt>
                <c:pt idx="301" formatCode="0.00E+00">
                  <c:v>9.8421400000000018E-15</c:v>
                </c:pt>
                <c:pt idx="302" formatCode="0.00E+00">
                  <c:v>1.022934E-14</c:v>
                </c:pt>
                <c:pt idx="303" formatCode="0.00E+00">
                  <c:v>1.0586048E-14</c:v>
                </c:pt>
                <c:pt idx="304" formatCode="0.00E+00">
                  <c:v>1.0959696000000002E-14</c:v>
                </c:pt>
                <c:pt idx="305" formatCode="0.00E+00">
                  <c:v>1.1361900000000002E-14</c:v>
                </c:pt>
                <c:pt idx="306" formatCode="0.00E+00">
                  <c:v>1.1801372000000002E-14</c:v>
                </c:pt>
                <c:pt idx="307" formatCode="0.00E+00">
                  <c:v>1.2290696E-14</c:v>
                </c:pt>
                <c:pt idx="308" formatCode="0.00E+00">
                  <c:v>1.2837616000000002E-14</c:v>
                </c:pt>
                <c:pt idx="309" formatCode="0.00E+00">
                  <c:v>1.3450844000000002E-14</c:v>
                </c:pt>
                <c:pt idx="310" formatCode="0.00E+00">
                  <c:v>1.4135220000000001E-14</c:v>
                </c:pt>
                <c:pt idx="311" formatCode="0.00E+00">
                  <c:v>1.4911556E-14</c:v>
                </c:pt>
                <c:pt idx="312" formatCode="0.00E+00">
                  <c:v>1.5803568000000001E-14</c:v>
                </c:pt>
                <c:pt idx="313" formatCode="0.00E+00">
                  <c:v>1.6858204000000002E-14</c:v>
                </c:pt>
                <c:pt idx="314" formatCode="0.00E+00">
                  <c:v>1.8205660000000001E-14</c:v>
                </c:pt>
                <c:pt idx="315" formatCode="0.00E+00">
                  <c:v>1.9827060000000002E-14</c:v>
                </c:pt>
                <c:pt idx="316" formatCode="0.00E+00">
                  <c:v>2.1674972000000002E-14</c:v>
                </c:pt>
                <c:pt idx="317" formatCode="0.00E+00">
                  <c:v>2.4254208000000004E-14</c:v>
                </c:pt>
                <c:pt idx="318" formatCode="0.00E+00">
                  <c:v>2.7579772000000001E-14</c:v>
                </c:pt>
                <c:pt idx="319" formatCode="0.00E+00">
                  <c:v>3.1524372000000003E-14</c:v>
                </c:pt>
                <c:pt idx="320" formatCode="0.00E+00">
                  <c:v>3.6601532000000005E-14</c:v>
                </c:pt>
                <c:pt idx="321" formatCode="0.00E+00">
                  <c:v>4.3655348000000005E-14</c:v>
                </c:pt>
                <c:pt idx="322" formatCode="0.00E+00">
                  <c:v>5.3849840000000009E-14</c:v>
                </c:pt>
                <c:pt idx="323" formatCode="0.00E+00">
                  <c:v>6.9124880000000005E-14</c:v>
                </c:pt>
                <c:pt idx="324" formatCode="0.00E+00">
                  <c:v>9.1751880000000015E-14</c:v>
                </c:pt>
                <c:pt idx="325" formatCode="0.00E+00">
                  <c:v>1.1064240000000001E-13</c:v>
                </c:pt>
                <c:pt idx="326" formatCode="0.00E+00">
                  <c:v>9.7724440000000008E-14</c:v>
                </c:pt>
                <c:pt idx="327" formatCode="0.00E+00">
                  <c:v>7.2435440000000005E-14</c:v>
                </c:pt>
                <c:pt idx="328" formatCode="0.00E+00">
                  <c:v>5.414508000000001E-14</c:v>
                </c:pt>
                <c:pt idx="329" formatCode="0.00E+00">
                  <c:v>4.1546560000000004E-14</c:v>
                </c:pt>
                <c:pt idx="330" formatCode="0.00E+00">
                  <c:v>3.3057684000000007E-14</c:v>
                </c:pt>
                <c:pt idx="331" formatCode="0.00E+00">
                  <c:v>2.7227904E-14</c:v>
                </c:pt>
                <c:pt idx="332" formatCode="0.00E+00">
                  <c:v>2.3036948000000002E-14</c:v>
                </c:pt>
                <c:pt idx="333" formatCode="0.00E+00">
                  <c:v>1.9889011999999999E-14</c:v>
                </c:pt>
                <c:pt idx="334" formatCode="0.00E+00">
                  <c:v>1.7479176000000002E-14</c:v>
                </c:pt>
                <c:pt idx="335" formatCode="0.00E+00">
                  <c:v>1.5700959999999999E-14</c:v>
                </c:pt>
                <c:pt idx="336" formatCode="0.00E+00">
                  <c:v>1.4294940000000002E-14</c:v>
                </c:pt>
                <c:pt idx="337" formatCode="0.00E+00">
                  <c:v>1.2965392E-14</c:v>
                </c:pt>
                <c:pt idx="338" formatCode="0.00E+00">
                  <c:v>1.1641652000000001E-14</c:v>
                </c:pt>
                <c:pt idx="339" formatCode="0.00E+00">
                  <c:v>1.0432136000000001E-14</c:v>
                </c:pt>
                <c:pt idx="340" formatCode="0.00E+00">
                  <c:v>9.3716920000000003E-15</c:v>
                </c:pt>
                <c:pt idx="341" formatCode="0.00E+00">
                  <c:v>8.4230519999999999E-15</c:v>
                </c:pt>
                <c:pt idx="342" formatCode="0.00E+00">
                  <c:v>7.54072E-15</c:v>
                </c:pt>
                <c:pt idx="343" formatCode="0.00E+00">
                  <c:v>6.6951720000000007E-15</c:v>
                </c:pt>
                <c:pt idx="344" formatCode="0.00E+00">
                  <c:v>5.8646280000000004E-15</c:v>
                </c:pt>
                <c:pt idx="345" formatCode="0.00E+00">
                  <c:v>5.0408600000000012E-15</c:v>
                </c:pt>
                <c:pt idx="346" formatCode="0.00E+00">
                  <c:v>4.2729456000000001E-15</c:v>
                </c:pt>
                <c:pt idx="347" formatCode="0.00E+00">
                  <c:v>3.8239388000000006E-15</c:v>
                </c:pt>
                <c:pt idx="348" formatCode="0.00E+00">
                  <c:v>4.3603076000000005E-15</c:v>
                </c:pt>
                <c:pt idx="349" formatCode="0.00E+00">
                  <c:v>6.7246960000000005E-15</c:v>
                </c:pt>
                <c:pt idx="350" formatCode="0.00E+00">
                  <c:v>1.1932052000000002E-14</c:v>
                </c:pt>
                <c:pt idx="351" formatCode="0.00E+00">
                  <c:v>2.2369028000000002E-14</c:v>
                </c:pt>
                <c:pt idx="352" formatCode="0.00E+00">
                  <c:v>3.9686064000000001E-14</c:v>
                </c:pt>
                <c:pt idx="353" formatCode="0.00E+00">
                  <c:v>6.7924560000000002E-14</c:v>
                </c:pt>
                <c:pt idx="354" formatCode="0.00E+00">
                  <c:v>1.1526460000000001E-13</c:v>
                </c:pt>
                <c:pt idx="355" formatCode="0.00E+00">
                  <c:v>1.4088271999999999E-13</c:v>
                </c:pt>
                <c:pt idx="356" formatCode="0.00E+00">
                  <c:v>1.0520224E-13</c:v>
                </c:pt>
                <c:pt idx="357" formatCode="0.00E+00">
                  <c:v>6.1322800000000011E-14</c:v>
                </c:pt>
                <c:pt idx="358" formatCode="0.00E+00">
                  <c:v>3.2792936E-14</c:v>
                </c:pt>
                <c:pt idx="359" formatCode="0.00E+00">
                  <c:v>1.3955656000000001E-14</c:v>
                </c:pt>
                <c:pt idx="360" formatCode="0.00E+00">
                  <c:v>8.7362000000000002E-15</c:v>
                </c:pt>
                <c:pt idx="361" formatCode="0.00E+00">
                  <c:v>1.7556616E-14</c:v>
                </c:pt>
                <c:pt idx="362" formatCode="0.00E+00">
                  <c:v>2.9009992000000002E-14</c:v>
                </c:pt>
                <c:pt idx="363" formatCode="0.00E+00">
                  <c:v>4.2171404000000005E-14</c:v>
                </c:pt>
                <c:pt idx="364" formatCode="0.00E+00">
                  <c:v>5.9817560000000002E-14</c:v>
                </c:pt>
                <c:pt idx="365" formatCode="0.00E+00">
                  <c:v>8.7289400000000007E-14</c:v>
                </c:pt>
                <c:pt idx="366" formatCode="0.00E+00">
                  <c:v>1.319384E-13</c:v>
                </c:pt>
                <c:pt idx="367" formatCode="0.00E+00">
                  <c:v>2.0807644000000002E-13</c:v>
                </c:pt>
                <c:pt idx="368" formatCode="0.00E+00">
                  <c:v>3.4802020000000003E-13</c:v>
                </c:pt>
                <c:pt idx="369" formatCode="0.00E+00">
                  <c:v>6.1308280000000005E-13</c:v>
                </c:pt>
                <c:pt idx="370" formatCode="0.00E+00">
                  <c:v>1.0335336000000002E-12</c:v>
                </c:pt>
                <c:pt idx="371" formatCode="0.00E+00">
                  <c:v>1.3565068000000002E-12</c:v>
                </c:pt>
                <c:pt idx="372" formatCode="0.00E+00">
                  <c:v>1.2500752000000001E-12</c:v>
                </c:pt>
                <c:pt idx="373" formatCode="0.00E+00">
                  <c:v>8.698448E-13</c:v>
                </c:pt>
                <c:pt idx="374" formatCode="0.00E+00">
                  <c:v>5.6637680000000003E-13</c:v>
                </c:pt>
                <c:pt idx="375" formatCode="0.00E+00">
                  <c:v>4.0412548000000002E-13</c:v>
                </c:pt>
                <c:pt idx="376" formatCode="0.00E+00">
                  <c:v>3.6577332000000002E-13</c:v>
                </c:pt>
                <c:pt idx="377" formatCode="0.00E+00">
                  <c:v>4.5775752E-13</c:v>
                </c:pt>
                <c:pt idx="378" formatCode="0.00E+00">
                  <c:v>6.1831000000000002E-13</c:v>
                </c:pt>
                <c:pt idx="379" formatCode="0.00E+00">
                  <c:v>6.8858680000000007E-13</c:v>
                </c:pt>
                <c:pt idx="380" formatCode="0.00E+00">
                  <c:v>6.2997440000000001E-13</c:v>
                </c:pt>
                <c:pt idx="381" formatCode="0.00E+00">
                  <c:v>4.569395600000001E-13</c:v>
                </c:pt>
                <c:pt idx="382" formatCode="0.00E+00">
                  <c:v>2.7661568000000001E-13</c:v>
                </c:pt>
                <c:pt idx="383" formatCode="0.00E+00">
                  <c:v>1.6345648000000002E-13</c:v>
                </c:pt>
                <c:pt idx="384" formatCode="0.00E+00">
                  <c:v>1.0026060000000001E-13</c:v>
                </c:pt>
                <c:pt idx="385" formatCode="0.00E+00">
                  <c:v>6.3568560000000008E-14</c:v>
                </c:pt>
                <c:pt idx="386" formatCode="0.00E+00">
                  <c:v>3.9774152000000007E-14</c:v>
                </c:pt>
                <c:pt idx="387" formatCode="0.00E+00">
                  <c:v>2.1497828E-14</c:v>
                </c:pt>
                <c:pt idx="388" formatCode="0.00E+00">
                  <c:v>8.9762640000000005E-15</c:v>
                </c:pt>
                <c:pt idx="389" formatCode="0.00E+00">
                  <c:v>6.3568560000000004E-15</c:v>
                </c:pt>
                <c:pt idx="390" formatCode="0.00E+00">
                  <c:v>7.524748000000001E-15</c:v>
                </c:pt>
                <c:pt idx="391" formatCode="0.00E+00">
                  <c:v>9.2671480000000019E-15</c:v>
                </c:pt>
                <c:pt idx="392" formatCode="0.00E+00">
                  <c:v>1.0864348000000002E-14</c:v>
                </c:pt>
                <c:pt idx="393" formatCode="0.00E+00">
                  <c:v>1.0644128000000001E-14</c:v>
                </c:pt>
                <c:pt idx="394" formatCode="0.00E+00">
                  <c:v>9.6587040000000014E-15</c:v>
                </c:pt>
                <c:pt idx="395" formatCode="0.00E+00">
                  <c:v>8.7265199999999997E-15</c:v>
                </c:pt>
                <c:pt idx="396" formatCode="0.00E+00">
                  <c:v>7.174816E-15</c:v>
                </c:pt>
                <c:pt idx="397" formatCode="0.00E+00">
                  <c:v>5.0974880000000003E-15</c:v>
                </c:pt>
                <c:pt idx="398" formatCode="0.00E+00">
                  <c:v>2.8018760000000004E-15</c:v>
                </c:pt>
                <c:pt idx="399" formatCode="0.00E+00">
                  <c:v>1.6843684000000001E-15</c:v>
                </c:pt>
                <c:pt idx="400" formatCode="0.00E+00">
                  <c:v>4.8922720000000005E-15</c:v>
                </c:pt>
                <c:pt idx="401" formatCode="0.00E+00">
                  <c:v>9.1471160000000009E-15</c:v>
                </c:pt>
                <c:pt idx="402" formatCode="0.00E+00">
                  <c:v>1.3062192E-14</c:v>
                </c:pt>
                <c:pt idx="403" formatCode="0.00E+00">
                  <c:v>1.7030992000000002E-14</c:v>
                </c:pt>
                <c:pt idx="404" formatCode="0.00E+00">
                  <c:v>2.0187640000000002E-14</c:v>
                </c:pt>
                <c:pt idx="405" formatCode="0.00E+00">
                  <c:v>1.9190116000000003E-14</c:v>
                </c:pt>
                <c:pt idx="406" formatCode="0.00E+00">
                  <c:v>1.5556728000000001E-14</c:v>
                </c:pt>
                <c:pt idx="407" formatCode="0.00E+00">
                  <c:v>1.9694444000000001E-14</c:v>
                </c:pt>
                <c:pt idx="408" formatCode="0.00E+00">
                  <c:v>2.9818272000000001E-14</c:v>
                </c:pt>
                <c:pt idx="409" formatCode="0.00E+00">
                  <c:v>4.1635132000000005E-14</c:v>
                </c:pt>
                <c:pt idx="410" formatCode="0.00E+00">
                  <c:v>5.6739320000000009E-14</c:v>
                </c:pt>
                <c:pt idx="411" formatCode="0.00E+00">
                  <c:v>7.6046080000000013E-14</c:v>
                </c:pt>
                <c:pt idx="412" formatCode="0.00E+00">
                  <c:v>9.4312240000000005E-14</c:v>
                </c:pt>
                <c:pt idx="413" formatCode="0.00E+00">
                  <c:v>9.6277280000000005E-14</c:v>
                </c:pt>
                <c:pt idx="414" formatCode="0.00E+00">
                  <c:v>7.6442959999999998E-14</c:v>
                </c:pt>
                <c:pt idx="415" formatCode="0.00E+00">
                  <c:v>5.3520720000000005E-14</c:v>
                </c:pt>
                <c:pt idx="416" formatCode="0.00E+00">
                  <c:v>3.9757212000000009E-14</c:v>
                </c:pt>
                <c:pt idx="417" formatCode="0.00E+00">
                  <c:v>3.4631651999999999E-14</c:v>
                </c:pt>
                <c:pt idx="418" formatCode="0.00E+00">
                  <c:v>3.8762592000000004E-14</c:v>
                </c:pt>
                <c:pt idx="419" formatCode="0.00E+00">
                  <c:v>5.3181920000000002E-14</c:v>
                </c:pt>
                <c:pt idx="420" formatCode="0.00E+00">
                  <c:v>7.8921040000000008E-14</c:v>
                </c:pt>
                <c:pt idx="421" formatCode="0.00E+00">
                  <c:v>1.1506132000000001E-13</c:v>
                </c:pt>
                <c:pt idx="422" formatCode="0.00E+00">
                  <c:v>1.5355868000000001E-13</c:v>
                </c:pt>
                <c:pt idx="423" formatCode="0.00E+00">
                  <c:v>1.8465084E-13</c:v>
                </c:pt>
                <c:pt idx="424" formatCode="0.00E+00">
                  <c:v>2.2943536000000001E-13</c:v>
                </c:pt>
                <c:pt idx="425" formatCode="0.00E+00">
                  <c:v>3.2439616000000005E-13</c:v>
                </c:pt>
                <c:pt idx="426" formatCode="0.00E+00">
                  <c:v>4.8179779999999997E-13</c:v>
                </c:pt>
                <c:pt idx="427" formatCode="0.00E+00">
                  <c:v>6.4817280000000006E-13</c:v>
                </c:pt>
                <c:pt idx="428" formatCode="0.00E+00">
                  <c:v>7.202404E-13</c:v>
                </c:pt>
                <c:pt idx="429" formatCode="0.00E+00">
                  <c:v>7.179656000000001E-13</c:v>
                </c:pt>
                <c:pt idx="430" formatCode="0.00E+00">
                  <c:v>7.0954400000000011E-13</c:v>
                </c:pt>
                <c:pt idx="431" formatCode="0.00E+00">
                  <c:v>7.1501320000000003E-13</c:v>
                </c:pt>
                <c:pt idx="432" formatCode="0.00E+00">
                  <c:v>7.1385160000000015E-13</c:v>
                </c:pt>
                <c:pt idx="433" formatCode="0.00E+00">
                  <c:v>6.5044760000000005E-13</c:v>
                </c:pt>
                <c:pt idx="434" formatCode="0.00E+00">
                  <c:v>5.206388E-13</c:v>
                </c:pt>
                <c:pt idx="435" formatCode="0.00E+00">
                  <c:v>4.0786195999999999E-13</c:v>
                </c:pt>
                <c:pt idx="436" formatCode="0.00E+00">
                  <c:v>3.5982495999999999E-13</c:v>
                </c:pt>
                <c:pt idx="437" formatCode="0.00E+00">
                  <c:v>3.6497956000000005E-13</c:v>
                </c:pt>
                <c:pt idx="438" formatCode="0.00E+00">
                  <c:v>3.8744200000000001E-13</c:v>
                </c:pt>
                <c:pt idx="439" formatCode="0.00E+00">
                  <c:v>4.2120100000000003E-13</c:v>
                </c:pt>
                <c:pt idx="440" formatCode="0.00E+00">
                  <c:v>4.718032E-13</c:v>
                </c:pt>
                <c:pt idx="441" formatCode="0.00E+00">
                  <c:v>5.413540000000001E-13</c:v>
                </c:pt>
                <c:pt idx="442" formatCode="0.00E+00">
                  <c:v>6.3999320000000001E-13</c:v>
                </c:pt>
                <c:pt idx="443" formatCode="0.00E+00">
                  <c:v>7.3616400000000015E-13</c:v>
                </c:pt>
                <c:pt idx="444" formatCode="0.00E+00">
                  <c:v>8.1413640000000004E-13</c:v>
                </c:pt>
                <c:pt idx="445" formatCode="0.00E+00">
                  <c:v>8.9878800000000011E-13</c:v>
                </c:pt>
                <c:pt idx="446" formatCode="0.00E+00">
                  <c:v>9.1258200000000008E-13</c:v>
                </c:pt>
                <c:pt idx="447" formatCode="0.00E+00">
                  <c:v>8.4516080000000006E-13</c:v>
                </c:pt>
                <c:pt idx="448" formatCode="0.00E+00">
                  <c:v>7.6152560000000007E-13</c:v>
                </c:pt>
                <c:pt idx="449" formatCode="0.00E+00">
                  <c:v>6.9681479999999998E-13</c:v>
                </c:pt>
                <c:pt idx="450" formatCode="0.00E+00">
                  <c:v>6.4643040000000013E-13</c:v>
                </c:pt>
                <c:pt idx="451" formatCode="0.00E+00">
                  <c:v>6.2939359999999996E-13</c:v>
                </c:pt>
                <c:pt idx="452" formatCode="0.00E+00">
                  <c:v>6.7803559999999999E-13</c:v>
                </c:pt>
                <c:pt idx="453" formatCode="0.00E+00">
                  <c:v>7.4855439999999999E-13</c:v>
                </c:pt>
                <c:pt idx="454" formatCode="0.00E+00">
                  <c:v>7.9685760000000013E-13</c:v>
                </c:pt>
                <c:pt idx="455" formatCode="0.00E+00">
                  <c:v>7.9559920000000001E-13</c:v>
                </c:pt>
                <c:pt idx="456" formatCode="0.00E+00">
                  <c:v>7.3079160000000007E-13</c:v>
                </c:pt>
                <c:pt idx="457" formatCode="0.00E+00">
                  <c:v>6.3883160000000003E-13</c:v>
                </c:pt>
                <c:pt idx="458" formatCode="0.00E+00">
                  <c:v>5.4537120000000001E-13</c:v>
                </c:pt>
                <c:pt idx="459" formatCode="0.00E+00">
                  <c:v>4.7179352000000002E-13</c:v>
                </c:pt>
                <c:pt idx="460" formatCode="0.00E+00">
                  <c:v>4.0259120000000004E-13</c:v>
                </c:pt>
                <c:pt idx="461" formatCode="0.00E+00">
                  <c:v>3.2106140000000005E-13</c:v>
                </c:pt>
                <c:pt idx="462" formatCode="0.00E+00">
                  <c:v>2.3851519999999998E-13</c:v>
                </c:pt>
                <c:pt idx="463" formatCode="0.00E+00">
                  <c:v>1.7318972000000002E-13</c:v>
                </c:pt>
                <c:pt idx="464" formatCode="0.00E+00">
                  <c:v>1.2581096E-13</c:v>
                </c:pt>
                <c:pt idx="465" formatCode="0.00E+00">
                  <c:v>9.6950040000000011E-14</c:v>
                </c:pt>
                <c:pt idx="466" formatCode="0.00E+00">
                  <c:v>8.8325160000000014E-14</c:v>
                </c:pt>
                <c:pt idx="467" formatCode="0.00E+00">
                  <c:v>9.1693800000000009E-14</c:v>
                </c:pt>
                <c:pt idx="468" formatCode="0.00E+00">
                  <c:v>9.5207640000000014E-14</c:v>
                </c:pt>
                <c:pt idx="469" formatCode="0.00E+00">
                  <c:v>9.4423560000000006E-14</c:v>
                </c:pt>
                <c:pt idx="470" formatCode="0.00E+00">
                  <c:v>9.3479760000000014E-14</c:v>
                </c:pt>
                <c:pt idx="471" formatCode="0.00E+00">
                  <c:v>9.6780640000000004E-14</c:v>
                </c:pt>
                <c:pt idx="472" formatCode="0.00E+00">
                  <c:v>9.7138800000000017E-14</c:v>
                </c:pt>
                <c:pt idx="473" formatCode="0.00E+00">
                  <c:v>9.3929880000000006E-14</c:v>
                </c:pt>
                <c:pt idx="474" formatCode="0.00E+00">
                  <c:v>1.0658648000000001E-13</c:v>
                </c:pt>
                <c:pt idx="475" formatCode="0.00E+00">
                  <c:v>1.4307524000000001E-13</c:v>
                </c:pt>
                <c:pt idx="476" formatCode="0.00E+00">
                  <c:v>1.9961612000000003E-13</c:v>
                </c:pt>
                <c:pt idx="477" formatCode="0.00E+00">
                  <c:v>2.7884692000000002E-13</c:v>
                </c:pt>
                <c:pt idx="478" formatCode="0.00E+00">
                  <c:v>3.7811532000000004E-13</c:v>
                </c:pt>
                <c:pt idx="479" formatCode="0.00E+00">
                  <c:v>4.6278628E-13</c:v>
                </c:pt>
                <c:pt idx="480" formatCode="0.00E+00">
                  <c:v>4.855488000000001E-13</c:v>
                </c:pt>
                <c:pt idx="481" formatCode="0.00E+00">
                  <c:v>4.6113100000000005E-13</c:v>
                </c:pt>
                <c:pt idx="482" formatCode="0.00E+00">
                  <c:v>4.2269656000000002E-13</c:v>
                </c:pt>
                <c:pt idx="483" formatCode="0.00E+00">
                  <c:v>3.8255360000000003E-13</c:v>
                </c:pt>
                <c:pt idx="484" formatCode="0.00E+00">
                  <c:v>3.5587551999999999E-13</c:v>
                </c:pt>
                <c:pt idx="485" formatCode="0.00E+00">
                  <c:v>3.5170343999999999E-13</c:v>
                </c:pt>
                <c:pt idx="486" formatCode="0.00E+00">
                  <c:v>3.6241436000000004E-13</c:v>
                </c:pt>
                <c:pt idx="487" formatCode="0.00E+00">
                  <c:v>3.8547696000000008E-13</c:v>
                </c:pt>
                <c:pt idx="488" formatCode="0.00E+00">
                  <c:v>4.2490843999999998E-13</c:v>
                </c:pt>
                <c:pt idx="489" formatCode="0.00E+00">
                  <c:v>4.902436000000001E-13</c:v>
                </c:pt>
                <c:pt idx="490" formatCode="0.00E+00">
                  <c:v>5.9043160000000005E-13</c:v>
                </c:pt>
                <c:pt idx="491" formatCode="0.00E+00">
                  <c:v>7.0625280000000005E-13</c:v>
                </c:pt>
                <c:pt idx="492" formatCode="0.00E+00">
                  <c:v>7.7754599999999997E-13</c:v>
                </c:pt>
                <c:pt idx="493" formatCode="0.00E+00">
                  <c:v>7.5862159999999997E-13</c:v>
                </c:pt>
                <c:pt idx="494" formatCode="0.00E+00">
                  <c:v>6.8060080000000001E-13</c:v>
                </c:pt>
                <c:pt idx="495" formatCode="0.00E+00">
                  <c:v>5.9062520000000003E-13</c:v>
                </c:pt>
                <c:pt idx="496" formatCode="0.00E+00">
                  <c:v>5.1657320000000002E-13</c:v>
                </c:pt>
                <c:pt idx="497" formatCode="0.00E+00">
                  <c:v>4.6320736000000007E-13</c:v>
                </c:pt>
                <c:pt idx="498" formatCode="0.00E+00">
                  <c:v>4.1940052000000002E-13</c:v>
                </c:pt>
                <c:pt idx="499" formatCode="0.00E+00">
                  <c:v>3.5988304000000004E-13</c:v>
                </c:pt>
              </c:numCache>
            </c:numRef>
          </c:yVal>
          <c:smooth val="1"/>
          <c:extLst>
            <c:ext xmlns:c16="http://schemas.microsoft.com/office/drawing/2014/chart" uri="{C3380CC4-5D6E-409C-BE32-E72D297353CC}">
              <c16:uniqueId val="{00000000-0A92-41A9-A530-861A2117E4FE}"/>
            </c:ext>
          </c:extLst>
        </c:ser>
        <c:ser>
          <c:idx val="1"/>
          <c:order val="1"/>
          <c:tx>
            <c:v>Upper Baffle - Y Response</c:v>
          </c:tx>
          <c:spPr>
            <a:ln w="12700" cap="rnd">
              <a:solidFill>
                <a:schemeClr val="accent1"/>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ASD'!$C$3:$C$502</c:f>
              <c:numCache>
                <c:formatCode>General</c:formatCode>
                <c:ptCount val="500"/>
                <c:pt idx="0">
                  <c:v>1.2347239316130948E-12</c:v>
                </c:pt>
                <c:pt idx="1">
                  <c:v>4.1198314924276848E-12</c:v>
                </c:pt>
                <c:pt idx="2">
                  <c:v>1.0364296378335273E-11</c:v>
                </c:pt>
                <c:pt idx="3">
                  <c:v>1.6750795335105129E-11</c:v>
                </c:pt>
                <c:pt idx="4">
                  <c:v>2.9092745856493646E-11</c:v>
                </c:pt>
                <c:pt idx="5">
                  <c:v>3.4793835155331576E-11</c:v>
                </c:pt>
                <c:pt idx="6">
                  <c:v>4.510693872550941E-11</c:v>
                </c:pt>
                <c:pt idx="7">
                  <c:v>5.8595365394335083E-11</c:v>
                </c:pt>
                <c:pt idx="8">
                  <c:v>7.9266200019237214E-11</c:v>
                </c:pt>
                <c:pt idx="9">
                  <c:v>8.9118015517652415E-11</c:v>
                </c:pt>
                <c:pt idx="10">
                  <c:v>1.0707113608015057E-10</c:v>
                </c:pt>
                <c:pt idx="11">
                  <c:v>1.3015652107407234E-10</c:v>
                </c:pt>
                <c:pt idx="12">
                  <c:v>1.6187362328956769E-10</c:v>
                </c:pt>
                <c:pt idx="13">
                  <c:v>1.8792119921712112E-10</c:v>
                </c:pt>
                <c:pt idx="14">
                  <c:v>2.0095670489500576E-10</c:v>
                </c:pt>
                <c:pt idx="15">
                  <c:v>2.2190426461983935E-10</c:v>
                </c:pt>
                <c:pt idx="16">
                  <c:v>2.6937036076859164E-10</c:v>
                </c:pt>
                <c:pt idx="17">
                  <c:v>3.9125410017575818E-10</c:v>
                </c:pt>
                <c:pt idx="18">
                  <c:v>7.6246842890017527E-10</c:v>
                </c:pt>
                <c:pt idx="19">
                  <c:v>3.1202553563240802E-9</c:v>
                </c:pt>
                <c:pt idx="20">
                  <c:v>9.9661317155560929E-10</c:v>
                </c:pt>
                <c:pt idx="21">
                  <c:v>2.7806342917416154E-10</c:v>
                </c:pt>
                <c:pt idx="22">
                  <c:v>1.3198869591376688E-10</c:v>
                </c:pt>
                <c:pt idx="23">
                  <c:v>6.7590135014546543E-11</c:v>
                </c:pt>
                <c:pt idx="24">
                  <c:v>3.4196721885027152E-11</c:v>
                </c:pt>
                <c:pt idx="25">
                  <c:v>1.8196878071180914E-11</c:v>
                </c:pt>
                <c:pt idx="26">
                  <c:v>9.2088570571826055E-12</c:v>
                </c:pt>
                <c:pt idx="27">
                  <c:v>4.6603001062179767E-12</c:v>
                </c:pt>
                <c:pt idx="28">
                  <c:v>2.4257359776483543E-12</c:v>
                </c:pt>
                <c:pt idx="29">
                  <c:v>1.4037307939392549E-12</c:v>
                </c:pt>
                <c:pt idx="30">
                  <c:v>9.6144281412121079E-13</c:v>
                </c:pt>
                <c:pt idx="31">
                  <c:v>8.1903464578533045E-13</c:v>
                </c:pt>
                <c:pt idx="32">
                  <c:v>7.7878960251604606E-13</c:v>
                </c:pt>
                <c:pt idx="33">
                  <c:v>6.8200356190943905E-13</c:v>
                </c:pt>
                <c:pt idx="34">
                  <c:v>5.7718279289139083E-13</c:v>
                </c:pt>
                <c:pt idx="35">
                  <c:v>5.2128863992437915E-13</c:v>
                </c:pt>
                <c:pt idx="36">
                  <c:v>4.7697912160067467E-13</c:v>
                </c:pt>
                <c:pt idx="37">
                  <c:v>4.3290167337391807E-13</c:v>
                </c:pt>
                <c:pt idx="38">
                  <c:v>3.3951888040079481E-13</c:v>
                </c:pt>
                <c:pt idx="39">
                  <c:v>3.6664330779827928E-13</c:v>
                </c:pt>
                <c:pt idx="40">
                  <c:v>3.2104822505302086E-13</c:v>
                </c:pt>
                <c:pt idx="41">
                  <c:v>2.5240771816283033E-13</c:v>
                </c:pt>
                <c:pt idx="42">
                  <c:v>1.978215058044486E-13</c:v>
                </c:pt>
                <c:pt idx="43">
                  <c:v>1.1373428659832738E-13</c:v>
                </c:pt>
                <c:pt idx="44">
                  <c:v>2.4394551186207888E-13</c:v>
                </c:pt>
                <c:pt idx="45">
                  <c:v>2.0175375410100332E-13</c:v>
                </c:pt>
                <c:pt idx="46">
                  <c:v>4.7238629950220615E-13</c:v>
                </c:pt>
                <c:pt idx="47">
                  <c:v>3.1676261006594723E-13</c:v>
                </c:pt>
                <c:pt idx="48">
                  <c:v>2.5183424353109615E-13</c:v>
                </c:pt>
                <c:pt idx="49">
                  <c:v>2.7016713692360618E-13</c:v>
                </c:pt>
                <c:pt idx="50">
                  <c:v>2.8148832310168011E-13</c:v>
                </c:pt>
                <c:pt idx="51">
                  <c:v>2.7603461619237282E-13</c:v>
                </c:pt>
                <c:pt idx="52">
                  <c:v>2.2522815758672832E-13</c:v>
                </c:pt>
                <c:pt idx="53">
                  <c:v>2.0071040563644493E-13</c:v>
                </c:pt>
                <c:pt idx="54">
                  <c:v>2.168294172276759E-13</c:v>
                </c:pt>
                <c:pt idx="55">
                  <c:v>1.8182131919423457E-13</c:v>
                </c:pt>
                <c:pt idx="56">
                  <c:v>1.943216765933633E-13</c:v>
                </c:pt>
                <c:pt idx="57">
                  <c:v>1.7448183571836843E-13</c:v>
                </c:pt>
                <c:pt idx="58">
                  <c:v>1.8770142218563561E-13</c:v>
                </c:pt>
                <c:pt idx="59">
                  <c:v>1.6568767490280592E-13</c:v>
                </c:pt>
                <c:pt idx="60">
                  <c:v>1.6976535151445697E-13</c:v>
                </c:pt>
                <c:pt idx="61">
                  <c:v>1.5914394376008404E-13</c:v>
                </c:pt>
                <c:pt idx="62">
                  <c:v>1.6218097657379261E-13</c:v>
                </c:pt>
                <c:pt idx="63">
                  <c:v>1.5421111539147682E-13</c:v>
                </c:pt>
                <c:pt idx="64">
                  <c:v>1.4256768465419985E-13</c:v>
                </c:pt>
                <c:pt idx="65">
                  <c:v>1.4218075089828175E-13</c:v>
                </c:pt>
                <c:pt idx="66">
                  <c:v>1.3569760305024403E-13</c:v>
                </c:pt>
                <c:pt idx="67">
                  <c:v>1.5496641387901166E-13</c:v>
                </c:pt>
                <c:pt idx="68">
                  <c:v>1.740161096845056E-13</c:v>
                </c:pt>
                <c:pt idx="69">
                  <c:v>1.4690555423748145E-13</c:v>
                </c:pt>
                <c:pt idx="70">
                  <c:v>1.4011686712375645E-13</c:v>
                </c:pt>
                <c:pt idx="71">
                  <c:v>1.3435777290150509E-13</c:v>
                </c:pt>
                <c:pt idx="72">
                  <c:v>1.1697043777219917E-13</c:v>
                </c:pt>
                <c:pt idx="73">
                  <c:v>1.4230800447877325E-13</c:v>
                </c:pt>
                <c:pt idx="74">
                  <c:v>1.52241699148693E-13</c:v>
                </c:pt>
                <c:pt idx="75">
                  <c:v>1.4293538539880936E-13</c:v>
                </c:pt>
                <c:pt idx="76">
                  <c:v>1.5584107278604615E-13</c:v>
                </c:pt>
                <c:pt idx="77">
                  <c:v>1.573497656065277E-13</c:v>
                </c:pt>
                <c:pt idx="78">
                  <c:v>1.783942190511621E-13</c:v>
                </c:pt>
                <c:pt idx="79">
                  <c:v>1.8804050220710509E-13</c:v>
                </c:pt>
                <c:pt idx="80">
                  <c:v>3.4423472596994463E-13</c:v>
                </c:pt>
                <c:pt idx="81">
                  <c:v>3.7368820264706451E-13</c:v>
                </c:pt>
                <c:pt idx="82">
                  <c:v>8.509142981673696E-14</c:v>
                </c:pt>
                <c:pt idx="83">
                  <c:v>1.5637886251440391E-14</c:v>
                </c:pt>
                <c:pt idx="84">
                  <c:v>1.3047872365926726E-14</c:v>
                </c:pt>
                <c:pt idx="85">
                  <c:v>2.3628962843462667E-14</c:v>
                </c:pt>
                <c:pt idx="86">
                  <c:v>2.521319008737621E-14</c:v>
                </c:pt>
                <c:pt idx="87">
                  <c:v>2.9452679462639961E-14</c:v>
                </c:pt>
                <c:pt idx="88">
                  <c:v>3.0133388986166525E-14</c:v>
                </c:pt>
                <c:pt idx="89">
                  <c:v>3.2522438975579396E-14</c:v>
                </c:pt>
                <c:pt idx="90">
                  <c:v>3.4548430795630418E-14</c:v>
                </c:pt>
                <c:pt idx="91">
                  <c:v>3.7689340550956221E-14</c:v>
                </c:pt>
                <c:pt idx="92">
                  <c:v>3.8581643022428861E-14</c:v>
                </c:pt>
                <c:pt idx="93">
                  <c:v>3.6742916811153851E-14</c:v>
                </c:pt>
                <c:pt idx="94">
                  <c:v>3.9679931785454194E-14</c:v>
                </c:pt>
                <c:pt idx="95">
                  <c:v>4.4445187451080534E-14</c:v>
                </c:pt>
                <c:pt idx="96">
                  <c:v>4.3311610313922951E-14</c:v>
                </c:pt>
                <c:pt idx="97">
                  <c:v>4.5446393212278485E-14</c:v>
                </c:pt>
                <c:pt idx="98">
                  <c:v>5.188113460886525E-14</c:v>
                </c:pt>
                <c:pt idx="99">
                  <c:v>5.8600871709487588E-14</c:v>
                </c:pt>
                <c:pt idx="100">
                  <c:v>6.6385282429266789E-14</c:v>
                </c:pt>
                <c:pt idx="101">
                  <c:v>7.6322669714098944E-14</c:v>
                </c:pt>
                <c:pt idx="102">
                  <c:v>1.0869451839442391E-13</c:v>
                </c:pt>
                <c:pt idx="103">
                  <c:v>4.0673894109245791E-13</c:v>
                </c:pt>
                <c:pt idx="104">
                  <c:v>5.9002587619321268E-13</c:v>
                </c:pt>
                <c:pt idx="105">
                  <c:v>2.4613988041838741E-13</c:v>
                </c:pt>
                <c:pt idx="106">
                  <c:v>1.5126810546432578E-13</c:v>
                </c:pt>
                <c:pt idx="107">
                  <c:v>1.1626543875396578E-13</c:v>
                </c:pt>
                <c:pt idx="108">
                  <c:v>2.7072856577436671E-14</c:v>
                </c:pt>
                <c:pt idx="109">
                  <c:v>1.385341875573507E-14</c:v>
                </c:pt>
                <c:pt idx="110">
                  <c:v>9.2322337954443863E-14</c:v>
                </c:pt>
                <c:pt idx="111">
                  <c:v>2.1141371296813283E-13</c:v>
                </c:pt>
                <c:pt idx="112">
                  <c:v>1.1150122372966389E-13</c:v>
                </c:pt>
                <c:pt idx="113">
                  <c:v>1.0610479509107009E-13</c:v>
                </c:pt>
                <c:pt idx="114">
                  <c:v>2.1507313684995143E-13</c:v>
                </c:pt>
                <c:pt idx="115">
                  <c:v>3.1039736047534571E-13</c:v>
                </c:pt>
                <c:pt idx="116">
                  <c:v>3.504258129618842E-13</c:v>
                </c:pt>
                <c:pt idx="117">
                  <c:v>4.0885679324365364E-13</c:v>
                </c:pt>
                <c:pt idx="118">
                  <c:v>7.4764058012938087E-13</c:v>
                </c:pt>
                <c:pt idx="119">
                  <c:v>1.4698027592979415E-12</c:v>
                </c:pt>
                <c:pt idx="120">
                  <c:v>1.4312202319272414E-12</c:v>
                </c:pt>
                <c:pt idx="121">
                  <c:v>8.828224450439445E-13</c:v>
                </c:pt>
                <c:pt idx="122">
                  <c:v>4.3688682320071698E-13</c:v>
                </c:pt>
                <c:pt idx="123">
                  <c:v>2.3269323342402527E-13</c:v>
                </c:pt>
                <c:pt idx="124">
                  <c:v>2.1462491978553381E-13</c:v>
                </c:pt>
                <c:pt idx="125">
                  <c:v>8.1868427686521357E-13</c:v>
                </c:pt>
                <c:pt idx="126">
                  <c:v>1.1957751457715093E-12</c:v>
                </c:pt>
                <c:pt idx="127">
                  <c:v>1.5221627978488131E-12</c:v>
                </c:pt>
                <c:pt idx="128">
                  <c:v>2.1624777031227423E-12</c:v>
                </c:pt>
                <c:pt idx="129">
                  <c:v>2.2446694709602652E-12</c:v>
                </c:pt>
                <c:pt idx="130">
                  <c:v>2.5542123210111836E-12</c:v>
                </c:pt>
                <c:pt idx="131">
                  <c:v>4.8836022123557684E-12</c:v>
                </c:pt>
                <c:pt idx="132">
                  <c:v>8.090724029564633E-12</c:v>
                </c:pt>
                <c:pt idx="133">
                  <c:v>5.6502159504887101E-12</c:v>
                </c:pt>
                <c:pt idx="134">
                  <c:v>3.7932359994884326E-12</c:v>
                </c:pt>
                <c:pt idx="135">
                  <c:v>3.5827288564845978E-12</c:v>
                </c:pt>
                <c:pt idx="136">
                  <c:v>4.2316873254403002E-12</c:v>
                </c:pt>
                <c:pt idx="137">
                  <c:v>2.017372531556762E-12</c:v>
                </c:pt>
                <c:pt idx="138">
                  <c:v>7.9991120218545466E-13</c:v>
                </c:pt>
                <c:pt idx="139">
                  <c:v>1.3798904541743451E-12</c:v>
                </c:pt>
                <c:pt idx="140">
                  <c:v>2.1592394301475289E-12</c:v>
                </c:pt>
                <c:pt idx="141">
                  <c:v>1.1820053658201128E-12</c:v>
                </c:pt>
                <c:pt idx="142">
                  <c:v>5.9640840053350198E-13</c:v>
                </c:pt>
                <c:pt idx="143">
                  <c:v>3.0779423432327765E-13</c:v>
                </c:pt>
                <c:pt idx="144">
                  <c:v>2.7243982923241036E-13</c:v>
                </c:pt>
                <c:pt idx="145">
                  <c:v>2.6614963589025349E-13</c:v>
                </c:pt>
                <c:pt idx="146">
                  <c:v>2.6450420691821839E-13</c:v>
                </c:pt>
                <c:pt idx="147">
                  <c:v>2.3922382412558558E-13</c:v>
                </c:pt>
                <c:pt idx="148">
                  <c:v>3.1826747745801528E-13</c:v>
                </c:pt>
                <c:pt idx="149">
                  <c:v>1.7003572964183029E-13</c:v>
                </c:pt>
                <c:pt idx="150">
                  <c:v>4.9660502479207383E-13</c:v>
                </c:pt>
                <c:pt idx="151">
                  <c:v>1.4219196852329672E-12</c:v>
                </c:pt>
                <c:pt idx="152">
                  <c:v>1.3815392560173237E-12</c:v>
                </c:pt>
                <c:pt idx="153">
                  <c:v>1.1425488438499351E-12</c:v>
                </c:pt>
                <c:pt idx="154">
                  <c:v>6.5549983067355123E-13</c:v>
                </c:pt>
                <c:pt idx="155">
                  <c:v>4.400829200922359E-13</c:v>
                </c:pt>
                <c:pt idx="156">
                  <c:v>1.8844549372232632E-13</c:v>
                </c:pt>
                <c:pt idx="157">
                  <c:v>8.1929986856711996E-13</c:v>
                </c:pt>
                <c:pt idx="158">
                  <c:v>3.0227672254328336E-12</c:v>
                </c:pt>
                <c:pt idx="159">
                  <c:v>3.5568121938615853E-12</c:v>
                </c:pt>
                <c:pt idx="160">
                  <c:v>1.3148865359086455E-12</c:v>
                </c:pt>
                <c:pt idx="161">
                  <c:v>5.4822668945701147E-13</c:v>
                </c:pt>
                <c:pt idx="162">
                  <c:v>2.5596558639662926E-13</c:v>
                </c:pt>
                <c:pt idx="163">
                  <c:v>1.6477658107814386E-13</c:v>
                </c:pt>
                <c:pt idx="164">
                  <c:v>9.1530915055754728E-14</c:v>
                </c:pt>
                <c:pt idx="165">
                  <c:v>4.913282071303387E-14</c:v>
                </c:pt>
                <c:pt idx="166">
                  <c:v>4.2304757234498101E-14</c:v>
                </c:pt>
                <c:pt idx="167">
                  <c:v>5.0612363356236435E-14</c:v>
                </c:pt>
                <c:pt idx="168">
                  <c:v>2.5752343650220619E-14</c:v>
                </c:pt>
                <c:pt idx="169">
                  <c:v>9.6266042731034607E-15</c:v>
                </c:pt>
                <c:pt idx="170">
                  <c:v>1.0454924081400611E-14</c:v>
                </c:pt>
                <c:pt idx="171">
                  <c:v>5.7108359469008827E-14</c:v>
                </c:pt>
                <c:pt idx="172">
                  <c:v>1.1370887382137656E-13</c:v>
                </c:pt>
                <c:pt idx="173">
                  <c:v>1.5615903334108604E-13</c:v>
                </c:pt>
                <c:pt idx="174">
                  <c:v>2.502094869382441E-13</c:v>
                </c:pt>
                <c:pt idx="175">
                  <c:v>1.5419633082510668E-13</c:v>
                </c:pt>
                <c:pt idx="176">
                  <c:v>8.9993166794638764E-14</c:v>
                </c:pt>
                <c:pt idx="177">
                  <c:v>4.9733641351164134E-14</c:v>
                </c:pt>
                <c:pt idx="178">
                  <c:v>3.1262872594667784E-14</c:v>
                </c:pt>
                <c:pt idx="179">
                  <c:v>2.5503751318209319E-14</c:v>
                </c:pt>
                <c:pt idx="180">
                  <c:v>1.2988263342540926E-14</c:v>
                </c:pt>
                <c:pt idx="181">
                  <c:v>8.231701038231156E-15</c:v>
                </c:pt>
                <c:pt idx="182">
                  <c:v>5.3270388772354047E-15</c:v>
                </c:pt>
                <c:pt idx="183">
                  <c:v>2.8301172187389562E-15</c:v>
                </c:pt>
                <c:pt idx="184">
                  <c:v>1.5387843176585079E-15</c:v>
                </c:pt>
                <c:pt idx="185">
                  <c:v>2.4228826373582811E-15</c:v>
                </c:pt>
                <c:pt idx="186">
                  <c:v>3.1684796931226568E-15</c:v>
                </c:pt>
                <c:pt idx="187">
                  <c:v>4.4595995064507738E-15</c:v>
                </c:pt>
                <c:pt idx="188">
                  <c:v>7.3119358939371711E-15</c:v>
                </c:pt>
                <c:pt idx="189">
                  <c:v>1.0958418969654598E-14</c:v>
                </c:pt>
                <c:pt idx="190">
                  <c:v>1.6902118416386588E-14</c:v>
                </c:pt>
                <c:pt idx="191">
                  <c:v>1.2934787518508211E-14</c:v>
                </c:pt>
                <c:pt idx="192">
                  <c:v>6.5773827339327413E-15</c:v>
                </c:pt>
                <c:pt idx="193">
                  <c:v>8.9673798269362901E-15</c:v>
                </c:pt>
                <c:pt idx="194">
                  <c:v>2.156578451907599E-14</c:v>
                </c:pt>
                <c:pt idx="195">
                  <c:v>4.4505241198751545E-14</c:v>
                </c:pt>
                <c:pt idx="196">
                  <c:v>2.0394354595536521E-14</c:v>
                </c:pt>
                <c:pt idx="197">
                  <c:v>1.1303028375709107E-14</c:v>
                </c:pt>
                <c:pt idx="198">
                  <c:v>1.0782742418285543E-14</c:v>
                </c:pt>
                <c:pt idx="199">
                  <c:v>9.6645457692801916E-15</c:v>
                </c:pt>
                <c:pt idx="200">
                  <c:v>8.9447672894336114E-15</c:v>
                </c:pt>
                <c:pt idx="201">
                  <c:v>8.2521442116158065E-15</c:v>
                </c:pt>
                <c:pt idx="202">
                  <c:v>7.5390719538729742E-15</c:v>
                </c:pt>
                <c:pt idx="203">
                  <c:v>6.0529158152832347E-15</c:v>
                </c:pt>
                <c:pt idx="204">
                  <c:v>4.2269519980834942E-15</c:v>
                </c:pt>
                <c:pt idx="205">
                  <c:v>2.9559226738558034E-15</c:v>
                </c:pt>
                <c:pt idx="206">
                  <c:v>2.5754192125836888E-15</c:v>
                </c:pt>
                <c:pt idx="207">
                  <c:v>4.3064428702169069E-15</c:v>
                </c:pt>
                <c:pt idx="208">
                  <c:v>6.8608660130993987E-15</c:v>
                </c:pt>
                <c:pt idx="209">
                  <c:v>1.0760384064978924E-14</c:v>
                </c:pt>
                <c:pt idx="210">
                  <c:v>1.6513849973560202E-14</c:v>
                </c:pt>
                <c:pt idx="211">
                  <c:v>2.8172112810352938E-14</c:v>
                </c:pt>
                <c:pt idx="212">
                  <c:v>3.6651540890759041E-14</c:v>
                </c:pt>
                <c:pt idx="213">
                  <c:v>2.9882246739111241E-14</c:v>
                </c:pt>
                <c:pt idx="214">
                  <c:v>4.6149349451320616E-14</c:v>
                </c:pt>
                <c:pt idx="215">
                  <c:v>8.595837720838998E-14</c:v>
                </c:pt>
                <c:pt idx="216">
                  <c:v>1.4282222597738502E-13</c:v>
                </c:pt>
                <c:pt idx="217">
                  <c:v>1.3107011063276291E-13</c:v>
                </c:pt>
                <c:pt idx="218">
                  <c:v>8.6928998852423586E-14</c:v>
                </c:pt>
                <c:pt idx="219">
                  <c:v>7.1784424007730644E-14</c:v>
                </c:pt>
                <c:pt idx="220">
                  <c:v>5.3432238750884965E-14</c:v>
                </c:pt>
                <c:pt idx="221">
                  <c:v>4.1783473817294506E-14</c:v>
                </c:pt>
                <c:pt idx="222">
                  <c:v>4.0551311496288216E-14</c:v>
                </c:pt>
                <c:pt idx="223">
                  <c:v>3.4143678465127088E-14</c:v>
                </c:pt>
                <c:pt idx="224">
                  <c:v>2.8867331583818899E-14</c:v>
                </c:pt>
                <c:pt idx="225">
                  <c:v>3.0191506252801201E-14</c:v>
                </c:pt>
                <c:pt idx="226">
                  <c:v>2.7741653426663794E-14</c:v>
                </c:pt>
                <c:pt idx="227">
                  <c:v>3.1752700222201074E-14</c:v>
                </c:pt>
                <c:pt idx="228">
                  <c:v>2.7722960889987857E-14</c:v>
                </c:pt>
                <c:pt idx="229">
                  <c:v>2.728741097610207E-14</c:v>
                </c:pt>
                <c:pt idx="230">
                  <c:v>2.6157006979966264E-14</c:v>
                </c:pt>
                <c:pt idx="231">
                  <c:v>2.8147019763831061E-14</c:v>
                </c:pt>
                <c:pt idx="232">
                  <c:v>2.7607740024496474E-14</c:v>
                </c:pt>
                <c:pt idx="233">
                  <c:v>2.4384480055478234E-14</c:v>
                </c:pt>
                <c:pt idx="234">
                  <c:v>2.680082611059479E-14</c:v>
                </c:pt>
                <c:pt idx="235">
                  <c:v>2.4292483538275163E-14</c:v>
                </c:pt>
                <c:pt idx="236">
                  <c:v>2.4241459979888981E-14</c:v>
                </c:pt>
                <c:pt idx="237">
                  <c:v>2.3833315145291414E-14</c:v>
                </c:pt>
                <c:pt idx="238">
                  <c:v>2.334958332577825E-14</c:v>
                </c:pt>
                <c:pt idx="239">
                  <c:v>2.3260851063920867E-14</c:v>
                </c:pt>
                <c:pt idx="240">
                  <c:v>1.9112258118735012E-14</c:v>
                </c:pt>
                <c:pt idx="241">
                  <c:v>2.2369372818931853E-14</c:v>
                </c:pt>
                <c:pt idx="242">
                  <c:v>1.8976301312757022E-14</c:v>
                </c:pt>
                <c:pt idx="243">
                  <c:v>1.8228019987695191E-14</c:v>
                </c:pt>
                <c:pt idx="244">
                  <c:v>2.9293757224047515E-14</c:v>
                </c:pt>
                <c:pt idx="245">
                  <c:v>5.3913905710548094E-14</c:v>
                </c:pt>
                <c:pt idx="246">
                  <c:v>6.9611403671179922E-14</c:v>
                </c:pt>
                <c:pt idx="247">
                  <c:v>1.3388896785157847E-13</c:v>
                </c:pt>
                <c:pt idx="248">
                  <c:v>2.0148402212052705E-13</c:v>
                </c:pt>
                <c:pt idx="249" formatCode="0.00E+00">
                  <c:v>1.2183248E-13</c:v>
                </c:pt>
                <c:pt idx="250" formatCode="0.00E+00">
                  <c:v>1.1045848E-13</c:v>
                </c:pt>
                <c:pt idx="251" formatCode="0.00E+00">
                  <c:v>1.0587984E-13</c:v>
                </c:pt>
                <c:pt idx="252" formatCode="0.00E+00">
                  <c:v>9.5822320000000001E-14</c:v>
                </c:pt>
                <c:pt idx="253" formatCode="0.00E+00">
                  <c:v>9.1374360000000004E-14</c:v>
                </c:pt>
                <c:pt idx="254" formatCode="0.00E+00">
                  <c:v>9.3581400000000017E-14</c:v>
                </c:pt>
                <c:pt idx="255" formatCode="0.00E+00">
                  <c:v>1.0312588000000001E-13</c:v>
                </c:pt>
                <c:pt idx="256" formatCode="0.00E+00">
                  <c:v>1.1671660000000001E-13</c:v>
                </c:pt>
                <c:pt idx="257" formatCode="0.00E+00">
                  <c:v>1.0524096000000001E-13</c:v>
                </c:pt>
                <c:pt idx="258" formatCode="0.00E+00">
                  <c:v>7.7459360000000007E-14</c:v>
                </c:pt>
                <c:pt idx="259" formatCode="0.00E+00">
                  <c:v>3.6617988000000002E-14</c:v>
                </c:pt>
                <c:pt idx="260" formatCode="0.00E+00">
                  <c:v>1.6366944000000002E-14</c:v>
                </c:pt>
                <c:pt idx="261" formatCode="0.00E+00">
                  <c:v>1.9414692E-14</c:v>
                </c:pt>
                <c:pt idx="262" formatCode="0.00E+00">
                  <c:v>2.8332392000000002E-14</c:v>
                </c:pt>
                <c:pt idx="263" formatCode="0.00E+00">
                  <c:v>2.6847964000000004E-14</c:v>
                </c:pt>
                <c:pt idx="264" formatCode="0.00E+00">
                  <c:v>1.3860308E-14</c:v>
                </c:pt>
                <c:pt idx="265" formatCode="0.00E+00">
                  <c:v>7.4018120000000007E-15</c:v>
                </c:pt>
                <c:pt idx="266" formatCode="0.00E+00">
                  <c:v>5.4488720000000002E-15</c:v>
                </c:pt>
                <c:pt idx="267" formatCode="0.00E+00">
                  <c:v>3.5553188000000006E-15</c:v>
                </c:pt>
                <c:pt idx="268" formatCode="0.00E+00">
                  <c:v>3.2783256000000002E-15</c:v>
                </c:pt>
                <c:pt idx="269" formatCode="0.00E+00">
                  <c:v>3.9330808000000003E-15</c:v>
                </c:pt>
                <c:pt idx="270" formatCode="0.00E+00">
                  <c:v>4.6717132000000005E-15</c:v>
                </c:pt>
                <c:pt idx="271" formatCode="0.00E+00">
                  <c:v>5.2988319999999998E-15</c:v>
                </c:pt>
                <c:pt idx="272" formatCode="0.00E+00">
                  <c:v>5.8007399999999997E-15</c:v>
                </c:pt>
                <c:pt idx="273" formatCode="0.00E+00">
                  <c:v>6.1947160000000005E-15</c:v>
                </c:pt>
                <c:pt idx="274" formatCode="0.00E+00">
                  <c:v>6.5006040000000008E-15</c:v>
                </c:pt>
                <c:pt idx="275" formatCode="0.00E+00">
                  <c:v>6.7348599999999999E-15</c:v>
                </c:pt>
                <c:pt idx="276" formatCode="0.00E+00">
                  <c:v>6.9110360000000003E-15</c:v>
                </c:pt>
                <c:pt idx="277" formatCode="0.00E+00">
                  <c:v>7.0392960000000005E-15</c:v>
                </c:pt>
                <c:pt idx="278" formatCode="0.00E+00">
                  <c:v>7.1273839999999995E-15</c:v>
                </c:pt>
                <c:pt idx="279" formatCode="0.00E+00">
                  <c:v>7.1815919999999996E-15</c:v>
                </c:pt>
                <c:pt idx="280" formatCode="0.00E+00">
                  <c:v>7.206276E-15</c:v>
                </c:pt>
                <c:pt idx="281" formatCode="0.00E+00">
                  <c:v>7.2043400000000014E-15</c:v>
                </c:pt>
                <c:pt idx="282" formatCode="0.00E+00">
                  <c:v>7.1772360000000014E-15</c:v>
                </c:pt>
                <c:pt idx="283" formatCode="0.00E+00">
                  <c:v>7.1273839999999995E-15</c:v>
                </c:pt>
                <c:pt idx="284" formatCode="0.00E+00">
                  <c:v>7.0678520000000011E-15</c:v>
                </c:pt>
                <c:pt idx="285" formatCode="0.00E+00">
                  <c:v>7.0838240000000009E-15</c:v>
                </c:pt>
                <c:pt idx="286" formatCode="0.00E+00">
                  <c:v>7.2270880000000016E-15</c:v>
                </c:pt>
                <c:pt idx="287" formatCode="0.00E+00">
                  <c:v>7.2082120000000001E-15</c:v>
                </c:pt>
                <c:pt idx="288" formatCode="0.00E+00">
                  <c:v>7.0973760000000009E-15</c:v>
                </c:pt>
                <c:pt idx="289" formatCode="0.00E+00">
                  <c:v>6.974924000000001E-15</c:v>
                </c:pt>
                <c:pt idx="290" formatCode="0.00E+00">
                  <c:v>6.8684440000000001E-15</c:v>
                </c:pt>
                <c:pt idx="291" formatCode="0.00E+00">
                  <c:v>6.8795760000000004E-15</c:v>
                </c:pt>
                <c:pt idx="292" formatCode="0.00E+00">
                  <c:v>7.0567200000000008E-15</c:v>
                </c:pt>
                <c:pt idx="293" formatCode="0.00E+00">
                  <c:v>7.001060000000001E-15</c:v>
                </c:pt>
                <c:pt idx="294" formatCode="0.00E+00">
                  <c:v>6.7271160000000003E-15</c:v>
                </c:pt>
                <c:pt idx="295" formatCode="0.00E+00">
                  <c:v>6.5606200000000005E-15</c:v>
                </c:pt>
                <c:pt idx="296" formatCode="0.00E+00">
                  <c:v>6.4759200000000005E-15</c:v>
                </c:pt>
                <c:pt idx="297" formatCode="0.00E+00">
                  <c:v>6.4163880000000005E-15</c:v>
                </c:pt>
                <c:pt idx="298" formatCode="0.00E+00">
                  <c:v>6.3839600000000005E-15</c:v>
                </c:pt>
                <c:pt idx="299" formatCode="0.00E+00">
                  <c:v>6.2624759999999999E-15</c:v>
                </c:pt>
                <c:pt idx="300" formatCode="0.00E+00">
                  <c:v>5.4735560000000005E-15</c:v>
                </c:pt>
                <c:pt idx="301" formatCode="0.00E+00">
                  <c:v>4.3140856000000007E-15</c:v>
                </c:pt>
                <c:pt idx="302" formatCode="0.00E+00">
                  <c:v>3.8705480000000001E-15</c:v>
                </c:pt>
                <c:pt idx="303" formatCode="0.00E+00">
                  <c:v>3.7808144000000008E-15</c:v>
                </c:pt>
                <c:pt idx="304" formatCode="0.00E+00">
                  <c:v>3.6953884000000006E-15</c:v>
                </c:pt>
                <c:pt idx="305" formatCode="0.00E+00">
                  <c:v>3.5649988000000004E-15</c:v>
                </c:pt>
                <c:pt idx="306" formatCode="0.00E+00">
                  <c:v>3.4142812000000001E-15</c:v>
                </c:pt>
                <c:pt idx="307" formatCode="0.00E+00">
                  <c:v>3.2463816000000002E-15</c:v>
                </c:pt>
                <c:pt idx="308" formatCode="0.00E+00">
                  <c:v>3.1392240000000006E-15</c:v>
                </c:pt>
                <c:pt idx="309" formatCode="0.00E+00">
                  <c:v>3.449952E-15</c:v>
                </c:pt>
                <c:pt idx="310" formatCode="0.00E+00">
                  <c:v>4.2261428000000008E-15</c:v>
                </c:pt>
                <c:pt idx="311" formatCode="0.00E+00">
                  <c:v>3.8592708000000007E-15</c:v>
                </c:pt>
                <c:pt idx="312" formatCode="0.00E+00">
                  <c:v>2.9174068E-15</c:v>
                </c:pt>
                <c:pt idx="313" formatCode="0.00E+00">
                  <c:v>2.5219788000000002E-15</c:v>
                </c:pt>
                <c:pt idx="314" formatCode="0.00E+00">
                  <c:v>2.3627912000000001E-15</c:v>
                </c:pt>
                <c:pt idx="315" formatCode="0.00E+00">
                  <c:v>2.3674376000000001E-15</c:v>
                </c:pt>
                <c:pt idx="316" formatCode="0.00E+00">
                  <c:v>3.1815256000000002E-15</c:v>
                </c:pt>
                <c:pt idx="317" formatCode="0.00E+00">
                  <c:v>5.648764E-15</c:v>
                </c:pt>
                <c:pt idx="318" formatCode="0.00E+00">
                  <c:v>7.8853280000000002E-15</c:v>
                </c:pt>
                <c:pt idx="319" formatCode="0.00E+00">
                  <c:v>9.5812640000000015E-15</c:v>
                </c:pt>
                <c:pt idx="320" formatCode="0.00E+00">
                  <c:v>1.1842996000000002E-14</c:v>
                </c:pt>
                <c:pt idx="321" formatCode="0.00E+00">
                  <c:v>1.5367484000000003E-14</c:v>
                </c:pt>
                <c:pt idx="322" formatCode="0.00E+00">
                  <c:v>1.9550212000000002E-14</c:v>
                </c:pt>
                <c:pt idx="323" formatCode="0.00E+00">
                  <c:v>2.5160740000000003E-14</c:v>
                </c:pt>
                <c:pt idx="324" formatCode="0.00E+00">
                  <c:v>3.9340003999999999E-14</c:v>
                </c:pt>
                <c:pt idx="325" formatCode="0.00E+00">
                  <c:v>6.6917840000000004E-14</c:v>
                </c:pt>
                <c:pt idx="326" formatCode="0.00E+00">
                  <c:v>1.1789755999999999E-13</c:v>
                </c:pt>
                <c:pt idx="327" formatCode="0.00E+00">
                  <c:v>2.2000704000000004E-13</c:v>
                </c:pt>
                <c:pt idx="328" formatCode="0.00E+00">
                  <c:v>3.6176096000000004E-13</c:v>
                </c:pt>
                <c:pt idx="329" formatCode="0.00E+00">
                  <c:v>4.3992212000000003E-13</c:v>
                </c:pt>
                <c:pt idx="330" formatCode="0.00E+00">
                  <c:v>3.8896660000000006E-13</c:v>
                </c:pt>
                <c:pt idx="331" formatCode="0.00E+00">
                  <c:v>2.6295720000000002E-13</c:v>
                </c:pt>
                <c:pt idx="332" formatCode="0.00E+00">
                  <c:v>1.7264280000000001E-13</c:v>
                </c:pt>
                <c:pt idx="333" formatCode="0.00E+00">
                  <c:v>1.2272304000000001E-13</c:v>
                </c:pt>
                <c:pt idx="334" formatCode="0.00E+00">
                  <c:v>1.0013476E-13</c:v>
                </c:pt>
                <c:pt idx="335" formatCode="0.00E+00">
                  <c:v>9.339748000000001E-14</c:v>
                </c:pt>
                <c:pt idx="336" formatCode="0.00E+00">
                  <c:v>8.1554000000000003E-14</c:v>
                </c:pt>
                <c:pt idx="337" formatCode="0.00E+00">
                  <c:v>6.7445400000000001E-14</c:v>
                </c:pt>
                <c:pt idx="338" formatCode="0.00E+00">
                  <c:v>5.7900920000000009E-14</c:v>
                </c:pt>
                <c:pt idx="339" formatCode="0.00E+00">
                  <c:v>5.1618599999999998E-14</c:v>
                </c:pt>
                <c:pt idx="340" formatCode="0.00E+00">
                  <c:v>4.6972200000000002E-14</c:v>
                </c:pt>
                <c:pt idx="341" formatCode="0.00E+00">
                  <c:v>4.3238624000000002E-14</c:v>
                </c:pt>
                <c:pt idx="342" formatCode="0.00E+00">
                  <c:v>3.9937260000000006E-14</c:v>
                </c:pt>
                <c:pt idx="343" formatCode="0.00E+00">
                  <c:v>3.7458212000000005E-14</c:v>
                </c:pt>
                <c:pt idx="344" formatCode="0.00E+00">
                  <c:v>3.5936032000000004E-14</c:v>
                </c:pt>
                <c:pt idx="345" formatCode="0.00E+00">
                  <c:v>3.5001428000000004E-14</c:v>
                </c:pt>
                <c:pt idx="346" formatCode="0.00E+00">
                  <c:v>3.4479192000000002E-14</c:v>
                </c:pt>
                <c:pt idx="347" formatCode="0.00E+00">
                  <c:v>3.4221220000000006E-14</c:v>
                </c:pt>
                <c:pt idx="348" formatCode="0.00E+00">
                  <c:v>3.4046980000000005E-14</c:v>
                </c:pt>
                <c:pt idx="349" formatCode="0.00E+00">
                  <c:v>3.3940984000000004E-14</c:v>
                </c:pt>
                <c:pt idx="350" formatCode="0.00E+00">
                  <c:v>3.1277048000000002E-14</c:v>
                </c:pt>
                <c:pt idx="351" formatCode="0.00E+00">
                  <c:v>2.6185852000000002E-14</c:v>
                </c:pt>
                <c:pt idx="352" formatCode="0.00E+00">
                  <c:v>3.3362604000000001E-14</c:v>
                </c:pt>
                <c:pt idx="353" formatCode="0.00E+00">
                  <c:v>2.8649896000000003E-14</c:v>
                </c:pt>
                <c:pt idx="354" formatCode="0.00E+00">
                  <c:v>1.0590404000000001E-13</c:v>
                </c:pt>
                <c:pt idx="355" formatCode="0.00E+00">
                  <c:v>2.9336692000000004E-13</c:v>
                </c:pt>
                <c:pt idx="356" formatCode="0.00E+00">
                  <c:v>4.2340804000000006E-13</c:v>
                </c:pt>
                <c:pt idx="357" formatCode="0.00E+00">
                  <c:v>4.5282556000000004E-13</c:v>
                </c:pt>
                <c:pt idx="358" formatCode="0.00E+00">
                  <c:v>4.5986776000000004E-13</c:v>
                </c:pt>
                <c:pt idx="359" formatCode="0.00E+00">
                  <c:v>4.5324664000000001E-13</c:v>
                </c:pt>
                <c:pt idx="360" formatCode="0.00E+00">
                  <c:v>3.9233524000000002E-13</c:v>
                </c:pt>
                <c:pt idx="361" formatCode="0.00E+00">
                  <c:v>3.4345608000000003E-13</c:v>
                </c:pt>
                <c:pt idx="362" formatCode="0.00E+00">
                  <c:v>2.9532228000000004E-13</c:v>
                </c:pt>
                <c:pt idx="363" formatCode="0.00E+00">
                  <c:v>2.2040876000000004E-13</c:v>
                </c:pt>
                <c:pt idx="364" formatCode="0.00E+00">
                  <c:v>1.6077028000000003E-13</c:v>
                </c:pt>
                <c:pt idx="365" formatCode="0.00E+00">
                  <c:v>1.6106552000000001E-13</c:v>
                </c:pt>
                <c:pt idx="366" formatCode="0.00E+00">
                  <c:v>1.4017124000000003E-13</c:v>
                </c:pt>
                <c:pt idx="367" formatCode="0.00E+00">
                  <c:v>8.0692480000000003E-14</c:v>
                </c:pt>
                <c:pt idx="368" formatCode="0.00E+00">
                  <c:v>1.1525008E-13</c:v>
                </c:pt>
                <c:pt idx="369" formatCode="0.00E+00">
                  <c:v>1.9249164000000003E-13</c:v>
                </c:pt>
                <c:pt idx="370" formatCode="0.00E+00">
                  <c:v>1.9556504E-13</c:v>
                </c:pt>
                <c:pt idx="371" formatCode="0.00E+00">
                  <c:v>1.5635136000000002E-13</c:v>
                </c:pt>
                <c:pt idx="372" formatCode="0.00E+00">
                  <c:v>1.1538076E-13</c:v>
                </c:pt>
                <c:pt idx="373" formatCode="0.00E+00">
                  <c:v>1.0103984000000001E-13</c:v>
                </c:pt>
                <c:pt idx="374" formatCode="0.00E+00">
                  <c:v>1.0796588000000002E-13</c:v>
                </c:pt>
                <c:pt idx="375" formatCode="0.00E+00">
                  <c:v>1.1673112000000002E-13</c:v>
                </c:pt>
                <c:pt idx="376" formatCode="0.00E+00">
                  <c:v>1.2541408000000002E-13</c:v>
                </c:pt>
                <c:pt idx="377" formatCode="0.00E+00">
                  <c:v>1.2938288000000001E-13</c:v>
                </c:pt>
                <c:pt idx="378" formatCode="0.00E+00">
                  <c:v>1.2406856E-13</c:v>
                </c:pt>
                <c:pt idx="379" formatCode="0.00E+00">
                  <c:v>1.0588468000000001E-13</c:v>
                </c:pt>
                <c:pt idx="380" formatCode="0.00E+00">
                  <c:v>8.1220040000000012E-14</c:v>
                </c:pt>
                <c:pt idx="381" formatCode="0.00E+00">
                  <c:v>5.3903080000000003E-14</c:v>
                </c:pt>
                <c:pt idx="382" formatCode="0.00E+00">
                  <c:v>3.4585672000000004E-14</c:v>
                </c:pt>
                <c:pt idx="383" formatCode="0.00E+00">
                  <c:v>2.6472864000000002E-14</c:v>
                </c:pt>
                <c:pt idx="384" formatCode="0.00E+00">
                  <c:v>2.2764456000000001E-14</c:v>
                </c:pt>
                <c:pt idx="385" formatCode="0.00E+00">
                  <c:v>2.0979948000000002E-14</c:v>
                </c:pt>
                <c:pt idx="386" formatCode="0.00E+00">
                  <c:v>2.0766987999999999E-14</c:v>
                </c:pt>
                <c:pt idx="387" formatCode="0.00E+00">
                  <c:v>2.1911648000000004E-14</c:v>
                </c:pt>
                <c:pt idx="388" formatCode="0.00E+00">
                  <c:v>2.4977788000000002E-14</c:v>
                </c:pt>
                <c:pt idx="389" formatCode="0.00E+00">
                  <c:v>3.1597456000000003E-14</c:v>
                </c:pt>
                <c:pt idx="390" formatCode="0.00E+00">
                  <c:v>4.3588072E-14</c:v>
                </c:pt>
                <c:pt idx="391" formatCode="0.00E+00">
                  <c:v>6.339432E-14</c:v>
                </c:pt>
                <c:pt idx="392" formatCode="0.00E+00">
                  <c:v>9.2734400000000003E-14</c:v>
                </c:pt>
                <c:pt idx="393" formatCode="0.00E+00">
                  <c:v>1.2225840000000001E-13</c:v>
                </c:pt>
                <c:pt idx="394" formatCode="0.00E+00">
                  <c:v>1.3625084E-13</c:v>
                </c:pt>
                <c:pt idx="395" formatCode="0.00E+00">
                  <c:v>1.3651704000000001E-13</c:v>
                </c:pt>
                <c:pt idx="396" formatCode="0.00E+00">
                  <c:v>1.329064E-13</c:v>
                </c:pt>
                <c:pt idx="397" formatCode="0.00E+00">
                  <c:v>1.3639120000000002E-13</c:v>
                </c:pt>
                <c:pt idx="398" formatCode="0.00E+00">
                  <c:v>1.5806472000000002E-13</c:v>
                </c:pt>
                <c:pt idx="399" formatCode="0.00E+00">
                  <c:v>1.8188720000000002E-13</c:v>
                </c:pt>
                <c:pt idx="400" formatCode="0.00E+00">
                  <c:v>1.9059920000000001E-13</c:v>
                </c:pt>
                <c:pt idx="401" formatCode="0.00E+00">
                  <c:v>1.8635452000000003E-13</c:v>
                </c:pt>
                <c:pt idx="402" formatCode="0.00E+00">
                  <c:v>1.6088160000000001E-13</c:v>
                </c:pt>
                <c:pt idx="403" formatCode="0.00E+00">
                  <c:v>1.3660416E-13</c:v>
                </c:pt>
                <c:pt idx="404" formatCode="0.00E+00">
                  <c:v>1.4930916000000002E-13</c:v>
                </c:pt>
                <c:pt idx="405" formatCode="0.00E+00">
                  <c:v>2.1215172E-13</c:v>
                </c:pt>
                <c:pt idx="406" formatCode="0.00E+00">
                  <c:v>2.9876836000000004E-13</c:v>
                </c:pt>
                <c:pt idx="407" formatCode="0.00E+00">
                  <c:v>3.4227028000000001E-13</c:v>
                </c:pt>
                <c:pt idx="408" formatCode="0.00E+00">
                  <c:v>3.1090224000000002E-13</c:v>
                </c:pt>
                <c:pt idx="409" formatCode="0.00E+00">
                  <c:v>2.5985476E-13</c:v>
                </c:pt>
                <c:pt idx="410" formatCode="0.00E+00">
                  <c:v>2.2768812000000005E-13</c:v>
                </c:pt>
                <c:pt idx="411" formatCode="0.00E+00">
                  <c:v>2.2231572000000002E-13</c:v>
                </c:pt>
                <c:pt idx="412" formatCode="0.00E+00">
                  <c:v>2.2873356000000004E-13</c:v>
                </c:pt>
                <c:pt idx="413" formatCode="0.00E+00">
                  <c:v>2.1844856000000003E-13</c:v>
                </c:pt>
                <c:pt idx="414" formatCode="0.00E+00">
                  <c:v>1.9857068000000001E-13</c:v>
                </c:pt>
                <c:pt idx="415" formatCode="0.00E+00">
                  <c:v>1.8345052E-13</c:v>
                </c:pt>
                <c:pt idx="416" formatCode="0.00E+00">
                  <c:v>1.7743924000000001E-13</c:v>
                </c:pt>
                <c:pt idx="417" formatCode="0.00E+00">
                  <c:v>1.8359088000000002E-13</c:v>
                </c:pt>
                <c:pt idx="418" formatCode="0.00E+00">
                  <c:v>2.0233136000000001E-13</c:v>
                </c:pt>
                <c:pt idx="419" formatCode="0.00E+00">
                  <c:v>2.3394624E-13</c:v>
                </c:pt>
                <c:pt idx="420" formatCode="0.00E+00">
                  <c:v>2.8376920000000005E-13</c:v>
                </c:pt>
                <c:pt idx="421" formatCode="0.00E+00">
                  <c:v>3.5882792000000002E-13</c:v>
                </c:pt>
                <c:pt idx="422" formatCode="0.00E+00">
                  <c:v>4.2219804000000006E-13</c:v>
                </c:pt>
                <c:pt idx="423" formatCode="0.00E+00">
                  <c:v>3.8147428000000003E-13</c:v>
                </c:pt>
                <c:pt idx="424" formatCode="0.00E+00">
                  <c:v>2.5988864000000001E-13</c:v>
                </c:pt>
                <c:pt idx="425" formatCode="0.00E+00">
                  <c:v>1.8432172000000001E-13</c:v>
                </c:pt>
                <c:pt idx="426" formatCode="0.00E+00">
                  <c:v>1.8535748E-13</c:v>
                </c:pt>
                <c:pt idx="427" formatCode="0.00E+00">
                  <c:v>2.1902936000000004E-13</c:v>
                </c:pt>
                <c:pt idx="428" formatCode="0.00E+00">
                  <c:v>2.2329824000000003E-13</c:v>
                </c:pt>
                <c:pt idx="429" formatCode="0.00E+00">
                  <c:v>1.8760808000000001E-13</c:v>
                </c:pt>
                <c:pt idx="430" formatCode="0.00E+00">
                  <c:v>1.5311824E-13</c:v>
                </c:pt>
                <c:pt idx="431" formatCode="0.00E+00">
                  <c:v>1.4277516000000001E-13</c:v>
                </c:pt>
                <c:pt idx="432" formatCode="0.00E+00">
                  <c:v>1.4320592000000001E-13</c:v>
                </c:pt>
                <c:pt idx="433" formatCode="0.00E+00">
                  <c:v>1.2824548000000001E-13</c:v>
                </c:pt>
                <c:pt idx="434" formatCode="0.00E+00">
                  <c:v>8.526144E-14</c:v>
                </c:pt>
                <c:pt idx="435" formatCode="0.00E+00">
                  <c:v>3.0678823999999999E-14</c:v>
                </c:pt>
                <c:pt idx="436" formatCode="0.00E+00">
                  <c:v>4.0286708000000004E-14</c:v>
                </c:pt>
                <c:pt idx="437" formatCode="0.00E+00">
                  <c:v>1.3632828000000002E-13</c:v>
                </c:pt>
                <c:pt idx="438" formatCode="0.00E+00">
                  <c:v>2.5375152000000003E-13</c:v>
                </c:pt>
                <c:pt idx="439" formatCode="0.00E+00">
                  <c:v>3.2532060000000001E-13</c:v>
                </c:pt>
                <c:pt idx="440" formatCode="0.00E+00">
                  <c:v>3.2986536000000006E-13</c:v>
                </c:pt>
                <c:pt idx="441" formatCode="0.00E+00">
                  <c:v>3.5720168000000008E-13</c:v>
                </c:pt>
                <c:pt idx="442" formatCode="0.00E+00">
                  <c:v>4.6038080000000006E-13</c:v>
                </c:pt>
                <c:pt idx="443" formatCode="0.00E+00">
                  <c:v>5.6579600000000009E-13</c:v>
                </c:pt>
                <c:pt idx="444" formatCode="0.00E+00">
                  <c:v>6.2223040000000009E-13</c:v>
                </c:pt>
                <c:pt idx="445" formatCode="0.00E+00">
                  <c:v>6.5412599999999997E-13</c:v>
                </c:pt>
                <c:pt idx="446" formatCode="0.00E+00">
                  <c:v>6.0316079999999998E-13</c:v>
                </c:pt>
                <c:pt idx="447" formatCode="0.00E+00">
                  <c:v>4.7847756000000008E-13</c:v>
                </c:pt>
                <c:pt idx="448" formatCode="0.00E+00">
                  <c:v>4.1677240000000007E-13</c:v>
                </c:pt>
                <c:pt idx="449" formatCode="0.00E+00">
                  <c:v>4.8011831999999998E-13</c:v>
                </c:pt>
                <c:pt idx="450" formatCode="0.00E+00">
                  <c:v>6.3979960000000003E-13</c:v>
                </c:pt>
                <c:pt idx="451" formatCode="0.00E+00">
                  <c:v>7.6268720000000005E-13</c:v>
                </c:pt>
                <c:pt idx="452" formatCode="0.00E+00">
                  <c:v>7.1056040000000008E-13</c:v>
                </c:pt>
                <c:pt idx="453" formatCode="0.00E+00">
                  <c:v>5.4808160000000004E-13</c:v>
                </c:pt>
                <c:pt idx="454" formatCode="0.00E+00">
                  <c:v>4.3476268000000003E-13</c:v>
                </c:pt>
                <c:pt idx="455" formatCode="0.00E+00">
                  <c:v>3.8334736E-13</c:v>
                </c:pt>
                <c:pt idx="456" formatCode="0.00E+00">
                  <c:v>3.3633160000000001E-13</c:v>
                </c:pt>
                <c:pt idx="457" formatCode="0.00E+00">
                  <c:v>2.9841504000000004E-13</c:v>
                </c:pt>
                <c:pt idx="458" formatCode="0.00E+00">
                  <c:v>3.1246556000000007E-13</c:v>
                </c:pt>
                <c:pt idx="459" formatCode="0.00E+00">
                  <c:v>3.8979908000000003E-13</c:v>
                </c:pt>
                <c:pt idx="460" formatCode="0.00E+00">
                  <c:v>4.5027004000000005E-13</c:v>
                </c:pt>
                <c:pt idx="461" formatCode="0.00E+00">
                  <c:v>4.7300836000000006E-13</c:v>
                </c:pt>
                <c:pt idx="462" formatCode="0.00E+00">
                  <c:v>4.9014680000000006E-13</c:v>
                </c:pt>
                <c:pt idx="463" formatCode="0.00E+00">
                  <c:v>5.1023280000000004E-13</c:v>
                </c:pt>
                <c:pt idx="464" formatCode="0.00E+00">
                  <c:v>6.0369320000000006E-13</c:v>
                </c:pt>
                <c:pt idx="465" formatCode="0.00E+00">
                  <c:v>8.7192600000000012E-13</c:v>
                </c:pt>
                <c:pt idx="466" formatCode="0.00E+00">
                  <c:v>1.2323124000000002E-12</c:v>
                </c:pt>
                <c:pt idx="467" formatCode="0.00E+00">
                  <c:v>1.5081924E-12</c:v>
                </c:pt>
                <c:pt idx="468" formatCode="0.00E+00">
                  <c:v>1.4949792000000001E-12</c:v>
                </c:pt>
                <c:pt idx="469" formatCode="0.00E+00">
                  <c:v>1.2349744000000001E-12</c:v>
                </c:pt>
                <c:pt idx="470" formatCode="0.00E+00">
                  <c:v>9.2042280000000003E-13</c:v>
                </c:pt>
                <c:pt idx="471" formatCode="0.00E+00">
                  <c:v>6.3336240000000011E-13</c:v>
                </c:pt>
                <c:pt idx="472" formatCode="0.00E+00">
                  <c:v>4.1605124000000001E-13</c:v>
                </c:pt>
                <c:pt idx="473" formatCode="0.00E+00">
                  <c:v>2.6250224000000004E-13</c:v>
                </c:pt>
                <c:pt idx="474" formatCode="0.00E+00">
                  <c:v>1.4952696000000001E-13</c:v>
                </c:pt>
                <c:pt idx="475" formatCode="0.00E+00">
                  <c:v>7.7159280000000012E-14</c:v>
                </c:pt>
                <c:pt idx="476" formatCode="0.00E+00">
                  <c:v>4.2044595999999996E-14</c:v>
                </c:pt>
                <c:pt idx="477" formatCode="0.00E+00">
                  <c:v>2.7482972000000001E-14</c:v>
                </c:pt>
                <c:pt idx="478" formatCode="0.00E+00">
                  <c:v>2.1177904000000003E-14</c:v>
                </c:pt>
                <c:pt idx="479" formatCode="0.00E+00">
                  <c:v>1.8818403999999999E-14</c:v>
                </c:pt>
                <c:pt idx="480" formatCode="0.00E+00">
                  <c:v>1.9827544E-14</c:v>
                </c:pt>
                <c:pt idx="481" formatCode="0.00E+00">
                  <c:v>2.2897556E-14</c:v>
                </c:pt>
                <c:pt idx="482" formatCode="0.00E+00">
                  <c:v>2.7104000000000002E-14</c:v>
                </c:pt>
                <c:pt idx="483" formatCode="0.00E+00">
                  <c:v>3.4526140000000006E-14</c:v>
                </c:pt>
                <c:pt idx="484" formatCode="0.00E+00">
                  <c:v>4.6423828000000004E-14</c:v>
                </c:pt>
                <c:pt idx="485" formatCode="0.00E+00">
                  <c:v>6.3863800000000002E-14</c:v>
                </c:pt>
                <c:pt idx="486" formatCode="0.00E+00">
                  <c:v>8.8944680000000013E-14</c:v>
                </c:pt>
                <c:pt idx="487" formatCode="0.00E+00">
                  <c:v>1.2183732000000002E-13</c:v>
                </c:pt>
                <c:pt idx="488" formatCode="0.00E+00">
                  <c:v>1.5418788000000003E-13</c:v>
                </c:pt>
                <c:pt idx="489" formatCode="0.00E+00">
                  <c:v>1.7193616000000001E-13</c:v>
                </c:pt>
                <c:pt idx="490" formatCode="0.00E+00">
                  <c:v>1.7289932E-13</c:v>
                </c:pt>
                <c:pt idx="491" formatCode="0.00E+00">
                  <c:v>1.6048472000000002E-13</c:v>
                </c:pt>
                <c:pt idx="492" formatCode="0.00E+00">
                  <c:v>1.4238796000000003E-13</c:v>
                </c:pt>
                <c:pt idx="493" formatCode="0.00E+00">
                  <c:v>1.2601908000000002E-13</c:v>
                </c:pt>
                <c:pt idx="494" formatCode="0.00E+00">
                  <c:v>1.1526944000000002E-13</c:v>
                </c:pt>
                <c:pt idx="495" formatCode="0.00E+00">
                  <c:v>1.0673168E-13</c:v>
                </c:pt>
                <c:pt idx="496" formatCode="0.00E+00">
                  <c:v>9.8135840000000003E-14</c:v>
                </c:pt>
                <c:pt idx="497" formatCode="0.00E+00">
                  <c:v>9.070160000000001E-14</c:v>
                </c:pt>
                <c:pt idx="498" formatCode="0.00E+00">
                  <c:v>8.4017560000000002E-14</c:v>
                </c:pt>
                <c:pt idx="499" formatCode="0.00E+00">
                  <c:v>7.3858399999999998E-14</c:v>
                </c:pt>
              </c:numCache>
            </c:numRef>
          </c:yVal>
          <c:smooth val="1"/>
          <c:extLst>
            <c:ext xmlns:c16="http://schemas.microsoft.com/office/drawing/2014/chart" uri="{C3380CC4-5D6E-409C-BE32-E72D297353CC}">
              <c16:uniqueId val="{00000001-0A92-41A9-A530-861A2117E4FE}"/>
            </c:ext>
          </c:extLst>
        </c:ser>
        <c:ser>
          <c:idx val="2"/>
          <c:order val="2"/>
          <c:tx>
            <c:v>Upper Baffle - Z Response</c:v>
          </c:tx>
          <c:spPr>
            <a:ln w="12700" cap="rnd">
              <a:solidFill>
                <a:schemeClr val="accent1">
                  <a:lumMod val="40000"/>
                  <a:lumOff val="60000"/>
                </a:schemeClr>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ASD'!$D$3:$D$502</c:f>
              <c:numCache>
                <c:formatCode>General</c:formatCode>
                <c:ptCount val="500"/>
                <c:pt idx="0">
                  <c:v>3.215919913200848E-12</c:v>
                </c:pt>
                <c:pt idx="1">
                  <c:v>1.0734857431551285E-11</c:v>
                </c:pt>
                <c:pt idx="2">
                  <c:v>2.7023905444205026E-11</c:v>
                </c:pt>
                <c:pt idx="3">
                  <c:v>4.371704212906736E-11</c:v>
                </c:pt>
                <c:pt idx="4">
                  <c:v>7.6018797306468798E-11</c:v>
                </c:pt>
                <c:pt idx="5">
                  <c:v>9.105899958130631E-11</c:v>
                </c:pt>
                <c:pt idx="6">
                  <c:v>1.1826237308884104E-10</c:v>
                </c:pt>
                <c:pt idx="7">
                  <c:v>1.5395525647099975E-10</c:v>
                </c:pt>
                <c:pt idx="8">
                  <c:v>2.0877067048559473E-10</c:v>
                </c:pt>
                <c:pt idx="9">
                  <c:v>2.3537111050265296E-10</c:v>
                </c:pt>
                <c:pt idx="10">
                  <c:v>2.836752479773187E-10</c:v>
                </c:pt>
                <c:pt idx="11">
                  <c:v>3.4606746457412074E-10</c:v>
                </c:pt>
                <c:pt idx="12">
                  <c:v>4.3206290828555573E-10</c:v>
                </c:pt>
                <c:pt idx="13">
                  <c:v>5.0376683983822652E-10</c:v>
                </c:pt>
                <c:pt idx="14">
                  <c:v>5.4134455828351457E-10</c:v>
                </c:pt>
                <c:pt idx="15">
                  <c:v>6.0102133013686436E-10</c:v>
                </c:pt>
                <c:pt idx="16">
                  <c:v>7.3407545560371181E-10</c:v>
                </c:pt>
                <c:pt idx="17">
                  <c:v>1.0739643100217239E-9</c:v>
                </c:pt>
                <c:pt idx="18">
                  <c:v>2.1131131178456819E-9</c:v>
                </c:pt>
                <c:pt idx="19">
                  <c:v>8.8360709293396248E-9</c:v>
                </c:pt>
                <c:pt idx="20">
                  <c:v>2.7392591795923745E-9</c:v>
                </c:pt>
                <c:pt idx="21">
                  <c:v>7.790775693838467E-10</c:v>
                </c:pt>
                <c:pt idx="22">
                  <c:v>3.74257447536516E-10</c:v>
                </c:pt>
                <c:pt idx="23">
                  <c:v>1.9391319405564209E-10</c:v>
                </c:pt>
                <c:pt idx="24">
                  <c:v>9.9340330835207986E-11</c:v>
                </c:pt>
                <c:pt idx="25">
                  <c:v>5.3596864334513895E-11</c:v>
                </c:pt>
                <c:pt idx="26">
                  <c:v>2.7554894042016396E-11</c:v>
                </c:pt>
                <c:pt idx="27">
                  <c:v>1.4212471800945297E-11</c:v>
                </c:pt>
                <c:pt idx="28">
                  <c:v>7.6080673142963442E-12</c:v>
                </c:pt>
                <c:pt idx="29">
                  <c:v>4.3849017073866932E-12</c:v>
                </c:pt>
                <c:pt idx="30">
                  <c:v>3.0045087941287833E-12</c:v>
                </c:pt>
                <c:pt idx="31">
                  <c:v>2.6576976157357639E-12</c:v>
                </c:pt>
                <c:pt idx="32">
                  <c:v>2.6145079513038688E-12</c:v>
                </c:pt>
                <c:pt idx="33">
                  <c:v>2.3824126225154819E-12</c:v>
                </c:pt>
                <c:pt idx="34">
                  <c:v>2.142917693783168E-12</c:v>
                </c:pt>
                <c:pt idx="35">
                  <c:v>1.8893062884209408E-12</c:v>
                </c:pt>
                <c:pt idx="36">
                  <c:v>1.8886985776117911E-12</c:v>
                </c:pt>
                <c:pt idx="37">
                  <c:v>1.8920236864859569E-12</c:v>
                </c:pt>
                <c:pt idx="38">
                  <c:v>1.8568945013402357E-12</c:v>
                </c:pt>
                <c:pt idx="39">
                  <c:v>1.4520479778571116E-12</c:v>
                </c:pt>
                <c:pt idx="40">
                  <c:v>1.5448424267663516E-12</c:v>
                </c:pt>
                <c:pt idx="41">
                  <c:v>1.5727967617295007E-12</c:v>
                </c:pt>
                <c:pt idx="42">
                  <c:v>1.8078305149288663E-12</c:v>
                </c:pt>
                <c:pt idx="43">
                  <c:v>2.9282127034695481E-12</c:v>
                </c:pt>
                <c:pt idx="44">
                  <c:v>1.1072596343206326E-12</c:v>
                </c:pt>
                <c:pt idx="45">
                  <c:v>3.8425395184817736E-12</c:v>
                </c:pt>
                <c:pt idx="46">
                  <c:v>1.7964514183465466E-12</c:v>
                </c:pt>
                <c:pt idx="47">
                  <c:v>3.0296327890743796E-13</c:v>
                </c:pt>
                <c:pt idx="48">
                  <c:v>3.4656671472835563E-13</c:v>
                </c:pt>
                <c:pt idx="49">
                  <c:v>1.8987309630766096E-12</c:v>
                </c:pt>
                <c:pt idx="50">
                  <c:v>3.909804100763083E-13</c:v>
                </c:pt>
                <c:pt idx="51">
                  <c:v>9.4990608799379096E-14</c:v>
                </c:pt>
                <c:pt idx="52">
                  <c:v>4.772862630195399E-14</c:v>
                </c:pt>
                <c:pt idx="53">
                  <c:v>1.0021891513910716E-13</c:v>
                </c:pt>
                <c:pt idx="54">
                  <c:v>1.5536740905772912E-13</c:v>
                </c:pt>
                <c:pt idx="55">
                  <c:v>1.6110913664224517E-13</c:v>
                </c:pt>
                <c:pt idx="56">
                  <c:v>2.0021591266944466E-13</c:v>
                </c:pt>
                <c:pt idx="57">
                  <c:v>2.052891049841934E-13</c:v>
                </c:pt>
                <c:pt idx="58">
                  <c:v>2.1499502760960847E-13</c:v>
                </c:pt>
                <c:pt idx="59">
                  <c:v>2.0502432289113745E-13</c:v>
                </c:pt>
                <c:pt idx="60">
                  <c:v>2.2607660177187657E-13</c:v>
                </c:pt>
                <c:pt idx="61">
                  <c:v>2.1988637492101585E-13</c:v>
                </c:pt>
                <c:pt idx="62">
                  <c:v>2.3259593040056555E-13</c:v>
                </c:pt>
                <c:pt idx="63">
                  <c:v>2.2842992772727393E-13</c:v>
                </c:pt>
                <c:pt idx="64">
                  <c:v>2.1767127313735688E-13</c:v>
                </c:pt>
                <c:pt idx="65">
                  <c:v>2.2445369932123718E-13</c:v>
                </c:pt>
                <c:pt idx="66">
                  <c:v>2.2664500079789077E-13</c:v>
                </c:pt>
                <c:pt idx="67">
                  <c:v>2.1947155403476855E-13</c:v>
                </c:pt>
                <c:pt idx="68">
                  <c:v>2.6194160809963044E-13</c:v>
                </c:pt>
                <c:pt idx="69">
                  <c:v>2.2708509499913273E-13</c:v>
                </c:pt>
                <c:pt idx="70">
                  <c:v>2.1696304743614479E-13</c:v>
                </c:pt>
                <c:pt idx="71">
                  <c:v>2.0663455124143783E-13</c:v>
                </c:pt>
                <c:pt idx="72">
                  <c:v>1.8038780225293731E-13</c:v>
                </c:pt>
                <c:pt idx="73">
                  <c:v>2.1815384635895952E-13</c:v>
                </c:pt>
                <c:pt idx="74">
                  <c:v>2.3124191565828875E-13</c:v>
                </c:pt>
                <c:pt idx="75">
                  <c:v>2.1601904506000077E-13</c:v>
                </c:pt>
                <c:pt idx="76">
                  <c:v>2.055124614646959E-13</c:v>
                </c:pt>
                <c:pt idx="77">
                  <c:v>1.9885917283974816E-13</c:v>
                </c:pt>
                <c:pt idx="78">
                  <c:v>2.0478412224377707E-13</c:v>
                </c:pt>
                <c:pt idx="79">
                  <c:v>1.8096525384302326E-13</c:v>
                </c:pt>
                <c:pt idx="80">
                  <c:v>2.3083988397400137E-13</c:v>
                </c:pt>
                <c:pt idx="81">
                  <c:v>1.2404703576883073E-13</c:v>
                </c:pt>
                <c:pt idx="82">
                  <c:v>1.1417636777987516E-13</c:v>
                </c:pt>
                <c:pt idx="83">
                  <c:v>1.1784078839933978E-13</c:v>
                </c:pt>
                <c:pt idx="84">
                  <c:v>1.2852353789189599E-13</c:v>
                </c:pt>
                <c:pt idx="85">
                  <c:v>1.3201835281108267E-13</c:v>
                </c:pt>
                <c:pt idx="86">
                  <c:v>1.088394101903988E-13</c:v>
                </c:pt>
                <c:pt idx="87">
                  <c:v>1.099695913054654E-13</c:v>
                </c:pt>
                <c:pt idx="88">
                  <c:v>1.0243872952940892E-13</c:v>
                </c:pt>
                <c:pt idx="89">
                  <c:v>1.0353847020036263E-13</c:v>
                </c:pt>
                <c:pt idx="90">
                  <c:v>1.0510321125445514E-13</c:v>
                </c:pt>
                <c:pt idx="91">
                  <c:v>1.0626760168233878E-13</c:v>
                </c:pt>
                <c:pt idx="92">
                  <c:v>1.0175781099002609E-13</c:v>
                </c:pt>
                <c:pt idx="93">
                  <c:v>9.4501365774164428E-14</c:v>
                </c:pt>
                <c:pt idx="94">
                  <c:v>9.7828171865392195E-14</c:v>
                </c:pt>
                <c:pt idx="95">
                  <c:v>1.0440308659429868E-13</c:v>
                </c:pt>
                <c:pt idx="96">
                  <c:v>9.6229248923160404E-14</c:v>
                </c:pt>
                <c:pt idx="97">
                  <c:v>9.4473865242663136E-14</c:v>
                </c:pt>
                <c:pt idx="98">
                  <c:v>9.9424721712874361E-14</c:v>
                </c:pt>
                <c:pt idx="99">
                  <c:v>1.0147841569438497E-13</c:v>
                </c:pt>
                <c:pt idx="100">
                  <c:v>1.0122119753290637E-13</c:v>
                </c:pt>
                <c:pt idx="101">
                  <c:v>9.9534022729862719E-14</c:v>
                </c:pt>
                <c:pt idx="102">
                  <c:v>1.1309202654595919E-13</c:v>
                </c:pt>
                <c:pt idx="103">
                  <c:v>1.4225230811531106E-13</c:v>
                </c:pt>
                <c:pt idx="104">
                  <c:v>1.0562464005564916E-13</c:v>
                </c:pt>
                <c:pt idx="105">
                  <c:v>9.2916253742382264E-14</c:v>
                </c:pt>
                <c:pt idx="106">
                  <c:v>1.0219077032866067E-13</c:v>
                </c:pt>
                <c:pt idx="107">
                  <c:v>1.0729792487052383E-13</c:v>
                </c:pt>
                <c:pt idx="108">
                  <c:v>1.2082664649108125E-13</c:v>
                </c:pt>
                <c:pt idx="109">
                  <c:v>1.2901351953690565E-13</c:v>
                </c:pt>
                <c:pt idx="110">
                  <c:v>1.6628004512896617E-13</c:v>
                </c:pt>
                <c:pt idx="111">
                  <c:v>1.5818527539180404E-13</c:v>
                </c:pt>
                <c:pt idx="112">
                  <c:v>1.8664441195615947E-13</c:v>
                </c:pt>
                <c:pt idx="113">
                  <c:v>1.8903162186031442E-13</c:v>
                </c:pt>
                <c:pt idx="114">
                  <c:v>1.7606857627805732E-13</c:v>
                </c:pt>
                <c:pt idx="115">
                  <c:v>2.1038458293759898E-13</c:v>
                </c:pt>
                <c:pt idx="116">
                  <c:v>1.7460319123860914E-13</c:v>
                </c:pt>
                <c:pt idx="117">
                  <c:v>2.2469338533240863E-13</c:v>
                </c:pt>
                <c:pt idx="118">
                  <c:v>2.3228877703524615E-13</c:v>
                </c:pt>
                <c:pt idx="119">
                  <c:v>1.7831815060653312E-13</c:v>
                </c:pt>
                <c:pt idx="120">
                  <c:v>2.7204624316539246E-13</c:v>
                </c:pt>
                <c:pt idx="121">
                  <c:v>2.8593268133193946E-13</c:v>
                </c:pt>
                <c:pt idx="122">
                  <c:v>4.0149829856706659E-13</c:v>
                </c:pt>
                <c:pt idx="123">
                  <c:v>4.7261574224428726E-13</c:v>
                </c:pt>
                <c:pt idx="124">
                  <c:v>5.5926333055671883E-13</c:v>
                </c:pt>
                <c:pt idx="125">
                  <c:v>5.9538308376636602E-13</c:v>
                </c:pt>
                <c:pt idx="126">
                  <c:v>7.7967321208041242E-13</c:v>
                </c:pt>
                <c:pt idx="127">
                  <c:v>1.0001306436005621E-12</c:v>
                </c:pt>
                <c:pt idx="128">
                  <c:v>7.5384114300593862E-13</c:v>
                </c:pt>
                <c:pt idx="129">
                  <c:v>9.848433791374617E-13</c:v>
                </c:pt>
                <c:pt idx="130">
                  <c:v>1.1999496713369332E-12</c:v>
                </c:pt>
                <c:pt idx="131">
                  <c:v>1.684806504873109E-12</c:v>
                </c:pt>
                <c:pt idx="132">
                  <c:v>2.6223504914465339E-12</c:v>
                </c:pt>
                <c:pt idx="133">
                  <c:v>4.5201057213739655E-12</c:v>
                </c:pt>
                <c:pt idx="134">
                  <c:v>9.5248248691311008E-12</c:v>
                </c:pt>
                <c:pt idx="135">
                  <c:v>6.7292669989122784E-12</c:v>
                </c:pt>
                <c:pt idx="136">
                  <c:v>4.3002520318198319E-12</c:v>
                </c:pt>
                <c:pt idx="137">
                  <c:v>3.105662209727728E-12</c:v>
                </c:pt>
                <c:pt idx="138">
                  <c:v>2.4774850833434136E-12</c:v>
                </c:pt>
                <c:pt idx="139">
                  <c:v>2.1617186558978699E-12</c:v>
                </c:pt>
                <c:pt idx="140">
                  <c:v>2.3147183375935311E-12</c:v>
                </c:pt>
                <c:pt idx="141">
                  <c:v>2.5282015458992329E-12</c:v>
                </c:pt>
                <c:pt idx="142">
                  <c:v>2.1414805950572859E-12</c:v>
                </c:pt>
                <c:pt idx="143">
                  <c:v>7.7074276846676737E-13</c:v>
                </c:pt>
                <c:pt idx="144">
                  <c:v>9.0563232129332388E-13</c:v>
                </c:pt>
                <c:pt idx="145">
                  <c:v>1.0953219376230527E-12</c:v>
                </c:pt>
                <c:pt idx="146">
                  <c:v>1.2875884655580785E-12</c:v>
                </c:pt>
                <c:pt idx="147">
                  <c:v>1.4247774950582377E-12</c:v>
                </c:pt>
                <c:pt idx="148">
                  <c:v>1.8052484541116155E-12</c:v>
                </c:pt>
                <c:pt idx="149">
                  <c:v>3.4215385252539181E-13</c:v>
                </c:pt>
                <c:pt idx="150">
                  <c:v>5.5266734108940542E-12</c:v>
                </c:pt>
                <c:pt idx="151">
                  <c:v>1.279893816541301E-11</c:v>
                </c:pt>
                <c:pt idx="152">
                  <c:v>1.1540730605610068E-11</c:v>
                </c:pt>
                <c:pt idx="153">
                  <c:v>9.0256182650079764E-12</c:v>
                </c:pt>
                <c:pt idx="154">
                  <c:v>5.5696317039182485E-12</c:v>
                </c:pt>
                <c:pt idx="155">
                  <c:v>4.4757662768952338E-12</c:v>
                </c:pt>
                <c:pt idx="156">
                  <c:v>5.2448959940517637E-12</c:v>
                </c:pt>
                <c:pt idx="157">
                  <c:v>5.6005926356994511E-12</c:v>
                </c:pt>
                <c:pt idx="158">
                  <c:v>3.343756584911484E-12</c:v>
                </c:pt>
                <c:pt idx="159">
                  <c:v>2.2141513938859844E-12</c:v>
                </c:pt>
                <c:pt idx="160">
                  <c:v>1.1701397183413479E-12</c:v>
                </c:pt>
                <c:pt idx="161">
                  <c:v>7.4131316029100489E-13</c:v>
                </c:pt>
                <c:pt idx="162">
                  <c:v>5.0516953417403448E-13</c:v>
                </c:pt>
                <c:pt idx="163">
                  <c:v>4.689110839596907E-13</c:v>
                </c:pt>
                <c:pt idx="164">
                  <c:v>3.8466471501619966E-13</c:v>
                </c:pt>
                <c:pt idx="165">
                  <c:v>3.2121349545543675E-13</c:v>
                </c:pt>
                <c:pt idx="166">
                  <c:v>3.0583427817088739E-13</c:v>
                </c:pt>
                <c:pt idx="167">
                  <c:v>2.2300425795613798E-13</c:v>
                </c:pt>
                <c:pt idx="168">
                  <c:v>1.8439100558117556E-13</c:v>
                </c:pt>
                <c:pt idx="169">
                  <c:v>1.6242549961185284E-13</c:v>
                </c:pt>
                <c:pt idx="170">
                  <c:v>1.725871110555691E-13</c:v>
                </c:pt>
                <c:pt idx="171">
                  <c:v>1.4671116570627179E-13</c:v>
                </c:pt>
                <c:pt idx="172">
                  <c:v>1.1348529565609229E-13</c:v>
                </c:pt>
                <c:pt idx="173">
                  <c:v>1.3248973697099301E-13</c:v>
                </c:pt>
                <c:pt idx="174">
                  <c:v>5.8168752819759354E-14</c:v>
                </c:pt>
                <c:pt idx="175">
                  <c:v>9.833274991892511E-14</c:v>
                </c:pt>
                <c:pt idx="176">
                  <c:v>1.2887894130121454E-13</c:v>
                </c:pt>
                <c:pt idx="177">
                  <c:v>1.491739209905001E-13</c:v>
                </c:pt>
                <c:pt idx="178">
                  <c:v>1.2981175327586093E-13</c:v>
                </c:pt>
                <c:pt idx="179">
                  <c:v>7.1242330672154429E-14</c:v>
                </c:pt>
                <c:pt idx="180">
                  <c:v>3.5261770283094205E-14</c:v>
                </c:pt>
                <c:pt idx="181">
                  <c:v>2.4551226036441212E-14</c:v>
                </c:pt>
                <c:pt idx="182">
                  <c:v>2.1080707334934916E-14</c:v>
                </c:pt>
                <c:pt idx="183">
                  <c:v>2.0630718981353555E-14</c:v>
                </c:pt>
                <c:pt idx="184">
                  <c:v>2.0415387654208695E-14</c:v>
                </c:pt>
                <c:pt idx="185">
                  <c:v>2.6976652460995996E-14</c:v>
                </c:pt>
                <c:pt idx="186">
                  <c:v>2.7383643579311109E-14</c:v>
                </c:pt>
                <c:pt idx="187">
                  <c:v>3.1241269499231141E-14</c:v>
                </c:pt>
                <c:pt idx="188">
                  <c:v>4.2032779049064936E-14</c:v>
                </c:pt>
                <c:pt idx="189">
                  <c:v>4.8439699129737229E-14</c:v>
                </c:pt>
                <c:pt idx="190">
                  <c:v>5.1563840697918243E-14</c:v>
                </c:pt>
                <c:pt idx="191">
                  <c:v>3.6103733322673338E-14</c:v>
                </c:pt>
                <c:pt idx="192">
                  <c:v>5.2953621260054714E-14</c:v>
                </c:pt>
                <c:pt idx="193">
                  <c:v>5.5949933953078178E-14</c:v>
                </c:pt>
                <c:pt idx="194">
                  <c:v>6.5128402619323671E-14</c:v>
                </c:pt>
                <c:pt idx="195">
                  <c:v>1.3297593962557766E-13</c:v>
                </c:pt>
                <c:pt idx="196">
                  <c:v>1.2042134045238325E-13</c:v>
                </c:pt>
                <c:pt idx="197">
                  <c:v>1.2425025997503416E-13</c:v>
                </c:pt>
                <c:pt idx="198">
                  <c:v>1.4209066106336008E-13</c:v>
                </c:pt>
                <c:pt idx="199">
                  <c:v>1.4930303983121248E-13</c:v>
                </c:pt>
                <c:pt idx="200">
                  <c:v>1.651914276792695E-13</c:v>
                </c:pt>
                <c:pt idx="201">
                  <c:v>1.8279442318027349E-13</c:v>
                </c:pt>
                <c:pt idx="202">
                  <c:v>2.1244584830017219E-13</c:v>
                </c:pt>
                <c:pt idx="203">
                  <c:v>2.2923795985921057E-13</c:v>
                </c:pt>
                <c:pt idx="204">
                  <c:v>2.3298248521023275E-13</c:v>
                </c:pt>
                <c:pt idx="205">
                  <c:v>2.6358375300730859E-13</c:v>
                </c:pt>
                <c:pt idx="206">
                  <c:v>2.9837675037470174E-13</c:v>
                </c:pt>
                <c:pt idx="207">
                  <c:v>3.4000849665914259E-13</c:v>
                </c:pt>
                <c:pt idx="208">
                  <c:v>3.5447274644524587E-13</c:v>
                </c:pt>
                <c:pt idx="209">
                  <c:v>4.0211029911337205E-13</c:v>
                </c:pt>
                <c:pt idx="210">
                  <c:v>4.7905850415291037E-13</c:v>
                </c:pt>
                <c:pt idx="211">
                  <c:v>6.8027602624809421E-13</c:v>
                </c:pt>
                <c:pt idx="212">
                  <c:v>7.6919130390843225E-13</c:v>
                </c:pt>
                <c:pt idx="213">
                  <c:v>6.1852105794729412E-13</c:v>
                </c:pt>
                <c:pt idx="214">
                  <c:v>8.8121164244713043E-13</c:v>
                </c:pt>
                <c:pt idx="215">
                  <c:v>1.4549798188605334E-12</c:v>
                </c:pt>
                <c:pt idx="216">
                  <c:v>2.1766666293475808E-12</c:v>
                </c:pt>
                <c:pt idx="217">
                  <c:v>1.8232057717232959E-12</c:v>
                </c:pt>
                <c:pt idx="218">
                  <c:v>1.1282127754582537E-12</c:v>
                </c:pt>
                <c:pt idx="219">
                  <c:v>8.8117637762001736E-13</c:v>
                </c:pt>
                <c:pt idx="220">
                  <c:v>6.1264837993547025E-13</c:v>
                </c:pt>
                <c:pt idx="221">
                  <c:v>4.5203656133965023E-13</c:v>
                </c:pt>
                <c:pt idx="222">
                  <c:v>4.1580844423175908E-13</c:v>
                </c:pt>
                <c:pt idx="223">
                  <c:v>3.3458150088074559E-13</c:v>
                </c:pt>
                <c:pt idx="224">
                  <c:v>2.7255944648323253E-13</c:v>
                </c:pt>
                <c:pt idx="225">
                  <c:v>2.8053448234866961E-13</c:v>
                </c:pt>
                <c:pt idx="226">
                  <c:v>2.3637739186244191E-13</c:v>
                </c:pt>
                <c:pt idx="227">
                  <c:v>2.5411950851312006E-13</c:v>
                </c:pt>
                <c:pt idx="228">
                  <c:v>2.1573737344110442E-13</c:v>
                </c:pt>
                <c:pt idx="229">
                  <c:v>2.0739933024384378E-13</c:v>
                </c:pt>
                <c:pt idx="230">
                  <c:v>1.9460265402372804E-13</c:v>
                </c:pt>
                <c:pt idx="231">
                  <c:v>2.0531660979954461E-13</c:v>
                </c:pt>
                <c:pt idx="232">
                  <c:v>1.9786833676408312E-13</c:v>
                </c:pt>
                <c:pt idx="233">
                  <c:v>1.7216304203066209E-13</c:v>
                </c:pt>
                <c:pt idx="234">
                  <c:v>1.8689496662464541E-13</c:v>
                </c:pt>
                <c:pt idx="235">
                  <c:v>1.6782198008375111E-13</c:v>
                </c:pt>
                <c:pt idx="236">
                  <c:v>1.6684817054519038E-13</c:v>
                </c:pt>
                <c:pt idx="237">
                  <c:v>1.6441174598929565E-13</c:v>
                </c:pt>
                <c:pt idx="238">
                  <c:v>1.6260982511597808E-13</c:v>
                </c:pt>
                <c:pt idx="239">
                  <c:v>1.6507533729561548E-13</c:v>
                </c:pt>
                <c:pt idx="240">
                  <c:v>1.3990681171010119E-13</c:v>
                </c:pt>
                <c:pt idx="241">
                  <c:v>1.7157059479561414E-13</c:v>
                </c:pt>
                <c:pt idx="242">
                  <c:v>1.5424965013979764E-13</c:v>
                </c:pt>
                <c:pt idx="243">
                  <c:v>1.4130481610295943E-13</c:v>
                </c:pt>
                <c:pt idx="244">
                  <c:v>9.1557159536199451E-14</c:v>
                </c:pt>
                <c:pt idx="245">
                  <c:v>6.9638259597193289E-15</c:v>
                </c:pt>
                <c:pt idx="246">
                  <c:v>4.7978615853831342E-14</c:v>
                </c:pt>
                <c:pt idx="247">
                  <c:v>1.3080071122399193E-13</c:v>
                </c:pt>
                <c:pt idx="248">
                  <c:v>2.248848043816904E-13</c:v>
                </c:pt>
                <c:pt idx="249" formatCode="0.00E+00">
                  <c:v>1.6973396000000002E-13</c:v>
                </c:pt>
                <c:pt idx="250" formatCode="0.00E+00">
                  <c:v>2.4208711999999999E-13</c:v>
                </c:pt>
                <c:pt idx="251" formatCode="0.00E+00">
                  <c:v>2.5770096000000003E-13</c:v>
                </c:pt>
                <c:pt idx="252" formatCode="0.00E+00">
                  <c:v>2.1669164000000002E-13</c:v>
                </c:pt>
                <c:pt idx="253" formatCode="0.00E+00">
                  <c:v>1.8676592E-13</c:v>
                </c:pt>
                <c:pt idx="254" formatCode="0.00E+00">
                  <c:v>1.6924996000000002E-13</c:v>
                </c:pt>
                <c:pt idx="255" formatCode="0.00E+00">
                  <c:v>1.5947316000000001E-13</c:v>
                </c:pt>
                <c:pt idx="256" formatCode="0.00E+00">
                  <c:v>1.4930432000000001E-13</c:v>
                </c:pt>
                <c:pt idx="257" formatCode="0.00E+00">
                  <c:v>1.2059828000000002E-13</c:v>
                </c:pt>
                <c:pt idx="258" formatCode="0.00E+00">
                  <c:v>9.0662880000000001E-14</c:v>
                </c:pt>
                <c:pt idx="259" formatCode="0.00E+00">
                  <c:v>8.0334320000000014E-14</c:v>
                </c:pt>
                <c:pt idx="260" formatCode="0.00E+00">
                  <c:v>8.7187760000000005E-14</c:v>
                </c:pt>
                <c:pt idx="261" formatCode="0.00E+00">
                  <c:v>8.8755920000000007E-14</c:v>
                </c:pt>
                <c:pt idx="262" formatCode="0.00E+00">
                  <c:v>8.5730920000000003E-14</c:v>
                </c:pt>
                <c:pt idx="263" formatCode="0.00E+00">
                  <c:v>7.5915400000000014E-14</c:v>
                </c:pt>
                <c:pt idx="264" formatCode="0.00E+00">
                  <c:v>7.2111160000000013E-14</c:v>
                </c:pt>
                <c:pt idx="265" formatCode="0.00E+00">
                  <c:v>7.3074320000000003E-14</c:v>
                </c:pt>
                <c:pt idx="266" formatCode="0.00E+00">
                  <c:v>7.1520680000000011E-14</c:v>
                </c:pt>
                <c:pt idx="267" formatCode="0.00E+00">
                  <c:v>7.0257440000000002E-14</c:v>
                </c:pt>
                <c:pt idx="268" formatCode="0.00E+00">
                  <c:v>6.9463680000000008E-14</c:v>
                </c:pt>
                <c:pt idx="269" formatCode="0.00E+00">
                  <c:v>6.8669920000000001E-14</c:v>
                </c:pt>
                <c:pt idx="270" formatCode="0.00E+00">
                  <c:v>6.7832599999999999E-14</c:v>
                </c:pt>
                <c:pt idx="271" formatCode="0.00E+00">
                  <c:v>6.6975919999999998E-14</c:v>
                </c:pt>
                <c:pt idx="272" formatCode="0.00E+00">
                  <c:v>6.612892000000001E-14</c:v>
                </c:pt>
                <c:pt idx="273" formatCode="0.00E+00">
                  <c:v>6.5296440000000007E-14</c:v>
                </c:pt>
                <c:pt idx="274" formatCode="0.00E+00">
                  <c:v>6.4493000000000001E-14</c:v>
                </c:pt>
                <c:pt idx="275" formatCode="0.00E+00">
                  <c:v>6.3718600000000005E-14</c:v>
                </c:pt>
                <c:pt idx="276" formatCode="0.00E+00">
                  <c:v>6.2982920000000005E-14</c:v>
                </c:pt>
                <c:pt idx="277" formatCode="0.00E+00">
                  <c:v>6.2281120000000001E-14</c:v>
                </c:pt>
                <c:pt idx="278" formatCode="0.00E+00">
                  <c:v>6.1622880000000006E-14</c:v>
                </c:pt>
                <c:pt idx="279" formatCode="0.00E+00">
                  <c:v>6.1003360000000006E-14</c:v>
                </c:pt>
                <c:pt idx="280" formatCode="0.00E+00">
                  <c:v>6.0437080000000001E-14</c:v>
                </c:pt>
                <c:pt idx="281" formatCode="0.00E+00">
                  <c:v>5.9928880000000003E-14</c:v>
                </c:pt>
                <c:pt idx="282" formatCode="0.00E+00">
                  <c:v>5.949328000000001E-14</c:v>
                </c:pt>
                <c:pt idx="283" formatCode="0.00E+00">
                  <c:v>5.9139960000000008E-14</c:v>
                </c:pt>
                <c:pt idx="284" formatCode="0.00E+00">
                  <c:v>5.8776960000000008E-14</c:v>
                </c:pt>
                <c:pt idx="285" formatCode="0.00E+00">
                  <c:v>5.7760560000000011E-14</c:v>
                </c:pt>
                <c:pt idx="286" formatCode="0.00E+00">
                  <c:v>5.5553520000000004E-14</c:v>
                </c:pt>
                <c:pt idx="287" formatCode="0.00E+00">
                  <c:v>5.4527440000000002E-14</c:v>
                </c:pt>
                <c:pt idx="288" formatCode="0.00E+00">
                  <c:v>5.4241880000000006E-14</c:v>
                </c:pt>
                <c:pt idx="289" formatCode="0.00E+00">
                  <c:v>5.4009560000000005E-14</c:v>
                </c:pt>
                <c:pt idx="290" formatCode="0.00E+00">
                  <c:v>5.3762720000000005E-14</c:v>
                </c:pt>
                <c:pt idx="291" formatCode="0.00E+00">
                  <c:v>5.3665920000000009E-14</c:v>
                </c:pt>
                <c:pt idx="292" formatCode="0.00E+00">
                  <c:v>5.3999880000000006E-14</c:v>
                </c:pt>
                <c:pt idx="293" formatCode="0.00E+00">
                  <c:v>5.3743360000000001E-14</c:v>
                </c:pt>
                <c:pt idx="294" formatCode="0.00E+00">
                  <c:v>5.2697920000000007E-14</c:v>
                </c:pt>
                <c:pt idx="295" formatCode="0.00E+00">
                  <c:v>5.2078400000000008E-14</c:v>
                </c:pt>
                <c:pt idx="296" formatCode="0.00E+00">
                  <c:v>5.1725080000000006E-14</c:v>
                </c:pt>
                <c:pt idx="297" formatCode="0.00E+00">
                  <c:v>5.1173320000000006E-14</c:v>
                </c:pt>
                <c:pt idx="298" formatCode="0.00E+00">
                  <c:v>5.0360200000000001E-14</c:v>
                </c:pt>
                <c:pt idx="299" formatCode="0.00E+00">
                  <c:v>4.997300000000001E-14</c:v>
                </c:pt>
                <c:pt idx="300" formatCode="0.00E+00">
                  <c:v>4.97552E-14</c:v>
                </c:pt>
                <c:pt idx="301" formatCode="0.00E+00">
                  <c:v>4.9092119999999999E-14</c:v>
                </c:pt>
                <c:pt idx="302" formatCode="0.00E+00">
                  <c:v>4.8535520000000006E-14</c:v>
                </c:pt>
                <c:pt idx="303" formatCode="0.00E+00">
                  <c:v>4.8123152000000001E-14</c:v>
                </c:pt>
                <c:pt idx="304" formatCode="0.00E+00">
                  <c:v>4.7743696000000004E-14</c:v>
                </c:pt>
                <c:pt idx="305" formatCode="0.00E+00">
                  <c:v>4.7348751999999999E-14</c:v>
                </c:pt>
                <c:pt idx="306" formatCode="0.00E+00">
                  <c:v>4.6857007999999998E-14</c:v>
                </c:pt>
                <c:pt idx="307" formatCode="0.00E+00">
                  <c:v>4.6266044E-14</c:v>
                </c:pt>
                <c:pt idx="308" formatCode="0.00E+00">
                  <c:v>4.5561824000000003E-14</c:v>
                </c:pt>
                <c:pt idx="309" formatCode="0.00E+00">
                  <c:v>4.4700304000000003E-14</c:v>
                </c:pt>
                <c:pt idx="310" formatCode="0.00E+00">
                  <c:v>4.3613724000000001E-14</c:v>
                </c:pt>
                <c:pt idx="311" formatCode="0.00E+00">
                  <c:v>4.2315636E-14</c:v>
                </c:pt>
                <c:pt idx="312" formatCode="0.00E+00">
                  <c:v>4.0685040000000004E-14</c:v>
                </c:pt>
                <c:pt idx="313" formatCode="0.00E+00">
                  <c:v>3.8508976000000006E-14</c:v>
                </c:pt>
                <c:pt idx="314" formatCode="0.00E+00">
                  <c:v>3.5754532000000004E-14</c:v>
                </c:pt>
                <c:pt idx="315" formatCode="0.00E+00">
                  <c:v>3.5013528000000003E-14</c:v>
                </c:pt>
                <c:pt idx="316" formatCode="0.00E+00">
                  <c:v>4.5932084000000003E-14</c:v>
                </c:pt>
                <c:pt idx="317" formatCode="0.00E+00">
                  <c:v>6.9299120000000012E-14</c:v>
                </c:pt>
                <c:pt idx="318" formatCode="0.00E+00">
                  <c:v>7.9608320000000013E-14</c:v>
                </c:pt>
                <c:pt idx="319" formatCode="0.00E+00">
                  <c:v>7.7328680000000008E-14</c:v>
                </c:pt>
                <c:pt idx="320" formatCode="0.00E+00">
                  <c:v>7.3113039999999999E-14</c:v>
                </c:pt>
                <c:pt idx="321" formatCode="0.00E+00">
                  <c:v>6.9763760000000002E-14</c:v>
                </c:pt>
                <c:pt idx="322" formatCode="0.00E+00">
                  <c:v>6.72034E-14</c:v>
                </c:pt>
                <c:pt idx="323" formatCode="0.00E+00">
                  <c:v>6.4986680000000001E-14</c:v>
                </c:pt>
                <c:pt idx="324" formatCode="0.00E+00">
                  <c:v>6.3408839999999999E-14</c:v>
                </c:pt>
                <c:pt idx="325" formatCode="0.00E+00">
                  <c:v>6.2629600000000003E-14</c:v>
                </c:pt>
                <c:pt idx="326" formatCode="0.00E+00">
                  <c:v>6.3108760000000004E-14</c:v>
                </c:pt>
                <c:pt idx="327" formatCode="0.00E+00">
                  <c:v>6.7740640000000008E-14</c:v>
                </c:pt>
                <c:pt idx="328" formatCode="0.00E+00">
                  <c:v>7.9346960000000002E-14</c:v>
                </c:pt>
                <c:pt idx="329" formatCode="0.00E+00">
                  <c:v>8.3015680000000004E-14</c:v>
                </c:pt>
                <c:pt idx="330" formatCode="0.00E+00">
                  <c:v>6.7977800000000009E-14</c:v>
                </c:pt>
                <c:pt idx="331" formatCode="0.00E+00">
                  <c:v>5.3912760000000002E-14</c:v>
                </c:pt>
                <c:pt idx="332" formatCode="0.00E+00">
                  <c:v>5.1153960000000008E-14</c:v>
                </c:pt>
                <c:pt idx="333" formatCode="0.00E+00">
                  <c:v>5.1729919999999999E-14</c:v>
                </c:pt>
                <c:pt idx="334" formatCode="0.00E+00">
                  <c:v>5.230588000000001E-14</c:v>
                </c:pt>
                <c:pt idx="335" formatCode="0.00E+00">
                  <c:v>5.1691200000000003E-14</c:v>
                </c:pt>
                <c:pt idx="336" formatCode="0.00E+00">
                  <c:v>5.1628280000000004E-14</c:v>
                </c:pt>
                <c:pt idx="337" formatCode="0.00E+00">
                  <c:v>5.2552720000000003E-14</c:v>
                </c:pt>
                <c:pt idx="338" formatCode="0.00E+00">
                  <c:v>5.3361000000000002E-14</c:v>
                </c:pt>
                <c:pt idx="339" formatCode="0.00E+00">
                  <c:v>5.40628E-14</c:v>
                </c:pt>
                <c:pt idx="340" formatCode="0.00E+00">
                  <c:v>5.4435480000000006E-14</c:v>
                </c:pt>
                <c:pt idx="341" formatCode="0.00E+00">
                  <c:v>5.4561320000000005E-14</c:v>
                </c:pt>
                <c:pt idx="342" formatCode="0.00E+00">
                  <c:v>5.460972E-14</c:v>
                </c:pt>
                <c:pt idx="343" formatCode="0.00E+00">
                  <c:v>5.4474200000000002E-14</c:v>
                </c:pt>
                <c:pt idx="344" formatCode="0.00E+00">
                  <c:v>5.4048280000000001E-14</c:v>
                </c:pt>
                <c:pt idx="345" formatCode="0.00E+00">
                  <c:v>5.3356160000000009E-14</c:v>
                </c:pt>
                <c:pt idx="346" formatCode="0.00E+00">
                  <c:v>5.2446240000000008E-14</c:v>
                </c:pt>
                <c:pt idx="347" formatCode="0.00E+00">
                  <c:v>5.1647640000000002E-14</c:v>
                </c:pt>
                <c:pt idx="348" formatCode="0.00E+00">
                  <c:v>5.1623440000000004E-14</c:v>
                </c:pt>
                <c:pt idx="349" formatCode="0.00E+00">
                  <c:v>5.4203160000000004E-14</c:v>
                </c:pt>
                <c:pt idx="350" formatCode="0.00E+00">
                  <c:v>6.7043680000000004E-14</c:v>
                </c:pt>
                <c:pt idx="351" formatCode="0.00E+00">
                  <c:v>7.9385680000000011E-14</c:v>
                </c:pt>
                <c:pt idx="352" formatCode="0.00E+00">
                  <c:v>6.0345120000000011E-14</c:v>
                </c:pt>
                <c:pt idx="353" formatCode="0.00E+00">
                  <c:v>1.6211579999999999E-13</c:v>
                </c:pt>
                <c:pt idx="354" formatCode="0.00E+00">
                  <c:v>3.2921196000000002E-13</c:v>
                </c:pt>
                <c:pt idx="355" formatCode="0.00E+00">
                  <c:v>4.6459644000000004E-13</c:v>
                </c:pt>
                <c:pt idx="356" formatCode="0.00E+00">
                  <c:v>5.1129759999999998E-13</c:v>
                </c:pt>
                <c:pt idx="357" formatCode="0.00E+00">
                  <c:v>5.1541160000000004E-13</c:v>
                </c:pt>
                <c:pt idx="358" formatCode="0.00E+00">
                  <c:v>5.0718360000000002E-13</c:v>
                </c:pt>
                <c:pt idx="359" formatCode="0.00E+00">
                  <c:v>4.8112988000000006E-13</c:v>
                </c:pt>
                <c:pt idx="360" formatCode="0.00E+00">
                  <c:v>3.9632824000000005E-13</c:v>
                </c:pt>
                <c:pt idx="361" formatCode="0.00E+00">
                  <c:v>3.2083392000000001E-13</c:v>
                </c:pt>
                <c:pt idx="362" formatCode="0.00E+00">
                  <c:v>2.5360148000000004E-13</c:v>
                </c:pt>
                <c:pt idx="363" formatCode="0.00E+00">
                  <c:v>1.7854760000000001E-13</c:v>
                </c:pt>
                <c:pt idx="364" formatCode="0.00E+00">
                  <c:v>1.2905860000000001E-13</c:v>
                </c:pt>
                <c:pt idx="365" formatCode="0.00E+00">
                  <c:v>1.2121296000000002E-13</c:v>
                </c:pt>
                <c:pt idx="366" formatCode="0.00E+00">
                  <c:v>1.0471824000000001E-13</c:v>
                </c:pt>
                <c:pt idx="367" formatCode="0.00E+00">
                  <c:v>7.6588160000000008E-14</c:v>
                </c:pt>
                <c:pt idx="368" formatCode="0.00E+00">
                  <c:v>8.7545920000000006E-14</c:v>
                </c:pt>
                <c:pt idx="369" formatCode="0.00E+00">
                  <c:v>1.3406800000000001E-13</c:v>
                </c:pt>
                <c:pt idx="370" formatCode="0.00E+00">
                  <c:v>1.6819000000000004E-13</c:v>
                </c:pt>
                <c:pt idx="371" formatCode="0.00E+00">
                  <c:v>2.0322676000000001E-13</c:v>
                </c:pt>
                <c:pt idx="372" formatCode="0.00E+00">
                  <c:v>2.2363704E-13</c:v>
                </c:pt>
                <c:pt idx="373" formatCode="0.00E+00">
                  <c:v>2.0145532000000002E-13</c:v>
                </c:pt>
                <c:pt idx="374" formatCode="0.00E+00">
                  <c:v>1.7157316000000003E-13</c:v>
                </c:pt>
                <c:pt idx="375" formatCode="0.00E+00">
                  <c:v>1.5398460000000002E-13</c:v>
                </c:pt>
                <c:pt idx="376" formatCode="0.00E+00">
                  <c:v>1.5095476000000003E-13</c:v>
                </c:pt>
                <c:pt idx="377" formatCode="0.00E+00">
                  <c:v>1.8506224000000002E-13</c:v>
                </c:pt>
                <c:pt idx="378" formatCode="0.00E+00">
                  <c:v>2.6450116000000003E-13</c:v>
                </c:pt>
                <c:pt idx="379" formatCode="0.00E+00">
                  <c:v>3.2882476000000001E-13</c:v>
                </c:pt>
                <c:pt idx="380" formatCode="0.00E+00">
                  <c:v>3.3596376000000004E-13</c:v>
                </c:pt>
                <c:pt idx="381" formatCode="0.00E+00">
                  <c:v>2.6772944000000001E-13</c:v>
                </c:pt>
                <c:pt idx="382" formatCode="0.00E+00">
                  <c:v>1.7419160000000003E-13</c:v>
                </c:pt>
                <c:pt idx="383" formatCode="0.00E+00">
                  <c:v>1.0841600000000001E-13</c:v>
                </c:pt>
                <c:pt idx="384" formatCode="0.00E+00">
                  <c:v>6.8960320000000009E-14</c:v>
                </c:pt>
                <c:pt idx="385" formatCode="0.00E+00">
                  <c:v>4.4924880000000004E-14</c:v>
                </c:pt>
                <c:pt idx="386" formatCode="0.00E+00">
                  <c:v>2.9628543999999999E-14</c:v>
                </c:pt>
                <c:pt idx="387" formatCode="0.00E+00">
                  <c:v>1.9615551999999999E-14</c:v>
                </c:pt>
                <c:pt idx="388" formatCode="0.00E+00">
                  <c:v>1.3343396000000001E-14</c:v>
                </c:pt>
                <c:pt idx="389" formatCode="0.00E+00">
                  <c:v>9.9979880000000009E-15</c:v>
                </c:pt>
                <c:pt idx="390" formatCode="0.00E+00">
                  <c:v>8.741524000000001E-15</c:v>
                </c:pt>
                <c:pt idx="391" formatCode="0.00E+00">
                  <c:v>9.8900560000000003E-15</c:v>
                </c:pt>
                <c:pt idx="392" formatCode="0.00E+00">
                  <c:v>1.5213088000000002E-14</c:v>
                </c:pt>
                <c:pt idx="393" formatCode="0.00E+00">
                  <c:v>2.5311264000000001E-14</c:v>
                </c:pt>
                <c:pt idx="394" formatCode="0.00E+00">
                  <c:v>3.8021588000000003E-14</c:v>
                </c:pt>
                <c:pt idx="395" formatCode="0.00E+00">
                  <c:v>4.8153644000000008E-14</c:v>
                </c:pt>
                <c:pt idx="396" formatCode="0.00E+00">
                  <c:v>5.2252640000000003E-14</c:v>
                </c:pt>
                <c:pt idx="397" formatCode="0.00E+00">
                  <c:v>5.3394880000000005E-14</c:v>
                </c:pt>
                <c:pt idx="398" formatCode="0.00E+00">
                  <c:v>5.8960880000000001E-14</c:v>
                </c:pt>
                <c:pt idx="399" formatCode="0.00E+00">
                  <c:v>7.0857600000000003E-14</c:v>
                </c:pt>
                <c:pt idx="400" formatCode="0.00E+00">
                  <c:v>8.7855680000000012E-14</c:v>
                </c:pt>
                <c:pt idx="401" formatCode="0.00E+00">
                  <c:v>1.1101024000000002E-13</c:v>
                </c:pt>
                <c:pt idx="402" formatCode="0.00E+00">
                  <c:v>1.4083432E-13</c:v>
                </c:pt>
                <c:pt idx="403" formatCode="0.00E+00">
                  <c:v>1.7513540000000002E-13</c:v>
                </c:pt>
                <c:pt idx="404" formatCode="0.00E+00">
                  <c:v>2.1267444000000003E-13</c:v>
                </c:pt>
                <c:pt idx="405" formatCode="0.00E+00">
                  <c:v>2.5609892000000003E-13</c:v>
                </c:pt>
                <c:pt idx="406" formatCode="0.00E+00">
                  <c:v>3.2013695999999998E-13</c:v>
                </c:pt>
                <c:pt idx="407" formatCode="0.00E+00">
                  <c:v>4.1873260000000001E-13</c:v>
                </c:pt>
                <c:pt idx="408" formatCode="0.00E+00">
                  <c:v>5.5113080000000005E-13</c:v>
                </c:pt>
                <c:pt idx="409" formatCode="0.00E+00">
                  <c:v>7.2696800000000004E-13</c:v>
                </c:pt>
                <c:pt idx="410" formatCode="0.00E+00">
                  <c:v>9.7593760000000021E-13</c:v>
                </c:pt>
                <c:pt idx="411" formatCode="0.00E+00">
                  <c:v>1.3259664E-12</c:v>
                </c:pt>
                <c:pt idx="412" formatCode="0.00E+00">
                  <c:v>1.7481112000000002E-12</c:v>
                </c:pt>
                <c:pt idx="413" formatCode="0.00E+00">
                  <c:v>2.108788E-12</c:v>
                </c:pt>
                <c:pt idx="414" formatCode="0.00E+00">
                  <c:v>2.3080024E-12</c:v>
                </c:pt>
                <c:pt idx="415" formatCode="0.00E+00">
                  <c:v>2.2389840000000001E-12</c:v>
                </c:pt>
                <c:pt idx="416" formatCode="0.00E+00">
                  <c:v>2.0028888000000003E-12</c:v>
                </c:pt>
                <c:pt idx="417" formatCode="0.00E+00">
                  <c:v>1.7843144E-12</c:v>
                </c:pt>
                <c:pt idx="418" formatCode="0.00E+00">
                  <c:v>1.6263368000000001E-12</c:v>
                </c:pt>
                <c:pt idx="419" formatCode="0.00E+00">
                  <c:v>1.5104672000000003E-12</c:v>
                </c:pt>
                <c:pt idx="420" formatCode="0.00E+00">
                  <c:v>1.4215080000000001E-12</c:v>
                </c:pt>
                <c:pt idx="421" formatCode="0.00E+00">
                  <c:v>1.3837560000000001E-12</c:v>
                </c:pt>
                <c:pt idx="422" formatCode="0.00E+00">
                  <c:v>1.3909675999999999E-12</c:v>
                </c:pt>
                <c:pt idx="423" formatCode="0.00E+00">
                  <c:v>1.3280476000000002E-12</c:v>
                </c:pt>
                <c:pt idx="424" formatCode="0.00E+00">
                  <c:v>1.0960180000000001E-12</c:v>
                </c:pt>
                <c:pt idx="425" formatCode="0.00E+00">
                  <c:v>8.8949520000000005E-13</c:v>
                </c:pt>
                <c:pt idx="426" formatCode="0.00E+00">
                  <c:v>8.31996E-13</c:v>
                </c:pt>
                <c:pt idx="427" formatCode="0.00E+00">
                  <c:v>8.6205240000000002E-13</c:v>
                </c:pt>
                <c:pt idx="428" formatCode="0.00E+00">
                  <c:v>9.4205760000000016E-13</c:v>
                </c:pt>
                <c:pt idx="429" formatCode="0.00E+00">
                  <c:v>1.0680912E-12</c:v>
                </c:pt>
                <c:pt idx="430" formatCode="0.00E+00">
                  <c:v>1.2117424000000002E-12</c:v>
                </c:pt>
                <c:pt idx="431" formatCode="0.00E+00">
                  <c:v>1.3650252000000001E-12</c:v>
                </c:pt>
                <c:pt idx="432" formatCode="0.00E+00">
                  <c:v>1.5326828000000001E-12</c:v>
                </c:pt>
                <c:pt idx="433" formatCode="0.00E+00">
                  <c:v>1.6100744000000001E-12</c:v>
                </c:pt>
                <c:pt idx="434" formatCode="0.00E+00">
                  <c:v>1.4333176000000002E-12</c:v>
                </c:pt>
                <c:pt idx="435" formatCode="0.00E+00">
                  <c:v>1.1803792000000002E-12</c:v>
                </c:pt>
                <c:pt idx="436" formatCode="0.00E+00">
                  <c:v>1.0294196E-12</c:v>
                </c:pt>
                <c:pt idx="437" formatCode="0.00E+00">
                  <c:v>8.8644600000000014E-13</c:v>
                </c:pt>
                <c:pt idx="438" formatCode="0.00E+00">
                  <c:v>6.1308280000000005E-13</c:v>
                </c:pt>
                <c:pt idx="439" formatCode="0.00E+00">
                  <c:v>7.0930200000000016E-13</c:v>
                </c:pt>
                <c:pt idx="440" formatCode="0.00E+00">
                  <c:v>1.3824008000000001E-12</c:v>
                </c:pt>
                <c:pt idx="441" formatCode="0.00E+00">
                  <c:v>1.9856100000000001E-12</c:v>
                </c:pt>
                <c:pt idx="442" formatCode="0.00E+00">
                  <c:v>2.4037859999999999E-12</c:v>
                </c:pt>
                <c:pt idx="443" formatCode="0.00E+00">
                  <c:v>2.6756972000000004E-12</c:v>
                </c:pt>
                <c:pt idx="444" formatCode="0.00E+00">
                  <c:v>2.9270383999999999E-12</c:v>
                </c:pt>
                <c:pt idx="445" formatCode="0.00E+00">
                  <c:v>3.0815796000000001E-12</c:v>
                </c:pt>
                <c:pt idx="446" formatCode="0.00E+00">
                  <c:v>2.8393860000000002E-12</c:v>
                </c:pt>
                <c:pt idx="447" formatCode="0.00E+00">
                  <c:v>2.3481744000000002E-12</c:v>
                </c:pt>
                <c:pt idx="448" formatCode="0.00E+00">
                  <c:v>1.9202700000000003E-12</c:v>
                </c:pt>
                <c:pt idx="449" formatCode="0.00E+00">
                  <c:v>1.7032928000000001E-12</c:v>
                </c:pt>
                <c:pt idx="450" formatCode="0.00E+00">
                  <c:v>1.6985496E-12</c:v>
                </c:pt>
                <c:pt idx="451" formatCode="0.00E+00">
                  <c:v>1.8908912000000001E-12</c:v>
                </c:pt>
                <c:pt idx="452" formatCode="0.00E+00">
                  <c:v>1.9809152000000001E-12</c:v>
                </c:pt>
                <c:pt idx="453" formatCode="0.00E+00">
                  <c:v>1.8151936000000001E-12</c:v>
                </c:pt>
                <c:pt idx="454" formatCode="0.00E+00">
                  <c:v>1.6695096000000002E-12</c:v>
                </c:pt>
                <c:pt idx="455" formatCode="0.00E+00">
                  <c:v>1.878646E-12</c:v>
                </c:pt>
                <c:pt idx="456" formatCode="0.00E+00">
                  <c:v>2.2187528E-12</c:v>
                </c:pt>
                <c:pt idx="457" formatCode="0.00E+00">
                  <c:v>2.4281796E-12</c:v>
                </c:pt>
                <c:pt idx="458" formatCode="0.00E+00">
                  <c:v>2.5148639999999999E-12</c:v>
                </c:pt>
                <c:pt idx="459" formatCode="0.00E+00">
                  <c:v>2.6274424000000001E-12</c:v>
                </c:pt>
                <c:pt idx="460" formatCode="0.00E+00">
                  <c:v>2.8847368000000003E-12</c:v>
                </c:pt>
                <c:pt idx="461" formatCode="0.00E+00">
                  <c:v>3.1213644000000001E-12</c:v>
                </c:pt>
                <c:pt idx="462" formatCode="0.00E+00">
                  <c:v>3.1633756000000001E-12</c:v>
                </c:pt>
                <c:pt idx="463" formatCode="0.00E+00">
                  <c:v>3.1087804000000006E-12</c:v>
                </c:pt>
                <c:pt idx="464" formatCode="0.00E+00">
                  <c:v>3.1457096000000001E-12</c:v>
                </c:pt>
                <c:pt idx="465" formatCode="0.00E+00">
                  <c:v>3.3370348000000003E-12</c:v>
                </c:pt>
                <c:pt idx="466" formatCode="0.00E+00">
                  <c:v>3.5076448000000005E-12</c:v>
                </c:pt>
                <c:pt idx="467" formatCode="0.00E+00">
                  <c:v>3.4329152000000003E-12</c:v>
                </c:pt>
                <c:pt idx="468" formatCode="0.00E+00">
                  <c:v>3.0123192000000006E-12</c:v>
                </c:pt>
                <c:pt idx="469" formatCode="0.00E+00">
                  <c:v>2.2931436000000001E-12</c:v>
                </c:pt>
                <c:pt idx="470" formatCode="0.00E+00">
                  <c:v>1.4876224000000003E-12</c:v>
                </c:pt>
                <c:pt idx="471" formatCode="0.00E+00">
                  <c:v>9.2293960000000008E-13</c:v>
                </c:pt>
                <c:pt idx="472" formatCode="0.00E+00">
                  <c:v>6.3099080000000008E-13</c:v>
                </c:pt>
                <c:pt idx="473" formatCode="0.00E+00">
                  <c:v>4.8234955999999999E-13</c:v>
                </c:pt>
                <c:pt idx="474" formatCode="0.00E+00">
                  <c:v>3.8600452000000007E-13</c:v>
                </c:pt>
                <c:pt idx="475" formatCode="0.00E+00">
                  <c:v>2.9387512000000003E-13</c:v>
                </c:pt>
                <c:pt idx="476" formatCode="0.00E+00">
                  <c:v>2.1041416000000002E-13</c:v>
                </c:pt>
                <c:pt idx="477" formatCode="0.00E+00">
                  <c:v>1.4675848000000002E-13</c:v>
                </c:pt>
                <c:pt idx="478" formatCode="0.00E+00">
                  <c:v>1.0394868000000001E-13</c:v>
                </c:pt>
                <c:pt idx="479" formatCode="0.00E+00">
                  <c:v>8.0416600000000019E-14</c:v>
                </c:pt>
                <c:pt idx="480" formatCode="0.00E+00">
                  <c:v>7.3524440000000007E-14</c:v>
                </c:pt>
                <c:pt idx="481" formatCode="0.00E+00">
                  <c:v>7.8340240000000005E-14</c:v>
                </c:pt>
                <c:pt idx="482" formatCode="0.00E+00">
                  <c:v>8.824288000000001E-14</c:v>
                </c:pt>
                <c:pt idx="483" formatCode="0.00E+00">
                  <c:v>9.8992520000000003E-14</c:v>
                </c:pt>
                <c:pt idx="484" formatCode="0.00E+00">
                  <c:v>1.0967924000000002E-13</c:v>
                </c:pt>
                <c:pt idx="485" formatCode="0.00E+00">
                  <c:v>1.1877844E-13</c:v>
                </c:pt>
                <c:pt idx="486" formatCode="0.00E+00">
                  <c:v>1.2491556E-13</c:v>
                </c:pt>
                <c:pt idx="487" formatCode="0.00E+00">
                  <c:v>1.2746140000000002E-13</c:v>
                </c:pt>
                <c:pt idx="488" formatCode="0.00E+00">
                  <c:v>1.2838584000000001E-13</c:v>
                </c:pt>
                <c:pt idx="489" formatCode="0.00E+00">
                  <c:v>1.4280420000000001E-13</c:v>
                </c:pt>
                <c:pt idx="490" formatCode="0.00E+00">
                  <c:v>1.7784580000000002E-13</c:v>
                </c:pt>
                <c:pt idx="491" formatCode="0.00E+00">
                  <c:v>2.0116008000000003E-13</c:v>
                </c:pt>
                <c:pt idx="492" formatCode="0.00E+00">
                  <c:v>1.8797592E-13</c:v>
                </c:pt>
                <c:pt idx="493" formatCode="0.00E+00">
                  <c:v>1.4781844E-13</c:v>
                </c:pt>
                <c:pt idx="494" formatCode="0.00E+00">
                  <c:v>1.1522104E-13</c:v>
                </c:pt>
                <c:pt idx="495" formatCode="0.00E+00">
                  <c:v>1.2141140000000001E-13</c:v>
                </c:pt>
                <c:pt idx="496" formatCode="0.00E+00">
                  <c:v>1.6718812E-13</c:v>
                </c:pt>
                <c:pt idx="497" formatCode="0.00E+00">
                  <c:v>2.4092068000000003E-13</c:v>
                </c:pt>
                <c:pt idx="498" formatCode="0.00E+00">
                  <c:v>3.3828696000000001E-13</c:v>
                </c:pt>
                <c:pt idx="499" formatCode="0.00E+00">
                  <c:v>4.5038620000000004E-13</c:v>
                </c:pt>
              </c:numCache>
            </c:numRef>
          </c:yVal>
          <c:smooth val="1"/>
          <c:extLst>
            <c:ext xmlns:c16="http://schemas.microsoft.com/office/drawing/2014/chart" uri="{C3380CC4-5D6E-409C-BE32-E72D297353CC}">
              <c16:uniqueId val="{00000002-0A92-41A9-A530-861A2117E4FE}"/>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Amplitude (m</a:t>
                </a:r>
                <a:r>
                  <a:rPr lang="fr-FR" sz="1000" b="0" i="0" u="none" strike="noStrike" baseline="0"/>
                  <a:t>/√Hz</a:t>
                </a:r>
                <a:r>
                  <a:rPr lang="fr-FR"/>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1" i="0" cap="small" baseline="0">
                <a:effectLst/>
              </a:rPr>
              <a:t>ASD du déplacement induit par le sol (Dir. X) sur le Baffle Inf.</a:t>
            </a:r>
            <a:endParaRPr lang="fr-FR" sz="1400" cap="small" baseline="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smoothMarker"/>
        <c:varyColors val="0"/>
        <c:ser>
          <c:idx val="3"/>
          <c:order val="0"/>
          <c:tx>
            <c:v>Lower Baffle - X Response</c:v>
          </c:tx>
          <c:spPr>
            <a:ln w="12700" cap="rnd">
              <a:solidFill>
                <a:schemeClr val="accent2">
                  <a:lumMod val="75000"/>
                </a:schemeClr>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ASD'!$E$3:$E$502</c:f>
              <c:numCache>
                <c:formatCode>General</c:formatCode>
                <c:ptCount val="500"/>
                <c:pt idx="0">
                  <c:v>6.9677684776655536E-8</c:v>
                </c:pt>
                <c:pt idx="1">
                  <c:v>5.7881549009486498E-8</c:v>
                </c:pt>
                <c:pt idx="2">
                  <c:v>6.4244766733409819E-8</c:v>
                </c:pt>
                <c:pt idx="3">
                  <c:v>5.779211861358764E-8</c:v>
                </c:pt>
                <c:pt idx="4">
                  <c:v>6.3352081181905897E-8</c:v>
                </c:pt>
                <c:pt idx="5">
                  <c:v>5.169207855019611E-8</c:v>
                </c:pt>
                <c:pt idx="6">
                  <c:v>4.8170818324880099E-8</c:v>
                </c:pt>
                <c:pt idx="7">
                  <c:v>4.6653635145497015E-8</c:v>
                </c:pt>
                <c:pt idx="8">
                  <c:v>4.8287183939991984E-8</c:v>
                </c:pt>
                <c:pt idx="9">
                  <c:v>4.2304770544306184E-8</c:v>
                </c:pt>
                <c:pt idx="10">
                  <c:v>4.009313187880809E-8</c:v>
                </c:pt>
                <c:pt idx="11">
                  <c:v>3.8712464884843133E-8</c:v>
                </c:pt>
                <c:pt idx="12">
                  <c:v>3.8303694333434889E-8</c:v>
                </c:pt>
                <c:pt idx="13">
                  <c:v>3.5227224357908134E-8</c:v>
                </c:pt>
                <c:pt idx="14">
                  <c:v>2.9504148755323385E-8</c:v>
                </c:pt>
                <c:pt idx="15">
                  <c:v>2.496086975603442E-8</c:v>
                </c:pt>
                <c:pt idx="16">
                  <c:v>2.2323113035981454E-8</c:v>
                </c:pt>
                <c:pt idx="17">
                  <c:v>2.2209785854514405E-8</c:v>
                </c:pt>
                <c:pt idx="18">
                  <c:v>2.5301450953397168E-8</c:v>
                </c:pt>
                <c:pt idx="19">
                  <c:v>3.393711162712139E-8</c:v>
                </c:pt>
                <c:pt idx="20">
                  <c:v>6.9701703967309585E-9</c:v>
                </c:pt>
                <c:pt idx="21">
                  <c:v>7.5192816076491871E-9</c:v>
                </c:pt>
                <c:pt idx="22">
                  <c:v>6.1125024763359179E-9</c:v>
                </c:pt>
                <c:pt idx="23">
                  <c:v>4.4371761245284225E-9</c:v>
                </c:pt>
                <c:pt idx="24">
                  <c:v>2.9277573004672237E-9</c:v>
                </c:pt>
                <c:pt idx="25">
                  <c:v>1.9440807199126217E-9</c:v>
                </c:pt>
                <c:pt idx="26">
                  <c:v>1.1987724232862184E-9</c:v>
                </c:pt>
                <c:pt idx="27">
                  <c:v>7.3315774413112934E-10</c:v>
                </c:pt>
                <c:pt idx="28">
                  <c:v>4.7203510916400401E-10</c:v>
                </c:pt>
                <c:pt idx="29">
                  <c:v>2.9131976990943793E-10</c:v>
                </c:pt>
                <c:pt idx="30">
                  <c:v>2.0844345935548735E-10</c:v>
                </c:pt>
                <c:pt idx="31">
                  <c:v>2.2056536236371648E-10</c:v>
                </c:pt>
                <c:pt idx="32">
                  <c:v>2.5225544801634196E-10</c:v>
                </c:pt>
                <c:pt idx="33">
                  <c:v>2.6649657169144738E-10</c:v>
                </c:pt>
                <c:pt idx="34">
                  <c:v>2.7919731723645051E-10</c:v>
                </c:pt>
                <c:pt idx="35">
                  <c:v>2.8856382908184227E-10</c:v>
                </c:pt>
                <c:pt idx="36">
                  <c:v>3.4465678863303466E-10</c:v>
                </c:pt>
                <c:pt idx="37">
                  <c:v>4.2581833737257181E-10</c:v>
                </c:pt>
                <c:pt idx="38">
                  <c:v>5.838593655955368E-10</c:v>
                </c:pt>
                <c:pt idx="39">
                  <c:v>3.2252540805307383E-10</c:v>
                </c:pt>
                <c:pt idx="40">
                  <c:v>5.5940851822704926E-10</c:v>
                </c:pt>
                <c:pt idx="41">
                  <c:v>7.9911727299898846E-10</c:v>
                </c:pt>
                <c:pt idx="42">
                  <c:v>1.3937097151248991E-9</c:v>
                </c:pt>
                <c:pt idx="43">
                  <c:v>4.4342492352975059E-9</c:v>
                </c:pt>
                <c:pt idx="44">
                  <c:v>3.1983224414017724E-9</c:v>
                </c:pt>
                <c:pt idx="45">
                  <c:v>1.2428327251648986E-9</c:v>
                </c:pt>
                <c:pt idx="46">
                  <c:v>2.8326408512700081E-9</c:v>
                </c:pt>
                <c:pt idx="47">
                  <c:v>2.264311285874319E-9</c:v>
                </c:pt>
                <c:pt idx="48">
                  <c:v>2.6878442823038942E-9</c:v>
                </c:pt>
                <c:pt idx="49">
                  <c:v>8.1283670839762026E-9</c:v>
                </c:pt>
                <c:pt idx="50">
                  <c:v>1.7508366345516014E-9</c:v>
                </c:pt>
                <c:pt idx="51">
                  <c:v>7.964112008767638E-10</c:v>
                </c:pt>
                <c:pt idx="52">
                  <c:v>3.8882580725603996E-10</c:v>
                </c:pt>
                <c:pt idx="53">
                  <c:v>2.3335819573462916E-10</c:v>
                </c:pt>
                <c:pt idx="54">
                  <c:v>1.8210902868358985E-10</c:v>
                </c:pt>
                <c:pt idx="55">
                  <c:v>1.1580411400178951E-10</c:v>
                </c:pt>
                <c:pt idx="56">
                  <c:v>9.7798857999597901E-11</c:v>
                </c:pt>
                <c:pt idx="57">
                  <c:v>7.2788576576522831E-11</c:v>
                </c:pt>
                <c:pt idx="58">
                  <c:v>5.6892783789415547E-11</c:v>
                </c:pt>
                <c:pt idx="59">
                  <c:v>4.2398405022657182E-11</c:v>
                </c:pt>
                <c:pt idx="60">
                  <c:v>3.7412793390671438E-11</c:v>
                </c:pt>
                <c:pt idx="61">
                  <c:v>2.9662656040384792E-11</c:v>
                </c:pt>
                <c:pt idx="62">
                  <c:v>2.6024649837250021E-11</c:v>
                </c:pt>
                <c:pt idx="63">
                  <c:v>2.1434967995123366E-11</c:v>
                </c:pt>
                <c:pt idx="64">
                  <c:v>1.7328842717635236E-11</c:v>
                </c:pt>
                <c:pt idx="65">
                  <c:v>1.5309771743694508E-11</c:v>
                </c:pt>
                <c:pt idx="66">
                  <c:v>1.3375055417473874E-11</c:v>
                </c:pt>
                <c:pt idx="67">
                  <c:v>1.1119259958253113E-11</c:v>
                </c:pt>
                <c:pt idx="68">
                  <c:v>1.1626303677221021E-11</c:v>
                </c:pt>
                <c:pt idx="69">
                  <c:v>8.879811600564493E-12</c:v>
                </c:pt>
                <c:pt idx="70">
                  <c:v>7.5955656957812392E-12</c:v>
                </c:pt>
                <c:pt idx="71">
                  <c:v>6.3140013419867871E-12</c:v>
                </c:pt>
                <c:pt idx="72">
                  <c:v>4.9177083119318149E-12</c:v>
                </c:pt>
                <c:pt idx="73">
                  <c:v>5.3081236306285124E-12</c:v>
                </c:pt>
                <c:pt idx="74">
                  <c:v>5.03086767145681E-12</c:v>
                </c:pt>
                <c:pt idx="75">
                  <c:v>4.2100600797703449E-12</c:v>
                </c:pt>
                <c:pt idx="76">
                  <c:v>3.5424452391593035E-12</c:v>
                </c:pt>
                <c:pt idx="77">
                  <c:v>3.0533129304789048E-12</c:v>
                </c:pt>
                <c:pt idx="78">
                  <c:v>2.7646746979276969E-12</c:v>
                </c:pt>
                <c:pt idx="79">
                  <c:v>2.0807592270147741E-12</c:v>
                </c:pt>
                <c:pt idx="80">
                  <c:v>2.036879457140867E-12</c:v>
                </c:pt>
                <c:pt idx="81">
                  <c:v>1.8547551698379524E-12</c:v>
                </c:pt>
                <c:pt idx="82">
                  <c:v>1.6908104309413344E-12</c:v>
                </c:pt>
                <c:pt idx="83">
                  <c:v>1.3904596985178258E-12</c:v>
                </c:pt>
                <c:pt idx="84">
                  <c:v>1.3202602486745905E-12</c:v>
                </c:pt>
                <c:pt idx="85">
                  <c:v>1.2113494955398288E-12</c:v>
                </c:pt>
                <c:pt idx="86">
                  <c:v>9.0266595536164459E-13</c:v>
                </c:pt>
                <c:pt idx="87">
                  <c:v>8.2973279549822395E-13</c:v>
                </c:pt>
                <c:pt idx="88">
                  <c:v>7.0592308415310097E-13</c:v>
                </c:pt>
                <c:pt idx="89">
                  <c:v>6.5304618789547488E-13</c:v>
                </c:pt>
                <c:pt idx="90">
                  <c:v>6.0711704919951652E-13</c:v>
                </c:pt>
                <c:pt idx="91">
                  <c:v>5.5797114668913442E-13</c:v>
                </c:pt>
                <c:pt idx="92">
                  <c:v>5.0677853397468735E-13</c:v>
                </c:pt>
                <c:pt idx="93">
                  <c:v>4.3844796100297611E-13</c:v>
                </c:pt>
                <c:pt idx="94">
                  <c:v>4.2060362525833169E-13</c:v>
                </c:pt>
                <c:pt idx="95">
                  <c:v>4.1189491145008039E-13</c:v>
                </c:pt>
                <c:pt idx="96">
                  <c:v>3.4961353795759217E-13</c:v>
                </c:pt>
                <c:pt idx="97">
                  <c:v>3.1644359660711371E-13</c:v>
                </c:pt>
                <c:pt idx="98">
                  <c:v>3.071167022395155E-13</c:v>
                </c:pt>
                <c:pt idx="99">
                  <c:v>2.8895396686171172E-13</c:v>
                </c:pt>
                <c:pt idx="100">
                  <c:v>2.6540318046262991E-13</c:v>
                </c:pt>
                <c:pt idx="101">
                  <c:v>2.4002987480649095E-13</c:v>
                </c:pt>
                <c:pt idx="102">
                  <c:v>2.4982917437487227E-13</c:v>
                </c:pt>
                <c:pt idx="103">
                  <c:v>2.3533056795398062E-13</c:v>
                </c:pt>
                <c:pt idx="104">
                  <c:v>2.1615630717270715E-13</c:v>
                </c:pt>
                <c:pt idx="105">
                  <c:v>2.0917901252696948E-13</c:v>
                </c:pt>
                <c:pt idx="106">
                  <c:v>2.0276852807914859E-13</c:v>
                </c:pt>
                <c:pt idx="107">
                  <c:v>1.8731072618982108E-13</c:v>
                </c:pt>
                <c:pt idx="108">
                  <c:v>1.6456421358401064E-13</c:v>
                </c:pt>
                <c:pt idx="109">
                  <c:v>1.7219611299915901E-13</c:v>
                </c:pt>
                <c:pt idx="110">
                  <c:v>1.4981531887882193E-13</c:v>
                </c:pt>
                <c:pt idx="111">
                  <c:v>1.6032969496538152E-13</c:v>
                </c:pt>
                <c:pt idx="112">
                  <c:v>2.1959546061050998E-13</c:v>
                </c:pt>
                <c:pt idx="113">
                  <c:v>1.8672366777350206E-13</c:v>
                </c:pt>
                <c:pt idx="114">
                  <c:v>1.7439912037809298E-13</c:v>
                </c:pt>
                <c:pt idx="115">
                  <c:v>1.946593034505319E-13</c:v>
                </c:pt>
                <c:pt idx="116">
                  <c:v>1.5348137163315931E-13</c:v>
                </c:pt>
                <c:pt idx="117">
                  <c:v>1.5526471572858189E-13</c:v>
                </c:pt>
                <c:pt idx="118">
                  <c:v>1.5422507528535495E-13</c:v>
                </c:pt>
                <c:pt idx="119">
                  <c:v>1.4261570996908832E-13</c:v>
                </c:pt>
                <c:pt idx="120">
                  <c:v>1.4055047403611278E-13</c:v>
                </c:pt>
                <c:pt idx="121">
                  <c:v>1.3832127780388099E-13</c:v>
                </c:pt>
                <c:pt idx="122">
                  <c:v>1.3707781262074535E-13</c:v>
                </c:pt>
                <c:pt idx="123">
                  <c:v>1.2155318556954975E-13</c:v>
                </c:pt>
                <c:pt idx="124">
                  <c:v>1.3303201612659421E-13</c:v>
                </c:pt>
                <c:pt idx="125">
                  <c:v>1.2093388737332877E-13</c:v>
                </c:pt>
                <c:pt idx="126">
                  <c:v>1.2749367147879886E-13</c:v>
                </c:pt>
                <c:pt idx="127">
                  <c:v>1.3823982671615264E-13</c:v>
                </c:pt>
                <c:pt idx="128">
                  <c:v>1.3346132848945253E-13</c:v>
                </c:pt>
                <c:pt idx="129">
                  <c:v>1.3250399473999711E-13</c:v>
                </c:pt>
                <c:pt idx="130">
                  <c:v>1.1795320369972778E-13</c:v>
                </c:pt>
                <c:pt idx="131">
                  <c:v>1.1692605488338884E-13</c:v>
                </c:pt>
                <c:pt idx="132">
                  <c:v>1.2083363227758191E-13</c:v>
                </c:pt>
                <c:pt idx="133">
                  <c:v>1.1933112623935771E-13</c:v>
                </c:pt>
                <c:pt idx="134">
                  <c:v>1.2009681268687319E-13</c:v>
                </c:pt>
                <c:pt idx="135">
                  <c:v>1.2051787877276321E-13</c:v>
                </c:pt>
                <c:pt idx="136">
                  <c:v>1.2370819665664303E-13</c:v>
                </c:pt>
                <c:pt idx="137">
                  <c:v>1.4207797704055262E-13</c:v>
                </c:pt>
                <c:pt idx="138">
                  <c:v>1.4457264557064424E-13</c:v>
                </c:pt>
                <c:pt idx="139">
                  <c:v>1.400813363366811E-13</c:v>
                </c:pt>
                <c:pt idx="140">
                  <c:v>1.3692015531911409E-13</c:v>
                </c:pt>
                <c:pt idx="141">
                  <c:v>1.337996000301988E-13</c:v>
                </c:pt>
                <c:pt idx="142">
                  <c:v>1.345916997993952E-13</c:v>
                </c:pt>
                <c:pt idx="143">
                  <c:v>1.2422221849362903E-13</c:v>
                </c:pt>
                <c:pt idx="144">
                  <c:v>1.3324426009308656E-13</c:v>
                </c:pt>
                <c:pt idx="145">
                  <c:v>1.3965669125393387E-13</c:v>
                </c:pt>
                <c:pt idx="146">
                  <c:v>1.4498772073223337E-13</c:v>
                </c:pt>
                <c:pt idx="147">
                  <c:v>1.3342680761758673E-13</c:v>
                </c:pt>
                <c:pt idx="148">
                  <c:v>1.5384849325492184E-13</c:v>
                </c:pt>
                <c:pt idx="149">
                  <c:v>1.5409709988811157E-13</c:v>
                </c:pt>
                <c:pt idx="150">
                  <c:v>1.6782631410879538E-13</c:v>
                </c:pt>
                <c:pt idx="151">
                  <c:v>1.5893230851623598E-13</c:v>
                </c:pt>
                <c:pt idx="152">
                  <c:v>1.2948930240688461E-13</c:v>
                </c:pt>
                <c:pt idx="153">
                  <c:v>1.4032849262774581E-13</c:v>
                </c:pt>
                <c:pt idx="154">
                  <c:v>1.6616237265233995E-13</c:v>
                </c:pt>
                <c:pt idx="155">
                  <c:v>1.6282723240915917E-13</c:v>
                </c:pt>
                <c:pt idx="156">
                  <c:v>2.099698709347513E-13</c:v>
                </c:pt>
                <c:pt idx="157">
                  <c:v>3.1176990393798691E-13</c:v>
                </c:pt>
                <c:pt idx="158">
                  <c:v>3.6134552829106652E-13</c:v>
                </c:pt>
                <c:pt idx="159">
                  <c:v>2.7180714015082946E-13</c:v>
                </c:pt>
                <c:pt idx="160">
                  <c:v>2.6594206574563075E-13</c:v>
                </c:pt>
                <c:pt idx="161">
                  <c:v>2.7701588088743202E-13</c:v>
                </c:pt>
                <c:pt idx="162">
                  <c:v>2.6165037145797699E-13</c:v>
                </c:pt>
                <c:pt idx="163">
                  <c:v>3.0320479764479668E-13</c:v>
                </c:pt>
                <c:pt idx="164">
                  <c:v>2.9497132625514915E-13</c:v>
                </c:pt>
                <c:pt idx="165">
                  <c:v>4.1879523070284741E-13</c:v>
                </c:pt>
                <c:pt idx="166">
                  <c:v>5.4550871170800186E-13</c:v>
                </c:pt>
                <c:pt idx="167">
                  <c:v>6.3956397572843393E-13</c:v>
                </c:pt>
                <c:pt idx="168">
                  <c:v>7.2899305108177316E-13</c:v>
                </c:pt>
                <c:pt idx="169">
                  <c:v>7.4745260268810505E-13</c:v>
                </c:pt>
                <c:pt idx="170">
                  <c:v>9.6533828584522481E-13</c:v>
                </c:pt>
                <c:pt idx="171">
                  <c:v>1.0462684600623679E-12</c:v>
                </c:pt>
                <c:pt idx="172">
                  <c:v>1.1426632871348535E-12</c:v>
                </c:pt>
                <c:pt idx="173">
                  <c:v>2.0363431991297822E-12</c:v>
                </c:pt>
                <c:pt idx="174">
                  <c:v>2.0376326683767313E-12</c:v>
                </c:pt>
                <c:pt idx="175">
                  <c:v>1.4013928762391378E-12</c:v>
                </c:pt>
                <c:pt idx="176">
                  <c:v>2.751256171179598E-12</c:v>
                </c:pt>
                <c:pt idx="177">
                  <c:v>3.200763066688097E-12</c:v>
                </c:pt>
                <c:pt idx="178">
                  <c:v>1.438725667873383E-12</c:v>
                </c:pt>
                <c:pt idx="179">
                  <c:v>9.1552566237484789E-13</c:v>
                </c:pt>
                <c:pt idx="180">
                  <c:v>6.7964326163545226E-13</c:v>
                </c:pt>
                <c:pt idx="181">
                  <c:v>5.8085626196085805E-13</c:v>
                </c:pt>
                <c:pt idx="182">
                  <c:v>4.954946242339642E-13</c:v>
                </c:pt>
                <c:pt idx="183">
                  <c:v>4.5667596047307915E-13</c:v>
                </c:pt>
                <c:pt idx="184">
                  <c:v>3.8371947175393886E-13</c:v>
                </c:pt>
                <c:pt idx="185">
                  <c:v>4.0170473751963464E-13</c:v>
                </c:pt>
                <c:pt idx="186">
                  <c:v>3.216838495172201E-13</c:v>
                </c:pt>
                <c:pt idx="187">
                  <c:v>2.8528145858189627E-13</c:v>
                </c:pt>
                <c:pt idx="188">
                  <c:v>2.9812847462294074E-13</c:v>
                </c:pt>
                <c:pt idx="189">
                  <c:v>2.7140352281766202E-13</c:v>
                </c:pt>
                <c:pt idx="190">
                  <c:v>3.0498568291182491E-13</c:v>
                </c:pt>
                <c:pt idx="191">
                  <c:v>2.7205310421079639E-13</c:v>
                </c:pt>
                <c:pt idx="192">
                  <c:v>2.4895423356077855E-13</c:v>
                </c:pt>
                <c:pt idx="193">
                  <c:v>2.2821434895539724E-13</c:v>
                </c:pt>
                <c:pt idx="194">
                  <c:v>2.1050303166466717E-13</c:v>
                </c:pt>
                <c:pt idx="195">
                  <c:v>2.3433596096864714E-13</c:v>
                </c:pt>
                <c:pt idx="196">
                  <c:v>2.1170643707510707E-13</c:v>
                </c:pt>
                <c:pt idx="197">
                  <c:v>2.0779438275201453E-13</c:v>
                </c:pt>
                <c:pt idx="198">
                  <c:v>2.0966726291085039E-13</c:v>
                </c:pt>
                <c:pt idx="199">
                  <c:v>1.9336256585324037E-13</c:v>
                </c:pt>
                <c:pt idx="200">
                  <c:v>1.8756885445215429E-13</c:v>
                </c:pt>
                <c:pt idx="201">
                  <c:v>1.8100608603085058E-13</c:v>
                </c:pt>
                <c:pt idx="202">
                  <c:v>1.8377596574617413E-13</c:v>
                </c:pt>
                <c:pt idx="203">
                  <c:v>1.7287489837724648E-13</c:v>
                </c:pt>
                <c:pt idx="204">
                  <c:v>1.5253263951461501E-13</c:v>
                </c:pt>
                <c:pt idx="205">
                  <c:v>1.4904018007083674E-13</c:v>
                </c:pt>
                <c:pt idx="206">
                  <c:v>1.4468172442649674E-13</c:v>
                </c:pt>
                <c:pt idx="207">
                  <c:v>1.4005648008078588E-13</c:v>
                </c:pt>
                <c:pt idx="208">
                  <c:v>1.2245073218406621E-13</c:v>
                </c:pt>
                <c:pt idx="209">
                  <c:v>1.1438709881017887E-13</c:v>
                </c:pt>
                <c:pt idx="210">
                  <c:v>1.0863484681203793E-13</c:v>
                </c:pt>
                <c:pt idx="211">
                  <c:v>1.1316564232431624E-13</c:v>
                </c:pt>
                <c:pt idx="212">
                  <c:v>1.0645914555341145E-13</c:v>
                </c:pt>
                <c:pt idx="213">
                  <c:v>9.0695916753389249E-14</c:v>
                </c:pt>
                <c:pt idx="214">
                  <c:v>9.1905762474420257E-14</c:v>
                </c:pt>
                <c:pt idx="215">
                  <c:v>9.2249333894146546E-14</c:v>
                </c:pt>
                <c:pt idx="216">
                  <c:v>8.7119329730354979E-14</c:v>
                </c:pt>
                <c:pt idx="217">
                  <c:v>8.0762431485097669E-14</c:v>
                </c:pt>
                <c:pt idx="218">
                  <c:v>7.4081882187789248E-14</c:v>
                </c:pt>
                <c:pt idx="219">
                  <c:v>8.2695091503248978E-14</c:v>
                </c:pt>
                <c:pt idx="220">
                  <c:v>7.4900421346648461E-14</c:v>
                </c:pt>
                <c:pt idx="221">
                  <c:v>6.6219810766164522E-14</c:v>
                </c:pt>
                <c:pt idx="222">
                  <c:v>7.0333956198571697E-14</c:v>
                </c:pt>
                <c:pt idx="223">
                  <c:v>6.3942559146127878E-14</c:v>
                </c:pt>
                <c:pt idx="224">
                  <c:v>5.7897169902578445E-14</c:v>
                </c:pt>
                <c:pt idx="225">
                  <c:v>6.5152563396606956E-14</c:v>
                </c:pt>
                <c:pt idx="226">
                  <c:v>5.8136227160469236E-14</c:v>
                </c:pt>
                <c:pt idx="227">
                  <c:v>6.6664180911167688E-14</c:v>
                </c:pt>
                <c:pt idx="228">
                  <c:v>6.0487069315212037E-14</c:v>
                </c:pt>
                <c:pt idx="229">
                  <c:v>6.1803109552656476E-14</c:v>
                </c:pt>
                <c:pt idx="230">
                  <c:v>6.1327200192897432E-14</c:v>
                </c:pt>
                <c:pt idx="231">
                  <c:v>6.8154986728301736E-14</c:v>
                </c:pt>
                <c:pt idx="232">
                  <c:v>6.8962935019246615E-14</c:v>
                </c:pt>
                <c:pt idx="233">
                  <c:v>6.2859388244228553E-14</c:v>
                </c:pt>
                <c:pt idx="234">
                  <c:v>7.1361865046604877E-14</c:v>
                </c:pt>
                <c:pt idx="235">
                  <c:v>6.6938181812324515E-14</c:v>
                </c:pt>
                <c:pt idx="236">
                  <c:v>6.9469476149163789E-14</c:v>
                </c:pt>
                <c:pt idx="237">
                  <c:v>7.1446046490491641E-14</c:v>
                </c:pt>
                <c:pt idx="238">
                  <c:v>7.3750860021887165E-14</c:v>
                </c:pt>
                <c:pt idx="239">
                  <c:v>7.8147642538341965E-14</c:v>
                </c:pt>
                <c:pt idx="240">
                  <c:v>6.9095443476339645E-14</c:v>
                </c:pt>
                <c:pt idx="241">
                  <c:v>8.8188549719246206E-14</c:v>
                </c:pt>
                <c:pt idx="242">
                  <c:v>8.2247535518178292E-14</c:v>
                </c:pt>
                <c:pt idx="243">
                  <c:v>7.9942170304161817E-14</c:v>
                </c:pt>
                <c:pt idx="244">
                  <c:v>7.8762175094777425E-14</c:v>
                </c:pt>
                <c:pt idx="245">
                  <c:v>8.0420306642482799E-14</c:v>
                </c:pt>
                <c:pt idx="246">
                  <c:v>6.6864170969048789E-14</c:v>
                </c:pt>
                <c:pt idx="247">
                  <c:v>7.86865910051741E-14</c:v>
                </c:pt>
                <c:pt idx="248">
                  <c:v>7.823910054053571E-14</c:v>
                </c:pt>
                <c:pt idx="249" formatCode="0.00E+00">
                  <c:v>4.9266360000000006E-14</c:v>
                </c:pt>
                <c:pt idx="250" formatCode="0.00E+00">
                  <c:v>4.5042008000000007E-14</c:v>
                </c:pt>
                <c:pt idx="251" formatCode="0.00E+00">
                  <c:v>2.9988640000000005E-14</c:v>
                </c:pt>
                <c:pt idx="252" formatCode="0.00E+00">
                  <c:v>2.6171332000000004E-14</c:v>
                </c:pt>
                <c:pt idx="253" formatCode="0.00E+00">
                  <c:v>2.7255008000000005E-14</c:v>
                </c:pt>
                <c:pt idx="254" formatCode="0.00E+00">
                  <c:v>2.8419512000000003E-14</c:v>
                </c:pt>
                <c:pt idx="255" formatCode="0.00E+00">
                  <c:v>2.9195364000000006E-14</c:v>
                </c:pt>
                <c:pt idx="256" formatCode="0.00E+00">
                  <c:v>2.9643548000000005E-14</c:v>
                </c:pt>
                <c:pt idx="257" formatCode="0.00E+00">
                  <c:v>2.9820208000000006E-14</c:v>
                </c:pt>
                <c:pt idx="258" formatCode="0.00E+00">
                  <c:v>2.9945080000000003E-14</c:v>
                </c:pt>
                <c:pt idx="259" formatCode="0.00E+00">
                  <c:v>2.9849248000000003E-14</c:v>
                </c:pt>
                <c:pt idx="260" formatCode="0.00E+00">
                  <c:v>2.9694368000000006E-14</c:v>
                </c:pt>
                <c:pt idx="261" formatCode="0.00E+00">
                  <c:v>2.9607248000000003E-14</c:v>
                </c:pt>
                <c:pt idx="262" formatCode="0.00E+00">
                  <c:v>2.9433008000000002E-14</c:v>
                </c:pt>
                <c:pt idx="263" formatCode="0.00E+00">
                  <c:v>2.9242312000000004E-14</c:v>
                </c:pt>
                <c:pt idx="264" formatCode="0.00E+00">
                  <c:v>2.9152288000000005E-14</c:v>
                </c:pt>
                <c:pt idx="265" formatCode="0.00E+00">
                  <c:v>2.9034192000000006E-14</c:v>
                </c:pt>
                <c:pt idx="266" formatCode="0.00E+00">
                  <c:v>2.8876408000000002E-14</c:v>
                </c:pt>
                <c:pt idx="267" formatCode="0.00E+00">
                  <c:v>2.8682324000000002E-14</c:v>
                </c:pt>
                <c:pt idx="268" formatCode="0.00E+00">
                  <c:v>2.8454359999999999E-14</c:v>
                </c:pt>
                <c:pt idx="269" formatCode="0.00E+00">
                  <c:v>2.8209940000000005E-14</c:v>
                </c:pt>
                <c:pt idx="270" formatCode="0.00E+00">
                  <c:v>2.7952936000000002E-14</c:v>
                </c:pt>
                <c:pt idx="271" formatCode="0.00E+00">
                  <c:v>2.7680444000000004E-14</c:v>
                </c:pt>
                <c:pt idx="272" formatCode="0.00E+00">
                  <c:v>2.7387624000000002E-14</c:v>
                </c:pt>
                <c:pt idx="273" formatCode="0.00E+00">
                  <c:v>2.7067700000000002E-14</c:v>
                </c:pt>
                <c:pt idx="274" formatCode="0.00E+00">
                  <c:v>2.6712444000000002E-14</c:v>
                </c:pt>
                <c:pt idx="275" formatCode="0.00E+00">
                  <c:v>2.6310240000000001E-14</c:v>
                </c:pt>
                <c:pt idx="276" formatCode="0.00E+00">
                  <c:v>2.5844631999999999E-14</c:v>
                </c:pt>
                <c:pt idx="277" formatCode="0.00E+00">
                  <c:v>2.5292388000000001E-14</c:v>
                </c:pt>
                <c:pt idx="278" formatCode="0.00E+00">
                  <c:v>2.4621080000000004E-14</c:v>
                </c:pt>
                <c:pt idx="279" formatCode="0.00E+00">
                  <c:v>2.3783276000000001E-14</c:v>
                </c:pt>
                <c:pt idx="280" formatCode="0.00E+00">
                  <c:v>2.2712668000000001E-14</c:v>
                </c:pt>
                <c:pt idx="281" formatCode="0.00E+00">
                  <c:v>2.1333268000000001E-14</c:v>
                </c:pt>
                <c:pt idx="282" formatCode="0.00E+00">
                  <c:v>1.9645560000000001E-14</c:v>
                </c:pt>
                <c:pt idx="283" formatCode="0.00E+00">
                  <c:v>1.8327628E-14</c:v>
                </c:pt>
                <c:pt idx="284" formatCode="0.00E+00">
                  <c:v>2.1484276E-14</c:v>
                </c:pt>
                <c:pt idx="285" formatCode="0.00E+00">
                  <c:v>3.7030840000000001E-14</c:v>
                </c:pt>
                <c:pt idx="286" formatCode="0.00E+00">
                  <c:v>5.2436560000000003E-14</c:v>
                </c:pt>
                <c:pt idx="287" formatCode="0.00E+00">
                  <c:v>5.1792840000000006E-14</c:v>
                </c:pt>
                <c:pt idx="288" formatCode="0.00E+00">
                  <c:v>4.7689488000000001E-14</c:v>
                </c:pt>
                <c:pt idx="289" formatCode="0.00E+00">
                  <c:v>4.4599632000000004E-14</c:v>
                </c:pt>
                <c:pt idx="290" formatCode="0.00E+00">
                  <c:v>4.2688800000000001E-14</c:v>
                </c:pt>
                <c:pt idx="291" formatCode="0.00E+00">
                  <c:v>4.2179632000000006E-14</c:v>
                </c:pt>
                <c:pt idx="292" formatCode="0.00E+00">
                  <c:v>4.2194636000000006E-14</c:v>
                </c:pt>
                <c:pt idx="293" formatCode="0.00E+00">
                  <c:v>4.1475896000000004E-14</c:v>
                </c:pt>
                <c:pt idx="294" formatCode="0.00E+00">
                  <c:v>4.0277996000000001E-14</c:v>
                </c:pt>
                <c:pt idx="295" formatCode="0.00E+00">
                  <c:v>3.9725752E-14</c:v>
                </c:pt>
                <c:pt idx="296" formatCode="0.00E+00">
                  <c:v>3.9473588000000005E-14</c:v>
                </c:pt>
                <c:pt idx="297" formatCode="0.00E+00">
                  <c:v>3.9327420000000005E-14</c:v>
                </c:pt>
                <c:pt idx="298" formatCode="0.00E+00">
                  <c:v>3.9409700000000003E-14</c:v>
                </c:pt>
                <c:pt idx="299" formatCode="0.00E+00">
                  <c:v>3.9733980000000001E-14</c:v>
                </c:pt>
                <c:pt idx="300" formatCode="0.00E+00">
                  <c:v>4.0656000000000001E-14</c:v>
                </c:pt>
                <c:pt idx="301" formatCode="0.00E+00">
                  <c:v>4.2259492000000011E-14</c:v>
                </c:pt>
                <c:pt idx="302" formatCode="0.00E+00">
                  <c:v>4.3281700000000009E-14</c:v>
                </c:pt>
                <c:pt idx="303" formatCode="0.00E+00">
                  <c:v>4.4011088E-14</c:v>
                </c:pt>
                <c:pt idx="304" formatCode="0.00E+00">
                  <c:v>4.4899228000000003E-14</c:v>
                </c:pt>
                <c:pt idx="305" formatCode="0.00E+00">
                  <c:v>4.5983872000000007E-14</c:v>
                </c:pt>
                <c:pt idx="306" formatCode="0.00E+00">
                  <c:v>4.7141600000000004E-14</c:v>
                </c:pt>
                <c:pt idx="307" formatCode="0.00E+00">
                  <c:v>4.8443560000000009E-14</c:v>
                </c:pt>
                <c:pt idx="308" formatCode="0.00E+00">
                  <c:v>4.9939120000000007E-14</c:v>
                </c:pt>
                <c:pt idx="309" formatCode="0.00E+00">
                  <c:v>5.1647640000000002E-14</c:v>
                </c:pt>
                <c:pt idx="310" formatCode="0.00E+00">
                  <c:v>5.3598160000000009E-14</c:v>
                </c:pt>
                <c:pt idx="311" formatCode="0.00E+00">
                  <c:v>5.5834240000000001E-14</c:v>
                </c:pt>
                <c:pt idx="312" formatCode="0.00E+00">
                  <c:v>5.8404280000000008E-14</c:v>
                </c:pt>
                <c:pt idx="313" formatCode="0.00E+00">
                  <c:v>6.1424440000000001E-14</c:v>
                </c:pt>
                <c:pt idx="314" formatCode="0.00E+00">
                  <c:v>6.5330320000000003E-14</c:v>
                </c:pt>
                <c:pt idx="315" formatCode="0.00E+00">
                  <c:v>7.0910840000000011E-14</c:v>
                </c:pt>
                <c:pt idx="316" formatCode="0.00E+00">
                  <c:v>7.7115720000000004E-14</c:v>
                </c:pt>
                <c:pt idx="317" formatCode="0.00E+00">
                  <c:v>8.4128880000000016E-14</c:v>
                </c:pt>
                <c:pt idx="318" formatCode="0.00E+00">
                  <c:v>9.3610440000000014E-14</c:v>
                </c:pt>
                <c:pt idx="319" formatCode="0.00E+00">
                  <c:v>1.0535228000000002E-13</c:v>
                </c:pt>
                <c:pt idx="320" formatCode="0.00E+00">
                  <c:v>1.2003684E-13</c:v>
                </c:pt>
                <c:pt idx="321" formatCode="0.00E+00">
                  <c:v>1.4009380000000001E-13</c:v>
                </c:pt>
                <c:pt idx="322" formatCode="0.00E+00">
                  <c:v>1.6902248000000003E-13</c:v>
                </c:pt>
                <c:pt idx="323" formatCode="0.00E+00">
                  <c:v>2.1271800000000003E-13</c:v>
                </c:pt>
                <c:pt idx="324" formatCode="0.00E+00">
                  <c:v>2.7920992000000004E-13</c:v>
                </c:pt>
                <c:pt idx="325" formatCode="0.00E+00">
                  <c:v>3.5679512000000008E-13</c:v>
                </c:pt>
                <c:pt idx="326" formatCode="0.00E+00">
                  <c:v>3.5610300000000003E-13</c:v>
                </c:pt>
                <c:pt idx="327" formatCode="0.00E+00">
                  <c:v>2.7053664000000003E-13</c:v>
                </c:pt>
                <c:pt idx="328" formatCode="0.00E+00">
                  <c:v>1.9633460000000001E-13</c:v>
                </c:pt>
                <c:pt idx="329" formatCode="0.00E+00">
                  <c:v>1.4792976000000002E-13</c:v>
                </c:pt>
                <c:pt idx="330" formatCode="0.00E+00">
                  <c:v>1.162084E-13</c:v>
                </c:pt>
                <c:pt idx="331" formatCode="0.00E+00">
                  <c:v>9.4501000000000011E-14</c:v>
                </c:pt>
                <c:pt idx="332" formatCode="0.00E+00">
                  <c:v>7.8974280000000015E-14</c:v>
                </c:pt>
                <c:pt idx="333" formatCode="0.00E+00">
                  <c:v>6.7426040000000003E-14</c:v>
                </c:pt>
                <c:pt idx="334" formatCode="0.00E+00">
                  <c:v>5.8389760000000009E-14</c:v>
                </c:pt>
                <c:pt idx="335" formatCode="0.00E+00">
                  <c:v>5.1105560000000007E-14</c:v>
                </c:pt>
                <c:pt idx="336" formatCode="0.00E+00">
                  <c:v>4.5223508000000001E-14</c:v>
                </c:pt>
                <c:pt idx="337" formatCode="0.00E+00">
                  <c:v>4.0408192000000005E-14</c:v>
                </c:pt>
                <c:pt idx="338" formatCode="0.00E+00">
                  <c:v>3.6349368000000004E-14</c:v>
                </c:pt>
                <c:pt idx="339" formatCode="0.00E+00">
                  <c:v>3.2869892000000003E-14</c:v>
                </c:pt>
                <c:pt idx="340" formatCode="0.00E+00">
                  <c:v>2.9917976000000005E-14</c:v>
                </c:pt>
                <c:pt idx="341" formatCode="0.00E+00">
                  <c:v>2.7395852000000001E-14</c:v>
                </c:pt>
                <c:pt idx="342" formatCode="0.00E+00">
                  <c:v>2.5212044000000005E-14</c:v>
                </c:pt>
                <c:pt idx="343" formatCode="0.00E+00">
                  <c:v>2.3308955999999999E-14</c:v>
                </c:pt>
                <c:pt idx="344" formatCode="0.00E+00">
                  <c:v>2.1644480000000004E-14</c:v>
                </c:pt>
                <c:pt idx="345" formatCode="0.00E+00">
                  <c:v>2.0190060000000002E-14</c:v>
                </c:pt>
                <c:pt idx="346" formatCode="0.00E+00">
                  <c:v>1.8918108000000003E-14</c:v>
                </c:pt>
                <c:pt idx="347" formatCode="0.00E+00">
                  <c:v>1.7735696000000001E-14</c:v>
                </c:pt>
                <c:pt idx="348" formatCode="0.00E+00">
                  <c:v>1.6582324000000002E-14</c:v>
                </c:pt>
                <c:pt idx="349" formatCode="0.00E+00">
                  <c:v>1.5637072E-14</c:v>
                </c:pt>
                <c:pt idx="350" formatCode="0.00E+00">
                  <c:v>1.5033524000000003E-14</c:v>
                </c:pt>
                <c:pt idx="351" formatCode="0.00E+00">
                  <c:v>1.4757644E-14</c:v>
                </c:pt>
                <c:pt idx="352" formatCode="0.00E+00">
                  <c:v>1.4694240000000002E-14</c:v>
                </c:pt>
                <c:pt idx="353" formatCode="0.00E+00">
                  <c:v>2.0183284000000004E-14</c:v>
                </c:pt>
                <c:pt idx="354" formatCode="0.00E+00">
                  <c:v>3.5321352000000004E-14</c:v>
                </c:pt>
                <c:pt idx="355" formatCode="0.00E+00">
                  <c:v>4.4259863999999998E-14</c:v>
                </c:pt>
                <c:pt idx="356" formatCode="0.00E+00">
                  <c:v>3.3367928000000001E-14</c:v>
                </c:pt>
                <c:pt idx="357" formatCode="0.00E+00">
                  <c:v>2.1993928000000002E-14</c:v>
                </c:pt>
                <c:pt idx="358" formatCode="0.00E+00">
                  <c:v>1.7968016000000002E-14</c:v>
                </c:pt>
                <c:pt idx="359" formatCode="0.00E+00">
                  <c:v>1.7394476000000001E-14</c:v>
                </c:pt>
                <c:pt idx="360" formatCode="0.00E+00">
                  <c:v>1.7405608E-14</c:v>
                </c:pt>
                <c:pt idx="361" formatCode="0.00E+00">
                  <c:v>1.9092832000000002E-14</c:v>
                </c:pt>
                <c:pt idx="362" formatCode="0.00E+00">
                  <c:v>2.2387904000000002E-14</c:v>
                </c:pt>
                <c:pt idx="363" formatCode="0.00E+00">
                  <c:v>2.8160088000000003E-14</c:v>
                </c:pt>
                <c:pt idx="364" formatCode="0.00E+00">
                  <c:v>3.7152808000000004E-14</c:v>
                </c:pt>
                <c:pt idx="365" formatCode="0.00E+00">
                  <c:v>4.9750360000000001E-14</c:v>
                </c:pt>
                <c:pt idx="366" formatCode="0.00E+00">
                  <c:v>6.8573120000000011E-14</c:v>
                </c:pt>
                <c:pt idx="367" formatCode="0.00E+00">
                  <c:v>9.9137720000000014E-14</c:v>
                </c:pt>
                <c:pt idx="368" formatCode="0.00E+00">
                  <c:v>1.4974476000000003E-13</c:v>
                </c:pt>
                <c:pt idx="369" formatCode="0.00E+00">
                  <c:v>2.3322992000000002E-13</c:v>
                </c:pt>
                <c:pt idx="370" formatCode="0.00E+00">
                  <c:v>3.4190727999999999E-13</c:v>
                </c:pt>
                <c:pt idx="371" formatCode="0.00E+00">
                  <c:v>3.8297468000000005E-13</c:v>
                </c:pt>
                <c:pt idx="372" formatCode="0.00E+00">
                  <c:v>3.0057852000000003E-13</c:v>
                </c:pt>
                <c:pt idx="373" formatCode="0.00E+00">
                  <c:v>2.1057388000000001E-13</c:v>
                </c:pt>
                <c:pt idx="374" formatCode="0.00E+00">
                  <c:v>2.2386936000000002E-13</c:v>
                </c:pt>
                <c:pt idx="375" formatCode="0.00E+00">
                  <c:v>3.2809876000000006E-13</c:v>
                </c:pt>
                <c:pt idx="376" formatCode="0.00E+00">
                  <c:v>5.3380360000000007E-13</c:v>
                </c:pt>
                <c:pt idx="377" formatCode="0.00E+00">
                  <c:v>9.005788000000001E-13</c:v>
                </c:pt>
                <c:pt idx="378" formatCode="0.00E+00">
                  <c:v>1.3839012000000003E-12</c:v>
                </c:pt>
                <c:pt idx="379" formatCode="0.00E+00">
                  <c:v>1.6999048E-12</c:v>
                </c:pt>
                <c:pt idx="380" formatCode="0.00E+00">
                  <c:v>1.7336396000000002E-12</c:v>
                </c:pt>
                <c:pt idx="381" formatCode="0.00E+00">
                  <c:v>1.4243636000000001E-12</c:v>
                </c:pt>
                <c:pt idx="382" formatCode="0.00E+00">
                  <c:v>9.9103840000000007E-13</c:v>
                </c:pt>
                <c:pt idx="383" formatCode="0.00E+00">
                  <c:v>6.8195600000000007E-13</c:v>
                </c:pt>
                <c:pt idx="384" formatCode="0.00E+00">
                  <c:v>4.936316E-13</c:v>
                </c:pt>
                <c:pt idx="385" formatCode="0.00E+00">
                  <c:v>3.7604380000000005E-13</c:v>
                </c:pt>
                <c:pt idx="386" formatCode="0.00E+00">
                  <c:v>2.9390900000000004E-13</c:v>
                </c:pt>
                <c:pt idx="387" formatCode="0.00E+00">
                  <c:v>2.2277068E-13</c:v>
                </c:pt>
                <c:pt idx="388" formatCode="0.00E+00">
                  <c:v>1.6338872000000003E-13</c:v>
                </c:pt>
                <c:pt idx="389" formatCode="0.00E+00">
                  <c:v>1.3046704000000003E-13</c:v>
                </c:pt>
                <c:pt idx="390" formatCode="0.00E+00">
                  <c:v>1.1302368000000001E-13</c:v>
                </c:pt>
                <c:pt idx="391" formatCode="0.00E+00">
                  <c:v>1.0169324E-13</c:v>
                </c:pt>
                <c:pt idx="392" formatCode="0.00E+00">
                  <c:v>9.4534880000000007E-14</c:v>
                </c:pt>
                <c:pt idx="393" formatCode="0.00E+00">
                  <c:v>8.8862400000000009E-14</c:v>
                </c:pt>
                <c:pt idx="394" formatCode="0.00E+00">
                  <c:v>8.1428160000000003E-14</c:v>
                </c:pt>
                <c:pt idx="395" formatCode="0.00E+00">
                  <c:v>7.2600000000000001E-14</c:v>
                </c:pt>
                <c:pt idx="396" formatCode="0.00E+00">
                  <c:v>6.4468800000000003E-14</c:v>
                </c:pt>
                <c:pt idx="397" formatCode="0.00E+00">
                  <c:v>5.8922160000000005E-14</c:v>
                </c:pt>
                <c:pt idx="398" formatCode="0.00E+00">
                  <c:v>5.5277640000000007E-14</c:v>
                </c:pt>
                <c:pt idx="399" formatCode="0.00E+00">
                  <c:v>5.4691999999999998E-14</c:v>
                </c:pt>
                <c:pt idx="400" formatCode="0.00E+00">
                  <c:v>5.8902800000000007E-14</c:v>
                </c:pt>
                <c:pt idx="401" formatCode="0.00E+00">
                  <c:v>6.2673160000000011E-14</c:v>
                </c:pt>
                <c:pt idx="402" formatCode="0.00E+00">
                  <c:v>6.2711880000000007E-14</c:v>
                </c:pt>
                <c:pt idx="403" formatCode="0.00E+00">
                  <c:v>6.0635520000000006E-14</c:v>
                </c:pt>
                <c:pt idx="404" formatCode="0.00E+00">
                  <c:v>5.4028920000000003E-14</c:v>
                </c:pt>
                <c:pt idx="405" formatCode="0.00E+00">
                  <c:v>3.7747644000000005E-14</c:v>
                </c:pt>
                <c:pt idx="406" formatCode="0.00E+00">
                  <c:v>1.8346988000000002E-14</c:v>
                </c:pt>
                <c:pt idx="407" formatCode="0.00E+00">
                  <c:v>1.0260316000000002E-14</c:v>
                </c:pt>
                <c:pt idx="408" formatCode="0.00E+00">
                  <c:v>1.1570504000000001E-14</c:v>
                </c:pt>
                <c:pt idx="409" formatCode="0.00E+00">
                  <c:v>1.1826056000000002E-14</c:v>
                </c:pt>
                <c:pt idx="410" formatCode="0.00E+00">
                  <c:v>1.1570019999999999E-14</c:v>
                </c:pt>
                <c:pt idx="411" formatCode="0.00E+00">
                  <c:v>1.2502688000000001E-14</c:v>
                </c:pt>
                <c:pt idx="412" formatCode="0.00E+00">
                  <c:v>1.5061596000000001E-14</c:v>
                </c:pt>
                <c:pt idx="413" formatCode="0.00E+00">
                  <c:v>1.6752208000000001E-14</c:v>
                </c:pt>
                <c:pt idx="414" formatCode="0.00E+00">
                  <c:v>1.5883912E-14</c:v>
                </c:pt>
                <c:pt idx="415" formatCode="0.00E+00">
                  <c:v>1.4366088E-14</c:v>
                </c:pt>
                <c:pt idx="416" formatCode="0.00E+00">
                  <c:v>1.4901392E-14</c:v>
                </c:pt>
                <c:pt idx="417" formatCode="0.00E+00">
                  <c:v>1.9005228E-14</c:v>
                </c:pt>
                <c:pt idx="418" formatCode="0.00E+00">
                  <c:v>2.6709540000000001E-14</c:v>
                </c:pt>
                <c:pt idx="419" formatCode="0.00E+00">
                  <c:v>3.8024975999999999E-14</c:v>
                </c:pt>
                <c:pt idx="420" formatCode="0.00E+00">
                  <c:v>5.3506200000000006E-14</c:v>
                </c:pt>
                <c:pt idx="421" formatCode="0.00E+00">
                  <c:v>7.3785800000000006E-14</c:v>
                </c:pt>
                <c:pt idx="422" formatCode="0.00E+00">
                  <c:v>9.5410920000000018E-14</c:v>
                </c:pt>
                <c:pt idx="423" formatCode="0.00E+00">
                  <c:v>1.1156684E-13</c:v>
                </c:pt>
                <c:pt idx="424" formatCode="0.00E+00">
                  <c:v>1.3097524000000001E-13</c:v>
                </c:pt>
                <c:pt idx="425" formatCode="0.00E+00">
                  <c:v>1.7273476000000001E-13</c:v>
                </c:pt>
                <c:pt idx="426" formatCode="0.00E+00">
                  <c:v>2.4360204000000003E-13</c:v>
                </c:pt>
                <c:pt idx="427" formatCode="0.00E+00">
                  <c:v>3.1507916000000006E-13</c:v>
                </c:pt>
                <c:pt idx="428" formatCode="0.00E+00">
                  <c:v>3.3665587999999999E-13</c:v>
                </c:pt>
                <c:pt idx="429" formatCode="0.00E+00">
                  <c:v>3.2140504000000008E-13</c:v>
                </c:pt>
                <c:pt idx="430" formatCode="0.00E+00">
                  <c:v>3.0418916000000004E-13</c:v>
                </c:pt>
                <c:pt idx="431" formatCode="0.00E+00">
                  <c:v>2.9822144000000001E-13</c:v>
                </c:pt>
                <c:pt idx="432" formatCode="0.00E+00">
                  <c:v>3.0618808000000002E-13</c:v>
                </c:pt>
                <c:pt idx="433" formatCode="0.00E+00">
                  <c:v>3.1725716000000001E-13</c:v>
                </c:pt>
                <c:pt idx="434" formatCode="0.00E+00">
                  <c:v>3.0655592000000004E-13</c:v>
                </c:pt>
                <c:pt idx="435" formatCode="0.00E+00">
                  <c:v>2.4690776E-13</c:v>
                </c:pt>
                <c:pt idx="436" formatCode="0.00E+00">
                  <c:v>1.6713972000000001E-13</c:v>
                </c:pt>
                <c:pt idx="437" formatCode="0.00E+00">
                  <c:v>1.0782552E-13</c:v>
                </c:pt>
                <c:pt idx="438" formatCode="0.00E+00">
                  <c:v>7.1031840000000011E-14</c:v>
                </c:pt>
                <c:pt idx="439" formatCode="0.00E+00">
                  <c:v>6.8815119999999999E-14</c:v>
                </c:pt>
                <c:pt idx="440" formatCode="0.00E+00">
                  <c:v>1.14466E-13</c:v>
                </c:pt>
                <c:pt idx="441" formatCode="0.00E+00">
                  <c:v>1.5428468000000002E-13</c:v>
                </c:pt>
                <c:pt idx="442" formatCode="0.00E+00">
                  <c:v>1.7925424000000001E-13</c:v>
                </c:pt>
                <c:pt idx="443" formatCode="0.00E+00">
                  <c:v>1.9932572000000001E-13</c:v>
                </c:pt>
                <c:pt idx="444" formatCode="0.00E+00">
                  <c:v>2.0707939999999999E-13</c:v>
                </c:pt>
                <c:pt idx="445" formatCode="0.00E+00">
                  <c:v>2.0241363999999999E-13</c:v>
                </c:pt>
                <c:pt idx="446" formatCode="0.00E+00">
                  <c:v>1.8130156000000002E-13</c:v>
                </c:pt>
                <c:pt idx="447" formatCode="0.00E+00">
                  <c:v>1.5930376000000002E-13</c:v>
                </c:pt>
                <c:pt idx="448" formatCode="0.00E+00">
                  <c:v>1.5172916000000003E-13</c:v>
                </c:pt>
                <c:pt idx="449" formatCode="0.00E+00">
                  <c:v>1.4611476000000002E-13</c:v>
                </c:pt>
                <c:pt idx="450" formatCode="0.00E+00">
                  <c:v>1.3387924000000002E-13</c:v>
                </c:pt>
                <c:pt idx="451" formatCode="0.00E+00">
                  <c:v>1.391742E-13</c:v>
                </c:pt>
                <c:pt idx="452" formatCode="0.00E+00">
                  <c:v>1.7276380000000001E-13</c:v>
                </c:pt>
                <c:pt idx="453" formatCode="0.00E+00">
                  <c:v>2.1816784E-13</c:v>
                </c:pt>
                <c:pt idx="454" formatCode="0.00E+00">
                  <c:v>2.7109324000000003E-13</c:v>
                </c:pt>
                <c:pt idx="455" formatCode="0.00E+00">
                  <c:v>3.4010196000000004E-13</c:v>
                </c:pt>
                <c:pt idx="456" formatCode="0.00E+00">
                  <c:v>3.7632452000000005E-13</c:v>
                </c:pt>
                <c:pt idx="457" formatCode="0.00E+00">
                  <c:v>3.402278E-13</c:v>
                </c:pt>
                <c:pt idx="458" formatCode="0.00E+00">
                  <c:v>2.7663504000000001E-13</c:v>
                </c:pt>
                <c:pt idx="459" formatCode="0.00E+00">
                  <c:v>2.2854964000000004E-13</c:v>
                </c:pt>
                <c:pt idx="460" formatCode="0.00E+00">
                  <c:v>1.8621416000000003E-13</c:v>
                </c:pt>
                <c:pt idx="461" formatCode="0.00E+00">
                  <c:v>1.3340492000000001E-13</c:v>
                </c:pt>
                <c:pt idx="462" formatCode="0.00E+00">
                  <c:v>8.3978839999999993E-14</c:v>
                </c:pt>
                <c:pt idx="463" formatCode="0.00E+00">
                  <c:v>5.1337880000000002E-14</c:v>
                </c:pt>
                <c:pt idx="464" formatCode="0.00E+00">
                  <c:v>3.5324256000000005E-14</c:v>
                </c:pt>
                <c:pt idx="465" formatCode="0.00E+00">
                  <c:v>3.2069355999999998E-14</c:v>
                </c:pt>
                <c:pt idx="466" formatCode="0.00E+00">
                  <c:v>3.3703824000000003E-14</c:v>
                </c:pt>
                <c:pt idx="467" formatCode="0.00E+00">
                  <c:v>3.3888227999999998E-14</c:v>
                </c:pt>
                <c:pt idx="468" formatCode="0.00E+00">
                  <c:v>3.1595036000000003E-14</c:v>
                </c:pt>
                <c:pt idx="469" formatCode="0.00E+00">
                  <c:v>2.9454304000000005E-14</c:v>
                </c:pt>
                <c:pt idx="470" formatCode="0.00E+00">
                  <c:v>2.9137283999999999E-14</c:v>
                </c:pt>
                <c:pt idx="471" formatCode="0.00E+00">
                  <c:v>3.0422788000000001E-14</c:v>
                </c:pt>
                <c:pt idx="472" formatCode="0.00E+00">
                  <c:v>3.4025200000000001E-14</c:v>
                </c:pt>
                <c:pt idx="473" formatCode="0.00E+00">
                  <c:v>3.9567968000000008E-14</c:v>
                </c:pt>
                <c:pt idx="474" formatCode="0.00E+00">
                  <c:v>4.4243408000000007E-14</c:v>
                </c:pt>
                <c:pt idx="475" formatCode="0.00E+00">
                  <c:v>4.9092119999999999E-14</c:v>
                </c:pt>
                <c:pt idx="476" formatCode="0.00E+00">
                  <c:v>5.6908719999999998E-14</c:v>
                </c:pt>
                <c:pt idx="477" formatCode="0.00E+00">
                  <c:v>6.8495680000000006E-14</c:v>
                </c:pt>
                <c:pt idx="478" formatCode="0.00E+00">
                  <c:v>8.3378680000000005E-14</c:v>
                </c:pt>
                <c:pt idx="479" formatCode="0.00E+00">
                  <c:v>9.6814520000000013E-14</c:v>
                </c:pt>
                <c:pt idx="480" formatCode="0.00E+00">
                  <c:v>9.7143640000000004E-14</c:v>
                </c:pt>
                <c:pt idx="481" formatCode="0.00E+00">
                  <c:v>8.185408000000001E-14</c:v>
                </c:pt>
                <c:pt idx="482" formatCode="0.00E+00">
                  <c:v>6.1729360000000007E-14</c:v>
                </c:pt>
                <c:pt idx="483" formatCode="0.00E+00">
                  <c:v>4.1395068000000003E-14</c:v>
                </c:pt>
                <c:pt idx="484" formatCode="0.00E+00">
                  <c:v>2.4204840000000003E-14</c:v>
                </c:pt>
                <c:pt idx="485" formatCode="0.00E+00">
                  <c:v>1.830972E-14</c:v>
                </c:pt>
                <c:pt idx="486" formatCode="0.00E+00">
                  <c:v>2.3082444000000003E-14</c:v>
                </c:pt>
                <c:pt idx="487" formatCode="0.00E+00">
                  <c:v>3.1277048000000002E-14</c:v>
                </c:pt>
                <c:pt idx="488" formatCode="0.00E+00">
                  <c:v>4.2978716000000001E-14</c:v>
                </c:pt>
                <c:pt idx="489" formatCode="0.00E+00">
                  <c:v>6.339916E-14</c:v>
                </c:pt>
                <c:pt idx="490" formatCode="0.00E+00">
                  <c:v>9.8634360000000015E-14</c:v>
                </c:pt>
                <c:pt idx="491" formatCode="0.00E+00">
                  <c:v>1.5096444E-13</c:v>
                </c:pt>
                <c:pt idx="492" formatCode="0.00E+00">
                  <c:v>2.0339131999999999E-13</c:v>
                </c:pt>
                <c:pt idx="493" formatCode="0.00E+00">
                  <c:v>2.148718E-13</c:v>
                </c:pt>
                <c:pt idx="494" formatCode="0.00E+00">
                  <c:v>1.7405608000000002E-13</c:v>
                </c:pt>
                <c:pt idx="495" formatCode="0.00E+00">
                  <c:v>1.2004168000000001E-13</c:v>
                </c:pt>
                <c:pt idx="496" formatCode="0.00E+00">
                  <c:v>8.1166800000000005E-14</c:v>
                </c:pt>
                <c:pt idx="497" formatCode="0.00E+00">
                  <c:v>5.9536840000000005E-14</c:v>
                </c:pt>
                <c:pt idx="498" formatCode="0.00E+00">
                  <c:v>5.0577999999999998E-14</c:v>
                </c:pt>
                <c:pt idx="499" formatCode="0.00E+00">
                  <c:v>4.6909764000000004E-14</c:v>
                </c:pt>
              </c:numCache>
            </c:numRef>
          </c:yVal>
          <c:smooth val="1"/>
          <c:extLst>
            <c:ext xmlns:c16="http://schemas.microsoft.com/office/drawing/2014/chart" uri="{C3380CC4-5D6E-409C-BE32-E72D297353CC}">
              <c16:uniqueId val="{00000000-54E8-453E-A4D0-B8D3CA2CEE00}"/>
            </c:ext>
          </c:extLst>
        </c:ser>
        <c:ser>
          <c:idx val="4"/>
          <c:order val="1"/>
          <c:tx>
            <c:v>Lower Baffle - Y Response</c:v>
          </c:tx>
          <c:spPr>
            <a:ln w="12700" cap="rnd">
              <a:solidFill>
                <a:schemeClr val="accent2"/>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ASD'!$F$3:$F$502</c:f>
              <c:numCache>
                <c:formatCode>General</c:formatCode>
                <c:ptCount val="500"/>
                <c:pt idx="0">
                  <c:v>1.5843303751583359E-13</c:v>
                </c:pt>
                <c:pt idx="1">
                  <c:v>5.2751571236575623E-13</c:v>
                </c:pt>
                <c:pt idx="2">
                  <c:v>1.3222447236674154E-12</c:v>
                </c:pt>
                <c:pt idx="3">
                  <c:v>2.1259750858903863E-12</c:v>
                </c:pt>
                <c:pt idx="4">
                  <c:v>3.6676125028049147E-12</c:v>
                </c:pt>
                <c:pt idx="5">
                  <c:v>4.3497017179195986E-12</c:v>
                </c:pt>
                <c:pt idx="6">
                  <c:v>5.5820241978101012E-12</c:v>
                </c:pt>
                <c:pt idx="7">
                  <c:v>7.1654730265879415E-12</c:v>
                </c:pt>
                <c:pt idx="8">
                  <c:v>9.5581167734952581E-12</c:v>
                </c:pt>
                <c:pt idx="9">
                  <c:v>1.057411238361348E-11</c:v>
                </c:pt>
                <c:pt idx="10">
                  <c:v>1.24711275265256E-11</c:v>
                </c:pt>
                <c:pt idx="11">
                  <c:v>1.4842237701719611E-11</c:v>
                </c:pt>
                <c:pt idx="12">
                  <c:v>1.8018062839530663E-11</c:v>
                </c:pt>
                <c:pt idx="13">
                  <c:v>2.0348251042728164E-11</c:v>
                </c:pt>
                <c:pt idx="14">
                  <c:v>2.1084721145907753E-11</c:v>
                </c:pt>
                <c:pt idx="15">
                  <c:v>2.2457435550479099E-11</c:v>
                </c:pt>
                <c:pt idx="16">
                  <c:v>2.6151559899659709E-11</c:v>
                </c:pt>
                <c:pt idx="17">
                  <c:v>3.6193675011938506E-11</c:v>
                </c:pt>
                <c:pt idx="18">
                  <c:v>6.6610533337596481E-11</c:v>
                </c:pt>
                <c:pt idx="19">
                  <c:v>2.5274618968385562E-10</c:v>
                </c:pt>
                <c:pt idx="20">
                  <c:v>7.7004023603170275E-11</c:v>
                </c:pt>
                <c:pt idx="21">
                  <c:v>1.9412117841426777E-11</c:v>
                </c:pt>
                <c:pt idx="22">
                  <c:v>8.19999747193155E-12</c:v>
                </c:pt>
                <c:pt idx="23">
                  <c:v>3.6240375530267449E-12</c:v>
                </c:pt>
                <c:pt idx="24">
                  <c:v>1.5061926942618701E-12</c:v>
                </c:pt>
                <c:pt idx="25">
                  <c:v>6.0273663738926916E-13</c:v>
                </c:pt>
                <c:pt idx="26">
                  <c:v>1.8770034774138871E-13</c:v>
                </c:pt>
                <c:pt idx="27">
                  <c:v>2.4092247246210791E-14</c:v>
                </c:pt>
                <c:pt idx="28">
                  <c:v>4.7874401345731802E-14</c:v>
                </c:pt>
                <c:pt idx="29">
                  <c:v>1.2128183709106013E-13</c:v>
                </c:pt>
                <c:pt idx="30">
                  <c:v>1.6782974751525406E-14</c:v>
                </c:pt>
                <c:pt idx="31">
                  <c:v>4.0553107999009478E-14</c:v>
                </c:pt>
                <c:pt idx="32">
                  <c:v>6.2331987437865601E-14</c:v>
                </c:pt>
                <c:pt idx="33">
                  <c:v>7.8927192789681395E-14</c:v>
                </c:pt>
                <c:pt idx="34">
                  <c:v>9.5564256279166681E-14</c:v>
                </c:pt>
                <c:pt idx="35">
                  <c:v>9.1911292110461521E-14</c:v>
                </c:pt>
                <c:pt idx="36">
                  <c:v>1.2456954732369821E-13</c:v>
                </c:pt>
                <c:pt idx="37">
                  <c:v>1.6224772118463413E-13</c:v>
                </c:pt>
                <c:pt idx="38">
                  <c:v>2.3635941365210071E-13</c:v>
                </c:pt>
                <c:pt idx="39">
                  <c:v>9.0329345393769314E-14</c:v>
                </c:pt>
                <c:pt idx="40">
                  <c:v>1.7092575477062227E-13</c:v>
                </c:pt>
                <c:pt idx="41">
                  <c:v>2.3306283370262357E-13</c:v>
                </c:pt>
                <c:pt idx="42">
                  <c:v>3.4486982993708289E-13</c:v>
                </c:pt>
                <c:pt idx="43">
                  <c:v>7.5418594181530807E-13</c:v>
                </c:pt>
                <c:pt idx="44">
                  <c:v>2.510602095032592E-13</c:v>
                </c:pt>
                <c:pt idx="45">
                  <c:v>1.3432090823879987E-12</c:v>
                </c:pt>
                <c:pt idx="46">
                  <c:v>9.8904862480826265E-13</c:v>
                </c:pt>
                <c:pt idx="47">
                  <c:v>3.8827032945828909E-13</c:v>
                </c:pt>
                <c:pt idx="48">
                  <c:v>1.466631640299068E-13</c:v>
                </c:pt>
                <c:pt idx="49">
                  <c:v>6.7304426111456119E-13</c:v>
                </c:pt>
                <c:pt idx="50">
                  <c:v>3.6110774953115215E-13</c:v>
                </c:pt>
                <c:pt idx="51">
                  <c:v>2.7207546118265307E-13</c:v>
                </c:pt>
                <c:pt idx="52">
                  <c:v>1.9024417338468821E-13</c:v>
                </c:pt>
                <c:pt idx="53">
                  <c:v>1.5176015900049011E-13</c:v>
                </c:pt>
                <c:pt idx="54">
                  <c:v>1.5037793562378073E-13</c:v>
                </c:pt>
                <c:pt idx="55">
                  <c:v>1.1767108712348968E-13</c:v>
                </c:pt>
                <c:pt idx="56">
                  <c:v>1.193864976282459E-13</c:v>
                </c:pt>
                <c:pt idx="57">
                  <c:v>1.0431004761915175E-13</c:v>
                </c:pt>
                <c:pt idx="58">
                  <c:v>9.8031053023821144E-14</c:v>
                </c:pt>
                <c:pt idx="59">
                  <c:v>8.3670385852439016E-14</c:v>
                </c:pt>
                <c:pt idx="60">
                  <c:v>8.4337515270676348E-14</c:v>
                </c:pt>
                <c:pt idx="61">
                  <c:v>7.6564884420147654E-14</c:v>
                </c:pt>
                <c:pt idx="62">
                  <c:v>7.5214275732752595E-14</c:v>
                </c:pt>
                <c:pt idx="63">
                  <c:v>6.940914108711121E-14</c:v>
                </c:pt>
                <c:pt idx="64">
                  <c:v>6.2501681633642481E-14</c:v>
                </c:pt>
                <c:pt idx="65">
                  <c:v>6.1045031660932892E-14</c:v>
                </c:pt>
                <c:pt idx="66">
                  <c:v>5.8113557147595498E-14</c:v>
                </c:pt>
                <c:pt idx="67">
                  <c:v>5.5185426444078385E-14</c:v>
                </c:pt>
                <c:pt idx="68">
                  <c:v>6.616373686659988E-14</c:v>
                </c:pt>
                <c:pt idx="69">
                  <c:v>5.4588823403237152E-14</c:v>
                </c:pt>
                <c:pt idx="70">
                  <c:v>5.0672773937876282E-14</c:v>
                </c:pt>
                <c:pt idx="71">
                  <c:v>4.6548997692957266E-14</c:v>
                </c:pt>
                <c:pt idx="72">
                  <c:v>3.9436540067527306E-14</c:v>
                </c:pt>
                <c:pt idx="73">
                  <c:v>4.6551063767079647E-14</c:v>
                </c:pt>
                <c:pt idx="74">
                  <c:v>4.8045520050409449E-14</c:v>
                </c:pt>
                <c:pt idx="75">
                  <c:v>4.3607023845253671E-14</c:v>
                </c:pt>
                <c:pt idx="76">
                  <c:v>4.231412718928903E-14</c:v>
                </c:pt>
                <c:pt idx="77">
                  <c:v>4.0602676919189817E-14</c:v>
                </c:pt>
                <c:pt idx="78">
                  <c:v>4.1510827959981428E-14</c:v>
                </c:pt>
                <c:pt idx="79">
                  <c:v>3.7311545433847466E-14</c:v>
                </c:pt>
                <c:pt idx="80">
                  <c:v>5.1310601234242518E-14</c:v>
                </c:pt>
                <c:pt idx="81">
                  <c:v>2.9366870618569105E-14</c:v>
                </c:pt>
                <c:pt idx="82">
                  <c:v>1.2701580069492942E-14</c:v>
                </c:pt>
                <c:pt idx="83">
                  <c:v>1.7115516451010902E-14</c:v>
                </c:pt>
                <c:pt idx="84">
                  <c:v>1.9023381157906355E-14</c:v>
                </c:pt>
                <c:pt idx="85">
                  <c:v>1.959572698084544E-14</c:v>
                </c:pt>
                <c:pt idx="86">
                  <c:v>1.6093496690701986E-14</c:v>
                </c:pt>
                <c:pt idx="87">
                  <c:v>1.6137795249484365E-14</c:v>
                </c:pt>
                <c:pt idx="88">
                  <c:v>1.4884740303328798E-14</c:v>
                </c:pt>
                <c:pt idx="89">
                  <c:v>1.4869008594026322E-14</c:v>
                </c:pt>
                <c:pt idx="90">
                  <c:v>1.4877283543123282E-14</c:v>
                </c:pt>
                <c:pt idx="91">
                  <c:v>1.4928356988878309E-14</c:v>
                </c:pt>
                <c:pt idx="92">
                  <c:v>1.4630739285728319E-14</c:v>
                </c:pt>
                <c:pt idx="93">
                  <c:v>1.3275648718146277E-14</c:v>
                </c:pt>
                <c:pt idx="94">
                  <c:v>1.3507746248257833E-14</c:v>
                </c:pt>
                <c:pt idx="95">
                  <c:v>1.4343385847142749E-14</c:v>
                </c:pt>
                <c:pt idx="96">
                  <c:v>1.3168081263192699E-14</c:v>
                </c:pt>
                <c:pt idx="97">
                  <c:v>1.2918293462387812E-14</c:v>
                </c:pt>
                <c:pt idx="98">
                  <c:v>1.3647925781938667E-14</c:v>
                </c:pt>
                <c:pt idx="99">
                  <c:v>1.4073891110402901E-14</c:v>
                </c:pt>
                <c:pt idx="100">
                  <c:v>1.4309438879196089E-14</c:v>
                </c:pt>
                <c:pt idx="101">
                  <c:v>1.449794455060672E-14</c:v>
                </c:pt>
                <c:pt idx="102">
                  <c:v>1.7305064995288622E-14</c:v>
                </c:pt>
                <c:pt idx="103">
                  <c:v>3.2425212851740432E-14</c:v>
                </c:pt>
                <c:pt idx="104">
                  <c:v>3.1120789251690345E-14</c:v>
                </c:pt>
                <c:pt idx="105">
                  <c:v>4.2718608846397553E-14</c:v>
                </c:pt>
                <c:pt idx="106">
                  <c:v>1.7249064042537286E-14</c:v>
                </c:pt>
                <c:pt idx="107">
                  <c:v>6.768783102301888E-15</c:v>
                </c:pt>
                <c:pt idx="108">
                  <c:v>5.0571660572959607E-15</c:v>
                </c:pt>
                <c:pt idx="109">
                  <c:v>1.2659537810864296E-14</c:v>
                </c:pt>
                <c:pt idx="110">
                  <c:v>1.3402841445564574E-14</c:v>
                </c:pt>
                <c:pt idx="111">
                  <c:v>5.8223280211993278E-15</c:v>
                </c:pt>
                <c:pt idx="112">
                  <c:v>2.4668172787785942E-14</c:v>
                </c:pt>
                <c:pt idx="113">
                  <c:v>1.3157544427413375E-14</c:v>
                </c:pt>
                <c:pt idx="114">
                  <c:v>1.2096472734559798E-14</c:v>
                </c:pt>
                <c:pt idx="115">
                  <c:v>1.7445231930965063E-14</c:v>
                </c:pt>
                <c:pt idx="116">
                  <c:v>2.9407528845995483E-14</c:v>
                </c:pt>
                <c:pt idx="117">
                  <c:v>3.7171683865582192E-14</c:v>
                </c:pt>
                <c:pt idx="118">
                  <c:v>8.2201052350776057E-14</c:v>
                </c:pt>
                <c:pt idx="119">
                  <c:v>1.3991676199264591E-13</c:v>
                </c:pt>
                <c:pt idx="120">
                  <c:v>1.9130251633871125E-13</c:v>
                </c:pt>
                <c:pt idx="121">
                  <c:v>1.3190317832881835E-13</c:v>
                </c:pt>
                <c:pt idx="122">
                  <c:v>9.8354726820497774E-14</c:v>
                </c:pt>
                <c:pt idx="123">
                  <c:v>7.8250571232214813E-14</c:v>
                </c:pt>
                <c:pt idx="124">
                  <c:v>6.4360983120380335E-14</c:v>
                </c:pt>
                <c:pt idx="125">
                  <c:v>5.0797040470703254E-14</c:v>
                </c:pt>
                <c:pt idx="126">
                  <c:v>1.1956939044239964E-13</c:v>
                </c:pt>
                <c:pt idx="127">
                  <c:v>3.3638333973481789E-13</c:v>
                </c:pt>
                <c:pt idx="128">
                  <c:v>2.3380241746037373E-13</c:v>
                </c:pt>
                <c:pt idx="129">
                  <c:v>4.7296099032510674E-13</c:v>
                </c:pt>
                <c:pt idx="130">
                  <c:v>5.1678622872282874E-13</c:v>
                </c:pt>
                <c:pt idx="131">
                  <c:v>7.9075519076158255E-13</c:v>
                </c:pt>
                <c:pt idx="132">
                  <c:v>1.4271318072478222E-12</c:v>
                </c:pt>
                <c:pt idx="133">
                  <c:v>1.4865566825154912E-12</c:v>
                </c:pt>
                <c:pt idx="134">
                  <c:v>9.5962722192980489E-13</c:v>
                </c:pt>
                <c:pt idx="135">
                  <c:v>9.0201115142523136E-13</c:v>
                </c:pt>
                <c:pt idx="136">
                  <c:v>1.1022937876837398E-12</c:v>
                </c:pt>
                <c:pt idx="137">
                  <c:v>7.3585168590422108E-13</c:v>
                </c:pt>
                <c:pt idx="138">
                  <c:v>2.2404143930903869E-13</c:v>
                </c:pt>
                <c:pt idx="139">
                  <c:v>1.5069034852034719E-13</c:v>
                </c:pt>
                <c:pt idx="140">
                  <c:v>5.1382077032154932E-13</c:v>
                </c:pt>
                <c:pt idx="141">
                  <c:v>2.4890728341773029E-13</c:v>
                </c:pt>
                <c:pt idx="142">
                  <c:v>1.222802527018798E-13</c:v>
                </c:pt>
                <c:pt idx="143">
                  <c:v>6.6776154897734772E-14</c:v>
                </c:pt>
                <c:pt idx="144">
                  <c:v>5.5544275362084306E-14</c:v>
                </c:pt>
                <c:pt idx="145">
                  <c:v>5.1596935862732464E-14</c:v>
                </c:pt>
                <c:pt idx="146">
                  <c:v>5.1549812397978933E-14</c:v>
                </c:pt>
                <c:pt idx="147">
                  <c:v>5.1994934273764979E-14</c:v>
                </c:pt>
                <c:pt idx="148">
                  <c:v>8.2393279444164118E-14</c:v>
                </c:pt>
                <c:pt idx="149">
                  <c:v>7.5540540023386864E-14</c:v>
                </c:pt>
                <c:pt idx="150">
                  <c:v>3.7680870680935492E-14</c:v>
                </c:pt>
                <c:pt idx="151">
                  <c:v>2.0445207250105569E-14</c:v>
                </c:pt>
                <c:pt idx="152">
                  <c:v>2.5436461361614653E-14</c:v>
                </c:pt>
                <c:pt idx="153">
                  <c:v>2.6503442454245982E-14</c:v>
                </c:pt>
                <c:pt idx="154">
                  <c:v>2.5443409186911745E-14</c:v>
                </c:pt>
                <c:pt idx="155">
                  <c:v>3.4976765276173729E-14</c:v>
                </c:pt>
                <c:pt idx="156">
                  <c:v>5.9178165284172414E-14</c:v>
                </c:pt>
                <c:pt idx="157">
                  <c:v>5.891141226848382E-14</c:v>
                </c:pt>
                <c:pt idx="158">
                  <c:v>2.4027138551739003E-13</c:v>
                </c:pt>
                <c:pt idx="159">
                  <c:v>2.8869544540923178E-13</c:v>
                </c:pt>
                <c:pt idx="160">
                  <c:v>1.1905492881653082E-13</c:v>
                </c:pt>
                <c:pt idx="161">
                  <c:v>3.181939172355638E-14</c:v>
                </c:pt>
                <c:pt idx="162">
                  <c:v>2.6032308684012927E-14</c:v>
                </c:pt>
                <c:pt idx="163">
                  <c:v>3.750194900810761E-14</c:v>
                </c:pt>
                <c:pt idx="164">
                  <c:v>4.71429114495466E-14</c:v>
                </c:pt>
                <c:pt idx="165">
                  <c:v>5.0041915511492649E-14</c:v>
                </c:pt>
                <c:pt idx="166">
                  <c:v>3.542980599809019E-14</c:v>
                </c:pt>
                <c:pt idx="167">
                  <c:v>3.3974933833432229E-14</c:v>
                </c:pt>
                <c:pt idx="168">
                  <c:v>1.4400843422135734E-14</c:v>
                </c:pt>
                <c:pt idx="169">
                  <c:v>5.1613969742858753E-15</c:v>
                </c:pt>
                <c:pt idx="170">
                  <c:v>3.0979523917568959E-15</c:v>
                </c:pt>
                <c:pt idx="171">
                  <c:v>1.1603094260823335E-14</c:v>
                </c:pt>
                <c:pt idx="172">
                  <c:v>2.0173606905709985E-14</c:v>
                </c:pt>
                <c:pt idx="173">
                  <c:v>1.9720667218208541E-14</c:v>
                </c:pt>
                <c:pt idx="174">
                  <c:v>2.143623216665232E-14</c:v>
                </c:pt>
                <c:pt idx="175">
                  <c:v>1.2894400146800283E-14</c:v>
                </c:pt>
                <c:pt idx="176">
                  <c:v>1.1875704396945487E-14</c:v>
                </c:pt>
                <c:pt idx="177">
                  <c:v>1.5260631033085555E-14</c:v>
                </c:pt>
                <c:pt idx="178">
                  <c:v>1.3087643314750597E-14</c:v>
                </c:pt>
                <c:pt idx="179">
                  <c:v>5.8782303494334409E-15</c:v>
                </c:pt>
                <c:pt idx="180">
                  <c:v>2.7165043204275471E-15</c:v>
                </c:pt>
                <c:pt idx="181">
                  <c:v>3.3256996872079093E-15</c:v>
                </c:pt>
                <c:pt idx="182">
                  <c:v>4.2187967759308397E-15</c:v>
                </c:pt>
                <c:pt idx="183">
                  <c:v>4.3666999524998992E-15</c:v>
                </c:pt>
                <c:pt idx="184">
                  <c:v>3.9572460007069015E-15</c:v>
                </c:pt>
                <c:pt idx="185">
                  <c:v>5.0092440166340214E-15</c:v>
                </c:pt>
                <c:pt idx="186">
                  <c:v>4.6831501346063225E-15</c:v>
                </c:pt>
                <c:pt idx="187">
                  <c:v>4.6708312020729766E-15</c:v>
                </c:pt>
                <c:pt idx="188">
                  <c:v>5.3264463216250877E-15</c:v>
                </c:pt>
                <c:pt idx="189">
                  <c:v>5.1478395024572573E-15</c:v>
                </c:pt>
                <c:pt idx="190">
                  <c:v>6.6132489793881793E-15</c:v>
                </c:pt>
                <c:pt idx="191">
                  <c:v>7.0040483600237875E-15</c:v>
                </c:pt>
                <c:pt idx="192">
                  <c:v>6.1166780021000536E-15</c:v>
                </c:pt>
                <c:pt idx="193">
                  <c:v>7.1929843505670533E-15</c:v>
                </c:pt>
                <c:pt idx="194">
                  <c:v>6.4630696485769876E-15</c:v>
                </c:pt>
                <c:pt idx="195">
                  <c:v>8.8779146410070084E-15</c:v>
                </c:pt>
                <c:pt idx="196">
                  <c:v>1.4026548489852971E-14</c:v>
                </c:pt>
                <c:pt idx="197">
                  <c:v>1.4256405425439247E-14</c:v>
                </c:pt>
                <c:pt idx="198">
                  <c:v>1.3072612209804419E-14</c:v>
                </c:pt>
                <c:pt idx="199">
                  <c:v>1.2102315141252036E-14</c:v>
                </c:pt>
                <c:pt idx="200">
                  <c:v>1.1981623216146933E-14</c:v>
                </c:pt>
                <c:pt idx="201">
                  <c:v>1.154967742335615E-14</c:v>
                </c:pt>
                <c:pt idx="202">
                  <c:v>1.2023978693491362E-14</c:v>
                </c:pt>
                <c:pt idx="203">
                  <c:v>1.1750203958227136E-14</c:v>
                </c:pt>
                <c:pt idx="204">
                  <c:v>1.0682922339335516E-14</c:v>
                </c:pt>
                <c:pt idx="205">
                  <c:v>1.0857443297575294E-14</c:v>
                </c:pt>
                <c:pt idx="206">
                  <c:v>1.1010468525555027E-14</c:v>
                </c:pt>
                <c:pt idx="207">
                  <c:v>1.1148020907921074E-14</c:v>
                </c:pt>
                <c:pt idx="208">
                  <c:v>1.0216666444526028E-14</c:v>
                </c:pt>
                <c:pt idx="209">
                  <c:v>1.0040051833726539E-14</c:v>
                </c:pt>
                <c:pt idx="210">
                  <c:v>1.0101251787278909E-14</c:v>
                </c:pt>
                <c:pt idx="211">
                  <c:v>1.1328828489235245E-14</c:v>
                </c:pt>
                <c:pt idx="212">
                  <c:v>1.0973101736269775E-14</c:v>
                </c:pt>
                <c:pt idx="213">
                  <c:v>9.5021511964860567E-15</c:v>
                </c:pt>
                <c:pt idx="214">
                  <c:v>1.0741641095682693E-14</c:v>
                </c:pt>
                <c:pt idx="215">
                  <c:v>1.2250867327516308E-14</c:v>
                </c:pt>
                <c:pt idx="216">
                  <c:v>1.1285913169614169E-14</c:v>
                </c:pt>
                <c:pt idx="217">
                  <c:v>3.8522383485727723E-15</c:v>
                </c:pt>
                <c:pt idx="218">
                  <c:v>3.8922372053159104E-15</c:v>
                </c:pt>
                <c:pt idx="219">
                  <c:v>9.2163109482485181E-15</c:v>
                </c:pt>
                <c:pt idx="220">
                  <c:v>9.0932475149299196E-15</c:v>
                </c:pt>
                <c:pt idx="221">
                  <c:v>8.2228804565894221E-15</c:v>
                </c:pt>
                <c:pt idx="222">
                  <c:v>9.0481753671568099E-15</c:v>
                </c:pt>
                <c:pt idx="223">
                  <c:v>8.6673236911553893E-15</c:v>
                </c:pt>
                <c:pt idx="224">
                  <c:v>8.4084798591865863E-15</c:v>
                </c:pt>
                <c:pt idx="225">
                  <c:v>9.9994812924807122E-15</c:v>
                </c:pt>
                <c:pt idx="226">
                  <c:v>7.5382401653011516E-15</c:v>
                </c:pt>
                <c:pt idx="227">
                  <c:v>7.3991727116291013E-15</c:v>
                </c:pt>
                <c:pt idx="228">
                  <c:v>7.1218414524099057E-15</c:v>
                </c:pt>
                <c:pt idx="229">
                  <c:v>7.8270599366282151E-15</c:v>
                </c:pt>
                <c:pt idx="230">
                  <c:v>8.2640316991388471E-15</c:v>
                </c:pt>
                <c:pt idx="231">
                  <c:v>9.6926933168820875E-15</c:v>
                </c:pt>
                <c:pt idx="232">
                  <c:v>1.0299605140564999E-14</c:v>
                </c:pt>
                <c:pt idx="233">
                  <c:v>9.8264662973719032E-15</c:v>
                </c:pt>
                <c:pt idx="234">
                  <c:v>1.1653308487082139E-14</c:v>
                </c:pt>
                <c:pt idx="235">
                  <c:v>1.1402012052062133E-14</c:v>
                </c:pt>
                <c:pt idx="236">
                  <c:v>1.2331311336689195E-14</c:v>
                </c:pt>
                <c:pt idx="237">
                  <c:v>1.3204576199658341E-14</c:v>
                </c:pt>
                <c:pt idx="238">
                  <c:v>1.4185525653194058E-14</c:v>
                </c:pt>
                <c:pt idx="239">
                  <c:v>1.5636185666048375E-14</c:v>
                </c:pt>
                <c:pt idx="240">
                  <c:v>1.4383641039122003E-14</c:v>
                </c:pt>
                <c:pt idx="241">
                  <c:v>1.9112092769424192E-14</c:v>
                </c:pt>
                <c:pt idx="242">
                  <c:v>1.846940642582082E-14</c:v>
                </c:pt>
                <c:pt idx="243">
                  <c:v>1.7349644962223292E-14</c:v>
                </c:pt>
                <c:pt idx="244">
                  <c:v>1.3172512772811175E-14</c:v>
                </c:pt>
                <c:pt idx="245">
                  <c:v>1.1976789620010106E-14</c:v>
                </c:pt>
                <c:pt idx="246">
                  <c:v>9.0090235018562559E-15</c:v>
                </c:pt>
                <c:pt idx="247">
                  <c:v>9.525630796806411E-15</c:v>
                </c:pt>
                <c:pt idx="248">
                  <c:v>1.5384871955258166E-14</c:v>
                </c:pt>
                <c:pt idx="249" formatCode="0.00E+00">
                  <c:v>2.7789344000000005E-14</c:v>
                </c:pt>
                <c:pt idx="250" formatCode="0.00E+00">
                  <c:v>6.1216319999999997E-14</c:v>
                </c:pt>
                <c:pt idx="251" formatCode="0.00E+00">
                  <c:v>7.6215480000000008E-14</c:v>
                </c:pt>
                <c:pt idx="252" formatCode="0.00E+00">
                  <c:v>7.3742239999999997E-14</c:v>
                </c:pt>
                <c:pt idx="253" formatCode="0.00E+00">
                  <c:v>7.4778000000000005E-14</c:v>
                </c:pt>
                <c:pt idx="254" formatCode="0.00E+00">
                  <c:v>8.2076720000000012E-14</c:v>
                </c:pt>
                <c:pt idx="255" formatCode="0.00E+00">
                  <c:v>9.7313039999999999E-14</c:v>
                </c:pt>
                <c:pt idx="256" formatCode="0.00E+00">
                  <c:v>1.2241328E-13</c:v>
                </c:pt>
                <c:pt idx="257" formatCode="0.00E+00">
                  <c:v>1.4791524000000001E-13</c:v>
                </c:pt>
                <c:pt idx="258" formatCode="0.00E+00">
                  <c:v>1.536942E-13</c:v>
                </c:pt>
                <c:pt idx="259" formatCode="0.00E+00">
                  <c:v>1.4913492000000001E-13</c:v>
                </c:pt>
                <c:pt idx="260" formatCode="0.00E+00">
                  <c:v>1.1145552000000001E-13</c:v>
                </c:pt>
                <c:pt idx="261" formatCode="0.00E+00">
                  <c:v>6.9492720000000005E-14</c:v>
                </c:pt>
                <c:pt idx="262" formatCode="0.00E+00">
                  <c:v>6.1995560000000005E-14</c:v>
                </c:pt>
                <c:pt idx="263" formatCode="0.00E+00">
                  <c:v>6.1763240000000004E-14</c:v>
                </c:pt>
                <c:pt idx="264" formatCode="0.00E+00">
                  <c:v>5.1565360000000004E-14</c:v>
                </c:pt>
                <c:pt idx="265" formatCode="0.00E+00">
                  <c:v>4.3335424000000005E-14</c:v>
                </c:pt>
                <c:pt idx="266" formatCode="0.00E+00">
                  <c:v>3.6854664000000002E-14</c:v>
                </c:pt>
                <c:pt idx="267" formatCode="0.00E+00">
                  <c:v>3.2214556000000002E-14</c:v>
                </c:pt>
                <c:pt idx="268" formatCode="0.00E+00">
                  <c:v>2.8832848E-14</c:v>
                </c:pt>
                <c:pt idx="269" formatCode="0.00E+00">
                  <c:v>2.6249740000000004E-14</c:v>
                </c:pt>
                <c:pt idx="270" formatCode="0.00E+00">
                  <c:v>2.4235332000000004E-14</c:v>
                </c:pt>
                <c:pt idx="271" formatCode="0.00E+00">
                  <c:v>2.2653620000000001E-14</c:v>
                </c:pt>
                <c:pt idx="272" formatCode="0.00E+00">
                  <c:v>2.1416032E-14</c:v>
                </c:pt>
                <c:pt idx="273" formatCode="0.00E+00">
                  <c:v>2.0465939999999999E-14</c:v>
                </c:pt>
                <c:pt idx="274" formatCode="0.00E+00">
                  <c:v>1.9768979999999998E-14</c:v>
                </c:pt>
                <c:pt idx="275" formatCode="0.00E+00">
                  <c:v>1.9306760000000005E-14</c:v>
                </c:pt>
                <c:pt idx="276" formatCode="0.00E+00">
                  <c:v>1.9078796000000001E-14</c:v>
                </c:pt>
                <c:pt idx="277" formatCode="0.00E+00">
                  <c:v>1.9100576000000002E-14</c:v>
                </c:pt>
                <c:pt idx="278" formatCode="0.00E+00">
                  <c:v>1.9410820000000003E-14</c:v>
                </c:pt>
                <c:pt idx="279" formatCode="0.00E+00">
                  <c:v>2.0081644000000002E-14</c:v>
                </c:pt>
                <c:pt idx="280" formatCode="0.00E+00">
                  <c:v>2.1240824000000003E-14</c:v>
                </c:pt>
                <c:pt idx="281" formatCode="0.00E+00">
                  <c:v>2.3115840000000001E-14</c:v>
                </c:pt>
                <c:pt idx="282" formatCode="0.00E+00">
                  <c:v>2.6128256000000003E-14</c:v>
                </c:pt>
                <c:pt idx="283" formatCode="0.00E+00">
                  <c:v>3.1066991999999999E-14</c:v>
                </c:pt>
                <c:pt idx="284" formatCode="0.00E+00">
                  <c:v>3.9123656E-14</c:v>
                </c:pt>
                <c:pt idx="285" formatCode="0.00E+00">
                  <c:v>4.8482280000000005E-14</c:v>
                </c:pt>
                <c:pt idx="286" formatCode="0.00E+00">
                  <c:v>4.3779252E-14</c:v>
                </c:pt>
                <c:pt idx="287" formatCode="0.00E+00">
                  <c:v>2.8839623999999998E-14</c:v>
                </c:pt>
                <c:pt idx="288" formatCode="0.00E+00">
                  <c:v>1.8657231999999999E-14</c:v>
                </c:pt>
                <c:pt idx="289" formatCode="0.00E+00">
                  <c:v>1.2745656000000002E-14</c:v>
                </c:pt>
                <c:pt idx="290" formatCode="0.00E+00">
                  <c:v>9.2947360000000016E-15</c:v>
                </c:pt>
                <c:pt idx="291" formatCode="0.00E+00">
                  <c:v>6.9531440000000001E-15</c:v>
                </c:pt>
                <c:pt idx="292" formatCode="0.00E+00">
                  <c:v>4.1075628000000003E-15</c:v>
                </c:pt>
                <c:pt idx="293" formatCode="0.00E+00">
                  <c:v>8.3199600000000004E-15</c:v>
                </c:pt>
                <c:pt idx="294" formatCode="0.00E+00">
                  <c:v>1.1674564000000001E-14</c:v>
                </c:pt>
                <c:pt idx="295" formatCode="0.00E+00">
                  <c:v>1.0651872000000001E-14</c:v>
                </c:pt>
                <c:pt idx="296" formatCode="0.00E+00">
                  <c:v>7.976320000000001E-15</c:v>
                </c:pt>
                <c:pt idx="297" formatCode="0.00E+00">
                  <c:v>5.5887480000000003E-15</c:v>
                </c:pt>
                <c:pt idx="298" formatCode="0.00E+00">
                  <c:v>4.9653559999999998E-15</c:v>
                </c:pt>
                <c:pt idx="299" formatCode="0.00E+00">
                  <c:v>5.1071680000000009E-15</c:v>
                </c:pt>
                <c:pt idx="300" formatCode="0.00E+00">
                  <c:v>5.5519640000000005E-15</c:v>
                </c:pt>
                <c:pt idx="301" formatCode="0.00E+00">
                  <c:v>4.7764508000000004E-15</c:v>
                </c:pt>
                <c:pt idx="302" formatCode="0.00E+00">
                  <c:v>3.4361580000000002E-15</c:v>
                </c:pt>
                <c:pt idx="303" formatCode="0.00E+00">
                  <c:v>3.3344696E-15</c:v>
                </c:pt>
                <c:pt idx="304" formatCode="0.00E+00">
                  <c:v>3.3046068000000001E-15</c:v>
                </c:pt>
                <c:pt idx="305" formatCode="0.00E+00">
                  <c:v>2.3404788000000003E-15</c:v>
                </c:pt>
                <c:pt idx="306" formatCode="0.00E+00">
                  <c:v>1.6591036E-15</c:v>
                </c:pt>
                <c:pt idx="307" formatCode="0.00E+00">
                  <c:v>1.6679124000000003E-15</c:v>
                </c:pt>
                <c:pt idx="308" formatCode="0.00E+00">
                  <c:v>1.9177532000000003E-15</c:v>
                </c:pt>
                <c:pt idx="309" formatCode="0.00E+00">
                  <c:v>2.2462924E-15</c:v>
                </c:pt>
                <c:pt idx="310" formatCode="0.00E+00">
                  <c:v>2.6846027999999998E-15</c:v>
                </c:pt>
                <c:pt idx="311" formatCode="0.00E+00">
                  <c:v>3.0616388000000004E-15</c:v>
                </c:pt>
                <c:pt idx="312" formatCode="0.00E+00">
                  <c:v>3.3438592000000004E-15</c:v>
                </c:pt>
                <c:pt idx="313" formatCode="0.00E+00">
                  <c:v>3.6188196E-15</c:v>
                </c:pt>
                <c:pt idx="314" formatCode="0.00E+00">
                  <c:v>3.9280472000000001E-15</c:v>
                </c:pt>
                <c:pt idx="315" formatCode="0.00E+00">
                  <c:v>4.4921976000000003E-15</c:v>
                </c:pt>
                <c:pt idx="316" formatCode="0.00E+00">
                  <c:v>6.0882360000000004E-15</c:v>
                </c:pt>
                <c:pt idx="317" formatCode="0.00E+00">
                  <c:v>8.5982600000000018E-15</c:v>
                </c:pt>
                <c:pt idx="318" formatCode="0.00E+00">
                  <c:v>9.2047120000000001E-15</c:v>
                </c:pt>
                <c:pt idx="319" formatCode="0.00E+00">
                  <c:v>9.1955160000000007E-15</c:v>
                </c:pt>
                <c:pt idx="320" formatCode="0.00E+00">
                  <c:v>9.8402040000000001E-15</c:v>
                </c:pt>
                <c:pt idx="321" formatCode="0.00E+00">
                  <c:v>1.0838212000000001E-14</c:v>
                </c:pt>
                <c:pt idx="322" formatCode="0.00E+00">
                  <c:v>1.2247620000000002E-14</c:v>
                </c:pt>
                <c:pt idx="323" formatCode="0.00E+00">
                  <c:v>1.4516612000000002E-14</c:v>
                </c:pt>
                <c:pt idx="324" formatCode="0.00E+00">
                  <c:v>1.8699824000000002E-14</c:v>
                </c:pt>
                <c:pt idx="325" formatCode="0.00E+00">
                  <c:v>2.9837631999999999E-14</c:v>
                </c:pt>
                <c:pt idx="326" formatCode="0.00E+00">
                  <c:v>4.8467760000000006E-14</c:v>
                </c:pt>
                <c:pt idx="327" formatCode="0.00E+00">
                  <c:v>6.376216E-14</c:v>
                </c:pt>
                <c:pt idx="328" formatCode="0.00E+00">
                  <c:v>6.266348E-14</c:v>
                </c:pt>
                <c:pt idx="329" formatCode="0.00E+00">
                  <c:v>3.9883536000000004E-14</c:v>
                </c:pt>
                <c:pt idx="330" formatCode="0.00E+00">
                  <c:v>3.1979332E-14</c:v>
                </c:pt>
                <c:pt idx="331" formatCode="0.00E+00">
                  <c:v>4.6909280000000002E-14</c:v>
                </c:pt>
                <c:pt idx="332" formatCode="0.00E+00">
                  <c:v>6.7382480000000007E-14</c:v>
                </c:pt>
                <c:pt idx="333" formatCode="0.00E+00">
                  <c:v>7.2817800000000004E-14</c:v>
                </c:pt>
                <c:pt idx="334" formatCode="0.00E+00">
                  <c:v>5.8641440000000009E-14</c:v>
                </c:pt>
                <c:pt idx="335" formatCode="0.00E+00">
                  <c:v>4.3847980000000001E-14</c:v>
                </c:pt>
                <c:pt idx="336" formatCode="0.00E+00">
                  <c:v>3.4885268000000003E-14</c:v>
                </c:pt>
                <c:pt idx="337" formatCode="0.00E+00">
                  <c:v>3.4229448000000001E-14</c:v>
                </c:pt>
                <c:pt idx="338" formatCode="0.00E+00">
                  <c:v>4.3934615999999998E-14</c:v>
                </c:pt>
                <c:pt idx="339" formatCode="0.00E+00">
                  <c:v>5.3385200000000006E-14</c:v>
                </c:pt>
                <c:pt idx="340" formatCode="0.00E+00">
                  <c:v>5.1628280000000004E-14</c:v>
                </c:pt>
                <c:pt idx="341" formatCode="0.00E+00">
                  <c:v>4.6698256000000004E-14</c:v>
                </c:pt>
                <c:pt idx="342" formatCode="0.00E+00">
                  <c:v>4.2962260000000004E-14</c:v>
                </c:pt>
                <c:pt idx="343" formatCode="0.00E+00">
                  <c:v>4.0777968000000004E-14</c:v>
                </c:pt>
                <c:pt idx="344" formatCode="0.00E+00">
                  <c:v>3.9825456000000003E-14</c:v>
                </c:pt>
                <c:pt idx="345" formatCode="0.00E+00">
                  <c:v>3.9169152000000006E-14</c:v>
                </c:pt>
                <c:pt idx="346" formatCode="0.00E+00">
                  <c:v>3.6234176E-14</c:v>
                </c:pt>
                <c:pt idx="347" formatCode="0.00E+00">
                  <c:v>3.1039404E-14</c:v>
                </c:pt>
                <c:pt idx="348" formatCode="0.00E+00">
                  <c:v>2.4409088000000004E-14</c:v>
                </c:pt>
                <c:pt idx="349" formatCode="0.00E+00">
                  <c:v>1.8949084000000005E-14</c:v>
                </c:pt>
                <c:pt idx="350" formatCode="0.00E+00">
                  <c:v>1.8544460000000001E-14</c:v>
                </c:pt>
                <c:pt idx="351" formatCode="0.00E+00">
                  <c:v>2.1403448000000003E-14</c:v>
                </c:pt>
                <c:pt idx="352" formatCode="0.00E+00">
                  <c:v>2.8004240000000004E-14</c:v>
                </c:pt>
                <c:pt idx="353" formatCode="0.00E+00">
                  <c:v>3.8850679999999997E-14</c:v>
                </c:pt>
                <c:pt idx="354" formatCode="0.00E+00">
                  <c:v>5.4024080000000004E-14</c:v>
                </c:pt>
                <c:pt idx="355" formatCode="0.00E+00">
                  <c:v>7.260968E-14</c:v>
                </c:pt>
                <c:pt idx="356" formatCode="0.00E+00">
                  <c:v>8.3533560000000001E-14</c:v>
                </c:pt>
                <c:pt idx="357" formatCode="0.00E+00">
                  <c:v>8.8039600000000018E-14</c:v>
                </c:pt>
                <c:pt idx="358" formatCode="0.00E+00">
                  <c:v>9.5343160000000012E-14</c:v>
                </c:pt>
                <c:pt idx="359" formatCode="0.00E+00">
                  <c:v>9.6548320000000015E-14</c:v>
                </c:pt>
                <c:pt idx="360" formatCode="0.00E+00">
                  <c:v>6.6288640000000006E-14</c:v>
                </c:pt>
                <c:pt idx="361" formatCode="0.00E+00">
                  <c:v>2.8366756E-14</c:v>
                </c:pt>
                <c:pt idx="362" formatCode="0.00E+00">
                  <c:v>1.0459724000000001E-14</c:v>
                </c:pt>
                <c:pt idx="363" formatCode="0.00E+00">
                  <c:v>2.4435224000000003E-14</c:v>
                </c:pt>
                <c:pt idx="364" formatCode="0.00E+00">
                  <c:v>3.4329636000000006E-14</c:v>
                </c:pt>
                <c:pt idx="365" formatCode="0.00E+00">
                  <c:v>3.2657416000000001E-14</c:v>
                </c:pt>
                <c:pt idx="366" formatCode="0.00E+00">
                  <c:v>3.7596152000000004E-14</c:v>
                </c:pt>
                <c:pt idx="367" formatCode="0.00E+00">
                  <c:v>5.1008760000000004E-14</c:v>
                </c:pt>
                <c:pt idx="368" formatCode="0.00E+00">
                  <c:v>8.6176200000000007E-14</c:v>
                </c:pt>
                <c:pt idx="369" formatCode="0.00E+00">
                  <c:v>1.5066920000000002E-13</c:v>
                </c:pt>
                <c:pt idx="370" formatCode="0.00E+00">
                  <c:v>1.9843516000000002E-13</c:v>
                </c:pt>
                <c:pt idx="371" formatCode="0.00E+00">
                  <c:v>1.7507732E-13</c:v>
                </c:pt>
                <c:pt idx="372" formatCode="0.00E+00">
                  <c:v>1.1713768000000001E-13</c:v>
                </c:pt>
                <c:pt idx="373" formatCode="0.00E+00">
                  <c:v>7.2430600000000006E-14</c:v>
                </c:pt>
                <c:pt idx="374" formatCode="0.00E+00">
                  <c:v>5.4125720000000006E-14</c:v>
                </c:pt>
                <c:pt idx="375" formatCode="0.00E+00">
                  <c:v>5.7668600000000008E-14</c:v>
                </c:pt>
                <c:pt idx="376" formatCode="0.00E+00">
                  <c:v>4.9348640000000004E-14</c:v>
                </c:pt>
                <c:pt idx="377" formatCode="0.00E+00">
                  <c:v>3.0447472E-14</c:v>
                </c:pt>
                <c:pt idx="378" formatCode="0.00E+00">
                  <c:v>2.5042160000000002E-14</c:v>
                </c:pt>
                <c:pt idx="379" formatCode="0.00E+00">
                  <c:v>4.4749188000000006E-14</c:v>
                </c:pt>
                <c:pt idx="380" formatCode="0.00E+00">
                  <c:v>6.3321719999999995E-14</c:v>
                </c:pt>
                <c:pt idx="381" formatCode="0.00E+00">
                  <c:v>6.6506440000000009E-14</c:v>
                </c:pt>
                <c:pt idx="382" formatCode="0.00E+00">
                  <c:v>5.7586320000000004E-14</c:v>
                </c:pt>
                <c:pt idx="383" formatCode="0.00E+00">
                  <c:v>5.0592520000000009E-14</c:v>
                </c:pt>
                <c:pt idx="384" formatCode="0.00E+00">
                  <c:v>4.9363160000000003E-14</c:v>
                </c:pt>
                <c:pt idx="385" formatCode="0.00E+00">
                  <c:v>4.8409680000000006E-14</c:v>
                </c:pt>
                <c:pt idx="386" formatCode="0.00E+00">
                  <c:v>4.8603280000000005E-14</c:v>
                </c:pt>
                <c:pt idx="387" formatCode="0.00E+00">
                  <c:v>5.5059840000000011E-14</c:v>
                </c:pt>
                <c:pt idx="388" formatCode="0.00E+00">
                  <c:v>6.3675039999999997E-14</c:v>
                </c:pt>
                <c:pt idx="389" formatCode="0.00E+00">
                  <c:v>6.9400760000000002E-14</c:v>
                </c:pt>
                <c:pt idx="390" formatCode="0.00E+00">
                  <c:v>7.5455600000000011E-14</c:v>
                </c:pt>
                <c:pt idx="391" formatCode="0.00E+00">
                  <c:v>8.3402880000000015E-14</c:v>
                </c:pt>
                <c:pt idx="392" formatCode="0.00E+00">
                  <c:v>8.8935000000000002E-14</c:v>
                </c:pt>
                <c:pt idx="393" formatCode="0.00E+00">
                  <c:v>8.2347760000000009E-14</c:v>
                </c:pt>
                <c:pt idx="394" formatCode="0.00E+00">
                  <c:v>6.4342960000000004E-14</c:v>
                </c:pt>
                <c:pt idx="395" formatCode="0.00E+00">
                  <c:v>5.5771320000000007E-14</c:v>
                </c:pt>
                <c:pt idx="396" formatCode="0.00E+00">
                  <c:v>7.8156319999999998E-14</c:v>
                </c:pt>
                <c:pt idx="397" formatCode="0.00E+00">
                  <c:v>1.1217184E-13</c:v>
                </c:pt>
                <c:pt idx="398" formatCode="0.00E+00">
                  <c:v>1.4611960000000001E-13</c:v>
                </c:pt>
                <c:pt idx="399" formatCode="0.00E+00">
                  <c:v>1.6604104000000003E-13</c:v>
                </c:pt>
                <c:pt idx="400" formatCode="0.00E+00">
                  <c:v>1.6637984E-13</c:v>
                </c:pt>
                <c:pt idx="401" formatCode="0.00E+00">
                  <c:v>1.5445408000000004E-13</c:v>
                </c:pt>
                <c:pt idx="402" formatCode="0.00E+00">
                  <c:v>1.4170068000000002E-13</c:v>
                </c:pt>
                <c:pt idx="403" formatCode="0.00E+00">
                  <c:v>1.4920268000000001E-13</c:v>
                </c:pt>
                <c:pt idx="404" formatCode="0.00E+00">
                  <c:v>1.9855132000000001E-13</c:v>
                </c:pt>
                <c:pt idx="405" formatCode="0.00E+00">
                  <c:v>2.9973152000000001E-13</c:v>
                </c:pt>
                <c:pt idx="406" formatCode="0.00E+00">
                  <c:v>4.0780872000000003E-13</c:v>
                </c:pt>
                <c:pt idx="407" formatCode="0.00E+00">
                  <c:v>4.5549239999999998E-13</c:v>
                </c:pt>
                <c:pt idx="408" formatCode="0.00E+00">
                  <c:v>4.1418784000000001E-13</c:v>
                </c:pt>
                <c:pt idx="409" formatCode="0.00E+00">
                  <c:v>3.4174756000000007E-13</c:v>
                </c:pt>
                <c:pt idx="410" formatCode="0.00E+00">
                  <c:v>2.8264632000000002E-13</c:v>
                </c:pt>
                <c:pt idx="411" formatCode="0.00E+00">
                  <c:v>2.410804E-13</c:v>
                </c:pt>
                <c:pt idx="412" formatCode="0.00E+00">
                  <c:v>2.0929128000000003E-13</c:v>
                </c:pt>
                <c:pt idx="413" formatCode="0.00E+00">
                  <c:v>1.8035292000000001E-13</c:v>
                </c:pt>
                <c:pt idx="414" formatCode="0.00E+00">
                  <c:v>1.5756620000000001E-13</c:v>
                </c:pt>
                <c:pt idx="415" formatCode="0.00E+00">
                  <c:v>1.4612444E-13</c:v>
                </c:pt>
                <c:pt idx="416" formatCode="0.00E+00">
                  <c:v>1.4784264000000001E-13</c:v>
                </c:pt>
                <c:pt idx="417" formatCode="0.00E+00">
                  <c:v>1.5627876000000001E-13</c:v>
                </c:pt>
                <c:pt idx="418" formatCode="0.00E+00">
                  <c:v>1.6555220000000002E-13</c:v>
                </c:pt>
                <c:pt idx="419" formatCode="0.00E+00">
                  <c:v>1.7684392000000001E-13</c:v>
                </c:pt>
                <c:pt idx="420" formatCode="0.00E+00">
                  <c:v>1.9075408000000002E-13</c:v>
                </c:pt>
                <c:pt idx="421" formatCode="0.00E+00">
                  <c:v>1.9900628000000002E-13</c:v>
                </c:pt>
                <c:pt idx="422" formatCode="0.00E+00">
                  <c:v>1.7796679999999999E-13</c:v>
                </c:pt>
                <c:pt idx="423" formatCode="0.00E+00">
                  <c:v>1.336324E-13</c:v>
                </c:pt>
                <c:pt idx="424" formatCode="0.00E+00">
                  <c:v>1.3150764000000001E-13</c:v>
                </c:pt>
                <c:pt idx="425" formatCode="0.00E+00">
                  <c:v>1.5486548000000001E-13</c:v>
                </c:pt>
                <c:pt idx="426" formatCode="0.00E+00">
                  <c:v>1.7662128000000001E-13</c:v>
                </c:pt>
                <c:pt idx="427" formatCode="0.00E+00">
                  <c:v>1.7484016000000004E-13</c:v>
                </c:pt>
                <c:pt idx="428" formatCode="0.00E+00">
                  <c:v>1.4272676000000002E-13</c:v>
                </c:pt>
                <c:pt idx="429" formatCode="0.00E+00">
                  <c:v>1.1398684000000002E-13</c:v>
                </c:pt>
                <c:pt idx="430" formatCode="0.00E+00">
                  <c:v>1.1025036000000001E-13</c:v>
                </c:pt>
                <c:pt idx="431" formatCode="0.00E+00">
                  <c:v>1.2778084000000001E-13</c:v>
                </c:pt>
                <c:pt idx="432" formatCode="0.00E+00">
                  <c:v>1.5691764E-13</c:v>
                </c:pt>
                <c:pt idx="433" formatCode="0.00E+00">
                  <c:v>1.9317408000000002E-13</c:v>
                </c:pt>
                <c:pt idx="434" formatCode="0.00E+00">
                  <c:v>2.1595596000000002E-13</c:v>
                </c:pt>
                <c:pt idx="435" formatCode="0.00E+00">
                  <c:v>2.0079224000000002E-13</c:v>
                </c:pt>
                <c:pt idx="436" formatCode="0.00E+00">
                  <c:v>1.6024272E-13</c:v>
                </c:pt>
                <c:pt idx="437" formatCode="0.00E+00">
                  <c:v>1.2290696000000002E-13</c:v>
                </c:pt>
                <c:pt idx="438" formatCode="0.00E+00">
                  <c:v>1.1125224000000001E-13</c:v>
                </c:pt>
                <c:pt idx="439" formatCode="0.00E+00">
                  <c:v>1.3086876000000002E-13</c:v>
                </c:pt>
                <c:pt idx="440" formatCode="0.00E+00">
                  <c:v>1.506208E-13</c:v>
                </c:pt>
                <c:pt idx="441" formatCode="0.00E+00">
                  <c:v>1.4370444000000002E-13</c:v>
                </c:pt>
                <c:pt idx="442" formatCode="0.00E+00">
                  <c:v>1.5274072000000004E-13</c:v>
                </c:pt>
                <c:pt idx="443" formatCode="0.00E+00">
                  <c:v>1.6725104000000003E-13</c:v>
                </c:pt>
                <c:pt idx="444" formatCode="0.00E+00">
                  <c:v>1.4070364E-13</c:v>
                </c:pt>
                <c:pt idx="445" formatCode="0.00E+00">
                  <c:v>1.6005396000000003E-13</c:v>
                </c:pt>
                <c:pt idx="446" formatCode="0.00E+00">
                  <c:v>2.2142516000000001E-13</c:v>
                </c:pt>
                <c:pt idx="447" formatCode="0.00E+00">
                  <c:v>2.5986444000000002E-13</c:v>
                </c:pt>
                <c:pt idx="448" formatCode="0.00E+00">
                  <c:v>2.6464152E-13</c:v>
                </c:pt>
                <c:pt idx="449" formatCode="0.00E+00">
                  <c:v>2.4847592000000005E-13</c:v>
                </c:pt>
                <c:pt idx="450" formatCode="0.00E+00">
                  <c:v>2.4184996000000003E-13</c:v>
                </c:pt>
                <c:pt idx="451" formatCode="0.00E+00">
                  <c:v>2.7019784000000004E-13</c:v>
                </c:pt>
                <c:pt idx="452" formatCode="0.00E+00">
                  <c:v>3.1105228000000007E-13</c:v>
                </c:pt>
                <c:pt idx="453" formatCode="0.00E+00">
                  <c:v>3.2219880000000004E-13</c:v>
                </c:pt>
                <c:pt idx="454" formatCode="0.00E+00">
                  <c:v>2.7225484000000001E-13</c:v>
                </c:pt>
                <c:pt idx="455" formatCode="0.00E+00">
                  <c:v>1.8670300000000002E-13</c:v>
                </c:pt>
                <c:pt idx="456" formatCode="0.00E+00">
                  <c:v>1.1676984000000002E-13</c:v>
                </c:pt>
                <c:pt idx="457" formatCode="0.00E+00">
                  <c:v>5.9953080000000013E-14</c:v>
                </c:pt>
                <c:pt idx="458" formatCode="0.00E+00">
                  <c:v>3.2948300000000004E-14</c:v>
                </c:pt>
                <c:pt idx="459" formatCode="0.00E+00">
                  <c:v>6.0146680000000006E-14</c:v>
                </c:pt>
                <c:pt idx="460" formatCode="0.00E+00">
                  <c:v>9.2686000000000008E-14</c:v>
                </c:pt>
                <c:pt idx="461" formatCode="0.00E+00">
                  <c:v>1.2027884000000003E-13</c:v>
                </c:pt>
                <c:pt idx="462" formatCode="0.00E+00">
                  <c:v>1.4541296000000001E-13</c:v>
                </c:pt>
                <c:pt idx="463" formatCode="0.00E+00">
                  <c:v>1.7519832000000003E-13</c:v>
                </c:pt>
                <c:pt idx="464" formatCode="0.00E+00">
                  <c:v>1.9832868000000001E-13</c:v>
                </c:pt>
                <c:pt idx="465" formatCode="0.00E+00">
                  <c:v>2.0614043999999999E-13</c:v>
                </c:pt>
                <c:pt idx="466" formatCode="0.00E+00">
                  <c:v>2.0835232000000003E-13</c:v>
                </c:pt>
                <c:pt idx="467" formatCode="0.00E+00">
                  <c:v>2.0135852000000003E-13</c:v>
                </c:pt>
                <c:pt idx="468" formatCode="0.00E+00">
                  <c:v>1.7811684000000002E-13</c:v>
                </c:pt>
                <c:pt idx="469" formatCode="0.00E+00">
                  <c:v>1.384482E-13</c:v>
                </c:pt>
                <c:pt idx="470" formatCode="0.00E+00">
                  <c:v>8.243972E-14</c:v>
                </c:pt>
                <c:pt idx="471" formatCode="0.00E+00">
                  <c:v>3.9493432000000004E-14</c:v>
                </c:pt>
                <c:pt idx="472" formatCode="0.00E+00">
                  <c:v>2.9174552000000004E-14</c:v>
                </c:pt>
                <c:pt idx="473" formatCode="0.00E+00">
                  <c:v>3.3459888000000005E-14</c:v>
                </c:pt>
                <c:pt idx="474" formatCode="0.00E+00">
                  <c:v>3.4589060000000006E-14</c:v>
                </c:pt>
                <c:pt idx="475" formatCode="0.00E+00">
                  <c:v>3.0513296000000001E-14</c:v>
                </c:pt>
                <c:pt idx="476" formatCode="0.00E+00">
                  <c:v>2.6742452000000005E-14</c:v>
                </c:pt>
                <c:pt idx="477" formatCode="0.00E+00">
                  <c:v>2.6140356000000002E-14</c:v>
                </c:pt>
                <c:pt idx="478" formatCode="0.00E+00">
                  <c:v>2.6979128000000001E-14</c:v>
                </c:pt>
                <c:pt idx="479" formatCode="0.00E+00">
                  <c:v>2.7046888000000001E-14</c:v>
                </c:pt>
                <c:pt idx="480" formatCode="0.00E+00">
                  <c:v>2.7381816E-14</c:v>
                </c:pt>
                <c:pt idx="481" formatCode="0.00E+00">
                  <c:v>3.1862688000000005E-14</c:v>
                </c:pt>
                <c:pt idx="482" formatCode="0.00E+00">
                  <c:v>4.3883312000000002E-14</c:v>
                </c:pt>
                <c:pt idx="483" formatCode="0.00E+00">
                  <c:v>6.4938280000000006E-14</c:v>
                </c:pt>
                <c:pt idx="484" formatCode="0.00E+00">
                  <c:v>9.2961880000000005E-14</c:v>
                </c:pt>
                <c:pt idx="485" formatCode="0.00E+00">
                  <c:v>1.2576740000000002E-13</c:v>
                </c:pt>
                <c:pt idx="486" formatCode="0.00E+00">
                  <c:v>1.6410504E-13</c:v>
                </c:pt>
                <c:pt idx="487" formatCode="0.00E+00">
                  <c:v>2.0815388000000001E-13</c:v>
                </c:pt>
                <c:pt idx="488" formatCode="0.00E+00">
                  <c:v>2.4685452E-13</c:v>
                </c:pt>
                <c:pt idx="489" formatCode="0.00E+00">
                  <c:v>2.6815536000000002E-13</c:v>
                </c:pt>
                <c:pt idx="490" formatCode="0.00E+00">
                  <c:v>2.9794072000000001E-13</c:v>
                </c:pt>
                <c:pt idx="491" formatCode="0.00E+00">
                  <c:v>3.7193464000000003E-13</c:v>
                </c:pt>
                <c:pt idx="492" formatCode="0.00E+00">
                  <c:v>4.7802744000000009E-13</c:v>
                </c:pt>
                <c:pt idx="493" formatCode="0.00E+00">
                  <c:v>5.5476080000000001E-13</c:v>
                </c:pt>
                <c:pt idx="494" formatCode="0.00E+00">
                  <c:v>5.7247520000000006E-13</c:v>
                </c:pt>
                <c:pt idx="495" formatCode="0.00E+00">
                  <c:v>5.4866240000000008E-13</c:v>
                </c:pt>
                <c:pt idx="496" formatCode="0.00E+00">
                  <c:v>4.9377680000000001E-13</c:v>
                </c:pt>
                <c:pt idx="497" formatCode="0.00E+00">
                  <c:v>4.3746824000000002E-13</c:v>
                </c:pt>
                <c:pt idx="498" formatCode="0.00E+00">
                  <c:v>4.0305100000000006E-13</c:v>
                </c:pt>
                <c:pt idx="499" formatCode="0.00E+00">
                  <c:v>3.6574911999999999E-13</c:v>
                </c:pt>
              </c:numCache>
            </c:numRef>
          </c:yVal>
          <c:smooth val="1"/>
          <c:extLst>
            <c:ext xmlns:c16="http://schemas.microsoft.com/office/drawing/2014/chart" uri="{C3380CC4-5D6E-409C-BE32-E72D297353CC}">
              <c16:uniqueId val="{00000001-54E8-453E-A4D0-B8D3CA2CEE00}"/>
            </c:ext>
          </c:extLst>
        </c:ser>
        <c:ser>
          <c:idx val="5"/>
          <c:order val="2"/>
          <c:tx>
            <c:v>Lower Baffle - Z Response</c:v>
          </c:tx>
          <c:spPr>
            <a:ln w="12700" cap="rnd">
              <a:solidFill>
                <a:schemeClr val="accent2">
                  <a:lumMod val="40000"/>
                  <a:lumOff val="60000"/>
                </a:schemeClr>
              </a:solidFill>
              <a:round/>
            </a:ln>
            <a:effectLst/>
          </c:spPr>
          <c:marker>
            <c:symbol val="none"/>
          </c:marker>
          <c:xVal>
            <c:numRef>
              <c:f>'TFX x ASD'!$A$3:$A$502</c:f>
              <c:numCache>
                <c:formatCode>General</c:formatCode>
                <c:ptCount val="500"/>
                <c:pt idx="0">
                  <c:v>0.2</c:v>
                </c:pt>
                <c:pt idx="1">
                  <c:v>0.4</c:v>
                </c:pt>
                <c:pt idx="2">
                  <c:v>0.6</c:v>
                </c:pt>
                <c:pt idx="3">
                  <c:v>0.8</c:v>
                </c:pt>
                <c:pt idx="4">
                  <c:v>1</c:v>
                </c:pt>
                <c:pt idx="5">
                  <c:v>1.2</c:v>
                </c:pt>
                <c:pt idx="6">
                  <c:v>1.4</c:v>
                </c:pt>
                <c:pt idx="7">
                  <c:v>1.6</c:v>
                </c:pt>
                <c:pt idx="8">
                  <c:v>1.8</c:v>
                </c:pt>
                <c:pt idx="9">
                  <c:v>2</c:v>
                </c:pt>
                <c:pt idx="10">
                  <c:v>2.2000000000000002</c:v>
                </c:pt>
                <c:pt idx="11">
                  <c:v>2.4</c:v>
                </c:pt>
                <c:pt idx="12">
                  <c:v>2.6</c:v>
                </c:pt>
                <c:pt idx="13">
                  <c:v>2.8</c:v>
                </c:pt>
                <c:pt idx="14">
                  <c:v>3</c:v>
                </c:pt>
                <c:pt idx="15">
                  <c:v>3.2</c:v>
                </c:pt>
                <c:pt idx="16">
                  <c:v>3.4</c:v>
                </c:pt>
                <c:pt idx="17">
                  <c:v>3.6</c:v>
                </c:pt>
                <c:pt idx="18">
                  <c:v>3.8</c:v>
                </c:pt>
                <c:pt idx="19">
                  <c:v>4</c:v>
                </c:pt>
                <c:pt idx="20">
                  <c:v>4.2</c:v>
                </c:pt>
                <c:pt idx="21">
                  <c:v>4.4000000000000004</c:v>
                </c:pt>
                <c:pt idx="22">
                  <c:v>4.5999999999999996</c:v>
                </c:pt>
                <c:pt idx="23">
                  <c:v>4.8</c:v>
                </c:pt>
                <c:pt idx="24">
                  <c:v>5</c:v>
                </c:pt>
                <c:pt idx="25">
                  <c:v>5.2</c:v>
                </c:pt>
                <c:pt idx="26">
                  <c:v>5.4</c:v>
                </c:pt>
                <c:pt idx="27">
                  <c:v>5.6</c:v>
                </c:pt>
                <c:pt idx="28">
                  <c:v>5.8</c:v>
                </c:pt>
                <c:pt idx="29">
                  <c:v>6</c:v>
                </c:pt>
                <c:pt idx="30">
                  <c:v>6.2</c:v>
                </c:pt>
                <c:pt idx="31">
                  <c:v>6.4</c:v>
                </c:pt>
                <c:pt idx="32">
                  <c:v>6.6</c:v>
                </c:pt>
                <c:pt idx="33">
                  <c:v>6.8</c:v>
                </c:pt>
                <c:pt idx="34">
                  <c:v>7</c:v>
                </c:pt>
                <c:pt idx="35">
                  <c:v>7.2</c:v>
                </c:pt>
                <c:pt idx="36">
                  <c:v>7.4</c:v>
                </c:pt>
                <c:pt idx="37">
                  <c:v>7.6</c:v>
                </c:pt>
                <c:pt idx="38">
                  <c:v>7.8</c:v>
                </c:pt>
                <c:pt idx="39">
                  <c:v>8</c:v>
                </c:pt>
                <c:pt idx="40">
                  <c:v>8.1999999999999993</c:v>
                </c:pt>
                <c:pt idx="41">
                  <c:v>8.4</c:v>
                </c:pt>
                <c:pt idx="42">
                  <c:v>8.6</c:v>
                </c:pt>
                <c:pt idx="43">
                  <c:v>8.8000000000000007</c:v>
                </c:pt>
                <c:pt idx="44">
                  <c:v>9</c:v>
                </c:pt>
                <c:pt idx="45">
                  <c:v>9.1999999999999993</c:v>
                </c:pt>
                <c:pt idx="46">
                  <c:v>9.4</c:v>
                </c:pt>
                <c:pt idx="47">
                  <c:v>9.6</c:v>
                </c:pt>
                <c:pt idx="48">
                  <c:v>9.8000000000000007</c:v>
                </c:pt>
                <c:pt idx="49">
                  <c:v>10</c:v>
                </c:pt>
                <c:pt idx="50">
                  <c:v>10.199999999999999</c:v>
                </c:pt>
                <c:pt idx="51">
                  <c:v>10.4</c:v>
                </c:pt>
                <c:pt idx="52">
                  <c:v>10.6</c:v>
                </c:pt>
                <c:pt idx="53">
                  <c:v>10.8</c:v>
                </c:pt>
                <c:pt idx="54">
                  <c:v>11</c:v>
                </c:pt>
                <c:pt idx="55">
                  <c:v>11.2</c:v>
                </c:pt>
                <c:pt idx="56">
                  <c:v>11.4</c:v>
                </c:pt>
                <c:pt idx="57">
                  <c:v>11.6</c:v>
                </c:pt>
                <c:pt idx="58">
                  <c:v>11.8</c:v>
                </c:pt>
                <c:pt idx="59">
                  <c:v>12</c:v>
                </c:pt>
                <c:pt idx="60">
                  <c:v>12.2</c:v>
                </c:pt>
                <c:pt idx="61">
                  <c:v>12.4</c:v>
                </c:pt>
                <c:pt idx="62">
                  <c:v>12.6</c:v>
                </c:pt>
                <c:pt idx="63">
                  <c:v>12.8</c:v>
                </c:pt>
                <c:pt idx="64">
                  <c:v>13</c:v>
                </c:pt>
                <c:pt idx="65">
                  <c:v>13.2</c:v>
                </c:pt>
                <c:pt idx="66">
                  <c:v>13.4</c:v>
                </c:pt>
                <c:pt idx="67">
                  <c:v>13.6</c:v>
                </c:pt>
                <c:pt idx="68">
                  <c:v>13.8</c:v>
                </c:pt>
                <c:pt idx="69">
                  <c:v>14</c:v>
                </c:pt>
                <c:pt idx="70">
                  <c:v>14.2</c:v>
                </c:pt>
                <c:pt idx="71">
                  <c:v>14.4</c:v>
                </c:pt>
                <c:pt idx="72">
                  <c:v>14.6</c:v>
                </c:pt>
                <c:pt idx="73">
                  <c:v>14.8</c:v>
                </c:pt>
                <c:pt idx="74">
                  <c:v>15</c:v>
                </c:pt>
                <c:pt idx="75">
                  <c:v>15.2</c:v>
                </c:pt>
                <c:pt idx="76">
                  <c:v>15.4</c:v>
                </c:pt>
                <c:pt idx="77">
                  <c:v>15.6</c:v>
                </c:pt>
                <c:pt idx="78">
                  <c:v>15.8</c:v>
                </c:pt>
                <c:pt idx="79">
                  <c:v>16</c:v>
                </c:pt>
                <c:pt idx="80">
                  <c:v>16.2</c:v>
                </c:pt>
                <c:pt idx="81">
                  <c:v>16.399999999999999</c:v>
                </c:pt>
                <c:pt idx="82">
                  <c:v>16.600000000000001</c:v>
                </c:pt>
                <c:pt idx="83">
                  <c:v>16.8</c:v>
                </c:pt>
                <c:pt idx="84">
                  <c:v>17</c:v>
                </c:pt>
                <c:pt idx="85">
                  <c:v>17.2</c:v>
                </c:pt>
                <c:pt idx="86">
                  <c:v>17.399999999999999</c:v>
                </c:pt>
                <c:pt idx="87">
                  <c:v>17.600000000000001</c:v>
                </c:pt>
                <c:pt idx="88">
                  <c:v>17.8</c:v>
                </c:pt>
                <c:pt idx="89">
                  <c:v>18</c:v>
                </c:pt>
                <c:pt idx="90">
                  <c:v>18.2</c:v>
                </c:pt>
                <c:pt idx="91">
                  <c:v>18.399999999999999</c:v>
                </c:pt>
                <c:pt idx="92">
                  <c:v>18.600000000000001</c:v>
                </c:pt>
                <c:pt idx="93">
                  <c:v>18.8</c:v>
                </c:pt>
                <c:pt idx="94">
                  <c:v>19</c:v>
                </c:pt>
                <c:pt idx="95">
                  <c:v>19.2</c:v>
                </c:pt>
                <c:pt idx="96">
                  <c:v>19.399999999999999</c:v>
                </c:pt>
                <c:pt idx="97">
                  <c:v>19.600000000000001</c:v>
                </c:pt>
                <c:pt idx="98">
                  <c:v>19.8</c:v>
                </c:pt>
                <c:pt idx="99">
                  <c:v>20</c:v>
                </c:pt>
                <c:pt idx="100">
                  <c:v>20.2</c:v>
                </c:pt>
                <c:pt idx="101">
                  <c:v>20.399999999999999</c:v>
                </c:pt>
                <c:pt idx="102">
                  <c:v>20.6</c:v>
                </c:pt>
                <c:pt idx="103">
                  <c:v>20.8</c:v>
                </c:pt>
                <c:pt idx="104">
                  <c:v>21</c:v>
                </c:pt>
                <c:pt idx="105">
                  <c:v>21.2</c:v>
                </c:pt>
                <c:pt idx="106">
                  <c:v>21.4</c:v>
                </c:pt>
                <c:pt idx="107">
                  <c:v>21.6</c:v>
                </c:pt>
                <c:pt idx="108">
                  <c:v>21.8</c:v>
                </c:pt>
                <c:pt idx="109">
                  <c:v>22</c:v>
                </c:pt>
                <c:pt idx="110">
                  <c:v>22.2</c:v>
                </c:pt>
                <c:pt idx="111">
                  <c:v>22.4</c:v>
                </c:pt>
                <c:pt idx="112">
                  <c:v>22.6</c:v>
                </c:pt>
                <c:pt idx="113">
                  <c:v>22.8</c:v>
                </c:pt>
                <c:pt idx="114">
                  <c:v>23</c:v>
                </c:pt>
                <c:pt idx="115">
                  <c:v>23.2</c:v>
                </c:pt>
                <c:pt idx="116">
                  <c:v>23.4</c:v>
                </c:pt>
                <c:pt idx="117">
                  <c:v>23.6</c:v>
                </c:pt>
                <c:pt idx="118">
                  <c:v>23.8</c:v>
                </c:pt>
                <c:pt idx="119">
                  <c:v>24</c:v>
                </c:pt>
                <c:pt idx="120">
                  <c:v>24.2</c:v>
                </c:pt>
                <c:pt idx="121">
                  <c:v>24.4</c:v>
                </c:pt>
                <c:pt idx="122">
                  <c:v>24.6</c:v>
                </c:pt>
                <c:pt idx="123">
                  <c:v>24.8</c:v>
                </c:pt>
                <c:pt idx="124">
                  <c:v>25</c:v>
                </c:pt>
                <c:pt idx="125">
                  <c:v>25.2</c:v>
                </c:pt>
                <c:pt idx="126">
                  <c:v>25.4</c:v>
                </c:pt>
                <c:pt idx="127">
                  <c:v>25.6</c:v>
                </c:pt>
                <c:pt idx="128">
                  <c:v>25.8</c:v>
                </c:pt>
                <c:pt idx="129">
                  <c:v>26</c:v>
                </c:pt>
                <c:pt idx="130">
                  <c:v>26.2</c:v>
                </c:pt>
                <c:pt idx="131">
                  <c:v>26.4</c:v>
                </c:pt>
                <c:pt idx="132">
                  <c:v>26.6</c:v>
                </c:pt>
                <c:pt idx="133">
                  <c:v>26.8</c:v>
                </c:pt>
                <c:pt idx="134">
                  <c:v>27</c:v>
                </c:pt>
                <c:pt idx="135">
                  <c:v>27.2</c:v>
                </c:pt>
                <c:pt idx="136">
                  <c:v>27.4</c:v>
                </c:pt>
                <c:pt idx="137">
                  <c:v>27.6</c:v>
                </c:pt>
                <c:pt idx="138">
                  <c:v>27.8</c:v>
                </c:pt>
                <c:pt idx="139">
                  <c:v>28</c:v>
                </c:pt>
                <c:pt idx="140">
                  <c:v>28.2</c:v>
                </c:pt>
                <c:pt idx="141">
                  <c:v>28.4</c:v>
                </c:pt>
                <c:pt idx="142">
                  <c:v>28.6</c:v>
                </c:pt>
                <c:pt idx="143">
                  <c:v>28.8</c:v>
                </c:pt>
                <c:pt idx="144">
                  <c:v>29</c:v>
                </c:pt>
                <c:pt idx="145">
                  <c:v>29.2</c:v>
                </c:pt>
                <c:pt idx="146">
                  <c:v>29.4</c:v>
                </c:pt>
                <c:pt idx="147">
                  <c:v>29.6</c:v>
                </c:pt>
                <c:pt idx="148">
                  <c:v>29.8</c:v>
                </c:pt>
                <c:pt idx="149">
                  <c:v>30</c:v>
                </c:pt>
                <c:pt idx="150">
                  <c:v>30.2</c:v>
                </c:pt>
                <c:pt idx="151">
                  <c:v>30.4</c:v>
                </c:pt>
                <c:pt idx="152">
                  <c:v>30.6</c:v>
                </c:pt>
                <c:pt idx="153">
                  <c:v>30.8</c:v>
                </c:pt>
                <c:pt idx="154">
                  <c:v>31</c:v>
                </c:pt>
                <c:pt idx="155">
                  <c:v>31.2</c:v>
                </c:pt>
                <c:pt idx="156">
                  <c:v>31.4</c:v>
                </c:pt>
                <c:pt idx="157">
                  <c:v>31.6</c:v>
                </c:pt>
                <c:pt idx="158">
                  <c:v>31.8</c:v>
                </c:pt>
                <c:pt idx="159">
                  <c:v>32</c:v>
                </c:pt>
                <c:pt idx="160">
                  <c:v>32.200000000000003</c:v>
                </c:pt>
                <c:pt idx="161">
                  <c:v>32.4</c:v>
                </c:pt>
                <c:pt idx="162">
                  <c:v>32.6</c:v>
                </c:pt>
                <c:pt idx="163">
                  <c:v>32.799999999999997</c:v>
                </c:pt>
                <c:pt idx="164">
                  <c:v>33</c:v>
                </c:pt>
                <c:pt idx="165">
                  <c:v>33.200000000000003</c:v>
                </c:pt>
                <c:pt idx="166">
                  <c:v>33.4</c:v>
                </c:pt>
                <c:pt idx="167">
                  <c:v>33.6</c:v>
                </c:pt>
                <c:pt idx="168">
                  <c:v>33.799999999999997</c:v>
                </c:pt>
                <c:pt idx="169">
                  <c:v>34</c:v>
                </c:pt>
                <c:pt idx="170">
                  <c:v>34.200000000000003</c:v>
                </c:pt>
                <c:pt idx="171">
                  <c:v>34.4</c:v>
                </c:pt>
                <c:pt idx="172">
                  <c:v>34.6</c:v>
                </c:pt>
                <c:pt idx="173">
                  <c:v>34.799999999999997</c:v>
                </c:pt>
                <c:pt idx="174">
                  <c:v>35</c:v>
                </c:pt>
                <c:pt idx="175">
                  <c:v>35.200000000000003</c:v>
                </c:pt>
                <c:pt idx="176">
                  <c:v>35.4</c:v>
                </c:pt>
                <c:pt idx="177">
                  <c:v>35.6</c:v>
                </c:pt>
                <c:pt idx="178">
                  <c:v>35.799999999999997</c:v>
                </c:pt>
                <c:pt idx="179">
                  <c:v>36</c:v>
                </c:pt>
                <c:pt idx="180">
                  <c:v>36.200000000000003</c:v>
                </c:pt>
                <c:pt idx="181">
                  <c:v>36.4</c:v>
                </c:pt>
                <c:pt idx="182">
                  <c:v>36.6</c:v>
                </c:pt>
                <c:pt idx="183">
                  <c:v>36.799999999999997</c:v>
                </c:pt>
                <c:pt idx="184">
                  <c:v>37</c:v>
                </c:pt>
                <c:pt idx="185">
                  <c:v>37.200000000000003</c:v>
                </c:pt>
                <c:pt idx="186">
                  <c:v>37.4</c:v>
                </c:pt>
                <c:pt idx="187">
                  <c:v>37.6</c:v>
                </c:pt>
                <c:pt idx="188">
                  <c:v>37.799999999999997</c:v>
                </c:pt>
                <c:pt idx="189">
                  <c:v>38</c:v>
                </c:pt>
                <c:pt idx="190">
                  <c:v>38.200000000000003</c:v>
                </c:pt>
                <c:pt idx="191">
                  <c:v>38.4</c:v>
                </c:pt>
                <c:pt idx="192">
                  <c:v>38.6</c:v>
                </c:pt>
                <c:pt idx="193">
                  <c:v>38.799999999999997</c:v>
                </c:pt>
                <c:pt idx="194">
                  <c:v>39</c:v>
                </c:pt>
                <c:pt idx="195">
                  <c:v>39.200000000000003</c:v>
                </c:pt>
                <c:pt idx="196">
                  <c:v>39.4</c:v>
                </c:pt>
                <c:pt idx="197">
                  <c:v>39.6</c:v>
                </c:pt>
                <c:pt idx="198">
                  <c:v>39.799999999999997</c:v>
                </c:pt>
                <c:pt idx="199">
                  <c:v>40</c:v>
                </c:pt>
                <c:pt idx="200">
                  <c:v>40.200000000000003</c:v>
                </c:pt>
                <c:pt idx="201">
                  <c:v>40.4</c:v>
                </c:pt>
                <c:pt idx="202">
                  <c:v>40.6</c:v>
                </c:pt>
                <c:pt idx="203">
                  <c:v>40.799999999999997</c:v>
                </c:pt>
                <c:pt idx="204">
                  <c:v>41</c:v>
                </c:pt>
                <c:pt idx="205">
                  <c:v>41.2</c:v>
                </c:pt>
                <c:pt idx="206">
                  <c:v>41.4</c:v>
                </c:pt>
                <c:pt idx="207">
                  <c:v>41.6</c:v>
                </c:pt>
                <c:pt idx="208">
                  <c:v>41.8</c:v>
                </c:pt>
                <c:pt idx="209">
                  <c:v>42</c:v>
                </c:pt>
                <c:pt idx="210">
                  <c:v>42.2</c:v>
                </c:pt>
                <c:pt idx="211">
                  <c:v>42.4</c:v>
                </c:pt>
                <c:pt idx="212">
                  <c:v>42.6</c:v>
                </c:pt>
                <c:pt idx="213">
                  <c:v>42.8</c:v>
                </c:pt>
                <c:pt idx="214">
                  <c:v>43</c:v>
                </c:pt>
                <c:pt idx="215">
                  <c:v>43.2</c:v>
                </c:pt>
                <c:pt idx="216">
                  <c:v>43.4</c:v>
                </c:pt>
                <c:pt idx="217">
                  <c:v>43.6</c:v>
                </c:pt>
                <c:pt idx="218">
                  <c:v>43.8</c:v>
                </c:pt>
                <c:pt idx="219">
                  <c:v>44</c:v>
                </c:pt>
                <c:pt idx="220">
                  <c:v>44.2</c:v>
                </c:pt>
                <c:pt idx="221">
                  <c:v>44.4</c:v>
                </c:pt>
                <c:pt idx="222">
                  <c:v>44.6</c:v>
                </c:pt>
                <c:pt idx="223">
                  <c:v>44.8</c:v>
                </c:pt>
                <c:pt idx="224">
                  <c:v>45</c:v>
                </c:pt>
                <c:pt idx="225">
                  <c:v>45.2</c:v>
                </c:pt>
                <c:pt idx="226">
                  <c:v>45.4</c:v>
                </c:pt>
                <c:pt idx="227">
                  <c:v>45.6</c:v>
                </c:pt>
                <c:pt idx="228">
                  <c:v>45.8</c:v>
                </c:pt>
                <c:pt idx="229">
                  <c:v>46</c:v>
                </c:pt>
                <c:pt idx="230">
                  <c:v>46.2</c:v>
                </c:pt>
                <c:pt idx="231">
                  <c:v>46.4</c:v>
                </c:pt>
                <c:pt idx="232">
                  <c:v>46.6</c:v>
                </c:pt>
                <c:pt idx="233">
                  <c:v>46.8</c:v>
                </c:pt>
                <c:pt idx="234">
                  <c:v>47</c:v>
                </c:pt>
                <c:pt idx="235">
                  <c:v>47.2</c:v>
                </c:pt>
                <c:pt idx="236">
                  <c:v>47.4</c:v>
                </c:pt>
                <c:pt idx="237">
                  <c:v>47.6</c:v>
                </c:pt>
                <c:pt idx="238">
                  <c:v>47.8</c:v>
                </c:pt>
                <c:pt idx="239">
                  <c:v>48</c:v>
                </c:pt>
                <c:pt idx="240">
                  <c:v>48.2</c:v>
                </c:pt>
                <c:pt idx="241">
                  <c:v>48.4</c:v>
                </c:pt>
                <c:pt idx="242">
                  <c:v>48.6</c:v>
                </c:pt>
                <c:pt idx="243">
                  <c:v>48.8</c:v>
                </c:pt>
                <c:pt idx="244">
                  <c:v>49</c:v>
                </c:pt>
                <c:pt idx="245">
                  <c:v>49.2</c:v>
                </c:pt>
                <c:pt idx="246">
                  <c:v>49.4</c:v>
                </c:pt>
                <c:pt idx="247">
                  <c:v>49.6</c:v>
                </c:pt>
                <c:pt idx="248">
                  <c:v>49.8</c:v>
                </c:pt>
                <c:pt idx="249">
                  <c:v>50</c:v>
                </c:pt>
                <c:pt idx="250">
                  <c:v>50.2</c:v>
                </c:pt>
                <c:pt idx="251">
                  <c:v>50.4</c:v>
                </c:pt>
                <c:pt idx="252">
                  <c:v>50.6</c:v>
                </c:pt>
                <c:pt idx="253">
                  <c:v>50.8</c:v>
                </c:pt>
                <c:pt idx="254">
                  <c:v>51</c:v>
                </c:pt>
                <c:pt idx="255">
                  <c:v>51.2</c:v>
                </c:pt>
                <c:pt idx="256">
                  <c:v>51.4</c:v>
                </c:pt>
                <c:pt idx="257">
                  <c:v>51.6</c:v>
                </c:pt>
                <c:pt idx="258">
                  <c:v>51.8</c:v>
                </c:pt>
                <c:pt idx="259">
                  <c:v>52</c:v>
                </c:pt>
                <c:pt idx="260">
                  <c:v>52.2</c:v>
                </c:pt>
                <c:pt idx="261">
                  <c:v>52.4</c:v>
                </c:pt>
                <c:pt idx="262">
                  <c:v>52.6</c:v>
                </c:pt>
                <c:pt idx="263">
                  <c:v>52.8</c:v>
                </c:pt>
                <c:pt idx="264">
                  <c:v>53</c:v>
                </c:pt>
                <c:pt idx="265">
                  <c:v>53.2</c:v>
                </c:pt>
                <c:pt idx="266">
                  <c:v>53.4</c:v>
                </c:pt>
                <c:pt idx="267">
                  <c:v>53.6</c:v>
                </c:pt>
                <c:pt idx="268">
                  <c:v>53.8</c:v>
                </c:pt>
                <c:pt idx="269">
                  <c:v>54</c:v>
                </c:pt>
                <c:pt idx="270">
                  <c:v>54.2</c:v>
                </c:pt>
                <c:pt idx="271">
                  <c:v>54.4</c:v>
                </c:pt>
                <c:pt idx="272">
                  <c:v>54.6</c:v>
                </c:pt>
                <c:pt idx="273">
                  <c:v>54.8</c:v>
                </c:pt>
                <c:pt idx="274">
                  <c:v>55</c:v>
                </c:pt>
                <c:pt idx="275">
                  <c:v>55.2</c:v>
                </c:pt>
                <c:pt idx="276">
                  <c:v>55.4</c:v>
                </c:pt>
                <c:pt idx="277">
                  <c:v>55.6</c:v>
                </c:pt>
                <c:pt idx="278">
                  <c:v>55.8</c:v>
                </c:pt>
                <c:pt idx="279">
                  <c:v>56</c:v>
                </c:pt>
                <c:pt idx="280">
                  <c:v>56.2</c:v>
                </c:pt>
                <c:pt idx="281">
                  <c:v>56.4</c:v>
                </c:pt>
                <c:pt idx="282">
                  <c:v>56.6</c:v>
                </c:pt>
                <c:pt idx="283">
                  <c:v>56.8</c:v>
                </c:pt>
                <c:pt idx="284">
                  <c:v>57</c:v>
                </c:pt>
                <c:pt idx="285">
                  <c:v>57.2</c:v>
                </c:pt>
                <c:pt idx="286">
                  <c:v>57.4</c:v>
                </c:pt>
                <c:pt idx="287">
                  <c:v>57.6</c:v>
                </c:pt>
                <c:pt idx="288">
                  <c:v>57.8</c:v>
                </c:pt>
                <c:pt idx="289">
                  <c:v>58</c:v>
                </c:pt>
                <c:pt idx="290">
                  <c:v>58.2</c:v>
                </c:pt>
                <c:pt idx="291">
                  <c:v>58.4</c:v>
                </c:pt>
                <c:pt idx="292">
                  <c:v>58.6</c:v>
                </c:pt>
                <c:pt idx="293">
                  <c:v>58.8</c:v>
                </c:pt>
                <c:pt idx="294">
                  <c:v>59</c:v>
                </c:pt>
                <c:pt idx="295">
                  <c:v>59.2</c:v>
                </c:pt>
                <c:pt idx="296">
                  <c:v>59.4</c:v>
                </c:pt>
                <c:pt idx="297">
                  <c:v>59.6</c:v>
                </c:pt>
                <c:pt idx="298">
                  <c:v>59.8</c:v>
                </c:pt>
                <c:pt idx="299">
                  <c:v>60</c:v>
                </c:pt>
                <c:pt idx="300">
                  <c:v>60.2</c:v>
                </c:pt>
                <c:pt idx="301">
                  <c:v>60.4</c:v>
                </c:pt>
                <c:pt idx="302">
                  <c:v>60.6</c:v>
                </c:pt>
                <c:pt idx="303">
                  <c:v>60.8</c:v>
                </c:pt>
                <c:pt idx="304">
                  <c:v>61</c:v>
                </c:pt>
                <c:pt idx="305">
                  <c:v>61.2</c:v>
                </c:pt>
                <c:pt idx="306">
                  <c:v>61.4</c:v>
                </c:pt>
                <c:pt idx="307">
                  <c:v>61.6</c:v>
                </c:pt>
                <c:pt idx="308">
                  <c:v>61.8</c:v>
                </c:pt>
                <c:pt idx="309">
                  <c:v>62</c:v>
                </c:pt>
                <c:pt idx="310">
                  <c:v>62.2</c:v>
                </c:pt>
                <c:pt idx="311">
                  <c:v>62.4</c:v>
                </c:pt>
                <c:pt idx="312">
                  <c:v>62.6</c:v>
                </c:pt>
                <c:pt idx="313">
                  <c:v>62.8</c:v>
                </c:pt>
                <c:pt idx="314">
                  <c:v>63</c:v>
                </c:pt>
                <c:pt idx="315">
                  <c:v>63.2</c:v>
                </c:pt>
                <c:pt idx="316">
                  <c:v>63.4</c:v>
                </c:pt>
                <c:pt idx="317">
                  <c:v>63.6</c:v>
                </c:pt>
                <c:pt idx="318">
                  <c:v>63.8</c:v>
                </c:pt>
                <c:pt idx="319">
                  <c:v>64</c:v>
                </c:pt>
                <c:pt idx="320">
                  <c:v>64.2</c:v>
                </c:pt>
                <c:pt idx="321">
                  <c:v>64.400000000000006</c:v>
                </c:pt>
                <c:pt idx="322">
                  <c:v>64.599999999999994</c:v>
                </c:pt>
                <c:pt idx="323">
                  <c:v>64.8</c:v>
                </c:pt>
                <c:pt idx="324">
                  <c:v>65</c:v>
                </c:pt>
                <c:pt idx="325">
                  <c:v>65.2</c:v>
                </c:pt>
                <c:pt idx="326">
                  <c:v>65.400000000000006</c:v>
                </c:pt>
                <c:pt idx="327">
                  <c:v>65.599999999999994</c:v>
                </c:pt>
                <c:pt idx="328">
                  <c:v>65.8</c:v>
                </c:pt>
                <c:pt idx="329">
                  <c:v>66</c:v>
                </c:pt>
                <c:pt idx="330">
                  <c:v>66.2</c:v>
                </c:pt>
                <c:pt idx="331">
                  <c:v>66.400000000000006</c:v>
                </c:pt>
                <c:pt idx="332">
                  <c:v>66.599999999999994</c:v>
                </c:pt>
                <c:pt idx="333">
                  <c:v>66.8</c:v>
                </c:pt>
                <c:pt idx="334">
                  <c:v>67</c:v>
                </c:pt>
                <c:pt idx="335">
                  <c:v>67.2</c:v>
                </c:pt>
                <c:pt idx="336">
                  <c:v>67.400000000000006</c:v>
                </c:pt>
                <c:pt idx="337">
                  <c:v>67.599999999999994</c:v>
                </c:pt>
                <c:pt idx="338">
                  <c:v>67.8</c:v>
                </c:pt>
                <c:pt idx="339">
                  <c:v>68</c:v>
                </c:pt>
                <c:pt idx="340">
                  <c:v>68.2</c:v>
                </c:pt>
                <c:pt idx="341">
                  <c:v>68.400000000000006</c:v>
                </c:pt>
                <c:pt idx="342">
                  <c:v>68.599999999999994</c:v>
                </c:pt>
                <c:pt idx="343">
                  <c:v>68.8</c:v>
                </c:pt>
                <c:pt idx="344">
                  <c:v>69</c:v>
                </c:pt>
                <c:pt idx="345">
                  <c:v>69.2</c:v>
                </c:pt>
                <c:pt idx="346">
                  <c:v>69.400000000000006</c:v>
                </c:pt>
                <c:pt idx="347">
                  <c:v>69.599999999999994</c:v>
                </c:pt>
                <c:pt idx="348">
                  <c:v>69.8</c:v>
                </c:pt>
                <c:pt idx="349">
                  <c:v>70</c:v>
                </c:pt>
                <c:pt idx="350">
                  <c:v>70.2</c:v>
                </c:pt>
                <c:pt idx="351">
                  <c:v>70.400000000000006</c:v>
                </c:pt>
                <c:pt idx="352">
                  <c:v>70.599999999999994</c:v>
                </c:pt>
                <c:pt idx="353">
                  <c:v>70.8</c:v>
                </c:pt>
                <c:pt idx="354">
                  <c:v>71</c:v>
                </c:pt>
                <c:pt idx="355">
                  <c:v>71.2</c:v>
                </c:pt>
                <c:pt idx="356">
                  <c:v>71.400000000000006</c:v>
                </c:pt>
                <c:pt idx="357">
                  <c:v>71.599999999999994</c:v>
                </c:pt>
                <c:pt idx="358">
                  <c:v>71.8</c:v>
                </c:pt>
                <c:pt idx="359">
                  <c:v>72</c:v>
                </c:pt>
                <c:pt idx="360">
                  <c:v>72.2</c:v>
                </c:pt>
                <c:pt idx="361">
                  <c:v>72.400000000000006</c:v>
                </c:pt>
                <c:pt idx="362">
                  <c:v>72.599999999999994</c:v>
                </c:pt>
                <c:pt idx="363">
                  <c:v>72.8</c:v>
                </c:pt>
                <c:pt idx="364">
                  <c:v>73</c:v>
                </c:pt>
                <c:pt idx="365">
                  <c:v>73.2</c:v>
                </c:pt>
                <c:pt idx="366">
                  <c:v>73.400000000000006</c:v>
                </c:pt>
                <c:pt idx="367">
                  <c:v>73.599999999999994</c:v>
                </c:pt>
                <c:pt idx="368">
                  <c:v>73.8</c:v>
                </c:pt>
                <c:pt idx="369">
                  <c:v>74</c:v>
                </c:pt>
                <c:pt idx="370">
                  <c:v>74.2</c:v>
                </c:pt>
                <c:pt idx="371">
                  <c:v>74.400000000000006</c:v>
                </c:pt>
                <c:pt idx="372">
                  <c:v>74.599999999999994</c:v>
                </c:pt>
                <c:pt idx="373">
                  <c:v>74.8</c:v>
                </c:pt>
                <c:pt idx="374">
                  <c:v>75</c:v>
                </c:pt>
                <c:pt idx="375">
                  <c:v>75.2</c:v>
                </c:pt>
                <c:pt idx="376">
                  <c:v>75.400000000000006</c:v>
                </c:pt>
                <c:pt idx="377">
                  <c:v>75.599999999999994</c:v>
                </c:pt>
                <c:pt idx="378">
                  <c:v>75.8</c:v>
                </c:pt>
                <c:pt idx="379">
                  <c:v>76</c:v>
                </c:pt>
                <c:pt idx="380">
                  <c:v>76.2</c:v>
                </c:pt>
                <c:pt idx="381">
                  <c:v>76.400000000000006</c:v>
                </c:pt>
                <c:pt idx="382">
                  <c:v>76.599999999999994</c:v>
                </c:pt>
                <c:pt idx="383">
                  <c:v>76.8</c:v>
                </c:pt>
                <c:pt idx="384">
                  <c:v>77</c:v>
                </c:pt>
                <c:pt idx="385">
                  <c:v>77.2</c:v>
                </c:pt>
                <c:pt idx="386">
                  <c:v>77.400000000000006</c:v>
                </c:pt>
                <c:pt idx="387">
                  <c:v>77.599999999999994</c:v>
                </c:pt>
                <c:pt idx="388">
                  <c:v>77.8</c:v>
                </c:pt>
                <c:pt idx="389">
                  <c:v>78</c:v>
                </c:pt>
                <c:pt idx="390">
                  <c:v>78.2</c:v>
                </c:pt>
                <c:pt idx="391">
                  <c:v>78.400000000000006</c:v>
                </c:pt>
                <c:pt idx="392">
                  <c:v>78.599999999999994</c:v>
                </c:pt>
                <c:pt idx="393">
                  <c:v>78.8</c:v>
                </c:pt>
                <c:pt idx="394">
                  <c:v>79</c:v>
                </c:pt>
                <c:pt idx="395">
                  <c:v>79.2</c:v>
                </c:pt>
                <c:pt idx="396">
                  <c:v>79.400000000000006</c:v>
                </c:pt>
                <c:pt idx="397">
                  <c:v>79.599999999999994</c:v>
                </c:pt>
                <c:pt idx="398">
                  <c:v>79.8</c:v>
                </c:pt>
                <c:pt idx="399">
                  <c:v>80</c:v>
                </c:pt>
                <c:pt idx="400">
                  <c:v>80.2</c:v>
                </c:pt>
                <c:pt idx="401">
                  <c:v>80.400000000000006</c:v>
                </c:pt>
                <c:pt idx="402">
                  <c:v>80.599999999999994</c:v>
                </c:pt>
                <c:pt idx="403">
                  <c:v>80.8</c:v>
                </c:pt>
                <c:pt idx="404">
                  <c:v>81</c:v>
                </c:pt>
                <c:pt idx="405">
                  <c:v>81.2</c:v>
                </c:pt>
                <c:pt idx="406">
                  <c:v>81.400000000000006</c:v>
                </c:pt>
                <c:pt idx="407">
                  <c:v>81.599999999999994</c:v>
                </c:pt>
                <c:pt idx="408">
                  <c:v>81.8</c:v>
                </c:pt>
                <c:pt idx="409">
                  <c:v>82</c:v>
                </c:pt>
                <c:pt idx="410">
                  <c:v>82.2</c:v>
                </c:pt>
                <c:pt idx="411">
                  <c:v>82.4</c:v>
                </c:pt>
                <c:pt idx="412">
                  <c:v>82.6</c:v>
                </c:pt>
                <c:pt idx="413">
                  <c:v>82.8</c:v>
                </c:pt>
                <c:pt idx="414">
                  <c:v>83</c:v>
                </c:pt>
                <c:pt idx="415">
                  <c:v>83.2</c:v>
                </c:pt>
                <c:pt idx="416">
                  <c:v>83.4</c:v>
                </c:pt>
                <c:pt idx="417">
                  <c:v>83.6</c:v>
                </c:pt>
                <c:pt idx="418">
                  <c:v>83.8</c:v>
                </c:pt>
                <c:pt idx="419">
                  <c:v>84</c:v>
                </c:pt>
                <c:pt idx="420">
                  <c:v>84.2</c:v>
                </c:pt>
                <c:pt idx="421">
                  <c:v>84.4</c:v>
                </c:pt>
                <c:pt idx="422">
                  <c:v>84.6</c:v>
                </c:pt>
                <c:pt idx="423">
                  <c:v>84.8</c:v>
                </c:pt>
                <c:pt idx="424">
                  <c:v>85</c:v>
                </c:pt>
                <c:pt idx="425">
                  <c:v>85.2</c:v>
                </c:pt>
                <c:pt idx="426">
                  <c:v>85.4</c:v>
                </c:pt>
                <c:pt idx="427">
                  <c:v>85.6</c:v>
                </c:pt>
                <c:pt idx="428">
                  <c:v>85.8</c:v>
                </c:pt>
                <c:pt idx="429">
                  <c:v>86</c:v>
                </c:pt>
                <c:pt idx="430">
                  <c:v>86.2</c:v>
                </c:pt>
                <c:pt idx="431">
                  <c:v>86.4</c:v>
                </c:pt>
                <c:pt idx="432">
                  <c:v>86.6</c:v>
                </c:pt>
                <c:pt idx="433">
                  <c:v>86.8</c:v>
                </c:pt>
                <c:pt idx="434">
                  <c:v>87</c:v>
                </c:pt>
                <c:pt idx="435">
                  <c:v>87.2</c:v>
                </c:pt>
                <c:pt idx="436">
                  <c:v>87.4</c:v>
                </c:pt>
                <c:pt idx="437">
                  <c:v>87.6</c:v>
                </c:pt>
                <c:pt idx="438">
                  <c:v>87.8</c:v>
                </c:pt>
                <c:pt idx="439">
                  <c:v>88</c:v>
                </c:pt>
                <c:pt idx="440">
                  <c:v>88.2</c:v>
                </c:pt>
                <c:pt idx="441">
                  <c:v>88.4</c:v>
                </c:pt>
                <c:pt idx="442">
                  <c:v>88.6</c:v>
                </c:pt>
                <c:pt idx="443">
                  <c:v>88.8</c:v>
                </c:pt>
                <c:pt idx="444">
                  <c:v>89</c:v>
                </c:pt>
                <c:pt idx="445">
                  <c:v>89.2</c:v>
                </c:pt>
                <c:pt idx="446">
                  <c:v>89.4</c:v>
                </c:pt>
                <c:pt idx="447">
                  <c:v>89.6</c:v>
                </c:pt>
                <c:pt idx="448">
                  <c:v>89.8</c:v>
                </c:pt>
                <c:pt idx="449">
                  <c:v>90</c:v>
                </c:pt>
                <c:pt idx="450">
                  <c:v>90.2</c:v>
                </c:pt>
                <c:pt idx="451">
                  <c:v>90.4</c:v>
                </c:pt>
                <c:pt idx="452">
                  <c:v>90.6</c:v>
                </c:pt>
                <c:pt idx="453">
                  <c:v>90.8</c:v>
                </c:pt>
                <c:pt idx="454">
                  <c:v>91</c:v>
                </c:pt>
                <c:pt idx="455">
                  <c:v>91.2</c:v>
                </c:pt>
                <c:pt idx="456">
                  <c:v>91.4</c:v>
                </c:pt>
                <c:pt idx="457">
                  <c:v>91.6</c:v>
                </c:pt>
                <c:pt idx="458">
                  <c:v>91.8</c:v>
                </c:pt>
                <c:pt idx="459">
                  <c:v>92</c:v>
                </c:pt>
                <c:pt idx="460">
                  <c:v>92.2</c:v>
                </c:pt>
                <c:pt idx="461">
                  <c:v>92.4</c:v>
                </c:pt>
                <c:pt idx="462">
                  <c:v>92.6</c:v>
                </c:pt>
                <c:pt idx="463">
                  <c:v>92.8</c:v>
                </c:pt>
                <c:pt idx="464">
                  <c:v>93</c:v>
                </c:pt>
                <c:pt idx="465">
                  <c:v>93.2</c:v>
                </c:pt>
                <c:pt idx="466">
                  <c:v>93.4</c:v>
                </c:pt>
                <c:pt idx="467">
                  <c:v>93.6</c:v>
                </c:pt>
                <c:pt idx="468">
                  <c:v>93.8</c:v>
                </c:pt>
                <c:pt idx="469">
                  <c:v>94</c:v>
                </c:pt>
                <c:pt idx="470">
                  <c:v>94.2</c:v>
                </c:pt>
                <c:pt idx="471">
                  <c:v>94.4</c:v>
                </c:pt>
                <c:pt idx="472">
                  <c:v>94.6</c:v>
                </c:pt>
                <c:pt idx="473">
                  <c:v>94.8</c:v>
                </c:pt>
                <c:pt idx="474">
                  <c:v>95</c:v>
                </c:pt>
                <c:pt idx="475">
                  <c:v>95.2</c:v>
                </c:pt>
                <c:pt idx="476">
                  <c:v>95.4</c:v>
                </c:pt>
                <c:pt idx="477">
                  <c:v>95.6</c:v>
                </c:pt>
                <c:pt idx="478">
                  <c:v>95.8</c:v>
                </c:pt>
                <c:pt idx="479">
                  <c:v>96</c:v>
                </c:pt>
                <c:pt idx="480">
                  <c:v>96.2</c:v>
                </c:pt>
                <c:pt idx="481">
                  <c:v>96.4</c:v>
                </c:pt>
                <c:pt idx="482">
                  <c:v>96.6</c:v>
                </c:pt>
                <c:pt idx="483">
                  <c:v>96.8</c:v>
                </c:pt>
                <c:pt idx="484">
                  <c:v>97</c:v>
                </c:pt>
                <c:pt idx="485">
                  <c:v>97.2</c:v>
                </c:pt>
                <c:pt idx="486">
                  <c:v>97.4</c:v>
                </c:pt>
                <c:pt idx="487">
                  <c:v>97.6</c:v>
                </c:pt>
                <c:pt idx="488">
                  <c:v>97.8</c:v>
                </c:pt>
                <c:pt idx="489">
                  <c:v>98</c:v>
                </c:pt>
                <c:pt idx="490">
                  <c:v>98.2</c:v>
                </c:pt>
                <c:pt idx="491">
                  <c:v>98.4</c:v>
                </c:pt>
                <c:pt idx="492">
                  <c:v>98.6</c:v>
                </c:pt>
                <c:pt idx="493">
                  <c:v>98.8</c:v>
                </c:pt>
                <c:pt idx="494">
                  <c:v>99</c:v>
                </c:pt>
                <c:pt idx="495">
                  <c:v>99.2</c:v>
                </c:pt>
                <c:pt idx="496">
                  <c:v>99.4</c:v>
                </c:pt>
                <c:pt idx="497">
                  <c:v>99.6</c:v>
                </c:pt>
                <c:pt idx="498">
                  <c:v>99.8</c:v>
                </c:pt>
                <c:pt idx="499">
                  <c:v>100</c:v>
                </c:pt>
              </c:numCache>
            </c:numRef>
          </c:xVal>
          <c:yVal>
            <c:numRef>
              <c:f>'TFX x ASD'!$G$3:$G$502</c:f>
              <c:numCache>
                <c:formatCode>General</c:formatCode>
                <c:ptCount val="500"/>
                <c:pt idx="0">
                  <c:v>3.0742120256718589E-12</c:v>
                </c:pt>
                <c:pt idx="1">
                  <c:v>1.0200592810105561E-11</c:v>
                </c:pt>
                <c:pt idx="2">
                  <c:v>2.541985417219427E-11</c:v>
                </c:pt>
                <c:pt idx="3">
                  <c:v>4.0534584167076626E-11</c:v>
                </c:pt>
                <c:pt idx="4">
                  <c:v>6.9167423589628775E-11</c:v>
                </c:pt>
                <c:pt idx="5">
                  <c:v>8.0896586524020476E-11</c:v>
                </c:pt>
                <c:pt idx="6">
                  <c:v>1.0204559494401269E-10</c:v>
                </c:pt>
                <c:pt idx="7">
                  <c:v>1.2825835769445784E-10</c:v>
                </c:pt>
                <c:pt idx="8">
                  <c:v>1.6679582524513546E-10</c:v>
                </c:pt>
                <c:pt idx="9">
                  <c:v>1.7894331687274651E-10</c:v>
                </c:pt>
                <c:pt idx="10">
                  <c:v>2.0334568211813931E-10</c:v>
                </c:pt>
                <c:pt idx="11">
                  <c:v>2.3131066693073231E-10</c:v>
                </c:pt>
                <c:pt idx="12">
                  <c:v>2.6563530362640124E-10</c:v>
                </c:pt>
                <c:pt idx="13">
                  <c:v>2.799199382385638E-10</c:v>
                </c:pt>
                <c:pt idx="14">
                  <c:v>2.6556188653532133E-10</c:v>
                </c:pt>
                <c:pt idx="15">
                  <c:v>2.5193830705728189E-10</c:v>
                </c:pt>
                <c:pt idx="16">
                  <c:v>2.5024311645358203E-10</c:v>
                </c:pt>
                <c:pt idx="17">
                  <c:v>2.7371424469144299E-10</c:v>
                </c:pt>
                <c:pt idx="18">
                  <c:v>3.3659718666577743E-10</c:v>
                </c:pt>
                <c:pt idx="19">
                  <c:v>4.2219992375187821E-10</c:v>
                </c:pt>
                <c:pt idx="20">
                  <c:v>8.021217989045561E-11</c:v>
                </c:pt>
                <c:pt idx="21">
                  <c:v>1.2360829251726997E-10</c:v>
                </c:pt>
                <c:pt idx="22">
                  <c:v>1.0986321058456809E-10</c:v>
                </c:pt>
                <c:pt idx="23">
                  <c:v>8.5400976584000271E-11</c:v>
                </c:pt>
                <c:pt idx="24">
                  <c:v>5.9861214747187314E-11</c:v>
                </c:pt>
                <c:pt idx="25">
                  <c:v>4.2029696867949968E-11</c:v>
                </c:pt>
                <c:pt idx="26">
                  <c:v>2.7350889904119283E-11</c:v>
                </c:pt>
                <c:pt idx="27">
                  <c:v>1.77167378932048E-11</c:v>
                </c:pt>
                <c:pt idx="28">
                  <c:v>1.2416568312980182E-11</c:v>
                </c:pt>
                <c:pt idx="29">
                  <c:v>9.1076764447598118E-12</c:v>
                </c:pt>
                <c:pt idx="30">
                  <c:v>4.3677102967513353E-12</c:v>
                </c:pt>
                <c:pt idx="31">
                  <c:v>5.147312028202398E-12</c:v>
                </c:pt>
                <c:pt idx="32">
                  <c:v>6.1037132436091936E-12</c:v>
                </c:pt>
                <c:pt idx="33">
                  <c:v>6.5520180322648715E-12</c:v>
                </c:pt>
                <c:pt idx="34">
                  <c:v>6.8911927274847401E-12</c:v>
                </c:pt>
                <c:pt idx="35">
                  <c:v>7.0775381142823229E-12</c:v>
                </c:pt>
                <c:pt idx="36">
                  <c:v>8.3213545064630288E-12</c:v>
                </c:pt>
                <c:pt idx="37">
                  <c:v>1.0035102694951321E-11</c:v>
                </c:pt>
                <c:pt idx="38">
                  <c:v>1.3473430489499647E-11</c:v>
                </c:pt>
                <c:pt idx="39">
                  <c:v>5.9516032154923877E-12</c:v>
                </c:pt>
                <c:pt idx="40">
                  <c:v>1.0458646317986589E-11</c:v>
                </c:pt>
                <c:pt idx="41">
                  <c:v>1.3249666858382184E-11</c:v>
                </c:pt>
                <c:pt idx="42">
                  <c:v>1.9077148549956897E-11</c:v>
                </c:pt>
                <c:pt idx="43">
                  <c:v>4.1916911048850382E-11</c:v>
                </c:pt>
                <c:pt idx="44">
                  <c:v>1.1973706980393542E-11</c:v>
                </c:pt>
                <c:pt idx="45">
                  <c:v>6.2243783161796259E-11</c:v>
                </c:pt>
                <c:pt idx="46">
                  <c:v>4.6216158865113275E-11</c:v>
                </c:pt>
                <c:pt idx="47">
                  <c:v>1.7910333905146958E-11</c:v>
                </c:pt>
                <c:pt idx="48">
                  <c:v>6.0930482556298748E-12</c:v>
                </c:pt>
                <c:pt idx="49">
                  <c:v>3.3174625549263276E-11</c:v>
                </c:pt>
                <c:pt idx="50">
                  <c:v>1.701265590199904E-11</c:v>
                </c:pt>
                <c:pt idx="51">
                  <c:v>1.2579244662254683E-11</c:v>
                </c:pt>
                <c:pt idx="52">
                  <c:v>8.6832983476503226E-12</c:v>
                </c:pt>
                <c:pt idx="53">
                  <c:v>6.8557296561712364E-12</c:v>
                </c:pt>
                <c:pt idx="54">
                  <c:v>6.7344388047250607E-12</c:v>
                </c:pt>
                <c:pt idx="55">
                  <c:v>5.2316959441910402E-12</c:v>
                </c:pt>
                <c:pt idx="56">
                  <c:v>5.2817685136013146E-12</c:v>
                </c:pt>
                <c:pt idx="57">
                  <c:v>4.6222612124586729E-12</c:v>
                </c:pt>
                <c:pt idx="58">
                  <c:v>4.193111689839248E-12</c:v>
                </c:pt>
                <c:pt idx="59">
                  <c:v>3.5889336364498278E-12</c:v>
                </c:pt>
                <c:pt idx="60">
                  <c:v>3.6065072187839156E-12</c:v>
                </c:pt>
                <c:pt idx="61">
                  <c:v>3.2286042572864993E-12</c:v>
                </c:pt>
                <c:pt idx="62">
                  <c:v>3.1755202037827037E-12</c:v>
                </c:pt>
                <c:pt idx="63">
                  <c:v>2.9217397832842683E-12</c:v>
                </c:pt>
                <c:pt idx="64">
                  <c:v>2.624881811615497E-12</c:v>
                </c:pt>
                <c:pt idx="65">
                  <c:v>2.5656497527706721E-12</c:v>
                </c:pt>
                <c:pt idx="66">
                  <c:v>2.4699857729429319E-12</c:v>
                </c:pt>
                <c:pt idx="67">
                  <c:v>2.2544699574265905E-12</c:v>
                </c:pt>
                <c:pt idx="68">
                  <c:v>2.5793926051297616E-12</c:v>
                </c:pt>
                <c:pt idx="69">
                  <c:v>2.1471481361986227E-12</c:v>
                </c:pt>
                <c:pt idx="70">
                  <c:v>1.9885332096885198E-12</c:v>
                </c:pt>
                <c:pt idx="71">
                  <c:v>1.8336466777033212E-12</c:v>
                </c:pt>
                <c:pt idx="72">
                  <c:v>1.5403087136075209E-12</c:v>
                </c:pt>
                <c:pt idx="73">
                  <c:v>1.7965905528471198E-12</c:v>
                </c:pt>
                <c:pt idx="74">
                  <c:v>1.8381603880527127E-12</c:v>
                </c:pt>
                <c:pt idx="75">
                  <c:v>1.6584637852529531E-12</c:v>
                </c:pt>
                <c:pt idx="76">
                  <c:v>1.5024836921907625E-12</c:v>
                </c:pt>
                <c:pt idx="77">
                  <c:v>1.3928712204925085E-12</c:v>
                </c:pt>
                <c:pt idx="78">
                  <c:v>1.3553686361326393E-12</c:v>
                </c:pt>
                <c:pt idx="79">
                  <c:v>1.0963300003168954E-12</c:v>
                </c:pt>
                <c:pt idx="80">
                  <c:v>1.1569694769626885E-12</c:v>
                </c:pt>
                <c:pt idx="81">
                  <c:v>1.0949192141087125E-12</c:v>
                </c:pt>
                <c:pt idx="82">
                  <c:v>1.0734913013656458E-12</c:v>
                </c:pt>
                <c:pt idx="83">
                  <c:v>9.4585054019559679E-13</c:v>
                </c:pt>
                <c:pt idx="84">
                  <c:v>9.5968143130428113E-13</c:v>
                </c:pt>
                <c:pt idx="85">
                  <c:v>9.3960909830099885E-13</c:v>
                </c:pt>
                <c:pt idx="86">
                  <c:v>7.4651170564533086E-13</c:v>
                </c:pt>
                <c:pt idx="87">
                  <c:v>7.3120779447549264E-13</c:v>
                </c:pt>
                <c:pt idx="88">
                  <c:v>6.6272745536586175E-13</c:v>
                </c:pt>
                <c:pt idx="89">
                  <c:v>6.5339250901332643E-13</c:v>
                </c:pt>
                <c:pt idx="90">
                  <c:v>6.4842003226312257E-13</c:v>
                </c:pt>
                <c:pt idx="91">
                  <c:v>6.4029928293950236E-13</c:v>
                </c:pt>
                <c:pt idx="92">
                  <c:v>5.9715017933922878E-13</c:v>
                </c:pt>
                <c:pt idx="93">
                  <c:v>5.4313729127684498E-13</c:v>
                </c:pt>
                <c:pt idx="94">
                  <c:v>5.5101380023939999E-13</c:v>
                </c:pt>
                <c:pt idx="95">
                  <c:v>5.76324017817378E-13</c:v>
                </c:pt>
                <c:pt idx="96">
                  <c:v>5.2056120762122387E-13</c:v>
                </c:pt>
                <c:pt idx="97">
                  <c:v>5.0070064597681377E-13</c:v>
                </c:pt>
                <c:pt idx="98">
                  <c:v>5.1606051173355074E-13</c:v>
                </c:pt>
                <c:pt idx="99">
                  <c:v>5.1552214178327412E-13</c:v>
                </c:pt>
                <c:pt idx="100">
                  <c:v>5.0278774884158125E-13</c:v>
                </c:pt>
                <c:pt idx="101">
                  <c:v>4.8298459376421742E-13</c:v>
                </c:pt>
                <c:pt idx="102">
                  <c:v>5.3421019851180748E-13</c:v>
                </c:pt>
                <c:pt idx="103">
                  <c:v>5.3462031203374264E-13</c:v>
                </c:pt>
                <c:pt idx="104">
                  <c:v>5.2510484910018494E-13</c:v>
                </c:pt>
                <c:pt idx="105">
                  <c:v>5.422345453538087E-13</c:v>
                </c:pt>
                <c:pt idx="106">
                  <c:v>5.6169951284156969E-13</c:v>
                </c:pt>
                <c:pt idx="107">
                  <c:v>5.5796911044802641E-13</c:v>
                </c:pt>
                <c:pt idx="108">
                  <c:v>5.3173697088445595E-13</c:v>
                </c:pt>
                <c:pt idx="109">
                  <c:v>6.1434759881789875E-13</c:v>
                </c:pt>
                <c:pt idx="110">
                  <c:v>6.212754592847465E-13</c:v>
                </c:pt>
                <c:pt idx="111">
                  <c:v>6.785204100665282E-13</c:v>
                </c:pt>
                <c:pt idx="112">
                  <c:v>6.3023843058772787E-13</c:v>
                </c:pt>
                <c:pt idx="113">
                  <c:v>6.3421220685552291E-13</c:v>
                </c:pt>
                <c:pt idx="114">
                  <c:v>6.6722587468574792E-13</c:v>
                </c:pt>
                <c:pt idx="115">
                  <c:v>8.1887427268966048E-13</c:v>
                </c:pt>
                <c:pt idx="116">
                  <c:v>7.033707125828808E-13</c:v>
                </c:pt>
                <c:pt idx="117">
                  <c:v>7.7279160904069423E-13</c:v>
                </c:pt>
                <c:pt idx="118">
                  <c:v>8.34328738492663E-13</c:v>
                </c:pt>
                <c:pt idx="119">
                  <c:v>8.3762796455220841E-13</c:v>
                </c:pt>
                <c:pt idx="120">
                  <c:v>8.8058139487641246E-13</c:v>
                </c:pt>
                <c:pt idx="121">
                  <c:v>9.4184225883669479E-13</c:v>
                </c:pt>
                <c:pt idx="122">
                  <c:v>1.0233346457609674E-12</c:v>
                </c:pt>
                <c:pt idx="123">
                  <c:v>9.8839845675146474E-13</c:v>
                </c:pt>
                <c:pt idx="124">
                  <c:v>1.2027406976841231E-12</c:v>
                </c:pt>
                <c:pt idx="125">
                  <c:v>1.2110231257382846E-12</c:v>
                </c:pt>
                <c:pt idx="126">
                  <c:v>1.4376956303951471E-12</c:v>
                </c:pt>
                <c:pt idx="127">
                  <c:v>1.7618025968799853E-12</c:v>
                </c:pt>
                <c:pt idx="128">
                  <c:v>1.9124301585636234E-12</c:v>
                </c:pt>
                <c:pt idx="129">
                  <c:v>2.194011005468155E-12</c:v>
                </c:pt>
                <c:pt idx="130">
                  <c:v>2.2926866821051326E-12</c:v>
                </c:pt>
                <c:pt idx="131">
                  <c:v>2.7306596102414946E-12</c:v>
                </c:pt>
                <c:pt idx="132">
                  <c:v>3.5101455433509952E-12</c:v>
                </c:pt>
                <c:pt idx="133">
                  <c:v>4.4973124555932137E-12</c:v>
                </c:pt>
                <c:pt idx="134">
                  <c:v>6.2579978318101971E-12</c:v>
                </c:pt>
                <c:pt idx="135">
                  <c:v>9.5883843981335482E-12</c:v>
                </c:pt>
                <c:pt idx="136">
                  <c:v>1.9513998547367186E-11</c:v>
                </c:pt>
                <c:pt idx="137">
                  <c:v>2.3754937934553175E-11</c:v>
                </c:pt>
                <c:pt idx="138">
                  <c:v>1.2657069234330061E-11</c:v>
                </c:pt>
                <c:pt idx="139">
                  <c:v>7.9189238589205251E-12</c:v>
                </c:pt>
                <c:pt idx="140">
                  <c:v>5.7717035690852226E-12</c:v>
                </c:pt>
                <c:pt idx="141">
                  <c:v>4.5194598132410752E-12</c:v>
                </c:pt>
                <c:pt idx="142">
                  <c:v>3.6717136995587711E-12</c:v>
                </c:pt>
                <c:pt idx="143">
                  <c:v>2.8349468950828204E-12</c:v>
                </c:pt>
                <c:pt idx="144">
                  <c:v>2.65512582046758E-12</c:v>
                </c:pt>
                <c:pt idx="145">
                  <c:v>2.4245329492102675E-12</c:v>
                </c:pt>
                <c:pt idx="146">
                  <c:v>2.1399555447249492E-12</c:v>
                </c:pt>
                <c:pt idx="147">
                  <c:v>1.6087227343572822E-12</c:v>
                </c:pt>
                <c:pt idx="148">
                  <c:v>2.7368001563959587E-12</c:v>
                </c:pt>
                <c:pt idx="149">
                  <c:v>4.8944359672854571E-12</c:v>
                </c:pt>
                <c:pt idx="150">
                  <c:v>4.7887927878149452E-12</c:v>
                </c:pt>
                <c:pt idx="151">
                  <c:v>4.7510859434871674E-12</c:v>
                </c:pt>
                <c:pt idx="152">
                  <c:v>3.8611925477955955E-12</c:v>
                </c:pt>
                <c:pt idx="153">
                  <c:v>4.1914461722877766E-12</c:v>
                </c:pt>
                <c:pt idx="154">
                  <c:v>5.0618279967457868E-12</c:v>
                </c:pt>
                <c:pt idx="155">
                  <c:v>5.9719792447094733E-12</c:v>
                </c:pt>
                <c:pt idx="156">
                  <c:v>8.9583176685131313E-12</c:v>
                </c:pt>
                <c:pt idx="157">
                  <c:v>1.7304015643106019E-11</c:v>
                </c:pt>
                <c:pt idx="158">
                  <c:v>1.1394699536260095E-11</c:v>
                </c:pt>
                <c:pt idx="159">
                  <c:v>5.4955896375261654E-12</c:v>
                </c:pt>
                <c:pt idx="160">
                  <c:v>3.3442154344444508E-12</c:v>
                </c:pt>
                <c:pt idx="161">
                  <c:v>2.3216762825609717E-12</c:v>
                </c:pt>
                <c:pt idx="162">
                  <c:v>1.5703530046558101E-12</c:v>
                </c:pt>
                <c:pt idx="163">
                  <c:v>1.3865848411755069E-12</c:v>
                </c:pt>
                <c:pt idx="164">
                  <c:v>1.0640244365439841E-12</c:v>
                </c:pt>
                <c:pt idx="165">
                  <c:v>7.6486287752899211E-13</c:v>
                </c:pt>
                <c:pt idx="166">
                  <c:v>6.6783283161439266E-13</c:v>
                </c:pt>
                <c:pt idx="167">
                  <c:v>4.5687489414067174E-13</c:v>
                </c:pt>
                <c:pt idx="168">
                  <c:v>3.7910286504990784E-13</c:v>
                </c:pt>
                <c:pt idx="169">
                  <c:v>2.9364305095386854E-13</c:v>
                </c:pt>
                <c:pt idx="170">
                  <c:v>2.6760123403848531E-13</c:v>
                </c:pt>
                <c:pt idx="171">
                  <c:v>2.1557796233786617E-13</c:v>
                </c:pt>
                <c:pt idx="172">
                  <c:v>1.9174361558999484E-13</c:v>
                </c:pt>
                <c:pt idx="173">
                  <c:v>1.5889594761591328E-13</c:v>
                </c:pt>
                <c:pt idx="174">
                  <c:v>1.2277147170418774E-13</c:v>
                </c:pt>
                <c:pt idx="175">
                  <c:v>1.0913450831127856E-13</c:v>
                </c:pt>
                <c:pt idx="176">
                  <c:v>1.0949993009904941E-13</c:v>
                </c:pt>
                <c:pt idx="177">
                  <c:v>9.2641508445939615E-14</c:v>
                </c:pt>
                <c:pt idx="178">
                  <c:v>5.0078082998532483E-14</c:v>
                </c:pt>
                <c:pt idx="179">
                  <c:v>1.4005881534508725E-14</c:v>
                </c:pt>
                <c:pt idx="180">
                  <c:v>4.8881996086991874E-15</c:v>
                </c:pt>
                <c:pt idx="181">
                  <c:v>3.2253307613959613E-15</c:v>
                </c:pt>
                <c:pt idx="182">
                  <c:v>3.8582337719755078E-15</c:v>
                </c:pt>
                <c:pt idx="183">
                  <c:v>7.6431094127380129E-15</c:v>
                </c:pt>
                <c:pt idx="184">
                  <c:v>1.094213454754052E-14</c:v>
                </c:pt>
                <c:pt idx="185">
                  <c:v>1.627757301263225E-14</c:v>
                </c:pt>
                <c:pt idx="186">
                  <c:v>1.7020650895961653E-14</c:v>
                </c:pt>
                <c:pt idx="187">
                  <c:v>1.8606359166387828E-14</c:v>
                </c:pt>
                <c:pt idx="188">
                  <c:v>2.2973330596001774E-14</c:v>
                </c:pt>
                <c:pt idx="189">
                  <c:v>2.3902717374560382E-14</c:v>
                </c:pt>
                <c:pt idx="190">
                  <c:v>3.017736972843684E-14</c:v>
                </c:pt>
                <c:pt idx="191">
                  <c:v>2.9605561183987415E-14</c:v>
                </c:pt>
                <c:pt idx="192">
                  <c:v>2.8713605230810262E-14</c:v>
                </c:pt>
                <c:pt idx="193">
                  <c:v>2.7461503816879618E-14</c:v>
                </c:pt>
                <c:pt idx="194">
                  <c:v>2.5890939695753649E-14</c:v>
                </c:pt>
                <c:pt idx="195">
                  <c:v>2.9100271460263147E-14</c:v>
                </c:pt>
                <c:pt idx="196">
                  <c:v>2.5845651828182484E-14</c:v>
                </c:pt>
                <c:pt idx="197">
                  <c:v>2.4239063191059436E-14</c:v>
                </c:pt>
                <c:pt idx="198">
                  <c:v>2.2686107534544029E-14</c:v>
                </c:pt>
                <c:pt idx="199">
                  <c:v>1.8674867653294596E-14</c:v>
                </c:pt>
                <c:pt idx="200">
                  <c:v>1.5375457750401488E-14</c:v>
                </c:pt>
                <c:pt idx="201">
                  <c:v>1.1858624129618629E-14</c:v>
                </c:pt>
                <c:pt idx="202">
                  <c:v>8.5159399384843427E-15</c:v>
                </c:pt>
                <c:pt idx="203">
                  <c:v>5.6502535153119251E-15</c:v>
                </c:pt>
                <c:pt idx="204">
                  <c:v>6.5842390885000134E-15</c:v>
                </c:pt>
                <c:pt idx="205">
                  <c:v>1.1023506369140227E-14</c:v>
                </c:pt>
                <c:pt idx="206">
                  <c:v>1.6513966121372674E-14</c:v>
                </c:pt>
                <c:pt idx="207">
                  <c:v>2.2524722167082753E-14</c:v>
                </c:pt>
                <c:pt idx="208">
                  <c:v>2.6105408598405408E-14</c:v>
                </c:pt>
                <c:pt idx="209">
                  <c:v>3.0949393253355685E-14</c:v>
                </c:pt>
                <c:pt idx="210">
                  <c:v>3.5984363923017328E-14</c:v>
                </c:pt>
                <c:pt idx="211">
                  <c:v>4.4088330810360586E-14</c:v>
                </c:pt>
                <c:pt idx="212">
                  <c:v>5.3424131318128944E-14</c:v>
                </c:pt>
                <c:pt idx="213">
                  <c:v>5.9386614167423526E-14</c:v>
                </c:pt>
                <c:pt idx="214">
                  <c:v>6.8608768453845454E-14</c:v>
                </c:pt>
                <c:pt idx="215">
                  <c:v>6.9465576748483048E-14</c:v>
                </c:pt>
                <c:pt idx="216">
                  <c:v>7.7654901268018683E-14</c:v>
                </c:pt>
                <c:pt idx="217">
                  <c:v>1.0880129113078261E-13</c:v>
                </c:pt>
                <c:pt idx="218">
                  <c:v>1.1375984035845616E-13</c:v>
                </c:pt>
                <c:pt idx="219">
                  <c:v>1.2859253188314787E-13</c:v>
                </c:pt>
                <c:pt idx="220">
                  <c:v>1.2078115778632944E-13</c:v>
                </c:pt>
                <c:pt idx="221">
                  <c:v>1.1941056271977729E-13</c:v>
                </c:pt>
                <c:pt idx="222">
                  <c:v>1.4212983010553617E-13</c:v>
                </c:pt>
                <c:pt idx="223">
                  <c:v>1.4412131669613149E-13</c:v>
                </c:pt>
                <c:pt idx="224">
                  <c:v>1.4507457115428418E-13</c:v>
                </c:pt>
                <c:pt idx="225">
                  <c:v>1.8104747616798309E-13</c:v>
                </c:pt>
                <c:pt idx="226">
                  <c:v>1.7891206851518367E-13</c:v>
                </c:pt>
                <c:pt idx="227">
                  <c:v>2.2674169347245889E-13</c:v>
                </c:pt>
                <c:pt idx="228">
                  <c:v>2.2690429064553505E-13</c:v>
                </c:pt>
                <c:pt idx="229">
                  <c:v>2.5538115354041044E-13</c:v>
                </c:pt>
                <c:pt idx="230">
                  <c:v>2.7882547754560895E-13</c:v>
                </c:pt>
                <c:pt idx="231">
                  <c:v>3.4061381074144176E-13</c:v>
                </c:pt>
                <c:pt idx="232">
                  <c:v>3.7850930123066908E-13</c:v>
                </c:pt>
                <c:pt idx="233">
                  <c:v>3.7846865704450519E-13</c:v>
                </c:pt>
                <c:pt idx="234">
                  <c:v>4.7075009672701893E-13</c:v>
                </c:pt>
                <c:pt idx="235">
                  <c:v>4.8291767277735125E-13</c:v>
                </c:pt>
                <c:pt idx="236">
                  <c:v>5.4665511608968489E-13</c:v>
                </c:pt>
                <c:pt idx="237">
                  <c:v>6.1055527575068092E-13</c:v>
                </c:pt>
                <c:pt idx="238">
                  <c:v>6.7958032406736861E-13</c:v>
                </c:pt>
                <c:pt idx="239">
                  <c:v>7.6690464537390382E-13</c:v>
                </c:pt>
                <c:pt idx="240">
                  <c:v>7.080481890262634E-13</c:v>
                </c:pt>
                <c:pt idx="241">
                  <c:v>9.2920212594328815E-13</c:v>
                </c:pt>
                <c:pt idx="242">
                  <c:v>1.0263853437902089E-12</c:v>
                </c:pt>
                <c:pt idx="243">
                  <c:v>2.018640230042277E-12</c:v>
                </c:pt>
                <c:pt idx="244">
                  <c:v>3.6752775411193371E-12</c:v>
                </c:pt>
                <c:pt idx="245">
                  <c:v>4.4306413577426284E-12</c:v>
                </c:pt>
                <c:pt idx="246">
                  <c:v>4.0939110339942673E-12</c:v>
                </c:pt>
                <c:pt idx="247">
                  <c:v>5.6673295806900619E-12</c:v>
                </c:pt>
                <c:pt idx="248">
                  <c:v>7.1531517629293704E-12</c:v>
                </c:pt>
                <c:pt idx="249" formatCode="0.00E+00">
                  <c:v>6.2261760000000001E-12</c:v>
                </c:pt>
                <c:pt idx="250" formatCode="0.00E+00">
                  <c:v>8.3896560000000013E-12</c:v>
                </c:pt>
                <c:pt idx="251" formatCode="0.00E+00">
                  <c:v>7.0407480000000011E-12</c:v>
                </c:pt>
                <c:pt idx="252" formatCode="0.00E+00">
                  <c:v>4.7576232000000003E-12</c:v>
                </c:pt>
                <c:pt idx="253" formatCode="0.00E+00">
                  <c:v>3.4047463999999999E-12</c:v>
                </c:pt>
                <c:pt idx="254" formatCode="0.00E+00">
                  <c:v>2.6136000000000005E-12</c:v>
                </c:pt>
                <c:pt idx="255" formatCode="0.00E+00">
                  <c:v>2.1091752000000002E-12</c:v>
                </c:pt>
                <c:pt idx="256" formatCode="0.00E+00">
                  <c:v>1.7642768000000002E-12</c:v>
                </c:pt>
                <c:pt idx="257" formatCode="0.00E+00">
                  <c:v>1.5282784000000001E-12</c:v>
                </c:pt>
                <c:pt idx="258" formatCode="0.00E+00">
                  <c:v>1.3765444E-12</c:v>
                </c:pt>
                <c:pt idx="259" formatCode="0.00E+00">
                  <c:v>1.2743236000000002E-12</c:v>
                </c:pt>
                <c:pt idx="260" formatCode="0.00E+00">
                  <c:v>1.175152E-12</c:v>
                </c:pt>
                <c:pt idx="261" formatCode="0.00E+00">
                  <c:v>1.0627672000000001E-12</c:v>
                </c:pt>
                <c:pt idx="262" formatCode="0.00E+00">
                  <c:v>9.7966440000000021E-13</c:v>
                </c:pt>
                <c:pt idx="263" formatCode="0.00E+00">
                  <c:v>9.2110040000000001E-13</c:v>
                </c:pt>
                <c:pt idx="264" formatCode="0.00E+00">
                  <c:v>8.607940000000001E-13</c:v>
                </c:pt>
                <c:pt idx="265" formatCode="0.00E+00">
                  <c:v>8.0736040000000013E-13</c:v>
                </c:pt>
                <c:pt idx="266" formatCode="0.00E+00">
                  <c:v>7.5973480000000008E-13</c:v>
                </c:pt>
                <c:pt idx="267" formatCode="0.00E+00">
                  <c:v>7.1840120000000014E-13</c:v>
                </c:pt>
                <c:pt idx="268" formatCode="0.00E+00">
                  <c:v>6.8224640000000009E-13</c:v>
                </c:pt>
                <c:pt idx="269" formatCode="0.00E+00">
                  <c:v>6.5015720000000003E-13</c:v>
                </c:pt>
                <c:pt idx="270" formatCode="0.00E+00">
                  <c:v>6.2145599999999997E-13</c:v>
                </c:pt>
                <c:pt idx="271" formatCode="0.00E+00">
                  <c:v>5.9556200000000008E-13</c:v>
                </c:pt>
                <c:pt idx="272" formatCode="0.00E+00">
                  <c:v>5.7203960000000003E-13</c:v>
                </c:pt>
                <c:pt idx="273" formatCode="0.00E+00">
                  <c:v>5.5055000000000001E-13</c:v>
                </c:pt>
                <c:pt idx="274" formatCode="0.00E+00">
                  <c:v>5.3089960000000006E-13</c:v>
                </c:pt>
                <c:pt idx="275" formatCode="0.00E+00">
                  <c:v>5.1270120000000001E-13</c:v>
                </c:pt>
                <c:pt idx="276" formatCode="0.00E+00">
                  <c:v>4.959064E-13</c:v>
                </c:pt>
                <c:pt idx="277" formatCode="0.00E+00">
                  <c:v>4.8024900000000003E-13</c:v>
                </c:pt>
                <c:pt idx="278" formatCode="0.00E+00">
                  <c:v>4.6559348000000007E-13</c:v>
                </c:pt>
                <c:pt idx="279" formatCode="0.00E+00">
                  <c:v>4.5179948000000005E-13</c:v>
                </c:pt>
                <c:pt idx="280" formatCode="0.00E+00">
                  <c:v>4.3870728000000004E-13</c:v>
                </c:pt>
                <c:pt idx="281" formatCode="0.00E+00">
                  <c:v>4.2617168000000004E-13</c:v>
                </c:pt>
                <c:pt idx="282" formatCode="0.00E+00">
                  <c:v>4.1402328000000005E-13</c:v>
                </c:pt>
                <c:pt idx="283" formatCode="0.00E+00">
                  <c:v>4.0214591999999999E-13</c:v>
                </c:pt>
                <c:pt idx="284" formatCode="0.00E+00">
                  <c:v>3.9115912000000003E-13</c:v>
                </c:pt>
                <c:pt idx="285" formatCode="0.00E+00">
                  <c:v>3.8579640000000002E-13</c:v>
                </c:pt>
                <c:pt idx="286" formatCode="0.00E+00">
                  <c:v>3.8855520000000007E-13</c:v>
                </c:pt>
                <c:pt idx="287" formatCode="0.00E+00">
                  <c:v>3.8280044000000002E-13</c:v>
                </c:pt>
                <c:pt idx="288" formatCode="0.00E+00">
                  <c:v>3.7265096000000006E-13</c:v>
                </c:pt>
                <c:pt idx="289" formatCode="0.00E+00">
                  <c:v>3.6256924000000008E-13</c:v>
                </c:pt>
                <c:pt idx="290" formatCode="0.00E+00">
                  <c:v>3.5413796000000001E-13</c:v>
                </c:pt>
                <c:pt idx="291" formatCode="0.00E+00">
                  <c:v>3.5401212000000005E-13</c:v>
                </c:pt>
                <c:pt idx="292" formatCode="0.00E+00">
                  <c:v>3.6578300000000005E-13</c:v>
                </c:pt>
                <c:pt idx="293" formatCode="0.00E+00">
                  <c:v>3.6350820000000005E-13</c:v>
                </c:pt>
                <c:pt idx="294" formatCode="0.00E+00">
                  <c:v>3.4957868000000005E-13</c:v>
                </c:pt>
                <c:pt idx="295" formatCode="0.00E+00">
                  <c:v>3.3927915999999999E-13</c:v>
                </c:pt>
                <c:pt idx="296" formatCode="0.00E+00">
                  <c:v>3.2601272000000001E-13</c:v>
                </c:pt>
                <c:pt idx="297" formatCode="0.00E+00">
                  <c:v>3.1398532000000004E-13</c:v>
                </c:pt>
                <c:pt idx="298" formatCode="0.00E+00">
                  <c:v>3.1061184E-13</c:v>
                </c:pt>
                <c:pt idx="299" formatCode="0.00E+00">
                  <c:v>3.0874844000000005E-13</c:v>
                </c:pt>
                <c:pt idx="300" formatCode="0.00E+00">
                  <c:v>2.9902971999999999E-13</c:v>
                </c:pt>
                <c:pt idx="301" formatCode="0.00E+00">
                  <c:v>2.7156756000000001E-13</c:v>
                </c:pt>
                <c:pt idx="302" formatCode="0.00E+00">
                  <c:v>2.5586176000000002E-13</c:v>
                </c:pt>
                <c:pt idx="303" formatCode="0.00E+00">
                  <c:v>2.5204300000000002E-13</c:v>
                </c:pt>
                <c:pt idx="304" formatCode="0.00E+00">
                  <c:v>2.4904220000000003E-13</c:v>
                </c:pt>
                <c:pt idx="305" formatCode="0.00E+00">
                  <c:v>2.4502016000000002E-13</c:v>
                </c:pt>
                <c:pt idx="306" formatCode="0.00E+00">
                  <c:v>2.4061576000000005E-13</c:v>
                </c:pt>
                <c:pt idx="307" formatCode="0.00E+00">
                  <c:v>2.3554828000000005E-13</c:v>
                </c:pt>
                <c:pt idx="308" formatCode="0.00E+00">
                  <c:v>2.2964831999999999E-13</c:v>
                </c:pt>
                <c:pt idx="309" formatCode="0.00E+00">
                  <c:v>2.2280940000000002E-13</c:v>
                </c:pt>
                <c:pt idx="310" formatCode="0.00E+00">
                  <c:v>2.1485728000000002E-13</c:v>
                </c:pt>
                <c:pt idx="311" formatCode="0.00E+00">
                  <c:v>2.0552092000000003E-13</c:v>
                </c:pt>
                <c:pt idx="312" formatCode="0.00E+00">
                  <c:v>1.9439376E-13</c:v>
                </c:pt>
                <c:pt idx="313" formatCode="0.00E+00">
                  <c:v>1.809918E-13</c:v>
                </c:pt>
                <c:pt idx="314" formatCode="0.00E+00">
                  <c:v>1.6522792000000001E-13</c:v>
                </c:pt>
                <c:pt idx="315" formatCode="0.00E+00">
                  <c:v>1.5215992000000002E-13</c:v>
                </c:pt>
                <c:pt idx="316" formatCode="0.00E+00">
                  <c:v>1.7054224000000002E-13</c:v>
                </c:pt>
                <c:pt idx="317" formatCode="0.00E+00">
                  <c:v>2.7069152000000001E-13</c:v>
                </c:pt>
                <c:pt idx="318" formatCode="0.00E+00">
                  <c:v>4.0477404000000003E-13</c:v>
                </c:pt>
                <c:pt idx="319" formatCode="0.00E+00">
                  <c:v>4.2871268000000007E-13</c:v>
                </c:pt>
                <c:pt idx="320" formatCode="0.00E+00">
                  <c:v>3.9630888E-13</c:v>
                </c:pt>
                <c:pt idx="321" formatCode="0.00E+00">
                  <c:v>3.6470368000000005E-13</c:v>
                </c:pt>
                <c:pt idx="322" formatCode="0.00E+00">
                  <c:v>3.4107480000000007E-13</c:v>
                </c:pt>
                <c:pt idx="323" formatCode="0.00E+00">
                  <c:v>3.2354916000000007E-13</c:v>
                </c:pt>
                <c:pt idx="324" formatCode="0.00E+00">
                  <c:v>3.1014236000000001E-13</c:v>
                </c:pt>
                <c:pt idx="325" formatCode="0.00E+00">
                  <c:v>2.9928624000000005E-13</c:v>
                </c:pt>
                <c:pt idx="326" formatCode="0.00E+00">
                  <c:v>2.9003700000000003E-13</c:v>
                </c:pt>
                <c:pt idx="327" formatCode="0.00E+00">
                  <c:v>2.8284960000000002E-13</c:v>
                </c:pt>
                <c:pt idx="328" formatCode="0.00E+00">
                  <c:v>2.7797088000000002E-13</c:v>
                </c:pt>
                <c:pt idx="329" formatCode="0.00E+00">
                  <c:v>2.7364392000000003E-13</c:v>
                </c:pt>
                <c:pt idx="330" formatCode="0.00E+00">
                  <c:v>2.6811180000000003E-13</c:v>
                </c:pt>
                <c:pt idx="331" formatCode="0.00E+00">
                  <c:v>2.6301528000000002E-13</c:v>
                </c:pt>
                <c:pt idx="332" formatCode="0.00E+00">
                  <c:v>2.5859152000000004E-13</c:v>
                </c:pt>
                <c:pt idx="333" formatCode="0.00E+00">
                  <c:v>2.5430812000000004E-13</c:v>
                </c:pt>
                <c:pt idx="334" formatCode="0.00E+00">
                  <c:v>2.5058616000000003E-13</c:v>
                </c:pt>
                <c:pt idx="335" formatCode="0.00E+00">
                  <c:v>2.4869372000000001E-13</c:v>
                </c:pt>
                <c:pt idx="336" formatCode="0.00E+00">
                  <c:v>2.5108952000000003E-13</c:v>
                </c:pt>
                <c:pt idx="337" formatCode="0.00E+00">
                  <c:v>2.5338852000000001E-13</c:v>
                </c:pt>
                <c:pt idx="338" formatCode="0.00E+00">
                  <c:v>2.5318040000000002E-13</c:v>
                </c:pt>
                <c:pt idx="339" formatCode="0.00E+00">
                  <c:v>2.5372248000000001E-13</c:v>
                </c:pt>
                <c:pt idx="340" formatCode="0.00E+00">
                  <c:v>2.5285128E-13</c:v>
                </c:pt>
                <c:pt idx="341" formatCode="0.00E+00">
                  <c:v>2.5094916000000001E-13</c:v>
                </c:pt>
                <c:pt idx="342" formatCode="0.00E+00">
                  <c:v>2.4918740000000004E-13</c:v>
                </c:pt>
                <c:pt idx="343" formatCode="0.00E+00">
                  <c:v>2.4780316000000005E-13</c:v>
                </c:pt>
                <c:pt idx="344" formatCode="0.00E+00">
                  <c:v>2.4679644E-13</c:v>
                </c:pt>
                <c:pt idx="345" formatCode="0.00E+00">
                  <c:v>2.4608012000000003E-13</c:v>
                </c:pt>
                <c:pt idx="346" formatCode="0.00E+00">
                  <c:v>2.454364E-13</c:v>
                </c:pt>
                <c:pt idx="347" formatCode="0.00E+00">
                  <c:v>2.4503468000000003E-13</c:v>
                </c:pt>
                <c:pt idx="348" formatCode="0.00E+00">
                  <c:v>2.4509760000000001E-13</c:v>
                </c:pt>
                <c:pt idx="349" formatCode="0.00E+00">
                  <c:v>2.4586716E-13</c:v>
                </c:pt>
                <c:pt idx="350" formatCode="0.00E+00">
                  <c:v>2.472998E-13</c:v>
                </c:pt>
                <c:pt idx="351" formatCode="0.00E+00">
                  <c:v>2.5003924E-13</c:v>
                </c:pt>
                <c:pt idx="352" formatCode="0.00E+00">
                  <c:v>2.5826724000000001E-13</c:v>
                </c:pt>
                <c:pt idx="353" formatCode="0.00E+00">
                  <c:v>2.6748260000000002E-13</c:v>
                </c:pt>
                <c:pt idx="354" formatCode="0.00E+00">
                  <c:v>2.6494159999999999E-13</c:v>
                </c:pt>
                <c:pt idx="355" formatCode="0.00E+00">
                  <c:v>2.3853456000000003E-13</c:v>
                </c:pt>
                <c:pt idx="356" formatCode="0.00E+00">
                  <c:v>2.0391888000000003E-13</c:v>
                </c:pt>
                <c:pt idx="357" formatCode="0.00E+00">
                  <c:v>1.9362904000000003E-13</c:v>
                </c:pt>
                <c:pt idx="358" formatCode="0.00E+00">
                  <c:v>1.9941284000000002E-13</c:v>
                </c:pt>
                <c:pt idx="359" formatCode="0.00E+00">
                  <c:v>2.115564E-13</c:v>
                </c:pt>
                <c:pt idx="360" formatCode="0.00E+00">
                  <c:v>2.2319176000000002E-13</c:v>
                </c:pt>
                <c:pt idx="361" formatCode="0.00E+00">
                  <c:v>2.3007424000000004E-13</c:v>
                </c:pt>
                <c:pt idx="362" formatCode="0.00E+00">
                  <c:v>2.3636140000000002E-13</c:v>
                </c:pt>
                <c:pt idx="363" formatCode="0.00E+00">
                  <c:v>2.4222264000000003E-13</c:v>
                </c:pt>
                <c:pt idx="364" formatCode="0.00E+00">
                  <c:v>2.4865984E-13</c:v>
                </c:pt>
                <c:pt idx="365" formatCode="0.00E+00">
                  <c:v>2.5729440000000002E-13</c:v>
                </c:pt>
                <c:pt idx="366" formatCode="0.00E+00">
                  <c:v>2.6806340000000001E-13</c:v>
                </c:pt>
                <c:pt idx="367" formatCode="0.00E+00">
                  <c:v>2.8149440000000006E-13</c:v>
                </c:pt>
                <c:pt idx="368" formatCode="0.00E+00">
                  <c:v>2.9968312000000004E-13</c:v>
                </c:pt>
                <c:pt idx="369" formatCode="0.00E+00">
                  <c:v>3.2033056000000006E-13</c:v>
                </c:pt>
                <c:pt idx="370" formatCode="0.00E+00">
                  <c:v>3.2257632000000003E-13</c:v>
                </c:pt>
                <c:pt idx="371" formatCode="0.00E+00">
                  <c:v>2.8449036000000002E-13</c:v>
                </c:pt>
                <c:pt idx="372" formatCode="0.00E+00">
                  <c:v>2.2546172000000002E-13</c:v>
                </c:pt>
                <c:pt idx="373" formatCode="0.00E+00">
                  <c:v>1.7012600000000002E-13</c:v>
                </c:pt>
                <c:pt idx="374" formatCode="0.00E+00">
                  <c:v>1.5362644000000001E-13</c:v>
                </c:pt>
                <c:pt idx="375" formatCode="0.00E+00">
                  <c:v>1.6379044000000002E-13</c:v>
                </c:pt>
                <c:pt idx="376" formatCode="0.00E+00">
                  <c:v>1.8084176000000003E-13</c:v>
                </c:pt>
                <c:pt idx="377" formatCode="0.00E+00">
                  <c:v>1.8762744000000004E-13</c:v>
                </c:pt>
                <c:pt idx="378" formatCode="0.00E+00">
                  <c:v>1.4593568000000003E-13</c:v>
                </c:pt>
                <c:pt idx="379" formatCode="0.00E+00">
                  <c:v>3.8359903999999998E-14</c:v>
                </c:pt>
                <c:pt idx="380" formatCode="0.00E+00">
                  <c:v>9.671288000000001E-14</c:v>
                </c:pt>
                <c:pt idx="381" formatCode="0.00E+00">
                  <c:v>2.0457712000000001E-13</c:v>
                </c:pt>
                <c:pt idx="382" formatCode="0.00E+00">
                  <c:v>2.5424520000000001E-13</c:v>
                </c:pt>
                <c:pt idx="383" formatCode="0.00E+00">
                  <c:v>2.7789828000000001E-13</c:v>
                </c:pt>
                <c:pt idx="384" formatCode="0.00E+00">
                  <c:v>3.0204504000000005E-13</c:v>
                </c:pt>
                <c:pt idx="385" formatCode="0.00E+00">
                  <c:v>3.3507804000000002E-13</c:v>
                </c:pt>
                <c:pt idx="386" formatCode="0.00E+00">
                  <c:v>3.7149904000000005E-13</c:v>
                </c:pt>
                <c:pt idx="387" formatCode="0.00E+00">
                  <c:v>3.7083112000000005E-13</c:v>
                </c:pt>
                <c:pt idx="388" formatCode="0.00E+00">
                  <c:v>2.8776704000000002E-13</c:v>
                </c:pt>
                <c:pt idx="389" formatCode="0.00E+00">
                  <c:v>1.8132092000000004E-13</c:v>
                </c:pt>
                <c:pt idx="390" formatCode="0.00E+00">
                  <c:v>1.0266124000000001E-13</c:v>
                </c:pt>
                <c:pt idx="391" formatCode="0.00E+00">
                  <c:v>7.8577400000000006E-14</c:v>
                </c:pt>
                <c:pt idx="392" formatCode="0.00E+00">
                  <c:v>1.3883056000000003E-13</c:v>
                </c:pt>
                <c:pt idx="393" formatCode="0.00E+00">
                  <c:v>2.0116008000000003E-13</c:v>
                </c:pt>
                <c:pt idx="394" formatCode="0.00E+00">
                  <c:v>2.2135740000000002E-13</c:v>
                </c:pt>
                <c:pt idx="395" formatCode="0.00E+00">
                  <c:v>1.9830932000000004E-13</c:v>
                </c:pt>
                <c:pt idx="396" formatCode="0.00E+00">
                  <c:v>1.3758668000000001E-13</c:v>
                </c:pt>
                <c:pt idx="397" formatCode="0.00E+00">
                  <c:v>8.5832560000000005E-14</c:v>
                </c:pt>
                <c:pt idx="398" formatCode="0.00E+00">
                  <c:v>6.9386240000000003E-14</c:v>
                </c:pt>
                <c:pt idx="399" formatCode="0.00E+00">
                  <c:v>1.0402612000000002E-13</c:v>
                </c:pt>
                <c:pt idx="400" formatCode="0.00E+00">
                  <c:v>1.8942308000000002E-13</c:v>
                </c:pt>
                <c:pt idx="401" formatCode="0.00E+00">
                  <c:v>2.7900180000000005E-13</c:v>
                </c:pt>
                <c:pt idx="402" formatCode="0.00E+00">
                  <c:v>3.5790348E-13</c:v>
                </c:pt>
                <c:pt idx="403" formatCode="0.00E+00">
                  <c:v>4.5168816000000005E-13</c:v>
                </c:pt>
                <c:pt idx="404" formatCode="0.00E+00">
                  <c:v>5.5902000000000008E-13</c:v>
                </c:pt>
                <c:pt idx="405" formatCode="0.00E+00">
                  <c:v>6.0098280000000003E-13</c:v>
                </c:pt>
                <c:pt idx="406" formatCode="0.00E+00">
                  <c:v>5.157988E-13</c:v>
                </c:pt>
                <c:pt idx="407" formatCode="0.00E+00">
                  <c:v>3.5558512000000007E-13</c:v>
                </c:pt>
                <c:pt idx="408" formatCode="0.00E+00">
                  <c:v>2.0667768E-13</c:v>
                </c:pt>
                <c:pt idx="409" formatCode="0.00E+00">
                  <c:v>1.2214224000000002E-13</c:v>
                </c:pt>
                <c:pt idx="410" formatCode="0.00E+00">
                  <c:v>8.9191520000000001E-14</c:v>
                </c:pt>
                <c:pt idx="411" formatCode="0.00E+00">
                  <c:v>8.5721240000000016E-14</c:v>
                </c:pt>
                <c:pt idx="412" formatCode="0.00E+00">
                  <c:v>9.1611520000000004E-14</c:v>
                </c:pt>
                <c:pt idx="413" formatCode="0.00E+00">
                  <c:v>9.0682239999999999E-14</c:v>
                </c:pt>
                <c:pt idx="414" formatCode="0.00E+00">
                  <c:v>9.325228E-14</c:v>
                </c:pt>
                <c:pt idx="415" formatCode="0.00E+00">
                  <c:v>1.1712316E-13</c:v>
                </c:pt>
                <c:pt idx="416" formatCode="0.00E+00">
                  <c:v>1.5477836000000002E-13</c:v>
                </c:pt>
                <c:pt idx="417" formatCode="0.00E+00">
                  <c:v>2.0439804000000002E-13</c:v>
                </c:pt>
                <c:pt idx="418" formatCode="0.00E+00">
                  <c:v>2.7100128000000003E-13</c:v>
                </c:pt>
                <c:pt idx="419" formatCode="0.00E+00">
                  <c:v>3.6342108000000004E-13</c:v>
                </c:pt>
                <c:pt idx="420" formatCode="0.00E+00">
                  <c:v>4.9440600000000002E-13</c:v>
                </c:pt>
                <c:pt idx="421" formatCode="0.00E+00">
                  <c:v>6.7522840000000003E-13</c:v>
                </c:pt>
                <c:pt idx="422" formatCode="0.00E+00">
                  <c:v>8.7100640000000008E-13</c:v>
                </c:pt>
                <c:pt idx="423" formatCode="0.00E+00">
                  <c:v>9.5386720000000005E-13</c:v>
                </c:pt>
                <c:pt idx="424" formatCode="0.00E+00">
                  <c:v>8.8112200000000003E-13</c:v>
                </c:pt>
                <c:pt idx="425" formatCode="0.00E+00">
                  <c:v>8.0295600000000006E-13</c:v>
                </c:pt>
                <c:pt idx="426" formatCode="0.00E+00">
                  <c:v>8.5324360000000007E-13</c:v>
                </c:pt>
                <c:pt idx="427" formatCode="0.00E+00">
                  <c:v>1.0178520000000001E-12</c:v>
                </c:pt>
                <c:pt idx="428" formatCode="0.00E+00">
                  <c:v>1.1299948000000001E-12</c:v>
                </c:pt>
                <c:pt idx="429" formatCode="0.00E+00">
                  <c:v>1.1660044000000002E-12</c:v>
                </c:pt>
                <c:pt idx="430" formatCode="0.00E+00">
                  <c:v>1.2119844000000002E-12</c:v>
                </c:pt>
                <c:pt idx="431" formatCode="0.00E+00">
                  <c:v>1.3142536E-12</c:v>
                </c:pt>
                <c:pt idx="432" formatCode="0.00E+00">
                  <c:v>1.4596956000000002E-12</c:v>
                </c:pt>
                <c:pt idx="433" formatCode="0.00E+00">
                  <c:v>1.46894E-12</c:v>
                </c:pt>
                <c:pt idx="434" formatCode="0.00E+00">
                  <c:v>1.1352220000000002E-12</c:v>
                </c:pt>
                <c:pt idx="435" formatCode="0.00E+00">
                  <c:v>6.6119240000000011E-13</c:v>
                </c:pt>
                <c:pt idx="436" formatCode="0.00E+00">
                  <c:v>3.4250259999999999E-13</c:v>
                </c:pt>
                <c:pt idx="437" formatCode="0.00E+00">
                  <c:v>2.1244212000000002E-13</c:v>
                </c:pt>
                <c:pt idx="438" formatCode="0.00E+00">
                  <c:v>2.1807588000000003E-13</c:v>
                </c:pt>
                <c:pt idx="439" formatCode="0.00E+00">
                  <c:v>3.1810900000000007E-13</c:v>
                </c:pt>
                <c:pt idx="440" formatCode="0.00E+00">
                  <c:v>4.3176672000000002E-13</c:v>
                </c:pt>
                <c:pt idx="441" formatCode="0.00E+00">
                  <c:v>5.4198320000000001E-13</c:v>
                </c:pt>
                <c:pt idx="442" formatCode="0.00E+00">
                  <c:v>6.8931280000000002E-13</c:v>
                </c:pt>
                <c:pt idx="443" formatCode="0.00E+00">
                  <c:v>8.0581160000000009E-13</c:v>
                </c:pt>
                <c:pt idx="444" formatCode="0.00E+00">
                  <c:v>8.7439439999999999E-13</c:v>
                </c:pt>
                <c:pt idx="445" formatCode="0.00E+00">
                  <c:v>1.0168840000000001E-12</c:v>
                </c:pt>
                <c:pt idx="446" formatCode="0.00E+00">
                  <c:v>1.1490644000000001E-12</c:v>
                </c:pt>
                <c:pt idx="447" formatCode="0.00E+00">
                  <c:v>1.17249E-12</c:v>
                </c:pt>
                <c:pt idx="448" formatCode="0.00E+00">
                  <c:v>1.0690592E-12</c:v>
                </c:pt>
                <c:pt idx="449" formatCode="0.00E+00">
                  <c:v>8.2376799999999999E-13</c:v>
                </c:pt>
                <c:pt idx="450" formatCode="0.00E+00">
                  <c:v>5.44742E-13</c:v>
                </c:pt>
                <c:pt idx="451" formatCode="0.00E+00">
                  <c:v>3.9080580000000003E-13</c:v>
                </c:pt>
                <c:pt idx="452" formatCode="0.00E+00">
                  <c:v>3.1638596E-13</c:v>
                </c:pt>
                <c:pt idx="453" formatCode="0.00E+00">
                  <c:v>1.7566296E-13</c:v>
                </c:pt>
                <c:pt idx="454" formatCode="0.00E+00">
                  <c:v>3.9799804000000002E-13</c:v>
                </c:pt>
                <c:pt idx="455" formatCode="0.00E+00">
                  <c:v>8.4312800000000002E-13</c:v>
                </c:pt>
                <c:pt idx="456" formatCode="0.00E+00">
                  <c:v>1.1559856000000001E-12</c:v>
                </c:pt>
                <c:pt idx="457" formatCode="0.00E+00">
                  <c:v>1.1978032E-12</c:v>
                </c:pt>
                <c:pt idx="458" formatCode="0.00E+00">
                  <c:v>1.0721568000000001E-12</c:v>
                </c:pt>
                <c:pt idx="459" formatCode="0.00E+00">
                  <c:v>9.1258200000000008E-13</c:v>
                </c:pt>
                <c:pt idx="460" formatCode="0.00E+00">
                  <c:v>7.4618280000000006E-13</c:v>
                </c:pt>
                <c:pt idx="461" formatCode="0.00E+00">
                  <c:v>5.9817560000000007E-13</c:v>
                </c:pt>
                <c:pt idx="462" formatCode="0.00E+00">
                  <c:v>4.4505252000000001E-13</c:v>
                </c:pt>
                <c:pt idx="463" formatCode="0.00E+00">
                  <c:v>3.4037784000000005E-13</c:v>
                </c:pt>
                <c:pt idx="464" formatCode="0.00E+00">
                  <c:v>3.3006380000000003E-13</c:v>
                </c:pt>
                <c:pt idx="465" formatCode="0.00E+00">
                  <c:v>3.6563780000000004E-13</c:v>
                </c:pt>
                <c:pt idx="466" formatCode="0.00E+00">
                  <c:v>4.1851480000000005E-13</c:v>
                </c:pt>
                <c:pt idx="467" formatCode="0.00E+00">
                  <c:v>4.9053400000000002E-13</c:v>
                </c:pt>
                <c:pt idx="468" formatCode="0.00E+00">
                  <c:v>5.6235960000000001E-13</c:v>
                </c:pt>
                <c:pt idx="469" formatCode="0.00E+00">
                  <c:v>5.9004440000000009E-13</c:v>
                </c:pt>
                <c:pt idx="470" formatCode="0.00E+00">
                  <c:v>5.3394880000000008E-13</c:v>
                </c:pt>
                <c:pt idx="471" formatCode="0.00E+00">
                  <c:v>4.2231904000000003E-13</c:v>
                </c:pt>
                <c:pt idx="472" formatCode="0.00E+00">
                  <c:v>3.1385464000000004E-13</c:v>
                </c:pt>
                <c:pt idx="473" formatCode="0.00E+00">
                  <c:v>2.2952248000000002E-13</c:v>
                </c:pt>
                <c:pt idx="474" formatCode="0.00E+00">
                  <c:v>1.6643308000000003E-13</c:v>
                </c:pt>
                <c:pt idx="475" formatCode="0.00E+00">
                  <c:v>1.2099032000000002E-13</c:v>
                </c:pt>
                <c:pt idx="476" formatCode="0.00E+00">
                  <c:v>8.8615559999999997E-14</c:v>
                </c:pt>
                <c:pt idx="477" formatCode="0.00E+00">
                  <c:v>6.4952800000000004E-14</c:v>
                </c:pt>
                <c:pt idx="478" formatCode="0.00E+00">
                  <c:v>4.7890832000000006E-14</c:v>
                </c:pt>
                <c:pt idx="479" formatCode="0.00E+00">
                  <c:v>3.6820784000000005E-14</c:v>
                </c:pt>
                <c:pt idx="480" formatCode="0.00E+00">
                  <c:v>3.1865591999999999E-14</c:v>
                </c:pt>
                <c:pt idx="481" formatCode="0.00E+00">
                  <c:v>3.2487048000000004E-14</c:v>
                </c:pt>
                <c:pt idx="482" formatCode="0.00E+00">
                  <c:v>3.6716724000000003E-14</c:v>
                </c:pt>
                <c:pt idx="483" formatCode="0.00E+00">
                  <c:v>4.2747364000000008E-14</c:v>
                </c:pt>
                <c:pt idx="484" formatCode="0.00E+00">
                  <c:v>4.9237320000000003E-14</c:v>
                </c:pt>
                <c:pt idx="485" formatCode="0.00E+00">
                  <c:v>5.5321200000000003E-14</c:v>
                </c:pt>
                <c:pt idx="486" formatCode="0.00E+00">
                  <c:v>6.0911400000000003E-14</c:v>
                </c:pt>
                <c:pt idx="487" formatCode="0.00E+00">
                  <c:v>6.6579040000000014E-14</c:v>
                </c:pt>
                <c:pt idx="488" formatCode="0.00E+00">
                  <c:v>7.3016240000000009E-14</c:v>
                </c:pt>
                <c:pt idx="489" formatCode="0.00E+00">
                  <c:v>7.8921040000000008E-14</c:v>
                </c:pt>
                <c:pt idx="490" formatCode="0.00E+00">
                  <c:v>8.074572000000001E-14</c:v>
                </c:pt>
                <c:pt idx="491" formatCode="0.00E+00">
                  <c:v>7.3137240000000009E-14</c:v>
                </c:pt>
                <c:pt idx="492" formatCode="0.00E+00">
                  <c:v>4.7504116000000003E-14</c:v>
                </c:pt>
                <c:pt idx="493" formatCode="0.00E+00">
                  <c:v>2.4868403999999999E-14</c:v>
                </c:pt>
                <c:pt idx="494" formatCode="0.00E+00">
                  <c:v>5.584392E-14</c:v>
                </c:pt>
                <c:pt idx="495" formatCode="0.00E+00">
                  <c:v>7.8015960000000013E-14</c:v>
                </c:pt>
                <c:pt idx="496" formatCode="0.00E+00">
                  <c:v>8.9559360000000001E-14</c:v>
                </c:pt>
                <c:pt idx="497" formatCode="0.00E+00">
                  <c:v>9.7642160000000016E-14</c:v>
                </c:pt>
                <c:pt idx="498" formatCode="0.00E+00">
                  <c:v>1.0901132000000001E-13</c:v>
                </c:pt>
                <c:pt idx="499" formatCode="0.00E+00">
                  <c:v>1.2845843999999999E-13</c:v>
                </c:pt>
              </c:numCache>
            </c:numRef>
          </c:yVal>
          <c:smooth val="1"/>
          <c:extLst>
            <c:ext xmlns:c16="http://schemas.microsoft.com/office/drawing/2014/chart" uri="{C3380CC4-5D6E-409C-BE32-E72D297353CC}">
              <c16:uniqueId val="{00000002-54E8-453E-A4D0-B8D3CA2CEE00}"/>
            </c:ext>
          </c:extLst>
        </c:ser>
        <c:dLbls>
          <c:showLegendKey val="0"/>
          <c:showVal val="0"/>
          <c:showCatName val="0"/>
          <c:showSerName val="0"/>
          <c:showPercent val="0"/>
          <c:showBubbleSize val="0"/>
        </c:dLbls>
        <c:axId val="403106160"/>
        <c:axId val="403113232"/>
      </c:scatterChart>
      <c:valAx>
        <c:axId val="4031061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Frequence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13232"/>
        <c:crosses val="autoZero"/>
        <c:crossBetween val="midCat"/>
      </c:valAx>
      <c:valAx>
        <c:axId val="40311323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fr-FR"/>
                  <a:t>Amplitude </a:t>
                </a:r>
                <a:r>
                  <a:rPr lang="fr-FR" sz="1000" b="0" i="0" baseline="0">
                    <a:effectLst/>
                  </a:rPr>
                  <a:t>(m/√Hz)</a:t>
                </a:r>
                <a:endParaRPr lang="fr-FR" sz="1000">
                  <a:effectLst/>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fr-FR"/>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031061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AEC6AE0-A76A-4571-8B58-A338DA854169}" type="datetimeFigureOut">
              <a:rPr lang="fr-FR"/>
              <a:pPr>
                <a:defRPr/>
              </a:pPr>
              <a:t>31/03/2026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7564C5-49F1-424B-8328-678E2107A455}" type="slidenum">
              <a:rPr lang="fr-FR"/>
              <a:pPr>
                <a:defRPr/>
              </a:pPr>
              <a:t>‹N°›</a:t>
            </a:fld>
            <a:endParaRPr lang="fr-FR"/>
          </a:p>
        </p:txBody>
      </p:sp>
    </p:spTree>
    <p:extLst>
      <p:ext uri="{BB962C8B-B14F-4D97-AF65-F5344CB8AC3E}">
        <p14:creationId xmlns:p14="http://schemas.microsoft.com/office/powerpoint/2010/main" val="390334030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787E105-89C5-4F0E-986A-F5E85A5B8CA1}" type="datetimeFigureOut">
              <a:rPr lang="fr-FR"/>
              <a:pPr>
                <a:defRPr/>
              </a:pPr>
              <a:t>31/03/2026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343239E-5CFC-4EA3-9F9C-DF60679EE927}" type="slidenum">
              <a:rPr lang="fr-FR"/>
              <a:pPr>
                <a:defRPr/>
              </a:pPr>
              <a:t>‹N°›</a:t>
            </a:fld>
            <a:endParaRPr lang="fr-FR"/>
          </a:p>
        </p:txBody>
      </p:sp>
    </p:spTree>
    <p:extLst>
      <p:ext uri="{BB962C8B-B14F-4D97-AF65-F5344CB8AC3E}">
        <p14:creationId xmlns:p14="http://schemas.microsoft.com/office/powerpoint/2010/main" val="110313173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a date 3"/>
          <p:cNvSpPr>
            <a:spLocks noGrp="1"/>
          </p:cNvSpPr>
          <p:nvPr>
            <p:ph type="dt" idx="10"/>
          </p:nvPr>
        </p:nvSpPr>
        <p:spPr/>
        <p:txBody>
          <a:bodyPr/>
          <a:lstStyle/>
          <a:p>
            <a:pPr>
              <a:defRPr/>
            </a:pPr>
            <a:fld id="{9DBAC2BE-4E1D-44BF-82CE-959ABA7E1D58}" type="datetime1">
              <a:rPr lang="fr-FR" smtClean="0"/>
              <a:t>31/03/2026</a:t>
            </a:fld>
            <a:endParaRPr lang="fr-FR"/>
          </a:p>
        </p:txBody>
      </p:sp>
      <p:sp>
        <p:nvSpPr>
          <p:cNvPr id="5" name="Espace réservé du pied de page 4"/>
          <p:cNvSpPr>
            <a:spLocks noGrp="1"/>
          </p:cNvSpPr>
          <p:nvPr>
            <p:ph type="ftr" sz="quarter" idx="11"/>
          </p:nvPr>
        </p:nvSpPr>
        <p:spPr/>
        <p:txBody>
          <a:bodyPr/>
          <a:lstStyle/>
          <a:p>
            <a:pPr>
              <a:defRPr/>
            </a:pPr>
            <a:r>
              <a:rPr lang="fr-FR"/>
              <a:t>Entrez votre nom</a:t>
            </a: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a:t>
            </a:fld>
            <a:endParaRPr lang="fr-FR"/>
          </a:p>
        </p:txBody>
      </p:sp>
    </p:spTree>
    <p:extLst>
      <p:ext uri="{BB962C8B-B14F-4D97-AF65-F5344CB8AC3E}">
        <p14:creationId xmlns:p14="http://schemas.microsoft.com/office/powerpoint/2010/main" val="157670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prototype is a crucial step. If successful, it will validate the manufacturing process, the leak-tightness, and the feasibility of building long tubes. From there, we can move to the next milestone: the pilot sector planned for 2027.</a:t>
            </a:r>
            <a:endParaRPr lang="fr-FR" dirty="0"/>
          </a:p>
        </p:txBody>
      </p:sp>
      <p:sp>
        <p:nvSpPr>
          <p:cNvPr id="4" name="Espace réservé de la date 3"/>
          <p:cNvSpPr>
            <a:spLocks noGrp="1"/>
          </p:cNvSpPr>
          <p:nvPr>
            <p:ph type="dt" idx="10"/>
          </p:nvPr>
        </p:nvSpPr>
        <p:spPr/>
        <p:txBody>
          <a:bodyPr/>
          <a:lstStyle/>
          <a:p>
            <a:pPr>
              <a:defRPr/>
            </a:pPr>
            <a:fld id="{14F1C839-2616-40F4-80AA-B0325E261D1E}" type="datetime1">
              <a:rPr lang="fr-FR" smtClean="0"/>
              <a:t>01/04/2026</a:t>
            </a:fld>
            <a:endParaRPr lang="fr-FR"/>
          </a:p>
        </p:txBody>
      </p:sp>
      <p:sp>
        <p:nvSpPr>
          <p:cNvPr id="5" name="Espace réservé du pied de page 4"/>
          <p:cNvSpPr>
            <a:spLocks noGrp="1"/>
          </p:cNvSpPr>
          <p:nvPr>
            <p:ph type="ftr" sz="quarter" idx="11"/>
          </p:nvPr>
        </p:nvSpPr>
        <p:spPr/>
        <p:txBody>
          <a:bodyPr/>
          <a:lstStyle/>
          <a:p>
            <a:pPr>
              <a:defRPr/>
            </a:pPr>
            <a:r>
              <a:rPr lang="fr-FR"/>
              <a:t>Entrez votre nom</a:t>
            </a: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32</a:t>
            </a:fld>
            <a:endParaRPr lang="fr-FR"/>
          </a:p>
        </p:txBody>
      </p:sp>
    </p:spTree>
    <p:extLst>
      <p:ext uri="{BB962C8B-B14F-4D97-AF65-F5344CB8AC3E}">
        <p14:creationId xmlns:p14="http://schemas.microsoft.com/office/powerpoint/2010/main" val="1252281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2" name="Image 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426"/>
            <a:ext cx="12192000" cy="6851148"/>
          </a:xfrm>
          <a:prstGeom prst="rect">
            <a:avLst/>
          </a:prstGeom>
        </p:spPr>
      </p:pic>
      <p:sp>
        <p:nvSpPr>
          <p:cNvPr id="25603" name="Espace réservé du titre 1"/>
          <p:cNvSpPr>
            <a:spLocks noGrp="1"/>
          </p:cNvSpPr>
          <p:nvPr>
            <p:ph type="ctrTitle" hasCustomPrompt="1"/>
          </p:nvPr>
        </p:nvSpPr>
        <p:spPr>
          <a:xfrm>
            <a:off x="3983769" y="3140975"/>
            <a:ext cx="5064560" cy="1470025"/>
          </a:xfrm>
        </p:spPr>
        <p:txBody>
          <a:bodyPr/>
          <a:lstStyle>
            <a:lvl1pPr algn="l">
              <a:defRPr sz="3600" smtClean="0">
                <a:latin typeface="Calibri" charset="0"/>
                <a:ea typeface="Calibri" charset="0"/>
                <a:cs typeface="Calibri" charset="0"/>
              </a:defRPr>
            </a:lvl1pPr>
          </a:lstStyle>
          <a:p>
            <a:r>
              <a:rPr lang="fr-FR" sz="3600" b="1" dirty="0" smtClean="0">
                <a:solidFill>
                  <a:srgbClr val="153449"/>
                </a:solidFill>
              </a:rPr>
              <a:t>Titre de la présentation</a:t>
            </a:r>
            <a:r>
              <a:rPr lang="fr-FR" sz="3600" b="1" dirty="0">
                <a:solidFill>
                  <a:srgbClr val="153449"/>
                </a:solidFill>
              </a:rPr>
              <a:t/>
            </a:r>
            <a:br>
              <a:rPr lang="fr-FR" sz="3600" b="1" dirty="0">
                <a:solidFill>
                  <a:srgbClr val="153449"/>
                </a:solidFill>
              </a:rPr>
            </a:br>
            <a:r>
              <a:rPr lang="fr-FR" sz="2300" dirty="0">
                <a:solidFill>
                  <a:srgbClr val="01B2CD"/>
                </a:solidFill>
              </a:rPr>
              <a:t>Sous-titre de la présentation</a:t>
            </a:r>
            <a:br>
              <a:rPr lang="fr-FR" sz="2300" dirty="0">
                <a:solidFill>
                  <a:srgbClr val="01B2CD"/>
                </a:solidFill>
              </a:rPr>
            </a:br>
            <a:r>
              <a:rPr lang="fr-FR" sz="1800" dirty="0">
                <a:solidFill>
                  <a:srgbClr val="153449"/>
                </a:solidFill>
              </a:rPr>
              <a:t>7 MARS </a:t>
            </a:r>
            <a:r>
              <a:rPr lang="fr-FR" sz="1800" baseline="0" dirty="0" smtClean="0">
                <a:solidFill>
                  <a:srgbClr val="153449"/>
                </a:solidFill>
              </a:rPr>
              <a:t>2025</a:t>
            </a:r>
            <a:endParaRPr lang="fr-FR" sz="1800" dirty="0">
              <a:solidFill>
                <a:srgbClr val="153449"/>
              </a:solidFill>
            </a:endParaRPr>
          </a:p>
        </p:txBody>
      </p:sp>
    </p:spTree>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2"/>
            <a:ext cx="10363200" cy="1470025"/>
          </a:xfr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Modifier le style des sous-titres du masque</a:t>
            </a:r>
            <a:endParaRPr lang="fr-FR" dirty="0"/>
          </a:p>
        </p:txBody>
      </p:sp>
      <p:sp>
        <p:nvSpPr>
          <p:cNvPr id="12"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r>
              <a:rPr lang="fr-FR" dirty="0" smtClean="0">
                <a:solidFill>
                  <a:srgbClr val="00B3CC"/>
                </a:solidFill>
              </a:rPr>
              <a:t>A. Lacroix, LAPP, Workshop </a:t>
            </a:r>
            <a:r>
              <a:rPr lang="fr-FR" dirty="0" err="1" smtClean="0">
                <a:solidFill>
                  <a:srgbClr val="00B3CC"/>
                </a:solidFill>
              </a:rPr>
              <a:t>R&amp;Ds</a:t>
            </a:r>
            <a:r>
              <a:rPr lang="fr-FR" dirty="0" smtClean="0">
                <a:solidFill>
                  <a:srgbClr val="00B3CC"/>
                </a:solidFill>
              </a:rPr>
              <a:t> – Développements Instrumentaux / </a:t>
            </a:r>
            <a:r>
              <a:rPr lang="fr-FR" dirty="0" err="1" smtClean="0">
                <a:solidFill>
                  <a:srgbClr val="00B3CC"/>
                </a:solidFill>
              </a:rPr>
              <a:t>Virgo</a:t>
            </a:r>
            <a:r>
              <a:rPr lang="fr-FR" dirty="0" smtClean="0">
                <a:solidFill>
                  <a:srgbClr val="00B3CC"/>
                </a:solidFill>
              </a:rPr>
              <a:t> – ET, 4 – 6 Mars 2024</a:t>
            </a:r>
          </a:p>
          <a:p>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ctr">
              <a:defRPr sz="4000" b="1" cap="small" baseline="0"/>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r>
              <a:rPr lang="fr-FR" dirty="0" smtClean="0">
                <a:solidFill>
                  <a:srgbClr val="00B3CC"/>
                </a:solidFill>
              </a:rPr>
              <a:t>A. Lacroix, LAPP, Workshop </a:t>
            </a:r>
            <a:r>
              <a:rPr lang="fr-FR" dirty="0" err="1" smtClean="0">
                <a:solidFill>
                  <a:srgbClr val="00B3CC"/>
                </a:solidFill>
              </a:rPr>
              <a:t>R&amp;Ds</a:t>
            </a:r>
            <a:r>
              <a:rPr lang="fr-FR" dirty="0" smtClean="0">
                <a:solidFill>
                  <a:srgbClr val="00B3CC"/>
                </a:solidFill>
              </a:rPr>
              <a:t> – Développements Instrumentaux / </a:t>
            </a:r>
            <a:r>
              <a:rPr lang="fr-FR" dirty="0" err="1" smtClean="0">
                <a:solidFill>
                  <a:srgbClr val="00B3CC"/>
                </a:solidFill>
              </a:rPr>
              <a:t>Virgo</a:t>
            </a:r>
            <a:r>
              <a:rPr lang="fr-FR" dirty="0" smtClean="0">
                <a:solidFill>
                  <a:srgbClr val="00B3CC"/>
                </a:solidFill>
              </a:rPr>
              <a:t> – ET, 4 – 6 Mars 2024</a:t>
            </a:r>
          </a:p>
          <a:p>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7"/>
            <a:ext cx="10363200" cy="1362075"/>
          </a:xfrm>
        </p:spPr>
        <p:txBody>
          <a:bodyPr anchor="t"/>
          <a:lstStyle>
            <a:lvl1pPr algn="l">
              <a:defRPr sz="4000" b="1" cap="all"/>
            </a:lvl1pPr>
          </a:lstStyle>
          <a:p>
            <a:r>
              <a:rPr lang="fr-FR" dirty="0" smtClean="0"/>
              <a:t>Modifiez le style du titre</a:t>
            </a:r>
            <a:endParaRPr lang="fr-FR" dirty="0"/>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Modifier les styles du texte du masque</a:t>
            </a:r>
          </a:p>
        </p:txBody>
      </p:sp>
      <p:sp>
        <p:nvSpPr>
          <p:cNvPr id="13"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7"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a:p>
            <a:endParaRPr lang="fr-FR" dirty="0">
              <a:solidFill>
                <a:srgbClr val="00B3CC"/>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4"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8" name="Espace réservé de la date 4"/>
          <p:cNvSpPr>
            <a:spLocks noGrp="1"/>
          </p:cNvSpPr>
          <p:nvPr>
            <p:ph type="dt" sz="half" idx="10"/>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position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342967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342967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321164" y="1535113"/>
            <a:ext cx="34310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4321164" y="2174875"/>
            <a:ext cx="34310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p:txBody>
      </p:sp>
      <p:sp>
        <p:nvSpPr>
          <p:cNvPr id="9" name="Espace réservé du texte 4"/>
          <p:cNvSpPr>
            <a:spLocks noGrp="1"/>
          </p:cNvSpPr>
          <p:nvPr>
            <p:ph type="body" sz="quarter" idx="14"/>
          </p:nvPr>
        </p:nvSpPr>
        <p:spPr>
          <a:xfrm>
            <a:off x="7993572" y="1535113"/>
            <a:ext cx="34310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1" name="Espace réservé du contenu 5"/>
          <p:cNvSpPr>
            <a:spLocks noGrp="1"/>
          </p:cNvSpPr>
          <p:nvPr>
            <p:ph sz="quarter" idx="15"/>
          </p:nvPr>
        </p:nvSpPr>
        <p:spPr>
          <a:xfrm>
            <a:off x="7993572" y="2174875"/>
            <a:ext cx="34310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4869527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4" name="Espace réservé du contenu 3"/>
          <p:cNvSpPr>
            <a:spLocks noGrp="1"/>
          </p:cNvSpPr>
          <p:nvPr>
            <p:ph sz="half" idx="2"/>
          </p:nvPr>
        </p:nvSpPr>
        <p:spPr>
          <a:xfrm>
            <a:off x="609600" y="2174875"/>
            <a:ext cx="5386917"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6" name="Espace réservé du contenu 5"/>
          <p:cNvSpPr>
            <a:spLocks noGrp="1"/>
          </p:cNvSpPr>
          <p:nvPr>
            <p:ph sz="quarter" idx="4"/>
          </p:nvPr>
        </p:nvSpPr>
        <p:spPr>
          <a:xfrm>
            <a:off x="6193372" y="2174875"/>
            <a:ext cx="5389033"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6" name="Espace réservé du numéro de diapositive 6"/>
          <p:cNvSpPr>
            <a:spLocks noGrp="1"/>
          </p:cNvSpPr>
          <p:nvPr>
            <p:ph type="sldNum" sz="quarter" idx="12"/>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10" name="Espace réservé de la date 4"/>
          <p:cNvSpPr>
            <a:spLocks noGrp="1"/>
          </p:cNvSpPr>
          <p:nvPr>
            <p:ph type="dt" sz="half" idx="13"/>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p:txBody>
      </p:sp>
      <p:sp>
        <p:nvSpPr>
          <p:cNvPr id="9" name="Espace réservé du texte 2"/>
          <p:cNvSpPr>
            <a:spLocks noGrp="1"/>
          </p:cNvSpPr>
          <p:nvPr>
            <p:ph type="body" idx="14"/>
          </p:nvPr>
        </p:nvSpPr>
        <p:spPr>
          <a:xfrm>
            <a:off x="609600" y="386935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1" name="Espace réservé du contenu 3"/>
          <p:cNvSpPr>
            <a:spLocks noGrp="1"/>
          </p:cNvSpPr>
          <p:nvPr>
            <p:ph sz="half" idx="15"/>
          </p:nvPr>
        </p:nvSpPr>
        <p:spPr>
          <a:xfrm>
            <a:off x="609600" y="4509120"/>
            <a:ext cx="5386917"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2" name="Espace réservé du texte 4"/>
          <p:cNvSpPr>
            <a:spLocks noGrp="1"/>
          </p:cNvSpPr>
          <p:nvPr>
            <p:ph type="body" sz="quarter" idx="16"/>
          </p:nvPr>
        </p:nvSpPr>
        <p:spPr>
          <a:xfrm>
            <a:off x="6193372" y="386935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du texte du masque</a:t>
            </a:r>
          </a:p>
        </p:txBody>
      </p:sp>
      <p:sp>
        <p:nvSpPr>
          <p:cNvPr id="13" name="Espace réservé du contenu 5"/>
          <p:cNvSpPr>
            <a:spLocks noGrp="1"/>
          </p:cNvSpPr>
          <p:nvPr>
            <p:ph sz="quarter" idx="17"/>
          </p:nvPr>
        </p:nvSpPr>
        <p:spPr>
          <a:xfrm>
            <a:off x="6193372" y="4509120"/>
            <a:ext cx="5389033" cy="16141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3185746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b="1" cap="small" baseline="0"/>
            </a:lvl1pPr>
          </a:lstStyle>
          <a:p>
            <a:r>
              <a:rPr lang="fr-FR" dirty="0" smtClean="0"/>
              <a:t>Modifiez le style du titre</a:t>
            </a:r>
            <a:endParaRPr lang="fr-FR" dirty="0"/>
          </a:p>
        </p:txBody>
      </p:sp>
      <p:sp>
        <p:nvSpPr>
          <p:cNvPr id="12"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sp>
        <p:nvSpPr>
          <p:cNvPr id="6"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pPr algn="ctr"/>
            <a:r>
              <a:rPr lang="fr-FR" dirty="0" smtClean="0">
                <a:solidFill>
                  <a:srgbClr val="00B3CC"/>
                </a:solidFill>
              </a:rPr>
              <a:t>A. Lacroix, LAPP, CERN / Einstein </a:t>
            </a:r>
            <a:r>
              <a:rPr lang="fr-FR" dirty="0" err="1" smtClean="0">
                <a:solidFill>
                  <a:srgbClr val="00B3CC"/>
                </a:solidFill>
              </a:rPr>
              <a:t>Telescope</a:t>
            </a:r>
            <a:r>
              <a:rPr lang="fr-FR" dirty="0" smtClean="0">
                <a:solidFill>
                  <a:srgbClr val="00B3CC"/>
                </a:solidFill>
              </a:rPr>
              <a:t> </a:t>
            </a:r>
            <a:r>
              <a:rPr lang="fr-FR" dirty="0" err="1" smtClean="0">
                <a:solidFill>
                  <a:srgbClr val="00B3CC"/>
                </a:solidFill>
              </a:rPr>
              <a:t>monthly</a:t>
            </a:r>
            <a:r>
              <a:rPr lang="fr-FR" dirty="0" smtClean="0">
                <a:solidFill>
                  <a:srgbClr val="00B3CC"/>
                </a:solidFill>
              </a:rPr>
              <a:t> meeting</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47328" y="98680"/>
            <a:ext cx="12097344" cy="45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8" name="Espace réservé du texte 2"/>
          <p:cNvSpPr>
            <a:spLocks noGrp="1"/>
          </p:cNvSpPr>
          <p:nvPr>
            <p:ph type="body" idx="1"/>
          </p:nvPr>
        </p:nvSpPr>
        <p:spPr bwMode="auto">
          <a:xfrm>
            <a:off x="1714503" y="1600206"/>
            <a:ext cx="98679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a:t>
            </a:r>
            <a:r>
              <a:rPr lang="fr-FR" dirty="0"/>
              <a:t>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e la date 4"/>
          <p:cNvSpPr>
            <a:spLocks noGrp="1"/>
          </p:cNvSpPr>
          <p:nvPr>
            <p:ph type="dt" sz="half" idx="2"/>
          </p:nvPr>
        </p:nvSpPr>
        <p:spPr>
          <a:xfrm>
            <a:off x="3143672" y="6506232"/>
            <a:ext cx="6208137" cy="313200"/>
          </a:xfrm>
          <a:prstGeom prst="rect">
            <a:avLst/>
          </a:prstGeom>
        </p:spPr>
        <p:txBody>
          <a:bodyPr/>
          <a:lstStyle>
            <a:lvl1pPr>
              <a:defRPr sz="1200" baseline="0">
                <a:latin typeface="calibri" charset="0"/>
              </a:defRPr>
            </a:lvl1pPr>
          </a:lstStyle>
          <a:p>
            <a:r>
              <a:rPr lang="fr-FR" dirty="0" smtClean="0">
                <a:solidFill>
                  <a:srgbClr val="00B3CC"/>
                </a:solidFill>
              </a:rPr>
              <a:t>A. Lacroix, LAPP, Workshop </a:t>
            </a:r>
            <a:r>
              <a:rPr lang="fr-FR" dirty="0" err="1" smtClean="0">
                <a:solidFill>
                  <a:srgbClr val="00B3CC"/>
                </a:solidFill>
              </a:rPr>
              <a:t>R&amp;Ds</a:t>
            </a:r>
            <a:r>
              <a:rPr lang="fr-FR" dirty="0" smtClean="0">
                <a:solidFill>
                  <a:srgbClr val="00B3CC"/>
                </a:solidFill>
              </a:rPr>
              <a:t> – Développements Instrumentaux / </a:t>
            </a:r>
            <a:r>
              <a:rPr lang="fr-FR" dirty="0" err="1" smtClean="0">
                <a:solidFill>
                  <a:srgbClr val="00B3CC"/>
                </a:solidFill>
              </a:rPr>
              <a:t>Virgo</a:t>
            </a:r>
            <a:r>
              <a:rPr lang="fr-FR" dirty="0" smtClean="0">
                <a:solidFill>
                  <a:srgbClr val="00B3CC"/>
                </a:solidFill>
              </a:rPr>
              <a:t> – ET, 4 – 6 Mars 2024</a:t>
            </a:r>
          </a:p>
          <a:p>
            <a:endParaRPr lang="fr-FR" dirty="0">
              <a:solidFill>
                <a:srgbClr val="00B3CC"/>
              </a:solidFill>
            </a:endParaRPr>
          </a:p>
        </p:txBody>
      </p:sp>
      <p:sp>
        <p:nvSpPr>
          <p:cNvPr id="16" name="Espace réservé du numéro de diapositive 6"/>
          <p:cNvSpPr>
            <a:spLocks noGrp="1"/>
          </p:cNvSpPr>
          <p:nvPr>
            <p:ph type="sldNum" sz="quarter" idx="4"/>
          </p:nvPr>
        </p:nvSpPr>
        <p:spPr>
          <a:xfrm>
            <a:off x="10672092" y="6570720"/>
            <a:ext cx="1376571"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cxnSp>
        <p:nvCxnSpPr>
          <p:cNvPr id="17" name="Connecteur droit 16"/>
          <p:cNvCxnSpPr/>
          <p:nvPr userDrawn="1"/>
        </p:nvCxnSpPr>
        <p:spPr>
          <a:xfrm>
            <a:off x="1483200" y="6472800"/>
            <a:ext cx="10310400" cy="0"/>
          </a:xfrm>
          <a:prstGeom prst="line">
            <a:avLst/>
          </a:prstGeom>
          <a:ln w="12700">
            <a:solidFill>
              <a:srgbClr val="00B3CC"/>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960000" y="640800"/>
            <a:ext cx="8673600" cy="0"/>
          </a:xfrm>
          <a:prstGeom prst="line">
            <a:avLst/>
          </a:prstGeom>
          <a:ln w="12700">
            <a:solidFill>
              <a:srgbClr val="00B4CD"/>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2419200" y="561600"/>
            <a:ext cx="8265600" cy="3600"/>
          </a:xfrm>
          <a:prstGeom prst="line">
            <a:avLst/>
          </a:prstGeom>
          <a:ln w="12700">
            <a:solidFill>
              <a:srgbClr val="17354A"/>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0"/>
            <a:ext cx="1528114" cy="764704"/>
          </a:xfrm>
          <a:prstGeom prst="rect">
            <a:avLst/>
          </a:prstGeom>
        </p:spPr>
      </p:pic>
      <p:pic>
        <p:nvPicPr>
          <p:cNvPr id="3" name="Imag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36560" y="81670"/>
            <a:ext cx="933091" cy="111508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90" r:id="rId7"/>
    <p:sldLayoutId id="2147483689" r:id="rId8"/>
    <p:sldLayoutId id="2147483682" r:id="rId9"/>
  </p:sldLayoutIdLst>
  <p:timing>
    <p:tnLst>
      <p:par>
        <p:cTn id="1" dur="indefinite" restart="never" nodeType="tmRoot"/>
      </p:par>
    </p:tnLst>
  </p:timing>
  <p:hf hdr="0"/>
  <p:txStyles>
    <p:titleStyle>
      <a:lvl1pPr algn="ctr" rtl="0" eaLnBrk="1" fontAlgn="base" hangingPunct="1">
        <a:spcBef>
          <a:spcPct val="0"/>
        </a:spcBef>
        <a:spcAft>
          <a:spcPct val="0"/>
        </a:spcAft>
        <a:defRPr sz="3200" b="1" kern="1200" cap="small" baseline="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310.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chart" Target="../charts/chart6.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5" Type="http://schemas.openxmlformats.org/officeDocument/2006/relationships/chart" Target="../charts/chart13.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99656" y="2852936"/>
            <a:ext cx="8208912" cy="1470025"/>
          </a:xfrm>
        </p:spPr>
        <p:txBody>
          <a:bodyPr/>
          <a:lstStyle/>
          <a:p>
            <a:r>
              <a:rPr lang="fr-FR" b="1" dirty="0" smtClean="0">
                <a:solidFill>
                  <a:srgbClr val="153449"/>
                </a:solidFill>
              </a:rPr>
              <a:t>Supports Einstein </a:t>
            </a:r>
            <a:r>
              <a:rPr lang="fr-FR" b="1" dirty="0" err="1" smtClean="0">
                <a:solidFill>
                  <a:srgbClr val="153449"/>
                </a:solidFill>
              </a:rPr>
              <a:t>Telescope</a:t>
            </a:r>
            <a:r>
              <a:rPr lang="fr-FR" b="1" dirty="0" smtClean="0">
                <a:solidFill>
                  <a:srgbClr val="153449"/>
                </a:solidFill>
              </a:rPr>
              <a:t> </a:t>
            </a:r>
            <a:r>
              <a:rPr lang="fr-FR" b="1" dirty="0" smtClean="0">
                <a:solidFill>
                  <a:srgbClr val="153449"/>
                </a:solidFill>
              </a:rPr>
              <a:t>&amp;</a:t>
            </a:r>
            <a:br>
              <a:rPr lang="fr-FR" b="1" dirty="0" smtClean="0">
                <a:solidFill>
                  <a:srgbClr val="153449"/>
                </a:solidFill>
              </a:rPr>
            </a:br>
            <a:r>
              <a:rPr lang="fr-FR" dirty="0">
                <a:solidFill>
                  <a:srgbClr val="153449"/>
                </a:solidFill>
              </a:rPr>
              <a:t>	</a:t>
            </a:r>
            <a:r>
              <a:rPr lang="fr-FR" dirty="0" smtClean="0">
                <a:solidFill>
                  <a:srgbClr val="153449"/>
                </a:solidFill>
              </a:rPr>
              <a:t>			</a:t>
            </a:r>
            <a:r>
              <a:rPr lang="fr-FR" b="1" dirty="0" smtClean="0">
                <a:solidFill>
                  <a:srgbClr val="153449"/>
                </a:solidFill>
              </a:rPr>
              <a:t>Prototype </a:t>
            </a:r>
            <a:r>
              <a:rPr lang="fr-FR" b="1" dirty="0" smtClean="0">
                <a:solidFill>
                  <a:srgbClr val="153449"/>
                </a:solidFill>
              </a:rPr>
              <a:t>de Tube</a:t>
            </a:r>
            <a:br>
              <a:rPr lang="fr-FR" b="1" dirty="0" smtClean="0">
                <a:solidFill>
                  <a:srgbClr val="153449"/>
                </a:solidFill>
              </a:rPr>
            </a:br>
            <a:r>
              <a:rPr lang="fr-FR" b="1" dirty="0" smtClean="0">
                <a:solidFill>
                  <a:srgbClr val="153449"/>
                </a:solidFill>
              </a:rPr>
              <a:t>						</a:t>
            </a:r>
            <a:r>
              <a:rPr lang="fr-FR" sz="1800" dirty="0" smtClean="0">
                <a:solidFill>
                  <a:srgbClr val="153449"/>
                </a:solidFill>
              </a:rPr>
              <a:t>Avril </a:t>
            </a:r>
            <a:r>
              <a:rPr lang="fr-FR" sz="1800" dirty="0" smtClean="0">
                <a:solidFill>
                  <a:srgbClr val="153449"/>
                </a:solidFill>
              </a:rPr>
              <a:t>2026</a:t>
            </a:r>
            <a:r>
              <a:rPr lang="fr-FR" sz="2800" dirty="0">
                <a:solidFill>
                  <a:srgbClr val="153449"/>
                </a:solidFill>
              </a:rPr>
              <a:t/>
            </a:r>
            <a:br>
              <a:rPr lang="fr-FR" sz="2800" dirty="0">
                <a:solidFill>
                  <a:srgbClr val="153449"/>
                </a:solidFill>
              </a:rPr>
            </a:b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 raccordement et de réglage</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10</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04" y="764226"/>
            <a:ext cx="3807863" cy="5616000"/>
          </a:xfrm>
          <a:prstGeom prst="rect">
            <a:avLst/>
          </a:prstGeom>
        </p:spPr>
      </p:pic>
      <p:grpSp>
        <p:nvGrpSpPr>
          <p:cNvPr id="37" name="Groupe 36"/>
          <p:cNvGrpSpPr/>
          <p:nvPr/>
        </p:nvGrpSpPr>
        <p:grpSpPr>
          <a:xfrm>
            <a:off x="6640888" y="1844824"/>
            <a:ext cx="5496436" cy="3650181"/>
            <a:chOff x="6640888" y="1844824"/>
            <a:chExt cx="5496436" cy="3650181"/>
          </a:xfrm>
        </p:grpSpPr>
        <p:pic>
          <p:nvPicPr>
            <p:cNvPr id="10" name="Image 9"/>
            <p:cNvPicPr>
              <a:picLocks noChangeAspect="1"/>
            </p:cNvPicPr>
            <p:nvPr/>
          </p:nvPicPr>
          <p:blipFill>
            <a:blip r:embed="rId3"/>
            <a:stretch>
              <a:fillRect/>
            </a:stretch>
          </p:blipFill>
          <p:spPr>
            <a:xfrm>
              <a:off x="6640888" y="1844824"/>
              <a:ext cx="5496436" cy="3650181"/>
            </a:xfrm>
            <a:prstGeom prst="rect">
              <a:avLst/>
            </a:prstGeom>
          </p:spPr>
        </p:pic>
        <p:pic>
          <p:nvPicPr>
            <p:cNvPr id="36" name="Image 35"/>
            <p:cNvPicPr>
              <a:picLocks noChangeAspect="1"/>
            </p:cNvPicPr>
            <p:nvPr/>
          </p:nvPicPr>
          <p:blipFill>
            <a:blip r:embed="rId4"/>
            <a:stretch>
              <a:fillRect/>
            </a:stretch>
          </p:blipFill>
          <p:spPr>
            <a:xfrm>
              <a:off x="11208568" y="4042246"/>
              <a:ext cx="768015" cy="511053"/>
            </a:xfrm>
            <a:prstGeom prst="rect">
              <a:avLst/>
            </a:prstGeom>
          </p:spPr>
        </p:pic>
      </p:grpSp>
      <p:pic>
        <p:nvPicPr>
          <p:cNvPr id="38" name="Imag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5" y="3942865"/>
            <a:ext cx="3827874" cy="2438463"/>
          </a:xfrm>
          <a:prstGeom prst="rect">
            <a:avLst/>
          </a:prstGeom>
        </p:spPr>
      </p:pic>
      <p:grpSp>
        <p:nvGrpSpPr>
          <p:cNvPr id="39" name="Groupe 38"/>
          <p:cNvGrpSpPr/>
          <p:nvPr/>
        </p:nvGrpSpPr>
        <p:grpSpPr>
          <a:xfrm>
            <a:off x="3562282" y="5085184"/>
            <a:ext cx="3205839" cy="644144"/>
            <a:chOff x="4343571" y="5371411"/>
            <a:chExt cx="2772385" cy="644144"/>
          </a:xfrm>
        </p:grpSpPr>
        <p:cxnSp>
          <p:nvCxnSpPr>
            <p:cNvPr id="40" name="Connecteur droit avec flèche 39"/>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1" name="Groupe 40"/>
            <p:cNvGrpSpPr/>
            <p:nvPr/>
          </p:nvGrpSpPr>
          <p:grpSpPr>
            <a:xfrm flipH="1">
              <a:off x="4846219" y="5371411"/>
              <a:ext cx="2269737" cy="640058"/>
              <a:chOff x="6781822" y="3220990"/>
              <a:chExt cx="2201254" cy="640058"/>
            </a:xfrm>
          </p:grpSpPr>
          <p:cxnSp>
            <p:nvCxnSpPr>
              <p:cNvPr id="42" name="Connecteur droit 41"/>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3" name="Connecteur droit 42"/>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4" name="ZoneTexte 43"/>
              <p:cNvSpPr txBox="1"/>
              <p:nvPr/>
            </p:nvSpPr>
            <p:spPr>
              <a:xfrm>
                <a:off x="6781822" y="3220990"/>
                <a:ext cx="2201254" cy="369332"/>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de couverture</a:t>
                </a:r>
              </a:p>
            </p:txBody>
          </p:sp>
        </p:grpSp>
      </p:grpSp>
      <p:grpSp>
        <p:nvGrpSpPr>
          <p:cNvPr id="45" name="Groupe 44"/>
          <p:cNvGrpSpPr/>
          <p:nvPr/>
        </p:nvGrpSpPr>
        <p:grpSpPr>
          <a:xfrm>
            <a:off x="3562282" y="4081403"/>
            <a:ext cx="3182877" cy="850876"/>
            <a:chOff x="4343571" y="5164679"/>
            <a:chExt cx="2772387" cy="850876"/>
          </a:xfrm>
        </p:grpSpPr>
        <p:cxnSp>
          <p:nvCxnSpPr>
            <p:cNvPr id="46" name="Connecteur droit avec flèche 45"/>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7" name="Groupe 46"/>
            <p:cNvGrpSpPr/>
            <p:nvPr/>
          </p:nvGrpSpPr>
          <p:grpSpPr>
            <a:xfrm flipH="1">
              <a:off x="5234550" y="5164679"/>
              <a:ext cx="1881408" cy="846790"/>
              <a:chOff x="6781821" y="3014258"/>
              <a:chExt cx="1824642" cy="846790"/>
            </a:xfrm>
          </p:grpSpPr>
          <p:cxnSp>
            <p:nvCxnSpPr>
              <p:cNvPr id="48" name="Connecteur droit 47"/>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9" name="Connecteur droit 48"/>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0" name="ZoneTexte 49"/>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de position transverse</a:t>
                </a:r>
              </a:p>
            </p:txBody>
          </p:sp>
        </p:grpSp>
      </p:grpSp>
      <p:grpSp>
        <p:nvGrpSpPr>
          <p:cNvPr id="51" name="Groupe 50"/>
          <p:cNvGrpSpPr/>
          <p:nvPr/>
        </p:nvGrpSpPr>
        <p:grpSpPr>
          <a:xfrm>
            <a:off x="3562282" y="2844292"/>
            <a:ext cx="3182876" cy="850876"/>
            <a:chOff x="4343571" y="5164679"/>
            <a:chExt cx="2772386" cy="850876"/>
          </a:xfrm>
        </p:grpSpPr>
        <p:cxnSp>
          <p:nvCxnSpPr>
            <p:cNvPr id="52" name="Connecteur droit avec flèche 51"/>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3" name="Groupe 52"/>
            <p:cNvGrpSpPr/>
            <p:nvPr/>
          </p:nvGrpSpPr>
          <p:grpSpPr>
            <a:xfrm flipH="1">
              <a:off x="5178313" y="5164679"/>
              <a:ext cx="1937644" cy="846790"/>
              <a:chOff x="6781821" y="3014258"/>
              <a:chExt cx="1879181" cy="846790"/>
            </a:xfrm>
          </p:grpSpPr>
          <p:cxnSp>
            <p:nvCxnSpPr>
              <p:cNvPr id="54" name="Connecteur droit 53"/>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5" name="Connecteur droit 54"/>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6" name="ZoneTexte 55"/>
              <p:cNvSpPr txBox="1"/>
              <p:nvPr/>
            </p:nvSpPr>
            <p:spPr>
              <a:xfrm>
                <a:off x="6781821" y="3014258"/>
                <a:ext cx="1879181"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d’ajustement vertical</a:t>
                </a:r>
              </a:p>
            </p:txBody>
          </p:sp>
        </p:grpSp>
      </p:grpSp>
      <p:grpSp>
        <p:nvGrpSpPr>
          <p:cNvPr id="57" name="Groupe 56"/>
          <p:cNvGrpSpPr/>
          <p:nvPr/>
        </p:nvGrpSpPr>
        <p:grpSpPr>
          <a:xfrm>
            <a:off x="3562282" y="1831151"/>
            <a:ext cx="3253798" cy="849229"/>
            <a:chOff x="3989315" y="5164679"/>
            <a:chExt cx="3253798" cy="849229"/>
          </a:xfrm>
        </p:grpSpPr>
        <p:cxnSp>
          <p:nvCxnSpPr>
            <p:cNvPr id="58" name="Connecteur droit avec flèche 57"/>
            <p:cNvCxnSpPr/>
            <p:nvPr/>
          </p:nvCxnSpPr>
          <p:spPr>
            <a:xfrm flipH="1" flipV="1">
              <a:off x="3989315" y="5990902"/>
              <a:ext cx="1245236" cy="23006"/>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9" name="Groupe 58"/>
            <p:cNvGrpSpPr/>
            <p:nvPr/>
          </p:nvGrpSpPr>
          <p:grpSpPr>
            <a:xfrm flipH="1">
              <a:off x="5234548" y="5164679"/>
              <a:ext cx="2008565" cy="846790"/>
              <a:chOff x="6658501" y="3014258"/>
              <a:chExt cx="1947962" cy="846790"/>
            </a:xfrm>
          </p:grpSpPr>
          <p:cxnSp>
            <p:nvCxnSpPr>
              <p:cNvPr id="60" name="Connecteur droit 59"/>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1" name="Connecteur droit 6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2" name="ZoneTexte 61"/>
              <p:cNvSpPr txBox="1"/>
              <p:nvPr/>
            </p:nvSpPr>
            <p:spPr>
              <a:xfrm>
                <a:off x="6658501" y="3014258"/>
                <a:ext cx="1824874"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roulante longitudinale</a:t>
                </a:r>
              </a:p>
            </p:txBody>
          </p:sp>
        </p:grpSp>
      </p:grpSp>
    </p:spTree>
    <p:extLst>
      <p:ext uri="{BB962C8B-B14F-4D97-AF65-F5344CB8AC3E}">
        <p14:creationId xmlns:p14="http://schemas.microsoft.com/office/powerpoint/2010/main" val="295701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 raccordement et de réglage</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11</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04" y="764226"/>
            <a:ext cx="3807863" cy="5616000"/>
          </a:xfrm>
          <a:prstGeom prst="rect">
            <a:avLst/>
          </a:prstGeom>
        </p:spPr>
      </p:pic>
      <p:pic>
        <p:nvPicPr>
          <p:cNvPr id="39" name="Imag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804" y="3255462"/>
            <a:ext cx="3232093" cy="2132994"/>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669" y="1548639"/>
            <a:ext cx="4832279" cy="3967130"/>
          </a:xfrm>
          <a:prstGeom prst="rect">
            <a:avLst/>
          </a:prstGeom>
        </p:spPr>
      </p:pic>
      <p:cxnSp>
        <p:nvCxnSpPr>
          <p:cNvPr id="7" name="Connecteur droit avec flèche 6"/>
          <p:cNvCxnSpPr/>
          <p:nvPr/>
        </p:nvCxnSpPr>
        <p:spPr>
          <a:xfrm>
            <a:off x="1703512" y="3834853"/>
            <a:ext cx="936104" cy="530251"/>
          </a:xfrm>
          <a:prstGeom prst="straightConnector1">
            <a:avLst/>
          </a:prstGeom>
          <a:ln w="38100">
            <a:solidFill>
              <a:srgbClr val="FF0000"/>
            </a:solidFill>
            <a:headEnd type="triangle" w="med" len="lg"/>
            <a:tailEnd type="triangle" w="med" len="lg"/>
          </a:ln>
        </p:spPr>
        <p:style>
          <a:lnRef idx="1">
            <a:schemeClr val="accent2"/>
          </a:lnRef>
          <a:fillRef idx="0">
            <a:schemeClr val="accent2"/>
          </a:fillRef>
          <a:effectRef idx="0">
            <a:schemeClr val="accent2"/>
          </a:effectRef>
          <a:fontRef idx="minor">
            <a:schemeClr val="tx1"/>
          </a:fontRef>
        </p:style>
      </p:cxnSp>
      <p:grpSp>
        <p:nvGrpSpPr>
          <p:cNvPr id="36" name="Groupe 35"/>
          <p:cNvGrpSpPr/>
          <p:nvPr/>
        </p:nvGrpSpPr>
        <p:grpSpPr>
          <a:xfrm>
            <a:off x="3562282" y="5085184"/>
            <a:ext cx="3205839" cy="644144"/>
            <a:chOff x="4343571" y="5371411"/>
            <a:chExt cx="2772385" cy="644144"/>
          </a:xfrm>
        </p:grpSpPr>
        <p:cxnSp>
          <p:nvCxnSpPr>
            <p:cNvPr id="37" name="Connecteur droit avec flèche 36"/>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38" name="Groupe 37"/>
            <p:cNvGrpSpPr/>
            <p:nvPr/>
          </p:nvGrpSpPr>
          <p:grpSpPr>
            <a:xfrm flipH="1">
              <a:off x="4846219" y="5371411"/>
              <a:ext cx="2269737" cy="640058"/>
              <a:chOff x="6781822" y="3220990"/>
              <a:chExt cx="2201254" cy="640058"/>
            </a:xfrm>
          </p:grpSpPr>
          <p:cxnSp>
            <p:nvCxnSpPr>
              <p:cNvPr id="40" name="Connecteur droit 39"/>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1" name="Connecteur droit 4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ZoneTexte 41"/>
              <p:cNvSpPr txBox="1"/>
              <p:nvPr/>
            </p:nvSpPr>
            <p:spPr>
              <a:xfrm>
                <a:off x="6781822" y="3220990"/>
                <a:ext cx="2201254" cy="369332"/>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de couverture</a:t>
                </a:r>
              </a:p>
            </p:txBody>
          </p:sp>
        </p:grpSp>
      </p:grpSp>
      <p:grpSp>
        <p:nvGrpSpPr>
          <p:cNvPr id="43" name="Groupe 42"/>
          <p:cNvGrpSpPr/>
          <p:nvPr/>
        </p:nvGrpSpPr>
        <p:grpSpPr>
          <a:xfrm>
            <a:off x="3562282" y="4081403"/>
            <a:ext cx="3182877" cy="850876"/>
            <a:chOff x="4343571" y="5164679"/>
            <a:chExt cx="2772387" cy="850876"/>
          </a:xfrm>
        </p:grpSpPr>
        <p:cxnSp>
          <p:nvCxnSpPr>
            <p:cNvPr id="44" name="Connecteur droit avec flèche 43"/>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5" name="Groupe 44"/>
            <p:cNvGrpSpPr/>
            <p:nvPr/>
          </p:nvGrpSpPr>
          <p:grpSpPr>
            <a:xfrm flipH="1">
              <a:off x="5234550" y="5164679"/>
              <a:ext cx="1881408" cy="846790"/>
              <a:chOff x="6781821" y="3014258"/>
              <a:chExt cx="1824642" cy="846790"/>
            </a:xfrm>
          </p:grpSpPr>
          <p:cxnSp>
            <p:nvCxnSpPr>
              <p:cNvPr id="46" name="Connecteur droit 45"/>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7" name="Connecteur droit 46"/>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8" name="ZoneTexte 47"/>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de position transverse</a:t>
                </a:r>
              </a:p>
            </p:txBody>
          </p:sp>
        </p:grpSp>
      </p:grpSp>
      <p:grpSp>
        <p:nvGrpSpPr>
          <p:cNvPr id="49" name="Groupe 48"/>
          <p:cNvGrpSpPr/>
          <p:nvPr/>
        </p:nvGrpSpPr>
        <p:grpSpPr>
          <a:xfrm>
            <a:off x="3562282" y="2844292"/>
            <a:ext cx="3182876" cy="850876"/>
            <a:chOff x="4343571" y="5164679"/>
            <a:chExt cx="2772386" cy="850876"/>
          </a:xfrm>
        </p:grpSpPr>
        <p:cxnSp>
          <p:nvCxnSpPr>
            <p:cNvPr id="50" name="Connecteur droit avec flèche 49"/>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1" name="Groupe 50"/>
            <p:cNvGrpSpPr/>
            <p:nvPr/>
          </p:nvGrpSpPr>
          <p:grpSpPr>
            <a:xfrm flipH="1">
              <a:off x="5178313" y="5164679"/>
              <a:ext cx="1937644" cy="846790"/>
              <a:chOff x="6781821" y="3014258"/>
              <a:chExt cx="1879181" cy="846790"/>
            </a:xfrm>
          </p:grpSpPr>
          <p:cxnSp>
            <p:nvCxnSpPr>
              <p:cNvPr id="52" name="Connecteur droit 51"/>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3" name="Connecteur droit 52"/>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4" name="ZoneTexte 53"/>
              <p:cNvSpPr txBox="1"/>
              <p:nvPr/>
            </p:nvSpPr>
            <p:spPr>
              <a:xfrm>
                <a:off x="6781821" y="3014258"/>
                <a:ext cx="1879181"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d’ajustement vertical</a:t>
                </a:r>
              </a:p>
            </p:txBody>
          </p:sp>
        </p:grpSp>
      </p:grpSp>
      <p:grpSp>
        <p:nvGrpSpPr>
          <p:cNvPr id="55" name="Groupe 54"/>
          <p:cNvGrpSpPr/>
          <p:nvPr/>
        </p:nvGrpSpPr>
        <p:grpSpPr>
          <a:xfrm>
            <a:off x="3562282" y="1831151"/>
            <a:ext cx="3253798" cy="849229"/>
            <a:chOff x="3989315" y="5164679"/>
            <a:chExt cx="3253798" cy="849229"/>
          </a:xfrm>
        </p:grpSpPr>
        <p:cxnSp>
          <p:nvCxnSpPr>
            <p:cNvPr id="56" name="Connecteur droit avec flèche 55"/>
            <p:cNvCxnSpPr/>
            <p:nvPr/>
          </p:nvCxnSpPr>
          <p:spPr>
            <a:xfrm flipH="1" flipV="1">
              <a:off x="3989315" y="5990902"/>
              <a:ext cx="1245236" cy="23006"/>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7" name="Groupe 56"/>
            <p:cNvGrpSpPr/>
            <p:nvPr/>
          </p:nvGrpSpPr>
          <p:grpSpPr>
            <a:xfrm flipH="1">
              <a:off x="5234548" y="5164679"/>
              <a:ext cx="2008565" cy="846790"/>
              <a:chOff x="6658501" y="3014258"/>
              <a:chExt cx="1947962" cy="846790"/>
            </a:xfrm>
          </p:grpSpPr>
          <p:cxnSp>
            <p:nvCxnSpPr>
              <p:cNvPr id="58" name="Connecteur droit 57"/>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9" name="Connecteur droit 58"/>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0" name="ZoneTexte 59"/>
              <p:cNvSpPr txBox="1"/>
              <p:nvPr/>
            </p:nvSpPr>
            <p:spPr>
              <a:xfrm>
                <a:off x="6658501" y="3014258"/>
                <a:ext cx="1824874"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roulante longitudinale</a:t>
                </a:r>
              </a:p>
            </p:txBody>
          </p:sp>
        </p:grpSp>
      </p:grpSp>
    </p:spTree>
    <p:extLst>
      <p:ext uri="{BB962C8B-B14F-4D97-AF65-F5344CB8AC3E}">
        <p14:creationId xmlns:p14="http://schemas.microsoft.com/office/powerpoint/2010/main" val="67627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repeatCount="4000" accel="50000" decel="50000" autoRev="1" fill="hold" nodeType="withEffect">
                                  <p:stCondLst>
                                    <p:cond delay="0"/>
                                  </p:stCondLst>
                                  <p:childTnLst>
                                    <p:animMotion origin="layout" path="M 0.05873 0.05949 L -0.05834 -0.05718 " pathEditMode="relative" rAng="0" ptsTypes="AA">
                                      <p:cBhvr>
                                        <p:cTn id="12" dur="2000" fill="hold"/>
                                        <p:tgtEl>
                                          <p:spTgt spid="7"/>
                                        </p:tgtEl>
                                        <p:attrNameLst>
                                          <p:attrName>ppt_x</p:attrName>
                                          <p:attrName>ppt_y</p:attrName>
                                        </p:attrNameLst>
                                      </p:cBhvr>
                                      <p:rCtr x="-5859" y="-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 raccordement et de réglage</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12</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04" y="764226"/>
            <a:ext cx="3807863" cy="5616000"/>
          </a:xfrm>
          <a:prstGeom prst="rect">
            <a:avLst/>
          </a:prstGeom>
        </p:spPr>
      </p:pic>
      <p:pic>
        <p:nvPicPr>
          <p:cNvPr id="40" name="Imag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892" y="2352690"/>
            <a:ext cx="3254593" cy="2055688"/>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415" y="1568060"/>
            <a:ext cx="5318241" cy="3983280"/>
          </a:xfrm>
          <a:prstGeom prst="rect">
            <a:avLst/>
          </a:prstGeom>
        </p:spPr>
      </p:pic>
      <p:cxnSp>
        <p:nvCxnSpPr>
          <p:cNvPr id="9" name="Connecteur droit avec flèche 8"/>
          <p:cNvCxnSpPr/>
          <p:nvPr/>
        </p:nvCxnSpPr>
        <p:spPr>
          <a:xfrm>
            <a:off x="767408" y="1340768"/>
            <a:ext cx="0" cy="936104"/>
          </a:xfrm>
          <a:prstGeom prst="straightConnector1">
            <a:avLst/>
          </a:prstGeom>
          <a:ln w="38100">
            <a:solidFill>
              <a:srgbClr val="FF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36" name="Groupe 35"/>
          <p:cNvGrpSpPr/>
          <p:nvPr/>
        </p:nvGrpSpPr>
        <p:grpSpPr>
          <a:xfrm>
            <a:off x="3562282" y="5085184"/>
            <a:ext cx="3205839" cy="644144"/>
            <a:chOff x="4343571" y="5371411"/>
            <a:chExt cx="2772385" cy="644144"/>
          </a:xfrm>
        </p:grpSpPr>
        <p:cxnSp>
          <p:nvCxnSpPr>
            <p:cNvPr id="37" name="Connecteur droit avec flèche 36"/>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38" name="Groupe 37"/>
            <p:cNvGrpSpPr/>
            <p:nvPr/>
          </p:nvGrpSpPr>
          <p:grpSpPr>
            <a:xfrm flipH="1">
              <a:off x="4846219" y="5371411"/>
              <a:ext cx="2269737" cy="640058"/>
              <a:chOff x="6781822" y="3220990"/>
              <a:chExt cx="2201254" cy="640058"/>
            </a:xfrm>
          </p:grpSpPr>
          <p:cxnSp>
            <p:nvCxnSpPr>
              <p:cNvPr id="39" name="Connecteur droit 38"/>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1" name="Connecteur droit 4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ZoneTexte 41"/>
              <p:cNvSpPr txBox="1"/>
              <p:nvPr/>
            </p:nvSpPr>
            <p:spPr>
              <a:xfrm>
                <a:off x="6781822" y="3220990"/>
                <a:ext cx="2201254" cy="369332"/>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de couverture</a:t>
                </a:r>
              </a:p>
            </p:txBody>
          </p:sp>
        </p:grpSp>
      </p:grpSp>
      <p:grpSp>
        <p:nvGrpSpPr>
          <p:cNvPr id="43" name="Groupe 42"/>
          <p:cNvGrpSpPr/>
          <p:nvPr/>
        </p:nvGrpSpPr>
        <p:grpSpPr>
          <a:xfrm>
            <a:off x="3562282" y="4081403"/>
            <a:ext cx="3182877" cy="850876"/>
            <a:chOff x="4343571" y="5164679"/>
            <a:chExt cx="2772387" cy="850876"/>
          </a:xfrm>
        </p:grpSpPr>
        <p:cxnSp>
          <p:nvCxnSpPr>
            <p:cNvPr id="44" name="Connecteur droit avec flèche 43"/>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5" name="Groupe 44"/>
            <p:cNvGrpSpPr/>
            <p:nvPr/>
          </p:nvGrpSpPr>
          <p:grpSpPr>
            <a:xfrm flipH="1">
              <a:off x="5234550" y="5164679"/>
              <a:ext cx="1881408" cy="846790"/>
              <a:chOff x="6781821" y="3014258"/>
              <a:chExt cx="1824642" cy="846790"/>
            </a:xfrm>
          </p:grpSpPr>
          <p:cxnSp>
            <p:nvCxnSpPr>
              <p:cNvPr id="46" name="Connecteur droit 45"/>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7" name="Connecteur droit 46"/>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8" name="ZoneTexte 47"/>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de position transverse</a:t>
                </a:r>
              </a:p>
            </p:txBody>
          </p:sp>
        </p:grpSp>
      </p:grpSp>
      <p:grpSp>
        <p:nvGrpSpPr>
          <p:cNvPr id="49" name="Groupe 48"/>
          <p:cNvGrpSpPr/>
          <p:nvPr/>
        </p:nvGrpSpPr>
        <p:grpSpPr>
          <a:xfrm>
            <a:off x="3562282" y="2844292"/>
            <a:ext cx="3182876" cy="850876"/>
            <a:chOff x="4343571" y="5164679"/>
            <a:chExt cx="2772386" cy="850876"/>
          </a:xfrm>
        </p:grpSpPr>
        <p:cxnSp>
          <p:nvCxnSpPr>
            <p:cNvPr id="50" name="Connecteur droit avec flèche 49"/>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1" name="Groupe 50"/>
            <p:cNvGrpSpPr/>
            <p:nvPr/>
          </p:nvGrpSpPr>
          <p:grpSpPr>
            <a:xfrm flipH="1">
              <a:off x="5178313" y="5164679"/>
              <a:ext cx="1937644" cy="846790"/>
              <a:chOff x="6781821" y="3014258"/>
              <a:chExt cx="1879181" cy="846790"/>
            </a:xfrm>
          </p:grpSpPr>
          <p:cxnSp>
            <p:nvCxnSpPr>
              <p:cNvPr id="52" name="Connecteur droit 51"/>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3" name="Connecteur droit 52"/>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4" name="ZoneTexte 53"/>
              <p:cNvSpPr txBox="1"/>
              <p:nvPr/>
            </p:nvSpPr>
            <p:spPr>
              <a:xfrm>
                <a:off x="6781821" y="3014258"/>
                <a:ext cx="1879181"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d’ajustement vertical</a:t>
                </a:r>
              </a:p>
            </p:txBody>
          </p:sp>
        </p:grpSp>
      </p:grpSp>
      <p:grpSp>
        <p:nvGrpSpPr>
          <p:cNvPr id="55" name="Groupe 54"/>
          <p:cNvGrpSpPr/>
          <p:nvPr/>
        </p:nvGrpSpPr>
        <p:grpSpPr>
          <a:xfrm>
            <a:off x="3562282" y="1831151"/>
            <a:ext cx="3253798" cy="849229"/>
            <a:chOff x="3989315" y="5164679"/>
            <a:chExt cx="3253798" cy="849229"/>
          </a:xfrm>
        </p:grpSpPr>
        <p:cxnSp>
          <p:nvCxnSpPr>
            <p:cNvPr id="56" name="Connecteur droit avec flèche 55"/>
            <p:cNvCxnSpPr/>
            <p:nvPr/>
          </p:nvCxnSpPr>
          <p:spPr>
            <a:xfrm flipH="1" flipV="1">
              <a:off x="3989315" y="5990902"/>
              <a:ext cx="1245236" cy="23006"/>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7" name="Groupe 56"/>
            <p:cNvGrpSpPr/>
            <p:nvPr/>
          </p:nvGrpSpPr>
          <p:grpSpPr>
            <a:xfrm flipH="1">
              <a:off x="5234548" y="5164679"/>
              <a:ext cx="2008565" cy="846790"/>
              <a:chOff x="6658501" y="3014258"/>
              <a:chExt cx="1947962" cy="846790"/>
            </a:xfrm>
          </p:grpSpPr>
          <p:cxnSp>
            <p:nvCxnSpPr>
              <p:cNvPr id="58" name="Connecteur droit 57"/>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9" name="Connecteur droit 58"/>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0" name="ZoneTexte 59"/>
              <p:cNvSpPr txBox="1"/>
              <p:nvPr/>
            </p:nvSpPr>
            <p:spPr>
              <a:xfrm>
                <a:off x="6658501" y="3014258"/>
                <a:ext cx="1824874"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roulante longitudinale</a:t>
                </a:r>
              </a:p>
            </p:txBody>
          </p:sp>
        </p:grpSp>
      </p:grpSp>
    </p:spTree>
    <p:extLst>
      <p:ext uri="{BB962C8B-B14F-4D97-AF65-F5344CB8AC3E}">
        <p14:creationId xmlns:p14="http://schemas.microsoft.com/office/powerpoint/2010/main" val="273740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repeatCount="4000" accel="50000" decel="50000" autoRev="1" fill="hold" nodeType="withEffect">
                                  <p:stCondLst>
                                    <p:cond delay="0"/>
                                  </p:stCondLst>
                                  <p:childTnLst>
                                    <p:animMotion origin="layout" path="M -6.25E-7 0.13842 L -6.25E-7 -0.09954 " pathEditMode="relative" rAng="0" ptsTypes="AA">
                                      <p:cBhvr>
                                        <p:cTn id="12" dur="2000" fill="hold"/>
                                        <p:tgtEl>
                                          <p:spTgt spid="9"/>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 raccordement et de réglage</a:t>
            </a:r>
            <a:endParaRPr lang="fr-FR" dirty="0"/>
          </a:p>
        </p:txBody>
      </p:sp>
      <p:sp>
        <p:nvSpPr>
          <p:cNvPr id="5" name="Espace réservé du numéro de diapositive 4"/>
          <p:cNvSpPr>
            <a:spLocks noGrp="1"/>
          </p:cNvSpPr>
          <p:nvPr>
            <p:ph type="sldNum" sz="quarter" idx="4"/>
          </p:nvPr>
        </p:nvSpPr>
        <p:spPr/>
        <p:txBody>
          <a:bodyPr/>
          <a:lstStyle/>
          <a:p>
            <a:fld id="{2A19AD89-17DE-4EAC-B060-CF86C17F7722}" type="slidenum">
              <a:rPr lang="fr-FR" smtClean="0"/>
              <a:pPr/>
              <a:t>13</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89" y="744108"/>
            <a:ext cx="3807863" cy="5616000"/>
          </a:xfrm>
          <a:prstGeom prst="rect">
            <a:avLst/>
          </a:prstGeom>
        </p:spPr>
      </p:pic>
      <p:pic>
        <p:nvPicPr>
          <p:cNvPr id="41" name="Imag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480" y="744109"/>
            <a:ext cx="2538264" cy="2906722"/>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808" y="1641451"/>
            <a:ext cx="3925765" cy="3891702"/>
          </a:xfrm>
          <a:prstGeom prst="rect">
            <a:avLst/>
          </a:prstGeom>
        </p:spPr>
      </p:pic>
      <p:cxnSp>
        <p:nvCxnSpPr>
          <p:cNvPr id="8" name="Connecteur droit avec flèche 7"/>
          <p:cNvCxnSpPr/>
          <p:nvPr/>
        </p:nvCxnSpPr>
        <p:spPr>
          <a:xfrm flipV="1">
            <a:off x="1199456" y="744108"/>
            <a:ext cx="792088" cy="452644"/>
          </a:xfrm>
          <a:prstGeom prst="straightConnector1">
            <a:avLst/>
          </a:prstGeom>
          <a:ln w="38100">
            <a:solidFill>
              <a:srgbClr val="FF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36" name="Groupe 35"/>
          <p:cNvGrpSpPr/>
          <p:nvPr/>
        </p:nvGrpSpPr>
        <p:grpSpPr>
          <a:xfrm>
            <a:off x="3562282" y="5085184"/>
            <a:ext cx="3205839" cy="644144"/>
            <a:chOff x="4343571" y="5371411"/>
            <a:chExt cx="2772385" cy="644144"/>
          </a:xfrm>
        </p:grpSpPr>
        <p:cxnSp>
          <p:nvCxnSpPr>
            <p:cNvPr id="37" name="Connecteur droit avec flèche 36"/>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38" name="Groupe 37"/>
            <p:cNvGrpSpPr/>
            <p:nvPr/>
          </p:nvGrpSpPr>
          <p:grpSpPr>
            <a:xfrm flipH="1">
              <a:off x="4846219" y="5371411"/>
              <a:ext cx="2269737" cy="640058"/>
              <a:chOff x="6781822" y="3220990"/>
              <a:chExt cx="2201254" cy="640058"/>
            </a:xfrm>
          </p:grpSpPr>
          <p:cxnSp>
            <p:nvCxnSpPr>
              <p:cNvPr id="39" name="Connecteur droit 38"/>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0" name="Connecteur droit 39"/>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2" name="ZoneTexte 41"/>
              <p:cNvSpPr txBox="1"/>
              <p:nvPr/>
            </p:nvSpPr>
            <p:spPr>
              <a:xfrm>
                <a:off x="6781822" y="3220990"/>
                <a:ext cx="2201254" cy="369332"/>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de couverture</a:t>
                </a:r>
              </a:p>
            </p:txBody>
          </p:sp>
        </p:grpSp>
      </p:grpSp>
      <p:grpSp>
        <p:nvGrpSpPr>
          <p:cNvPr id="43" name="Groupe 42"/>
          <p:cNvGrpSpPr/>
          <p:nvPr/>
        </p:nvGrpSpPr>
        <p:grpSpPr>
          <a:xfrm>
            <a:off x="3562282" y="4081403"/>
            <a:ext cx="3182877" cy="850876"/>
            <a:chOff x="4343571" y="5164679"/>
            <a:chExt cx="2772387" cy="850876"/>
          </a:xfrm>
        </p:grpSpPr>
        <p:cxnSp>
          <p:nvCxnSpPr>
            <p:cNvPr id="44" name="Connecteur droit avec flèche 43"/>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5" name="Groupe 44"/>
            <p:cNvGrpSpPr/>
            <p:nvPr/>
          </p:nvGrpSpPr>
          <p:grpSpPr>
            <a:xfrm flipH="1">
              <a:off x="5234550" y="5164679"/>
              <a:ext cx="1881408" cy="846790"/>
              <a:chOff x="6781821" y="3014258"/>
              <a:chExt cx="1824642" cy="846790"/>
            </a:xfrm>
          </p:grpSpPr>
          <p:cxnSp>
            <p:nvCxnSpPr>
              <p:cNvPr id="46" name="Connecteur droit 45"/>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7" name="Connecteur droit 46"/>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8" name="ZoneTexte 47"/>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de position transverse</a:t>
                </a:r>
              </a:p>
            </p:txBody>
          </p:sp>
        </p:grpSp>
      </p:grpSp>
      <p:grpSp>
        <p:nvGrpSpPr>
          <p:cNvPr id="49" name="Groupe 48"/>
          <p:cNvGrpSpPr/>
          <p:nvPr/>
        </p:nvGrpSpPr>
        <p:grpSpPr>
          <a:xfrm>
            <a:off x="3562282" y="2844292"/>
            <a:ext cx="3182876" cy="850876"/>
            <a:chOff x="4343571" y="5164679"/>
            <a:chExt cx="2772386" cy="850876"/>
          </a:xfrm>
        </p:grpSpPr>
        <p:cxnSp>
          <p:nvCxnSpPr>
            <p:cNvPr id="50" name="Connecteur droit avec flèche 49"/>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1" name="Groupe 50"/>
            <p:cNvGrpSpPr/>
            <p:nvPr/>
          </p:nvGrpSpPr>
          <p:grpSpPr>
            <a:xfrm flipH="1">
              <a:off x="5178313" y="5164679"/>
              <a:ext cx="1937644" cy="846790"/>
              <a:chOff x="6781821" y="3014258"/>
              <a:chExt cx="1879181" cy="846790"/>
            </a:xfrm>
          </p:grpSpPr>
          <p:cxnSp>
            <p:nvCxnSpPr>
              <p:cNvPr id="52" name="Connecteur droit 51"/>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3" name="Connecteur droit 52"/>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4" name="ZoneTexte 53"/>
              <p:cNvSpPr txBox="1"/>
              <p:nvPr/>
            </p:nvSpPr>
            <p:spPr>
              <a:xfrm>
                <a:off x="6781821" y="3014258"/>
                <a:ext cx="1879181"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d’ajustement vertical</a:t>
                </a:r>
              </a:p>
            </p:txBody>
          </p:sp>
        </p:grpSp>
      </p:grpSp>
      <p:grpSp>
        <p:nvGrpSpPr>
          <p:cNvPr id="55" name="Groupe 54"/>
          <p:cNvGrpSpPr/>
          <p:nvPr/>
        </p:nvGrpSpPr>
        <p:grpSpPr>
          <a:xfrm>
            <a:off x="3562282" y="1831151"/>
            <a:ext cx="3253798" cy="849229"/>
            <a:chOff x="3989315" y="5164679"/>
            <a:chExt cx="3253798" cy="849229"/>
          </a:xfrm>
        </p:grpSpPr>
        <p:cxnSp>
          <p:nvCxnSpPr>
            <p:cNvPr id="56" name="Connecteur droit avec flèche 55"/>
            <p:cNvCxnSpPr/>
            <p:nvPr/>
          </p:nvCxnSpPr>
          <p:spPr>
            <a:xfrm flipH="1" flipV="1">
              <a:off x="3989315" y="5990902"/>
              <a:ext cx="1245236" cy="23006"/>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7" name="Groupe 56"/>
            <p:cNvGrpSpPr/>
            <p:nvPr/>
          </p:nvGrpSpPr>
          <p:grpSpPr>
            <a:xfrm flipH="1">
              <a:off x="5234548" y="5164679"/>
              <a:ext cx="2008565" cy="846790"/>
              <a:chOff x="6658501" y="3014258"/>
              <a:chExt cx="1947962" cy="846790"/>
            </a:xfrm>
          </p:grpSpPr>
          <p:cxnSp>
            <p:nvCxnSpPr>
              <p:cNvPr id="58" name="Connecteur droit 57"/>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9" name="Connecteur droit 58"/>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0" name="ZoneTexte 59"/>
              <p:cNvSpPr txBox="1"/>
              <p:nvPr/>
            </p:nvSpPr>
            <p:spPr>
              <a:xfrm>
                <a:off x="6658501" y="3014258"/>
                <a:ext cx="1824874"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roulante longitudinale</a:t>
                </a:r>
              </a:p>
            </p:txBody>
          </p:sp>
        </p:grpSp>
      </p:grpSp>
    </p:spTree>
    <p:extLst>
      <p:ext uri="{BB962C8B-B14F-4D97-AF65-F5344CB8AC3E}">
        <p14:creationId xmlns:p14="http://schemas.microsoft.com/office/powerpoint/2010/main" val="146816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repeatCount="4000" accel="50000" decel="50000" autoRev="1" fill="hold" nodeType="withEffect">
                                  <p:stCondLst>
                                    <p:cond delay="0"/>
                                  </p:stCondLst>
                                  <p:childTnLst>
                                    <p:animMotion origin="layout" path="M 0.03841 -0.03936 L -0.03828 0.03425 " pathEditMode="relative" rAng="0" ptsTypes="AA">
                                      <p:cBhvr>
                                        <p:cTn id="12" dur="2000" fill="hold"/>
                                        <p:tgtEl>
                                          <p:spTgt spid="8"/>
                                        </p:tgtEl>
                                        <p:attrNameLst>
                                          <p:attrName>ppt_x</p:attrName>
                                          <p:attrName>ppt_y</p:attrName>
                                        </p:attrNameLst>
                                      </p:cBhvr>
                                      <p:rCtr x="-3841" y="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Ancrage avec le tunnel</a:t>
            </a:r>
            <a:endParaRPr lang="fr-FR" dirty="0"/>
          </a:p>
        </p:txBody>
      </p:sp>
      <p:pic>
        <p:nvPicPr>
          <p:cNvPr id="7" name="Espace réservé du contenu 6"/>
          <p:cNvPicPr>
            <a:picLocks noGrp="1" noChangeAspect="1"/>
          </p:cNvPicPr>
          <p:nvPr>
            <p:ph sz="half" idx="2"/>
          </p:nvPr>
        </p:nvPicPr>
        <p:blipFill>
          <a:blip r:embed="rId2"/>
          <a:stretch>
            <a:fillRect/>
          </a:stretch>
        </p:blipFill>
        <p:spPr>
          <a:xfrm>
            <a:off x="6197600" y="1734585"/>
            <a:ext cx="5384800" cy="4257193"/>
          </a:xfrm>
          <a:prstGeom prst="rect">
            <a:avLst/>
          </a:prstGeom>
        </p:spPr>
      </p:pic>
      <p:sp>
        <p:nvSpPr>
          <p:cNvPr id="5" name="Espace réservé du numéro de diapositive 4"/>
          <p:cNvSpPr>
            <a:spLocks noGrp="1"/>
          </p:cNvSpPr>
          <p:nvPr>
            <p:ph type="sldNum" sz="quarter" idx="4"/>
          </p:nvPr>
        </p:nvSpPr>
        <p:spPr/>
        <p:txBody>
          <a:bodyPr/>
          <a:lstStyle/>
          <a:p>
            <a:fld id="{2A19AD89-17DE-4EAC-B060-CF86C17F7722}" type="slidenum">
              <a:rPr lang="fr-FR" smtClean="0"/>
              <a:pPr/>
              <a:t>14</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8" name="Espace réservé du contenu 7"/>
          <p:cNvPicPr>
            <a:picLocks noGrp="1" noChangeAspect="1"/>
          </p:cNvPicPr>
          <p:nvPr>
            <p:ph sz="half" idx="1"/>
          </p:nvPr>
        </p:nvPicPr>
        <p:blipFill>
          <a:blip r:embed="rId3"/>
          <a:stretch>
            <a:fillRect/>
          </a:stretch>
        </p:blipFill>
        <p:spPr>
          <a:xfrm>
            <a:off x="551384" y="2118874"/>
            <a:ext cx="5384800" cy="3488614"/>
          </a:xfrm>
          <a:prstGeom prst="rect">
            <a:avLst/>
          </a:prstGeom>
        </p:spPr>
      </p:pic>
      <p:sp>
        <p:nvSpPr>
          <p:cNvPr id="9" name="ZoneTexte 8"/>
          <p:cNvSpPr txBox="1"/>
          <p:nvPr/>
        </p:nvSpPr>
        <p:spPr>
          <a:xfrm>
            <a:off x="1587600" y="1169150"/>
            <a:ext cx="3312368" cy="461665"/>
          </a:xfrm>
          <a:prstGeom prst="rect">
            <a:avLst/>
          </a:prstGeom>
          <a:noFill/>
        </p:spPr>
        <p:txBody>
          <a:bodyPr wrap="square" rtlCol="0">
            <a:spAutoFit/>
          </a:bodyPr>
          <a:lstStyle/>
          <a:p>
            <a:r>
              <a:rPr lang="fr-FR" sz="2400" b="1" dirty="0" smtClean="0">
                <a:solidFill>
                  <a:schemeClr val="tx2"/>
                </a:solidFill>
                <a:latin typeface="Arial Narrow" panose="020B0606020202030204" pitchFamily="34" charset="0"/>
              </a:rPr>
              <a:t>Rails Circulaires HALFEN</a:t>
            </a:r>
            <a:endParaRPr lang="fr-FR" sz="2400" b="1"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4163246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Support : Position dans le Tunnel</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15</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74" y="2564904"/>
            <a:ext cx="11030421" cy="2436850"/>
          </a:xfrm>
          <a:prstGeom prst="rect">
            <a:avLst/>
          </a:prstGeom>
        </p:spPr>
      </p:pic>
      <p:sp>
        <p:nvSpPr>
          <p:cNvPr id="57" name="Triangle isocèle 56"/>
          <p:cNvSpPr/>
          <p:nvPr/>
        </p:nvSpPr>
        <p:spPr>
          <a:xfrm>
            <a:off x="7037646" y="5018718"/>
            <a:ext cx="288032" cy="29409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nvGrpSpPr>
          <p:cNvPr id="13" name="Groupe 12"/>
          <p:cNvGrpSpPr/>
          <p:nvPr/>
        </p:nvGrpSpPr>
        <p:grpSpPr>
          <a:xfrm>
            <a:off x="4827566" y="5013176"/>
            <a:ext cx="294056" cy="390522"/>
            <a:chOff x="4712608" y="4077070"/>
            <a:chExt cx="294056" cy="390522"/>
          </a:xfrm>
        </p:grpSpPr>
        <p:sp>
          <p:nvSpPr>
            <p:cNvPr id="58" name="Triangle isocèle 57"/>
            <p:cNvSpPr/>
            <p:nvPr/>
          </p:nvSpPr>
          <p:spPr>
            <a:xfrm>
              <a:off x="4715032" y="4077070"/>
              <a:ext cx="288032" cy="29409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2" name="Ellipse 11"/>
            <p:cNvSpPr/>
            <p:nvPr/>
          </p:nvSpPr>
          <p:spPr>
            <a:xfrm>
              <a:off x="4712608"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59" name="Ellipse 58"/>
            <p:cNvSpPr/>
            <p:nvPr/>
          </p:nvSpPr>
          <p:spPr>
            <a:xfrm>
              <a:off x="4823632"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60" name="Ellipse 59"/>
            <p:cNvSpPr/>
            <p:nvPr/>
          </p:nvSpPr>
          <p:spPr>
            <a:xfrm>
              <a:off x="4934656"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grpSp>
        <p:nvGrpSpPr>
          <p:cNvPr id="61" name="Groupe 60"/>
          <p:cNvGrpSpPr/>
          <p:nvPr/>
        </p:nvGrpSpPr>
        <p:grpSpPr>
          <a:xfrm>
            <a:off x="10349257" y="5013176"/>
            <a:ext cx="294056" cy="390522"/>
            <a:chOff x="4712608" y="4077070"/>
            <a:chExt cx="294056" cy="390522"/>
          </a:xfrm>
        </p:grpSpPr>
        <p:sp>
          <p:nvSpPr>
            <p:cNvPr id="62" name="Triangle isocèle 61"/>
            <p:cNvSpPr/>
            <p:nvPr/>
          </p:nvSpPr>
          <p:spPr>
            <a:xfrm>
              <a:off x="4715032" y="4077070"/>
              <a:ext cx="288032" cy="29409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3" name="Ellipse 72"/>
            <p:cNvSpPr/>
            <p:nvPr/>
          </p:nvSpPr>
          <p:spPr>
            <a:xfrm>
              <a:off x="4712608"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1" name="Ellipse 80"/>
            <p:cNvSpPr/>
            <p:nvPr/>
          </p:nvSpPr>
          <p:spPr>
            <a:xfrm>
              <a:off x="4823632"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83" name="Ellipse 82"/>
            <p:cNvSpPr/>
            <p:nvPr/>
          </p:nvSpPr>
          <p:spPr>
            <a:xfrm>
              <a:off x="4934656"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grpSp>
        <p:nvGrpSpPr>
          <p:cNvPr id="24" name="Groupe 23"/>
          <p:cNvGrpSpPr/>
          <p:nvPr/>
        </p:nvGrpSpPr>
        <p:grpSpPr>
          <a:xfrm>
            <a:off x="602891" y="5472831"/>
            <a:ext cx="10965717" cy="692473"/>
            <a:chOff x="602891" y="4509120"/>
            <a:chExt cx="10965717" cy="692473"/>
          </a:xfrm>
        </p:grpSpPr>
        <p:cxnSp>
          <p:nvCxnSpPr>
            <p:cNvPr id="16" name="Connecteur droit 15"/>
            <p:cNvCxnSpPr/>
            <p:nvPr/>
          </p:nvCxnSpPr>
          <p:spPr>
            <a:xfrm>
              <a:off x="1675802" y="4509120"/>
              <a:ext cx="0" cy="545584"/>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4" name="Connecteur droit 83"/>
            <p:cNvCxnSpPr/>
            <p:nvPr/>
          </p:nvCxnSpPr>
          <p:spPr>
            <a:xfrm>
              <a:off x="4852187" y="4509120"/>
              <a:ext cx="0" cy="545584"/>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5" name="Connecteur droit 84"/>
            <p:cNvCxnSpPr/>
            <p:nvPr/>
          </p:nvCxnSpPr>
          <p:spPr>
            <a:xfrm>
              <a:off x="7320136" y="4509120"/>
              <a:ext cx="0" cy="545584"/>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6" name="Connecteur droit 85"/>
            <p:cNvCxnSpPr/>
            <p:nvPr/>
          </p:nvCxnSpPr>
          <p:spPr>
            <a:xfrm>
              <a:off x="10495697" y="4509120"/>
              <a:ext cx="0" cy="545584"/>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0" name="Connecteur droit avec flèche 19"/>
            <p:cNvCxnSpPr/>
            <p:nvPr/>
          </p:nvCxnSpPr>
          <p:spPr>
            <a:xfrm>
              <a:off x="1675802" y="4781912"/>
              <a:ext cx="3176385"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a:off x="7320136" y="4781912"/>
              <a:ext cx="3176385"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a:off x="4859048" y="4781912"/>
              <a:ext cx="1236952"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a:off x="6096000" y="4787232"/>
              <a:ext cx="1236952"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a:off x="10495697" y="4781912"/>
              <a:ext cx="1072911"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a:off x="602891" y="4781912"/>
              <a:ext cx="1072911" cy="0"/>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867898" y="4832261"/>
              <a:ext cx="576064" cy="369332"/>
            </a:xfrm>
            <a:prstGeom prst="rect">
              <a:avLst/>
            </a:prstGeom>
            <a:noFill/>
          </p:spPr>
          <p:txBody>
            <a:bodyPr wrap="square" rtlCol="0">
              <a:spAutoFit/>
            </a:bodyPr>
            <a:lstStyle/>
            <a:p>
              <a:r>
                <a:rPr lang="fr-FR" b="1" dirty="0" smtClean="0">
                  <a:solidFill>
                    <a:schemeClr val="accent1"/>
                  </a:solidFill>
                  <a:latin typeface="Arial Narrow" panose="020B0606020202030204" pitchFamily="34" charset="0"/>
                </a:rPr>
                <a:t>3m</a:t>
              </a:r>
              <a:endParaRPr lang="fr-FR" b="1" dirty="0">
                <a:solidFill>
                  <a:schemeClr val="accent1"/>
                </a:solidFill>
                <a:latin typeface="Arial Narrow" panose="020B0606020202030204" pitchFamily="34" charset="0"/>
              </a:endParaRPr>
            </a:p>
          </p:txBody>
        </p:sp>
        <p:sp>
          <p:nvSpPr>
            <p:cNvPr id="92" name="ZoneTexte 91"/>
            <p:cNvSpPr txBox="1"/>
            <p:nvPr/>
          </p:nvSpPr>
          <p:spPr>
            <a:xfrm>
              <a:off x="3042149" y="4832261"/>
              <a:ext cx="576064" cy="369332"/>
            </a:xfrm>
            <a:prstGeom prst="rect">
              <a:avLst/>
            </a:prstGeom>
            <a:noFill/>
          </p:spPr>
          <p:txBody>
            <a:bodyPr wrap="square" rtlCol="0">
              <a:spAutoFit/>
            </a:bodyPr>
            <a:lstStyle/>
            <a:p>
              <a:r>
                <a:rPr lang="fr-FR" b="1" dirty="0">
                  <a:solidFill>
                    <a:schemeClr val="accent1"/>
                  </a:solidFill>
                  <a:latin typeface="Arial Narrow" panose="020B0606020202030204" pitchFamily="34" charset="0"/>
                </a:rPr>
                <a:t>9</a:t>
              </a:r>
              <a:r>
                <a:rPr lang="fr-FR" b="1" dirty="0" smtClean="0">
                  <a:solidFill>
                    <a:schemeClr val="accent1"/>
                  </a:solidFill>
                  <a:latin typeface="Arial Narrow" panose="020B0606020202030204" pitchFamily="34" charset="0"/>
                </a:rPr>
                <a:t>m</a:t>
              </a:r>
              <a:endParaRPr lang="fr-FR" b="1" dirty="0">
                <a:solidFill>
                  <a:schemeClr val="accent1"/>
                </a:solidFill>
                <a:latin typeface="Arial Narrow" panose="020B0606020202030204" pitchFamily="34" charset="0"/>
              </a:endParaRPr>
            </a:p>
          </p:txBody>
        </p:sp>
        <p:sp>
          <p:nvSpPr>
            <p:cNvPr id="93" name="ZoneTexte 92"/>
            <p:cNvSpPr txBox="1"/>
            <p:nvPr/>
          </p:nvSpPr>
          <p:spPr>
            <a:xfrm>
              <a:off x="5222945" y="4832261"/>
              <a:ext cx="576064" cy="369332"/>
            </a:xfrm>
            <a:prstGeom prst="rect">
              <a:avLst/>
            </a:prstGeom>
            <a:noFill/>
          </p:spPr>
          <p:txBody>
            <a:bodyPr wrap="square" rtlCol="0">
              <a:spAutoFit/>
            </a:bodyPr>
            <a:lstStyle/>
            <a:p>
              <a:r>
                <a:rPr lang="fr-FR" b="1" dirty="0" smtClean="0">
                  <a:solidFill>
                    <a:schemeClr val="accent1"/>
                  </a:solidFill>
                  <a:latin typeface="Arial Narrow" panose="020B0606020202030204" pitchFamily="34" charset="0"/>
                </a:rPr>
                <a:t>3m</a:t>
              </a:r>
              <a:endParaRPr lang="fr-FR" b="1" dirty="0">
                <a:solidFill>
                  <a:schemeClr val="accent1"/>
                </a:solidFill>
                <a:latin typeface="Arial Narrow" panose="020B0606020202030204" pitchFamily="34" charset="0"/>
              </a:endParaRPr>
            </a:p>
          </p:txBody>
        </p:sp>
        <p:sp>
          <p:nvSpPr>
            <p:cNvPr id="94" name="ZoneTexte 93"/>
            <p:cNvSpPr txBox="1"/>
            <p:nvPr/>
          </p:nvSpPr>
          <p:spPr>
            <a:xfrm>
              <a:off x="6426444" y="4832261"/>
              <a:ext cx="576064" cy="369332"/>
            </a:xfrm>
            <a:prstGeom prst="rect">
              <a:avLst/>
            </a:prstGeom>
            <a:noFill/>
          </p:spPr>
          <p:txBody>
            <a:bodyPr wrap="square" rtlCol="0">
              <a:spAutoFit/>
            </a:bodyPr>
            <a:lstStyle/>
            <a:p>
              <a:r>
                <a:rPr lang="fr-FR" b="1" dirty="0" smtClean="0">
                  <a:solidFill>
                    <a:schemeClr val="accent1"/>
                  </a:solidFill>
                  <a:latin typeface="Arial Narrow" panose="020B0606020202030204" pitchFamily="34" charset="0"/>
                </a:rPr>
                <a:t>3m</a:t>
              </a:r>
              <a:endParaRPr lang="fr-FR" b="1" dirty="0">
                <a:solidFill>
                  <a:schemeClr val="accent1"/>
                </a:solidFill>
                <a:latin typeface="Arial Narrow" panose="020B0606020202030204" pitchFamily="34" charset="0"/>
              </a:endParaRPr>
            </a:p>
          </p:txBody>
        </p:sp>
        <p:sp>
          <p:nvSpPr>
            <p:cNvPr id="95" name="ZoneTexte 94"/>
            <p:cNvSpPr txBox="1"/>
            <p:nvPr/>
          </p:nvSpPr>
          <p:spPr>
            <a:xfrm>
              <a:off x="8686537" y="4832261"/>
              <a:ext cx="576064" cy="369332"/>
            </a:xfrm>
            <a:prstGeom prst="rect">
              <a:avLst/>
            </a:prstGeom>
            <a:noFill/>
          </p:spPr>
          <p:txBody>
            <a:bodyPr wrap="square" rtlCol="0">
              <a:spAutoFit/>
            </a:bodyPr>
            <a:lstStyle/>
            <a:p>
              <a:r>
                <a:rPr lang="fr-FR" b="1" dirty="0">
                  <a:solidFill>
                    <a:schemeClr val="accent1"/>
                  </a:solidFill>
                  <a:latin typeface="Arial Narrow" panose="020B0606020202030204" pitchFamily="34" charset="0"/>
                </a:rPr>
                <a:t>9</a:t>
              </a:r>
              <a:r>
                <a:rPr lang="fr-FR" b="1" dirty="0" smtClean="0">
                  <a:solidFill>
                    <a:schemeClr val="accent1"/>
                  </a:solidFill>
                  <a:latin typeface="Arial Narrow" panose="020B0606020202030204" pitchFamily="34" charset="0"/>
                </a:rPr>
                <a:t>m</a:t>
              </a:r>
              <a:endParaRPr lang="fr-FR" b="1" dirty="0">
                <a:solidFill>
                  <a:schemeClr val="accent1"/>
                </a:solidFill>
                <a:latin typeface="Arial Narrow" panose="020B0606020202030204" pitchFamily="34" charset="0"/>
              </a:endParaRPr>
            </a:p>
          </p:txBody>
        </p:sp>
        <p:sp>
          <p:nvSpPr>
            <p:cNvPr id="96" name="ZoneTexte 95"/>
            <p:cNvSpPr txBox="1"/>
            <p:nvPr/>
          </p:nvSpPr>
          <p:spPr>
            <a:xfrm>
              <a:off x="10784313" y="4832261"/>
              <a:ext cx="576064" cy="369332"/>
            </a:xfrm>
            <a:prstGeom prst="rect">
              <a:avLst/>
            </a:prstGeom>
            <a:noFill/>
          </p:spPr>
          <p:txBody>
            <a:bodyPr wrap="square" rtlCol="0">
              <a:spAutoFit/>
            </a:bodyPr>
            <a:lstStyle/>
            <a:p>
              <a:r>
                <a:rPr lang="fr-FR" b="1" dirty="0" smtClean="0">
                  <a:solidFill>
                    <a:schemeClr val="accent1"/>
                  </a:solidFill>
                  <a:latin typeface="Arial Narrow" panose="020B0606020202030204" pitchFamily="34" charset="0"/>
                </a:rPr>
                <a:t>3m</a:t>
              </a:r>
              <a:endParaRPr lang="fr-FR" b="1" dirty="0">
                <a:solidFill>
                  <a:schemeClr val="accent1"/>
                </a:solidFill>
                <a:latin typeface="Arial Narrow" panose="020B0606020202030204" pitchFamily="34" charset="0"/>
              </a:endParaRPr>
            </a:p>
          </p:txBody>
        </p:sp>
      </p:grpSp>
      <p:sp>
        <p:nvSpPr>
          <p:cNvPr id="26" name="ZoneTexte 25"/>
          <p:cNvSpPr txBox="1"/>
          <p:nvPr/>
        </p:nvSpPr>
        <p:spPr>
          <a:xfrm>
            <a:off x="695400" y="764704"/>
            <a:ext cx="5256584" cy="175432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fr-FR" b="1" cap="small" dirty="0">
                <a:latin typeface="Arial Narrow" panose="020B0606020202030204" pitchFamily="34" charset="0"/>
              </a:rPr>
              <a:t>D</a:t>
            </a:r>
            <a:r>
              <a:rPr lang="fr-FR" b="1" cap="small" dirty="0" smtClean="0">
                <a:latin typeface="Arial Narrow" panose="020B0606020202030204" pitchFamily="34" charset="0"/>
              </a:rPr>
              <a:t>eux supports par chambre</a:t>
            </a:r>
          </a:p>
          <a:p>
            <a:pPr marL="285750" indent="-285750">
              <a:lnSpc>
                <a:spcPct val="200000"/>
              </a:lnSpc>
              <a:buFont typeface="Arial" panose="020B0604020202020204" pitchFamily="34" charset="0"/>
              <a:buChar char="•"/>
            </a:pPr>
            <a:r>
              <a:rPr lang="fr-FR" b="1" cap="small" dirty="0" smtClean="0">
                <a:latin typeface="Arial Narrow" panose="020B0606020202030204" pitchFamily="34" charset="0"/>
              </a:rPr>
              <a:t>Un support fixe &amp; </a:t>
            </a:r>
            <a:r>
              <a:rPr lang="fr-FR" b="1" cap="small" dirty="0" smtClean="0">
                <a:latin typeface="Arial Narrow" panose="020B0606020202030204" pitchFamily="34" charset="0"/>
              </a:rPr>
              <a:t>TROIS</a:t>
            </a:r>
            <a:r>
              <a:rPr lang="fr-FR" b="1" cap="small" dirty="0" smtClean="0">
                <a:latin typeface="Arial Narrow" panose="020B0606020202030204" pitchFamily="34" charset="0"/>
              </a:rPr>
              <a:t> glissants</a:t>
            </a:r>
            <a:endParaRPr lang="fr-FR" b="1" cap="small" dirty="0" smtClean="0">
              <a:latin typeface="Arial Narrow" panose="020B0606020202030204" pitchFamily="34" charset="0"/>
            </a:endParaRPr>
          </a:p>
          <a:p>
            <a:pPr marL="285750" indent="-285750">
              <a:lnSpc>
                <a:spcPct val="200000"/>
              </a:lnSpc>
              <a:buFont typeface="Arial" panose="020B0604020202020204" pitchFamily="34" charset="0"/>
              <a:buChar char="•"/>
            </a:pPr>
            <a:r>
              <a:rPr lang="fr-FR" b="1" cap="small" dirty="0">
                <a:latin typeface="Arial Narrow" panose="020B0606020202030204" pitchFamily="34" charset="0"/>
              </a:rPr>
              <a:t>Les supports sont décalés </a:t>
            </a:r>
            <a:r>
              <a:rPr lang="fr-FR" b="1" cap="small" dirty="0" smtClean="0">
                <a:latin typeface="Arial Narrow" panose="020B0606020202030204" pitchFamily="34" charset="0"/>
              </a:rPr>
              <a:t>d‘ 1/5 à </a:t>
            </a:r>
            <a:r>
              <a:rPr lang="fr-FR" b="1" cap="small" dirty="0">
                <a:latin typeface="Arial Narrow" panose="020B0606020202030204" pitchFamily="34" charset="0"/>
              </a:rPr>
              <a:t>chaque </a:t>
            </a:r>
            <a:r>
              <a:rPr lang="fr-FR" b="1" cap="small" dirty="0" smtClean="0">
                <a:latin typeface="Arial Narrow" panose="020B0606020202030204" pitchFamily="34" charset="0"/>
              </a:rPr>
              <a:t>extrémité</a:t>
            </a:r>
            <a:endParaRPr lang="fr-FR" b="1" cap="small" dirty="0">
              <a:latin typeface="Arial Narrow" panose="020B0606020202030204" pitchFamily="34" charset="0"/>
            </a:endParaRPr>
          </a:p>
        </p:txBody>
      </p:sp>
      <p:grpSp>
        <p:nvGrpSpPr>
          <p:cNvPr id="35" name="Groupe 34"/>
          <p:cNvGrpSpPr/>
          <p:nvPr/>
        </p:nvGrpSpPr>
        <p:grpSpPr>
          <a:xfrm>
            <a:off x="5924771" y="957422"/>
            <a:ext cx="5787853" cy="1459272"/>
            <a:chOff x="5114932" y="1173446"/>
            <a:chExt cx="5787853" cy="1459272"/>
          </a:xfrm>
        </p:grpSpPr>
        <p:sp>
          <p:nvSpPr>
            <p:cNvPr id="27" name="Accolade fermante 26"/>
            <p:cNvSpPr/>
            <p:nvPr/>
          </p:nvSpPr>
          <p:spPr>
            <a:xfrm>
              <a:off x="5114932" y="1173446"/>
              <a:ext cx="216025" cy="1459272"/>
            </a:xfrm>
            <a:prstGeom prst="rightBrace">
              <a:avLst>
                <a:gd name="adj1" fmla="val 13394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3" name="Connecteur droit avec flèche 32"/>
            <p:cNvCxnSpPr/>
            <p:nvPr/>
          </p:nvCxnSpPr>
          <p:spPr>
            <a:xfrm>
              <a:off x="5510977" y="1908876"/>
              <a:ext cx="5400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0" name="ZoneTexte 99"/>
            <p:cNvSpPr txBox="1"/>
            <p:nvPr/>
          </p:nvSpPr>
          <p:spPr>
            <a:xfrm>
              <a:off x="6222265" y="1554403"/>
              <a:ext cx="4680520" cy="646331"/>
            </a:xfrm>
            <a:prstGeom prst="rect">
              <a:avLst/>
            </a:prstGeom>
            <a:noFill/>
          </p:spPr>
          <p:txBody>
            <a:bodyPr wrap="square" rtlCol="0">
              <a:spAutoFit/>
            </a:bodyPr>
            <a:lstStyle/>
            <a:p>
              <a:pPr algn="ctr"/>
              <a:r>
                <a:rPr lang="fr-FR" b="1" cap="small" dirty="0">
                  <a:latin typeface="Arial Narrow" panose="020B0606020202030204" pitchFamily="34" charset="0"/>
                </a:rPr>
                <a:t>Cette configuration facilite l'installation de la chambre et le soudage avec le soufflet</a:t>
              </a:r>
            </a:p>
          </p:txBody>
        </p:sp>
      </p:grpSp>
      <p:grpSp>
        <p:nvGrpSpPr>
          <p:cNvPr id="44" name="Groupe 43"/>
          <p:cNvGrpSpPr/>
          <p:nvPr/>
        </p:nvGrpSpPr>
        <p:grpSpPr>
          <a:xfrm>
            <a:off x="1528774" y="5021727"/>
            <a:ext cx="294056" cy="390522"/>
            <a:chOff x="4712608" y="4077070"/>
            <a:chExt cx="294056" cy="390522"/>
          </a:xfrm>
        </p:grpSpPr>
        <p:sp>
          <p:nvSpPr>
            <p:cNvPr id="45" name="Triangle isocèle 44"/>
            <p:cNvSpPr/>
            <p:nvPr/>
          </p:nvSpPr>
          <p:spPr>
            <a:xfrm>
              <a:off x="4715032" y="4077070"/>
              <a:ext cx="288032" cy="29409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6" name="Ellipse 45"/>
            <p:cNvSpPr/>
            <p:nvPr/>
          </p:nvSpPr>
          <p:spPr>
            <a:xfrm>
              <a:off x="4712608"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7" name="Ellipse 46"/>
            <p:cNvSpPr/>
            <p:nvPr/>
          </p:nvSpPr>
          <p:spPr>
            <a:xfrm>
              <a:off x="4823632"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8" name="Ellipse 47"/>
            <p:cNvSpPr/>
            <p:nvPr/>
          </p:nvSpPr>
          <p:spPr>
            <a:xfrm>
              <a:off x="4934656" y="439558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081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Détail d’implantation en situation</a:t>
            </a:r>
            <a:endParaRPr lang="fr-FR" dirty="0"/>
          </a:p>
        </p:txBody>
      </p:sp>
      <p:pic>
        <p:nvPicPr>
          <p:cNvPr id="10" name="Espace réservé du contenu 9"/>
          <p:cNvPicPr>
            <a:picLocks noGrp="1" noChangeAspect="1"/>
          </p:cNvPicPr>
          <p:nvPr>
            <p:ph sz="half" idx="2"/>
          </p:nvPr>
        </p:nvPicPr>
        <p:blipFill>
          <a:blip r:embed="rId2"/>
          <a:stretch>
            <a:fillRect/>
          </a:stretch>
        </p:blipFill>
        <p:spPr>
          <a:xfrm>
            <a:off x="971836" y="1046421"/>
            <a:ext cx="3814527" cy="5079742"/>
          </a:xfrm>
          <a:prstGeom prst="rect">
            <a:avLst/>
          </a:prstGeom>
        </p:spPr>
      </p:pic>
      <p:pic>
        <p:nvPicPr>
          <p:cNvPr id="9" name="Espace réservé du contenu 8"/>
          <p:cNvPicPr>
            <a:picLocks noGrp="1" noChangeAspect="1"/>
          </p:cNvPicPr>
          <p:nvPr>
            <p:ph sz="quarter" idx="4"/>
          </p:nvPr>
        </p:nvPicPr>
        <p:blipFill>
          <a:blip r:embed="rId3"/>
          <a:stretch>
            <a:fillRect/>
          </a:stretch>
        </p:blipFill>
        <p:spPr>
          <a:xfrm>
            <a:off x="4707949" y="1268760"/>
            <a:ext cx="6874451" cy="4739731"/>
          </a:xfrm>
          <a:prstGeom prst="rect">
            <a:avLst/>
          </a:prstGeom>
        </p:spPr>
      </p:pic>
      <p:sp>
        <p:nvSpPr>
          <p:cNvPr id="7" name="Espace réservé du numéro de diapositive 6"/>
          <p:cNvSpPr>
            <a:spLocks noGrp="1"/>
          </p:cNvSpPr>
          <p:nvPr>
            <p:ph type="sldNum" sz="quarter" idx="12"/>
          </p:nvPr>
        </p:nvSpPr>
        <p:spPr/>
        <p:txBody>
          <a:bodyPr/>
          <a:lstStyle/>
          <a:p>
            <a:fld id="{2A19AD89-17DE-4EAC-B060-CF86C17F7722}" type="slidenum">
              <a:rPr lang="fr-FR" smtClean="0"/>
              <a:pPr/>
              <a:t>16</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sp>
        <p:nvSpPr>
          <p:cNvPr id="12" name="ZoneTexte 11"/>
          <p:cNvSpPr txBox="1"/>
          <p:nvPr/>
        </p:nvSpPr>
        <p:spPr>
          <a:xfrm>
            <a:off x="9096335" y="5717536"/>
            <a:ext cx="2952328" cy="646331"/>
          </a:xfrm>
          <a:prstGeom prst="rect">
            <a:avLst/>
          </a:prstGeom>
          <a:noFill/>
        </p:spPr>
        <p:txBody>
          <a:bodyPr wrap="square" rtlCol="0">
            <a:spAutoFit/>
          </a:bodyPr>
          <a:lstStyle/>
          <a:p>
            <a:r>
              <a:rPr lang="fr-FR" dirty="0" smtClean="0">
                <a:solidFill>
                  <a:schemeClr val="accent2"/>
                </a:solidFill>
                <a:latin typeface="Arial Narrow" panose="020B0606020202030204" pitchFamily="34" charset="0"/>
              </a:rPr>
              <a:t>Structure Tunnel &amp; </a:t>
            </a:r>
            <a:r>
              <a:rPr lang="fr-FR" dirty="0" err="1" smtClean="0">
                <a:solidFill>
                  <a:schemeClr val="accent2"/>
                </a:solidFill>
                <a:latin typeface="Arial Narrow" panose="020B0606020202030204" pitchFamily="34" charset="0"/>
              </a:rPr>
              <a:t>Genie</a:t>
            </a:r>
            <a:r>
              <a:rPr lang="fr-FR" dirty="0" smtClean="0">
                <a:solidFill>
                  <a:schemeClr val="accent2"/>
                </a:solidFill>
                <a:latin typeface="Arial Narrow" panose="020B0606020202030204" pitchFamily="34" charset="0"/>
              </a:rPr>
              <a:t> Civil: Jonathan </a:t>
            </a:r>
            <a:r>
              <a:rPr lang="fr-FR" dirty="0" err="1" smtClean="0">
                <a:solidFill>
                  <a:schemeClr val="accent2"/>
                </a:solidFill>
                <a:latin typeface="Arial Narrow" panose="020B0606020202030204" pitchFamily="34" charset="0"/>
              </a:rPr>
              <a:t>Bratanata</a:t>
            </a:r>
            <a:r>
              <a:rPr lang="fr-FR" dirty="0" smtClean="0">
                <a:solidFill>
                  <a:schemeClr val="accent2"/>
                </a:solidFill>
                <a:latin typeface="Arial Narrow" panose="020B0606020202030204" pitchFamily="34" charset="0"/>
              </a:rPr>
              <a:t> NIKHEF</a:t>
            </a:r>
            <a:endParaRPr lang="fr-FR" dirty="0">
              <a:solidFill>
                <a:schemeClr val="accent2"/>
              </a:solidFill>
              <a:latin typeface="Arial Narrow" panose="020B0606020202030204" pitchFamily="34" charset="0"/>
            </a:endParaRPr>
          </a:p>
        </p:txBody>
      </p:sp>
    </p:spTree>
    <p:extLst>
      <p:ext uri="{BB962C8B-B14F-4D97-AF65-F5344CB8AC3E}">
        <p14:creationId xmlns:p14="http://schemas.microsoft.com/office/powerpoint/2010/main" val="4141655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17</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5" name="Espace réservé du contenu 2"/>
          <p:cNvSpPr txBox="1">
            <a:spLocks/>
          </p:cNvSpPr>
          <p:nvPr/>
        </p:nvSpPr>
        <p:spPr>
          <a:xfrm>
            <a:off x="1199456" y="1412776"/>
            <a:ext cx="6912768" cy="428876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b="1" cap="small" dirty="0" smtClean="0">
                <a:solidFill>
                  <a:schemeClr val="tx2">
                    <a:lumMod val="20000"/>
                    <a:lumOff val="80000"/>
                  </a:schemeClr>
                </a:solidFill>
                <a:latin typeface="Arial Narrow" panose="020B0606020202030204" pitchFamily="34" charset="0"/>
              </a:rPr>
              <a:t>01 - Supports</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tx2"/>
                </a:solidFill>
                <a:latin typeface="Arial Narrow" panose="020B0606020202030204" pitchFamily="34" charset="0"/>
              </a:rPr>
              <a:t>02 - Simulation</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03 – Prototype</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04 </a:t>
            </a:r>
            <a:r>
              <a:rPr lang="fr-FR" b="1" cap="small" dirty="0">
                <a:solidFill>
                  <a:schemeClr val="tx2">
                    <a:lumMod val="20000"/>
                    <a:lumOff val="80000"/>
                  </a:schemeClr>
                </a:solidFill>
                <a:latin typeface="Arial Narrow" panose="020B0606020202030204" pitchFamily="34" charset="0"/>
              </a:rPr>
              <a:t>– </a:t>
            </a:r>
            <a:r>
              <a:rPr lang="fr-FR" b="1" cap="small" dirty="0" smtClean="0">
                <a:solidFill>
                  <a:schemeClr val="tx2">
                    <a:lumMod val="20000"/>
                    <a:lumOff val="80000"/>
                  </a:schemeClr>
                </a:solidFill>
                <a:latin typeface="Arial Narrow" panose="020B0606020202030204" pitchFamily="34" charset="0"/>
              </a:rPr>
              <a:t>Tube CERN / </a:t>
            </a:r>
            <a:r>
              <a:rPr lang="fr-FR" b="1" cap="small" dirty="0" err="1" smtClean="0">
                <a:solidFill>
                  <a:schemeClr val="tx2">
                    <a:lumMod val="20000"/>
                    <a:lumOff val="80000"/>
                  </a:schemeClr>
                </a:solidFill>
                <a:latin typeface="Arial Narrow" panose="020B0606020202030204" pitchFamily="34" charset="0"/>
              </a:rPr>
              <a:t>Cosmic</a:t>
            </a:r>
            <a:r>
              <a:rPr lang="fr-FR" b="1" cap="small" dirty="0" smtClean="0">
                <a:solidFill>
                  <a:schemeClr val="tx2">
                    <a:lumMod val="20000"/>
                    <a:lumOff val="80000"/>
                  </a:schemeClr>
                </a:solidFill>
                <a:latin typeface="Arial Narrow" panose="020B0606020202030204" pitchFamily="34" charset="0"/>
              </a:rPr>
              <a:t> Explorer</a:t>
            </a:r>
            <a:endParaRPr lang="fr-FR" b="1" cap="small" dirty="0" smtClean="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749582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a:t>
            </a:r>
            <a:r>
              <a:rPr lang="fr-FR" dirty="0" smtClean="0"/>
              <a:t>Ligne complète de 500</a:t>
            </a:r>
            <a:r>
              <a:rPr lang="fr-FR" cap="none" dirty="0" smtClean="0"/>
              <a:t>m</a:t>
            </a:r>
            <a:endParaRPr lang="fr-FR" cap="none" dirty="0"/>
          </a:p>
        </p:txBody>
      </p:sp>
      <p:sp>
        <p:nvSpPr>
          <p:cNvPr id="3" name="Espace réservé du contenu 2"/>
          <p:cNvSpPr>
            <a:spLocks noGrp="1"/>
          </p:cNvSpPr>
          <p:nvPr>
            <p:ph idx="1"/>
          </p:nvPr>
        </p:nvSpPr>
        <p:spPr>
          <a:xfrm>
            <a:off x="47328" y="1251969"/>
            <a:ext cx="11881320" cy="5057351"/>
          </a:xfrm>
        </p:spPr>
        <p:txBody>
          <a:bodyPr/>
          <a:lstStyle/>
          <a:p>
            <a:pPr lvl="1">
              <a:buFont typeface="Arial" panose="020B0604020202020204" pitchFamily="34" charset="0"/>
              <a:buChar char="•"/>
            </a:pPr>
            <a:r>
              <a:rPr lang="fr-FR" sz="2600" dirty="0" smtClean="0">
                <a:latin typeface="Arial Narrow" panose="020B0606020202030204" pitchFamily="34" charset="0"/>
              </a:rPr>
              <a:t>Calculs </a:t>
            </a:r>
            <a:r>
              <a:rPr lang="fr-FR" sz="2600" dirty="0">
                <a:latin typeface="Arial Narrow" panose="020B0606020202030204" pitchFamily="34" charset="0"/>
              </a:rPr>
              <a:t>modaux et fonctions de transfert sur un tronçon de 500 mètres </a:t>
            </a:r>
            <a:r>
              <a:rPr lang="fr-FR" sz="2600" dirty="0" smtClean="0">
                <a:latin typeface="Arial Narrow" panose="020B0606020202030204" pitchFamily="34" charset="0"/>
              </a:rPr>
              <a:t>du </a:t>
            </a:r>
            <a:r>
              <a:rPr lang="fr-FR" sz="2600" dirty="0" err="1" smtClean="0">
                <a:latin typeface="Arial Narrow" panose="020B0606020202030204" pitchFamily="34" charset="0"/>
              </a:rPr>
              <a:t>BeamPipe</a:t>
            </a:r>
            <a:r>
              <a:rPr lang="en-US" sz="2600" dirty="0" smtClean="0">
                <a:latin typeface="Arial Narrow" panose="020B0606020202030204" pitchFamily="34" charset="0"/>
              </a:rPr>
              <a:t>.</a:t>
            </a:r>
          </a:p>
          <a:p>
            <a:pPr lvl="1">
              <a:buFont typeface="Arial" panose="020B0604020202020204" pitchFamily="34" charset="0"/>
              <a:buChar char="•"/>
            </a:pPr>
            <a:endParaRPr lang="en-US" sz="1600" dirty="0" smtClean="0">
              <a:latin typeface="Arial Narrow" panose="020B0606020202030204" pitchFamily="34" charset="0"/>
            </a:endParaRPr>
          </a:p>
          <a:p>
            <a:pPr lvl="1">
              <a:buFont typeface="Arial" panose="020B0604020202020204" pitchFamily="34" charset="0"/>
              <a:buChar char="•"/>
            </a:pPr>
            <a:r>
              <a:rPr lang="fr-FR" sz="2600" dirty="0" smtClean="0">
                <a:latin typeface="Arial Narrow" panose="020B0606020202030204" pitchFamily="34" charset="0"/>
              </a:rPr>
              <a:t>Génération d’un </a:t>
            </a:r>
            <a:r>
              <a:rPr lang="fr-FR" sz="2600" dirty="0">
                <a:latin typeface="Arial Narrow" panose="020B0606020202030204" pitchFamily="34" charset="0"/>
              </a:rPr>
              <a:t>modèle </a:t>
            </a:r>
            <a:r>
              <a:rPr lang="fr-FR" sz="2600" dirty="0" smtClean="0">
                <a:latin typeface="Arial Narrow" panose="020B0606020202030204" pitchFamily="34" charset="0"/>
              </a:rPr>
              <a:t>entièrement en coque impossible </a:t>
            </a:r>
            <a:r>
              <a:rPr lang="fr-FR" sz="2600" dirty="0">
                <a:latin typeface="Arial Narrow" panose="020B0606020202030204" pitchFamily="34" charset="0"/>
              </a:rPr>
              <a:t>: </a:t>
            </a:r>
            <a:r>
              <a:rPr lang="fr-FR" sz="2600" dirty="0" smtClean="0">
                <a:latin typeface="Arial Narrow" panose="020B0606020202030204" pitchFamily="34" charset="0"/>
              </a:rPr>
              <a:t>centaines </a:t>
            </a:r>
            <a:r>
              <a:rPr lang="fr-FR" sz="2600" dirty="0">
                <a:latin typeface="Arial Narrow" panose="020B0606020202030204" pitchFamily="34" charset="0"/>
              </a:rPr>
              <a:t>de </a:t>
            </a:r>
            <a:r>
              <a:rPr lang="fr-FR" sz="2600" dirty="0" err="1">
                <a:latin typeface="Arial Narrow" panose="020B0606020202030204" pitchFamily="34" charset="0"/>
              </a:rPr>
              <a:t>gigaoctets</a:t>
            </a:r>
            <a:r>
              <a:rPr lang="fr-FR" sz="2600" dirty="0">
                <a:latin typeface="Arial Narrow" panose="020B0606020202030204" pitchFamily="34" charset="0"/>
              </a:rPr>
              <a:t> de </a:t>
            </a:r>
            <a:r>
              <a:rPr lang="fr-FR" sz="2600" dirty="0" smtClean="0">
                <a:latin typeface="Arial Narrow" panose="020B0606020202030204" pitchFamily="34" charset="0"/>
              </a:rPr>
              <a:t>RAM </a:t>
            </a:r>
            <a:r>
              <a:rPr lang="fr-FR" sz="2600" dirty="0">
                <a:latin typeface="Arial Narrow" panose="020B0606020202030204" pitchFamily="34" charset="0"/>
              </a:rPr>
              <a:t>et </a:t>
            </a:r>
            <a:r>
              <a:rPr lang="fr-FR" sz="2600" dirty="0" smtClean="0">
                <a:latin typeface="Arial Narrow" panose="020B0606020202030204" pitchFamily="34" charset="0"/>
              </a:rPr>
              <a:t>temps de calcul</a:t>
            </a:r>
            <a:r>
              <a:rPr lang="en-US" sz="2600" dirty="0" smtClean="0">
                <a:latin typeface="Arial Narrow" panose="020B0606020202030204" pitchFamily="34" charset="0"/>
              </a:rPr>
              <a:t>.</a:t>
            </a:r>
          </a:p>
          <a:p>
            <a:pPr lvl="1">
              <a:buFont typeface="Arial" panose="020B0604020202020204" pitchFamily="34" charset="0"/>
              <a:buChar char="•"/>
            </a:pPr>
            <a:endParaRPr lang="en-US" sz="2600" dirty="0">
              <a:latin typeface="Arial Narrow" panose="020B0606020202030204" pitchFamily="34" charset="0"/>
            </a:endParaRPr>
          </a:p>
          <a:p>
            <a:pPr lvl="1">
              <a:buFont typeface="Arial" panose="020B0604020202020204" pitchFamily="34" charset="0"/>
              <a:buChar char="•"/>
            </a:pPr>
            <a:endParaRPr lang="en-US" sz="2600" dirty="0" smtClean="0">
              <a:latin typeface="Arial Narrow" panose="020B0606020202030204" pitchFamily="34" charset="0"/>
            </a:endParaRPr>
          </a:p>
          <a:p>
            <a:pPr lvl="1">
              <a:buFont typeface="Arial" panose="020B0604020202020204" pitchFamily="34" charset="0"/>
              <a:buChar char="•"/>
            </a:pPr>
            <a:r>
              <a:rPr lang="en-US" sz="2600" dirty="0" err="1" smtClean="0">
                <a:latin typeface="Arial Narrow" panose="020B0606020202030204" pitchFamily="34" charset="0"/>
              </a:rPr>
              <a:t>Modèle</a:t>
            </a:r>
            <a:r>
              <a:rPr lang="en-US" sz="2600" dirty="0" smtClean="0">
                <a:latin typeface="Arial Narrow" panose="020B0606020202030204" pitchFamily="34" charset="0"/>
              </a:rPr>
              <a:t> </a:t>
            </a:r>
            <a:r>
              <a:rPr lang="en-US" sz="2600" dirty="0" err="1" smtClean="0">
                <a:latin typeface="Arial Narrow" panose="020B0606020202030204" pitchFamily="34" charset="0"/>
              </a:rPr>
              <a:t>filaire</a:t>
            </a:r>
            <a:r>
              <a:rPr lang="en-US" sz="2600" dirty="0" smtClean="0">
                <a:latin typeface="Arial Narrow" panose="020B0606020202030204" pitchFamily="34" charset="0"/>
              </a:rPr>
              <a:t> </a:t>
            </a:r>
            <a:r>
              <a:rPr lang="en-US" sz="2600" dirty="0" smtClean="0">
                <a:latin typeface="Arial Narrow" panose="020B0606020202030204" pitchFamily="34" charset="0"/>
                <a:sym typeface="Wingdings" panose="05000000000000000000" pitchFamily="2" charset="2"/>
              </a:rPr>
              <a:t></a:t>
            </a:r>
            <a:r>
              <a:rPr lang="en-US" sz="2600" dirty="0" smtClean="0">
                <a:latin typeface="Arial Narrow" panose="020B0606020202030204" pitchFamily="34" charset="0"/>
              </a:rPr>
              <a:t> </a:t>
            </a:r>
            <a:r>
              <a:rPr lang="en-US" sz="2600" dirty="0" err="1" smtClean="0">
                <a:latin typeface="Arial Narrow" panose="020B0606020202030204" pitchFamily="34" charset="0"/>
              </a:rPr>
              <a:t>Deux</a:t>
            </a:r>
            <a:r>
              <a:rPr lang="en-US" sz="2600" dirty="0" smtClean="0">
                <a:latin typeface="Arial Narrow" panose="020B0606020202030204" pitchFamily="34" charset="0"/>
              </a:rPr>
              <a:t> limitations :</a:t>
            </a:r>
          </a:p>
          <a:p>
            <a:pPr lvl="1">
              <a:buFont typeface="Arial" panose="020B0604020202020204" pitchFamily="34" charset="0"/>
              <a:buChar char="•"/>
            </a:pPr>
            <a:endParaRPr lang="en-US" sz="1600" dirty="0" smtClean="0">
              <a:latin typeface="Arial Narrow" panose="020B0606020202030204" pitchFamily="34" charset="0"/>
            </a:endParaRPr>
          </a:p>
          <a:p>
            <a:pPr lvl="2">
              <a:buFont typeface="Arial" panose="020B0604020202020204" pitchFamily="34" charset="0"/>
              <a:buChar char="•"/>
            </a:pPr>
            <a:r>
              <a:rPr lang="fr-FR" sz="2200" dirty="0">
                <a:latin typeface="Arial Narrow" panose="020B0606020202030204" pitchFamily="34" charset="0"/>
              </a:rPr>
              <a:t>Limites d'ANSYS pour </a:t>
            </a:r>
            <a:r>
              <a:rPr lang="fr-FR" sz="2200" dirty="0" smtClean="0">
                <a:latin typeface="Arial Narrow" panose="020B0606020202030204" pitchFamily="34" charset="0"/>
              </a:rPr>
              <a:t>modéliser le soufflet à l’aide </a:t>
            </a:r>
            <a:r>
              <a:rPr lang="fr-FR" sz="2200" dirty="0">
                <a:latin typeface="Arial Narrow" panose="020B0606020202030204" pitchFamily="34" charset="0"/>
              </a:rPr>
              <a:t>modèle de </a:t>
            </a:r>
            <a:r>
              <a:rPr lang="fr-FR" sz="2200" dirty="0" smtClean="0">
                <a:latin typeface="Arial Narrow" panose="020B0606020202030204" pitchFamily="34" charset="0"/>
              </a:rPr>
              <a:t>poutre</a:t>
            </a:r>
          </a:p>
          <a:p>
            <a:pPr lvl="2">
              <a:buFont typeface="Arial" panose="020B0604020202020204" pitchFamily="34" charset="0"/>
              <a:buChar char="•"/>
            </a:pPr>
            <a:r>
              <a:rPr lang="fr-FR" sz="2200" dirty="0" smtClean="0">
                <a:latin typeface="Arial Narrow" panose="020B0606020202030204" pitchFamily="34" charset="0"/>
              </a:rPr>
              <a:t>Limites </a:t>
            </a:r>
            <a:r>
              <a:rPr lang="fr-FR" sz="2200" dirty="0">
                <a:latin typeface="Arial Narrow" panose="020B0606020202030204" pitchFamily="34" charset="0"/>
              </a:rPr>
              <a:t>du modèle filaire dans la représentation de tous les modes : les modes liés à la flexibilité de la surface sont perdus</a:t>
            </a:r>
            <a:endParaRPr lang="fr-FR" sz="2200" dirty="0" smtClean="0">
              <a:latin typeface="Arial Narrow" panose="020B0606020202030204" pitchFamily="34" charset="0"/>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18</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6" name="Flèche vers le bas 5"/>
          <p:cNvSpPr/>
          <p:nvPr/>
        </p:nvSpPr>
        <p:spPr>
          <a:xfrm>
            <a:off x="5591944" y="3429000"/>
            <a:ext cx="648072" cy="7200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81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up)">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Simulations: Ligne complète de 500</a:t>
            </a:r>
            <a:r>
              <a:rPr lang="fr-FR" cap="none" dirty="0"/>
              <a:t>m</a:t>
            </a:r>
            <a:endParaRPr lang="fr-FR" dirty="0"/>
          </a:p>
        </p:txBody>
      </p:sp>
      <p:sp>
        <p:nvSpPr>
          <p:cNvPr id="3" name="Espace réservé du contenu 2"/>
          <p:cNvSpPr>
            <a:spLocks noGrp="1"/>
          </p:cNvSpPr>
          <p:nvPr>
            <p:ph idx="1"/>
          </p:nvPr>
        </p:nvSpPr>
        <p:spPr>
          <a:xfrm>
            <a:off x="47328" y="1612009"/>
            <a:ext cx="11881320" cy="3473175"/>
          </a:xfrm>
        </p:spPr>
        <p:txBody>
          <a:bodyPr/>
          <a:lstStyle/>
          <a:p>
            <a:pPr marL="457200" lvl="1" indent="0" algn="ctr">
              <a:buNone/>
            </a:pPr>
            <a:r>
              <a:rPr lang="en-US" sz="4000" b="1" u="sng" dirty="0" smtClean="0">
                <a:latin typeface="Arial Narrow" panose="020B0606020202030204" pitchFamily="34" charset="0"/>
              </a:rPr>
              <a:t>SOLUTION</a:t>
            </a:r>
          </a:p>
          <a:p>
            <a:pPr marL="457200" lvl="1" indent="0" algn="ctr">
              <a:buNone/>
            </a:pPr>
            <a:endParaRPr lang="en-US" sz="2000" b="1" u="sng" dirty="0" smtClean="0">
              <a:latin typeface="Arial Narrow" panose="020B0606020202030204" pitchFamily="34" charset="0"/>
            </a:endParaRPr>
          </a:p>
          <a:p>
            <a:pPr marL="457200" lvl="1" indent="0" algn="ctr">
              <a:buNone/>
            </a:pPr>
            <a:r>
              <a:rPr lang="fr-FR" sz="2200" dirty="0">
                <a:latin typeface="Arial Narrow" panose="020B0606020202030204" pitchFamily="34" charset="0"/>
              </a:rPr>
              <a:t>Modèle hybride composé </a:t>
            </a:r>
            <a:r>
              <a:rPr lang="fr-FR" sz="2200" dirty="0" smtClean="0">
                <a:latin typeface="Arial Narrow" panose="020B0606020202030204" pitchFamily="34" charset="0"/>
              </a:rPr>
              <a:t>de coques </a:t>
            </a:r>
            <a:r>
              <a:rPr lang="fr-FR" sz="2200" dirty="0">
                <a:latin typeface="Arial Narrow" panose="020B0606020202030204" pitchFamily="34" charset="0"/>
              </a:rPr>
              <a:t>et d'une structure filaire pour le reste de la ligne</a:t>
            </a:r>
            <a:endParaRPr lang="en-US" sz="2200" dirty="0" smtClean="0">
              <a:latin typeface="Arial Narrow" panose="020B0606020202030204" pitchFamily="34" charset="0"/>
            </a:endParaRPr>
          </a:p>
          <a:p>
            <a:pPr marL="457200" lvl="1" indent="0" algn="ctr">
              <a:buNone/>
            </a:pPr>
            <a:endParaRPr lang="en-US" sz="2200" dirty="0">
              <a:latin typeface="Arial Narrow" panose="020B0606020202030204" pitchFamily="34" charset="0"/>
            </a:endParaRPr>
          </a:p>
          <a:p>
            <a:pPr marL="457200" lvl="1" indent="0" algn="ctr">
              <a:buNone/>
            </a:pPr>
            <a:r>
              <a:rPr lang="fr-FR" sz="2200" b="1" cap="small" dirty="0">
                <a:solidFill>
                  <a:schemeClr val="accent2"/>
                </a:solidFill>
                <a:latin typeface="Arial Narrow" panose="020B0606020202030204" pitchFamily="34" charset="0"/>
              </a:rPr>
              <a:t>Un modèle léger, MAIS offrant un résultat plus détaillé et plus fiable</a:t>
            </a:r>
            <a:endParaRPr lang="fr-FR" sz="2200" b="1" cap="small" dirty="0" smtClean="0">
              <a:solidFill>
                <a:schemeClr val="accent2"/>
              </a:solidFill>
              <a:latin typeface="Arial Narrow" panose="020B0606020202030204" pitchFamily="34" charset="0"/>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19</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spTree>
    <p:extLst>
      <p:ext uri="{BB962C8B-B14F-4D97-AF65-F5344CB8AC3E}">
        <p14:creationId xmlns:p14="http://schemas.microsoft.com/office/powerpoint/2010/main" val="1771024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2</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a:t>
            </a:r>
            <a:r>
              <a:rPr lang="fr-FR" dirty="0" smtClean="0">
                <a:solidFill>
                  <a:srgbClr val="00B3CC"/>
                </a:solidFill>
              </a:rPr>
              <a:t>ET France, (30 Mars </a:t>
            </a:r>
            <a:r>
              <a:rPr lang="fr-FR" dirty="0">
                <a:solidFill>
                  <a:srgbClr val="00B3CC"/>
                </a:solidFill>
              </a:rPr>
              <a:t>– </a:t>
            </a:r>
            <a:r>
              <a:rPr lang="fr-FR" dirty="0" smtClean="0">
                <a:solidFill>
                  <a:srgbClr val="00B3CC"/>
                </a:solidFill>
              </a:rPr>
              <a:t>2 Avril 2026)</a:t>
            </a:r>
            <a:endParaRPr lang="fr-FR" dirty="0">
              <a:solidFill>
                <a:srgbClr val="00B3CC"/>
              </a:solidFill>
            </a:endParaRPr>
          </a:p>
        </p:txBody>
      </p:sp>
      <p:sp>
        <p:nvSpPr>
          <p:cNvPr id="5" name="Espace réservé du contenu 2"/>
          <p:cNvSpPr txBox="1">
            <a:spLocks/>
          </p:cNvSpPr>
          <p:nvPr/>
        </p:nvSpPr>
        <p:spPr>
          <a:xfrm>
            <a:off x="1199456" y="1412776"/>
            <a:ext cx="6912768" cy="428876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b="1" cap="small" dirty="0" smtClean="0">
                <a:solidFill>
                  <a:schemeClr val="accent1">
                    <a:lumMod val="50000"/>
                  </a:schemeClr>
                </a:solidFill>
                <a:latin typeface="Arial Narrow" panose="020B0606020202030204" pitchFamily="34" charset="0"/>
              </a:rPr>
              <a:t>01 - Supports</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accent1">
                    <a:lumMod val="50000"/>
                  </a:schemeClr>
                </a:solidFill>
                <a:latin typeface="Arial Narrow" panose="020B0606020202030204" pitchFamily="34" charset="0"/>
              </a:rPr>
              <a:t>02 - Simulation</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accent1">
                    <a:lumMod val="50000"/>
                  </a:schemeClr>
                </a:solidFill>
                <a:latin typeface="Arial Narrow" panose="020B0606020202030204" pitchFamily="34" charset="0"/>
              </a:rPr>
              <a:t>03 </a:t>
            </a:r>
            <a:r>
              <a:rPr lang="fr-FR" b="1" cap="small" dirty="0">
                <a:solidFill>
                  <a:schemeClr val="accent1">
                    <a:lumMod val="50000"/>
                  </a:schemeClr>
                </a:solidFill>
                <a:latin typeface="Arial Narrow" panose="020B0606020202030204" pitchFamily="34" charset="0"/>
              </a:rPr>
              <a:t>- Prototype</a:t>
            </a:r>
            <a:endParaRPr lang="fr-FR" b="1" cap="small" dirty="0" smtClean="0">
              <a:solidFill>
                <a:schemeClr val="accent1">
                  <a:lumMod val="50000"/>
                </a:schemeClr>
              </a:solidFill>
              <a:latin typeface="Arial Narrow" panose="020B0606020202030204" pitchFamily="34" charset="0"/>
            </a:endParaRP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accent1">
                    <a:lumMod val="50000"/>
                  </a:schemeClr>
                </a:solidFill>
                <a:latin typeface="Arial Narrow" panose="020B0606020202030204" pitchFamily="34" charset="0"/>
              </a:rPr>
              <a:t>04 </a:t>
            </a:r>
            <a:r>
              <a:rPr lang="fr-FR" b="1" cap="small" dirty="0">
                <a:solidFill>
                  <a:schemeClr val="accent1">
                    <a:lumMod val="50000"/>
                  </a:schemeClr>
                </a:solidFill>
                <a:latin typeface="Arial Narrow" panose="020B0606020202030204" pitchFamily="34" charset="0"/>
              </a:rPr>
              <a:t>- Tube </a:t>
            </a:r>
            <a:r>
              <a:rPr lang="fr-FR" b="1" cap="small" dirty="0" smtClean="0">
                <a:solidFill>
                  <a:schemeClr val="accent1">
                    <a:lumMod val="50000"/>
                  </a:schemeClr>
                </a:solidFill>
                <a:latin typeface="Arial Narrow" panose="020B0606020202030204" pitchFamily="34" charset="0"/>
              </a:rPr>
              <a:t>CERN / </a:t>
            </a:r>
            <a:r>
              <a:rPr lang="fr-FR" b="1" cap="small" dirty="0" err="1" smtClean="0">
                <a:solidFill>
                  <a:schemeClr val="accent1">
                    <a:lumMod val="50000"/>
                  </a:schemeClr>
                </a:solidFill>
                <a:latin typeface="Arial Narrow" panose="020B0606020202030204" pitchFamily="34" charset="0"/>
              </a:rPr>
              <a:t>Cosmic</a:t>
            </a:r>
            <a:r>
              <a:rPr lang="fr-FR" b="1" cap="small" dirty="0" smtClean="0">
                <a:solidFill>
                  <a:schemeClr val="accent1">
                    <a:lumMod val="50000"/>
                  </a:schemeClr>
                </a:solidFill>
                <a:latin typeface="Arial Narrow" panose="020B0606020202030204" pitchFamily="34" charset="0"/>
              </a:rPr>
              <a:t> Explorer</a:t>
            </a:r>
          </a:p>
        </p:txBody>
      </p:sp>
    </p:spTree>
    <p:extLst>
      <p:ext uri="{BB962C8B-B14F-4D97-AF65-F5344CB8AC3E}">
        <p14:creationId xmlns:p14="http://schemas.microsoft.com/office/powerpoint/2010/main" val="2470692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3647728" y="1264474"/>
            <a:ext cx="7173950" cy="4525963"/>
          </a:xfrm>
          <a:prstGeom prst="rect">
            <a:avLst/>
          </a:prstGeom>
        </p:spPr>
      </p:pic>
      <p:sp>
        <p:nvSpPr>
          <p:cNvPr id="2" name="Titre 1"/>
          <p:cNvSpPr>
            <a:spLocks noGrp="1"/>
          </p:cNvSpPr>
          <p:nvPr>
            <p:ph type="title"/>
          </p:nvPr>
        </p:nvSpPr>
        <p:spPr/>
        <p:txBody>
          <a:bodyPr/>
          <a:lstStyle/>
          <a:p>
            <a:r>
              <a:rPr lang="fr-FR" dirty="0" smtClean="0"/>
              <a:t>Modèle des chambres pour la FEA</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20</a:t>
            </a:fld>
            <a:endParaRPr lang="fr-FR" dirty="0"/>
          </a:p>
        </p:txBody>
      </p:sp>
      <p:sp>
        <p:nvSpPr>
          <p:cNvPr id="5" name="Espace réservé de la date 4"/>
          <p:cNvSpPr>
            <a:spLocks noGrp="1"/>
          </p:cNvSpPr>
          <p:nvPr>
            <p:ph type="dt" sz="half" idx="2"/>
          </p:nvPr>
        </p:nvSpPr>
        <p:spPr>
          <a:xfrm>
            <a:off x="2882490" y="6506232"/>
            <a:ext cx="6208137" cy="313200"/>
          </a:xfrm>
        </p:spPr>
        <p:txBody>
          <a:bodyPr/>
          <a:lstStyle/>
          <a:p>
            <a:pPr algn="ctr"/>
            <a:r>
              <a:rPr lang="fr-FR" dirty="0">
                <a:solidFill>
                  <a:srgbClr val="00B3CC"/>
                </a:solidFill>
              </a:rPr>
              <a:t>A. Lacroix, LAPP, Workshop ET France, (30 Mars – 2 Avril 2026)</a:t>
            </a:r>
          </a:p>
        </p:txBody>
      </p:sp>
      <p:pic>
        <p:nvPicPr>
          <p:cNvPr id="7" name="Image 6"/>
          <p:cNvPicPr>
            <a:picLocks noChangeAspect="1"/>
          </p:cNvPicPr>
          <p:nvPr/>
        </p:nvPicPr>
        <p:blipFill>
          <a:blip r:embed="rId3"/>
          <a:stretch>
            <a:fillRect/>
          </a:stretch>
        </p:blipFill>
        <p:spPr>
          <a:xfrm>
            <a:off x="3647728" y="1264474"/>
            <a:ext cx="7172741" cy="4525200"/>
          </a:xfrm>
          <a:prstGeom prst="rect">
            <a:avLst/>
          </a:prstGeom>
        </p:spPr>
      </p:pic>
      <p:pic>
        <p:nvPicPr>
          <p:cNvPr id="13" name="Image 12"/>
          <p:cNvPicPr>
            <a:picLocks noChangeAspect="1"/>
          </p:cNvPicPr>
          <p:nvPr/>
        </p:nvPicPr>
        <p:blipFill>
          <a:blip r:embed="rId4"/>
          <a:stretch>
            <a:fillRect/>
          </a:stretch>
        </p:blipFill>
        <p:spPr>
          <a:xfrm>
            <a:off x="3647728" y="1264474"/>
            <a:ext cx="7172741" cy="4525200"/>
          </a:xfrm>
          <a:prstGeom prst="rect">
            <a:avLst/>
          </a:prstGeom>
        </p:spPr>
      </p:pic>
      <p:pic>
        <p:nvPicPr>
          <p:cNvPr id="8" name="Image 7"/>
          <p:cNvPicPr>
            <a:picLocks noChangeAspect="1"/>
          </p:cNvPicPr>
          <p:nvPr/>
        </p:nvPicPr>
        <p:blipFill>
          <a:blip r:embed="rId5"/>
          <a:stretch>
            <a:fillRect/>
          </a:stretch>
        </p:blipFill>
        <p:spPr>
          <a:xfrm>
            <a:off x="3647728" y="1264474"/>
            <a:ext cx="7172741" cy="4525200"/>
          </a:xfrm>
          <a:prstGeom prst="rect">
            <a:avLst/>
          </a:prstGeom>
        </p:spPr>
      </p:pic>
      <p:pic>
        <p:nvPicPr>
          <p:cNvPr id="9" name="Image 8"/>
          <p:cNvPicPr>
            <a:picLocks noChangeAspect="1"/>
          </p:cNvPicPr>
          <p:nvPr/>
        </p:nvPicPr>
        <p:blipFill>
          <a:blip r:embed="rId6"/>
          <a:stretch>
            <a:fillRect/>
          </a:stretch>
        </p:blipFill>
        <p:spPr>
          <a:xfrm>
            <a:off x="3647728" y="1264474"/>
            <a:ext cx="7172741" cy="4525200"/>
          </a:xfrm>
          <a:prstGeom prst="rect">
            <a:avLst/>
          </a:prstGeom>
        </p:spPr>
      </p:pic>
      <p:pic>
        <p:nvPicPr>
          <p:cNvPr id="10" name="Image 9"/>
          <p:cNvPicPr>
            <a:picLocks noChangeAspect="1"/>
          </p:cNvPicPr>
          <p:nvPr/>
        </p:nvPicPr>
        <p:blipFill>
          <a:blip r:embed="rId7"/>
          <a:stretch>
            <a:fillRect/>
          </a:stretch>
        </p:blipFill>
        <p:spPr>
          <a:xfrm>
            <a:off x="3647728" y="1264474"/>
            <a:ext cx="7172741" cy="4525200"/>
          </a:xfrm>
          <a:prstGeom prst="rect">
            <a:avLst/>
          </a:prstGeom>
        </p:spPr>
      </p:pic>
      <p:pic>
        <p:nvPicPr>
          <p:cNvPr id="11" name="Image 10"/>
          <p:cNvPicPr>
            <a:picLocks noChangeAspect="1"/>
          </p:cNvPicPr>
          <p:nvPr/>
        </p:nvPicPr>
        <p:blipFill>
          <a:blip r:embed="rId8"/>
          <a:stretch>
            <a:fillRect/>
          </a:stretch>
        </p:blipFill>
        <p:spPr>
          <a:xfrm>
            <a:off x="3647728" y="1264474"/>
            <a:ext cx="7172741" cy="4525200"/>
          </a:xfrm>
          <a:prstGeom prst="rect">
            <a:avLst/>
          </a:prstGeom>
        </p:spPr>
      </p:pic>
      <p:pic>
        <p:nvPicPr>
          <p:cNvPr id="12" name="Image 11"/>
          <p:cNvPicPr>
            <a:picLocks noChangeAspect="1"/>
          </p:cNvPicPr>
          <p:nvPr/>
        </p:nvPicPr>
        <p:blipFill>
          <a:blip r:embed="rId9"/>
          <a:stretch>
            <a:fillRect/>
          </a:stretch>
        </p:blipFill>
        <p:spPr>
          <a:xfrm>
            <a:off x="3647728" y="1264474"/>
            <a:ext cx="7172741" cy="4525200"/>
          </a:xfrm>
          <a:prstGeom prst="rect">
            <a:avLst/>
          </a:prstGeom>
        </p:spPr>
      </p:pic>
      <p:grpSp>
        <p:nvGrpSpPr>
          <p:cNvPr id="14" name="Groupe 13"/>
          <p:cNvGrpSpPr/>
          <p:nvPr/>
        </p:nvGrpSpPr>
        <p:grpSpPr>
          <a:xfrm>
            <a:off x="1176080" y="4797152"/>
            <a:ext cx="2005953" cy="862738"/>
            <a:chOff x="508795" y="2073036"/>
            <a:chExt cx="2601231" cy="862738"/>
          </a:xfrm>
        </p:grpSpPr>
        <p:cxnSp>
          <p:nvCxnSpPr>
            <p:cNvPr id="15" name="Connecteur droit avec flèche 14"/>
            <p:cNvCxnSpPr/>
            <p:nvPr/>
          </p:nvCxnSpPr>
          <p:spPr>
            <a:xfrm flipV="1">
              <a:off x="2245930" y="2932626"/>
              <a:ext cx="864096" cy="3148"/>
            </a:xfrm>
            <a:prstGeom prst="straightConnector1">
              <a:avLst/>
            </a:prstGeom>
            <a:ln w="38100">
              <a:solidFill>
                <a:schemeClr val="accent2">
                  <a:lumMod val="60000"/>
                  <a:lumOff val="40000"/>
                </a:schemeClr>
              </a:solidFill>
              <a:tailEnd type="oval" w="med" len="med"/>
            </a:ln>
          </p:spPr>
          <p:style>
            <a:lnRef idx="1">
              <a:schemeClr val="accent2"/>
            </a:lnRef>
            <a:fillRef idx="0">
              <a:schemeClr val="accent2"/>
            </a:fillRef>
            <a:effectRef idx="0">
              <a:schemeClr val="accent2"/>
            </a:effectRef>
            <a:fontRef idx="minor">
              <a:schemeClr val="tx1"/>
            </a:fontRef>
          </p:style>
        </p:cxnSp>
        <p:grpSp>
          <p:nvGrpSpPr>
            <p:cNvPr id="16" name="Groupe 15"/>
            <p:cNvGrpSpPr/>
            <p:nvPr/>
          </p:nvGrpSpPr>
          <p:grpSpPr>
            <a:xfrm>
              <a:off x="508795" y="2073036"/>
              <a:ext cx="1753958" cy="859590"/>
              <a:chOff x="6852505" y="3001458"/>
              <a:chExt cx="1753958" cy="859590"/>
            </a:xfrm>
          </p:grpSpPr>
          <p:cxnSp>
            <p:nvCxnSpPr>
              <p:cNvPr id="17" name="Connecteur droit 16"/>
              <p:cNvCxnSpPr/>
              <p:nvPr/>
            </p:nvCxnSpPr>
            <p:spPr>
              <a:xfrm>
                <a:off x="6952058" y="3645024"/>
                <a:ext cx="1349551" cy="0"/>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18" name="Connecteur droit 17"/>
              <p:cNvCxnSpPr/>
              <p:nvPr/>
            </p:nvCxnSpPr>
            <p:spPr>
              <a:xfrm>
                <a:off x="8291791" y="3645024"/>
                <a:ext cx="314672" cy="216024"/>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9" name="ZoneTexte 18"/>
              <p:cNvSpPr txBox="1"/>
              <p:nvPr/>
            </p:nvSpPr>
            <p:spPr>
              <a:xfrm>
                <a:off x="6852505" y="3001458"/>
                <a:ext cx="1196309" cy="646331"/>
              </a:xfrm>
              <a:prstGeom prst="rect">
                <a:avLst/>
              </a:prstGeom>
              <a:noFill/>
            </p:spPr>
            <p:txBody>
              <a:bodyPr wrap="square" rtlCol="0">
                <a:spAutoFit/>
              </a:bodyPr>
              <a:lstStyle/>
              <a:p>
                <a:r>
                  <a:rPr lang="fr-FR" b="1" cap="small" dirty="0" smtClean="0">
                    <a:solidFill>
                      <a:schemeClr val="accent2">
                        <a:lumMod val="60000"/>
                        <a:lumOff val="40000"/>
                      </a:schemeClr>
                    </a:solidFill>
                    <a:latin typeface="Arial Narrow" panose="020B0606020202030204" pitchFamily="34" charset="0"/>
                  </a:rPr>
                  <a:t>Baffle</a:t>
                </a:r>
                <a:r>
                  <a:rPr lang="fr-FR" b="1" cap="small" dirty="0" smtClean="0">
                    <a:solidFill>
                      <a:schemeClr val="accent2"/>
                    </a:solidFill>
                    <a:latin typeface="Arial Narrow" panose="020B0606020202030204" pitchFamily="34" charset="0"/>
                  </a:rPr>
                  <a:t> 12 Kg</a:t>
                </a:r>
                <a:endParaRPr lang="fr-FR" b="1" cap="small" dirty="0">
                  <a:solidFill>
                    <a:schemeClr val="accent2"/>
                  </a:solidFill>
                  <a:latin typeface="Arial Narrow" panose="020B0606020202030204" pitchFamily="34" charset="0"/>
                </a:endParaRPr>
              </a:p>
            </p:txBody>
          </p:sp>
        </p:grpSp>
      </p:grpSp>
      <p:grpSp>
        <p:nvGrpSpPr>
          <p:cNvPr id="20" name="Groupe 19"/>
          <p:cNvGrpSpPr/>
          <p:nvPr/>
        </p:nvGrpSpPr>
        <p:grpSpPr>
          <a:xfrm>
            <a:off x="1156139" y="3200435"/>
            <a:ext cx="3163012" cy="1020359"/>
            <a:chOff x="-991629" y="1915415"/>
            <a:chExt cx="4101655" cy="1020359"/>
          </a:xfrm>
        </p:grpSpPr>
        <p:cxnSp>
          <p:nvCxnSpPr>
            <p:cNvPr id="21" name="Connecteur droit avec flèche 20"/>
            <p:cNvCxnSpPr/>
            <p:nvPr/>
          </p:nvCxnSpPr>
          <p:spPr>
            <a:xfrm flipV="1">
              <a:off x="2245930" y="2932626"/>
              <a:ext cx="864096" cy="3148"/>
            </a:xfrm>
            <a:prstGeom prst="straightConnector1">
              <a:avLst/>
            </a:prstGeom>
            <a:ln w="38100">
              <a:solidFill>
                <a:schemeClr val="accent2">
                  <a:lumMod val="60000"/>
                  <a:lumOff val="40000"/>
                </a:schemeClr>
              </a:solidFill>
              <a:tailEnd type="oval" w="med" len="med"/>
            </a:ln>
          </p:spPr>
          <p:style>
            <a:lnRef idx="1">
              <a:schemeClr val="accent2"/>
            </a:lnRef>
            <a:fillRef idx="0">
              <a:schemeClr val="accent2"/>
            </a:fillRef>
            <a:effectRef idx="0">
              <a:schemeClr val="accent2"/>
            </a:effectRef>
            <a:fontRef idx="minor">
              <a:schemeClr val="tx1"/>
            </a:fontRef>
          </p:style>
        </p:cxnSp>
        <p:grpSp>
          <p:nvGrpSpPr>
            <p:cNvPr id="22" name="Groupe 21"/>
            <p:cNvGrpSpPr/>
            <p:nvPr/>
          </p:nvGrpSpPr>
          <p:grpSpPr>
            <a:xfrm>
              <a:off x="-991629" y="1915415"/>
              <a:ext cx="3254382" cy="1017211"/>
              <a:chOff x="5352081" y="2843837"/>
              <a:chExt cx="3254382" cy="1017211"/>
            </a:xfrm>
          </p:grpSpPr>
          <p:cxnSp>
            <p:nvCxnSpPr>
              <p:cNvPr id="23" name="Connecteur droit 22"/>
              <p:cNvCxnSpPr/>
              <p:nvPr/>
            </p:nvCxnSpPr>
            <p:spPr>
              <a:xfrm>
                <a:off x="5477493" y="3623195"/>
                <a:ext cx="2824113" cy="21829"/>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4" name="Connecteur droit 23"/>
              <p:cNvCxnSpPr/>
              <p:nvPr/>
            </p:nvCxnSpPr>
            <p:spPr>
              <a:xfrm>
                <a:off x="8291791" y="3645024"/>
                <a:ext cx="314672" cy="216024"/>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25" name="ZoneTexte 24"/>
              <p:cNvSpPr txBox="1"/>
              <p:nvPr/>
            </p:nvSpPr>
            <p:spPr>
              <a:xfrm>
                <a:off x="5352081" y="2843837"/>
                <a:ext cx="3229416" cy="784830"/>
              </a:xfrm>
              <a:prstGeom prst="rect">
                <a:avLst/>
              </a:prstGeom>
              <a:noFill/>
            </p:spPr>
            <p:txBody>
              <a:bodyPr wrap="square" rtlCol="0">
                <a:spAutoFit/>
              </a:bodyPr>
              <a:lstStyle/>
              <a:p>
                <a:pPr>
                  <a:lnSpc>
                    <a:spcPct val="150000"/>
                  </a:lnSpc>
                </a:pPr>
                <a:r>
                  <a:rPr lang="fr-FR" b="1" cap="small" dirty="0" smtClean="0">
                    <a:solidFill>
                      <a:schemeClr val="accent2">
                        <a:lumMod val="60000"/>
                        <a:lumOff val="40000"/>
                      </a:schemeClr>
                    </a:solidFill>
                    <a:latin typeface="Arial Narrow" panose="020B0606020202030204" pitchFamily="34" charset="0"/>
                  </a:rPr>
                  <a:t>Isolation thermique Sup.</a:t>
                </a:r>
              </a:p>
              <a:p>
                <a:r>
                  <a:rPr lang="fr-FR" b="1" cap="small" dirty="0" smtClean="0">
                    <a:solidFill>
                      <a:schemeClr val="accent2"/>
                    </a:solidFill>
                    <a:latin typeface="Arial Narrow" panose="020B0606020202030204" pitchFamily="34" charset="0"/>
                  </a:rPr>
                  <a:t>260 Kg</a:t>
                </a:r>
                <a:endParaRPr lang="fr-FR" b="1" cap="small" dirty="0">
                  <a:solidFill>
                    <a:schemeClr val="accent2"/>
                  </a:solidFill>
                  <a:latin typeface="Arial Narrow" panose="020B0606020202030204" pitchFamily="34" charset="0"/>
                </a:endParaRPr>
              </a:p>
            </p:txBody>
          </p:sp>
        </p:grpSp>
      </p:grpSp>
      <p:grpSp>
        <p:nvGrpSpPr>
          <p:cNvPr id="27" name="Groupe 26"/>
          <p:cNvGrpSpPr/>
          <p:nvPr/>
        </p:nvGrpSpPr>
        <p:grpSpPr>
          <a:xfrm>
            <a:off x="1172353" y="3979793"/>
            <a:ext cx="3146798" cy="965317"/>
            <a:chOff x="-970604" y="1970457"/>
            <a:chExt cx="4080630" cy="965317"/>
          </a:xfrm>
        </p:grpSpPr>
        <p:cxnSp>
          <p:nvCxnSpPr>
            <p:cNvPr id="28" name="Connecteur droit avec flèche 27"/>
            <p:cNvCxnSpPr/>
            <p:nvPr/>
          </p:nvCxnSpPr>
          <p:spPr>
            <a:xfrm flipV="1">
              <a:off x="2245930" y="2932626"/>
              <a:ext cx="864096" cy="3148"/>
            </a:xfrm>
            <a:prstGeom prst="straightConnector1">
              <a:avLst/>
            </a:prstGeom>
            <a:ln w="38100">
              <a:solidFill>
                <a:schemeClr val="accent2">
                  <a:lumMod val="60000"/>
                  <a:lumOff val="40000"/>
                </a:schemeClr>
              </a:solidFill>
              <a:tailEnd type="oval" w="med" len="med"/>
            </a:ln>
          </p:spPr>
          <p:style>
            <a:lnRef idx="1">
              <a:schemeClr val="accent2"/>
            </a:lnRef>
            <a:fillRef idx="0">
              <a:schemeClr val="accent2"/>
            </a:fillRef>
            <a:effectRef idx="0">
              <a:schemeClr val="accent2"/>
            </a:effectRef>
            <a:fontRef idx="minor">
              <a:schemeClr val="tx1"/>
            </a:fontRef>
          </p:style>
        </p:cxnSp>
        <p:grpSp>
          <p:nvGrpSpPr>
            <p:cNvPr id="29" name="Groupe 28"/>
            <p:cNvGrpSpPr/>
            <p:nvPr/>
          </p:nvGrpSpPr>
          <p:grpSpPr>
            <a:xfrm>
              <a:off x="-970604" y="1970457"/>
              <a:ext cx="3233357" cy="962169"/>
              <a:chOff x="5373106" y="2898879"/>
              <a:chExt cx="3233357" cy="962169"/>
            </a:xfrm>
          </p:grpSpPr>
          <p:cxnSp>
            <p:nvCxnSpPr>
              <p:cNvPr id="30" name="Connecteur droit 29"/>
              <p:cNvCxnSpPr/>
              <p:nvPr/>
            </p:nvCxnSpPr>
            <p:spPr>
              <a:xfrm>
                <a:off x="5477493" y="3645024"/>
                <a:ext cx="2824115" cy="0"/>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Connecteur droit 30"/>
              <p:cNvCxnSpPr/>
              <p:nvPr/>
            </p:nvCxnSpPr>
            <p:spPr>
              <a:xfrm>
                <a:off x="8291791" y="3645024"/>
                <a:ext cx="314672" cy="216024"/>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2" name="ZoneTexte 31"/>
              <p:cNvSpPr txBox="1"/>
              <p:nvPr/>
            </p:nvSpPr>
            <p:spPr>
              <a:xfrm>
                <a:off x="5373106" y="2898879"/>
                <a:ext cx="1342423" cy="784830"/>
              </a:xfrm>
              <a:prstGeom prst="rect">
                <a:avLst/>
              </a:prstGeom>
              <a:noFill/>
            </p:spPr>
            <p:txBody>
              <a:bodyPr wrap="square" rtlCol="0">
                <a:spAutoFit/>
              </a:bodyPr>
              <a:lstStyle/>
              <a:p>
                <a:pPr>
                  <a:lnSpc>
                    <a:spcPct val="150000"/>
                  </a:lnSpc>
                </a:pPr>
                <a:r>
                  <a:rPr lang="fr-FR" b="1" cap="small" dirty="0" smtClean="0">
                    <a:solidFill>
                      <a:schemeClr val="accent2">
                        <a:lumMod val="60000"/>
                        <a:lumOff val="40000"/>
                      </a:schemeClr>
                    </a:solidFill>
                    <a:latin typeface="Arial Narrow" panose="020B0606020202030204" pitchFamily="34" charset="0"/>
                  </a:rPr>
                  <a:t>Chambre</a:t>
                </a:r>
              </a:p>
              <a:p>
                <a:r>
                  <a:rPr lang="fr-FR" b="1" cap="small" dirty="0" smtClean="0">
                    <a:solidFill>
                      <a:schemeClr val="accent2"/>
                    </a:solidFill>
                    <a:latin typeface="Arial Narrow" panose="020B0606020202030204" pitchFamily="34" charset="0"/>
                  </a:rPr>
                  <a:t>1 575 Kg</a:t>
                </a:r>
                <a:endParaRPr lang="fr-FR" b="1" cap="small" dirty="0">
                  <a:solidFill>
                    <a:schemeClr val="accent2"/>
                  </a:solidFill>
                  <a:latin typeface="Arial Narrow" panose="020B0606020202030204" pitchFamily="34" charset="0"/>
                </a:endParaRPr>
              </a:p>
            </p:txBody>
          </p:sp>
        </p:grpSp>
      </p:grpSp>
      <p:grpSp>
        <p:nvGrpSpPr>
          <p:cNvPr id="33" name="Groupe 32"/>
          <p:cNvGrpSpPr/>
          <p:nvPr/>
        </p:nvGrpSpPr>
        <p:grpSpPr>
          <a:xfrm flipH="1">
            <a:off x="1188637" y="5524490"/>
            <a:ext cx="2824224" cy="935950"/>
            <a:chOff x="5177291" y="5081703"/>
            <a:chExt cx="2776886" cy="935950"/>
          </a:xfrm>
        </p:grpSpPr>
        <p:cxnSp>
          <p:nvCxnSpPr>
            <p:cNvPr id="34" name="Connecteur droit avec flèche 33"/>
            <p:cNvCxnSpPr/>
            <p:nvPr/>
          </p:nvCxnSpPr>
          <p:spPr>
            <a:xfrm flipH="1">
              <a:off x="5177291" y="6013909"/>
              <a:ext cx="547859" cy="3744"/>
            </a:xfrm>
            <a:prstGeom prst="straightConnector1">
              <a:avLst/>
            </a:prstGeom>
            <a:ln w="38100">
              <a:solidFill>
                <a:schemeClr val="accent2">
                  <a:lumMod val="60000"/>
                  <a:lumOff val="40000"/>
                </a:schemeClr>
              </a:solidFill>
              <a:tailEnd type="oval" w="med" len="med"/>
            </a:ln>
          </p:spPr>
          <p:style>
            <a:lnRef idx="1">
              <a:schemeClr val="accent2"/>
            </a:lnRef>
            <a:fillRef idx="0">
              <a:schemeClr val="accent2"/>
            </a:fillRef>
            <a:effectRef idx="0">
              <a:schemeClr val="accent2"/>
            </a:effectRef>
            <a:fontRef idx="minor">
              <a:schemeClr val="tx1"/>
            </a:fontRef>
          </p:style>
        </p:cxnSp>
        <p:grpSp>
          <p:nvGrpSpPr>
            <p:cNvPr id="35" name="Groupe 34"/>
            <p:cNvGrpSpPr/>
            <p:nvPr/>
          </p:nvGrpSpPr>
          <p:grpSpPr>
            <a:xfrm flipH="1">
              <a:off x="5356003" y="5081703"/>
              <a:ext cx="2598174" cy="929766"/>
              <a:chOff x="5968895" y="2931282"/>
              <a:chExt cx="2519782" cy="929766"/>
            </a:xfrm>
          </p:grpSpPr>
          <p:cxnSp>
            <p:nvCxnSpPr>
              <p:cNvPr id="36" name="Connecteur droit 35"/>
              <p:cNvCxnSpPr/>
              <p:nvPr/>
            </p:nvCxnSpPr>
            <p:spPr>
              <a:xfrm>
                <a:off x="6030127" y="3645024"/>
                <a:ext cx="1795684" cy="0"/>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7" name="Connecteur droit 36"/>
              <p:cNvCxnSpPr/>
              <p:nvPr/>
            </p:nvCxnSpPr>
            <p:spPr>
              <a:xfrm>
                <a:off x="7815996" y="3645024"/>
                <a:ext cx="314672" cy="216024"/>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8" name="ZoneTexte 37"/>
              <p:cNvSpPr txBox="1"/>
              <p:nvPr/>
            </p:nvSpPr>
            <p:spPr>
              <a:xfrm>
                <a:off x="5968895" y="2931282"/>
                <a:ext cx="2519782" cy="784830"/>
              </a:xfrm>
              <a:prstGeom prst="rect">
                <a:avLst/>
              </a:prstGeom>
              <a:noFill/>
            </p:spPr>
            <p:txBody>
              <a:bodyPr wrap="square" rtlCol="0">
                <a:spAutoFit/>
              </a:bodyPr>
              <a:lstStyle/>
              <a:p>
                <a:pPr>
                  <a:lnSpc>
                    <a:spcPct val="150000"/>
                  </a:lnSpc>
                </a:pPr>
                <a:r>
                  <a:rPr lang="fr-FR" b="1" cap="small" dirty="0">
                    <a:solidFill>
                      <a:schemeClr val="accent2">
                        <a:lumMod val="60000"/>
                        <a:lumOff val="40000"/>
                      </a:schemeClr>
                    </a:solidFill>
                    <a:latin typeface="Arial Narrow" panose="020B0606020202030204" pitchFamily="34" charset="0"/>
                  </a:rPr>
                  <a:t>Isolation </a:t>
                </a:r>
                <a:r>
                  <a:rPr lang="fr-FR" b="1" cap="small" dirty="0" smtClean="0">
                    <a:solidFill>
                      <a:schemeClr val="accent2">
                        <a:lumMod val="60000"/>
                        <a:lumOff val="40000"/>
                      </a:schemeClr>
                    </a:solidFill>
                    <a:latin typeface="Arial Narrow" panose="020B0606020202030204" pitchFamily="34" charset="0"/>
                  </a:rPr>
                  <a:t>thermique Inf.</a:t>
                </a:r>
              </a:p>
              <a:p>
                <a:r>
                  <a:rPr lang="fr-FR" b="1" cap="small" dirty="0" smtClean="0">
                    <a:solidFill>
                      <a:schemeClr val="accent2"/>
                    </a:solidFill>
                    <a:latin typeface="Arial Narrow" panose="020B0606020202030204" pitchFamily="34" charset="0"/>
                  </a:rPr>
                  <a:t>260 Kg</a:t>
                </a:r>
                <a:endParaRPr lang="fr-FR" b="1" cap="small" dirty="0">
                  <a:solidFill>
                    <a:schemeClr val="accent2"/>
                  </a:solidFill>
                  <a:latin typeface="Arial Narrow" panose="020B0606020202030204" pitchFamily="34" charset="0"/>
                </a:endParaRPr>
              </a:p>
            </p:txBody>
          </p:sp>
        </p:grpSp>
      </p:grpSp>
      <p:pic>
        <p:nvPicPr>
          <p:cNvPr id="44" name="Image 43"/>
          <p:cNvPicPr>
            <a:picLocks noChangeAspect="1"/>
          </p:cNvPicPr>
          <p:nvPr/>
        </p:nvPicPr>
        <p:blipFill>
          <a:blip r:embed="rId10"/>
          <a:stretch>
            <a:fillRect/>
          </a:stretch>
        </p:blipFill>
        <p:spPr>
          <a:xfrm>
            <a:off x="1214720" y="676126"/>
            <a:ext cx="2627867" cy="2627867"/>
          </a:xfrm>
          <a:prstGeom prst="rect">
            <a:avLst/>
          </a:prstGeom>
        </p:spPr>
      </p:pic>
      <p:sp>
        <p:nvSpPr>
          <p:cNvPr id="45" name="ZoneTexte 44"/>
          <p:cNvSpPr txBox="1"/>
          <p:nvPr/>
        </p:nvSpPr>
        <p:spPr>
          <a:xfrm>
            <a:off x="3901168" y="1238975"/>
            <a:ext cx="3243826" cy="1569660"/>
          </a:xfrm>
          <a:prstGeom prst="rect">
            <a:avLst/>
          </a:prstGeom>
          <a:noFill/>
        </p:spPr>
        <p:txBody>
          <a:bodyPr wrap="square" rtlCol="0">
            <a:spAutoFit/>
          </a:bodyPr>
          <a:lstStyle/>
          <a:p>
            <a:r>
              <a:rPr lang="fr-FR" sz="2400" dirty="0" smtClean="0">
                <a:latin typeface="Arial Narrow" panose="020B0606020202030204" pitchFamily="34" charset="0"/>
              </a:rPr>
              <a:t>Baffle modélisé à l’aide d’une “</a:t>
            </a:r>
            <a:r>
              <a:rPr lang="fr-FR" sz="2400" dirty="0" err="1" smtClean="0">
                <a:latin typeface="Arial Narrow" panose="020B0606020202030204" pitchFamily="34" charset="0"/>
              </a:rPr>
              <a:t>remote</a:t>
            </a:r>
            <a:r>
              <a:rPr lang="fr-FR" sz="2400" dirty="0" smtClean="0">
                <a:latin typeface="Arial Narrow" panose="020B0606020202030204" pitchFamily="34" charset="0"/>
              </a:rPr>
              <a:t> mass” connectée au centre des soufflets</a:t>
            </a:r>
            <a:endParaRPr lang="fr-FR" sz="2400" dirty="0">
              <a:latin typeface="Arial Narrow" panose="020B0606020202030204" pitchFamily="34" charset="0"/>
            </a:endParaRPr>
          </a:p>
        </p:txBody>
      </p:sp>
      <p:pic>
        <p:nvPicPr>
          <p:cNvPr id="58" name="Image 5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27432" y="2789794"/>
            <a:ext cx="5728490" cy="3588228"/>
          </a:xfrm>
          <a:prstGeom prst="rect">
            <a:avLst/>
          </a:prstGeom>
        </p:spPr>
      </p:pic>
      <p:sp>
        <p:nvSpPr>
          <p:cNvPr id="59" name="ZoneTexte 58"/>
          <p:cNvSpPr txBox="1"/>
          <p:nvPr/>
        </p:nvSpPr>
        <p:spPr>
          <a:xfrm>
            <a:off x="8808303" y="4935808"/>
            <a:ext cx="3240360" cy="1569660"/>
          </a:xfrm>
          <a:prstGeom prst="rect">
            <a:avLst/>
          </a:prstGeom>
          <a:noFill/>
        </p:spPr>
        <p:txBody>
          <a:bodyPr wrap="square" rtlCol="0">
            <a:spAutoFit/>
          </a:bodyPr>
          <a:lstStyle/>
          <a:p>
            <a:r>
              <a:rPr lang="fr-FR" sz="2400" dirty="0" smtClean="0">
                <a:latin typeface="Arial Narrow" panose="020B0606020202030204" pitchFamily="34" charset="0"/>
              </a:rPr>
              <a:t>Isolation Thermique modélisée à l’aide d’une masse distribuée autour de la chambre</a:t>
            </a:r>
            <a:endParaRPr lang="fr-FR" sz="2400" dirty="0">
              <a:latin typeface="Arial Narrow" panose="020B0606020202030204" pitchFamily="34" charset="0"/>
            </a:endParaRPr>
          </a:p>
        </p:txBody>
      </p:sp>
    </p:spTree>
    <p:extLst>
      <p:ext uri="{BB962C8B-B14F-4D97-AF65-F5344CB8AC3E}">
        <p14:creationId xmlns:p14="http://schemas.microsoft.com/office/powerpoint/2010/main" val="9106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85185E-6 L -0.04609 0.04653 " pathEditMode="relative" rAng="0" ptsTypes="AA">
                                      <p:cBhvr>
                                        <p:cTn id="6" dur="500" fill="hold"/>
                                        <p:tgtEl>
                                          <p:spTgt spid="10"/>
                                        </p:tgtEl>
                                        <p:attrNameLst>
                                          <p:attrName>ppt_x</p:attrName>
                                          <p:attrName>ppt_y</p:attrName>
                                        </p:attrNameLst>
                                      </p:cBhvr>
                                      <p:rCtr x="-2305" y="2315"/>
                                    </p:animMotion>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6.25E-7 -1.85185E-6 L 0.00117 -0.11944 " pathEditMode="relative" rAng="0" ptsTypes="AA">
                                      <p:cBhvr>
                                        <p:cTn id="12" dur="500" fill="hold"/>
                                        <p:tgtEl>
                                          <p:spTgt spid="8"/>
                                        </p:tgtEl>
                                        <p:attrNameLst>
                                          <p:attrName>ppt_x</p:attrName>
                                          <p:attrName>ppt_y</p:attrName>
                                        </p:attrNameLst>
                                      </p:cBhvr>
                                      <p:rCtr x="52" y="-5972"/>
                                    </p:animMotion>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6.25E-7 -1.85185E-6 L 6.25E-7 0.11111 " pathEditMode="relative" rAng="0" ptsTypes="AA">
                                      <p:cBhvr>
                                        <p:cTn id="15" dur="500" fill="hold"/>
                                        <p:tgtEl>
                                          <p:spTgt spid="7"/>
                                        </p:tgtEl>
                                        <p:attrNameLst>
                                          <p:attrName>ppt_x</p:attrName>
                                          <p:attrName>ppt_y</p:attrName>
                                        </p:attrNameLst>
                                      </p:cBhvr>
                                      <p:rCtr x="0" y="5556"/>
                                    </p:animMotion>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ccolade ouvrante 24"/>
          <p:cNvSpPr/>
          <p:nvPr/>
        </p:nvSpPr>
        <p:spPr>
          <a:xfrm rot="4304605">
            <a:off x="5785694" y="-2093276"/>
            <a:ext cx="288032" cy="9898705"/>
          </a:xfrm>
          <a:prstGeom prst="leftBrace">
            <a:avLst>
              <a:gd name="adj1" fmla="val 111381"/>
              <a:gd name="adj2" fmla="val 50000"/>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26" name="ZoneTexte 25"/>
          <p:cNvSpPr txBox="1"/>
          <p:nvPr/>
        </p:nvSpPr>
        <p:spPr>
          <a:xfrm rot="20488978">
            <a:off x="3487370" y="2332526"/>
            <a:ext cx="4776046" cy="369332"/>
          </a:xfrm>
          <a:prstGeom prst="rect">
            <a:avLst/>
          </a:prstGeom>
          <a:noFill/>
        </p:spPr>
        <p:txBody>
          <a:bodyPr wrap="square" rtlCol="0">
            <a:spAutoFit/>
          </a:bodyPr>
          <a:lstStyle/>
          <a:p>
            <a:r>
              <a:rPr lang="fr-FR" dirty="0" smtClean="0">
                <a:solidFill>
                  <a:schemeClr val="accent2"/>
                </a:solidFill>
                <a:latin typeface="Arial Narrow" panose="020B0606020202030204" pitchFamily="34" charset="0"/>
              </a:rPr>
              <a:t>Prise en compte de l’isolation thermique avec 33 kg/m </a:t>
            </a:r>
            <a:endParaRPr lang="fr-FR" dirty="0">
              <a:solidFill>
                <a:schemeClr val="accent2"/>
              </a:solidFill>
              <a:latin typeface="Arial Narrow" panose="020B0606020202030204" pitchFamily="34" charset="0"/>
            </a:endParaRPr>
          </a:p>
        </p:txBody>
      </p:sp>
      <p:sp>
        <p:nvSpPr>
          <p:cNvPr id="16" name="ZoneTexte 15"/>
          <p:cNvSpPr txBox="1"/>
          <p:nvPr/>
        </p:nvSpPr>
        <p:spPr>
          <a:xfrm rot="20513663">
            <a:off x="3897102" y="2765870"/>
            <a:ext cx="4383862" cy="369332"/>
          </a:xfrm>
          <a:prstGeom prst="rect">
            <a:avLst/>
          </a:prstGeom>
          <a:noFill/>
        </p:spPr>
        <p:txBody>
          <a:bodyPr wrap="square" rtlCol="0">
            <a:spAutoFit/>
          </a:bodyPr>
          <a:lstStyle/>
          <a:p>
            <a:r>
              <a:rPr lang="fr-FR" dirty="0">
                <a:solidFill>
                  <a:schemeClr val="accent2"/>
                </a:solidFill>
                <a:latin typeface="Arial Narrow" panose="020B0606020202030204" pitchFamily="34" charset="0"/>
              </a:rPr>
              <a:t>60m </a:t>
            </a:r>
            <a:r>
              <a:rPr lang="fr-FR" dirty="0" smtClean="0">
                <a:solidFill>
                  <a:schemeClr val="accent2"/>
                </a:solidFill>
                <a:latin typeface="Arial Narrow" panose="020B0606020202030204" pitchFamily="34" charset="0"/>
              </a:rPr>
              <a:t>de modèle coque avec le soufflet au centre</a:t>
            </a:r>
            <a:endParaRPr lang="fr-FR" dirty="0">
              <a:solidFill>
                <a:schemeClr val="accent2"/>
              </a:solidFill>
              <a:latin typeface="Arial Narrow" panose="020B0606020202030204" pitchFamily="34" charset="0"/>
            </a:endParaRPr>
          </a:p>
        </p:txBody>
      </p:sp>
      <p:pic>
        <p:nvPicPr>
          <p:cNvPr id="22" name="Image 21"/>
          <p:cNvPicPr>
            <a:picLocks noChangeAspect="1"/>
          </p:cNvPicPr>
          <p:nvPr/>
        </p:nvPicPr>
        <p:blipFill>
          <a:blip r:embed="rId2"/>
          <a:stretch>
            <a:fillRect/>
          </a:stretch>
        </p:blipFill>
        <p:spPr>
          <a:xfrm>
            <a:off x="5404087" y="4533958"/>
            <a:ext cx="243484" cy="293368"/>
          </a:xfrm>
          <a:prstGeom prst="rect">
            <a:avLst/>
          </a:prstGeom>
        </p:spPr>
      </p:pic>
      <p:pic>
        <p:nvPicPr>
          <p:cNvPr id="24" name="Image 23"/>
          <p:cNvPicPr>
            <a:picLocks noChangeAspect="1"/>
          </p:cNvPicPr>
          <p:nvPr/>
        </p:nvPicPr>
        <p:blipFill>
          <a:blip r:embed="rId3"/>
          <a:stretch>
            <a:fillRect/>
          </a:stretch>
        </p:blipFill>
        <p:spPr>
          <a:xfrm>
            <a:off x="6312331" y="4215752"/>
            <a:ext cx="282350" cy="293368"/>
          </a:xfrm>
          <a:prstGeom prst="rect">
            <a:avLst/>
          </a:prstGeom>
        </p:spPr>
      </p:pic>
      <p:pic>
        <p:nvPicPr>
          <p:cNvPr id="21" name="Image 20"/>
          <p:cNvPicPr>
            <a:picLocks noChangeAspect="1"/>
          </p:cNvPicPr>
          <p:nvPr/>
        </p:nvPicPr>
        <p:blipFill>
          <a:blip r:embed="rId2"/>
          <a:stretch>
            <a:fillRect/>
          </a:stretch>
        </p:blipFill>
        <p:spPr>
          <a:xfrm>
            <a:off x="7777161" y="3739879"/>
            <a:ext cx="243484" cy="293368"/>
          </a:xfrm>
          <a:prstGeom prst="rect">
            <a:avLst/>
          </a:prstGeom>
        </p:spPr>
      </p:pic>
      <p:cxnSp>
        <p:nvCxnSpPr>
          <p:cNvPr id="14" name="Connecteur droit avec flèche 13"/>
          <p:cNvCxnSpPr/>
          <p:nvPr/>
        </p:nvCxnSpPr>
        <p:spPr>
          <a:xfrm flipV="1">
            <a:off x="1343472" y="1700808"/>
            <a:ext cx="9433048" cy="3096344"/>
          </a:xfrm>
          <a:prstGeom prst="straightConnector1">
            <a:avLst/>
          </a:prstGeom>
          <a:ln w="25400">
            <a:headEnd type="triangle" w="med" len="lg"/>
            <a:tailEnd type="triangle" w="med" len="lg"/>
          </a:ln>
        </p:spPr>
        <p:style>
          <a:lnRef idx="1">
            <a:schemeClr val="accent2"/>
          </a:lnRef>
          <a:fillRef idx="0">
            <a:schemeClr val="accent2"/>
          </a:fillRef>
          <a:effectRef idx="0">
            <a:schemeClr val="accent2"/>
          </a:effectRef>
          <a:fontRef idx="minor">
            <a:schemeClr val="tx1"/>
          </a:fontRef>
        </p:style>
      </p:cxnSp>
      <p:sp>
        <p:nvSpPr>
          <p:cNvPr id="2" name="Titre 1"/>
          <p:cNvSpPr>
            <a:spLocks noGrp="1"/>
          </p:cNvSpPr>
          <p:nvPr>
            <p:ph type="title"/>
          </p:nvPr>
        </p:nvSpPr>
        <p:spPr/>
        <p:txBody>
          <a:bodyPr/>
          <a:lstStyle/>
          <a:p>
            <a:r>
              <a:rPr lang="fr-FR" dirty="0" smtClean="0"/>
              <a:t>Partie Coque du modèle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21</a:t>
            </a:fld>
            <a:endParaRPr lang="fr-FR" dirty="0"/>
          </a:p>
        </p:txBody>
      </p:sp>
      <p:pic>
        <p:nvPicPr>
          <p:cNvPr id="9" name="Espace réservé du contenu 8"/>
          <p:cNvPicPr>
            <a:picLocks noGrp="1" noChangeAspect="1"/>
          </p:cNvPicPr>
          <p:nvPr>
            <p:ph idx="1"/>
          </p:nvPr>
        </p:nvPicPr>
        <p:blipFill>
          <a:blip r:embed="rId4"/>
          <a:stretch>
            <a:fillRect/>
          </a:stretch>
        </p:blipFill>
        <p:spPr>
          <a:xfrm>
            <a:off x="1066524" y="2057585"/>
            <a:ext cx="9867900" cy="3765833"/>
          </a:xfrm>
          <a:prstGeom prst="rect">
            <a:avLst/>
          </a:prstGeom>
        </p:spPr>
      </p:pic>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12" name="ZoneTexte 11"/>
          <p:cNvSpPr txBox="1"/>
          <p:nvPr/>
        </p:nvSpPr>
        <p:spPr>
          <a:xfrm>
            <a:off x="8616280" y="4438853"/>
            <a:ext cx="2448272" cy="646331"/>
          </a:xfrm>
          <a:prstGeom prst="rect">
            <a:avLst/>
          </a:prstGeom>
          <a:noFill/>
        </p:spPr>
        <p:txBody>
          <a:bodyPr wrap="square" rtlCol="0">
            <a:spAutoFit/>
          </a:bodyPr>
          <a:lstStyle/>
          <a:p>
            <a:pPr algn="ctr"/>
            <a:r>
              <a:rPr lang="fr-FR" cap="small" dirty="0" smtClean="0">
                <a:latin typeface="Arial Narrow" panose="020B0606020202030204" pitchFamily="34" charset="0"/>
              </a:rPr>
              <a:t>12 kg Baffle avec </a:t>
            </a:r>
            <a:r>
              <a:rPr lang="fr-FR" cap="small" dirty="0" err="1" smtClean="0">
                <a:latin typeface="Arial Narrow" panose="020B0606020202030204" pitchFamily="34" charset="0"/>
              </a:rPr>
              <a:t>remote</a:t>
            </a:r>
            <a:r>
              <a:rPr lang="fr-FR" cap="small" dirty="0" smtClean="0">
                <a:latin typeface="Arial Narrow" panose="020B0606020202030204" pitchFamily="34" charset="0"/>
              </a:rPr>
              <a:t> Mass dans le soufflet</a:t>
            </a:r>
            <a:endParaRPr lang="fr-FR" cap="small" dirty="0">
              <a:latin typeface="Arial Narrow" panose="020B0606020202030204" pitchFamily="34" charset="0"/>
            </a:endParaRPr>
          </a:p>
        </p:txBody>
      </p:sp>
      <p:pic>
        <p:nvPicPr>
          <p:cNvPr id="17" name="Image 16"/>
          <p:cNvPicPr>
            <a:picLocks noChangeAspect="1"/>
          </p:cNvPicPr>
          <p:nvPr/>
        </p:nvPicPr>
        <p:blipFill>
          <a:blip r:embed="rId2"/>
          <a:stretch>
            <a:fillRect/>
          </a:stretch>
        </p:blipFill>
        <p:spPr>
          <a:xfrm>
            <a:off x="3053245" y="5330019"/>
            <a:ext cx="243484" cy="293368"/>
          </a:xfrm>
          <a:prstGeom prst="rect">
            <a:avLst/>
          </a:prstGeom>
        </p:spPr>
      </p:pic>
      <p:pic>
        <p:nvPicPr>
          <p:cNvPr id="18" name="Image 17"/>
          <p:cNvPicPr>
            <a:picLocks noChangeAspect="1"/>
          </p:cNvPicPr>
          <p:nvPr/>
        </p:nvPicPr>
        <p:blipFill>
          <a:blip r:embed="rId2"/>
          <a:stretch>
            <a:fillRect/>
          </a:stretch>
        </p:blipFill>
        <p:spPr>
          <a:xfrm>
            <a:off x="3995242" y="5012285"/>
            <a:ext cx="243484" cy="293368"/>
          </a:xfrm>
          <a:prstGeom prst="rect">
            <a:avLst/>
          </a:prstGeom>
        </p:spPr>
      </p:pic>
      <p:pic>
        <p:nvPicPr>
          <p:cNvPr id="19" name="Image 18"/>
          <p:cNvPicPr>
            <a:picLocks noChangeAspect="1"/>
          </p:cNvPicPr>
          <p:nvPr/>
        </p:nvPicPr>
        <p:blipFill>
          <a:blip r:embed="rId2"/>
          <a:stretch>
            <a:fillRect/>
          </a:stretch>
        </p:blipFill>
        <p:spPr>
          <a:xfrm>
            <a:off x="10109659" y="2953317"/>
            <a:ext cx="243484" cy="293368"/>
          </a:xfrm>
          <a:prstGeom prst="rect">
            <a:avLst/>
          </a:prstGeom>
        </p:spPr>
      </p:pic>
      <p:pic>
        <p:nvPicPr>
          <p:cNvPr id="20" name="Image 19"/>
          <p:cNvPicPr>
            <a:picLocks noChangeAspect="1"/>
          </p:cNvPicPr>
          <p:nvPr/>
        </p:nvPicPr>
        <p:blipFill>
          <a:blip r:embed="rId2"/>
          <a:stretch>
            <a:fillRect/>
          </a:stretch>
        </p:blipFill>
        <p:spPr>
          <a:xfrm>
            <a:off x="8700814" y="3415363"/>
            <a:ext cx="243484" cy="293368"/>
          </a:xfrm>
          <a:prstGeom prst="rect">
            <a:avLst/>
          </a:prstGeom>
        </p:spPr>
      </p:pic>
      <p:pic>
        <p:nvPicPr>
          <p:cNvPr id="23" name="Image 22"/>
          <p:cNvPicPr>
            <a:picLocks noChangeAspect="1"/>
          </p:cNvPicPr>
          <p:nvPr/>
        </p:nvPicPr>
        <p:blipFill>
          <a:blip r:embed="rId3"/>
          <a:stretch>
            <a:fillRect/>
          </a:stretch>
        </p:blipFill>
        <p:spPr>
          <a:xfrm>
            <a:off x="1631504" y="5802596"/>
            <a:ext cx="282350" cy="293368"/>
          </a:xfrm>
          <a:prstGeom prst="rect">
            <a:avLst/>
          </a:prstGeom>
        </p:spPr>
      </p:pic>
      <p:pic>
        <p:nvPicPr>
          <p:cNvPr id="11" name="Image 10"/>
          <p:cNvPicPr>
            <a:picLocks noChangeAspect="1"/>
          </p:cNvPicPr>
          <p:nvPr/>
        </p:nvPicPr>
        <p:blipFill>
          <a:blip r:embed="rId5"/>
          <a:stretch>
            <a:fillRect/>
          </a:stretch>
        </p:blipFill>
        <p:spPr>
          <a:xfrm>
            <a:off x="3719736" y="1316809"/>
            <a:ext cx="4419948" cy="4216228"/>
          </a:xfrm>
          <a:prstGeom prst="rect">
            <a:avLst/>
          </a:prstGeom>
        </p:spPr>
      </p:pic>
    </p:spTree>
    <p:extLst>
      <p:ext uri="{BB962C8B-B14F-4D97-AF65-F5344CB8AC3E}">
        <p14:creationId xmlns:p14="http://schemas.microsoft.com/office/powerpoint/2010/main" val="13782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1"/>
                                        </p:tgtEl>
                                      </p:cBhvr>
                                      <p:by x="50000" y="50000"/>
                                    </p:animScale>
                                  </p:childTnLst>
                                </p:cTn>
                              </p:par>
                              <p:par>
                                <p:cTn id="12" presetID="42" presetClass="path" presetSubtype="0" accel="50000" decel="50000" fill="hold" nodeType="withEffect">
                                  <p:stCondLst>
                                    <p:cond delay="0"/>
                                  </p:stCondLst>
                                  <p:childTnLst>
                                    <p:animMotion origin="layout" path="M 0.0668 0.01296 L 0.12591 0.26319 " pathEditMode="relative" rAng="0" ptsTypes="AA">
                                      <p:cBhvr>
                                        <p:cTn id="13" dur="2000" fill="hold"/>
                                        <p:tgtEl>
                                          <p:spTgt spid="11"/>
                                        </p:tgtEl>
                                        <p:attrNameLst>
                                          <p:attrName>ppt_x</p:attrName>
                                          <p:attrName>ppt_y</p:attrName>
                                        </p:attrNameLst>
                                      </p:cBhvr>
                                      <p:rCtr x="2956" y="12500"/>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919678" y="1802255"/>
            <a:ext cx="9867900" cy="3831814"/>
          </a:xfrm>
          <a:prstGeom prst="rect">
            <a:avLst/>
          </a:prstGeom>
        </p:spPr>
      </p:pic>
      <p:sp>
        <p:nvSpPr>
          <p:cNvPr id="25" name="Accolade ouvrante 24"/>
          <p:cNvSpPr/>
          <p:nvPr/>
        </p:nvSpPr>
        <p:spPr>
          <a:xfrm rot="4323115">
            <a:off x="5619966" y="-2882958"/>
            <a:ext cx="288032" cy="10377481"/>
          </a:xfrm>
          <a:prstGeom prst="leftBrace">
            <a:avLst>
              <a:gd name="adj1" fmla="val 111381"/>
              <a:gd name="adj2" fmla="val 50000"/>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26" name="ZoneTexte 25"/>
          <p:cNvSpPr txBox="1"/>
          <p:nvPr/>
        </p:nvSpPr>
        <p:spPr>
          <a:xfrm rot="20525378">
            <a:off x="3294714" y="1713835"/>
            <a:ext cx="4776046" cy="369332"/>
          </a:xfrm>
          <a:prstGeom prst="rect">
            <a:avLst/>
          </a:prstGeom>
          <a:noFill/>
        </p:spPr>
        <p:txBody>
          <a:bodyPr wrap="square" rtlCol="0">
            <a:spAutoFit/>
          </a:bodyPr>
          <a:lstStyle/>
          <a:p>
            <a:r>
              <a:rPr lang="fr-FR" dirty="0" smtClean="0">
                <a:solidFill>
                  <a:schemeClr val="accent2"/>
                </a:solidFill>
                <a:latin typeface="Arial Narrow" panose="020B0606020202030204" pitchFamily="34" charset="0"/>
              </a:rPr>
              <a:t>Prise en compte de l’isolation thermique avec 33 kg/m </a:t>
            </a:r>
            <a:endParaRPr lang="fr-FR" dirty="0">
              <a:solidFill>
                <a:schemeClr val="accent2"/>
              </a:solidFill>
              <a:latin typeface="Arial Narrow" panose="020B0606020202030204" pitchFamily="34" charset="0"/>
            </a:endParaRPr>
          </a:p>
        </p:txBody>
      </p:sp>
      <p:sp>
        <p:nvSpPr>
          <p:cNvPr id="16" name="ZoneTexte 15"/>
          <p:cNvSpPr txBox="1"/>
          <p:nvPr/>
        </p:nvSpPr>
        <p:spPr>
          <a:xfrm rot="20532867">
            <a:off x="2980411" y="2415956"/>
            <a:ext cx="5567145" cy="369332"/>
          </a:xfrm>
          <a:prstGeom prst="rect">
            <a:avLst/>
          </a:prstGeom>
          <a:noFill/>
        </p:spPr>
        <p:txBody>
          <a:bodyPr wrap="square" rtlCol="0">
            <a:spAutoFit/>
          </a:bodyPr>
          <a:lstStyle/>
          <a:p>
            <a:r>
              <a:rPr lang="fr-FR" dirty="0">
                <a:solidFill>
                  <a:schemeClr val="accent2"/>
                </a:solidFill>
                <a:latin typeface="Arial Narrow" panose="020B0606020202030204" pitchFamily="34" charset="0"/>
              </a:rPr>
              <a:t>Partie du modèle </a:t>
            </a:r>
            <a:r>
              <a:rPr lang="fr-FR" dirty="0" smtClean="0">
                <a:solidFill>
                  <a:schemeClr val="accent2"/>
                </a:solidFill>
                <a:latin typeface="Arial Narrow" panose="020B0606020202030204" pitchFamily="34" charset="0"/>
              </a:rPr>
              <a:t>filaire </a:t>
            </a:r>
            <a:r>
              <a:rPr lang="fr-FR" dirty="0">
                <a:solidFill>
                  <a:schemeClr val="accent2"/>
                </a:solidFill>
                <a:latin typeface="Arial Narrow" panose="020B0606020202030204" pitchFamily="34" charset="0"/>
              </a:rPr>
              <a:t>(40 m), avec </a:t>
            </a:r>
            <a:r>
              <a:rPr lang="fr-FR" dirty="0" smtClean="0">
                <a:solidFill>
                  <a:schemeClr val="accent2"/>
                </a:solidFill>
                <a:latin typeface="Arial Narrow" panose="020B0606020202030204" pitchFamily="34" charset="0"/>
              </a:rPr>
              <a:t>le </a:t>
            </a:r>
            <a:r>
              <a:rPr lang="fr-FR" dirty="0">
                <a:solidFill>
                  <a:schemeClr val="accent2"/>
                </a:solidFill>
                <a:latin typeface="Arial Narrow" panose="020B0606020202030204" pitchFamily="34" charset="0"/>
              </a:rPr>
              <a:t>soufflet au milieu</a:t>
            </a:r>
          </a:p>
        </p:txBody>
      </p:sp>
      <p:pic>
        <p:nvPicPr>
          <p:cNvPr id="22" name="Image 21"/>
          <p:cNvPicPr>
            <a:picLocks noChangeAspect="1"/>
          </p:cNvPicPr>
          <p:nvPr/>
        </p:nvPicPr>
        <p:blipFill>
          <a:blip r:embed="rId3"/>
          <a:stretch>
            <a:fillRect/>
          </a:stretch>
        </p:blipFill>
        <p:spPr>
          <a:xfrm>
            <a:off x="1764698" y="5618756"/>
            <a:ext cx="243484" cy="293368"/>
          </a:xfrm>
          <a:prstGeom prst="rect">
            <a:avLst/>
          </a:prstGeom>
        </p:spPr>
      </p:pic>
      <p:pic>
        <p:nvPicPr>
          <p:cNvPr id="24" name="Image 23"/>
          <p:cNvPicPr>
            <a:picLocks noChangeAspect="1"/>
          </p:cNvPicPr>
          <p:nvPr/>
        </p:nvPicPr>
        <p:blipFill>
          <a:blip r:embed="rId4"/>
          <a:stretch>
            <a:fillRect/>
          </a:stretch>
        </p:blipFill>
        <p:spPr>
          <a:xfrm>
            <a:off x="6643344" y="4037524"/>
            <a:ext cx="282350" cy="293368"/>
          </a:xfrm>
          <a:prstGeom prst="rect">
            <a:avLst/>
          </a:prstGeom>
        </p:spPr>
      </p:pic>
      <p:cxnSp>
        <p:nvCxnSpPr>
          <p:cNvPr id="14" name="Connecteur droit avec flèche 13"/>
          <p:cNvCxnSpPr/>
          <p:nvPr/>
        </p:nvCxnSpPr>
        <p:spPr>
          <a:xfrm flipV="1">
            <a:off x="962658" y="1255084"/>
            <a:ext cx="9867900" cy="3153385"/>
          </a:xfrm>
          <a:prstGeom prst="straightConnector1">
            <a:avLst/>
          </a:prstGeom>
          <a:ln w="25400">
            <a:headEnd type="triangle" w="med" len="lg"/>
            <a:tailEnd type="triangle" w="med" len="lg"/>
          </a:ln>
        </p:spPr>
        <p:style>
          <a:lnRef idx="1">
            <a:schemeClr val="accent2"/>
          </a:lnRef>
          <a:fillRef idx="0">
            <a:schemeClr val="accent2"/>
          </a:fillRef>
          <a:effectRef idx="0">
            <a:schemeClr val="accent2"/>
          </a:effectRef>
          <a:fontRef idx="minor">
            <a:schemeClr val="tx1"/>
          </a:fontRef>
        </p:style>
      </p:cxnSp>
      <p:sp>
        <p:nvSpPr>
          <p:cNvPr id="2" name="Titre 1"/>
          <p:cNvSpPr>
            <a:spLocks noGrp="1"/>
          </p:cNvSpPr>
          <p:nvPr>
            <p:ph type="title"/>
          </p:nvPr>
        </p:nvSpPr>
        <p:spPr/>
        <p:txBody>
          <a:bodyPr/>
          <a:lstStyle/>
          <a:p>
            <a:r>
              <a:rPr lang="fr-FR" dirty="0" smtClean="0"/>
              <a:t>Partie filaire du modèle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22</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pic>
        <p:nvPicPr>
          <p:cNvPr id="19" name="Image 18"/>
          <p:cNvPicPr>
            <a:picLocks noChangeAspect="1"/>
          </p:cNvPicPr>
          <p:nvPr/>
        </p:nvPicPr>
        <p:blipFill>
          <a:blip r:embed="rId3"/>
          <a:stretch>
            <a:fillRect/>
          </a:stretch>
        </p:blipFill>
        <p:spPr>
          <a:xfrm>
            <a:off x="9602735" y="3094757"/>
            <a:ext cx="243484" cy="293368"/>
          </a:xfrm>
          <a:prstGeom prst="rect">
            <a:avLst/>
          </a:prstGeom>
        </p:spPr>
      </p:pic>
      <p:pic>
        <p:nvPicPr>
          <p:cNvPr id="20" name="Image 19"/>
          <p:cNvPicPr>
            <a:picLocks noChangeAspect="1"/>
          </p:cNvPicPr>
          <p:nvPr/>
        </p:nvPicPr>
        <p:blipFill>
          <a:blip r:embed="rId3"/>
          <a:stretch>
            <a:fillRect/>
          </a:stretch>
        </p:blipFill>
        <p:spPr>
          <a:xfrm>
            <a:off x="4704359" y="4682214"/>
            <a:ext cx="243484" cy="293368"/>
          </a:xfrm>
          <a:prstGeom prst="rect">
            <a:avLst/>
          </a:prstGeom>
        </p:spPr>
      </p:pic>
      <p:sp>
        <p:nvSpPr>
          <p:cNvPr id="15" name="Rectangle 14"/>
          <p:cNvSpPr/>
          <p:nvPr/>
        </p:nvSpPr>
        <p:spPr>
          <a:xfrm>
            <a:off x="7649975" y="4163312"/>
            <a:ext cx="4392488" cy="1754326"/>
          </a:xfrm>
          <a:prstGeom prst="rect">
            <a:avLst/>
          </a:prstGeom>
        </p:spPr>
        <p:txBody>
          <a:bodyPr wrap="square">
            <a:spAutoFit/>
          </a:bodyPr>
          <a:lstStyle/>
          <a:p>
            <a:pPr algn="ctr"/>
            <a:r>
              <a:rPr lang="fr-FR" dirty="0">
                <a:latin typeface="Arial Narrow" panose="020B0606020202030204" pitchFamily="34" charset="0"/>
              </a:rPr>
              <a:t>Soufflet représenté à l'aide de sa matrice de rigidité : modèle </a:t>
            </a:r>
            <a:r>
              <a:rPr lang="fr-FR" dirty="0" smtClean="0">
                <a:latin typeface="Arial Narrow" panose="020B0606020202030204" pitchFamily="34" charset="0"/>
              </a:rPr>
              <a:t>ressort-masse</a:t>
            </a:r>
          </a:p>
          <a:p>
            <a:pPr algn="ctr"/>
            <a:endParaRPr lang="fr-FR" dirty="0">
              <a:latin typeface="Arial Narrow" panose="020B0606020202030204" pitchFamily="34" charset="0"/>
            </a:endParaRPr>
          </a:p>
          <a:p>
            <a:pPr algn="ctr"/>
            <a:r>
              <a:rPr lang="fr-FR" dirty="0" smtClean="0">
                <a:latin typeface="Arial Narrow" panose="020B0606020202030204" pitchFamily="34" charset="0"/>
              </a:rPr>
              <a:t>Les </a:t>
            </a:r>
            <a:r>
              <a:rPr lang="fr-FR" dirty="0">
                <a:latin typeface="Arial Narrow" panose="020B0606020202030204" pitchFamily="34" charset="0"/>
              </a:rPr>
              <a:t>deux moitiés du soufflet sont reliées à l'anneau central, qui contient toute la masse ainsi que celle du déflecteur</a:t>
            </a:r>
          </a:p>
        </p:txBody>
      </p:sp>
      <p:pic>
        <p:nvPicPr>
          <p:cNvPr id="27" name="Image 26"/>
          <p:cNvPicPr>
            <a:picLocks noChangeAspect="1"/>
          </p:cNvPicPr>
          <p:nvPr/>
        </p:nvPicPr>
        <p:blipFill>
          <a:blip r:embed="rId5"/>
          <a:stretch>
            <a:fillRect/>
          </a:stretch>
        </p:blipFill>
        <p:spPr>
          <a:xfrm rot="20580644">
            <a:off x="5072198" y="4581261"/>
            <a:ext cx="2047604" cy="378632"/>
          </a:xfrm>
          <a:prstGeom prst="rect">
            <a:avLst/>
          </a:prstGeom>
        </p:spPr>
      </p:pic>
      <mc:AlternateContent xmlns:mc="http://schemas.openxmlformats.org/markup-compatibility/2006" xmlns:a14="http://schemas.microsoft.com/office/drawing/2010/main">
        <mc:Choice Requires="a14">
          <p:sp>
            <p:nvSpPr>
              <p:cNvPr id="29" name="ZoneTexte 28"/>
              <p:cNvSpPr txBox="1"/>
              <p:nvPr/>
            </p:nvSpPr>
            <p:spPr>
              <a:xfrm>
                <a:off x="4295800" y="5316922"/>
                <a:ext cx="3468684" cy="9916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100" i="1" smtClean="0">
                              <a:latin typeface="Cambria Math" panose="02040503050406030204" pitchFamily="18" charset="0"/>
                            </a:rPr>
                          </m:ctrlPr>
                        </m:dPr>
                        <m:e>
                          <m:m>
                            <m:mPr>
                              <m:mcs>
                                <m:mc>
                                  <m:mcPr>
                                    <m:count m:val="2"/>
                                    <m:mcJc m:val="center"/>
                                  </m:mcPr>
                                </m:mc>
                              </m:mcs>
                              <m:ctrlPr>
                                <a:rPr lang="fr-FR" sz="1100" i="1" smtClean="0">
                                  <a:solidFill>
                                    <a:schemeClr val="tx1"/>
                                  </a:solidFill>
                                  <a:latin typeface="Cambria Math" panose="02040503050406030204" pitchFamily="18" charset="0"/>
                                </a:rPr>
                              </m:ctrlPr>
                            </m:mPr>
                            <m:mr>
                              <m:e>
                                <m:m>
                                  <m:mPr>
                                    <m:mcs>
                                      <m:mc>
                                        <m:mcPr>
                                          <m:count m:val="3"/>
                                          <m:mcJc m:val="center"/>
                                        </m:mcPr>
                                      </m:mc>
                                    </m:mcs>
                                    <m:ctrlPr>
                                      <a:rPr lang="fr-FR" sz="1100" i="1">
                                        <a:solidFill>
                                          <a:schemeClr val="tx1"/>
                                        </a:solidFill>
                                        <a:latin typeface="Cambria Math" panose="02040503050406030204" pitchFamily="18" charset="0"/>
                                      </a:rPr>
                                    </m:ctrlPr>
                                  </m:mPr>
                                  <m:mr>
                                    <m:e>
                                      <m:r>
                                        <m:rPr>
                                          <m:brk m:alnAt="7"/>
                                        </m:rPr>
                                        <a:rPr lang="fr-FR" sz="1100" b="0" i="1" smtClean="0">
                                          <a:solidFill>
                                            <a:schemeClr val="tx1"/>
                                          </a:solidFill>
                                          <a:latin typeface="Cambria Math" panose="02040503050406030204" pitchFamily="18" charset="0"/>
                                        </a:rPr>
                                        <m:t>4</m:t>
                                      </m:r>
                                      <m:r>
                                        <a:rPr lang="fr-FR" sz="1100" b="0" i="1" smtClean="0">
                                          <a:solidFill>
                                            <a:schemeClr val="tx1"/>
                                          </a:solidFill>
                                          <a:latin typeface="Cambria Math" panose="02040503050406030204" pitchFamily="18" charset="0"/>
                                        </a:rPr>
                                        <m:t>5 </m:t>
                                      </m:r>
                                    </m:e>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998 </m:t>
                                      </m:r>
                                    </m:e>
                                    <m:e>
                                      <m:r>
                                        <a:rPr lang="fr-FR" sz="1100" b="0" i="1" smtClean="0">
                                          <a:solidFill>
                                            <a:schemeClr val="tx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e>
                                      <m:r>
                                        <a:rPr lang="fr-FR" sz="1100" i="1">
                                          <a:solidFill>
                                            <a:schemeClr val="tx1"/>
                                          </a:solidFill>
                                          <a:latin typeface="Cambria Math" panose="02040503050406030204" pitchFamily="18" charset="0"/>
                                        </a:rPr>
                                        <m:t>998 </m:t>
                                      </m:r>
                                    </m:e>
                                  </m:mr>
                                </m:m>
                              </m:e>
                              <m:e>
                                <m:m>
                                  <m:mPr>
                                    <m:mcs>
                                      <m:mc>
                                        <m:mcPr>
                                          <m:count m:val="3"/>
                                          <m:mcJc m:val="center"/>
                                        </m:mcPr>
                                      </m:mc>
                                    </m:mcs>
                                    <m:ctrlPr>
                                      <a:rPr lang="fr-FR" sz="1100" i="1" smtClean="0">
                                        <a:solidFill>
                                          <a:schemeClr val="tx1"/>
                                        </a:solidFill>
                                        <a:latin typeface="Cambria Math" panose="02040503050406030204" pitchFamily="18" charset="0"/>
                                      </a:rPr>
                                    </m:ctrlPr>
                                  </m:mPr>
                                  <m:mr>
                                    <m:e>
                                      <m:r>
                                        <m:rPr>
                                          <m:brk m:alnAt="7"/>
                                        </m:rP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mr>
                                  <m:mr>
                                    <m:e>
                                      <m:r>
                                        <a:rPr lang="fr-FR" sz="1100" b="0" i="1" smtClean="0">
                                          <a:solidFill>
                                            <a:schemeClr val="bg1"/>
                                          </a:solidFill>
                                          <a:latin typeface="Cambria Math" panose="02040503050406030204" pitchFamily="18" charset="0"/>
                                        </a:rPr>
                                        <m:t>0000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0000</m:t>
                                      </m:r>
                                    </m:e>
                                    <m:e>
                                      <m:r>
                                        <a:rPr lang="fr-FR" sz="1100" b="0" i="1" smtClean="0">
                                          <a:solidFill>
                                            <a:schemeClr val="bg1"/>
                                          </a:solidFill>
                                          <a:latin typeface="Cambria Math" panose="02040503050406030204" pitchFamily="18" charset="0"/>
                                        </a:rPr>
                                        <m:t>00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000</m:t>
                                      </m:r>
                                    </m:e>
                                    <m:e>
                                      <m:r>
                                        <a:rPr lang="fr-FR" sz="1100" b="0" i="1" smtClean="0">
                                          <a:solidFill>
                                            <a:schemeClr val="bg1"/>
                                          </a:solidFill>
                                          <a:latin typeface="Cambria Math" panose="02040503050406030204" pitchFamily="18" charset="0"/>
                                        </a:rPr>
                                        <m:t>000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000</m:t>
                                      </m:r>
                                    </m:e>
                                  </m:mr>
                                </m:m>
                              </m:e>
                            </m:mr>
                            <m:mr>
                              <m:e>
                                <m:m>
                                  <m:mPr>
                                    <m:mcs>
                                      <m:mc>
                                        <m:mcPr>
                                          <m:count m:val="3"/>
                                          <m:mcJc m:val="center"/>
                                        </m:mcPr>
                                      </m:mc>
                                    </m:mcs>
                                    <m:ctrlPr>
                                      <a:rPr lang="fr-FR" sz="1100" i="1">
                                        <a:solidFill>
                                          <a:schemeClr val="tx1"/>
                                        </a:solidFill>
                                        <a:latin typeface="Cambria Math" panose="02040503050406030204" pitchFamily="18" charset="0"/>
                                      </a:rPr>
                                    </m:ctrlPr>
                                  </m:mPr>
                                  <m:mr>
                                    <m:e>
                                      <m:r>
                                        <m:rPr>
                                          <m:brk m:alnAt="7"/>
                                        </m:rP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e>
                                      <m:r>
                                        <a:rPr lang="fr-FR" sz="1100" b="0" i="1" smtClean="0">
                                          <a:solidFill>
                                            <a:schemeClr val="bg1"/>
                                          </a:solidFill>
                                          <a:latin typeface="Cambria Math" panose="02040503050406030204" pitchFamily="18" charset="0"/>
                                        </a:rPr>
                                        <m:t>0</m:t>
                                      </m:r>
                                      <m:r>
                                        <a:rPr lang="fr-FR" sz="1100" b="0" i="1" smtClean="0">
                                          <a:solidFill>
                                            <a:schemeClr val="tx1"/>
                                          </a:solidFill>
                                          <a:latin typeface="Cambria Math" panose="02040503050406030204" pitchFamily="18" charset="0"/>
                                        </a:rPr>
                                        <m:t>0</m:t>
                                      </m:r>
                                      <m:r>
                                        <a:rPr lang="fr-FR" sz="1100" b="0" i="1" smtClean="0">
                                          <a:solidFill>
                                            <a:schemeClr val="bg1"/>
                                          </a:solidFill>
                                          <a:latin typeface="Cambria Math" panose="02040503050406030204" pitchFamily="18" charset="0"/>
                                        </a:rPr>
                                        <m:t>0</m:t>
                                      </m:r>
                                    </m:e>
                                  </m:mr>
                                </m:m>
                              </m:e>
                              <m:e>
                                <m:m>
                                  <m:mPr>
                                    <m:mcs>
                                      <m:mc>
                                        <m:mcPr>
                                          <m:count m:val="3"/>
                                          <m:mcJc m:val="center"/>
                                        </m:mcPr>
                                      </m:mc>
                                    </m:mcs>
                                    <m:ctrlPr>
                                      <a:rPr lang="fr-FR" sz="1100" i="1">
                                        <a:solidFill>
                                          <a:schemeClr val="tx1"/>
                                        </a:solidFill>
                                        <a:latin typeface="Cambria Math" panose="02040503050406030204" pitchFamily="18" charset="0"/>
                                      </a:rPr>
                                    </m:ctrlPr>
                                  </m:mPr>
                                  <m:mr>
                                    <m:e>
                                      <m:r>
                                        <m:rPr>
                                          <m:brk m:alnAt="7"/>
                                        </m:rPr>
                                        <a:rPr lang="fr-FR" sz="1100" b="0" i="1" smtClean="0">
                                          <a:solidFill>
                                            <a:schemeClr val="tx1"/>
                                          </a:solidFill>
                                          <a:latin typeface="Cambria Math" panose="02040503050406030204" pitchFamily="18" charset="0"/>
                                        </a:rPr>
                                        <m:t>2</m:t>
                                      </m:r>
                                      <m:r>
                                        <a:rPr lang="fr-FR" sz="1100" b="0" i="1" smtClean="0">
                                          <a:solidFill>
                                            <a:schemeClr val="tx1"/>
                                          </a:solidFill>
                                          <a:latin typeface="Cambria Math" panose="02040503050406030204" pitchFamily="18" charset="0"/>
                                        </a:rPr>
                                        <m:t>,84</m:t>
                                      </m:r>
                                      <m:sSup>
                                        <m:sSupPr>
                                          <m:ctrlPr>
                                            <a:rPr lang="fr-FR" sz="1100" b="0" i="1" smtClean="0">
                                              <a:solidFill>
                                                <a:schemeClr val="tx1"/>
                                              </a:solidFill>
                                              <a:latin typeface="Cambria Math" panose="02040503050406030204" pitchFamily="18" charset="0"/>
                                            </a:rPr>
                                          </m:ctrlPr>
                                        </m:sSupPr>
                                        <m:e>
                                          <m:r>
                                            <a:rPr lang="fr-FR" sz="1100" b="0" i="1" smtClean="0">
                                              <a:solidFill>
                                                <a:schemeClr val="tx1"/>
                                              </a:solidFill>
                                              <a:latin typeface="Cambria Math" panose="02040503050406030204" pitchFamily="18" charset="0"/>
                                            </a:rPr>
                                            <m:t>.10</m:t>
                                          </m:r>
                                        </m:e>
                                        <m:sup>
                                          <m:r>
                                            <a:rPr lang="fr-FR" sz="1100" b="0" i="1" smtClean="0">
                                              <a:solidFill>
                                                <a:schemeClr val="tx1"/>
                                              </a:solidFill>
                                              <a:latin typeface="Cambria Math" panose="02040503050406030204" pitchFamily="18" charset="0"/>
                                            </a:rPr>
                                            <m:t>10</m:t>
                                          </m:r>
                                        </m:sup>
                                      </m:sSup>
                                      <m:r>
                                        <m:rPr>
                                          <m:brk m:alnAt="7"/>
                                        </m:rPr>
                                        <a:rPr lang="fr-FR" sz="1100" b="0" i="1" smtClean="0">
                                          <a:solidFill>
                                            <a:schemeClr val="tx1"/>
                                          </a:solidFill>
                                          <a:latin typeface="Cambria Math" panose="02040503050406030204" pitchFamily="18" charset="0"/>
                                        </a:rPr>
                                        <m:t> </m:t>
                                      </m:r>
                                    </m:e>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e>
                                    <m:e>
                                      <m:r>
                                        <m:rPr>
                                          <m:brk m:alnAt="7"/>
                                        </m:rPr>
                                        <a:rPr lang="fr-FR" sz="1100" i="1">
                                          <a:solidFill>
                                            <a:schemeClr val="tx1"/>
                                          </a:solidFill>
                                          <a:latin typeface="Cambria Math" panose="02040503050406030204" pitchFamily="18" charset="0"/>
                                        </a:rPr>
                                        <m:t>2</m:t>
                                      </m:r>
                                      <m:r>
                                        <a:rPr lang="fr-FR" sz="1100" i="1">
                                          <a:solidFill>
                                            <a:schemeClr val="tx1"/>
                                          </a:solidFill>
                                          <a:latin typeface="Cambria Math" panose="02040503050406030204" pitchFamily="18" charset="0"/>
                                        </a:rPr>
                                        <m:t>,</m:t>
                                      </m:r>
                                      <m:r>
                                        <a:rPr lang="fr-FR" sz="1100" b="0" i="1" smtClean="0">
                                          <a:solidFill>
                                            <a:schemeClr val="tx1"/>
                                          </a:solidFill>
                                          <a:latin typeface="Cambria Math" panose="02040503050406030204" pitchFamily="18" charset="0"/>
                                        </a:rPr>
                                        <m:t>16</m:t>
                                      </m:r>
                                      <m:sSup>
                                        <m:sSupPr>
                                          <m:ctrlPr>
                                            <a:rPr lang="fr-FR" sz="1100" i="1">
                                              <a:solidFill>
                                                <a:schemeClr val="tx1"/>
                                              </a:solidFill>
                                              <a:latin typeface="Cambria Math" panose="02040503050406030204" pitchFamily="18" charset="0"/>
                                            </a:rPr>
                                          </m:ctrlPr>
                                        </m:sSupPr>
                                        <m:e>
                                          <m:r>
                                            <a:rPr lang="fr-FR" sz="1100" i="1">
                                              <a:solidFill>
                                                <a:schemeClr val="tx1"/>
                                              </a:solidFill>
                                              <a:latin typeface="Cambria Math" panose="02040503050406030204" pitchFamily="18" charset="0"/>
                                            </a:rPr>
                                            <m:t>.10</m:t>
                                          </m:r>
                                        </m:e>
                                        <m:sup>
                                          <m:r>
                                            <a:rPr lang="fr-FR" sz="1100" b="0" i="1" smtClean="0">
                                              <a:solidFill>
                                                <a:schemeClr val="tx1"/>
                                              </a:solidFill>
                                              <a:latin typeface="Cambria Math" panose="02040503050406030204" pitchFamily="18" charset="0"/>
                                            </a:rPr>
                                            <m:t>7</m:t>
                                          </m:r>
                                        </m:sup>
                                      </m:sSup>
                                      <m:r>
                                        <m:rPr>
                                          <m:brk m:alnAt="7"/>
                                        </m:rPr>
                                        <a:rPr lang="fr-FR" sz="1100" i="1">
                                          <a:solidFill>
                                            <a:schemeClr val="tx1"/>
                                          </a:solidFill>
                                          <a:latin typeface="Cambria Math" panose="02040503050406030204" pitchFamily="18" charset="0"/>
                                        </a:rPr>
                                        <m:t> </m:t>
                                      </m:r>
                                    </m:e>
                                    <m:e>
                                      <m:r>
                                        <a:rPr lang="fr-FR" sz="1100" b="0" i="1" smtClean="0">
                                          <a:solidFill>
                                            <a:schemeClr val="tx1"/>
                                          </a:solidFill>
                                          <a:latin typeface="Cambria Math" panose="02040503050406030204" pitchFamily="18" charset="0"/>
                                        </a:rPr>
                                        <m:t>0</m:t>
                                      </m:r>
                                    </m:e>
                                  </m:mr>
                                  <m:mr>
                                    <m:e>
                                      <m:r>
                                        <a:rPr lang="fr-FR" sz="1100" b="0" i="1" smtClean="0">
                                          <a:solidFill>
                                            <a:schemeClr val="tx1"/>
                                          </a:solidFill>
                                          <a:latin typeface="Cambria Math" panose="02040503050406030204" pitchFamily="18" charset="0"/>
                                        </a:rPr>
                                        <m:t>0</m:t>
                                      </m:r>
                                    </m:e>
                                    <m:e>
                                      <m:r>
                                        <a:rPr lang="fr-FR" sz="1100" b="0" i="1" smtClean="0">
                                          <a:solidFill>
                                            <a:schemeClr val="tx1"/>
                                          </a:solidFill>
                                          <a:latin typeface="Cambria Math" panose="02040503050406030204" pitchFamily="18" charset="0"/>
                                        </a:rPr>
                                        <m:t>0</m:t>
                                      </m:r>
                                    </m:e>
                                    <m:e>
                                      <m:r>
                                        <m:rPr>
                                          <m:brk m:alnAt="7"/>
                                        </m:rPr>
                                        <a:rPr lang="fr-FR" sz="1100" i="1">
                                          <a:solidFill>
                                            <a:schemeClr val="tx1"/>
                                          </a:solidFill>
                                          <a:latin typeface="Cambria Math" panose="02040503050406030204" pitchFamily="18" charset="0"/>
                                        </a:rPr>
                                        <m:t>2</m:t>
                                      </m:r>
                                      <m:r>
                                        <a:rPr lang="fr-FR" sz="1100" i="1">
                                          <a:solidFill>
                                            <a:schemeClr val="tx1"/>
                                          </a:solidFill>
                                          <a:latin typeface="Cambria Math" panose="02040503050406030204" pitchFamily="18" charset="0"/>
                                        </a:rPr>
                                        <m:t>,16</m:t>
                                      </m:r>
                                      <m:sSup>
                                        <m:sSupPr>
                                          <m:ctrlPr>
                                            <a:rPr lang="fr-FR" sz="1100" i="1">
                                              <a:solidFill>
                                                <a:schemeClr val="tx1"/>
                                              </a:solidFill>
                                              <a:latin typeface="Cambria Math" panose="02040503050406030204" pitchFamily="18" charset="0"/>
                                            </a:rPr>
                                          </m:ctrlPr>
                                        </m:sSupPr>
                                        <m:e>
                                          <m:r>
                                            <a:rPr lang="fr-FR" sz="1100" i="1">
                                              <a:solidFill>
                                                <a:schemeClr val="tx1"/>
                                              </a:solidFill>
                                              <a:latin typeface="Cambria Math" panose="02040503050406030204" pitchFamily="18" charset="0"/>
                                            </a:rPr>
                                            <m:t>.10</m:t>
                                          </m:r>
                                        </m:e>
                                        <m:sup>
                                          <m:r>
                                            <a:rPr lang="fr-FR" sz="1100" i="1">
                                              <a:solidFill>
                                                <a:schemeClr val="tx1"/>
                                              </a:solidFill>
                                              <a:latin typeface="Cambria Math" panose="02040503050406030204" pitchFamily="18" charset="0"/>
                                            </a:rPr>
                                            <m:t>7</m:t>
                                          </m:r>
                                        </m:sup>
                                      </m:sSup>
                                      <m:r>
                                        <m:rPr>
                                          <m:brk m:alnAt="7"/>
                                        </m:rPr>
                                        <a:rPr lang="fr-FR" sz="1100" i="1">
                                          <a:solidFill>
                                            <a:schemeClr val="tx1"/>
                                          </a:solidFill>
                                          <a:latin typeface="Cambria Math" panose="02040503050406030204" pitchFamily="18" charset="0"/>
                                        </a:rPr>
                                        <m:t> </m:t>
                                      </m:r>
                                    </m:e>
                                  </m:mr>
                                </m:m>
                              </m:e>
                            </m:mr>
                          </m:m>
                        </m:e>
                      </m:d>
                    </m:oMath>
                  </m:oMathPara>
                </a14:m>
                <a:endParaRPr lang="fr-FR" sz="1100" dirty="0"/>
              </a:p>
            </p:txBody>
          </p:sp>
        </mc:Choice>
        <mc:Fallback xmlns="">
          <p:sp>
            <p:nvSpPr>
              <p:cNvPr id="29" name="ZoneTexte 28"/>
              <p:cNvSpPr txBox="1">
                <a:spLocks noRot="1" noChangeAspect="1" noMove="1" noResize="1" noEditPoints="1" noAdjustHandles="1" noChangeArrowheads="1" noChangeShapeType="1" noTextEdit="1"/>
              </p:cNvSpPr>
              <p:nvPr/>
            </p:nvSpPr>
            <p:spPr>
              <a:xfrm>
                <a:off x="4295800" y="5316922"/>
                <a:ext cx="3468684" cy="991618"/>
              </a:xfrm>
              <a:prstGeom prst="rect">
                <a:avLst/>
              </a:prstGeom>
              <a:blipFill>
                <a:blip r:embed="rId7"/>
                <a:stretch>
                  <a:fillRect/>
                </a:stretch>
              </a:blipFill>
            </p:spPr>
            <p:txBody>
              <a:bodyPr/>
              <a:lstStyle/>
              <a:p>
                <a:r>
                  <a:rPr lang="fr-FR">
                    <a:noFill/>
                  </a:rPr>
                  <a:t> </a:t>
                </a:r>
              </a:p>
            </p:txBody>
          </p:sp>
        </mc:Fallback>
      </mc:AlternateContent>
      <p:sp>
        <p:nvSpPr>
          <p:cNvPr id="33" name="ZoneTexte 32"/>
          <p:cNvSpPr txBox="1"/>
          <p:nvPr/>
        </p:nvSpPr>
        <p:spPr>
          <a:xfrm>
            <a:off x="7765290" y="3991448"/>
            <a:ext cx="4176037" cy="2092881"/>
          </a:xfrm>
          <a:prstGeom prst="rect">
            <a:avLst/>
          </a:prstGeom>
          <a:noFill/>
        </p:spPr>
        <p:txBody>
          <a:bodyPr wrap="square" rtlCol="0">
            <a:spAutoFit/>
          </a:bodyPr>
          <a:lstStyle/>
          <a:p>
            <a:pPr algn="ctr"/>
            <a:r>
              <a:rPr lang="fr-FR" sz="2600" dirty="0">
                <a:latin typeface="Arial Narrow" panose="020B0606020202030204" pitchFamily="34" charset="0"/>
                <a:cs typeface="Arial" panose="020B0604020202020204" pitchFamily="34" charset="0"/>
              </a:rPr>
              <a:t>Modèle construit étape par étape en remplaçant les surfaces par une structure filaire afin de le comparer au modèle </a:t>
            </a:r>
            <a:r>
              <a:rPr lang="fr-FR" sz="2600" dirty="0" smtClean="0">
                <a:latin typeface="Arial Narrow" panose="020B0606020202030204" pitchFamily="34" charset="0"/>
                <a:cs typeface="Arial" panose="020B0604020202020204" pitchFamily="34" charset="0"/>
              </a:rPr>
              <a:t>coque </a:t>
            </a:r>
            <a:r>
              <a:rPr lang="fr-FR" sz="2600" dirty="0">
                <a:latin typeface="Arial Narrow" panose="020B0606020202030204" pitchFamily="34" charset="0"/>
                <a:cs typeface="Arial" panose="020B0604020202020204" pitchFamily="34" charset="0"/>
              </a:rPr>
              <a:t>et d'en vérifier la qualité numérique</a:t>
            </a:r>
          </a:p>
        </p:txBody>
      </p:sp>
      <p:pic>
        <p:nvPicPr>
          <p:cNvPr id="13" name="Image 12"/>
          <p:cNvPicPr>
            <a:picLocks noChangeAspect="1"/>
          </p:cNvPicPr>
          <p:nvPr/>
        </p:nvPicPr>
        <p:blipFill>
          <a:blip r:embed="rId8"/>
          <a:stretch>
            <a:fillRect/>
          </a:stretch>
        </p:blipFill>
        <p:spPr>
          <a:xfrm>
            <a:off x="919678" y="1566000"/>
            <a:ext cx="9918032" cy="4229533"/>
          </a:xfrm>
          <a:prstGeom prst="rect">
            <a:avLst/>
          </a:prstGeom>
        </p:spPr>
      </p:pic>
    </p:spTree>
    <p:extLst>
      <p:ext uri="{BB962C8B-B14F-4D97-AF65-F5344CB8AC3E}">
        <p14:creationId xmlns:p14="http://schemas.microsoft.com/office/powerpoint/2010/main" val="331541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Modèle hybride complet</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23</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pic>
        <p:nvPicPr>
          <p:cNvPr id="7" name="Espace réservé du contenu 6"/>
          <p:cNvPicPr>
            <a:picLocks noGrp="1" noChangeAspect="1"/>
          </p:cNvPicPr>
          <p:nvPr>
            <p:ph idx="1"/>
          </p:nvPr>
        </p:nvPicPr>
        <p:blipFill>
          <a:blip r:embed="rId2"/>
          <a:stretch>
            <a:fillRect/>
          </a:stretch>
        </p:blipFill>
        <p:spPr>
          <a:xfrm>
            <a:off x="335361" y="2511002"/>
            <a:ext cx="11632924" cy="3798318"/>
          </a:xfrm>
          <a:prstGeom prst="rect">
            <a:avLst/>
          </a:prstGeom>
        </p:spPr>
      </p:pic>
      <p:sp>
        <p:nvSpPr>
          <p:cNvPr id="8" name="ZoneTexte 7"/>
          <p:cNvSpPr txBox="1"/>
          <p:nvPr/>
        </p:nvSpPr>
        <p:spPr>
          <a:xfrm>
            <a:off x="263352" y="908720"/>
            <a:ext cx="8568952" cy="2215991"/>
          </a:xfrm>
          <a:prstGeom prst="rect">
            <a:avLst/>
          </a:prstGeom>
          <a:noFill/>
        </p:spPr>
        <p:txBody>
          <a:bodyPr wrap="square" rtlCol="0">
            <a:spAutoFit/>
          </a:bodyPr>
          <a:lstStyle/>
          <a:p>
            <a:r>
              <a:rPr lang="fr-FR" b="1" cap="small" dirty="0">
                <a:latin typeface="Arial Narrow" panose="020B0606020202030204" pitchFamily="34" charset="0"/>
              </a:rPr>
              <a:t>Plus d'un millier de fréquences naturelles sur une ligne de 500 mètres </a:t>
            </a:r>
            <a:r>
              <a:rPr lang="en-US" b="1" cap="small" dirty="0" smtClean="0">
                <a:latin typeface="Arial Narrow" panose="020B0606020202030204" pitchFamily="34" charset="0"/>
              </a:rPr>
              <a:t>:</a:t>
            </a:r>
          </a:p>
          <a:p>
            <a:endParaRPr lang="en-US" dirty="0">
              <a:latin typeface="Arial Narrow" panose="020B0606020202030204" pitchFamily="34" charset="0"/>
            </a:endParaRPr>
          </a:p>
          <a:p>
            <a:pPr marL="285750" indent="-285750">
              <a:buFont typeface="Arial" panose="020B0604020202020204" pitchFamily="34" charset="0"/>
              <a:buChar char="•"/>
            </a:pPr>
            <a:r>
              <a:rPr lang="en-US" b="1" u="sng" dirty="0" smtClean="0">
                <a:latin typeface="Arial Narrow" panose="020B0606020202030204" pitchFamily="34" charset="0"/>
              </a:rPr>
              <a:t>1</a:t>
            </a:r>
            <a:r>
              <a:rPr lang="en-US" b="1" u="sng" baseline="30000" dirty="0" smtClean="0">
                <a:latin typeface="Arial Narrow" panose="020B0606020202030204" pitchFamily="34" charset="0"/>
              </a:rPr>
              <a:t>er</a:t>
            </a:r>
            <a:r>
              <a:rPr lang="en-US" b="1" u="sng" dirty="0" smtClean="0">
                <a:latin typeface="Arial Narrow" panose="020B0606020202030204" pitchFamily="34" charset="0"/>
              </a:rPr>
              <a:t> mode </a:t>
            </a:r>
            <a:r>
              <a:rPr lang="en-US" dirty="0" smtClean="0">
                <a:latin typeface="Arial Narrow" panose="020B0606020202030204" pitchFamily="34" charset="0"/>
              </a:rPr>
              <a:t>: 	</a:t>
            </a:r>
            <a:r>
              <a:rPr lang="fr-FR" dirty="0" smtClean="0">
                <a:latin typeface="Arial Narrow" panose="020B0606020202030204" pitchFamily="34" charset="0"/>
              </a:rPr>
              <a:t>4 </a:t>
            </a:r>
            <a:r>
              <a:rPr lang="fr-FR" dirty="0">
                <a:latin typeface="Arial Narrow" panose="020B0606020202030204" pitchFamily="34" charset="0"/>
              </a:rPr>
              <a:t>Hz en raison </a:t>
            </a:r>
            <a:r>
              <a:rPr lang="fr-FR" dirty="0" smtClean="0">
                <a:latin typeface="Arial Narrow" panose="020B0606020202030204" pitchFamily="34" charset="0"/>
              </a:rPr>
              <a:t>des glissières entre </a:t>
            </a:r>
            <a:r>
              <a:rPr lang="fr-FR" dirty="0">
                <a:latin typeface="Arial Narrow" panose="020B0606020202030204" pitchFamily="34" charset="0"/>
              </a:rPr>
              <a:t>les chambres et les supports</a:t>
            </a:r>
            <a:endParaRPr lang="en-US" dirty="0" smtClean="0">
              <a:latin typeface="Arial Narrow" panose="020B0606020202030204" pitchFamily="34" charset="0"/>
            </a:endParaRPr>
          </a:p>
          <a:p>
            <a:pPr marL="285750" indent="-285750">
              <a:buFont typeface="Arial" panose="020B0604020202020204" pitchFamily="34" charset="0"/>
              <a:buChar char="•"/>
            </a:pPr>
            <a:endParaRPr lang="en-US" sz="1000" dirty="0" smtClean="0">
              <a:latin typeface="Arial Narrow" panose="020B0606020202030204" pitchFamily="34" charset="0"/>
            </a:endParaRPr>
          </a:p>
          <a:p>
            <a:pPr marL="285750" indent="-285750">
              <a:buFont typeface="Arial" panose="020B0604020202020204" pitchFamily="34" charset="0"/>
              <a:buChar char="•"/>
            </a:pPr>
            <a:r>
              <a:rPr lang="en-US" b="1" u="sng" dirty="0" smtClean="0">
                <a:latin typeface="Arial Narrow" panose="020B0606020202030204" pitchFamily="34" charset="0"/>
              </a:rPr>
              <a:t>2</a:t>
            </a:r>
            <a:r>
              <a:rPr lang="en-US" b="1" u="sng" baseline="30000" dirty="0" smtClean="0">
                <a:latin typeface="Arial Narrow" panose="020B0606020202030204" pitchFamily="34" charset="0"/>
              </a:rPr>
              <a:t>nd</a:t>
            </a:r>
            <a:r>
              <a:rPr lang="en-US" b="1" u="sng" dirty="0" smtClean="0">
                <a:latin typeface="Arial Narrow" panose="020B0606020202030204" pitchFamily="34" charset="0"/>
              </a:rPr>
              <a:t> mode </a:t>
            </a:r>
            <a:r>
              <a:rPr lang="en-US" dirty="0" smtClean="0">
                <a:latin typeface="Arial Narrow" panose="020B0606020202030204" pitchFamily="34" charset="0"/>
              </a:rPr>
              <a:t>: 	</a:t>
            </a:r>
            <a:r>
              <a:rPr lang="fr-FR" dirty="0" smtClean="0">
                <a:latin typeface="Arial Narrow" panose="020B0606020202030204" pitchFamily="34" charset="0"/>
              </a:rPr>
              <a:t>10 </a:t>
            </a:r>
            <a:r>
              <a:rPr lang="fr-FR" dirty="0">
                <a:latin typeface="Arial Narrow" panose="020B0606020202030204" pitchFamily="34" charset="0"/>
              </a:rPr>
              <a:t>Hz, </a:t>
            </a:r>
            <a:r>
              <a:rPr lang="fr-FR" dirty="0" smtClean="0">
                <a:latin typeface="Arial Narrow" panose="020B0606020202030204" pitchFamily="34" charset="0"/>
              </a:rPr>
              <a:t>première </a:t>
            </a:r>
            <a:r>
              <a:rPr lang="fr-FR" dirty="0">
                <a:latin typeface="Arial Narrow" panose="020B0606020202030204" pitchFamily="34" charset="0"/>
              </a:rPr>
              <a:t>fréquence propre du soufflet</a:t>
            </a:r>
            <a:endParaRPr lang="en-US" dirty="0" smtClean="0">
              <a:latin typeface="Arial Narrow" panose="020B0606020202030204" pitchFamily="34" charset="0"/>
            </a:endParaRPr>
          </a:p>
          <a:p>
            <a:pPr marL="285750" indent="-285750">
              <a:buFont typeface="Arial" panose="020B0604020202020204" pitchFamily="34" charset="0"/>
              <a:buChar char="•"/>
            </a:pPr>
            <a:endParaRPr lang="en-US" sz="1000" dirty="0" smtClean="0">
              <a:latin typeface="Arial Narrow" panose="020B0606020202030204" pitchFamily="34" charset="0"/>
            </a:endParaRPr>
          </a:p>
          <a:p>
            <a:pPr marL="285750" indent="-285750">
              <a:buFont typeface="Arial" panose="020B0604020202020204" pitchFamily="34" charset="0"/>
              <a:buChar char="•"/>
            </a:pPr>
            <a:r>
              <a:rPr lang="en-US" b="1" u="sng" dirty="0" smtClean="0">
                <a:latin typeface="Arial Narrow" panose="020B0606020202030204" pitchFamily="34" charset="0"/>
              </a:rPr>
              <a:t>3</a:t>
            </a:r>
            <a:r>
              <a:rPr lang="en-US" b="1" u="sng" baseline="30000" dirty="0" smtClean="0">
                <a:latin typeface="Arial Narrow" panose="020B0606020202030204" pitchFamily="34" charset="0"/>
              </a:rPr>
              <a:t>ème</a:t>
            </a:r>
            <a:r>
              <a:rPr lang="en-US" b="1" u="sng" dirty="0" smtClean="0">
                <a:latin typeface="Arial Narrow" panose="020B0606020202030204" pitchFamily="34" charset="0"/>
              </a:rPr>
              <a:t> mode </a:t>
            </a:r>
            <a:r>
              <a:rPr lang="fr-FR" dirty="0" smtClean="0">
                <a:latin typeface="Arial Narrow" panose="020B0606020202030204" pitchFamily="34" charset="0"/>
              </a:rPr>
              <a:t>: 	</a:t>
            </a:r>
            <a:r>
              <a:rPr lang="fr-FR" dirty="0">
                <a:latin typeface="Arial Narrow" panose="020B0606020202030204" pitchFamily="34" charset="0"/>
              </a:rPr>
              <a:t>17 Hz </a:t>
            </a:r>
            <a:r>
              <a:rPr lang="fr-FR" dirty="0" smtClean="0">
                <a:latin typeface="Arial Narrow" panose="020B0606020202030204" pitchFamily="34" charset="0"/>
              </a:rPr>
              <a:t>fréquence </a:t>
            </a:r>
            <a:r>
              <a:rPr lang="fr-FR" dirty="0">
                <a:latin typeface="Arial Narrow" panose="020B0606020202030204" pitchFamily="34" charset="0"/>
              </a:rPr>
              <a:t>propre des appuis</a:t>
            </a:r>
            <a:endParaRPr lang="fr-FR" sz="1000" dirty="0" smtClean="0">
              <a:latin typeface="Arial Narrow" panose="020B0606020202030204" pitchFamily="34" charset="0"/>
            </a:endParaRPr>
          </a:p>
          <a:p>
            <a:pPr marL="285750" indent="-285750">
              <a:buFont typeface="Arial" panose="020B0604020202020204" pitchFamily="34" charset="0"/>
              <a:buChar char="•"/>
            </a:pPr>
            <a:endParaRPr lang="fr-FR" sz="1000" dirty="0" smtClean="0">
              <a:latin typeface="Arial Narrow" panose="020B0606020202030204" pitchFamily="34" charset="0"/>
            </a:endParaRPr>
          </a:p>
          <a:p>
            <a:pPr marL="285750" indent="-285750">
              <a:buFont typeface="Arial" panose="020B0604020202020204" pitchFamily="34" charset="0"/>
              <a:buChar char="•"/>
            </a:pPr>
            <a:r>
              <a:rPr lang="en-US" b="1" u="sng" dirty="0" smtClean="0">
                <a:latin typeface="Arial Narrow" panose="020B0606020202030204" pitchFamily="34" charset="0"/>
              </a:rPr>
              <a:t>4</a:t>
            </a:r>
            <a:r>
              <a:rPr lang="en-US" b="1" u="sng" baseline="30000" dirty="0" smtClean="0">
                <a:latin typeface="Arial Narrow" panose="020B0606020202030204" pitchFamily="34" charset="0"/>
              </a:rPr>
              <a:t>ème</a:t>
            </a:r>
            <a:r>
              <a:rPr lang="fr-FR" b="1" u="sng" dirty="0" smtClean="0">
                <a:latin typeface="Arial Narrow" panose="020B0606020202030204" pitchFamily="34" charset="0"/>
              </a:rPr>
              <a:t> mode </a:t>
            </a:r>
            <a:r>
              <a:rPr lang="fr-FR" dirty="0" smtClean="0">
                <a:latin typeface="Arial Narrow" panose="020B0606020202030204" pitchFamily="34" charset="0"/>
              </a:rPr>
              <a:t>: 	</a:t>
            </a:r>
            <a:r>
              <a:rPr lang="fr-FR" dirty="0">
                <a:latin typeface="Arial Narrow" panose="020B0606020202030204" pitchFamily="34" charset="0"/>
              </a:rPr>
              <a:t> 20 Hz</a:t>
            </a:r>
            <a:r>
              <a:rPr lang="fr-FR" dirty="0" smtClean="0">
                <a:latin typeface="Arial Narrow" panose="020B0606020202030204" pitchFamily="34" charset="0"/>
              </a:rPr>
              <a:t>, correspondant </a:t>
            </a:r>
            <a:r>
              <a:rPr lang="fr-FR" dirty="0">
                <a:latin typeface="Arial Narrow" panose="020B0606020202030204" pitchFamily="34" charset="0"/>
              </a:rPr>
              <a:t>à la première fréquence propre des chambres</a:t>
            </a:r>
            <a:endParaRPr lang="en-US" dirty="0" smtClean="0">
              <a:latin typeface="Arial Narrow" panose="020B0606020202030204" pitchFamily="34" charset="0"/>
            </a:endParaRPr>
          </a:p>
        </p:txBody>
      </p:sp>
      <p:pic>
        <p:nvPicPr>
          <p:cNvPr id="10" name="Image 9"/>
          <p:cNvPicPr>
            <a:picLocks noChangeAspect="1"/>
          </p:cNvPicPr>
          <p:nvPr/>
        </p:nvPicPr>
        <p:blipFill>
          <a:blip r:embed="rId3"/>
          <a:stretch>
            <a:fillRect/>
          </a:stretch>
        </p:blipFill>
        <p:spPr>
          <a:xfrm>
            <a:off x="277658" y="3144100"/>
            <a:ext cx="11268903" cy="3237228"/>
          </a:xfrm>
          <a:prstGeom prst="rect">
            <a:avLst/>
          </a:prstGeom>
        </p:spPr>
      </p:pic>
      <p:pic>
        <p:nvPicPr>
          <p:cNvPr id="11" name="Image 10"/>
          <p:cNvPicPr>
            <a:picLocks noChangeAspect="1"/>
          </p:cNvPicPr>
          <p:nvPr/>
        </p:nvPicPr>
        <p:blipFill>
          <a:blip r:embed="rId4"/>
          <a:stretch>
            <a:fillRect/>
          </a:stretch>
        </p:blipFill>
        <p:spPr>
          <a:xfrm>
            <a:off x="280148" y="2564904"/>
            <a:ext cx="11266413" cy="4014950"/>
          </a:xfrm>
          <a:prstGeom prst="rect">
            <a:avLst/>
          </a:prstGeom>
        </p:spPr>
      </p:pic>
      <p:pic>
        <p:nvPicPr>
          <p:cNvPr id="12" name="Image 11"/>
          <p:cNvPicPr>
            <a:picLocks noChangeAspect="1"/>
          </p:cNvPicPr>
          <p:nvPr/>
        </p:nvPicPr>
        <p:blipFill>
          <a:blip r:embed="rId5"/>
          <a:stretch>
            <a:fillRect/>
          </a:stretch>
        </p:blipFill>
        <p:spPr>
          <a:xfrm>
            <a:off x="277658" y="2564904"/>
            <a:ext cx="11300403" cy="4027063"/>
          </a:xfrm>
          <a:prstGeom prst="rect">
            <a:avLst/>
          </a:prstGeom>
        </p:spPr>
      </p:pic>
      <p:pic>
        <p:nvPicPr>
          <p:cNvPr id="17" name="Image 16"/>
          <p:cNvPicPr>
            <a:picLocks noChangeAspect="1"/>
          </p:cNvPicPr>
          <p:nvPr/>
        </p:nvPicPr>
        <p:blipFill>
          <a:blip r:embed="rId6"/>
          <a:stretch>
            <a:fillRect/>
          </a:stretch>
        </p:blipFill>
        <p:spPr>
          <a:xfrm>
            <a:off x="263352" y="3126329"/>
            <a:ext cx="11314709" cy="2802057"/>
          </a:xfrm>
          <a:prstGeom prst="rect">
            <a:avLst/>
          </a:prstGeom>
        </p:spPr>
      </p:pic>
      <p:pic>
        <p:nvPicPr>
          <p:cNvPr id="18" name="Image 17"/>
          <p:cNvPicPr>
            <a:picLocks noChangeAspect="1"/>
          </p:cNvPicPr>
          <p:nvPr/>
        </p:nvPicPr>
        <p:blipFill>
          <a:blip r:embed="rId7"/>
          <a:stretch>
            <a:fillRect/>
          </a:stretch>
        </p:blipFill>
        <p:spPr>
          <a:xfrm>
            <a:off x="220972" y="3100352"/>
            <a:ext cx="11382274" cy="2284635"/>
          </a:xfrm>
          <a:prstGeom prst="rect">
            <a:avLst/>
          </a:prstGeom>
        </p:spPr>
      </p:pic>
    </p:spTree>
    <p:extLst>
      <p:ext uri="{BB962C8B-B14F-4D97-AF65-F5344CB8AC3E}">
        <p14:creationId xmlns:p14="http://schemas.microsoft.com/office/powerpoint/2010/main" val="9877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 presetClass="exit" presetSubtype="0" fill="hold"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de Transfert : Rappel</a:t>
            </a:r>
            <a:endParaRPr lang="fr-FR" dirty="0"/>
          </a:p>
        </p:txBody>
      </p:sp>
      <p:sp>
        <p:nvSpPr>
          <p:cNvPr id="3" name="Espace réservé du contenu 2"/>
          <p:cNvSpPr>
            <a:spLocks noGrp="1"/>
          </p:cNvSpPr>
          <p:nvPr>
            <p:ph idx="1"/>
          </p:nvPr>
        </p:nvSpPr>
        <p:spPr>
          <a:xfrm>
            <a:off x="1055440" y="1600206"/>
            <a:ext cx="10526963" cy="4525963"/>
          </a:xfrm>
        </p:spPr>
        <p:txBody>
          <a:bodyPr/>
          <a:lstStyle/>
          <a:p>
            <a:r>
              <a:rPr lang="fr-FR" sz="2400" dirty="0" smtClean="0">
                <a:latin typeface="Arial Narrow" panose="020B0606020202030204" pitchFamily="34" charset="0"/>
              </a:rPr>
              <a:t>On souhaite </a:t>
            </a:r>
            <a:r>
              <a:rPr lang="fr-FR" sz="2400" dirty="0">
                <a:latin typeface="Arial Narrow" panose="020B0606020202030204" pitchFamily="34" charset="0"/>
              </a:rPr>
              <a:t>étudier l'influence des vibrations du sol et du tunnel sur la structure dans la plage de fréquences comprise entre 0 et 100 Hz afin de déterminer le comportement (déplacements) des </a:t>
            </a:r>
            <a:r>
              <a:rPr lang="fr-FR" sz="2400" dirty="0" smtClean="0">
                <a:latin typeface="Arial Narrow" panose="020B0606020202030204" pitchFamily="34" charset="0"/>
              </a:rPr>
              <a:t>Baffles.</a:t>
            </a:r>
          </a:p>
          <a:p>
            <a:endParaRPr lang="fr-FR" sz="1100" dirty="0" smtClean="0">
              <a:latin typeface="Arial Narrow" panose="020B0606020202030204" pitchFamily="34" charset="0"/>
            </a:endParaRPr>
          </a:p>
          <a:p>
            <a:r>
              <a:rPr lang="fr-FR" sz="2400" dirty="0" smtClean="0">
                <a:latin typeface="Arial Narrow" panose="020B0606020202030204" pitchFamily="34" charset="0"/>
              </a:rPr>
              <a:t>Une </a:t>
            </a:r>
            <a:r>
              <a:rPr lang="fr-FR" sz="2400" dirty="0">
                <a:latin typeface="Arial Narrow" panose="020B0606020202030204" pitchFamily="34" charset="0"/>
              </a:rPr>
              <a:t>excitation de déplacement de 1 mm est appliquée à l'interface de connexion entre le support et le </a:t>
            </a:r>
            <a:r>
              <a:rPr lang="fr-FR" sz="2400" dirty="0" smtClean="0">
                <a:latin typeface="Arial Narrow" panose="020B0606020202030204" pitchFamily="34" charset="0"/>
              </a:rPr>
              <a:t>tunnel.</a:t>
            </a:r>
          </a:p>
          <a:p>
            <a:endParaRPr lang="fr-FR" sz="1100" dirty="0" smtClean="0">
              <a:latin typeface="Arial Narrow" panose="020B0606020202030204" pitchFamily="34" charset="0"/>
            </a:endParaRPr>
          </a:p>
          <a:p>
            <a:r>
              <a:rPr lang="fr-FR" sz="2400" dirty="0" smtClean="0">
                <a:latin typeface="Arial Narrow" panose="020B0606020202030204" pitchFamily="34" charset="0"/>
              </a:rPr>
              <a:t>Cette </a:t>
            </a:r>
            <a:r>
              <a:rPr lang="fr-FR" sz="2400" dirty="0">
                <a:latin typeface="Arial Narrow" panose="020B0606020202030204" pitchFamily="34" charset="0"/>
              </a:rPr>
              <a:t>excitation est appliquée respectivement dans les directions X, Y et Z</a:t>
            </a:r>
            <a:r>
              <a:rPr lang="fr-FR" sz="2400" dirty="0" smtClean="0">
                <a:latin typeface="Arial Narrow" panose="020B0606020202030204" pitchFamily="34" charset="0"/>
              </a:rPr>
              <a:t>.</a:t>
            </a:r>
          </a:p>
          <a:p>
            <a:endParaRPr lang="fr-FR" sz="1100" dirty="0" smtClean="0">
              <a:latin typeface="Arial Narrow" panose="020B0606020202030204" pitchFamily="34" charset="0"/>
            </a:endParaRPr>
          </a:p>
          <a:p>
            <a:r>
              <a:rPr lang="fr-FR" sz="2400" dirty="0" smtClean="0">
                <a:latin typeface="Arial Narrow" panose="020B0606020202030204" pitchFamily="34" charset="0"/>
              </a:rPr>
              <a:t>Pour </a:t>
            </a:r>
            <a:r>
              <a:rPr lang="fr-FR" sz="2400" dirty="0">
                <a:latin typeface="Arial Narrow" panose="020B0606020202030204" pitchFamily="34" charset="0"/>
              </a:rPr>
              <a:t>chacune de ces directions, </a:t>
            </a:r>
            <a:r>
              <a:rPr lang="fr-FR" sz="2400" dirty="0" smtClean="0">
                <a:latin typeface="Arial Narrow" panose="020B0606020202030204" pitchFamily="34" charset="0"/>
              </a:rPr>
              <a:t>on observe les </a:t>
            </a:r>
            <a:r>
              <a:rPr lang="fr-FR" sz="2400" dirty="0">
                <a:latin typeface="Arial Narrow" panose="020B0606020202030204" pitchFamily="34" charset="0"/>
              </a:rPr>
              <a:t>déplacement </a:t>
            </a:r>
            <a:r>
              <a:rPr lang="fr-FR" sz="2400" dirty="0" err="1" smtClean="0">
                <a:latin typeface="Arial Narrow" panose="020B0606020202030204" pitchFamily="34" charset="0"/>
              </a:rPr>
              <a:t>spaciaux</a:t>
            </a:r>
            <a:r>
              <a:rPr lang="fr-FR" sz="2400" dirty="0" smtClean="0">
                <a:latin typeface="Arial Narrow" panose="020B0606020202030204" pitchFamily="34" charset="0"/>
              </a:rPr>
              <a:t> (X, Y et Z) des Baffles situés dans les soufflets (Baffle représentés par des </a:t>
            </a:r>
            <a:r>
              <a:rPr lang="fr-FR" sz="2400" dirty="0" err="1" smtClean="0">
                <a:latin typeface="Arial Narrow" panose="020B0606020202030204" pitchFamily="34" charset="0"/>
              </a:rPr>
              <a:t>Remotes</a:t>
            </a:r>
            <a:r>
              <a:rPr lang="fr-FR" sz="2400" dirty="0" smtClean="0">
                <a:latin typeface="Arial Narrow" panose="020B0606020202030204" pitchFamily="34" charset="0"/>
              </a:rPr>
              <a:t> points).</a:t>
            </a:r>
            <a:endParaRPr lang="fr-FR" sz="2400" dirty="0">
              <a:latin typeface="Arial Narrow" panose="020B0606020202030204" pitchFamily="34" charset="0"/>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24</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spTree>
    <p:extLst>
      <p:ext uri="{BB962C8B-B14F-4D97-AF65-F5344CB8AC3E}">
        <p14:creationId xmlns:p14="http://schemas.microsoft.com/office/powerpoint/2010/main" val="3384369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de transfert Excitation </a:t>
            </a:r>
            <a:r>
              <a:rPr lang="fr-FR" dirty="0" err="1" smtClean="0"/>
              <a:t>Dir</a:t>
            </a:r>
            <a:r>
              <a:rPr lang="fr-FR" dirty="0" smtClean="0"/>
              <a:t>. X</a:t>
            </a:r>
            <a:endParaRPr lang="fr-FR" dirty="0"/>
          </a:p>
        </p:txBody>
      </p:sp>
      <p:sp>
        <p:nvSpPr>
          <p:cNvPr id="3" name="Espace réservé du texte 2"/>
          <p:cNvSpPr>
            <a:spLocks noGrp="1"/>
          </p:cNvSpPr>
          <p:nvPr>
            <p:ph type="body" idx="1"/>
          </p:nvPr>
        </p:nvSpPr>
        <p:spPr>
          <a:xfrm>
            <a:off x="609600" y="764704"/>
            <a:ext cx="5386917" cy="639762"/>
          </a:xfrm>
        </p:spPr>
        <p:txBody>
          <a:bodyPr/>
          <a:lstStyle/>
          <a:p>
            <a:pPr algn="ctr"/>
            <a:r>
              <a:rPr lang="fr-FR" dirty="0" smtClean="0">
                <a:latin typeface="Arial Narrow" panose="020B0606020202030204" pitchFamily="34" charset="0"/>
              </a:rPr>
              <a:t>Baffle Supérieur</a:t>
            </a:r>
            <a:endParaRPr lang="fr-FR" dirty="0">
              <a:latin typeface="Arial Narrow" panose="020B0606020202030204" pitchFamily="34" charset="0"/>
            </a:endParaRPr>
          </a:p>
        </p:txBody>
      </p:sp>
      <p:sp>
        <p:nvSpPr>
          <p:cNvPr id="5" name="Espace réservé du texte 4"/>
          <p:cNvSpPr>
            <a:spLocks noGrp="1"/>
          </p:cNvSpPr>
          <p:nvPr>
            <p:ph type="body" sz="quarter" idx="3"/>
          </p:nvPr>
        </p:nvSpPr>
        <p:spPr>
          <a:xfrm>
            <a:off x="6683631" y="764704"/>
            <a:ext cx="5389033" cy="639762"/>
          </a:xfrm>
        </p:spPr>
        <p:txBody>
          <a:bodyPr/>
          <a:lstStyle/>
          <a:p>
            <a:pPr algn="ctr"/>
            <a:r>
              <a:rPr lang="fr-FR" dirty="0" smtClean="0">
                <a:latin typeface="Arial Narrow" panose="020B0606020202030204" pitchFamily="34" charset="0"/>
              </a:rPr>
              <a:t>Baffle Inférieur</a:t>
            </a:r>
            <a:endParaRPr lang="fr-FR"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25</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graphicFrame>
        <p:nvGraphicFramePr>
          <p:cNvPr id="14" name="Espace réservé du contenu 13"/>
          <p:cNvGraphicFramePr>
            <a:graphicFrameLocks noGrp="1"/>
          </p:cNvGraphicFramePr>
          <p:nvPr>
            <p:ph sz="half" idx="2"/>
            <p:extLst/>
          </p:nvPr>
        </p:nvGraphicFramePr>
        <p:xfrm>
          <a:off x="47328" y="1404466"/>
          <a:ext cx="5804644" cy="47216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Espace réservé du contenu 14"/>
          <p:cNvGraphicFramePr>
            <a:graphicFrameLocks noGrp="1"/>
          </p:cNvGraphicFramePr>
          <p:nvPr>
            <p:ph sz="quarter" idx="4"/>
            <p:extLst/>
          </p:nvPr>
        </p:nvGraphicFramePr>
        <p:xfrm>
          <a:off x="6048822" y="1404937"/>
          <a:ext cx="5999162" cy="4721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1277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Fonction de transfert Excitation </a:t>
            </a:r>
            <a:r>
              <a:rPr lang="fr-FR" dirty="0" err="1"/>
              <a:t>Dir</a:t>
            </a:r>
            <a:r>
              <a:rPr lang="fr-FR" dirty="0"/>
              <a:t>. </a:t>
            </a:r>
            <a:r>
              <a:rPr lang="fr-FR" dirty="0" smtClean="0"/>
              <a:t>Y &amp; Z</a:t>
            </a:r>
            <a:endParaRPr lang="fr-FR" dirty="0"/>
          </a:p>
        </p:txBody>
      </p:sp>
      <p:sp>
        <p:nvSpPr>
          <p:cNvPr id="3" name="Espace réservé du texte 2"/>
          <p:cNvSpPr>
            <a:spLocks noGrp="1"/>
          </p:cNvSpPr>
          <p:nvPr>
            <p:ph type="body" idx="1"/>
          </p:nvPr>
        </p:nvSpPr>
        <p:spPr>
          <a:xfrm>
            <a:off x="609600" y="764704"/>
            <a:ext cx="5386917" cy="639762"/>
          </a:xfrm>
        </p:spPr>
        <p:txBody>
          <a:bodyPr/>
          <a:lstStyle/>
          <a:p>
            <a:pPr algn="ctr"/>
            <a:r>
              <a:rPr lang="fr-FR" dirty="0">
                <a:latin typeface="Arial Narrow" panose="020B0606020202030204" pitchFamily="34" charset="0"/>
              </a:rPr>
              <a:t>Baffle Supérieur</a:t>
            </a:r>
          </a:p>
        </p:txBody>
      </p:sp>
      <p:sp>
        <p:nvSpPr>
          <p:cNvPr id="5" name="Espace réservé du texte 4"/>
          <p:cNvSpPr>
            <a:spLocks noGrp="1"/>
          </p:cNvSpPr>
          <p:nvPr>
            <p:ph type="body" sz="quarter" idx="3"/>
          </p:nvPr>
        </p:nvSpPr>
        <p:spPr>
          <a:xfrm>
            <a:off x="6683631" y="764704"/>
            <a:ext cx="5389033" cy="639762"/>
          </a:xfrm>
        </p:spPr>
        <p:txBody>
          <a:bodyPr/>
          <a:lstStyle/>
          <a:p>
            <a:pPr algn="ctr"/>
            <a:r>
              <a:rPr lang="fr-FR" dirty="0">
                <a:latin typeface="Arial Narrow" panose="020B0606020202030204" pitchFamily="34" charset="0"/>
              </a:rPr>
              <a:t>Baffle Inférieur</a:t>
            </a: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26</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graphicFrame>
        <p:nvGraphicFramePr>
          <p:cNvPr id="11" name="Espace réservé du contenu 10"/>
          <p:cNvGraphicFramePr>
            <a:graphicFrameLocks noGrp="1"/>
          </p:cNvGraphicFramePr>
          <p:nvPr>
            <p:ph sz="half" idx="2"/>
            <p:extLst>
              <p:ext uri="{D42A27DB-BD31-4B8C-83A1-F6EECF244321}">
                <p14:modId xmlns:p14="http://schemas.microsoft.com/office/powerpoint/2010/main" val="3703451103"/>
              </p:ext>
            </p:extLst>
          </p:nvPr>
        </p:nvGraphicFramePr>
        <p:xfrm>
          <a:off x="191344" y="1556793"/>
          <a:ext cx="5804644" cy="2160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Espace réservé du contenu 12"/>
          <p:cNvGraphicFramePr>
            <a:graphicFrameLocks noGrp="1"/>
          </p:cNvGraphicFramePr>
          <p:nvPr>
            <p:ph sz="quarter" idx="4"/>
            <p:extLst>
              <p:ext uri="{D42A27DB-BD31-4B8C-83A1-F6EECF244321}">
                <p14:modId xmlns:p14="http://schemas.microsoft.com/office/powerpoint/2010/main" val="3356580085"/>
              </p:ext>
            </p:extLst>
          </p:nvPr>
        </p:nvGraphicFramePr>
        <p:xfrm>
          <a:off x="6192837" y="1556793"/>
          <a:ext cx="5855825" cy="2160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Espace réservé du contenu 11"/>
          <p:cNvGraphicFramePr>
            <a:graphicFrameLocks/>
          </p:cNvGraphicFramePr>
          <p:nvPr>
            <p:extLst>
              <p:ext uri="{D42A27DB-BD31-4B8C-83A1-F6EECF244321}">
                <p14:modId xmlns:p14="http://schemas.microsoft.com/office/powerpoint/2010/main" val="2999267906"/>
              </p:ext>
            </p:extLst>
          </p:nvPr>
        </p:nvGraphicFramePr>
        <p:xfrm>
          <a:off x="263352" y="3869360"/>
          <a:ext cx="5732636" cy="22568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Espace réservé du contenu 13"/>
          <p:cNvGraphicFramePr>
            <a:graphicFrameLocks/>
          </p:cNvGraphicFramePr>
          <p:nvPr>
            <p:extLst>
              <p:ext uri="{D42A27DB-BD31-4B8C-83A1-F6EECF244321}">
                <p14:modId xmlns:p14="http://schemas.microsoft.com/office/powerpoint/2010/main" val="2074018231"/>
              </p:ext>
            </p:extLst>
          </p:nvPr>
        </p:nvGraphicFramePr>
        <p:xfrm>
          <a:off x="6192838" y="3869360"/>
          <a:ext cx="5807818" cy="22568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4155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compte des sites d’installation</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27</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sp>
        <p:nvSpPr>
          <p:cNvPr id="13" name="ZoneTexte 12"/>
          <p:cNvSpPr txBox="1"/>
          <p:nvPr/>
        </p:nvSpPr>
        <p:spPr>
          <a:xfrm>
            <a:off x="4079776" y="5707135"/>
            <a:ext cx="7632848" cy="55399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New modeling of the stray light noise in the </a:t>
            </a:r>
            <a:r>
              <a:rPr lang="en-US" i="1" dirty="0" smtClean="0">
                <a:latin typeface="Times New Roman" panose="02020603050405020304" pitchFamily="18" charset="0"/>
                <a:cs typeface="Times New Roman" panose="02020603050405020304" pitchFamily="18" charset="0"/>
              </a:rPr>
              <a:t>main arms </a:t>
            </a:r>
            <a:r>
              <a:rPr lang="en-US" i="1" dirty="0">
                <a:latin typeface="Times New Roman" panose="02020603050405020304" pitchFamily="18" charset="0"/>
                <a:cs typeface="Times New Roman" panose="02020603050405020304" pitchFamily="18" charset="0"/>
              </a:rPr>
              <a:t>of the Einstein </a:t>
            </a:r>
            <a:r>
              <a:rPr lang="en-US" i="1" dirty="0" smtClean="0">
                <a:latin typeface="Times New Roman" panose="02020603050405020304" pitchFamily="18" charset="0"/>
                <a:cs typeface="Times New Roman" panose="02020603050405020304" pitchFamily="18" charset="0"/>
              </a:rPr>
              <a:t>Telescope</a:t>
            </a:r>
          </a:p>
          <a:p>
            <a:r>
              <a:rPr lang="fr-FR" sz="1200" i="1" dirty="0">
                <a:latin typeface="Times New Roman" panose="02020603050405020304" pitchFamily="18" charset="0"/>
                <a:cs typeface="Times New Roman" panose="02020603050405020304" pitchFamily="18" charset="0"/>
              </a:rPr>
              <a:t>M. </a:t>
            </a:r>
            <a:r>
              <a:rPr lang="fr-FR" sz="1200" i="1" dirty="0" smtClean="0">
                <a:latin typeface="Times New Roman" panose="02020603050405020304" pitchFamily="18" charset="0"/>
                <a:cs typeface="Times New Roman" panose="02020603050405020304" pitchFamily="18" charset="0"/>
              </a:rPr>
              <a:t>Andrés-Carcasona1 </a:t>
            </a:r>
            <a:r>
              <a:rPr lang="fr-FR" sz="1200" i="1" dirty="0">
                <a:latin typeface="Times New Roman" panose="02020603050405020304" pitchFamily="18" charset="0"/>
                <a:cs typeface="Times New Roman" panose="02020603050405020304" pitchFamily="18" charset="0"/>
              </a:rPr>
              <a:t>, J. Grandes </a:t>
            </a:r>
            <a:r>
              <a:rPr lang="fr-FR" sz="1200" i="1" dirty="0" err="1" smtClean="0">
                <a:latin typeface="Times New Roman" panose="02020603050405020304" pitchFamily="18" charset="0"/>
                <a:cs typeface="Times New Roman" panose="02020603050405020304" pitchFamily="18" charset="0"/>
              </a:rPr>
              <a:t>Umbert</a:t>
            </a:r>
            <a:r>
              <a:rPr lang="fr-FR" sz="1200" i="1" dirty="0" smtClean="0">
                <a:latin typeface="Times New Roman" panose="02020603050405020304" pitchFamily="18" charset="0"/>
                <a:cs typeface="Times New Roman" panose="02020603050405020304" pitchFamily="18" charset="0"/>
              </a:rPr>
              <a:t>, D</a:t>
            </a:r>
            <a:r>
              <a:rPr lang="fr-FR" sz="1200" i="1" dirty="0">
                <a:latin typeface="Times New Roman" panose="02020603050405020304" pitchFamily="18" charset="0"/>
                <a:cs typeface="Times New Roman" panose="02020603050405020304" pitchFamily="18" charset="0"/>
              </a:rPr>
              <a:t>. </a:t>
            </a:r>
            <a:r>
              <a:rPr lang="fr-FR" sz="1200" i="1" dirty="0" smtClean="0">
                <a:latin typeface="Times New Roman" panose="02020603050405020304" pitchFamily="18" charset="0"/>
                <a:cs typeface="Times New Roman" panose="02020603050405020304" pitchFamily="18" charset="0"/>
              </a:rPr>
              <a:t>Gonzalez-Lociga1 </a:t>
            </a:r>
            <a:r>
              <a:rPr lang="fr-FR" sz="1200" i="1" dirty="0">
                <a:latin typeface="Times New Roman" panose="02020603050405020304" pitchFamily="18" charset="0"/>
                <a:cs typeface="Times New Roman" panose="02020603050405020304" pitchFamily="18" charset="0"/>
              </a:rPr>
              <a:t>, M. </a:t>
            </a:r>
            <a:r>
              <a:rPr lang="fr-FR" sz="1200" i="1" dirty="0" smtClean="0">
                <a:latin typeface="Times New Roman" panose="02020603050405020304" pitchFamily="18" charset="0"/>
                <a:cs typeface="Times New Roman" panose="02020603050405020304" pitchFamily="18" charset="0"/>
              </a:rPr>
              <a:t>Martinez </a:t>
            </a:r>
            <a:r>
              <a:rPr lang="fr-FR" sz="1200" i="1" dirty="0">
                <a:latin typeface="Times New Roman" panose="02020603050405020304" pitchFamily="18" charset="0"/>
                <a:cs typeface="Times New Roman" panose="02020603050405020304" pitchFamily="18" charset="0"/>
              </a:rPr>
              <a:t>, </a:t>
            </a:r>
            <a:r>
              <a:rPr lang="fr-FR" sz="1200" i="1" dirty="0" err="1">
                <a:latin typeface="Times New Roman" panose="02020603050405020304" pitchFamily="18" charset="0"/>
                <a:cs typeface="Times New Roman" panose="02020603050405020304" pitchFamily="18" charset="0"/>
              </a:rPr>
              <a:t>Ll</a:t>
            </a:r>
            <a:r>
              <a:rPr lang="fr-FR" sz="1200" i="1" dirty="0">
                <a:latin typeface="Times New Roman" panose="02020603050405020304" pitchFamily="18" charset="0"/>
                <a:cs typeface="Times New Roman" panose="02020603050405020304" pitchFamily="18" charset="0"/>
              </a:rPr>
              <a:t>. M. </a:t>
            </a:r>
            <a:r>
              <a:rPr lang="fr-FR" sz="1200" i="1" dirty="0" smtClean="0">
                <a:latin typeface="Times New Roman" panose="02020603050405020304" pitchFamily="18" charset="0"/>
                <a:cs typeface="Times New Roman" panose="02020603050405020304" pitchFamily="18" charset="0"/>
              </a:rPr>
              <a:t>Mir, H</a:t>
            </a:r>
            <a:r>
              <a:rPr lang="fr-FR" sz="1200" i="1" dirty="0">
                <a:latin typeface="Times New Roman" panose="02020603050405020304" pitchFamily="18" charset="0"/>
                <a:cs typeface="Times New Roman" panose="02020603050405020304" pitchFamily="18" charset="0"/>
              </a:rPr>
              <a:t>. </a:t>
            </a:r>
            <a:r>
              <a:rPr lang="fr-FR" sz="1200" i="1" dirty="0" smtClean="0">
                <a:latin typeface="Times New Roman" panose="02020603050405020304" pitchFamily="18" charset="0"/>
                <a:cs typeface="Times New Roman" panose="02020603050405020304" pitchFamily="18" charset="0"/>
              </a:rPr>
              <a:t>Yamamoto</a:t>
            </a:r>
            <a:endParaRPr lang="fr-FR" sz="1200" i="1" dirty="0">
              <a:latin typeface="Times New Roman" panose="02020603050405020304" pitchFamily="18" charset="0"/>
              <a:cs typeface="Times New Roman" panose="02020603050405020304" pitchFamily="18" charset="0"/>
            </a:endParaRPr>
          </a:p>
        </p:txBody>
      </p:sp>
      <p:pic>
        <p:nvPicPr>
          <p:cNvPr id="15" name="Image 14"/>
          <p:cNvPicPr>
            <a:picLocks noChangeAspect="1"/>
          </p:cNvPicPr>
          <p:nvPr/>
        </p:nvPicPr>
        <p:blipFill>
          <a:blip r:embed="rId2"/>
          <a:stretch>
            <a:fillRect/>
          </a:stretch>
        </p:blipFill>
        <p:spPr>
          <a:xfrm>
            <a:off x="4841189" y="980728"/>
            <a:ext cx="6686086" cy="4571358"/>
          </a:xfrm>
          <a:prstGeom prst="rect">
            <a:avLst/>
          </a:prstGeom>
        </p:spPr>
      </p:pic>
      <p:sp>
        <p:nvSpPr>
          <p:cNvPr id="16" name="ZoneTexte 15"/>
          <p:cNvSpPr txBox="1"/>
          <p:nvPr/>
        </p:nvSpPr>
        <p:spPr>
          <a:xfrm>
            <a:off x="207432" y="1537752"/>
            <a:ext cx="4520416" cy="2308324"/>
          </a:xfrm>
          <a:prstGeom prst="rect">
            <a:avLst/>
          </a:prstGeom>
          <a:noFill/>
        </p:spPr>
        <p:txBody>
          <a:bodyPr wrap="square" rtlCol="0">
            <a:spAutoFit/>
          </a:bodyPr>
          <a:lstStyle/>
          <a:p>
            <a:r>
              <a:rPr lang="fr-FR" sz="2400" b="1" cap="small" dirty="0">
                <a:solidFill>
                  <a:schemeClr val="tx2"/>
                </a:solidFill>
                <a:latin typeface="Arial Narrow" panose="020B0606020202030204" pitchFamily="34" charset="0"/>
              </a:rPr>
              <a:t>Mouvements sismiques souterrains mesurés en fonction de la fréquence sur deux sites candidats à l'ET, l'</a:t>
            </a:r>
            <a:r>
              <a:rPr lang="fr-FR" sz="2400" b="1" cap="small" dirty="0" err="1">
                <a:solidFill>
                  <a:schemeClr val="tx2"/>
                </a:solidFill>
                <a:latin typeface="Arial Narrow" panose="020B0606020202030204" pitchFamily="34" charset="0"/>
              </a:rPr>
              <a:t>Euregio</a:t>
            </a:r>
            <a:r>
              <a:rPr lang="fr-FR" sz="2400" b="1" cap="small" dirty="0">
                <a:solidFill>
                  <a:schemeClr val="tx2"/>
                </a:solidFill>
                <a:latin typeface="Arial Narrow" panose="020B0606020202030204" pitchFamily="34" charset="0"/>
              </a:rPr>
              <a:t> Rhin-Meuse (ERM) et la Sardaigne (SAR), et l'enveloppe qui en résulte</a:t>
            </a:r>
          </a:p>
        </p:txBody>
      </p:sp>
    </p:spTree>
    <p:extLst>
      <p:ext uri="{BB962C8B-B14F-4D97-AF65-F5344CB8AC3E}">
        <p14:creationId xmlns:p14="http://schemas.microsoft.com/office/powerpoint/2010/main" val="2222663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compte des sites d’installation</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28</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graphicFrame>
        <p:nvGraphicFramePr>
          <p:cNvPr id="9" name="Graphique 8"/>
          <p:cNvGraphicFramePr>
            <a:graphicFrameLocks/>
          </p:cNvGraphicFramePr>
          <p:nvPr>
            <p:extLst>
              <p:ext uri="{D42A27DB-BD31-4B8C-83A1-F6EECF244321}">
                <p14:modId xmlns:p14="http://schemas.microsoft.com/office/powerpoint/2010/main" val="211371107"/>
              </p:ext>
            </p:extLst>
          </p:nvPr>
        </p:nvGraphicFramePr>
        <p:xfrm>
          <a:off x="6240016" y="1687492"/>
          <a:ext cx="5493668"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p:cNvSpPr txBox="1"/>
          <p:nvPr/>
        </p:nvSpPr>
        <p:spPr>
          <a:xfrm>
            <a:off x="191344" y="1484784"/>
            <a:ext cx="6048672" cy="4524315"/>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Mario Martinez / </a:t>
            </a:r>
            <a:r>
              <a:rPr lang="fr-FR" sz="2400" b="1" cap="small" dirty="0" err="1" smtClean="0">
                <a:solidFill>
                  <a:schemeClr val="tx2"/>
                </a:solidFill>
                <a:latin typeface="Arial Narrow" panose="020B0606020202030204" pitchFamily="34" charset="0"/>
              </a:rPr>
              <a:t>Elisabet</a:t>
            </a:r>
            <a:r>
              <a:rPr lang="fr-FR" sz="2400" b="1" cap="small" dirty="0" smtClean="0">
                <a:solidFill>
                  <a:schemeClr val="tx2"/>
                </a:solidFill>
                <a:latin typeface="Arial Narrow" panose="020B0606020202030204" pitchFamily="34" charset="0"/>
              </a:rPr>
              <a:t> Vallejo</a:t>
            </a:r>
          </a:p>
          <a:p>
            <a:pPr algn="ctr"/>
            <a:endParaRPr lang="fr-FR" sz="2400" b="1" cap="small" dirty="0" smtClean="0">
              <a:solidFill>
                <a:schemeClr val="tx2"/>
              </a:solidFill>
              <a:latin typeface="Arial Narrow" panose="020B0606020202030204" pitchFamily="34" charset="0"/>
            </a:endParaRPr>
          </a:p>
          <a:p>
            <a:pPr marL="342900" indent="-342900">
              <a:buFont typeface="Arial" panose="020B0604020202020204" pitchFamily="34" charset="0"/>
              <a:buChar char="•"/>
            </a:pPr>
            <a:r>
              <a:rPr lang="fr-FR" sz="2400" b="1" cap="small" dirty="0" smtClean="0">
                <a:solidFill>
                  <a:schemeClr val="tx2"/>
                </a:solidFill>
                <a:latin typeface="Arial Narrow" panose="020B0606020202030204" pitchFamily="34" charset="0"/>
              </a:rPr>
              <a:t>Enveloppe </a:t>
            </a:r>
            <a:r>
              <a:rPr lang="fr-FR" sz="2400" b="1" cap="small" dirty="0">
                <a:solidFill>
                  <a:schemeClr val="tx2"/>
                </a:solidFill>
                <a:latin typeface="Arial Narrow" panose="020B0606020202030204" pitchFamily="34" charset="0"/>
              </a:rPr>
              <a:t>des spectres de mouvement du sol mesurés avec un niveau de confiance de 90 % pour les sites de Sardaigne et d'ERM. </a:t>
            </a:r>
          </a:p>
          <a:p>
            <a:pPr marL="342900" indent="-342900">
              <a:buFont typeface="Arial" panose="020B0604020202020204" pitchFamily="34" charset="0"/>
              <a:buChar char="•"/>
            </a:pPr>
            <a:endParaRPr lang="fr-FR" sz="2400" b="1" cap="small" dirty="0" smtClean="0">
              <a:solidFill>
                <a:schemeClr val="tx2"/>
              </a:solidFill>
              <a:latin typeface="Arial Narrow" panose="020B0606020202030204" pitchFamily="34" charset="0"/>
            </a:endParaRPr>
          </a:p>
          <a:p>
            <a:pPr marL="342900" indent="-342900">
              <a:buFont typeface="Arial" panose="020B0604020202020204" pitchFamily="34" charset="0"/>
              <a:buChar char="•"/>
            </a:pPr>
            <a:r>
              <a:rPr lang="fr-FR" sz="2400" b="1" cap="small" dirty="0" smtClean="0">
                <a:solidFill>
                  <a:schemeClr val="tx2"/>
                </a:solidFill>
                <a:latin typeface="Arial Narrow" panose="020B0606020202030204" pitchFamily="34" charset="0"/>
              </a:rPr>
              <a:t>Cette </a:t>
            </a:r>
            <a:r>
              <a:rPr lang="fr-FR" sz="2400" b="1" cap="small" dirty="0">
                <a:solidFill>
                  <a:schemeClr val="tx2"/>
                </a:solidFill>
                <a:latin typeface="Arial Narrow" panose="020B0606020202030204" pitchFamily="34" charset="0"/>
              </a:rPr>
              <a:t>enveloppe reflète le scénario le plus défavorable en matière de couplage par lumière diffusée, ce qui en fait une limite supérieure prudente et garantit que les résultats sont réalistes et largement applicables</a:t>
            </a:r>
          </a:p>
        </p:txBody>
      </p:sp>
    </p:spTree>
    <p:extLst>
      <p:ext uri="{BB962C8B-B14F-4D97-AF65-F5344CB8AC3E}">
        <p14:creationId xmlns:p14="http://schemas.microsoft.com/office/powerpoint/2010/main" val="913490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Bruit induit par le sol sur </a:t>
            </a:r>
            <a:r>
              <a:rPr lang="fr-FR" dirty="0" smtClean="0"/>
              <a:t>les baffles </a:t>
            </a:r>
            <a:r>
              <a:rPr lang="fr-FR" dirty="0" err="1" smtClean="0"/>
              <a:t>Dir</a:t>
            </a:r>
            <a:r>
              <a:rPr lang="fr-FR" dirty="0" smtClean="0"/>
              <a:t>. X</a:t>
            </a:r>
            <a:endParaRPr lang="fr-FR" dirty="0"/>
          </a:p>
        </p:txBody>
      </p:sp>
      <p:sp>
        <p:nvSpPr>
          <p:cNvPr id="3" name="Espace réservé du texte 2"/>
          <p:cNvSpPr>
            <a:spLocks noGrp="1"/>
          </p:cNvSpPr>
          <p:nvPr>
            <p:ph type="body" idx="1"/>
          </p:nvPr>
        </p:nvSpPr>
        <p:spPr>
          <a:xfrm>
            <a:off x="609600" y="764704"/>
            <a:ext cx="5386917" cy="639762"/>
          </a:xfrm>
        </p:spPr>
        <p:txBody>
          <a:bodyPr/>
          <a:lstStyle/>
          <a:p>
            <a:pPr algn="ctr"/>
            <a:r>
              <a:rPr lang="fr-FR" dirty="0" smtClean="0">
                <a:latin typeface="Arial Narrow" panose="020B0606020202030204" pitchFamily="34" charset="0"/>
              </a:rPr>
              <a:t>Baffle Supérieur</a:t>
            </a:r>
            <a:endParaRPr lang="fr-FR" dirty="0">
              <a:latin typeface="Arial Narrow" panose="020B0606020202030204" pitchFamily="34" charset="0"/>
            </a:endParaRPr>
          </a:p>
        </p:txBody>
      </p:sp>
      <p:sp>
        <p:nvSpPr>
          <p:cNvPr id="5" name="Espace réservé du texte 4"/>
          <p:cNvSpPr>
            <a:spLocks noGrp="1"/>
          </p:cNvSpPr>
          <p:nvPr>
            <p:ph type="body" sz="quarter" idx="3"/>
          </p:nvPr>
        </p:nvSpPr>
        <p:spPr>
          <a:xfrm>
            <a:off x="6683631" y="764704"/>
            <a:ext cx="5389033" cy="639762"/>
          </a:xfrm>
        </p:spPr>
        <p:txBody>
          <a:bodyPr/>
          <a:lstStyle/>
          <a:p>
            <a:pPr algn="ctr"/>
            <a:r>
              <a:rPr lang="fr-FR" dirty="0" smtClean="0">
                <a:latin typeface="Arial Narrow" panose="020B0606020202030204" pitchFamily="34" charset="0"/>
              </a:rPr>
              <a:t>Baffle Inférieur</a:t>
            </a:r>
            <a:endParaRPr lang="fr-FR" dirty="0">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29</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graphicFrame>
        <p:nvGraphicFramePr>
          <p:cNvPr id="11" name="Espace réservé du contenu 10"/>
          <p:cNvGraphicFramePr>
            <a:graphicFrameLocks noGrp="1"/>
          </p:cNvGraphicFramePr>
          <p:nvPr>
            <p:ph sz="half" idx="2"/>
            <p:extLst>
              <p:ext uri="{D42A27DB-BD31-4B8C-83A1-F6EECF244321}">
                <p14:modId xmlns:p14="http://schemas.microsoft.com/office/powerpoint/2010/main" val="1103951467"/>
              </p:ext>
            </p:extLst>
          </p:nvPr>
        </p:nvGraphicFramePr>
        <p:xfrm>
          <a:off x="407367" y="1484784"/>
          <a:ext cx="5862699" cy="46413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Espace réservé du contenu 11"/>
          <p:cNvGraphicFramePr>
            <a:graphicFrameLocks noGrp="1"/>
          </p:cNvGraphicFramePr>
          <p:nvPr>
            <p:ph sz="quarter" idx="4"/>
            <p:extLst>
              <p:ext uri="{D42A27DB-BD31-4B8C-83A1-F6EECF244321}">
                <p14:modId xmlns:p14="http://schemas.microsoft.com/office/powerpoint/2010/main" val="3346492319"/>
              </p:ext>
            </p:extLst>
          </p:nvPr>
        </p:nvGraphicFramePr>
        <p:xfrm>
          <a:off x="5990487" y="1484784"/>
          <a:ext cx="5866153" cy="4641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9544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5" name="Espace réservé du contenu 2"/>
          <p:cNvSpPr txBox="1">
            <a:spLocks/>
          </p:cNvSpPr>
          <p:nvPr/>
        </p:nvSpPr>
        <p:spPr>
          <a:xfrm>
            <a:off x="1199456" y="1412776"/>
            <a:ext cx="6912768" cy="428876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b="1" cap="small" dirty="0" smtClean="0">
                <a:solidFill>
                  <a:schemeClr val="accent1">
                    <a:lumMod val="50000"/>
                  </a:schemeClr>
                </a:solidFill>
                <a:latin typeface="Arial Narrow" panose="020B0606020202030204" pitchFamily="34" charset="0"/>
              </a:rPr>
              <a:t>01 - Supports</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02 - Simulation</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03 – Prototype</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04 </a:t>
            </a:r>
            <a:r>
              <a:rPr lang="fr-FR" b="1" cap="small" dirty="0">
                <a:solidFill>
                  <a:schemeClr val="tx2">
                    <a:lumMod val="20000"/>
                    <a:lumOff val="80000"/>
                  </a:schemeClr>
                </a:solidFill>
                <a:latin typeface="Arial Narrow" panose="020B0606020202030204" pitchFamily="34" charset="0"/>
              </a:rPr>
              <a:t>– </a:t>
            </a:r>
            <a:r>
              <a:rPr lang="fr-FR" b="1" cap="small" dirty="0" smtClean="0">
                <a:solidFill>
                  <a:schemeClr val="tx2">
                    <a:lumMod val="20000"/>
                    <a:lumOff val="80000"/>
                  </a:schemeClr>
                </a:solidFill>
                <a:latin typeface="Arial Narrow" panose="020B0606020202030204" pitchFamily="34" charset="0"/>
              </a:rPr>
              <a:t>Tube CERN / </a:t>
            </a:r>
            <a:r>
              <a:rPr lang="fr-FR" b="1" cap="small" dirty="0" err="1" smtClean="0">
                <a:solidFill>
                  <a:schemeClr val="tx2">
                    <a:lumMod val="20000"/>
                    <a:lumOff val="80000"/>
                  </a:schemeClr>
                </a:solidFill>
                <a:latin typeface="Arial Narrow" panose="020B0606020202030204" pitchFamily="34" charset="0"/>
              </a:rPr>
              <a:t>Cosmic</a:t>
            </a:r>
            <a:r>
              <a:rPr lang="fr-FR" b="1" cap="small" dirty="0" smtClean="0">
                <a:solidFill>
                  <a:schemeClr val="tx2">
                    <a:lumMod val="20000"/>
                    <a:lumOff val="80000"/>
                  </a:schemeClr>
                </a:solidFill>
                <a:latin typeface="Arial Narrow" panose="020B0606020202030204" pitchFamily="34" charset="0"/>
              </a:rPr>
              <a:t> Explorer</a:t>
            </a:r>
            <a:endParaRPr lang="fr-FR" b="1" cap="small" dirty="0" smtClean="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1649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Bruit induit par le sol sur les baffles </a:t>
            </a:r>
            <a:r>
              <a:rPr lang="fr-FR" dirty="0" err="1"/>
              <a:t>Dir</a:t>
            </a:r>
            <a:r>
              <a:rPr lang="fr-FR" dirty="0"/>
              <a:t>. </a:t>
            </a:r>
            <a:r>
              <a:rPr lang="fr-FR" dirty="0" smtClean="0"/>
              <a:t>Y &amp; Z</a:t>
            </a:r>
            <a:endParaRPr lang="fr-FR" dirty="0"/>
          </a:p>
        </p:txBody>
      </p:sp>
      <p:sp>
        <p:nvSpPr>
          <p:cNvPr id="3" name="Espace réservé du texte 2"/>
          <p:cNvSpPr>
            <a:spLocks noGrp="1"/>
          </p:cNvSpPr>
          <p:nvPr>
            <p:ph type="body" idx="1"/>
          </p:nvPr>
        </p:nvSpPr>
        <p:spPr>
          <a:xfrm>
            <a:off x="609600" y="764704"/>
            <a:ext cx="5386917" cy="639762"/>
          </a:xfrm>
        </p:spPr>
        <p:txBody>
          <a:bodyPr/>
          <a:lstStyle/>
          <a:p>
            <a:pPr algn="ctr"/>
            <a:r>
              <a:rPr lang="fr-FR" dirty="0">
                <a:latin typeface="Arial Narrow" panose="020B0606020202030204" pitchFamily="34" charset="0"/>
              </a:rPr>
              <a:t>Baffle Supérieur</a:t>
            </a:r>
          </a:p>
        </p:txBody>
      </p:sp>
      <p:sp>
        <p:nvSpPr>
          <p:cNvPr id="5" name="Espace réservé du texte 4"/>
          <p:cNvSpPr>
            <a:spLocks noGrp="1"/>
          </p:cNvSpPr>
          <p:nvPr>
            <p:ph type="body" sz="quarter" idx="3"/>
          </p:nvPr>
        </p:nvSpPr>
        <p:spPr>
          <a:xfrm>
            <a:off x="6683631" y="764704"/>
            <a:ext cx="5389033" cy="639762"/>
          </a:xfrm>
        </p:spPr>
        <p:txBody>
          <a:bodyPr/>
          <a:lstStyle/>
          <a:p>
            <a:pPr algn="ctr"/>
            <a:r>
              <a:rPr lang="fr-FR" dirty="0">
                <a:latin typeface="Arial Narrow" panose="020B0606020202030204" pitchFamily="34" charset="0"/>
              </a:rPr>
              <a:t>Baffle Inférieur</a:t>
            </a:r>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30</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graphicFrame>
        <p:nvGraphicFramePr>
          <p:cNvPr id="15" name="Espace réservé du contenu 14"/>
          <p:cNvGraphicFramePr>
            <a:graphicFrameLocks noGrp="1"/>
          </p:cNvGraphicFramePr>
          <p:nvPr>
            <p:ph sz="half" idx="2"/>
            <p:extLst>
              <p:ext uri="{D42A27DB-BD31-4B8C-83A1-F6EECF244321}">
                <p14:modId xmlns:p14="http://schemas.microsoft.com/office/powerpoint/2010/main" val="2913696727"/>
              </p:ext>
            </p:extLst>
          </p:nvPr>
        </p:nvGraphicFramePr>
        <p:xfrm>
          <a:off x="479376" y="1412776"/>
          <a:ext cx="5646760" cy="22322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Espace réservé du contenu 16"/>
          <p:cNvGraphicFramePr>
            <a:graphicFrameLocks noGrp="1"/>
          </p:cNvGraphicFramePr>
          <p:nvPr>
            <p:ph sz="quarter" idx="4"/>
            <p:extLst>
              <p:ext uri="{D42A27DB-BD31-4B8C-83A1-F6EECF244321}">
                <p14:modId xmlns:p14="http://schemas.microsoft.com/office/powerpoint/2010/main" val="809028044"/>
              </p:ext>
            </p:extLst>
          </p:nvPr>
        </p:nvGraphicFramePr>
        <p:xfrm>
          <a:off x="6062537" y="1412776"/>
          <a:ext cx="5650088" cy="2232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aphique 17"/>
          <p:cNvGraphicFramePr>
            <a:graphicFrameLocks/>
          </p:cNvGraphicFramePr>
          <p:nvPr>
            <p:extLst>
              <p:ext uri="{D42A27DB-BD31-4B8C-83A1-F6EECF244321}">
                <p14:modId xmlns:p14="http://schemas.microsoft.com/office/powerpoint/2010/main" val="1342400783"/>
              </p:ext>
            </p:extLst>
          </p:nvPr>
        </p:nvGraphicFramePr>
        <p:xfrm>
          <a:off x="479377" y="3801939"/>
          <a:ext cx="5646760" cy="2547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Graphique 18"/>
          <p:cNvGraphicFramePr>
            <a:graphicFrameLocks/>
          </p:cNvGraphicFramePr>
          <p:nvPr>
            <p:extLst>
              <p:ext uri="{D42A27DB-BD31-4B8C-83A1-F6EECF244321}">
                <p14:modId xmlns:p14="http://schemas.microsoft.com/office/powerpoint/2010/main" val="821064810"/>
              </p:ext>
            </p:extLst>
          </p:nvPr>
        </p:nvGraphicFramePr>
        <p:xfrm>
          <a:off x="6126136" y="3801939"/>
          <a:ext cx="5586489" cy="25473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9250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31</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5" name="Espace réservé du contenu 2"/>
          <p:cNvSpPr txBox="1">
            <a:spLocks/>
          </p:cNvSpPr>
          <p:nvPr/>
        </p:nvSpPr>
        <p:spPr>
          <a:xfrm>
            <a:off x="1199456" y="1412776"/>
            <a:ext cx="6912768" cy="428876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b="1" cap="small" dirty="0" smtClean="0">
                <a:solidFill>
                  <a:schemeClr val="tx2">
                    <a:lumMod val="20000"/>
                    <a:lumOff val="80000"/>
                  </a:schemeClr>
                </a:solidFill>
                <a:latin typeface="Arial Narrow" panose="020B0606020202030204" pitchFamily="34" charset="0"/>
              </a:rPr>
              <a:t>01 - Supports</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02 - Simulation</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solidFill>
                <a:latin typeface="Arial Narrow" panose="020B0606020202030204" pitchFamily="34" charset="0"/>
              </a:rPr>
              <a:t>03 – Prototype</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04 </a:t>
            </a:r>
            <a:r>
              <a:rPr lang="fr-FR" b="1" cap="small" dirty="0">
                <a:solidFill>
                  <a:schemeClr val="tx2">
                    <a:lumMod val="20000"/>
                    <a:lumOff val="80000"/>
                  </a:schemeClr>
                </a:solidFill>
                <a:latin typeface="Arial Narrow" panose="020B0606020202030204" pitchFamily="34" charset="0"/>
              </a:rPr>
              <a:t>– </a:t>
            </a:r>
            <a:r>
              <a:rPr lang="fr-FR" b="1" cap="small" dirty="0" smtClean="0">
                <a:solidFill>
                  <a:schemeClr val="tx2">
                    <a:lumMod val="20000"/>
                    <a:lumOff val="80000"/>
                  </a:schemeClr>
                </a:solidFill>
                <a:latin typeface="Arial Narrow" panose="020B0606020202030204" pitchFamily="34" charset="0"/>
              </a:rPr>
              <a:t>Tube CERN / </a:t>
            </a:r>
            <a:r>
              <a:rPr lang="fr-FR" b="1" cap="small" dirty="0" err="1" smtClean="0">
                <a:solidFill>
                  <a:schemeClr val="tx2">
                    <a:lumMod val="20000"/>
                    <a:lumOff val="80000"/>
                  </a:schemeClr>
                </a:solidFill>
                <a:latin typeface="Arial Narrow" panose="020B0606020202030204" pitchFamily="34" charset="0"/>
              </a:rPr>
              <a:t>Cosmic</a:t>
            </a:r>
            <a:r>
              <a:rPr lang="fr-FR" b="1" cap="small" dirty="0" smtClean="0">
                <a:solidFill>
                  <a:schemeClr val="tx2">
                    <a:lumMod val="20000"/>
                    <a:lumOff val="80000"/>
                  </a:schemeClr>
                </a:solidFill>
                <a:latin typeface="Arial Narrow" panose="020B0606020202030204" pitchFamily="34" charset="0"/>
              </a:rPr>
              <a:t> Explorer</a:t>
            </a:r>
            <a:endParaRPr lang="fr-FR" b="1" cap="small"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118243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Petit Prototype</a:t>
            </a:r>
          </a:p>
        </p:txBody>
      </p:sp>
      <p:sp>
        <p:nvSpPr>
          <p:cNvPr id="3" name="Espace réservé du texte 2"/>
          <p:cNvSpPr>
            <a:spLocks noGrp="1"/>
          </p:cNvSpPr>
          <p:nvPr>
            <p:ph type="body" idx="1"/>
          </p:nvPr>
        </p:nvSpPr>
        <p:spPr>
          <a:xfrm>
            <a:off x="609600" y="764704"/>
            <a:ext cx="5386917" cy="639762"/>
          </a:xfrm>
        </p:spPr>
        <p:txBody>
          <a:bodyPr/>
          <a:lstStyle/>
          <a:p>
            <a:r>
              <a:rPr lang="fr-FR" cap="all" dirty="0">
                <a:solidFill>
                  <a:schemeClr val="accent1">
                    <a:lumMod val="50000"/>
                  </a:schemeClr>
                </a:solidFill>
                <a:latin typeface="Arial Narrow" panose="020B0606020202030204" pitchFamily="34" charset="0"/>
              </a:rPr>
              <a:t>Prototype </a:t>
            </a:r>
            <a:r>
              <a:rPr lang="fr-FR" cap="all" dirty="0" smtClean="0">
                <a:solidFill>
                  <a:schemeClr val="accent1">
                    <a:lumMod val="50000"/>
                  </a:schemeClr>
                </a:solidFill>
                <a:latin typeface="Arial Narrow" panose="020B0606020202030204" pitchFamily="34" charset="0"/>
              </a:rPr>
              <a:t>Terminé</a:t>
            </a:r>
            <a:endParaRPr lang="fr-FR" cap="all" dirty="0">
              <a:solidFill>
                <a:schemeClr val="accent1">
                  <a:lumMod val="50000"/>
                </a:schemeClr>
              </a:solidFill>
              <a:latin typeface="Arial Narrow" panose="020B0606020202030204" pitchFamily="34" charset="0"/>
            </a:endParaRPr>
          </a:p>
        </p:txBody>
      </p:sp>
      <p:sp>
        <p:nvSpPr>
          <p:cNvPr id="4" name="Espace réservé du contenu 3"/>
          <p:cNvSpPr>
            <a:spLocks noGrp="1"/>
          </p:cNvSpPr>
          <p:nvPr>
            <p:ph sz="half" idx="2"/>
          </p:nvPr>
        </p:nvSpPr>
        <p:spPr>
          <a:xfrm>
            <a:off x="263352" y="1548482"/>
            <a:ext cx="5976664" cy="3951288"/>
          </a:xfrm>
        </p:spPr>
        <p:txBody>
          <a:bodyPr/>
          <a:lstStyle/>
          <a:p>
            <a:r>
              <a:rPr lang="en-US" sz="1800" b="1" dirty="0">
                <a:solidFill>
                  <a:schemeClr val="accent1">
                    <a:lumMod val="50000"/>
                  </a:schemeClr>
                </a:solidFill>
                <a:latin typeface="Arial Narrow" panose="020B0606020202030204" pitchFamily="34" charset="0"/>
              </a:rPr>
              <a:t>Dimensions</a:t>
            </a:r>
            <a:r>
              <a:rPr lang="en-US" sz="1800" dirty="0">
                <a:solidFill>
                  <a:schemeClr val="accent1">
                    <a:lumMod val="50000"/>
                  </a:schemeClr>
                </a:solidFill>
                <a:latin typeface="Arial Narrow" panose="020B0606020202030204" pitchFamily="34" charset="0"/>
              </a:rPr>
              <a:t>: longueur : 0.5 m, Ø1 m interne, 1.5 mm </a:t>
            </a:r>
            <a:r>
              <a:rPr lang="en-US" sz="1800" dirty="0" err="1">
                <a:solidFill>
                  <a:schemeClr val="accent1">
                    <a:lumMod val="50000"/>
                  </a:schemeClr>
                </a:solidFill>
                <a:latin typeface="Arial Narrow" panose="020B0606020202030204" pitchFamily="34" charset="0"/>
              </a:rPr>
              <a:t>épaisseur</a:t>
            </a:r>
            <a:endParaRPr lang="en-US" sz="1800" dirty="0">
              <a:solidFill>
                <a:schemeClr val="accent1">
                  <a:lumMod val="50000"/>
                </a:schemeClr>
              </a:solidFill>
              <a:latin typeface="Arial Narrow" panose="020B0606020202030204" pitchFamily="34" charset="0"/>
            </a:endParaRPr>
          </a:p>
          <a:p>
            <a:r>
              <a:rPr lang="en-US" sz="1800" b="1" dirty="0" err="1">
                <a:solidFill>
                  <a:schemeClr val="accent1">
                    <a:lumMod val="50000"/>
                  </a:schemeClr>
                </a:solidFill>
                <a:latin typeface="Arial Narrow" panose="020B0606020202030204" pitchFamily="34" charset="0"/>
              </a:rPr>
              <a:t>Raidisseur</a:t>
            </a:r>
            <a:r>
              <a:rPr lang="en-US" sz="1800" b="1" dirty="0">
                <a:solidFill>
                  <a:schemeClr val="accent1">
                    <a:lumMod val="50000"/>
                  </a:schemeClr>
                </a:solidFill>
                <a:latin typeface="Arial Narrow" panose="020B0606020202030204" pitchFamily="34" charset="0"/>
              </a:rPr>
              <a:t> Spiral </a:t>
            </a:r>
            <a:r>
              <a:rPr lang="en-US" sz="1800" dirty="0">
                <a:solidFill>
                  <a:schemeClr val="accent1">
                    <a:lumMod val="50000"/>
                  </a:schemeClr>
                </a:solidFill>
                <a:latin typeface="Arial Narrow" panose="020B0606020202030204" pitchFamily="34" charset="0"/>
              </a:rPr>
              <a:t>: 2 mm, 150 mm pas</a:t>
            </a:r>
          </a:p>
          <a:p>
            <a:r>
              <a:rPr lang="en-US" sz="1800" b="1" dirty="0" err="1">
                <a:solidFill>
                  <a:schemeClr val="accent1">
                    <a:lumMod val="50000"/>
                  </a:schemeClr>
                </a:solidFill>
                <a:latin typeface="Arial Narrow" panose="020B0606020202030204" pitchFamily="34" charset="0"/>
              </a:rPr>
              <a:t>Extrémité</a:t>
            </a:r>
            <a:r>
              <a:rPr lang="en-US" sz="1800" b="1" dirty="0">
                <a:solidFill>
                  <a:schemeClr val="accent1">
                    <a:lumMod val="50000"/>
                  </a:schemeClr>
                </a:solidFill>
                <a:latin typeface="Arial Narrow" panose="020B0606020202030204" pitchFamily="34" charset="0"/>
              </a:rPr>
              <a:t> </a:t>
            </a:r>
            <a:r>
              <a:rPr lang="en-US" sz="1800" dirty="0">
                <a:solidFill>
                  <a:schemeClr val="accent1">
                    <a:lumMod val="50000"/>
                  </a:schemeClr>
                </a:solidFill>
                <a:latin typeface="Arial Narrow" panose="020B0606020202030204" pitchFamily="34" charset="0"/>
              </a:rPr>
              <a:t>: Fonds </a:t>
            </a:r>
            <a:r>
              <a:rPr lang="en-US" sz="1800" dirty="0" err="1">
                <a:solidFill>
                  <a:schemeClr val="accent1">
                    <a:lumMod val="50000"/>
                  </a:schemeClr>
                </a:solidFill>
                <a:latin typeface="Arial Narrow" panose="020B0606020202030204" pitchFamily="34" charset="0"/>
              </a:rPr>
              <a:t>bombés</a:t>
            </a:r>
            <a:r>
              <a:rPr lang="en-US" sz="1800" dirty="0">
                <a:solidFill>
                  <a:schemeClr val="accent1">
                    <a:lumMod val="50000"/>
                  </a:schemeClr>
                </a:solidFill>
                <a:latin typeface="Arial Narrow" panose="020B0606020202030204" pitchFamily="34" charset="0"/>
              </a:rPr>
              <a:t> + port de </a:t>
            </a:r>
            <a:r>
              <a:rPr lang="en-US" sz="1800" dirty="0" err="1">
                <a:solidFill>
                  <a:schemeClr val="accent1">
                    <a:lumMod val="50000"/>
                  </a:schemeClr>
                </a:solidFill>
                <a:latin typeface="Arial Narrow" panose="020B0606020202030204" pitchFamily="34" charset="0"/>
              </a:rPr>
              <a:t>pompage</a:t>
            </a:r>
            <a:endParaRPr lang="en-US" sz="1800" dirty="0">
              <a:solidFill>
                <a:schemeClr val="accent1">
                  <a:lumMod val="50000"/>
                </a:schemeClr>
              </a:solidFill>
              <a:latin typeface="Arial Narrow" panose="020B0606020202030204" pitchFamily="34" charset="0"/>
            </a:endParaRPr>
          </a:p>
          <a:p>
            <a:r>
              <a:rPr lang="en-US" sz="1800" b="1" dirty="0" err="1">
                <a:solidFill>
                  <a:schemeClr val="accent1">
                    <a:lumMod val="50000"/>
                  </a:schemeClr>
                </a:solidFill>
                <a:latin typeface="Arial Narrow" panose="020B0606020202030204" pitchFamily="34" charset="0"/>
              </a:rPr>
              <a:t>Materiau</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Acier</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Inoxydable</a:t>
            </a:r>
            <a:r>
              <a:rPr lang="en-US" sz="1800" dirty="0">
                <a:solidFill>
                  <a:schemeClr val="accent1">
                    <a:lumMod val="50000"/>
                  </a:schemeClr>
                </a:solidFill>
                <a:latin typeface="Arial Narrow" panose="020B0606020202030204" pitchFamily="34" charset="0"/>
              </a:rPr>
              <a:t> 441</a:t>
            </a:r>
          </a:p>
          <a:p>
            <a:endParaRPr lang="en-US" sz="1800" dirty="0">
              <a:solidFill>
                <a:schemeClr val="accent1">
                  <a:lumMod val="50000"/>
                </a:schemeClr>
              </a:solidFill>
              <a:latin typeface="Arial Narrow" panose="020B0606020202030204" pitchFamily="34" charset="0"/>
            </a:endParaRPr>
          </a:p>
          <a:p>
            <a:pPr marL="0" indent="0">
              <a:buNone/>
            </a:pPr>
            <a:r>
              <a:rPr lang="en-US" b="1" u="sng" dirty="0" err="1">
                <a:solidFill>
                  <a:schemeClr val="accent1">
                    <a:lumMod val="50000"/>
                  </a:schemeClr>
                </a:solidFill>
                <a:latin typeface="Arial Narrow" panose="020B0606020202030204" pitchFamily="34" charset="0"/>
              </a:rPr>
              <a:t>Objectifs</a:t>
            </a:r>
            <a:r>
              <a:rPr lang="en-US" dirty="0">
                <a:solidFill>
                  <a:schemeClr val="accent1">
                    <a:lumMod val="50000"/>
                  </a:schemeClr>
                </a:solidFill>
                <a:latin typeface="Arial Narrow" panose="020B0606020202030204" pitchFamily="34" charset="0"/>
              </a:rPr>
              <a:t>:</a:t>
            </a:r>
          </a:p>
          <a:p>
            <a:pPr lvl="1"/>
            <a:r>
              <a:rPr lang="en-US" sz="1800" dirty="0" err="1">
                <a:solidFill>
                  <a:schemeClr val="accent1">
                    <a:lumMod val="50000"/>
                  </a:schemeClr>
                </a:solidFill>
                <a:latin typeface="Arial Narrow" panose="020B0606020202030204" pitchFamily="34" charset="0"/>
              </a:rPr>
              <a:t>Valider</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l’étanchéité</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jusqu’à</a:t>
            </a:r>
            <a:r>
              <a:rPr lang="en-US" sz="1800" dirty="0">
                <a:solidFill>
                  <a:schemeClr val="accent1">
                    <a:lumMod val="50000"/>
                  </a:schemeClr>
                </a:solidFill>
                <a:latin typeface="Arial Narrow" panose="020B0606020202030204" pitchFamily="34" charset="0"/>
              </a:rPr>
              <a:t> 10⁻⁸ mbar</a:t>
            </a:r>
          </a:p>
          <a:p>
            <a:pPr lvl="1"/>
            <a:r>
              <a:rPr lang="en-US" sz="1800" dirty="0">
                <a:solidFill>
                  <a:schemeClr val="accent1">
                    <a:lumMod val="50000"/>
                  </a:schemeClr>
                </a:solidFill>
                <a:latin typeface="Arial Narrow" panose="020B0606020202030204" pitchFamily="34" charset="0"/>
              </a:rPr>
              <a:t>Tester la </a:t>
            </a:r>
            <a:r>
              <a:rPr lang="en-US" sz="1800" dirty="0" err="1">
                <a:solidFill>
                  <a:schemeClr val="accent1">
                    <a:lumMod val="50000"/>
                  </a:schemeClr>
                </a:solidFill>
                <a:latin typeface="Arial Narrow" panose="020B0606020202030204" pitchFamily="34" charset="0"/>
              </a:rPr>
              <a:t>faisabilité</a:t>
            </a:r>
            <a:r>
              <a:rPr lang="en-US" sz="1800" dirty="0">
                <a:solidFill>
                  <a:schemeClr val="accent1">
                    <a:lumMod val="50000"/>
                  </a:schemeClr>
                </a:solidFill>
                <a:latin typeface="Arial Narrow" panose="020B0606020202030204" pitchFamily="34" charset="0"/>
              </a:rPr>
              <a:t> du </a:t>
            </a:r>
            <a:r>
              <a:rPr lang="en-US" sz="1800" dirty="0" err="1">
                <a:solidFill>
                  <a:schemeClr val="accent1">
                    <a:lumMod val="50000"/>
                  </a:schemeClr>
                </a:solidFill>
                <a:latin typeface="Arial Narrow" panose="020B0606020202030204" pitchFamily="34" charset="0"/>
              </a:rPr>
              <a:t>roullage</a:t>
            </a:r>
            <a:r>
              <a:rPr lang="en-US" sz="1800" dirty="0">
                <a:solidFill>
                  <a:schemeClr val="accent1">
                    <a:lumMod val="50000"/>
                  </a:schemeClr>
                </a:solidFill>
                <a:latin typeface="Arial Narrow" panose="020B0606020202030204" pitchFamily="34" charset="0"/>
              </a:rPr>
              <a:t>/</a:t>
            </a:r>
            <a:r>
              <a:rPr lang="en-US" sz="1800" dirty="0" err="1">
                <a:solidFill>
                  <a:schemeClr val="accent1">
                    <a:lumMod val="50000"/>
                  </a:schemeClr>
                </a:solidFill>
                <a:latin typeface="Arial Narrow" panose="020B0606020202030204" pitchFamily="34" charset="0"/>
              </a:rPr>
              <a:t>soudage</a:t>
            </a:r>
            <a:r>
              <a:rPr lang="en-US" sz="1800" dirty="0">
                <a:solidFill>
                  <a:schemeClr val="accent1">
                    <a:lumMod val="50000"/>
                  </a:schemeClr>
                </a:solidFill>
                <a:latin typeface="Arial Narrow" panose="020B0606020202030204" pitchFamily="34" charset="0"/>
              </a:rPr>
              <a:t> sur </a:t>
            </a:r>
            <a:r>
              <a:rPr lang="en-US" sz="1800" dirty="0" err="1">
                <a:solidFill>
                  <a:schemeClr val="accent1">
                    <a:lumMod val="50000"/>
                  </a:schemeClr>
                </a:solidFill>
                <a:latin typeface="Arial Narrow" panose="020B0606020202030204" pitchFamily="34" charset="0"/>
              </a:rPr>
              <a:t>une</a:t>
            </a:r>
            <a:r>
              <a:rPr lang="en-US" sz="1800" dirty="0">
                <a:solidFill>
                  <a:schemeClr val="accent1">
                    <a:lumMod val="50000"/>
                  </a:schemeClr>
                </a:solidFill>
                <a:latin typeface="Arial Narrow" panose="020B0606020202030204" pitchFamily="34" charset="0"/>
              </a:rPr>
              <a:t> fine </a:t>
            </a:r>
            <a:r>
              <a:rPr lang="en-US" sz="1800" dirty="0" err="1">
                <a:solidFill>
                  <a:schemeClr val="accent1">
                    <a:lumMod val="50000"/>
                  </a:schemeClr>
                </a:solidFill>
                <a:latin typeface="Arial Narrow" panose="020B0606020202030204" pitchFamily="34" charset="0"/>
              </a:rPr>
              <a:t>tôle</a:t>
            </a:r>
            <a:r>
              <a:rPr lang="en-US" sz="1800" dirty="0">
                <a:solidFill>
                  <a:schemeClr val="accent1">
                    <a:lumMod val="50000"/>
                  </a:schemeClr>
                </a:solidFill>
                <a:latin typeface="Arial Narrow" panose="020B0606020202030204" pitchFamily="34" charset="0"/>
              </a:rPr>
              <a:t> de 1.5 mm avec </a:t>
            </a:r>
            <a:r>
              <a:rPr lang="en-US" sz="1800" dirty="0" err="1">
                <a:solidFill>
                  <a:schemeClr val="accent1">
                    <a:lumMod val="50000"/>
                  </a:schemeClr>
                </a:solidFill>
                <a:latin typeface="Arial Narrow" panose="020B0606020202030204" pitchFamily="34" charset="0"/>
              </a:rPr>
              <a:t>raidisseur</a:t>
            </a:r>
            <a:r>
              <a:rPr lang="en-US" sz="1800" dirty="0">
                <a:solidFill>
                  <a:schemeClr val="accent1">
                    <a:lumMod val="50000"/>
                  </a:schemeClr>
                </a:solidFill>
                <a:latin typeface="Arial Narrow" panose="020B0606020202030204" pitchFamily="34" charset="0"/>
              </a:rPr>
              <a:t> &amp; fonds </a:t>
            </a:r>
            <a:r>
              <a:rPr lang="en-US" sz="1800" dirty="0" err="1">
                <a:solidFill>
                  <a:schemeClr val="accent1">
                    <a:lumMod val="50000"/>
                  </a:schemeClr>
                </a:solidFill>
                <a:latin typeface="Arial Narrow" panose="020B0606020202030204" pitchFamily="34" charset="0"/>
              </a:rPr>
              <a:t>bombés</a:t>
            </a:r>
            <a:endParaRPr lang="en-US" sz="1800" dirty="0">
              <a:solidFill>
                <a:schemeClr val="accent1">
                  <a:lumMod val="50000"/>
                </a:schemeClr>
              </a:solidFill>
              <a:latin typeface="Arial Narrow" panose="020B0606020202030204" pitchFamily="34" charset="0"/>
            </a:endParaRPr>
          </a:p>
          <a:p>
            <a:pPr lvl="1"/>
            <a:r>
              <a:rPr lang="en-US" sz="1800" dirty="0" err="1">
                <a:solidFill>
                  <a:schemeClr val="accent1">
                    <a:lumMod val="50000"/>
                  </a:schemeClr>
                </a:solidFill>
                <a:latin typeface="Arial Narrow" panose="020B0606020202030204" pitchFamily="34" charset="0"/>
              </a:rPr>
              <a:t>S’assurer</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d’aucune</a:t>
            </a:r>
            <a:r>
              <a:rPr lang="en-US" sz="1800" dirty="0">
                <a:solidFill>
                  <a:schemeClr val="accent1">
                    <a:lumMod val="50000"/>
                  </a:schemeClr>
                </a:solidFill>
                <a:latin typeface="Arial Narrow" panose="020B0606020202030204" pitchFamily="34" charset="0"/>
              </a:rPr>
              <a:t> distortion, fissures, </a:t>
            </a:r>
            <a:r>
              <a:rPr lang="en-US" sz="1800" dirty="0" err="1">
                <a:solidFill>
                  <a:schemeClr val="accent1">
                    <a:lumMod val="50000"/>
                  </a:schemeClr>
                </a:solidFill>
                <a:latin typeface="Arial Narrow" panose="020B0606020202030204" pitchFamily="34" charset="0"/>
              </a:rPr>
              <a:t>ou</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fuite</a:t>
            </a:r>
            <a:r>
              <a:rPr lang="en-US" sz="1800" dirty="0">
                <a:solidFill>
                  <a:schemeClr val="accent1">
                    <a:lumMod val="50000"/>
                  </a:schemeClr>
                </a:solidFill>
                <a:latin typeface="Arial Narrow" panose="020B0606020202030204" pitchFamily="34" charset="0"/>
              </a:rPr>
              <a:t> </a:t>
            </a:r>
            <a:r>
              <a:rPr lang="en-US" sz="1800" dirty="0" err="1">
                <a:solidFill>
                  <a:schemeClr val="accent1">
                    <a:lumMod val="50000"/>
                  </a:schemeClr>
                </a:solidFill>
                <a:latin typeface="Arial Narrow" panose="020B0606020202030204" pitchFamily="34" charset="0"/>
              </a:rPr>
              <a:t>durant</a:t>
            </a:r>
            <a:r>
              <a:rPr lang="en-US" sz="1800" dirty="0">
                <a:solidFill>
                  <a:schemeClr val="accent1">
                    <a:lumMod val="50000"/>
                  </a:schemeClr>
                </a:solidFill>
                <a:latin typeface="Arial Narrow" panose="020B0606020202030204" pitchFamily="34" charset="0"/>
              </a:rPr>
              <a:t> la </a:t>
            </a:r>
            <a:r>
              <a:rPr lang="en-US" sz="1800" dirty="0" smtClean="0">
                <a:solidFill>
                  <a:schemeClr val="accent1">
                    <a:lumMod val="50000"/>
                  </a:schemeClr>
                </a:solidFill>
                <a:latin typeface="Arial Narrow" panose="020B0606020202030204" pitchFamily="34" charset="0"/>
              </a:rPr>
              <a:t>fabrication</a:t>
            </a:r>
            <a:endParaRPr lang="en-US" sz="1800" dirty="0">
              <a:solidFill>
                <a:schemeClr val="accent1">
                  <a:lumMod val="50000"/>
                </a:schemeClr>
              </a:solidFill>
              <a:latin typeface="Arial Narrow" panose="020B0606020202030204" pitchFamily="34" charset="0"/>
            </a:endParaRPr>
          </a:p>
        </p:txBody>
      </p:sp>
      <p:pic>
        <p:nvPicPr>
          <p:cNvPr id="9" name="Espace réservé du contenu 8"/>
          <p:cNvPicPr>
            <a:picLocks noGrp="1" noChangeAspect="1"/>
          </p:cNvPicPr>
          <p:nvPr>
            <p:ph sz="quarter" idx="4"/>
          </p:nvPr>
        </p:nvPicPr>
        <p:blipFill>
          <a:blip r:embed="rId3"/>
          <a:stretch>
            <a:fillRect/>
          </a:stretch>
        </p:blipFill>
        <p:spPr>
          <a:xfrm>
            <a:off x="5496903" y="1700808"/>
            <a:ext cx="6590067" cy="4752528"/>
          </a:xfrm>
          <a:prstGeom prst="rect">
            <a:avLst/>
          </a:prstGeom>
        </p:spPr>
      </p:pic>
      <p:sp>
        <p:nvSpPr>
          <p:cNvPr id="7" name="Espace réservé du numéro de diapositive 6"/>
          <p:cNvSpPr>
            <a:spLocks noGrp="1"/>
          </p:cNvSpPr>
          <p:nvPr>
            <p:ph type="sldNum" sz="quarter" idx="12"/>
          </p:nvPr>
        </p:nvSpPr>
        <p:spPr/>
        <p:txBody>
          <a:bodyPr/>
          <a:lstStyle/>
          <a:p>
            <a:fld id="{2A19AD89-17DE-4EAC-B060-CF86C17F7722}" type="slidenum">
              <a:rPr lang="fr-FR" smtClean="0"/>
              <a:pPr/>
              <a:t>32</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endParaRPr lang="fr-FR" dirty="0">
              <a:solidFill>
                <a:srgbClr val="00B3CC"/>
              </a:solidFill>
            </a:endParaRPr>
          </a:p>
        </p:txBody>
      </p:sp>
    </p:spTree>
    <p:extLst>
      <p:ext uri="{BB962C8B-B14F-4D97-AF65-F5344CB8AC3E}">
        <p14:creationId xmlns:p14="http://schemas.microsoft.com/office/powerpoint/2010/main" val="2703355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Prototype</a:t>
            </a:r>
            <a:r>
              <a:rPr lang="fr-FR" dirty="0"/>
              <a:t> Spiral </a:t>
            </a:r>
            <a:r>
              <a:rPr lang="fr-FR" dirty="0" smtClean="0"/>
              <a:t>: Fabrication</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33</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9551" t="26200" r="18899" b="16226"/>
          <a:stretch/>
        </p:blipFill>
        <p:spPr>
          <a:xfrm rot="5400000">
            <a:off x="-379929" y="2614319"/>
            <a:ext cx="4310898" cy="3024336"/>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5350" t="8000" r="21650" b="13601"/>
          <a:stretch/>
        </p:blipFill>
        <p:spPr>
          <a:xfrm rot="5400000">
            <a:off x="3431704" y="2101280"/>
            <a:ext cx="4320480" cy="4032448"/>
          </a:xfrm>
          <a:prstGeom prst="rect">
            <a:avLst/>
          </a:prstGeom>
        </p:spPr>
      </p:pic>
      <p:sp>
        <p:nvSpPr>
          <p:cNvPr id="8" name="ZoneTexte 7"/>
          <p:cNvSpPr txBox="1"/>
          <p:nvPr/>
        </p:nvSpPr>
        <p:spPr>
          <a:xfrm>
            <a:off x="119336" y="908720"/>
            <a:ext cx="3456385" cy="1077218"/>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Tube avant roulage</a:t>
            </a:r>
          </a:p>
          <a:p>
            <a:pPr algn="ctr"/>
            <a:r>
              <a:rPr lang="fr-FR" sz="2000" cap="small" dirty="0" smtClean="0">
                <a:solidFill>
                  <a:schemeClr val="tx2"/>
                </a:solidFill>
                <a:latin typeface="Arial Narrow" panose="020B0606020202030204" pitchFamily="34" charset="0"/>
              </a:rPr>
              <a:t>(Gabarit de soudage</a:t>
            </a:r>
          </a:p>
          <a:p>
            <a:pPr algn="ctr"/>
            <a:r>
              <a:rPr lang="fr-FR" sz="2000" cap="small" dirty="0" smtClean="0">
                <a:solidFill>
                  <a:schemeClr val="tx2"/>
                </a:solidFill>
                <a:latin typeface="Arial Narrow" panose="020B0606020202030204" pitchFamily="34" charset="0"/>
              </a:rPr>
              <a:t>tracé au laser)</a:t>
            </a:r>
            <a:endParaRPr lang="fr-FR" sz="2000" cap="small" dirty="0">
              <a:solidFill>
                <a:schemeClr val="tx2"/>
              </a:solidFill>
              <a:latin typeface="Arial Narrow" panose="020B0606020202030204" pitchFamily="34" charset="0"/>
            </a:endParaRPr>
          </a:p>
        </p:txBody>
      </p:sp>
      <p:sp>
        <p:nvSpPr>
          <p:cNvPr id="9" name="ZoneTexte 8"/>
          <p:cNvSpPr txBox="1"/>
          <p:nvPr/>
        </p:nvSpPr>
        <p:spPr>
          <a:xfrm>
            <a:off x="3791744" y="1268760"/>
            <a:ext cx="3456385" cy="461665"/>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Fonds bombés</a:t>
            </a:r>
            <a:endParaRPr lang="fr-FR" sz="2400" b="1" cap="small" dirty="0">
              <a:solidFill>
                <a:schemeClr val="tx2"/>
              </a:solidFill>
              <a:latin typeface="Arial Narrow" panose="020B0606020202030204" pitchFamily="34" charset="0"/>
            </a:endParaRPr>
          </a:p>
        </p:txBody>
      </p:sp>
      <p:sp>
        <p:nvSpPr>
          <p:cNvPr id="11" name="ZoneTexte 10"/>
          <p:cNvSpPr txBox="1"/>
          <p:nvPr/>
        </p:nvSpPr>
        <p:spPr>
          <a:xfrm>
            <a:off x="7392143" y="1075383"/>
            <a:ext cx="4104457" cy="769441"/>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Première étape avant nettoyage</a:t>
            </a:r>
          </a:p>
          <a:p>
            <a:pPr algn="ctr"/>
            <a:r>
              <a:rPr lang="fr-FR" sz="2000" cap="small" dirty="0" smtClean="0">
                <a:solidFill>
                  <a:schemeClr val="tx2"/>
                </a:solidFill>
                <a:latin typeface="Arial Narrow" panose="020B0606020202030204" pitchFamily="34" charset="0"/>
              </a:rPr>
              <a:t>(Puis prototype nettoyé au CERN)</a:t>
            </a:r>
            <a:endParaRPr lang="fr-FR" sz="2000" cap="small" dirty="0">
              <a:solidFill>
                <a:schemeClr val="tx2"/>
              </a:solidFill>
              <a:latin typeface="Arial Narrow" panose="020B0606020202030204" pitchFamily="34" charset="0"/>
            </a:endParaRPr>
          </a:p>
        </p:txBody>
      </p:sp>
      <p:pic>
        <p:nvPicPr>
          <p:cNvPr id="12" name="Image 11"/>
          <p:cNvPicPr>
            <a:picLocks noChangeAspect="1"/>
          </p:cNvPicPr>
          <p:nvPr/>
        </p:nvPicPr>
        <p:blipFill rotWithShape="1">
          <a:blip r:embed="rId4" cstate="print">
            <a:extLst>
              <a:ext uri="{28A0092B-C50C-407E-A947-70E740481C1C}">
                <a14:useLocalDpi xmlns:a14="http://schemas.microsoft.com/office/drawing/2010/main"/>
              </a:ext>
            </a:extLst>
          </a:blip>
          <a:srcRect l="11150" t="8000" r="12201" b="16401"/>
          <a:stretch/>
        </p:blipFill>
        <p:spPr>
          <a:xfrm rot="5400000">
            <a:off x="7367580" y="2519520"/>
            <a:ext cx="4320479" cy="3195971"/>
          </a:xfrm>
          <a:prstGeom prst="rect">
            <a:avLst/>
          </a:prstGeom>
        </p:spPr>
      </p:pic>
    </p:spTree>
    <p:extLst>
      <p:ext uri="{BB962C8B-B14F-4D97-AF65-F5344CB8AC3E}">
        <p14:creationId xmlns:p14="http://schemas.microsoft.com/office/powerpoint/2010/main" val="939426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Prototype</a:t>
            </a:r>
            <a:r>
              <a:rPr lang="fr-FR" dirty="0"/>
              <a:t> Spiral </a:t>
            </a:r>
            <a:r>
              <a:rPr lang="fr-FR" dirty="0" smtClean="0"/>
              <a:t>: Nettoyage + </a:t>
            </a:r>
            <a:r>
              <a:rPr lang="fr-FR" dirty="0"/>
              <a:t>T</a:t>
            </a:r>
            <a:r>
              <a:rPr lang="fr-FR" dirty="0" smtClean="0"/>
              <a:t>ests Matière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34</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10" name="ZoneTexte 9"/>
          <p:cNvSpPr txBox="1"/>
          <p:nvPr/>
        </p:nvSpPr>
        <p:spPr>
          <a:xfrm>
            <a:off x="3575720" y="1157843"/>
            <a:ext cx="3456385" cy="830997"/>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Prototype après nettoyage</a:t>
            </a:r>
            <a:endParaRPr lang="fr-FR" sz="2000" cap="small" dirty="0">
              <a:solidFill>
                <a:schemeClr val="tx2"/>
              </a:solidFill>
              <a:latin typeface="Arial Narrow" panose="020B0606020202030204" pitchFamily="34" charset="0"/>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43106" y="2607304"/>
            <a:ext cx="4389107" cy="3291830"/>
          </a:xfrm>
          <a:prstGeom prst="rect">
            <a:avLst/>
          </a:prstGeom>
        </p:spPr>
      </p:pic>
      <p:pic>
        <p:nvPicPr>
          <p:cNvPr id="12" name="Imag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70951" y="2270115"/>
            <a:ext cx="2344688" cy="2149297"/>
          </a:xfrm>
          <a:prstGeom prst="rect">
            <a:avLst/>
          </a:prstGeom>
        </p:spPr>
      </p:pic>
      <p:sp>
        <p:nvSpPr>
          <p:cNvPr id="13" name="ZoneTexte 12"/>
          <p:cNvSpPr txBox="1"/>
          <p:nvPr/>
        </p:nvSpPr>
        <p:spPr>
          <a:xfrm>
            <a:off x="7389664" y="1124744"/>
            <a:ext cx="4680521" cy="1200329"/>
          </a:xfrm>
          <a:prstGeom prst="rect">
            <a:avLst/>
          </a:prstGeom>
          <a:noFill/>
        </p:spPr>
        <p:txBody>
          <a:bodyPr wrap="square" rtlCol="0">
            <a:spAutoFit/>
          </a:bodyPr>
          <a:lstStyle/>
          <a:p>
            <a:pPr algn="ctr"/>
            <a:r>
              <a:rPr lang="fr-FR" sz="2400" b="1" cap="small" dirty="0">
                <a:solidFill>
                  <a:schemeClr val="tx2"/>
                </a:solidFill>
                <a:latin typeface="Arial Narrow" panose="020B0606020202030204" pitchFamily="34" charset="0"/>
              </a:rPr>
              <a:t>L'échantillon </a:t>
            </a:r>
            <a:r>
              <a:rPr lang="fr-FR" sz="2400" b="1" cap="small" dirty="0" smtClean="0">
                <a:solidFill>
                  <a:schemeClr val="tx2"/>
                </a:solidFill>
                <a:latin typeface="Arial Narrow" panose="020B0606020202030204" pitchFamily="34" charset="0"/>
              </a:rPr>
              <a:t>examiné </a:t>
            </a:r>
            <a:r>
              <a:rPr lang="fr-FR" sz="2400" b="1" cap="small" dirty="0">
                <a:solidFill>
                  <a:schemeClr val="tx2"/>
                </a:solidFill>
                <a:latin typeface="Arial Narrow" panose="020B0606020202030204" pitchFamily="34" charset="0"/>
              </a:rPr>
              <a:t>aux rayons </a:t>
            </a:r>
            <a:r>
              <a:rPr lang="fr-FR" sz="2400" b="1" cap="small" dirty="0" smtClean="0">
                <a:solidFill>
                  <a:schemeClr val="tx2"/>
                </a:solidFill>
                <a:latin typeface="Arial Narrow" panose="020B0606020202030204" pitchFamily="34" charset="0"/>
              </a:rPr>
              <a:t>X.</a:t>
            </a:r>
          </a:p>
          <a:p>
            <a:pPr algn="ctr"/>
            <a:r>
              <a:rPr lang="fr-FR" sz="2400" b="1" cap="small" dirty="0" smtClean="0">
                <a:solidFill>
                  <a:schemeClr val="tx2"/>
                </a:solidFill>
                <a:latin typeface="Arial Narrow" panose="020B0606020202030204" pitchFamily="34" charset="0"/>
              </a:rPr>
              <a:t>Soudure conforme </a:t>
            </a:r>
            <a:r>
              <a:rPr lang="fr-FR" sz="2400" b="1" cap="small" dirty="0">
                <a:solidFill>
                  <a:schemeClr val="tx2"/>
                </a:solidFill>
                <a:latin typeface="Arial Narrow" panose="020B0606020202030204" pitchFamily="34" charset="0"/>
              </a:rPr>
              <a:t>et </a:t>
            </a:r>
            <a:r>
              <a:rPr lang="fr-FR" sz="2400" b="1" cap="small" dirty="0" smtClean="0">
                <a:solidFill>
                  <a:schemeClr val="tx2"/>
                </a:solidFill>
                <a:latin typeface="Arial Narrow" panose="020B0606020202030204" pitchFamily="34" charset="0"/>
              </a:rPr>
              <a:t>sans porosité apparente</a:t>
            </a:r>
            <a:endParaRPr lang="fr-FR" sz="2000" cap="small" dirty="0">
              <a:solidFill>
                <a:schemeClr val="tx2"/>
              </a:solidFill>
              <a:latin typeface="Arial Narrow" panose="020B0606020202030204" pitchFamily="34" charset="0"/>
            </a:endParaRPr>
          </a:p>
        </p:txBody>
      </p:sp>
      <p:pic>
        <p:nvPicPr>
          <p:cNvPr id="15" name="Picture 5">
            <a:extLst>
              <a:ext uri="{FF2B5EF4-FFF2-40B4-BE49-F238E27FC236}">
                <a16:creationId xmlns:a16="http://schemas.microsoft.com/office/drawing/2014/main" id="{84F8F6B1-564A-6F04-AF85-AB5BBA67C987}"/>
              </a:ext>
            </a:extLst>
          </p:cNvPr>
          <p:cNvPicPr>
            <a:picLocks noChangeAspect="1"/>
          </p:cNvPicPr>
          <p:nvPr/>
        </p:nvPicPr>
        <p:blipFill rotWithShape="1">
          <a:blip r:embed="rId4"/>
          <a:srcRect l="33468" r="33331" b="50139"/>
          <a:stretch/>
        </p:blipFill>
        <p:spPr>
          <a:xfrm>
            <a:off x="437977" y="2708920"/>
            <a:ext cx="3143967" cy="2664296"/>
          </a:xfrm>
          <a:prstGeom prst="rect">
            <a:avLst/>
          </a:prstGeom>
          <a:ln>
            <a:noFill/>
          </a:ln>
        </p:spPr>
      </p:pic>
      <p:sp>
        <p:nvSpPr>
          <p:cNvPr id="16" name="ZoneTexte 15"/>
          <p:cNvSpPr txBox="1"/>
          <p:nvPr/>
        </p:nvSpPr>
        <p:spPr>
          <a:xfrm>
            <a:off x="263352" y="1154904"/>
            <a:ext cx="3456385" cy="830997"/>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Bain de nettoyage du CERN</a:t>
            </a:r>
            <a:endParaRPr lang="fr-FR" sz="2000" cap="small" dirty="0">
              <a:solidFill>
                <a:schemeClr val="tx2"/>
              </a:solidFill>
              <a:latin typeface="Arial Narrow" panose="020B0606020202030204" pitchFamily="34" charset="0"/>
            </a:endParaRPr>
          </a:p>
        </p:txBody>
      </p:sp>
      <p:pic>
        <p:nvPicPr>
          <p:cNvPr id="5" name="Image 4"/>
          <p:cNvPicPr>
            <a:picLocks noChangeAspect="1"/>
          </p:cNvPicPr>
          <p:nvPr/>
        </p:nvPicPr>
        <p:blipFill>
          <a:blip r:embed="rId5"/>
          <a:stretch>
            <a:fillRect/>
          </a:stretch>
        </p:blipFill>
        <p:spPr>
          <a:xfrm>
            <a:off x="7473438" y="4416637"/>
            <a:ext cx="4512972" cy="2038627"/>
          </a:xfrm>
          <a:prstGeom prst="rect">
            <a:avLst/>
          </a:prstGeom>
        </p:spPr>
      </p:pic>
    </p:spTree>
    <p:extLst>
      <p:ext uri="{BB962C8B-B14F-4D97-AF65-F5344CB8AC3E}">
        <p14:creationId xmlns:p14="http://schemas.microsoft.com/office/powerpoint/2010/main" val="2820240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Prototype Spiral : Test </a:t>
            </a:r>
            <a:r>
              <a:rPr lang="fr-FR" dirty="0" err="1" smtClean="0"/>
              <a:t>Helium</a:t>
            </a:r>
            <a:r>
              <a:rPr lang="fr-FR" dirty="0" smtClean="0"/>
              <a:t> + Livraison</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35</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8" name="ZoneTexte 7"/>
          <p:cNvSpPr txBox="1"/>
          <p:nvPr/>
        </p:nvSpPr>
        <p:spPr>
          <a:xfrm>
            <a:off x="693734" y="948907"/>
            <a:ext cx="6698410" cy="1969770"/>
          </a:xfrm>
          <a:prstGeom prst="rect">
            <a:avLst/>
          </a:prstGeom>
          <a:noFill/>
        </p:spPr>
        <p:txBody>
          <a:bodyPr wrap="square" rtlCol="0">
            <a:spAutoFit/>
          </a:bodyPr>
          <a:lstStyle/>
          <a:p>
            <a:pPr marL="342900" indent="-342900">
              <a:buFont typeface="Arial" panose="020B0604020202020204" pitchFamily="34" charset="0"/>
              <a:buChar char="•"/>
            </a:pPr>
            <a:r>
              <a:rPr lang="fr-FR" sz="2000" b="1" cap="small" dirty="0" err="1" smtClean="0">
                <a:latin typeface="Arial Narrow" panose="020B0606020202030204" pitchFamily="34" charset="0"/>
              </a:rPr>
              <a:t>Controle</a:t>
            </a:r>
            <a:r>
              <a:rPr lang="fr-FR" sz="2000" b="1" cap="small" dirty="0" smtClean="0">
                <a:latin typeface="Arial Narrow" panose="020B0606020202030204" pitchFamily="34" charset="0"/>
              </a:rPr>
              <a:t> d’étanchéité réalisé chez PCVS:</a:t>
            </a:r>
          </a:p>
          <a:p>
            <a:pPr marL="342900" indent="-342900">
              <a:buFont typeface="Arial" panose="020B0604020202020204" pitchFamily="34" charset="0"/>
              <a:buChar char="•"/>
            </a:pPr>
            <a:endParaRPr lang="fr-FR" sz="1100" b="1" cap="small" dirty="0" smtClean="0">
              <a:latin typeface="Arial Narrow" panose="020B0606020202030204" pitchFamily="34" charset="0"/>
            </a:endParaRPr>
          </a:p>
          <a:p>
            <a:pPr lvl="1"/>
            <a:r>
              <a:rPr lang="fr-FR" sz="2000" dirty="0" smtClean="0">
                <a:solidFill>
                  <a:schemeClr val="tx1">
                    <a:lumMod val="50000"/>
                    <a:lumOff val="50000"/>
                  </a:schemeClr>
                </a:solidFill>
                <a:latin typeface="Arial Narrow" panose="020B0606020202030204" pitchFamily="34" charset="0"/>
              </a:rPr>
              <a:t>- 2 jours de pompage durant le </a:t>
            </a:r>
            <a:r>
              <a:rPr lang="fr-FR" sz="2000" dirty="0" err="1" smtClean="0">
                <a:solidFill>
                  <a:schemeClr val="tx1">
                    <a:lumMod val="50000"/>
                    <a:lumOff val="50000"/>
                  </a:schemeClr>
                </a:solidFill>
                <a:latin typeface="Arial Narrow" panose="020B0606020202030204" pitchFamily="34" charset="0"/>
              </a:rPr>
              <a:t>week</a:t>
            </a:r>
            <a:r>
              <a:rPr lang="fr-FR" sz="2000" dirty="0" smtClean="0">
                <a:solidFill>
                  <a:schemeClr val="tx1">
                    <a:lumMod val="50000"/>
                    <a:lumOff val="50000"/>
                  </a:schemeClr>
                </a:solidFill>
                <a:latin typeface="Arial Narrow" panose="020B0606020202030204" pitchFamily="34" charset="0"/>
              </a:rPr>
              <a:t> end</a:t>
            </a:r>
          </a:p>
          <a:p>
            <a:pPr lvl="1"/>
            <a:r>
              <a:rPr lang="fr-FR" sz="2000" dirty="0" smtClean="0">
                <a:solidFill>
                  <a:schemeClr val="tx1">
                    <a:lumMod val="50000"/>
                    <a:lumOff val="50000"/>
                  </a:schemeClr>
                </a:solidFill>
                <a:latin typeface="Arial Narrow" panose="020B0606020202030204" pitchFamily="34" charset="0"/>
              </a:rPr>
              <a:t>- Prototype à priori étanche</a:t>
            </a:r>
          </a:p>
          <a:p>
            <a:pPr lvl="1"/>
            <a:r>
              <a:rPr lang="fr-FR" sz="2000" dirty="0" smtClean="0">
                <a:solidFill>
                  <a:schemeClr val="tx1">
                    <a:lumMod val="50000"/>
                    <a:lumOff val="50000"/>
                  </a:schemeClr>
                </a:solidFill>
                <a:latin typeface="Arial Narrow" panose="020B0606020202030204" pitchFamily="34" charset="0"/>
              </a:rPr>
              <a:t>- Test </a:t>
            </a:r>
            <a:r>
              <a:rPr lang="fr-FR" sz="2000" dirty="0" err="1" smtClean="0">
                <a:solidFill>
                  <a:schemeClr val="tx1">
                    <a:lumMod val="50000"/>
                    <a:lumOff val="50000"/>
                  </a:schemeClr>
                </a:solidFill>
                <a:latin typeface="Arial Narrow" panose="020B0606020202030204" pitchFamily="34" charset="0"/>
              </a:rPr>
              <a:t>Helium</a:t>
            </a:r>
            <a:r>
              <a:rPr lang="fr-FR" sz="2000" dirty="0" smtClean="0">
                <a:solidFill>
                  <a:schemeClr val="tx1">
                    <a:lumMod val="50000"/>
                    <a:lumOff val="50000"/>
                  </a:schemeClr>
                </a:solidFill>
                <a:latin typeface="Arial Narrow" panose="020B0606020202030204" pitchFamily="34" charset="0"/>
              </a:rPr>
              <a:t> : pas de fuite détectée, MAIS test trop court</a:t>
            </a:r>
          </a:p>
          <a:p>
            <a:pPr marL="342900" indent="-342900">
              <a:buFont typeface="Arial" panose="020B0604020202020204" pitchFamily="34" charset="0"/>
              <a:buChar char="•"/>
            </a:pPr>
            <a:endParaRPr lang="fr-FR" sz="1100" b="1" cap="small" dirty="0" smtClean="0">
              <a:latin typeface="Arial Narrow" panose="020B0606020202030204" pitchFamily="34" charset="0"/>
            </a:endParaRPr>
          </a:p>
          <a:p>
            <a:pPr marL="342900" indent="-342900">
              <a:buFont typeface="Arial" panose="020B0604020202020204" pitchFamily="34" charset="0"/>
              <a:buChar char="•"/>
            </a:pPr>
            <a:r>
              <a:rPr lang="fr-FR" sz="2000" b="1" cap="small" dirty="0" smtClean="0">
                <a:latin typeface="Arial Narrow" panose="020B0606020202030204" pitchFamily="34" charset="0"/>
              </a:rPr>
              <a:t>Prochaine </a:t>
            </a:r>
            <a:r>
              <a:rPr lang="fr-FR" sz="2000" b="1" cap="small" dirty="0" smtClean="0">
                <a:latin typeface="Arial Narrow" panose="020B0606020202030204" pitchFamily="34" charset="0"/>
              </a:rPr>
              <a:t>étape : test au CERN pour confirmer l’étanchéité</a:t>
            </a:r>
            <a:endParaRPr lang="fr-FR" sz="2000" cap="small" dirty="0">
              <a:latin typeface="Arial Narrow" panose="020B060602020203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734" y="3212976"/>
            <a:ext cx="5069686" cy="2852936"/>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24548" t="5579" r="25241" b="5195"/>
          <a:stretch/>
        </p:blipFill>
        <p:spPr>
          <a:xfrm>
            <a:off x="7752184" y="3212976"/>
            <a:ext cx="2880320" cy="2880320"/>
          </a:xfrm>
          <a:prstGeom prst="rect">
            <a:avLst/>
          </a:prstGeom>
        </p:spPr>
      </p:pic>
      <p:sp>
        <p:nvSpPr>
          <p:cNvPr id="7" name="ZoneTexte 6"/>
          <p:cNvSpPr txBox="1"/>
          <p:nvPr/>
        </p:nvSpPr>
        <p:spPr>
          <a:xfrm>
            <a:off x="7536160" y="1052736"/>
            <a:ext cx="3240360" cy="1569660"/>
          </a:xfrm>
          <a:prstGeom prst="rect">
            <a:avLst/>
          </a:prstGeom>
          <a:noFill/>
        </p:spPr>
        <p:txBody>
          <a:bodyPr wrap="square" rtlCol="0">
            <a:spAutoFit/>
          </a:bodyPr>
          <a:lstStyle/>
          <a:p>
            <a:pPr algn="ctr"/>
            <a:r>
              <a:rPr lang="fr-FR" sz="2400" b="1" cap="small" dirty="0" smtClean="0">
                <a:solidFill>
                  <a:schemeClr val="tx2"/>
                </a:solidFill>
                <a:latin typeface="Arial Narrow" panose="020B0606020202030204" pitchFamily="34" charset="0"/>
              </a:rPr>
              <a:t>Prototype actuellement stocké au LAPP avant son départ prochain au CERN</a:t>
            </a:r>
            <a:endParaRPr lang="fr-FR" sz="2400" b="1" cap="small"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159912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numéro de diapositive 2"/>
          <p:cNvSpPr>
            <a:spLocks noGrp="1"/>
          </p:cNvSpPr>
          <p:nvPr>
            <p:ph type="sldNum" sz="quarter" idx="4"/>
          </p:nvPr>
        </p:nvSpPr>
        <p:spPr/>
        <p:txBody>
          <a:bodyPr/>
          <a:lstStyle/>
          <a:p>
            <a:fld id="{2A19AD89-17DE-4EAC-B060-CF86C17F7722}" type="slidenum">
              <a:rPr lang="fr-FR" smtClean="0"/>
              <a:pPr/>
              <a:t>36</a:t>
            </a:fld>
            <a:endParaRPr lang="fr-FR" dirty="0"/>
          </a:p>
        </p:txBody>
      </p:sp>
      <p:sp>
        <p:nvSpPr>
          <p:cNvPr id="4" name="Espace réservé de la date 3"/>
          <p:cNvSpPr>
            <a:spLocks noGrp="1"/>
          </p:cNvSpPr>
          <p:nvPr>
            <p:ph type="dt" sz="half" idx="2"/>
          </p:nvPr>
        </p:nvSpPr>
        <p:spPr/>
        <p:txBody>
          <a:bodyPr/>
          <a:lstStyle/>
          <a:p>
            <a:pPr algn="ctr"/>
            <a:r>
              <a:rPr lang="fr-FR" dirty="0">
                <a:solidFill>
                  <a:srgbClr val="00B3CC"/>
                </a:solidFill>
              </a:rPr>
              <a:t>A. Lacroix, LAPP, Workshop ET France, (30 Mars – 2 Avril 2026)</a:t>
            </a:r>
          </a:p>
        </p:txBody>
      </p:sp>
      <p:sp>
        <p:nvSpPr>
          <p:cNvPr id="5" name="Espace réservé du contenu 2"/>
          <p:cNvSpPr txBox="1">
            <a:spLocks/>
          </p:cNvSpPr>
          <p:nvPr/>
        </p:nvSpPr>
        <p:spPr>
          <a:xfrm>
            <a:off x="1199456" y="1412776"/>
            <a:ext cx="6912768" cy="4288762"/>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b="1" cap="small" dirty="0" smtClean="0">
                <a:solidFill>
                  <a:schemeClr val="tx2">
                    <a:lumMod val="20000"/>
                    <a:lumOff val="80000"/>
                  </a:schemeClr>
                </a:solidFill>
                <a:latin typeface="Arial Narrow" panose="020B0606020202030204" pitchFamily="34" charset="0"/>
              </a:rPr>
              <a:t>01 - Supports</a:t>
            </a:r>
          </a:p>
          <a:p>
            <a:endParaRPr lang="fr-FR" b="1" cap="small" dirty="0" smtClean="0">
              <a:solidFill>
                <a:schemeClr val="accent1">
                  <a:lumMod val="5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02 - Simulation</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lumMod val="20000"/>
                    <a:lumOff val="80000"/>
                  </a:schemeClr>
                </a:solidFill>
                <a:latin typeface="Arial Narrow" panose="020B0606020202030204" pitchFamily="34" charset="0"/>
              </a:rPr>
              <a:t>03 – Prototype</a:t>
            </a:r>
          </a:p>
          <a:p>
            <a:endParaRPr lang="fr-FR" b="1" cap="small" dirty="0" smtClean="0">
              <a:solidFill>
                <a:schemeClr val="tx2">
                  <a:lumMod val="20000"/>
                  <a:lumOff val="80000"/>
                </a:schemeClr>
              </a:solidFill>
              <a:latin typeface="Arial Narrow" panose="020B0606020202030204" pitchFamily="34" charset="0"/>
            </a:endParaRPr>
          </a:p>
          <a:p>
            <a:r>
              <a:rPr lang="fr-FR" b="1" cap="small" dirty="0" smtClean="0">
                <a:solidFill>
                  <a:schemeClr val="tx2"/>
                </a:solidFill>
                <a:latin typeface="Arial Narrow" panose="020B0606020202030204" pitchFamily="34" charset="0"/>
              </a:rPr>
              <a:t>04 </a:t>
            </a:r>
            <a:r>
              <a:rPr lang="fr-FR" b="1" cap="small" dirty="0">
                <a:solidFill>
                  <a:schemeClr val="tx2"/>
                </a:solidFill>
                <a:latin typeface="Arial Narrow" panose="020B0606020202030204" pitchFamily="34" charset="0"/>
              </a:rPr>
              <a:t>– </a:t>
            </a:r>
            <a:r>
              <a:rPr lang="fr-FR" b="1" cap="small" dirty="0" smtClean="0">
                <a:solidFill>
                  <a:schemeClr val="tx2"/>
                </a:solidFill>
                <a:latin typeface="Arial Narrow" panose="020B0606020202030204" pitchFamily="34" charset="0"/>
              </a:rPr>
              <a:t>Tube CERN / </a:t>
            </a:r>
            <a:r>
              <a:rPr lang="fr-FR" b="1" cap="small" dirty="0" err="1" smtClean="0">
                <a:solidFill>
                  <a:schemeClr val="tx2"/>
                </a:solidFill>
                <a:latin typeface="Arial Narrow" panose="020B0606020202030204" pitchFamily="34" charset="0"/>
              </a:rPr>
              <a:t>Cosmic</a:t>
            </a:r>
            <a:r>
              <a:rPr lang="fr-FR" b="1" cap="small" dirty="0" smtClean="0">
                <a:solidFill>
                  <a:schemeClr val="tx2"/>
                </a:solidFill>
                <a:latin typeface="Arial Narrow" panose="020B0606020202030204" pitchFamily="34" charset="0"/>
              </a:rPr>
              <a:t> Explorer</a:t>
            </a:r>
            <a:endParaRPr lang="fr-FR" b="1" cap="small"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1443373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Secteur pilote du CERN</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37</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pic>
        <p:nvPicPr>
          <p:cNvPr id="6" name="Picture 8">
            <a:extLst>
              <a:ext uri="{FF2B5EF4-FFF2-40B4-BE49-F238E27FC236}">
                <a16:creationId xmlns:a16="http://schemas.microsoft.com/office/drawing/2014/main" id="{973535A5-E279-69C5-547B-515AF9AD54B8}"/>
              </a:ext>
            </a:extLst>
          </p:cNvPr>
          <p:cNvPicPr>
            <a:picLocks noGrp="1" noChangeAspect="1"/>
          </p:cNvPicPr>
          <p:nvPr>
            <p:ph idx="1"/>
          </p:nvPr>
        </p:nvPicPr>
        <p:blipFill>
          <a:blip r:embed="rId2"/>
          <a:stretch>
            <a:fillRect/>
          </a:stretch>
        </p:blipFill>
        <p:spPr>
          <a:xfrm>
            <a:off x="5519936" y="1628800"/>
            <a:ext cx="6032784" cy="4525963"/>
          </a:xfrm>
          <a:prstGeom prst="rect">
            <a:avLst/>
          </a:prstGeom>
          <a:effectLst>
            <a:outerShdw blurRad="50800" dist="38100" dir="2700000" algn="tl" rotWithShape="0">
              <a:prstClr val="black">
                <a:alpha val="40000"/>
              </a:prstClr>
            </a:outerShdw>
          </a:effectLst>
        </p:spPr>
      </p:pic>
      <p:sp>
        <p:nvSpPr>
          <p:cNvPr id="7" name="ZoneTexte 6"/>
          <p:cNvSpPr txBox="1"/>
          <p:nvPr/>
        </p:nvSpPr>
        <p:spPr>
          <a:xfrm>
            <a:off x="263353" y="845753"/>
            <a:ext cx="5256584" cy="5632311"/>
          </a:xfrm>
          <a:prstGeom prst="rect">
            <a:avLst/>
          </a:prstGeom>
          <a:noFill/>
        </p:spPr>
        <p:txBody>
          <a:bodyPr wrap="square" rtlCol="0">
            <a:spAutoFit/>
          </a:bodyPr>
          <a:lstStyle/>
          <a:p>
            <a:pPr marL="342900" indent="-342900">
              <a:buFont typeface="Arial" panose="020B0604020202020204" pitchFamily="34" charset="0"/>
              <a:buChar char="•"/>
            </a:pPr>
            <a:r>
              <a:rPr lang="fr-FR" sz="2400" b="1" dirty="0" smtClean="0">
                <a:latin typeface="Arial Narrow" panose="020B0606020202030204" pitchFamily="34" charset="0"/>
              </a:rPr>
              <a:t>Secteur pilote terminé</a:t>
            </a:r>
          </a:p>
          <a:p>
            <a:pPr marL="342900" indent="-342900">
              <a:buFont typeface="Arial" panose="020B0604020202020204" pitchFamily="34" charset="0"/>
              <a:buChar char="•"/>
            </a:pPr>
            <a:endParaRPr lang="fr-FR" sz="2400" b="1" dirty="0">
              <a:latin typeface="Arial Narrow" panose="020B0606020202030204" pitchFamily="34" charset="0"/>
            </a:endParaRPr>
          </a:p>
          <a:p>
            <a:pPr marL="342900" indent="-342900">
              <a:buFont typeface="Arial" panose="020B0604020202020204" pitchFamily="34" charset="0"/>
              <a:buChar char="•"/>
            </a:pPr>
            <a:r>
              <a:rPr lang="fr-FR" sz="2400" b="1" dirty="0" smtClean="0">
                <a:latin typeface="Arial Narrow" panose="020B0606020202030204" pitchFamily="34" charset="0"/>
              </a:rPr>
              <a:t>Test à l’</a:t>
            </a:r>
            <a:r>
              <a:rPr lang="fr-FR" sz="2400" b="1" dirty="0" err="1" smtClean="0">
                <a:latin typeface="Arial Narrow" panose="020B0606020202030204" pitchFamily="34" charset="0"/>
              </a:rPr>
              <a:t>Helium</a:t>
            </a:r>
            <a:r>
              <a:rPr lang="fr-FR" sz="2400" b="1" dirty="0" smtClean="0">
                <a:latin typeface="Arial Narrow" panose="020B0606020202030204" pitchFamily="34" charset="0"/>
              </a:rPr>
              <a:t> OK</a:t>
            </a:r>
          </a:p>
          <a:p>
            <a:pPr marL="342900" indent="-342900">
              <a:buFont typeface="Arial" panose="020B0604020202020204" pitchFamily="34" charset="0"/>
              <a:buChar char="•"/>
            </a:pPr>
            <a:endParaRPr lang="fr-FR" sz="2400" b="1" dirty="0" smtClean="0">
              <a:latin typeface="Arial Narrow" panose="020B0606020202030204" pitchFamily="34" charset="0"/>
            </a:endParaRPr>
          </a:p>
          <a:p>
            <a:pPr marL="342900" indent="-342900">
              <a:buFont typeface="Arial" panose="020B0604020202020204" pitchFamily="34" charset="0"/>
              <a:buChar char="•"/>
            </a:pPr>
            <a:r>
              <a:rPr lang="fr-FR" sz="2400" b="1" dirty="0" err="1" smtClean="0">
                <a:latin typeface="Arial Narrow" panose="020B0606020202030204" pitchFamily="34" charset="0"/>
              </a:rPr>
              <a:t>BakeOut</a:t>
            </a:r>
            <a:r>
              <a:rPr lang="fr-FR" sz="2400" b="1" dirty="0" smtClean="0">
                <a:latin typeface="Arial Narrow" panose="020B0606020202030204" pitchFamily="34" charset="0"/>
              </a:rPr>
              <a:t> réalisé à 50°C (objectif 150°C)</a:t>
            </a:r>
          </a:p>
          <a:p>
            <a:pPr marL="342900" indent="-342900">
              <a:buFont typeface="Arial" panose="020B0604020202020204" pitchFamily="34" charset="0"/>
              <a:buChar char="•"/>
            </a:pPr>
            <a:endParaRPr lang="fr-FR" sz="2400" b="1" dirty="0">
              <a:latin typeface="Arial Narrow" panose="020B0606020202030204" pitchFamily="34" charset="0"/>
            </a:endParaRPr>
          </a:p>
          <a:p>
            <a:pPr marL="342900" indent="-342900">
              <a:buFont typeface="Arial" panose="020B0604020202020204" pitchFamily="34" charset="0"/>
              <a:buChar char="•"/>
            </a:pPr>
            <a:r>
              <a:rPr lang="fr-FR" sz="2400" b="1" dirty="0" smtClean="0">
                <a:latin typeface="Arial Narrow" panose="020B0606020202030204" pitchFamily="34" charset="0"/>
              </a:rPr>
              <a:t>Objectif 2026 :</a:t>
            </a:r>
          </a:p>
          <a:p>
            <a:pPr marL="800100" lvl="1" indent="-342900">
              <a:buFont typeface="Courier New" panose="02070309020205020404" pitchFamily="49" charset="0"/>
              <a:buChar char="o"/>
            </a:pPr>
            <a:r>
              <a:rPr lang="fr-FR" sz="2400" dirty="0" smtClean="0">
                <a:solidFill>
                  <a:schemeClr val="tx1">
                    <a:lumMod val="65000"/>
                    <a:lumOff val="35000"/>
                  </a:schemeClr>
                </a:solidFill>
                <a:latin typeface="Arial Narrow" panose="020B0606020202030204" pitchFamily="34" charset="0"/>
              </a:rPr>
              <a:t>Ligne supérieure</a:t>
            </a:r>
          </a:p>
          <a:p>
            <a:pPr marL="800100" lvl="1" indent="-342900">
              <a:buFont typeface="Courier New" panose="02070309020205020404" pitchFamily="49" charset="0"/>
              <a:buChar char="o"/>
            </a:pPr>
            <a:r>
              <a:rPr lang="fr-FR" sz="2400" dirty="0" smtClean="0">
                <a:solidFill>
                  <a:schemeClr val="tx1">
                    <a:lumMod val="65000"/>
                    <a:lumOff val="35000"/>
                  </a:schemeClr>
                </a:solidFill>
                <a:latin typeface="Arial Narrow" panose="020B0606020202030204" pitchFamily="34" charset="0"/>
              </a:rPr>
              <a:t>Nouvelles connexions</a:t>
            </a:r>
          </a:p>
          <a:p>
            <a:pPr marL="800100" lvl="1" indent="-342900">
              <a:buFont typeface="Courier New" panose="02070309020205020404" pitchFamily="49" charset="0"/>
              <a:buChar char="o"/>
            </a:pPr>
            <a:r>
              <a:rPr lang="fr-FR" sz="2400" dirty="0" smtClean="0">
                <a:solidFill>
                  <a:schemeClr val="tx1">
                    <a:lumMod val="65000"/>
                    <a:lumOff val="35000"/>
                  </a:schemeClr>
                </a:solidFill>
                <a:latin typeface="Arial Narrow" panose="020B0606020202030204" pitchFamily="34" charset="0"/>
              </a:rPr>
              <a:t>Changement des supports (LAPP)</a:t>
            </a:r>
          </a:p>
          <a:p>
            <a:pPr marL="800100" lvl="1" indent="-342900">
              <a:buFont typeface="Courier New" panose="02070309020205020404" pitchFamily="49" charset="0"/>
              <a:buChar char="o"/>
            </a:pPr>
            <a:endParaRPr lang="fr-FR" sz="2400" dirty="0">
              <a:solidFill>
                <a:schemeClr val="tx1">
                  <a:lumMod val="65000"/>
                  <a:lumOff val="35000"/>
                </a:schemeClr>
              </a:solidFill>
              <a:latin typeface="Arial Narrow" panose="020B0606020202030204" pitchFamily="34" charset="0"/>
            </a:endParaRPr>
          </a:p>
          <a:p>
            <a:pPr marL="342900" indent="-342900">
              <a:buFont typeface="Arial" panose="020B0604020202020204" pitchFamily="34" charset="0"/>
              <a:buChar char="•"/>
            </a:pPr>
            <a:r>
              <a:rPr lang="fr-FR" sz="2400" b="1" dirty="0">
                <a:latin typeface="Arial Narrow" panose="020B0606020202030204" pitchFamily="34" charset="0"/>
              </a:rPr>
              <a:t>Acier 441 </a:t>
            </a:r>
            <a:r>
              <a:rPr lang="fr-FR" sz="2400" dirty="0" smtClean="0">
                <a:solidFill>
                  <a:schemeClr val="tx1">
                    <a:lumMod val="65000"/>
                    <a:lumOff val="35000"/>
                  </a:schemeClr>
                </a:solidFill>
                <a:latin typeface="Arial Narrow" panose="020B0606020202030204" pitchFamily="34" charset="0"/>
              </a:rPr>
              <a:t>:</a:t>
            </a:r>
          </a:p>
          <a:p>
            <a:r>
              <a:rPr lang="fr-FR" sz="2400" dirty="0" smtClean="0">
                <a:solidFill>
                  <a:schemeClr val="tx1">
                    <a:lumMod val="65000"/>
                    <a:lumOff val="35000"/>
                  </a:schemeClr>
                </a:solidFill>
                <a:latin typeface="Arial Narrow" panose="020B0606020202030204" pitchFamily="34" charset="0"/>
              </a:rPr>
              <a:t>À </a:t>
            </a:r>
            <a:r>
              <a:rPr lang="fr-FR" sz="2400" dirty="0">
                <a:solidFill>
                  <a:schemeClr val="tx1">
                    <a:lumMod val="65000"/>
                    <a:lumOff val="35000"/>
                  </a:schemeClr>
                </a:solidFill>
                <a:latin typeface="Arial Narrow" panose="020B0606020202030204" pitchFamily="34" charset="0"/>
              </a:rPr>
              <a:t>ce stade, aucun élément ne permet d'exclure l'utilisation des aciers inoxydables </a:t>
            </a:r>
            <a:r>
              <a:rPr lang="fr-FR" sz="2400" dirty="0" err="1" smtClean="0">
                <a:solidFill>
                  <a:schemeClr val="tx1">
                    <a:lumMod val="65000"/>
                    <a:lumOff val="35000"/>
                  </a:schemeClr>
                </a:solidFill>
                <a:latin typeface="Arial Narrow" panose="020B0606020202030204" pitchFamily="34" charset="0"/>
              </a:rPr>
              <a:t>ferritiques</a:t>
            </a:r>
            <a:r>
              <a:rPr lang="fr-FR" sz="2400" dirty="0" smtClean="0">
                <a:solidFill>
                  <a:schemeClr val="tx1">
                    <a:lumMod val="65000"/>
                    <a:lumOff val="35000"/>
                  </a:schemeClr>
                </a:solidFill>
                <a:latin typeface="Arial Narrow" panose="020B0606020202030204" pitchFamily="34" charset="0"/>
              </a:rPr>
              <a:t> </a:t>
            </a:r>
            <a:r>
              <a:rPr lang="fr-FR" sz="2400" dirty="0">
                <a:solidFill>
                  <a:schemeClr val="tx1">
                    <a:lumMod val="65000"/>
                    <a:lumOff val="35000"/>
                  </a:schemeClr>
                </a:solidFill>
                <a:latin typeface="Arial Narrow" panose="020B0606020202030204" pitchFamily="34" charset="0"/>
              </a:rPr>
              <a:t>pour l'application envisagée</a:t>
            </a:r>
            <a:endParaRPr lang="fr-FR" sz="2400" dirty="0" smtClean="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980997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F49872-5B81-7013-BCC0-E25C0CF2D2BD}"/>
              </a:ext>
            </a:extLst>
          </p:cNvPr>
          <p:cNvSpPr>
            <a:spLocks noGrp="1"/>
          </p:cNvSpPr>
          <p:nvPr>
            <p:ph type="title"/>
          </p:nvPr>
        </p:nvSpPr>
        <p:spPr/>
        <p:txBody>
          <a:bodyPr/>
          <a:lstStyle/>
          <a:p>
            <a:r>
              <a:rPr lang="fr-FR" dirty="0" smtClean="0"/>
              <a:t>Coté </a:t>
            </a:r>
            <a:r>
              <a:rPr lang="fr-FR" dirty="0" err="1" smtClean="0"/>
              <a:t>Cosmic</a:t>
            </a:r>
            <a:r>
              <a:rPr lang="fr-FR" dirty="0" smtClean="0"/>
              <a:t> Explorer</a:t>
            </a:r>
            <a:endParaRPr lang="fr-FR" dirty="0"/>
          </a:p>
        </p:txBody>
      </p:sp>
      <p:sp>
        <p:nvSpPr>
          <p:cNvPr id="7" name="Espace réservé du numéro de diapositive 6">
            <a:extLst>
              <a:ext uri="{FF2B5EF4-FFF2-40B4-BE49-F238E27FC236}">
                <a16:creationId xmlns:a16="http://schemas.microsoft.com/office/drawing/2014/main" id="{5917C4F9-0F10-2CB9-55EA-8155DBDD0911}"/>
              </a:ext>
            </a:extLst>
          </p:cNvPr>
          <p:cNvSpPr>
            <a:spLocks noGrp="1"/>
          </p:cNvSpPr>
          <p:nvPr>
            <p:ph type="sldNum" sz="quarter" idx="12"/>
          </p:nvPr>
        </p:nvSpPr>
        <p:spPr/>
        <p:txBody>
          <a:bodyPr/>
          <a:lstStyle/>
          <a:p>
            <a:fld id="{2A19AD89-17DE-4EAC-B060-CF86C17F7722}" type="slidenum">
              <a:rPr lang="fr-FR" smtClean="0"/>
              <a:pPr/>
              <a:t>38</a:t>
            </a:fld>
            <a:endParaRPr lang="fr-FR" dirty="0"/>
          </a:p>
        </p:txBody>
      </p:sp>
      <p:sp>
        <p:nvSpPr>
          <p:cNvPr id="8" name="Espace réservé de la date 7">
            <a:extLst>
              <a:ext uri="{FF2B5EF4-FFF2-40B4-BE49-F238E27FC236}">
                <a16:creationId xmlns:a16="http://schemas.microsoft.com/office/drawing/2014/main" id="{73F6A4FE-F394-1FB4-8B4C-861F316AA3D2}"/>
              </a:ext>
            </a:extLst>
          </p:cNvPr>
          <p:cNvSpPr>
            <a:spLocks noGrp="1"/>
          </p:cNvSpPr>
          <p:nvPr>
            <p:ph type="dt" sz="half" idx="13"/>
          </p:nvPr>
        </p:nvSpPr>
        <p:spPr/>
        <p:txBody>
          <a:bodyPr/>
          <a:lstStyle/>
          <a:p>
            <a:pPr algn="ctr"/>
            <a:r>
              <a:rPr lang="fr-FR" dirty="0">
                <a:solidFill>
                  <a:srgbClr val="00B3CC"/>
                </a:solidFill>
              </a:rPr>
              <a:t>A. Lacroix, LAPP, Workshop ET France, (30 Mars – 2 Avril 2026)</a:t>
            </a:r>
          </a:p>
        </p:txBody>
      </p:sp>
      <p:sp>
        <p:nvSpPr>
          <p:cNvPr id="12" name="ZoneTexte 11">
            <a:extLst>
              <a:ext uri="{FF2B5EF4-FFF2-40B4-BE49-F238E27FC236}">
                <a16:creationId xmlns:a16="http://schemas.microsoft.com/office/drawing/2014/main" id="{519A0266-53D7-E030-CA4E-96CD0A96DF04}"/>
              </a:ext>
            </a:extLst>
          </p:cNvPr>
          <p:cNvSpPr txBox="1"/>
          <p:nvPr/>
        </p:nvSpPr>
        <p:spPr>
          <a:xfrm>
            <a:off x="623392" y="2856326"/>
            <a:ext cx="6264696" cy="1200329"/>
          </a:xfrm>
          <a:prstGeom prst="rect">
            <a:avLst/>
          </a:prstGeom>
          <a:noFill/>
        </p:spPr>
        <p:txBody>
          <a:bodyPr wrap="square" rtlCol="0">
            <a:spAutoFit/>
          </a:bodyPr>
          <a:lstStyle/>
          <a:p>
            <a:pPr marL="285750" indent="-285750">
              <a:buFont typeface="Arial" panose="020B0604020202020204" pitchFamily="34" charset="0"/>
              <a:buChar char="•"/>
            </a:pPr>
            <a:r>
              <a:rPr lang="fr-FR" sz="2400" b="1" cap="small" dirty="0">
                <a:latin typeface="Arial Narrow" panose="020B0606020202030204" pitchFamily="34" charset="0"/>
              </a:rPr>
              <a:t>Tube ondulé par des convolutions </a:t>
            </a:r>
            <a:r>
              <a:rPr lang="fr-FR" sz="2400" b="1" cap="small" dirty="0" smtClean="0">
                <a:latin typeface="Arial Narrow" panose="020B0606020202030204" pitchFamily="34" charset="0"/>
              </a:rPr>
              <a:t>sinusoïdales</a:t>
            </a:r>
          </a:p>
          <a:p>
            <a:pPr marL="285750" indent="-285750">
              <a:buFont typeface="Arial" panose="020B0604020202020204" pitchFamily="34" charset="0"/>
              <a:buChar char="•"/>
            </a:pPr>
            <a:endParaRPr lang="fr-FR" sz="2400" b="1" cap="small" dirty="0">
              <a:latin typeface="Arial Narrow" panose="020B0606020202030204" pitchFamily="34" charset="0"/>
            </a:endParaRPr>
          </a:p>
          <a:p>
            <a:pPr algn="ctr"/>
            <a:r>
              <a:rPr lang="fr-FR" sz="2400" b="1" cap="small" dirty="0" smtClean="0">
                <a:solidFill>
                  <a:schemeClr val="accent2"/>
                </a:solidFill>
                <a:latin typeface="Arial Narrow" panose="020B0606020202030204" pitchFamily="34" charset="0"/>
              </a:rPr>
              <a:t>DESIGN </a:t>
            </a:r>
            <a:r>
              <a:rPr lang="fr-FR" sz="2400" b="1" cap="small" dirty="0" err="1" smtClean="0">
                <a:solidFill>
                  <a:schemeClr val="accent2"/>
                </a:solidFill>
                <a:latin typeface="Arial Narrow" panose="020B0606020202030204" pitchFamily="34" charset="0"/>
              </a:rPr>
              <a:t>ABANDONN</a:t>
            </a:r>
            <a:r>
              <a:rPr lang="fr-FR" sz="2400" b="1" cap="all" dirty="0" err="1" smtClean="0">
                <a:solidFill>
                  <a:schemeClr val="accent2"/>
                </a:solidFill>
                <a:latin typeface="Arial Narrow" panose="020B0606020202030204" pitchFamily="34" charset="0"/>
              </a:rPr>
              <a:t>é</a:t>
            </a:r>
            <a:endParaRPr lang="fr-FR" sz="2400" b="1" cap="all" dirty="0">
              <a:solidFill>
                <a:schemeClr val="accent2"/>
              </a:solidFill>
              <a:latin typeface="Arial Narrow" panose="020B0606020202030204" pitchFamily="34" charset="0"/>
            </a:endParaRPr>
          </a:p>
        </p:txBody>
      </p:sp>
      <p:pic>
        <p:nvPicPr>
          <p:cNvPr id="20" name="Image 19">
            <a:extLst>
              <a:ext uri="{FF2B5EF4-FFF2-40B4-BE49-F238E27FC236}">
                <a16:creationId xmlns:a16="http://schemas.microsoft.com/office/drawing/2014/main" id="{8C465E42-EE11-4A10-7A6E-83B726BABEED}"/>
              </a:ext>
            </a:extLst>
          </p:cNvPr>
          <p:cNvPicPr>
            <a:picLocks noChangeAspect="1"/>
          </p:cNvPicPr>
          <p:nvPr/>
        </p:nvPicPr>
        <p:blipFill>
          <a:blip r:embed="rId2"/>
          <a:stretch>
            <a:fillRect/>
          </a:stretch>
        </p:blipFill>
        <p:spPr>
          <a:xfrm>
            <a:off x="7227456" y="3456491"/>
            <a:ext cx="3765087" cy="2921610"/>
          </a:xfrm>
          <a:prstGeom prst="rect">
            <a:avLst/>
          </a:prstGeom>
        </p:spPr>
      </p:pic>
      <p:pic>
        <p:nvPicPr>
          <p:cNvPr id="22" name="Image 21">
            <a:extLst>
              <a:ext uri="{FF2B5EF4-FFF2-40B4-BE49-F238E27FC236}">
                <a16:creationId xmlns:a16="http://schemas.microsoft.com/office/drawing/2014/main" id="{A95F9B3C-8C5C-FCDF-9449-E47108135DA8}"/>
              </a:ext>
            </a:extLst>
          </p:cNvPr>
          <p:cNvPicPr>
            <a:picLocks noChangeAspect="1"/>
          </p:cNvPicPr>
          <p:nvPr/>
        </p:nvPicPr>
        <p:blipFill>
          <a:blip r:embed="rId3"/>
          <a:stretch>
            <a:fillRect/>
          </a:stretch>
        </p:blipFill>
        <p:spPr>
          <a:xfrm>
            <a:off x="7248128" y="908720"/>
            <a:ext cx="3744416" cy="2547771"/>
          </a:xfrm>
          <a:prstGeom prst="rect">
            <a:avLst/>
          </a:prstGeom>
        </p:spPr>
      </p:pic>
    </p:spTree>
    <p:extLst>
      <p:ext uri="{BB962C8B-B14F-4D97-AF65-F5344CB8AC3E}">
        <p14:creationId xmlns:p14="http://schemas.microsoft.com/office/powerpoint/2010/main" val="326651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idx="1"/>
          </p:nvPr>
        </p:nvSpPr>
        <p:spPr>
          <a:xfrm>
            <a:off x="839416" y="1124745"/>
            <a:ext cx="10742987" cy="4981416"/>
          </a:xfrm>
        </p:spPr>
        <p:txBody>
          <a:bodyPr/>
          <a:lstStyle/>
          <a:p>
            <a:pPr>
              <a:lnSpc>
                <a:spcPct val="150000"/>
              </a:lnSpc>
            </a:pPr>
            <a:r>
              <a:rPr lang="fr-FR" b="1" cap="small" dirty="0" smtClean="0">
                <a:solidFill>
                  <a:schemeClr val="tx2"/>
                </a:solidFill>
                <a:latin typeface="Arial Narrow" panose="020B0606020202030204" pitchFamily="34" charset="0"/>
              </a:rPr>
              <a:t>Nouveau design :</a:t>
            </a:r>
          </a:p>
          <a:p>
            <a:pPr lvl="1">
              <a:buFont typeface="Arial Narrow" panose="020B0606020202030204" pitchFamily="34" charset="0"/>
              <a:buChar char=" "/>
            </a:pPr>
            <a:r>
              <a:rPr lang="fr-FR" b="1" cap="small" dirty="0" smtClean="0">
                <a:solidFill>
                  <a:schemeClr val="tx2">
                    <a:lumMod val="60000"/>
                    <a:lumOff val="40000"/>
                  </a:schemeClr>
                </a:solidFill>
                <a:latin typeface="Arial Narrow" panose="020B0606020202030204" pitchFamily="34" charset="0"/>
              </a:rPr>
              <a:t>Supports des chambres à vide (installation prévue au CERN)</a:t>
            </a:r>
          </a:p>
          <a:p>
            <a:pPr lvl="1">
              <a:buFont typeface="Arial Narrow" panose="020B0606020202030204" pitchFamily="34" charset="0"/>
              <a:buChar char=" "/>
            </a:pPr>
            <a:r>
              <a:rPr lang="fr-FR" b="1" cap="small" dirty="0" smtClean="0">
                <a:solidFill>
                  <a:schemeClr val="tx2">
                    <a:lumMod val="60000"/>
                    <a:lumOff val="40000"/>
                  </a:schemeClr>
                </a:solidFill>
                <a:latin typeface="Arial Narrow" panose="020B0606020202030204" pitchFamily="34" charset="0"/>
              </a:rPr>
              <a:t>Tables de connexion support/chambre réglables</a:t>
            </a:r>
          </a:p>
          <a:p>
            <a:pPr lvl="1">
              <a:buFont typeface="Arial Narrow" panose="020B0606020202030204" pitchFamily="34" charset="0"/>
              <a:buChar char=" "/>
            </a:pPr>
            <a:endParaRPr lang="fr-FR" sz="1200" b="1" cap="small" dirty="0" smtClean="0">
              <a:solidFill>
                <a:schemeClr val="tx2">
                  <a:lumMod val="60000"/>
                  <a:lumOff val="40000"/>
                </a:schemeClr>
              </a:solidFill>
              <a:latin typeface="Arial Narrow" panose="020B0606020202030204" pitchFamily="34" charset="0"/>
            </a:endParaRPr>
          </a:p>
          <a:p>
            <a:r>
              <a:rPr lang="fr-FR" b="1" cap="small" dirty="0" smtClean="0">
                <a:solidFill>
                  <a:schemeClr val="tx2"/>
                </a:solidFill>
                <a:latin typeface="Arial Narrow" panose="020B0606020202030204" pitchFamily="34" charset="0"/>
              </a:rPr>
              <a:t>Vérification par simulation de la compatibilité des supports avec l’environnement ET</a:t>
            </a:r>
          </a:p>
          <a:p>
            <a:endParaRPr lang="fr-FR" sz="1200" b="1" cap="small" dirty="0" smtClean="0">
              <a:solidFill>
                <a:schemeClr val="tx2"/>
              </a:solidFill>
              <a:latin typeface="Arial Narrow" panose="020B0606020202030204" pitchFamily="34" charset="0"/>
            </a:endParaRPr>
          </a:p>
          <a:p>
            <a:r>
              <a:rPr lang="fr-FR" b="1" cap="small" dirty="0" smtClean="0">
                <a:solidFill>
                  <a:schemeClr val="tx2"/>
                </a:solidFill>
                <a:latin typeface="Arial Narrow" panose="020B0606020202030204" pitchFamily="34" charset="0"/>
              </a:rPr>
              <a:t>Potentiel design alternatif de chambre à vide plus léger </a:t>
            </a:r>
            <a:r>
              <a:rPr lang="fr-FR" b="1" cap="small" dirty="0" smtClean="0">
                <a:solidFill>
                  <a:schemeClr val="tx2">
                    <a:lumMod val="60000"/>
                    <a:lumOff val="40000"/>
                  </a:schemeClr>
                </a:solidFill>
                <a:latin typeface="Arial Narrow" panose="020B0606020202030204" pitchFamily="34" charset="0"/>
              </a:rPr>
              <a:t>(contre vérification prochaine au CERN)</a:t>
            </a:r>
          </a:p>
          <a:p>
            <a:pPr>
              <a:lnSpc>
                <a:spcPct val="150000"/>
              </a:lnSpc>
            </a:pPr>
            <a:endParaRPr lang="fr-FR" b="1" cap="small" dirty="0">
              <a:solidFill>
                <a:schemeClr val="tx2"/>
              </a:solidFill>
              <a:latin typeface="Arial Narrow" panose="020B0606020202030204" pitchFamily="34" charset="0"/>
            </a:endParaRP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39</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a:p>
            <a:endParaRPr lang="fr-FR" dirty="0">
              <a:solidFill>
                <a:srgbClr val="00B3CC"/>
              </a:solidFill>
            </a:endParaRPr>
          </a:p>
        </p:txBody>
      </p:sp>
    </p:spTree>
    <p:extLst>
      <p:ext uri="{BB962C8B-B14F-4D97-AF65-F5344CB8AC3E}">
        <p14:creationId xmlns:p14="http://schemas.microsoft.com/office/powerpoint/2010/main" val="4142810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General </a:t>
            </a:r>
            <a:r>
              <a:rPr lang="fr-FR" dirty="0" err="1" smtClean="0"/>
              <a:t>Overview</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4</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sp>
        <p:nvSpPr>
          <p:cNvPr id="10" name="ZoneTexte 9"/>
          <p:cNvSpPr txBox="1"/>
          <p:nvPr/>
        </p:nvSpPr>
        <p:spPr>
          <a:xfrm>
            <a:off x="529172" y="786683"/>
            <a:ext cx="9455260" cy="1785104"/>
          </a:xfrm>
          <a:prstGeom prst="rect">
            <a:avLst/>
          </a:prstGeom>
          <a:noFill/>
        </p:spPr>
        <p:txBody>
          <a:bodyPr wrap="square" rtlCol="0">
            <a:spAutoFit/>
          </a:bodyPr>
          <a:lstStyle/>
          <a:p>
            <a:pPr marL="285750" indent="-285750">
              <a:buFont typeface="Arial" panose="020B0604020202020204" pitchFamily="34" charset="0"/>
              <a:buChar char="•"/>
            </a:pPr>
            <a:r>
              <a:rPr lang="fr-FR" sz="2400" b="1" u="sng" cap="small" dirty="0" smtClean="0">
                <a:latin typeface="Arial Narrow" panose="020B0606020202030204" pitchFamily="34" charset="0"/>
              </a:rPr>
              <a:t>Chambre à vide </a:t>
            </a:r>
            <a:r>
              <a:rPr lang="fr-FR" b="1" cap="small" dirty="0" smtClean="0">
                <a:latin typeface="Arial Narrow" panose="020B0606020202030204" pitchFamily="34" charset="0"/>
              </a:rPr>
              <a:t>:  	</a:t>
            </a:r>
            <a:r>
              <a:rPr lang="fr-FR" b="1" cap="small" dirty="0" smtClean="0">
                <a:solidFill>
                  <a:schemeClr val="tx1">
                    <a:lumMod val="50000"/>
                    <a:lumOff val="50000"/>
                  </a:schemeClr>
                </a:solidFill>
                <a:latin typeface="Arial Narrow" panose="020B0606020202030204" pitchFamily="34" charset="0"/>
              </a:rPr>
              <a:t>Design du CERN</a:t>
            </a:r>
          </a:p>
          <a:p>
            <a:pPr marL="285750" indent="-285750">
              <a:buFont typeface="Arial" panose="020B0604020202020204" pitchFamily="34" charset="0"/>
              <a:buChar char="•"/>
            </a:pPr>
            <a:endParaRPr lang="fr-FR" sz="1000" b="1" cap="small" dirty="0" smtClean="0">
              <a:solidFill>
                <a:schemeClr val="tx2">
                  <a:lumMod val="60000"/>
                  <a:lumOff val="40000"/>
                </a:schemeClr>
              </a:solidFill>
              <a:latin typeface="Arial Narrow" panose="020B0606020202030204" pitchFamily="34" charset="0"/>
            </a:endParaRPr>
          </a:p>
          <a:p>
            <a:pPr marL="285750" indent="-285750">
              <a:buFont typeface="Arial" panose="020B0604020202020204" pitchFamily="34" charset="0"/>
              <a:buChar char="•"/>
            </a:pPr>
            <a:r>
              <a:rPr lang="fr-FR" sz="2400" b="1" u="sng" cap="small" dirty="0" smtClean="0">
                <a:latin typeface="Arial Narrow" panose="020B0606020202030204" pitchFamily="34" charset="0"/>
              </a:rPr>
              <a:t>Support </a:t>
            </a:r>
            <a:r>
              <a:rPr lang="fr-FR" b="1" cap="small" dirty="0" smtClean="0">
                <a:latin typeface="Arial Narrow" panose="020B0606020202030204" pitchFamily="34" charset="0"/>
              </a:rPr>
              <a:t>: 	    	</a:t>
            </a:r>
            <a:r>
              <a:rPr lang="fr-FR" b="1" cap="small" dirty="0" smtClean="0">
                <a:solidFill>
                  <a:schemeClr val="tx1">
                    <a:lumMod val="50000"/>
                    <a:lumOff val="50000"/>
                  </a:schemeClr>
                </a:solidFill>
                <a:latin typeface="Arial Narrow" panose="020B0606020202030204" pitchFamily="34" charset="0"/>
              </a:rPr>
              <a:t>Cavités filtres non étudiées (pas dans le secteur pilote)</a:t>
            </a:r>
          </a:p>
          <a:p>
            <a:pPr marL="285750" indent="-285750">
              <a:buFont typeface="Arial" panose="020B0604020202020204" pitchFamily="34" charset="0"/>
              <a:buChar char="•"/>
            </a:pPr>
            <a:endParaRPr lang="fr-FR" sz="1000" b="1" cap="small" dirty="0" smtClean="0">
              <a:solidFill>
                <a:schemeClr val="tx2">
                  <a:lumMod val="60000"/>
                  <a:lumOff val="40000"/>
                </a:schemeClr>
              </a:solidFill>
              <a:latin typeface="Arial Narrow" panose="020B0606020202030204" pitchFamily="34" charset="0"/>
            </a:endParaRPr>
          </a:p>
          <a:p>
            <a:pPr marL="285750" indent="-285750">
              <a:buFont typeface="Arial" panose="020B0604020202020204" pitchFamily="34" charset="0"/>
              <a:buChar char="•"/>
            </a:pPr>
            <a:r>
              <a:rPr lang="fr-FR" sz="2400" b="1" u="sng" cap="small" dirty="0" smtClean="0">
                <a:latin typeface="Arial Narrow" panose="020B0606020202030204" pitchFamily="34" charset="0"/>
              </a:rPr>
              <a:t>Table de connexion </a:t>
            </a:r>
            <a:r>
              <a:rPr lang="fr-FR" b="1" cap="small" dirty="0" smtClean="0">
                <a:latin typeface="Arial Narrow" panose="020B0606020202030204" pitchFamily="34" charset="0"/>
              </a:rPr>
              <a:t>: </a:t>
            </a:r>
            <a:r>
              <a:rPr lang="fr-FR" b="1" cap="small" dirty="0">
                <a:solidFill>
                  <a:schemeClr val="tx1">
                    <a:lumMod val="50000"/>
                    <a:lumOff val="50000"/>
                  </a:schemeClr>
                </a:solidFill>
                <a:latin typeface="Arial Narrow" panose="020B0606020202030204" pitchFamily="34" charset="0"/>
              </a:rPr>
              <a:t>Nouvelle conception permettant de régler la position du tube </a:t>
            </a:r>
            <a:r>
              <a:rPr lang="fr-FR" b="1" cap="small" dirty="0" smtClean="0">
                <a:solidFill>
                  <a:schemeClr val="tx1">
                    <a:lumMod val="50000"/>
                    <a:lumOff val="50000"/>
                  </a:schemeClr>
                </a:solidFill>
                <a:latin typeface="Arial Narrow" panose="020B0606020202030204" pitchFamily="34" charset="0"/>
              </a:rPr>
              <a:t>suivant				 les </a:t>
            </a:r>
            <a:r>
              <a:rPr lang="fr-FR" b="1" cap="small" dirty="0">
                <a:solidFill>
                  <a:schemeClr val="tx1">
                    <a:lumMod val="50000"/>
                    <a:lumOff val="50000"/>
                  </a:schemeClr>
                </a:solidFill>
                <a:latin typeface="Arial Narrow" panose="020B0606020202030204" pitchFamily="34" charset="0"/>
              </a:rPr>
              <a:t>axes X, Y et Z</a:t>
            </a:r>
            <a:endParaRPr lang="fr-FR" b="1" cap="small" dirty="0" smtClean="0">
              <a:solidFill>
                <a:schemeClr val="tx1">
                  <a:lumMod val="50000"/>
                  <a:lumOff val="50000"/>
                </a:schemeClr>
              </a:solidFill>
              <a:latin typeface="Arial Narrow" panose="020B0606020202030204" pitchFamily="34" charset="0"/>
            </a:endParaRPr>
          </a:p>
        </p:txBody>
      </p:sp>
      <p:pic>
        <p:nvPicPr>
          <p:cNvPr id="4" name="Espace réservé du contenu 3"/>
          <p:cNvPicPr>
            <a:picLocks noGrp="1" noChangeAspect="1"/>
          </p:cNvPicPr>
          <p:nvPr>
            <p:ph sz="quarter" idx="4"/>
          </p:nvPr>
        </p:nvPicPr>
        <p:blipFill>
          <a:blip r:embed="rId2"/>
          <a:stretch>
            <a:fillRect/>
          </a:stretch>
        </p:blipFill>
        <p:spPr>
          <a:xfrm>
            <a:off x="4868827" y="1723567"/>
            <a:ext cx="6771789" cy="4669131"/>
          </a:xfrm>
          <a:prstGeom prst="rect">
            <a:avLst/>
          </a:prstGeom>
        </p:spPr>
      </p:pic>
      <p:pic>
        <p:nvPicPr>
          <p:cNvPr id="11" name="Espace réservé du contenu 10"/>
          <p:cNvPicPr>
            <a:picLocks noGrp="1" noChangeAspect="1"/>
          </p:cNvPicPr>
          <p:nvPr>
            <p:ph sz="half" idx="2"/>
          </p:nvPr>
        </p:nvPicPr>
        <p:blipFill>
          <a:blip r:embed="rId3"/>
          <a:stretch>
            <a:fillRect/>
          </a:stretch>
        </p:blipFill>
        <p:spPr>
          <a:xfrm>
            <a:off x="839416" y="2708920"/>
            <a:ext cx="3429000" cy="3555331"/>
          </a:xfrm>
          <a:prstGeom prst="rect">
            <a:avLst/>
          </a:prstGeom>
        </p:spPr>
      </p:pic>
      <p:sp>
        <p:nvSpPr>
          <p:cNvPr id="3" name="ZoneTexte 2"/>
          <p:cNvSpPr txBox="1"/>
          <p:nvPr/>
        </p:nvSpPr>
        <p:spPr>
          <a:xfrm>
            <a:off x="7927019" y="5461912"/>
            <a:ext cx="3744416" cy="923330"/>
          </a:xfrm>
          <a:prstGeom prst="rect">
            <a:avLst/>
          </a:prstGeom>
          <a:noFill/>
        </p:spPr>
        <p:txBody>
          <a:bodyPr wrap="square" rtlCol="0">
            <a:spAutoFit/>
          </a:bodyPr>
          <a:lstStyle/>
          <a:p>
            <a:r>
              <a:rPr lang="fr-FR" i="1" dirty="0">
                <a:latin typeface="Times New Roman" panose="02020603050405020304" pitchFamily="18" charset="0"/>
                <a:cs typeface="Times New Roman" panose="02020603050405020304" pitchFamily="18" charset="0"/>
              </a:rPr>
              <a:t>Tunnel </a:t>
            </a:r>
            <a:r>
              <a:rPr lang="fr-FR" i="1" dirty="0" err="1">
                <a:latin typeface="Times New Roman" panose="02020603050405020304" pitchFamily="18" charset="0"/>
                <a:cs typeface="Times New Roman" panose="02020603050405020304" pitchFamily="18" charset="0"/>
              </a:rPr>
              <a:t>Diameter</a:t>
            </a:r>
            <a:r>
              <a:rPr lang="fr-FR" i="1" dirty="0">
                <a:latin typeface="Times New Roman" panose="02020603050405020304" pitchFamily="18" charset="0"/>
                <a:cs typeface="Times New Roman" panose="02020603050405020304" pitchFamily="18" charset="0"/>
              </a:rPr>
              <a:t> </a:t>
            </a:r>
            <a:r>
              <a:rPr lang="fr-FR" i="1" dirty="0" err="1" smtClean="0">
                <a:latin typeface="Times New Roman" panose="02020603050405020304" pitchFamily="18" charset="0"/>
                <a:cs typeface="Times New Roman" panose="02020603050405020304" pitchFamily="18" charset="0"/>
              </a:rPr>
              <a:t>Requirements</a:t>
            </a:r>
            <a:r>
              <a:rPr lang="fr-FR" i="1"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for </a:t>
            </a:r>
            <a:r>
              <a:rPr lang="en-US" i="1" dirty="0">
                <a:latin typeface="Times New Roman" panose="02020603050405020304" pitchFamily="18" charset="0"/>
                <a:cs typeface="Times New Roman" panose="02020603050405020304" pitchFamily="18" charset="0"/>
              </a:rPr>
              <a:t>the Triangular and 2L </a:t>
            </a:r>
            <a:r>
              <a:rPr lang="en-US" i="1" dirty="0" smtClean="0">
                <a:latin typeface="Times New Roman" panose="02020603050405020304" pitchFamily="18" charset="0"/>
                <a:cs typeface="Times New Roman" panose="02020603050405020304" pitchFamily="18" charset="0"/>
              </a:rPr>
              <a:t>Configuration</a:t>
            </a:r>
          </a:p>
          <a:p>
            <a:r>
              <a:rPr lang="en-US" i="1" dirty="0" smtClean="0">
                <a:latin typeface="Times New Roman" panose="02020603050405020304" pitchFamily="18" charset="0"/>
                <a:cs typeface="Times New Roman" panose="02020603050405020304" pitchFamily="18" charset="0"/>
              </a:rPr>
              <a:t>EDMS </a:t>
            </a:r>
            <a:r>
              <a:rPr lang="fr-FR" i="1" dirty="0">
                <a:latin typeface="Times New Roman" panose="02020603050405020304" pitchFamily="18" charset="0"/>
                <a:cs typeface="Times New Roman" panose="02020603050405020304" pitchFamily="18" charset="0"/>
              </a:rPr>
              <a:t>3254468</a:t>
            </a:r>
            <a:endParaRPr lang="fr-FR"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695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4564" y="2420888"/>
            <a:ext cx="11380068" cy="2044818"/>
          </a:xfrm>
        </p:spPr>
        <p:txBody>
          <a:bodyPr/>
          <a:lstStyle/>
          <a:p>
            <a:pPr marL="0" indent="0">
              <a:buNone/>
            </a:pPr>
            <a:r>
              <a:rPr lang="fr-FR" sz="4000" b="1" cap="small" dirty="0">
                <a:solidFill>
                  <a:schemeClr val="accent5">
                    <a:lumMod val="75000"/>
                  </a:schemeClr>
                </a:solidFill>
                <a:latin typeface="Arial Narrow" panose="020B0606020202030204" pitchFamily="34" charset="0"/>
              </a:rPr>
              <a:t>Merci pour votre attention </a:t>
            </a:r>
          </a:p>
          <a:p>
            <a:pPr marL="0" indent="0" algn="ctr">
              <a:buNone/>
            </a:pPr>
            <a:r>
              <a:rPr lang="fr-FR" sz="4000" b="1" cap="small" dirty="0" smtClean="0">
                <a:solidFill>
                  <a:schemeClr val="accent5">
                    <a:lumMod val="75000"/>
                  </a:schemeClr>
                </a:solidFill>
                <a:latin typeface="Arial Narrow" panose="020B0606020202030204" pitchFamily="34" charset="0"/>
              </a:rPr>
              <a:t>-</a:t>
            </a:r>
            <a:endParaRPr lang="fr-FR" sz="4000" b="1" cap="small" dirty="0">
              <a:solidFill>
                <a:schemeClr val="accent5">
                  <a:lumMod val="75000"/>
                </a:schemeClr>
              </a:solidFill>
              <a:latin typeface="Arial Narrow" panose="020B0606020202030204" pitchFamily="34" charset="0"/>
            </a:endParaRPr>
          </a:p>
          <a:p>
            <a:pPr marL="0" indent="0">
              <a:buNone/>
            </a:pPr>
            <a:r>
              <a:rPr lang="fr-FR" sz="4000" b="1" cap="small" dirty="0" smtClean="0">
                <a:solidFill>
                  <a:schemeClr val="accent5">
                    <a:lumMod val="75000"/>
                  </a:schemeClr>
                </a:solidFill>
                <a:latin typeface="Arial Narrow" panose="020B0606020202030204" pitchFamily="34" charset="0"/>
              </a:rPr>
              <a:t>			Toutes </a:t>
            </a:r>
            <a:r>
              <a:rPr lang="fr-FR" sz="4000" b="1" cap="small" dirty="0">
                <a:solidFill>
                  <a:schemeClr val="accent5">
                    <a:lumMod val="75000"/>
                  </a:schemeClr>
                </a:solidFill>
                <a:latin typeface="Arial Narrow" panose="020B0606020202030204" pitchFamily="34" charset="0"/>
              </a:rPr>
              <a:t>les questions sont les bienvenues</a:t>
            </a:r>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40</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r>
              <a:rPr lang="fr-FR" dirty="0" smtClean="0">
                <a:solidFill>
                  <a:srgbClr val="00B3CC"/>
                </a:solidFill>
              </a:rPr>
              <a:t>)</a:t>
            </a:r>
            <a:endParaRPr lang="fr-FR" dirty="0">
              <a:solidFill>
                <a:srgbClr val="00B3CC"/>
              </a:solidFill>
            </a:endParaRPr>
          </a:p>
        </p:txBody>
      </p:sp>
    </p:spTree>
    <p:extLst>
      <p:ext uri="{BB962C8B-B14F-4D97-AF65-F5344CB8AC3E}">
        <p14:creationId xmlns:p14="http://schemas.microsoft.com/office/powerpoint/2010/main" val="869923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Supports actuels du CERN</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5</a:t>
            </a:fld>
            <a:endParaRPr lang="fr-FR" dirty="0"/>
          </a:p>
        </p:txBody>
      </p:sp>
      <p:sp>
        <p:nvSpPr>
          <p:cNvPr id="5" name="Espace réservé de la date 4"/>
          <p:cNvSpPr>
            <a:spLocks noGrp="1"/>
          </p:cNvSpPr>
          <p:nvPr>
            <p:ph type="dt" sz="half" idx="2"/>
          </p:nvPr>
        </p:nvSpPr>
        <p:spPr/>
        <p:txBody>
          <a:bodyPr/>
          <a:lstStyle/>
          <a:p>
            <a:pPr algn="ctr"/>
            <a:r>
              <a:rPr lang="fr-FR" dirty="0">
                <a:solidFill>
                  <a:srgbClr val="00B3CC"/>
                </a:solidFill>
              </a:rPr>
              <a:t>A. Lacroix, LAPP, Workshop ET France, (30 Mars – 2 Avril 2026)</a:t>
            </a:r>
          </a:p>
        </p:txBody>
      </p:sp>
      <p:pic>
        <p:nvPicPr>
          <p:cNvPr id="6" name="Picture 8">
            <a:extLst>
              <a:ext uri="{FF2B5EF4-FFF2-40B4-BE49-F238E27FC236}">
                <a16:creationId xmlns:a16="http://schemas.microsoft.com/office/drawing/2014/main" id="{973535A5-E279-69C5-547B-515AF9AD54B8}"/>
              </a:ext>
            </a:extLst>
          </p:cNvPr>
          <p:cNvPicPr>
            <a:picLocks noGrp="1" noChangeAspect="1"/>
          </p:cNvPicPr>
          <p:nvPr>
            <p:ph idx="1"/>
          </p:nvPr>
        </p:nvPicPr>
        <p:blipFill rotWithShape="1">
          <a:blip r:embed="rId2"/>
          <a:srcRect l="47351" t="4774" r="28777" b="22041"/>
          <a:stretch/>
        </p:blipFill>
        <p:spPr>
          <a:xfrm>
            <a:off x="8616280" y="779105"/>
            <a:ext cx="2448272" cy="5631028"/>
          </a:xfrm>
          <a:prstGeom prst="rect">
            <a:avLst/>
          </a:prstGeom>
          <a:effectLst>
            <a:outerShdw blurRad="50800" dist="38100" dir="2700000" algn="tl" rotWithShape="0">
              <a:prstClr val="black">
                <a:alpha val="40000"/>
              </a:prstClr>
            </a:outerShdw>
          </a:effectLst>
        </p:spPr>
      </p:pic>
      <p:sp>
        <p:nvSpPr>
          <p:cNvPr id="7" name="ZoneTexte 6"/>
          <p:cNvSpPr txBox="1"/>
          <p:nvPr/>
        </p:nvSpPr>
        <p:spPr>
          <a:xfrm>
            <a:off x="480845" y="2420888"/>
            <a:ext cx="4846748" cy="1938992"/>
          </a:xfrm>
          <a:prstGeom prst="rect">
            <a:avLst/>
          </a:prstGeom>
          <a:noFill/>
        </p:spPr>
        <p:txBody>
          <a:bodyPr wrap="square" rtlCol="0">
            <a:spAutoFit/>
          </a:bodyPr>
          <a:lstStyle/>
          <a:p>
            <a:pPr marL="285750" indent="-285750">
              <a:buFont typeface="Arial" panose="020B0604020202020204" pitchFamily="34" charset="0"/>
              <a:buChar char="•"/>
            </a:pPr>
            <a:r>
              <a:rPr lang="fr-FR" sz="2400" b="1" cap="small" dirty="0" smtClean="0">
                <a:latin typeface="Arial Narrow" panose="020B0606020202030204" pitchFamily="34" charset="0"/>
              </a:rPr>
              <a:t>Trop souples</a:t>
            </a:r>
          </a:p>
          <a:p>
            <a:pPr marL="285750" indent="-285750">
              <a:buFont typeface="Arial" panose="020B0604020202020204" pitchFamily="34" charset="0"/>
              <a:buChar char="•"/>
            </a:pPr>
            <a:endParaRPr lang="fr-FR" sz="2400" b="1" cap="small" dirty="0" smtClean="0">
              <a:latin typeface="Arial Narrow" panose="020B0606020202030204" pitchFamily="34" charset="0"/>
            </a:endParaRPr>
          </a:p>
          <a:p>
            <a:pPr marL="285750" indent="-285750">
              <a:buFont typeface="Arial" panose="020B0604020202020204" pitchFamily="34" charset="0"/>
              <a:buChar char="•"/>
            </a:pPr>
            <a:r>
              <a:rPr lang="fr-FR" sz="2400" b="1" cap="small" dirty="0" smtClean="0">
                <a:latin typeface="Arial Narrow" panose="020B0606020202030204" pitchFamily="34" charset="0"/>
              </a:rPr>
              <a:t>Système de suspension réalisé par des câbles : doute sur leur </a:t>
            </a:r>
            <a:r>
              <a:rPr lang="fr-FR" sz="2400" b="1" cap="small" dirty="0" smtClean="0">
                <a:latin typeface="Arial Narrow" panose="020B0606020202030204" pitchFamily="34" charset="0"/>
              </a:rPr>
              <a:t>tenue </a:t>
            </a:r>
            <a:r>
              <a:rPr lang="fr-FR" sz="2400" b="1" cap="small" dirty="0" smtClean="0">
                <a:latin typeface="Arial Narrow" panose="020B0606020202030204" pitchFamily="34" charset="0"/>
              </a:rPr>
              <a:t>lors du BAKEOUT</a:t>
            </a:r>
          </a:p>
        </p:txBody>
      </p:sp>
      <p:sp>
        <p:nvSpPr>
          <p:cNvPr id="13" name="Trapèze 12"/>
          <p:cNvSpPr/>
          <p:nvPr/>
        </p:nvSpPr>
        <p:spPr>
          <a:xfrm rot="21053119">
            <a:off x="8711968" y="3772294"/>
            <a:ext cx="648138" cy="1259766"/>
          </a:xfrm>
          <a:prstGeom prst="trapezoid">
            <a:avLst>
              <a:gd name="adj" fmla="val 3284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4" name="Trapèze 13"/>
          <p:cNvSpPr/>
          <p:nvPr/>
        </p:nvSpPr>
        <p:spPr>
          <a:xfrm rot="10320998">
            <a:off x="9411943" y="3694371"/>
            <a:ext cx="1519805" cy="1194473"/>
          </a:xfrm>
          <a:prstGeom prst="trapezoid">
            <a:avLst>
              <a:gd name="adj" fmla="val 1915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5" name="Image 14"/>
          <p:cNvPicPr>
            <a:picLocks noChangeAspect="1"/>
          </p:cNvPicPr>
          <p:nvPr/>
        </p:nvPicPr>
        <p:blipFill rotWithShape="1">
          <a:blip r:embed="rId3"/>
          <a:srcRect l="17337" r="21983"/>
          <a:stretch/>
        </p:blipFill>
        <p:spPr>
          <a:xfrm>
            <a:off x="5879976" y="1006933"/>
            <a:ext cx="2016224" cy="5016321"/>
          </a:xfrm>
          <a:prstGeom prst="rect">
            <a:avLst/>
          </a:prstGeom>
        </p:spPr>
      </p:pic>
    </p:spTree>
    <p:extLst>
      <p:ext uri="{BB962C8B-B14F-4D97-AF65-F5344CB8AC3E}">
        <p14:creationId xmlns:p14="http://schemas.microsoft.com/office/powerpoint/2010/main" val="2385778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Présentation générale</a:t>
            </a:r>
            <a:endParaRPr lang="fr-FR" dirty="0"/>
          </a:p>
        </p:txBody>
      </p:sp>
      <p:sp>
        <p:nvSpPr>
          <p:cNvPr id="4" name="Espace réservé du numéro de diapositive 3"/>
          <p:cNvSpPr>
            <a:spLocks noGrp="1"/>
          </p:cNvSpPr>
          <p:nvPr>
            <p:ph type="sldNum" sz="quarter" idx="4"/>
          </p:nvPr>
        </p:nvSpPr>
        <p:spPr/>
        <p:txBody>
          <a:bodyPr/>
          <a:lstStyle/>
          <a:p>
            <a:fld id="{2A19AD89-17DE-4EAC-B060-CF86C17F7722}" type="slidenum">
              <a:rPr lang="fr-FR" smtClean="0"/>
              <a:pPr/>
              <a:t>6</a:t>
            </a:fld>
            <a:endParaRPr lang="fr-FR" dirty="0"/>
          </a:p>
        </p:txBody>
      </p:sp>
      <p:sp>
        <p:nvSpPr>
          <p:cNvPr id="5" name="Espace réservé de la date 4"/>
          <p:cNvSpPr>
            <a:spLocks noGrp="1"/>
          </p:cNvSpPr>
          <p:nvPr>
            <p:ph type="dt" sz="half" idx="2"/>
          </p:nvPr>
        </p:nvSpPr>
        <p:spPr/>
        <p:txBody>
          <a:bodyPr/>
          <a:lstStyle/>
          <a:p>
            <a:r>
              <a:rPr lang="fr-FR" smtClean="0">
                <a:solidFill>
                  <a:srgbClr val="00B3CC"/>
                </a:solidFill>
              </a:rPr>
              <a:t>A. Lacroix, LAPP, Workshop R&amp;Ds – Développements Instrumentaux / Virgo – ET, 4 – 6 Mars 2024</a:t>
            </a:r>
          </a:p>
          <a:p>
            <a:endParaRPr lang="fr-FR" dirty="0">
              <a:solidFill>
                <a:srgbClr val="00B3CC"/>
              </a:solidFill>
            </a:endParaRPr>
          </a:p>
        </p:txBody>
      </p:sp>
      <p:pic>
        <p:nvPicPr>
          <p:cNvPr id="8" name="Image 7"/>
          <p:cNvPicPr>
            <a:picLocks noChangeAspect="1"/>
          </p:cNvPicPr>
          <p:nvPr/>
        </p:nvPicPr>
        <p:blipFill>
          <a:blip r:embed="rId2"/>
          <a:stretch>
            <a:fillRect/>
          </a:stretch>
        </p:blipFill>
        <p:spPr>
          <a:xfrm>
            <a:off x="6744072" y="1340768"/>
            <a:ext cx="4256869" cy="4256869"/>
          </a:xfrm>
          <a:prstGeom prst="rect">
            <a:avLst/>
          </a:prstGeom>
        </p:spPr>
      </p:pic>
      <p:pic>
        <p:nvPicPr>
          <p:cNvPr id="10" name="Espace réservé du contenu 9"/>
          <p:cNvPicPr>
            <a:picLocks noGrp="1" noChangeAspect="1"/>
          </p:cNvPicPr>
          <p:nvPr>
            <p:ph idx="1"/>
          </p:nvPr>
        </p:nvPicPr>
        <p:blipFill>
          <a:blip r:embed="rId3"/>
          <a:stretch>
            <a:fillRect/>
          </a:stretch>
        </p:blipFill>
        <p:spPr>
          <a:xfrm>
            <a:off x="1415480" y="736064"/>
            <a:ext cx="3672408" cy="5680859"/>
          </a:xfrm>
          <a:prstGeom prst="rect">
            <a:avLst/>
          </a:prstGeom>
        </p:spPr>
      </p:pic>
    </p:spTree>
    <p:extLst>
      <p:ext uri="{BB962C8B-B14F-4D97-AF65-F5344CB8AC3E}">
        <p14:creationId xmlns:p14="http://schemas.microsoft.com/office/powerpoint/2010/main" val="22747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Support : Vue explosée</a:t>
            </a:r>
            <a:endParaRPr lang="fr-FR" dirty="0"/>
          </a:p>
        </p:txBody>
      </p:sp>
      <p:sp>
        <p:nvSpPr>
          <p:cNvPr id="7" name="Espace réservé du numéro de diapositive 6"/>
          <p:cNvSpPr>
            <a:spLocks noGrp="1"/>
          </p:cNvSpPr>
          <p:nvPr>
            <p:ph type="sldNum" sz="quarter" idx="12"/>
          </p:nvPr>
        </p:nvSpPr>
        <p:spPr/>
        <p:txBody>
          <a:bodyPr/>
          <a:lstStyle/>
          <a:p>
            <a:fld id="{2A19AD89-17DE-4EAC-B060-CF86C17F7722}" type="slidenum">
              <a:rPr lang="fr-FR" smtClean="0"/>
              <a:pPr/>
              <a:t>7</a:t>
            </a:fld>
            <a:endParaRPr lang="fr-FR" dirty="0"/>
          </a:p>
        </p:txBody>
      </p:sp>
      <p:sp>
        <p:nvSpPr>
          <p:cNvPr id="8" name="Espace réservé de la date 7"/>
          <p:cNvSpPr>
            <a:spLocks noGrp="1"/>
          </p:cNvSpPr>
          <p:nvPr>
            <p:ph type="dt" sz="half" idx="13"/>
          </p:nvPr>
        </p:nvSpPr>
        <p:spPr/>
        <p:txBody>
          <a:bodyPr/>
          <a:lstStyle/>
          <a:p>
            <a:pPr algn="ctr"/>
            <a:r>
              <a:rPr lang="fr-FR" dirty="0">
                <a:solidFill>
                  <a:srgbClr val="00B3CC"/>
                </a:solidFill>
              </a:rPr>
              <a:t>A. Lacroix, LAPP, Workshop ET France, (30 Mars – 2 Avril 2026)</a:t>
            </a:r>
          </a:p>
        </p:txBody>
      </p:sp>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81684" y="1455969"/>
            <a:ext cx="2294919" cy="4444589"/>
          </a:xfrm>
          <a:prstGeom prst="rect">
            <a:avLst/>
          </a:prstGeom>
        </p:spPr>
      </p:pic>
      <p:grpSp>
        <p:nvGrpSpPr>
          <p:cNvPr id="74" name="Groupe 73"/>
          <p:cNvGrpSpPr/>
          <p:nvPr/>
        </p:nvGrpSpPr>
        <p:grpSpPr>
          <a:xfrm>
            <a:off x="4691764" y="4869160"/>
            <a:ext cx="2880320" cy="619861"/>
            <a:chOff x="479376" y="5517232"/>
            <a:chExt cx="2664296" cy="619861"/>
          </a:xfrm>
        </p:grpSpPr>
        <p:cxnSp>
          <p:nvCxnSpPr>
            <p:cNvPr id="15" name="Connecteur droit avec flèche 14"/>
            <p:cNvCxnSpPr/>
            <p:nvPr/>
          </p:nvCxnSpPr>
          <p:spPr>
            <a:xfrm flipV="1">
              <a:off x="2279576" y="6133945"/>
              <a:ext cx="864096" cy="3148"/>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29" name="Groupe 28"/>
            <p:cNvGrpSpPr/>
            <p:nvPr/>
          </p:nvGrpSpPr>
          <p:grpSpPr>
            <a:xfrm>
              <a:off x="479376" y="5517232"/>
              <a:ext cx="2030172" cy="616713"/>
              <a:chOff x="6789440" y="3244335"/>
              <a:chExt cx="2030172" cy="616713"/>
            </a:xfrm>
          </p:grpSpPr>
          <p:cxnSp>
            <p:nvCxnSpPr>
              <p:cNvPr id="30" name="Connecteur droit 29"/>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Connecteur droit 3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2" name="ZoneTexte 31"/>
              <p:cNvSpPr txBox="1"/>
              <p:nvPr/>
            </p:nvSpPr>
            <p:spPr>
              <a:xfrm>
                <a:off x="6789440" y="3244335"/>
                <a:ext cx="2030172" cy="369332"/>
              </a:xfrm>
              <a:prstGeom prst="rect">
                <a:avLst/>
              </a:prstGeom>
              <a:noFill/>
            </p:spPr>
            <p:txBody>
              <a:bodyPr wrap="square" rtlCol="0">
                <a:spAutoFit/>
              </a:bodyPr>
              <a:lstStyle/>
              <a:p>
                <a:r>
                  <a:rPr lang="fr-FR" b="1" cap="small" dirty="0" smtClean="0">
                    <a:solidFill>
                      <a:schemeClr val="accent2"/>
                    </a:solidFill>
                    <a:latin typeface="Arial Narrow" panose="020B0606020202030204" pitchFamily="34" charset="0"/>
                  </a:rPr>
                  <a:t>Colonne d’ancrage</a:t>
                </a:r>
                <a:endParaRPr lang="fr-FR" b="1" cap="small" dirty="0">
                  <a:solidFill>
                    <a:schemeClr val="accent2"/>
                  </a:solidFill>
                  <a:latin typeface="Arial Narrow" panose="020B0606020202030204" pitchFamily="34" charset="0"/>
                </a:endParaRPr>
              </a:p>
            </p:txBody>
          </p:sp>
        </p:grpSp>
      </p:grpSp>
      <p:grpSp>
        <p:nvGrpSpPr>
          <p:cNvPr id="75" name="Groupe 74"/>
          <p:cNvGrpSpPr/>
          <p:nvPr/>
        </p:nvGrpSpPr>
        <p:grpSpPr>
          <a:xfrm>
            <a:off x="4691763" y="4293096"/>
            <a:ext cx="2664297" cy="619861"/>
            <a:chOff x="462552" y="4703007"/>
            <a:chExt cx="2664297" cy="619861"/>
          </a:xfrm>
        </p:grpSpPr>
        <p:cxnSp>
          <p:nvCxnSpPr>
            <p:cNvPr id="37" name="Connecteur droit avec flèche 36"/>
            <p:cNvCxnSpPr/>
            <p:nvPr/>
          </p:nvCxnSpPr>
          <p:spPr>
            <a:xfrm flipV="1">
              <a:off x="2262753" y="5319720"/>
              <a:ext cx="864096" cy="3148"/>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38" name="Groupe 37"/>
            <p:cNvGrpSpPr/>
            <p:nvPr/>
          </p:nvGrpSpPr>
          <p:grpSpPr>
            <a:xfrm>
              <a:off x="462552" y="4703007"/>
              <a:ext cx="2321079" cy="616713"/>
              <a:chOff x="6789439" y="3244335"/>
              <a:chExt cx="2321079" cy="616713"/>
            </a:xfrm>
          </p:grpSpPr>
          <p:cxnSp>
            <p:nvCxnSpPr>
              <p:cNvPr id="39" name="Connecteur droit 38"/>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0" name="Connecteur droit 39"/>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1" name="ZoneTexte 40"/>
              <p:cNvSpPr txBox="1"/>
              <p:nvPr/>
            </p:nvSpPr>
            <p:spPr>
              <a:xfrm>
                <a:off x="6789439" y="3244335"/>
                <a:ext cx="2321079" cy="369332"/>
              </a:xfrm>
              <a:prstGeom prst="rect">
                <a:avLst/>
              </a:prstGeom>
              <a:noFill/>
            </p:spPr>
            <p:txBody>
              <a:bodyPr wrap="square" rtlCol="0">
                <a:spAutoFit/>
              </a:bodyPr>
              <a:lstStyle/>
              <a:p>
                <a:r>
                  <a:rPr lang="fr-FR" b="1" cap="small" dirty="0" smtClean="0">
                    <a:solidFill>
                      <a:schemeClr val="accent2"/>
                    </a:solidFill>
                    <a:latin typeface="Arial Narrow" panose="020B0606020202030204" pitchFamily="34" charset="0"/>
                  </a:rPr>
                  <a:t>Ensemble de connexion</a:t>
                </a:r>
                <a:endParaRPr lang="fr-FR" b="1" cap="small" dirty="0">
                  <a:solidFill>
                    <a:schemeClr val="accent2"/>
                  </a:solidFill>
                  <a:latin typeface="Arial Narrow" panose="020B0606020202030204" pitchFamily="34" charset="0"/>
                </a:endParaRPr>
              </a:p>
            </p:txBody>
          </p:sp>
        </p:grpSp>
      </p:grpSp>
      <p:grpSp>
        <p:nvGrpSpPr>
          <p:cNvPr id="76" name="Groupe 75"/>
          <p:cNvGrpSpPr/>
          <p:nvPr/>
        </p:nvGrpSpPr>
        <p:grpSpPr>
          <a:xfrm>
            <a:off x="4492563" y="3412096"/>
            <a:ext cx="3079521" cy="881000"/>
            <a:chOff x="263352" y="3212976"/>
            <a:chExt cx="2863497" cy="881000"/>
          </a:xfrm>
        </p:grpSpPr>
        <p:cxnSp>
          <p:nvCxnSpPr>
            <p:cNvPr id="42" name="Connecteur droit avec flèche 41"/>
            <p:cNvCxnSpPr/>
            <p:nvPr/>
          </p:nvCxnSpPr>
          <p:spPr>
            <a:xfrm flipV="1">
              <a:off x="2262753" y="4090828"/>
              <a:ext cx="864096" cy="3148"/>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3" name="Groupe 42"/>
            <p:cNvGrpSpPr/>
            <p:nvPr/>
          </p:nvGrpSpPr>
          <p:grpSpPr>
            <a:xfrm>
              <a:off x="263352" y="3212976"/>
              <a:ext cx="2232248" cy="877852"/>
              <a:chOff x="6590239" y="2983196"/>
              <a:chExt cx="2232248" cy="877852"/>
            </a:xfrm>
          </p:grpSpPr>
          <p:cxnSp>
            <p:nvCxnSpPr>
              <p:cNvPr id="44" name="Connecteur droit 43"/>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5" name="Connecteur droit 44"/>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6" name="ZoneTexte 45"/>
              <p:cNvSpPr txBox="1"/>
              <p:nvPr/>
            </p:nvSpPr>
            <p:spPr>
              <a:xfrm>
                <a:off x="6590239" y="2983196"/>
                <a:ext cx="2232248" cy="369332"/>
              </a:xfrm>
              <a:prstGeom prst="rect">
                <a:avLst/>
              </a:prstGeom>
              <a:noFill/>
            </p:spPr>
            <p:txBody>
              <a:bodyPr wrap="square" rtlCol="0">
                <a:spAutoFit/>
              </a:bodyPr>
              <a:lstStyle/>
              <a:p>
                <a:pPr algn="ctr"/>
                <a:r>
                  <a:rPr lang="fr-FR" b="1" cap="small" dirty="0" smtClean="0">
                    <a:solidFill>
                      <a:schemeClr val="accent2"/>
                    </a:solidFill>
                    <a:latin typeface="Arial Narrow" panose="020B0606020202030204" pitchFamily="34" charset="0"/>
                  </a:rPr>
                  <a:t>Colonne inférieure</a:t>
                </a:r>
                <a:endParaRPr lang="fr-FR" b="1" cap="small" dirty="0">
                  <a:solidFill>
                    <a:schemeClr val="accent2"/>
                  </a:solidFill>
                  <a:latin typeface="Arial Narrow" panose="020B0606020202030204" pitchFamily="34" charset="0"/>
                </a:endParaRPr>
              </a:p>
            </p:txBody>
          </p:sp>
        </p:grpSp>
      </p:grpSp>
      <p:grpSp>
        <p:nvGrpSpPr>
          <p:cNvPr id="77" name="Groupe 76"/>
          <p:cNvGrpSpPr/>
          <p:nvPr/>
        </p:nvGrpSpPr>
        <p:grpSpPr>
          <a:xfrm>
            <a:off x="4691763" y="1368979"/>
            <a:ext cx="2880321" cy="619861"/>
            <a:chOff x="445729" y="2315913"/>
            <a:chExt cx="2664297" cy="619861"/>
          </a:xfrm>
        </p:grpSpPr>
        <p:cxnSp>
          <p:nvCxnSpPr>
            <p:cNvPr id="47" name="Connecteur droit avec flèche 46"/>
            <p:cNvCxnSpPr/>
            <p:nvPr/>
          </p:nvCxnSpPr>
          <p:spPr>
            <a:xfrm flipV="1">
              <a:off x="2245930" y="2932626"/>
              <a:ext cx="864096" cy="3148"/>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48" name="Groupe 47"/>
            <p:cNvGrpSpPr/>
            <p:nvPr/>
          </p:nvGrpSpPr>
          <p:grpSpPr>
            <a:xfrm>
              <a:off x="445729" y="2315913"/>
              <a:ext cx="2254409" cy="616713"/>
              <a:chOff x="6789439" y="3244335"/>
              <a:chExt cx="2254409" cy="616713"/>
            </a:xfrm>
          </p:grpSpPr>
          <p:cxnSp>
            <p:nvCxnSpPr>
              <p:cNvPr id="49" name="Connecteur droit 48"/>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0" name="Connecteur droit 49"/>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1" name="ZoneTexte 50"/>
              <p:cNvSpPr txBox="1"/>
              <p:nvPr/>
            </p:nvSpPr>
            <p:spPr>
              <a:xfrm>
                <a:off x="6789439" y="3244335"/>
                <a:ext cx="2254409" cy="369332"/>
              </a:xfrm>
              <a:prstGeom prst="rect">
                <a:avLst/>
              </a:prstGeom>
              <a:noFill/>
            </p:spPr>
            <p:txBody>
              <a:bodyPr wrap="square" rtlCol="0">
                <a:spAutoFit/>
              </a:bodyPr>
              <a:lstStyle/>
              <a:p>
                <a:r>
                  <a:rPr lang="fr-FR" b="1" cap="small" dirty="0" smtClean="0">
                    <a:solidFill>
                      <a:schemeClr val="accent2"/>
                    </a:solidFill>
                    <a:latin typeface="Arial Narrow" panose="020B0606020202030204" pitchFamily="34" charset="0"/>
                  </a:rPr>
                  <a:t>Colonne cavité filtre</a:t>
                </a:r>
                <a:endParaRPr lang="fr-FR" b="1" cap="small" dirty="0">
                  <a:solidFill>
                    <a:schemeClr val="accent2"/>
                  </a:solidFill>
                  <a:latin typeface="Arial Narrow" panose="020B0606020202030204" pitchFamily="34" charset="0"/>
                </a:endParaRPr>
              </a:p>
            </p:txBody>
          </p:sp>
        </p:grpSp>
      </p:grpSp>
      <p:grpSp>
        <p:nvGrpSpPr>
          <p:cNvPr id="80" name="Groupe 79"/>
          <p:cNvGrpSpPr/>
          <p:nvPr/>
        </p:nvGrpSpPr>
        <p:grpSpPr>
          <a:xfrm>
            <a:off x="8311204" y="4437112"/>
            <a:ext cx="3401420" cy="850876"/>
            <a:chOff x="4343571" y="5164679"/>
            <a:chExt cx="2772387" cy="850876"/>
          </a:xfrm>
        </p:grpSpPr>
        <p:cxnSp>
          <p:nvCxnSpPr>
            <p:cNvPr id="52" name="Connecteur droit avec flèche 51"/>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3" name="Groupe 52"/>
            <p:cNvGrpSpPr/>
            <p:nvPr/>
          </p:nvGrpSpPr>
          <p:grpSpPr>
            <a:xfrm flipH="1">
              <a:off x="5234550" y="5164679"/>
              <a:ext cx="1881408" cy="846790"/>
              <a:chOff x="6781821" y="3014258"/>
              <a:chExt cx="1824642" cy="846790"/>
            </a:xfrm>
          </p:grpSpPr>
          <p:cxnSp>
            <p:nvCxnSpPr>
              <p:cNvPr id="54" name="Connecteur droit 53"/>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5" name="Connecteur droit 54"/>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6" name="ZoneTexte 55"/>
              <p:cNvSpPr txBox="1"/>
              <p:nvPr/>
            </p:nvSpPr>
            <p:spPr>
              <a:xfrm>
                <a:off x="6781821" y="3014258"/>
                <a:ext cx="1701552" cy="646331"/>
              </a:xfrm>
              <a:prstGeom prst="rect">
                <a:avLst/>
              </a:prstGeom>
              <a:noFill/>
            </p:spPr>
            <p:txBody>
              <a:bodyPr wrap="square" rtlCol="0">
                <a:spAutoFit/>
              </a:bodyPr>
              <a:lstStyle/>
              <a:p>
                <a:pPr algn="ctr"/>
                <a:r>
                  <a:rPr lang="fr-FR" b="1" cap="small" dirty="0" smtClean="0">
                    <a:solidFill>
                      <a:schemeClr val="accent2"/>
                    </a:solidFill>
                    <a:latin typeface="Arial Narrow" panose="020B0606020202030204" pitchFamily="34" charset="0"/>
                  </a:rPr>
                  <a:t>Poutre Support Inférieure</a:t>
                </a:r>
                <a:endParaRPr lang="fr-FR" b="1" cap="small" dirty="0">
                  <a:solidFill>
                    <a:schemeClr val="accent2"/>
                  </a:solidFill>
                  <a:latin typeface="Arial Narrow" panose="020B0606020202030204" pitchFamily="34" charset="0"/>
                </a:endParaRPr>
              </a:p>
            </p:txBody>
          </p:sp>
        </p:grpSp>
      </p:grpSp>
      <p:grpSp>
        <p:nvGrpSpPr>
          <p:cNvPr id="79" name="Groupe 78"/>
          <p:cNvGrpSpPr/>
          <p:nvPr/>
        </p:nvGrpSpPr>
        <p:grpSpPr>
          <a:xfrm>
            <a:off x="8611930" y="3501008"/>
            <a:ext cx="3100694" cy="850876"/>
            <a:chOff x="4470490" y="2813666"/>
            <a:chExt cx="2772387" cy="850876"/>
          </a:xfrm>
        </p:grpSpPr>
        <p:cxnSp>
          <p:nvCxnSpPr>
            <p:cNvPr id="63" name="Connecteur droit avec flèche 62"/>
            <p:cNvCxnSpPr/>
            <p:nvPr/>
          </p:nvCxnSpPr>
          <p:spPr>
            <a:xfrm flipH="1">
              <a:off x="4470490" y="3662895"/>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64" name="Groupe 63"/>
            <p:cNvGrpSpPr/>
            <p:nvPr/>
          </p:nvGrpSpPr>
          <p:grpSpPr>
            <a:xfrm flipH="1">
              <a:off x="5361469" y="2813666"/>
              <a:ext cx="1881408" cy="846790"/>
              <a:chOff x="6781821" y="3014258"/>
              <a:chExt cx="1824642" cy="846790"/>
            </a:xfrm>
          </p:grpSpPr>
          <p:cxnSp>
            <p:nvCxnSpPr>
              <p:cNvPr id="65" name="Connecteur droit 64"/>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6" name="Connecteur droit 65"/>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7" name="ZoneTexte 66"/>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Poutre Support </a:t>
                </a:r>
                <a:r>
                  <a:rPr lang="fr-FR" b="1" cap="small" dirty="0" smtClean="0">
                    <a:solidFill>
                      <a:schemeClr val="accent2"/>
                    </a:solidFill>
                    <a:latin typeface="Arial Narrow" panose="020B0606020202030204" pitchFamily="34" charset="0"/>
                  </a:rPr>
                  <a:t>Supérieure</a:t>
                </a:r>
                <a:endParaRPr lang="fr-FR" b="1" cap="small" dirty="0">
                  <a:solidFill>
                    <a:schemeClr val="accent2"/>
                  </a:solidFill>
                  <a:latin typeface="Arial Narrow" panose="020B0606020202030204" pitchFamily="34" charset="0"/>
                </a:endParaRPr>
              </a:p>
            </p:txBody>
          </p:sp>
        </p:grpSp>
      </p:grpSp>
      <p:pic>
        <p:nvPicPr>
          <p:cNvPr id="82" name="Espace réservé du contenu 8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84052" y="1459744"/>
            <a:ext cx="2294275" cy="4437040"/>
          </a:xfrm>
          <a:prstGeom prst="rect">
            <a:avLst/>
          </a:prstGeom>
        </p:spPr>
      </p:pic>
      <p:grpSp>
        <p:nvGrpSpPr>
          <p:cNvPr id="57" name="Groupe 56"/>
          <p:cNvGrpSpPr/>
          <p:nvPr/>
        </p:nvGrpSpPr>
        <p:grpSpPr>
          <a:xfrm>
            <a:off x="4492563" y="2403984"/>
            <a:ext cx="3079521" cy="881000"/>
            <a:chOff x="263352" y="3212976"/>
            <a:chExt cx="2863497" cy="881000"/>
          </a:xfrm>
        </p:grpSpPr>
        <p:cxnSp>
          <p:nvCxnSpPr>
            <p:cNvPr id="58" name="Connecteur droit avec flèche 57"/>
            <p:cNvCxnSpPr/>
            <p:nvPr/>
          </p:nvCxnSpPr>
          <p:spPr>
            <a:xfrm flipV="1">
              <a:off x="2262753" y="4090828"/>
              <a:ext cx="864096" cy="3148"/>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59" name="Groupe 58"/>
            <p:cNvGrpSpPr/>
            <p:nvPr/>
          </p:nvGrpSpPr>
          <p:grpSpPr>
            <a:xfrm>
              <a:off x="263352" y="3212976"/>
              <a:ext cx="2232248" cy="877852"/>
              <a:chOff x="6590239" y="2983196"/>
              <a:chExt cx="2232248" cy="877852"/>
            </a:xfrm>
          </p:grpSpPr>
          <p:cxnSp>
            <p:nvCxnSpPr>
              <p:cNvPr id="60" name="Connecteur droit 59"/>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61" name="Connecteur droit 6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2" name="ZoneTexte 61"/>
              <p:cNvSpPr txBox="1"/>
              <p:nvPr/>
            </p:nvSpPr>
            <p:spPr>
              <a:xfrm>
                <a:off x="6590239" y="2983196"/>
                <a:ext cx="2232248" cy="369332"/>
              </a:xfrm>
              <a:prstGeom prst="rect">
                <a:avLst/>
              </a:prstGeom>
              <a:noFill/>
            </p:spPr>
            <p:txBody>
              <a:bodyPr wrap="square" rtlCol="0">
                <a:spAutoFit/>
              </a:bodyPr>
              <a:lstStyle/>
              <a:p>
                <a:pPr algn="ctr"/>
                <a:r>
                  <a:rPr lang="fr-FR" b="1" cap="small" dirty="0" smtClean="0">
                    <a:solidFill>
                      <a:schemeClr val="accent2"/>
                    </a:solidFill>
                    <a:latin typeface="Arial Narrow" panose="020B0606020202030204" pitchFamily="34" charset="0"/>
                  </a:rPr>
                  <a:t>Colonne Supérieure</a:t>
                </a:r>
                <a:endParaRPr lang="fr-FR" b="1" cap="small" dirty="0">
                  <a:solidFill>
                    <a:schemeClr val="accent2"/>
                  </a:solidFill>
                  <a:latin typeface="Arial Narrow" panose="020B0606020202030204" pitchFamily="34" charset="0"/>
                </a:endParaRPr>
              </a:p>
            </p:txBody>
          </p:sp>
        </p:grpSp>
      </p:grpSp>
      <p:grpSp>
        <p:nvGrpSpPr>
          <p:cNvPr id="73" name="Groupe 72"/>
          <p:cNvGrpSpPr/>
          <p:nvPr/>
        </p:nvGrpSpPr>
        <p:grpSpPr>
          <a:xfrm>
            <a:off x="8940236" y="2434108"/>
            <a:ext cx="2772387" cy="850876"/>
            <a:chOff x="4470490" y="2813666"/>
            <a:chExt cx="2772387" cy="850876"/>
          </a:xfrm>
        </p:grpSpPr>
        <p:cxnSp>
          <p:nvCxnSpPr>
            <p:cNvPr id="81" name="Connecteur droit avec flèche 80"/>
            <p:cNvCxnSpPr/>
            <p:nvPr/>
          </p:nvCxnSpPr>
          <p:spPr>
            <a:xfrm flipH="1">
              <a:off x="4470490" y="3662895"/>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83" name="Groupe 82"/>
            <p:cNvGrpSpPr/>
            <p:nvPr/>
          </p:nvGrpSpPr>
          <p:grpSpPr>
            <a:xfrm flipH="1">
              <a:off x="5361469" y="2813666"/>
              <a:ext cx="1881408" cy="846790"/>
              <a:chOff x="6781821" y="3014258"/>
              <a:chExt cx="1824642" cy="846790"/>
            </a:xfrm>
          </p:grpSpPr>
          <p:cxnSp>
            <p:nvCxnSpPr>
              <p:cNvPr id="84" name="Connecteur droit 83"/>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5" name="Connecteur droit 84"/>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86" name="ZoneTexte 85"/>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Poutre Support </a:t>
                </a:r>
                <a:r>
                  <a:rPr lang="fr-FR" b="1" cap="small" dirty="0" smtClean="0">
                    <a:solidFill>
                      <a:schemeClr val="accent2"/>
                    </a:solidFill>
                    <a:latin typeface="Arial Narrow" panose="020B0606020202030204" pitchFamily="34" charset="0"/>
                  </a:rPr>
                  <a:t>Cavité Filtre</a:t>
                </a:r>
                <a:endParaRPr lang="fr-FR" b="1" cap="small" dirty="0">
                  <a:solidFill>
                    <a:schemeClr val="accent2"/>
                  </a:solidFill>
                  <a:latin typeface="Arial Narrow" panose="020B0606020202030204" pitchFamily="34" charset="0"/>
                </a:endParaRPr>
              </a:p>
            </p:txBody>
          </p:sp>
        </p:grpSp>
      </p:grpSp>
      <p:grpSp>
        <p:nvGrpSpPr>
          <p:cNvPr id="87" name="Groupe 86"/>
          <p:cNvGrpSpPr/>
          <p:nvPr/>
        </p:nvGrpSpPr>
        <p:grpSpPr>
          <a:xfrm>
            <a:off x="8940236" y="5157192"/>
            <a:ext cx="2772387" cy="585356"/>
            <a:chOff x="4343571" y="5430199"/>
            <a:chExt cx="2772387" cy="585356"/>
          </a:xfrm>
        </p:grpSpPr>
        <p:cxnSp>
          <p:nvCxnSpPr>
            <p:cNvPr id="88" name="Connecteur droit avec flèche 87"/>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89" name="Groupe 88"/>
            <p:cNvGrpSpPr/>
            <p:nvPr/>
          </p:nvGrpSpPr>
          <p:grpSpPr>
            <a:xfrm flipH="1">
              <a:off x="5232826" y="5430199"/>
              <a:ext cx="1883132" cy="581270"/>
              <a:chOff x="6781821" y="3279778"/>
              <a:chExt cx="1826314" cy="581270"/>
            </a:xfrm>
          </p:grpSpPr>
          <p:cxnSp>
            <p:nvCxnSpPr>
              <p:cNvPr id="90" name="Connecteur droit 89"/>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1" name="Connecteur droit 90"/>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2" name="ZoneTexte 91"/>
              <p:cNvSpPr txBox="1"/>
              <p:nvPr/>
            </p:nvSpPr>
            <p:spPr>
              <a:xfrm>
                <a:off x="6781821" y="3279778"/>
                <a:ext cx="1826314" cy="369332"/>
              </a:xfrm>
              <a:prstGeom prst="rect">
                <a:avLst/>
              </a:prstGeom>
              <a:noFill/>
            </p:spPr>
            <p:txBody>
              <a:bodyPr wrap="square" rtlCol="0">
                <a:spAutoFit/>
              </a:bodyPr>
              <a:lstStyle/>
              <a:p>
                <a:pPr algn="ctr"/>
                <a:r>
                  <a:rPr lang="fr-FR" b="1" cap="small" dirty="0" smtClean="0">
                    <a:solidFill>
                      <a:schemeClr val="accent2"/>
                    </a:solidFill>
                    <a:latin typeface="Arial Narrow" panose="020B0606020202030204" pitchFamily="34" charset="0"/>
                  </a:rPr>
                  <a:t>Connexion murale</a:t>
                </a:r>
                <a:endParaRPr lang="fr-FR" b="1" cap="small" dirty="0">
                  <a:solidFill>
                    <a:schemeClr val="accent2"/>
                  </a:solidFill>
                  <a:latin typeface="Arial Narrow" panose="020B0606020202030204" pitchFamily="34" charset="0"/>
                </a:endParaRPr>
              </a:p>
            </p:txBody>
          </p:sp>
        </p:grpSp>
      </p:grpSp>
      <p:sp>
        <p:nvSpPr>
          <p:cNvPr id="3" name="ZoneTexte 2"/>
          <p:cNvSpPr txBox="1"/>
          <p:nvPr/>
        </p:nvSpPr>
        <p:spPr>
          <a:xfrm>
            <a:off x="407368" y="1268760"/>
            <a:ext cx="4289702" cy="3970318"/>
          </a:xfrm>
          <a:prstGeom prst="rect">
            <a:avLst/>
          </a:prstGeom>
          <a:noFill/>
        </p:spPr>
        <p:txBody>
          <a:bodyPr wrap="square" rtlCol="0">
            <a:spAutoFit/>
          </a:bodyPr>
          <a:lstStyle/>
          <a:p>
            <a:pPr marL="285750" indent="-285750">
              <a:buFont typeface="Arial" panose="020B0604020202020204" pitchFamily="34" charset="0"/>
              <a:buChar char="•"/>
            </a:pPr>
            <a:r>
              <a:rPr lang="fr-FR" sz="2400" b="1" u="sng" cap="small" dirty="0" smtClean="0">
                <a:latin typeface="Arial Narrow" panose="020B0606020202030204" pitchFamily="34" charset="0"/>
              </a:rPr>
              <a:t>Rigidité </a:t>
            </a:r>
            <a:r>
              <a:rPr lang="fr-FR" sz="2400" dirty="0" smtClean="0">
                <a:latin typeface="Arial Narrow" panose="020B0606020202030204" pitchFamily="34" charset="0"/>
              </a:rPr>
              <a:t>:</a:t>
            </a:r>
          </a:p>
          <a:p>
            <a:pPr marL="342900" indent="-342900">
              <a:lnSpc>
                <a:spcPct val="150000"/>
              </a:lnSpc>
              <a:buFont typeface="Arial Narrow" panose="020B0606020202030204" pitchFamily="34" charset="0"/>
              <a:buChar char=" "/>
            </a:pPr>
            <a:r>
              <a:rPr lang="fr-FR" sz="2400" dirty="0" smtClean="0">
                <a:solidFill>
                  <a:schemeClr val="tx1">
                    <a:lumMod val="65000"/>
                    <a:lumOff val="35000"/>
                  </a:schemeClr>
                </a:solidFill>
                <a:latin typeface="Arial Narrow" panose="020B0606020202030204" pitchFamily="34" charset="0"/>
              </a:rPr>
              <a:t>Ossature composée de HEB200</a:t>
            </a:r>
          </a:p>
          <a:p>
            <a:pPr marL="342900" indent="-342900">
              <a:lnSpc>
                <a:spcPct val="150000"/>
              </a:lnSpc>
              <a:buFont typeface="Arial Narrow" panose="020B0606020202030204" pitchFamily="34" charset="0"/>
              <a:buChar char=" "/>
            </a:pPr>
            <a:r>
              <a:rPr lang="fr-FR" sz="2400" dirty="0" smtClean="0">
                <a:solidFill>
                  <a:schemeClr val="tx1">
                    <a:lumMod val="65000"/>
                    <a:lumOff val="35000"/>
                  </a:schemeClr>
                </a:solidFill>
                <a:latin typeface="Arial Narrow" panose="020B0606020202030204" pitchFamily="34" charset="0"/>
              </a:rPr>
              <a:t>Encastrement avec le tunnel</a:t>
            </a:r>
          </a:p>
          <a:p>
            <a:pPr marL="285750" indent="-285750">
              <a:buFont typeface="Arial" panose="020B0604020202020204" pitchFamily="34" charset="0"/>
              <a:buChar char="•"/>
            </a:pPr>
            <a:endParaRPr lang="fr-FR" sz="2400" dirty="0">
              <a:latin typeface="Arial Narrow" panose="020B0606020202030204" pitchFamily="34" charset="0"/>
            </a:endParaRPr>
          </a:p>
          <a:p>
            <a:pPr marL="285750" indent="-285750">
              <a:buFont typeface="Arial" panose="020B0604020202020204" pitchFamily="34" charset="0"/>
              <a:buChar char="•"/>
            </a:pPr>
            <a:r>
              <a:rPr lang="fr-FR" sz="2400" b="1" u="sng" cap="small" dirty="0" smtClean="0">
                <a:latin typeface="Arial Narrow" panose="020B0606020202030204" pitchFamily="34" charset="0"/>
              </a:rPr>
              <a:t>Modulables </a:t>
            </a:r>
            <a:r>
              <a:rPr lang="fr-FR" sz="2400" dirty="0" smtClean="0">
                <a:latin typeface="Arial Narrow" panose="020B0606020202030204" pitchFamily="34" charset="0"/>
              </a:rPr>
              <a:t>: </a:t>
            </a:r>
          </a:p>
          <a:p>
            <a:pPr marL="342900" indent="-342900">
              <a:lnSpc>
                <a:spcPct val="150000"/>
              </a:lnSpc>
              <a:buFont typeface="Arial Narrow" panose="020B0606020202030204" pitchFamily="34" charset="0"/>
              <a:buChar char=" "/>
            </a:pPr>
            <a:r>
              <a:rPr lang="fr-FR" sz="2400" dirty="0" smtClean="0">
                <a:solidFill>
                  <a:schemeClr val="tx1">
                    <a:lumMod val="65000"/>
                    <a:lumOff val="35000"/>
                  </a:schemeClr>
                </a:solidFill>
                <a:latin typeface="Arial Narrow" panose="020B0606020202030204" pitchFamily="34" charset="0"/>
              </a:rPr>
              <a:t>Plusieurs éléments</a:t>
            </a:r>
          </a:p>
          <a:p>
            <a:pPr marL="342900" indent="-342900">
              <a:lnSpc>
                <a:spcPct val="150000"/>
              </a:lnSpc>
              <a:buFont typeface="Arial Narrow" panose="020B0606020202030204" pitchFamily="34" charset="0"/>
              <a:buChar char=" "/>
            </a:pPr>
            <a:r>
              <a:rPr lang="fr-FR" sz="2400" dirty="0" smtClean="0">
                <a:solidFill>
                  <a:schemeClr val="tx1">
                    <a:lumMod val="65000"/>
                    <a:lumOff val="35000"/>
                  </a:schemeClr>
                </a:solidFill>
                <a:latin typeface="Arial Narrow" panose="020B0606020202030204" pitchFamily="34" charset="0"/>
              </a:rPr>
              <a:t>Réglables</a:t>
            </a:r>
          </a:p>
          <a:p>
            <a:pPr marL="342900" indent="-342900">
              <a:lnSpc>
                <a:spcPct val="150000"/>
              </a:lnSpc>
              <a:buFont typeface="Arial Narrow" panose="020B0606020202030204" pitchFamily="34" charset="0"/>
              <a:buChar char=" "/>
            </a:pPr>
            <a:r>
              <a:rPr lang="fr-FR" sz="2400" dirty="0" smtClean="0">
                <a:solidFill>
                  <a:schemeClr val="tx1">
                    <a:lumMod val="65000"/>
                    <a:lumOff val="35000"/>
                  </a:schemeClr>
                </a:solidFill>
                <a:latin typeface="Arial Narrow" panose="020B0606020202030204" pitchFamily="34" charset="0"/>
              </a:rPr>
              <a:t>Démontable sans tout retirer</a:t>
            </a:r>
            <a:endParaRPr lang="fr-FR" sz="24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23461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 raccordement et de réglage</a:t>
            </a:r>
            <a:endParaRPr lang="fr-FR" dirty="0"/>
          </a:p>
        </p:txBody>
      </p:sp>
      <p:pic>
        <p:nvPicPr>
          <p:cNvPr id="7" name="Espace réservé du contenu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1249" y="2273025"/>
            <a:ext cx="4301501" cy="4108303"/>
          </a:xfrm>
          <a:prstGeom prst="rect">
            <a:avLst/>
          </a:prstGeom>
        </p:spPr>
      </p:pic>
      <p:pic>
        <p:nvPicPr>
          <p:cNvPr id="8" name="Espace réservé du contenu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19818" y="1701328"/>
            <a:ext cx="3186748" cy="4680000"/>
          </a:xfrm>
          <a:prstGeom prst="rect">
            <a:avLst/>
          </a:prstGeom>
        </p:spPr>
      </p:pic>
      <p:sp>
        <p:nvSpPr>
          <p:cNvPr id="5" name="Espace réservé du numéro de diapositive 4"/>
          <p:cNvSpPr>
            <a:spLocks noGrp="1"/>
          </p:cNvSpPr>
          <p:nvPr>
            <p:ph type="sldNum" sz="quarter" idx="4"/>
          </p:nvPr>
        </p:nvSpPr>
        <p:spPr/>
        <p:txBody>
          <a:bodyPr/>
          <a:lstStyle/>
          <a:p>
            <a:fld id="{2A19AD89-17DE-4EAC-B060-CF86C17F7722}" type="slidenum">
              <a:rPr lang="fr-FR" smtClean="0"/>
              <a:pPr/>
              <a:t>8</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sp>
        <p:nvSpPr>
          <p:cNvPr id="4" name="ZoneTexte 3"/>
          <p:cNvSpPr txBox="1"/>
          <p:nvPr/>
        </p:nvSpPr>
        <p:spPr>
          <a:xfrm>
            <a:off x="3935760" y="673584"/>
            <a:ext cx="5832648" cy="26468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b="1" cap="small" dirty="0" smtClean="0">
                <a:latin typeface="Arial Narrow" panose="020B0606020202030204" pitchFamily="34" charset="0"/>
              </a:rPr>
              <a:t>Acier de construction utilisé partout + peinture</a:t>
            </a:r>
          </a:p>
          <a:p>
            <a:pPr marL="285750" indent="-285750">
              <a:lnSpc>
                <a:spcPct val="150000"/>
              </a:lnSpc>
              <a:buFont typeface="Arial" panose="020B0604020202020204" pitchFamily="34" charset="0"/>
              <a:buChar char="•"/>
            </a:pPr>
            <a:r>
              <a:rPr lang="fr-FR" b="1" cap="small" dirty="0" smtClean="0">
                <a:latin typeface="Arial Narrow" panose="020B0606020202030204" pitchFamily="34" charset="0"/>
              </a:rPr>
              <a:t>Principalement </a:t>
            </a:r>
            <a:r>
              <a:rPr lang="fr-FR" b="1" cap="small" dirty="0">
                <a:latin typeface="Arial Narrow" panose="020B0606020202030204" pitchFamily="34" charset="0"/>
              </a:rPr>
              <a:t>des composants </a:t>
            </a:r>
            <a:r>
              <a:rPr lang="fr-FR" b="1" cap="small" dirty="0" smtClean="0">
                <a:latin typeface="Arial Narrow" panose="020B0606020202030204" pitchFamily="34" charset="0"/>
              </a:rPr>
              <a:t>de catalogue fournisseurs</a:t>
            </a:r>
          </a:p>
          <a:p>
            <a:pPr marL="742950" lvl="1" indent="-285750">
              <a:buFont typeface="Courier New" panose="02070309020205020404" pitchFamily="49" charset="0"/>
              <a:buChar char="o"/>
            </a:pPr>
            <a:r>
              <a:rPr lang="fr-FR" sz="1600" cap="small" dirty="0" smtClean="0">
                <a:latin typeface="Arial Narrow" panose="020B0606020202030204" pitchFamily="34" charset="0"/>
              </a:rPr>
              <a:t>Roulement</a:t>
            </a:r>
          </a:p>
          <a:p>
            <a:pPr marL="742950" lvl="1" indent="-285750">
              <a:buFont typeface="Courier New" panose="02070309020205020404" pitchFamily="49" charset="0"/>
              <a:buChar char="o"/>
            </a:pPr>
            <a:r>
              <a:rPr lang="fr-FR" sz="1600" cap="small" dirty="0" smtClean="0">
                <a:latin typeface="Arial Narrow" panose="020B0606020202030204" pitchFamily="34" charset="0"/>
              </a:rPr>
              <a:t>Boulonneries</a:t>
            </a:r>
          </a:p>
          <a:p>
            <a:pPr marL="742950" lvl="1" indent="-285750">
              <a:buFont typeface="Courier New" panose="02070309020205020404" pitchFamily="49" charset="0"/>
              <a:buChar char="o"/>
            </a:pPr>
            <a:r>
              <a:rPr lang="fr-FR" sz="1600" cap="small" dirty="0" smtClean="0">
                <a:latin typeface="Arial Narrow" panose="020B0606020202030204" pitchFamily="34" charset="0"/>
              </a:rPr>
              <a:t>Plaques</a:t>
            </a:r>
          </a:p>
          <a:p>
            <a:pPr marL="742950" lvl="1" indent="-285750">
              <a:buFont typeface="Courier New" panose="02070309020205020404" pitchFamily="49" charset="0"/>
              <a:buChar char="o"/>
            </a:pPr>
            <a:r>
              <a:rPr lang="fr-FR" sz="1600" cap="small" dirty="0" smtClean="0">
                <a:latin typeface="Arial Narrow" panose="020B0606020202030204" pitchFamily="34" charset="0"/>
              </a:rPr>
              <a:t>Profilés standards</a:t>
            </a:r>
          </a:p>
          <a:p>
            <a:pPr marL="285750" indent="-285750">
              <a:lnSpc>
                <a:spcPct val="150000"/>
              </a:lnSpc>
              <a:buFont typeface="Arial" panose="020B0604020202020204" pitchFamily="34" charset="0"/>
              <a:buChar char="•"/>
            </a:pPr>
            <a:r>
              <a:rPr lang="fr-FR" sz="1600" b="1" cap="small" dirty="0" smtClean="0">
                <a:latin typeface="Arial Narrow" panose="020B0606020202030204" pitchFamily="34" charset="0"/>
              </a:rPr>
              <a:t>Peu </a:t>
            </a:r>
            <a:r>
              <a:rPr lang="fr-FR" sz="1600" b="1" cap="small" dirty="0">
                <a:latin typeface="Arial Narrow" panose="020B0606020202030204" pitchFamily="34" charset="0"/>
              </a:rPr>
              <a:t>de pièces entièrement usinées</a:t>
            </a:r>
            <a:endParaRPr lang="fr-FR" sz="1600" b="1" cap="small" dirty="0" smtClean="0">
              <a:latin typeface="Arial Narrow" panose="020B0606020202030204" pitchFamily="34" charset="0"/>
            </a:endParaRPr>
          </a:p>
          <a:p>
            <a:pPr marL="285750" indent="-285750">
              <a:lnSpc>
                <a:spcPct val="150000"/>
              </a:lnSpc>
              <a:buFont typeface="Arial" panose="020B0604020202020204" pitchFamily="34" charset="0"/>
              <a:buChar char="•"/>
            </a:pPr>
            <a:r>
              <a:rPr lang="fr-FR" sz="1600" b="1" cap="small" dirty="0">
                <a:latin typeface="Arial Narrow" panose="020B0606020202030204" pitchFamily="34" charset="0"/>
              </a:rPr>
              <a:t>Les plaques doivent être usinées (insertion de boulons)</a:t>
            </a:r>
          </a:p>
        </p:txBody>
      </p:sp>
    </p:spTree>
    <p:extLst>
      <p:ext uri="{BB962C8B-B14F-4D97-AF65-F5344CB8AC3E}">
        <p14:creationId xmlns:p14="http://schemas.microsoft.com/office/powerpoint/2010/main" val="350784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999" y="1701328"/>
            <a:ext cx="3173219" cy="4680000"/>
          </a:xfrm>
          <a:prstGeom prst="rect">
            <a:avLst/>
          </a:prstGeom>
        </p:spPr>
      </p:pic>
      <p:sp>
        <p:nvSpPr>
          <p:cNvPr id="2" name="Titre 1"/>
          <p:cNvSpPr>
            <a:spLocks noGrp="1"/>
          </p:cNvSpPr>
          <p:nvPr>
            <p:ph type="title"/>
          </p:nvPr>
        </p:nvSpPr>
        <p:spPr/>
        <p:txBody>
          <a:bodyPr/>
          <a:lstStyle/>
          <a:p>
            <a:r>
              <a:rPr lang="fr-FR" dirty="0"/>
              <a:t>Table de raccordement et de réglage</a:t>
            </a:r>
            <a:endParaRPr lang="fr-FR" dirty="0"/>
          </a:p>
        </p:txBody>
      </p:sp>
      <p:pic>
        <p:nvPicPr>
          <p:cNvPr id="7" name="Espace réservé du contenu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1249" y="2273025"/>
            <a:ext cx="4301501" cy="4108303"/>
          </a:xfrm>
          <a:prstGeom prst="rect">
            <a:avLst/>
          </a:prstGeom>
        </p:spPr>
      </p:pic>
      <p:pic>
        <p:nvPicPr>
          <p:cNvPr id="8" name="Espace réservé du contenu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19818" y="1701328"/>
            <a:ext cx="3186748" cy="4680000"/>
          </a:xfrm>
          <a:prstGeom prst="rect">
            <a:avLst/>
          </a:prstGeom>
        </p:spPr>
      </p:pic>
      <p:sp>
        <p:nvSpPr>
          <p:cNvPr id="5" name="Espace réservé du numéro de diapositive 4"/>
          <p:cNvSpPr>
            <a:spLocks noGrp="1"/>
          </p:cNvSpPr>
          <p:nvPr>
            <p:ph type="sldNum" sz="quarter" idx="4"/>
          </p:nvPr>
        </p:nvSpPr>
        <p:spPr/>
        <p:txBody>
          <a:bodyPr/>
          <a:lstStyle/>
          <a:p>
            <a:fld id="{2A19AD89-17DE-4EAC-B060-CF86C17F7722}" type="slidenum">
              <a:rPr lang="fr-FR" smtClean="0"/>
              <a:pPr/>
              <a:t>9</a:t>
            </a:fld>
            <a:endParaRPr lang="fr-FR" dirty="0"/>
          </a:p>
        </p:txBody>
      </p:sp>
      <p:sp>
        <p:nvSpPr>
          <p:cNvPr id="6" name="Espace réservé de la date 5"/>
          <p:cNvSpPr>
            <a:spLocks noGrp="1"/>
          </p:cNvSpPr>
          <p:nvPr>
            <p:ph type="dt" sz="half" idx="10"/>
          </p:nvPr>
        </p:nvSpPr>
        <p:spPr/>
        <p:txBody>
          <a:bodyPr/>
          <a:lstStyle/>
          <a:p>
            <a:pPr algn="ctr"/>
            <a:r>
              <a:rPr lang="fr-FR" dirty="0">
                <a:solidFill>
                  <a:srgbClr val="00B3CC"/>
                </a:solidFill>
              </a:rPr>
              <a:t>A. Lacroix, LAPP, Workshop ET France, (30 Mars – 2 Avril 2026)</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04" y="764226"/>
            <a:ext cx="3807863" cy="5616000"/>
          </a:xfrm>
          <a:prstGeom prst="rect">
            <a:avLst/>
          </a:prstGeom>
        </p:spPr>
      </p:pic>
      <p:grpSp>
        <p:nvGrpSpPr>
          <p:cNvPr id="12" name="Groupe 11"/>
          <p:cNvGrpSpPr/>
          <p:nvPr/>
        </p:nvGrpSpPr>
        <p:grpSpPr>
          <a:xfrm>
            <a:off x="3562282" y="5085184"/>
            <a:ext cx="3205839" cy="644144"/>
            <a:chOff x="4343571" y="5371411"/>
            <a:chExt cx="2772385" cy="644144"/>
          </a:xfrm>
        </p:grpSpPr>
        <p:cxnSp>
          <p:nvCxnSpPr>
            <p:cNvPr id="13" name="Connecteur droit avec flèche 12"/>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14" name="Groupe 13"/>
            <p:cNvGrpSpPr/>
            <p:nvPr/>
          </p:nvGrpSpPr>
          <p:grpSpPr>
            <a:xfrm flipH="1">
              <a:off x="4846219" y="5371411"/>
              <a:ext cx="2269737" cy="640058"/>
              <a:chOff x="6781822" y="3220990"/>
              <a:chExt cx="2201254" cy="640058"/>
            </a:xfrm>
          </p:grpSpPr>
          <p:cxnSp>
            <p:nvCxnSpPr>
              <p:cNvPr id="15" name="Connecteur droit 14"/>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Connecteur droit 15"/>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7" name="ZoneTexte 16"/>
              <p:cNvSpPr txBox="1"/>
              <p:nvPr/>
            </p:nvSpPr>
            <p:spPr>
              <a:xfrm>
                <a:off x="6781822" y="3220990"/>
                <a:ext cx="2201254" cy="369332"/>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de couverture</a:t>
                </a:r>
              </a:p>
            </p:txBody>
          </p:sp>
        </p:grpSp>
      </p:grpSp>
      <p:grpSp>
        <p:nvGrpSpPr>
          <p:cNvPr id="18" name="Groupe 17"/>
          <p:cNvGrpSpPr/>
          <p:nvPr/>
        </p:nvGrpSpPr>
        <p:grpSpPr>
          <a:xfrm>
            <a:off x="3562282" y="4081403"/>
            <a:ext cx="3182877" cy="850876"/>
            <a:chOff x="4343571" y="5164679"/>
            <a:chExt cx="2772387" cy="850876"/>
          </a:xfrm>
        </p:grpSpPr>
        <p:cxnSp>
          <p:nvCxnSpPr>
            <p:cNvPr id="19" name="Connecteur droit avec flèche 18"/>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20" name="Groupe 19"/>
            <p:cNvGrpSpPr/>
            <p:nvPr/>
          </p:nvGrpSpPr>
          <p:grpSpPr>
            <a:xfrm flipH="1">
              <a:off x="5234550" y="5164679"/>
              <a:ext cx="1881408" cy="846790"/>
              <a:chOff x="6781821" y="3014258"/>
              <a:chExt cx="1824642" cy="846790"/>
            </a:xfrm>
          </p:grpSpPr>
          <p:cxnSp>
            <p:nvCxnSpPr>
              <p:cNvPr id="21" name="Connecteur droit 20"/>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Connecteur droit 21"/>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3" name="ZoneTexte 22"/>
              <p:cNvSpPr txBox="1"/>
              <p:nvPr/>
            </p:nvSpPr>
            <p:spPr>
              <a:xfrm>
                <a:off x="6781821" y="3014258"/>
                <a:ext cx="1701552"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de position transverse</a:t>
                </a:r>
              </a:p>
            </p:txBody>
          </p:sp>
        </p:grpSp>
      </p:grpSp>
      <p:grpSp>
        <p:nvGrpSpPr>
          <p:cNvPr id="24" name="Groupe 23"/>
          <p:cNvGrpSpPr/>
          <p:nvPr/>
        </p:nvGrpSpPr>
        <p:grpSpPr>
          <a:xfrm>
            <a:off x="3562282" y="2844292"/>
            <a:ext cx="3182876" cy="850876"/>
            <a:chOff x="4343571" y="5164679"/>
            <a:chExt cx="2772386" cy="850876"/>
          </a:xfrm>
        </p:grpSpPr>
        <p:cxnSp>
          <p:nvCxnSpPr>
            <p:cNvPr id="25" name="Connecteur droit avec flèche 24"/>
            <p:cNvCxnSpPr/>
            <p:nvPr/>
          </p:nvCxnSpPr>
          <p:spPr>
            <a:xfrm flipH="1">
              <a:off x="4343571" y="6013908"/>
              <a:ext cx="890979" cy="1647"/>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26" name="Groupe 25"/>
            <p:cNvGrpSpPr/>
            <p:nvPr/>
          </p:nvGrpSpPr>
          <p:grpSpPr>
            <a:xfrm flipH="1">
              <a:off x="5178313" y="5164679"/>
              <a:ext cx="1937644" cy="846790"/>
              <a:chOff x="6781821" y="3014258"/>
              <a:chExt cx="1879181" cy="846790"/>
            </a:xfrm>
          </p:grpSpPr>
          <p:cxnSp>
            <p:nvCxnSpPr>
              <p:cNvPr id="27" name="Connecteur droit 26"/>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8" name="Connecteur droit 27"/>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9" name="ZoneTexte 28"/>
              <p:cNvSpPr txBox="1"/>
              <p:nvPr/>
            </p:nvSpPr>
            <p:spPr>
              <a:xfrm>
                <a:off x="6781821" y="3014258"/>
                <a:ext cx="1879181"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Table d’ajustement vertical</a:t>
                </a:r>
              </a:p>
            </p:txBody>
          </p:sp>
        </p:grpSp>
      </p:grpSp>
      <p:grpSp>
        <p:nvGrpSpPr>
          <p:cNvPr id="30" name="Groupe 29"/>
          <p:cNvGrpSpPr/>
          <p:nvPr/>
        </p:nvGrpSpPr>
        <p:grpSpPr>
          <a:xfrm>
            <a:off x="3562282" y="1831151"/>
            <a:ext cx="3253798" cy="849229"/>
            <a:chOff x="3989315" y="5164679"/>
            <a:chExt cx="3253798" cy="849229"/>
          </a:xfrm>
        </p:grpSpPr>
        <p:cxnSp>
          <p:nvCxnSpPr>
            <p:cNvPr id="31" name="Connecteur droit avec flèche 30"/>
            <p:cNvCxnSpPr/>
            <p:nvPr/>
          </p:nvCxnSpPr>
          <p:spPr>
            <a:xfrm flipH="1" flipV="1">
              <a:off x="3989315" y="5990902"/>
              <a:ext cx="1245236" cy="23006"/>
            </a:xfrm>
            <a:prstGeom prst="straightConnector1">
              <a:avLst/>
            </a:prstGeom>
            <a:ln w="38100">
              <a:tailEnd type="oval" w="med" len="med"/>
            </a:ln>
          </p:spPr>
          <p:style>
            <a:lnRef idx="1">
              <a:schemeClr val="accent2"/>
            </a:lnRef>
            <a:fillRef idx="0">
              <a:schemeClr val="accent2"/>
            </a:fillRef>
            <a:effectRef idx="0">
              <a:schemeClr val="accent2"/>
            </a:effectRef>
            <a:fontRef idx="minor">
              <a:schemeClr val="tx1"/>
            </a:fontRef>
          </p:style>
        </p:cxnSp>
        <p:grpSp>
          <p:nvGrpSpPr>
            <p:cNvPr id="32" name="Groupe 31"/>
            <p:cNvGrpSpPr/>
            <p:nvPr/>
          </p:nvGrpSpPr>
          <p:grpSpPr>
            <a:xfrm flipH="1">
              <a:off x="5234548" y="5164679"/>
              <a:ext cx="2008565" cy="846790"/>
              <a:chOff x="6658501" y="3014258"/>
              <a:chExt cx="1947962" cy="846790"/>
            </a:xfrm>
          </p:grpSpPr>
          <p:cxnSp>
            <p:nvCxnSpPr>
              <p:cNvPr id="33" name="Connecteur droit 32"/>
              <p:cNvCxnSpPr/>
              <p:nvPr/>
            </p:nvCxnSpPr>
            <p:spPr>
              <a:xfrm>
                <a:off x="6861448" y="3645024"/>
                <a:ext cx="14401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4" name="Connecteur droit 33"/>
              <p:cNvCxnSpPr/>
              <p:nvPr/>
            </p:nvCxnSpPr>
            <p:spPr>
              <a:xfrm>
                <a:off x="8291791" y="3645024"/>
                <a:ext cx="314672" cy="21602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5" name="ZoneTexte 34"/>
              <p:cNvSpPr txBox="1"/>
              <p:nvPr/>
            </p:nvSpPr>
            <p:spPr>
              <a:xfrm>
                <a:off x="6658501" y="3014258"/>
                <a:ext cx="1824874" cy="646331"/>
              </a:xfrm>
              <a:prstGeom prst="rect">
                <a:avLst/>
              </a:prstGeom>
              <a:noFill/>
            </p:spPr>
            <p:txBody>
              <a:bodyPr wrap="square" rtlCol="0">
                <a:spAutoFit/>
              </a:bodyPr>
              <a:lstStyle/>
              <a:p>
                <a:pPr algn="ctr"/>
                <a:r>
                  <a:rPr lang="fr-FR" b="1" cap="small" dirty="0">
                    <a:solidFill>
                      <a:schemeClr val="accent2"/>
                    </a:solidFill>
                    <a:latin typeface="Arial Narrow" panose="020B0606020202030204" pitchFamily="34" charset="0"/>
                  </a:rPr>
                  <a:t>Plaque roulante longitudinale</a:t>
                </a:r>
              </a:p>
            </p:txBody>
          </p:sp>
        </p:grpSp>
      </p:grpSp>
    </p:spTree>
    <p:extLst>
      <p:ext uri="{BB962C8B-B14F-4D97-AF65-F5344CB8AC3E}">
        <p14:creationId xmlns:p14="http://schemas.microsoft.com/office/powerpoint/2010/main" val="57237423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9"/>
                                        </p:tgtEl>
                                      </p:cBhvr>
                                      <p:by x="120000" y="120000"/>
                                    </p:animScale>
                                  </p:childTnLst>
                                </p:cTn>
                              </p:par>
                              <p:par>
                                <p:cTn id="10" presetID="42" presetClass="path" presetSubtype="0" accel="50000" decel="50000" fill="hold" nodeType="withEffect">
                                  <p:stCondLst>
                                    <p:cond delay="0"/>
                                  </p:stCondLst>
                                  <p:childTnLst>
                                    <p:animMotion origin="layout" path="M 0.01185 -0.02847 L -0.62617 -0.04259 " pathEditMode="relative" rAng="0" ptsTypes="AA">
                                      <p:cBhvr>
                                        <p:cTn id="11" dur="2000" fill="hold"/>
                                        <p:tgtEl>
                                          <p:spTgt spid="9"/>
                                        </p:tgtEl>
                                        <p:attrNameLst>
                                          <p:attrName>ppt_x</p:attrName>
                                          <p:attrName>ppt_y</p:attrName>
                                        </p:attrNameLst>
                                      </p:cBhvr>
                                      <p:rCtr x="-31901" y="-718"/>
                                    </p:animMotion>
                                  </p:child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presentation_couv_bleue_2023_16-9.potx" id="{DA31445B-4AE9-406C-82F5-87EA8FA2D838}" vid="{6780071B-BA3D-4358-BD8B-38AE155A607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Ppt_presentation_couv_bleue_2023_4-3</Template>
  <TotalTime>41299</TotalTime>
  <Words>2662</Words>
  <Application>Microsoft Office PowerPoint</Application>
  <PresentationFormat>Grand écran</PresentationFormat>
  <Paragraphs>378</Paragraphs>
  <Slides>40</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40</vt:i4>
      </vt:variant>
    </vt:vector>
  </HeadingPairs>
  <TitlesOfParts>
    <vt:vector size="49" baseType="lpstr">
      <vt:lpstr>Arial</vt:lpstr>
      <vt:lpstr>Arial Narrow</vt:lpstr>
      <vt:lpstr>calibri</vt:lpstr>
      <vt:lpstr>calibri</vt:lpstr>
      <vt:lpstr>Cambria Math</vt:lpstr>
      <vt:lpstr>Courier New</vt:lpstr>
      <vt:lpstr>Times New Roman</vt:lpstr>
      <vt:lpstr>Wingdings</vt:lpstr>
      <vt:lpstr>Conception personnalisée</vt:lpstr>
      <vt:lpstr>Supports Einstein Telescope &amp;     Prototype de Tube       Avril 2026 </vt:lpstr>
      <vt:lpstr>Sommaire</vt:lpstr>
      <vt:lpstr>Sommaire</vt:lpstr>
      <vt:lpstr>General Overview</vt:lpstr>
      <vt:lpstr>Supports actuels du CERN</vt:lpstr>
      <vt:lpstr>Présentation générale</vt:lpstr>
      <vt:lpstr>Support : Vue explosée</vt:lpstr>
      <vt:lpstr>Table de raccordement et de réglage</vt:lpstr>
      <vt:lpstr>Table de raccordement et de réglage</vt:lpstr>
      <vt:lpstr>Table de raccordement et de réglage</vt:lpstr>
      <vt:lpstr>Table de raccordement et de réglage</vt:lpstr>
      <vt:lpstr>Table de raccordement et de réglage</vt:lpstr>
      <vt:lpstr>Table de raccordement et de réglage</vt:lpstr>
      <vt:lpstr>Ancrage avec le tunnel</vt:lpstr>
      <vt:lpstr>Support : Position dans le Tunnel</vt:lpstr>
      <vt:lpstr>Détail d’implantation en situation</vt:lpstr>
      <vt:lpstr>Sommaire</vt:lpstr>
      <vt:lpstr>Simulations: Ligne complète de 500m</vt:lpstr>
      <vt:lpstr>Simulations: Ligne complète de 500m</vt:lpstr>
      <vt:lpstr>Modèle des chambres pour la FEA</vt:lpstr>
      <vt:lpstr>Partie Coque du modèle</vt:lpstr>
      <vt:lpstr>Partie filaire du modèle</vt:lpstr>
      <vt:lpstr>Modèle hybride complet</vt:lpstr>
      <vt:lpstr>Fonction de Transfert : Rappel</vt:lpstr>
      <vt:lpstr>Fonction de transfert Excitation Dir. X</vt:lpstr>
      <vt:lpstr>Fonction de transfert Excitation Dir. Y &amp; Z</vt:lpstr>
      <vt:lpstr>Prise en compte des sites d’installation</vt:lpstr>
      <vt:lpstr>Prise en compte des sites d’installation</vt:lpstr>
      <vt:lpstr>Bruit induit par le sol sur les baffles Dir. X</vt:lpstr>
      <vt:lpstr>Bruit induit par le sol sur les baffles Dir. Y &amp; Z</vt:lpstr>
      <vt:lpstr>Sommaire</vt:lpstr>
      <vt:lpstr>Petit Prototype</vt:lpstr>
      <vt:lpstr>Prototype Spiral : Fabrication</vt:lpstr>
      <vt:lpstr>Prototype Spiral : Nettoyage + Tests Matière</vt:lpstr>
      <vt:lpstr>Prototype Spiral : Test Helium + Livraison</vt:lpstr>
      <vt:lpstr>Sommaire</vt:lpstr>
      <vt:lpstr>Secteur pilote du CERN</vt:lpstr>
      <vt:lpstr>Coté Cosmic Explorer</vt:lpstr>
      <vt:lpstr>CONCLUSION</vt:lpstr>
      <vt:lpstr>Présentation PowerPoint</vt:lpstr>
    </vt:vector>
  </TitlesOfParts>
  <Company>LAPP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Sous-titre de la présentation Jeudi 17 mars 2016</dc:title>
  <dc:creator>Alexandre LACROIX</dc:creator>
  <cp:lastModifiedBy>Alexandre LACROIX</cp:lastModifiedBy>
  <cp:revision>479</cp:revision>
  <dcterms:created xsi:type="dcterms:W3CDTF">2023-10-19T13:49:51Z</dcterms:created>
  <dcterms:modified xsi:type="dcterms:W3CDTF">2026-03-31T23:34:30Z</dcterms:modified>
</cp:coreProperties>
</file>