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04823-A39C-42AD-93AA-FBF461EDEF8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BC137-4E8C-4104-86F9-7191B10075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7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16C5A-30A5-4819-9AAC-995704593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2CDAAF-6567-4FF5-ABB8-2C4745D3B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C8E747-298D-4D17-B627-33D6C02E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1BEB99-0878-4091-86F9-5AF2396CD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108086-9505-4734-8C89-BC8B129EE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9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5EFF1E-B078-4937-AF2C-0A2069D54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D83801-4884-4879-A817-C866416BB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B10A8C-C258-4635-A561-67F81749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8E362D-4846-430D-A84B-F5EE870DA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30C761-7989-4FD5-9674-DCC34AF4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95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884CD42-D10C-4EAB-B54B-04872607C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80A4A5-72A4-4278-ACDB-EC90DC716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64F27A-7E01-407A-9CF8-BB587EE84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DEDEDC-81D2-4AED-AFCA-6803940B3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ECB9F4-DF70-4113-9547-3BC3B2B68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63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FEAF90-5AA7-4E95-A3E2-D878F24AD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C820E5-7EC1-4B28-B738-956A948B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2EF721-E128-453A-BE69-61274477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21C8FA-CA8D-4B6E-A5B6-7C1E12B2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DEEA44-472F-4FF8-8D6C-7B3DB0DB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40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243203-8BB9-4CDE-81CA-9DF9FDDEE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23F701-CB1A-4D1C-99B8-FF9CD0165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7908E5-77D3-4DF8-842D-88044AA0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5816-2A4F-4903-8E63-CBDC4B91A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2B23A8-53B3-49BA-A15B-29B660840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14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94C07-8332-4880-A26C-F0E5FAE83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AA93B-0949-4998-B75A-90005C27E4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196D8F-8DB4-4B34-948C-A608B2F75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BFBCD9-47D0-4B32-A60C-D78B5A12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58CE8F-244F-4CFF-B668-5A5D30FB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D6C66D-18AC-482C-8E0B-3177BE9F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55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E32B5D-C651-4E47-916D-016664B9C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94DE99-506B-4950-945A-95A67643B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B23E3C-439C-4891-9B11-996B4F75E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D958D2-D94C-47FD-9D7E-6EDB741E7C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F286145-6D6B-4175-B03C-CE8224458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27EF12-15CB-400B-9417-D55F89E6F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932870-471E-4D97-9907-FA45C898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32F85D2-2FD2-4EAA-9DDC-40F4659D9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19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E6E82-EA95-474E-BAA6-C2ACB568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4298B2-36A4-4BDF-BCBD-94D9FE0E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206815B-651C-4E96-8B3B-48911FFF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C395B4-23C3-479D-87D4-DE909B3B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26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E1667B-79A7-4D2A-AB81-DDE95E68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2BA743A-B90C-48F7-BC96-1D110572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44E760-92A9-41F2-A4E4-C19E142B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5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F0A7E-17B5-408A-B626-344F22752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7324FD-FA5A-40AE-9894-7DCCEC45E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FB263F-CB77-499C-AEA5-EE5C3BBE2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EDF903-02DC-4B20-AC32-F6717E11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85FD32-3431-44F0-8285-23ACBE143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FF4606-2501-47F9-98CF-3E7FE7081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18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27FEC-373A-4357-B24D-69739AF10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1D4FF9-2998-4B34-8B56-148F086C7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B2BD2D-3E83-4A38-877F-C666D6E65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1D79C1-A707-4D08-8CF5-1E60FAA2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D521AA-19CB-4410-9056-9C1A1B04A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04745B-88A0-41C2-9C4B-80C57CD6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64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2E95D84-9DEB-4AD6-AB1C-B563B18D5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66C7A4-B9D1-4EB2-83A4-B196868A6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C1415-CFE1-4110-94EA-9C02C8811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E83A4-61B3-4DF2-B286-811B1B1A50DC}" type="datetimeFigureOut">
              <a:rPr lang="fr-FR" smtClean="0"/>
              <a:t>12/12/2025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4CE4A3-DE3A-4CE8-8433-874AD490C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44528E-3AD3-4361-8538-234A33313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8852F-BFCF-4BD1-9D7D-6B1359735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90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v-amu.fr/fr/public/hexagone-coeur-de-campus-de-lumin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s-arcenaulx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36AD5-014E-463E-9186-B38DEC236A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>
                <a:solidFill>
                  <a:srgbClr val="0070C0"/>
                </a:solidFill>
              </a:rPr>
              <a:t>Proposal to host the 3</a:t>
            </a:r>
            <a:r>
              <a:rPr lang="en-CA" baseline="30000" dirty="0">
                <a:solidFill>
                  <a:srgbClr val="0070C0"/>
                </a:solidFill>
              </a:rPr>
              <a:t>rd</a:t>
            </a:r>
            <a:r>
              <a:rPr lang="en-CA" dirty="0">
                <a:solidFill>
                  <a:srgbClr val="0070C0"/>
                </a:solidFill>
              </a:rPr>
              <a:t> France-Italy FCC workshop at Marseille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E1253F-6E8C-4DC0-9A85-39B43348E6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b="1" dirty="0" err="1"/>
              <a:t>Farès</a:t>
            </a:r>
            <a:r>
              <a:rPr lang="en-CA" b="1" dirty="0"/>
              <a:t> </a:t>
            </a:r>
            <a:r>
              <a:rPr lang="en-CA" b="1" dirty="0" err="1"/>
              <a:t>Djama</a:t>
            </a:r>
            <a:r>
              <a:rPr lang="en-CA" b="1" dirty="0"/>
              <a:t> (CPPM)</a:t>
            </a:r>
            <a:endParaRPr lang="fr-FR" b="1" dirty="0"/>
          </a:p>
        </p:txBody>
      </p:sp>
      <p:pic>
        <p:nvPicPr>
          <p:cNvPr id="4" name="Picture 2" descr="C:\Users\fares\Desktop\LogoSignature\CPPM QUADRI.png">
            <a:extLst>
              <a:ext uri="{FF2B5EF4-FFF2-40B4-BE49-F238E27FC236}">
                <a16:creationId xmlns:a16="http://schemas.microsoft.com/office/drawing/2014/main" id="{9CF6EEBD-D568-483C-A6AD-EC8FDAF16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18" y="4535928"/>
            <a:ext cx="1824806" cy="2205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979E4B9-9CD1-4BCD-8E82-E20FE364803C}"/>
              </a:ext>
            </a:extLst>
          </p:cNvPr>
          <p:cNvSpPr txBox="1"/>
          <p:nvPr/>
        </p:nvSpPr>
        <p:spPr>
          <a:xfrm>
            <a:off x="55018" y="286086"/>
            <a:ext cx="11817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0070C0"/>
                </a:solidFill>
              </a:rPr>
              <a:t>FCC France Contacts Meeting                                                                                                                                    December 12</a:t>
            </a:r>
            <a:r>
              <a:rPr lang="en-CA" b="1" baseline="30000" dirty="0">
                <a:solidFill>
                  <a:srgbClr val="0070C0"/>
                </a:solidFill>
              </a:rPr>
              <a:t>th</a:t>
            </a:r>
            <a:r>
              <a:rPr lang="en-CA" b="1" dirty="0">
                <a:solidFill>
                  <a:srgbClr val="0070C0"/>
                </a:solidFill>
              </a:rPr>
              <a:t> 2025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39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00C3227-14BF-4A14-80BB-7A919B8D6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540301"/>
              </p:ext>
            </p:extLst>
          </p:nvPr>
        </p:nvGraphicFramePr>
        <p:xfrm>
          <a:off x="838200" y="519339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01610681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0072565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9014495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53564555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13449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Date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Venue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Participants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Talks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Fees [€]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612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Nov, 21</a:t>
                      </a:r>
                      <a:r>
                        <a:rPr lang="en-CA" baseline="30000" dirty="0"/>
                        <a:t>st</a:t>
                      </a:r>
                      <a:r>
                        <a:rPr lang="en-CA" dirty="0"/>
                        <a:t>-23</a:t>
                      </a:r>
                      <a:r>
                        <a:rPr lang="en-CA" baseline="30000" dirty="0"/>
                        <a:t>rd</a:t>
                      </a:r>
                      <a:r>
                        <a:rPr lang="en-CA" dirty="0"/>
                        <a:t> , 2022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Lyon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129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76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150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72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Nov,  4</a:t>
                      </a:r>
                      <a:r>
                        <a:rPr lang="en-CA" baseline="30000" dirty="0"/>
                        <a:t>th</a:t>
                      </a:r>
                      <a:r>
                        <a:rPr lang="en-CA" dirty="0"/>
                        <a:t>- 6</a:t>
                      </a:r>
                      <a:r>
                        <a:rPr lang="en-CA" baseline="30000" dirty="0"/>
                        <a:t>th</a:t>
                      </a:r>
                      <a:r>
                        <a:rPr lang="en-CA" dirty="0"/>
                        <a:t> , 2024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Venice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66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250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535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Nov, 25</a:t>
                      </a:r>
                      <a:r>
                        <a:rPr lang="en-CA" baseline="30000" dirty="0"/>
                        <a:t>th</a:t>
                      </a:r>
                      <a:r>
                        <a:rPr lang="en-CA" dirty="0"/>
                        <a:t>-27</a:t>
                      </a:r>
                      <a:r>
                        <a:rPr lang="en-CA" baseline="30000" dirty="0"/>
                        <a:t>th</a:t>
                      </a:r>
                      <a:r>
                        <a:rPr lang="en-CA" dirty="0"/>
                        <a:t> , 2026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Marseille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592201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9540E8C2-BB7F-4013-8867-52C3BC1222CC}"/>
              </a:ext>
            </a:extLst>
          </p:cNvPr>
          <p:cNvSpPr txBox="1"/>
          <p:nvPr/>
        </p:nvSpPr>
        <p:spPr>
          <a:xfrm>
            <a:off x="903515" y="2202025"/>
            <a:ext cx="104502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Venue : </a:t>
            </a:r>
            <a:r>
              <a:rPr lang="en-CA" sz="2400" dirty="0" err="1"/>
              <a:t>l’Hexagone</a:t>
            </a:r>
            <a:endParaRPr lang="en-CA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/>
              <a:t>On the </a:t>
            </a:r>
            <a:r>
              <a:rPr lang="en-CA" sz="2400" dirty="0" err="1"/>
              <a:t>Luminy</a:t>
            </a:r>
            <a:r>
              <a:rPr lang="en-CA" sz="2400" dirty="0"/>
              <a:t> campus, at about 200 m from CPPM.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/>
              <a:t>At 50 minutes by bus from downtown or 30 minutes from closest hostels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/>
              <a:t>A nice and fully equipped </a:t>
            </a:r>
            <a:r>
              <a:rPr lang="en-CA" sz="2400" b="1" dirty="0">
                <a:solidFill>
                  <a:srgbClr val="FF0000"/>
                </a:solidFill>
              </a:rPr>
              <a:t>auditorium</a:t>
            </a:r>
            <a:r>
              <a:rPr lang="en-CA" sz="2400" dirty="0"/>
              <a:t> of </a:t>
            </a:r>
            <a:r>
              <a:rPr lang="en-CA" sz="2400" b="1" dirty="0">
                <a:solidFill>
                  <a:srgbClr val="FF0000"/>
                </a:solidFill>
              </a:rPr>
              <a:t>100 seat</a:t>
            </a:r>
            <a:r>
              <a:rPr lang="en-CA" sz="2400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/>
              <a:t>An </a:t>
            </a:r>
            <a:r>
              <a:rPr lang="en-CA" sz="2400" b="1" dirty="0">
                <a:solidFill>
                  <a:srgbClr val="FF0000"/>
                </a:solidFill>
              </a:rPr>
              <a:t>exhibition hall</a:t>
            </a:r>
            <a:r>
              <a:rPr lang="en-CA" sz="2400" dirty="0"/>
              <a:t> next to the auditorium suitable for coffee and lunch breaks.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>
                <a:hlinkClick r:id="rId2"/>
              </a:rPr>
              <a:t>https://www.univ-amu.fr/fr/public/hexagone-coeur-de-campus-de-luminy</a:t>
            </a:r>
            <a:endParaRPr lang="en-CA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/>
              <a:t>Closes everyday at </a:t>
            </a:r>
            <a:r>
              <a:rPr lang="en-CA" sz="2400" b="1" dirty="0">
                <a:solidFill>
                  <a:srgbClr val="FF0000"/>
                </a:solidFill>
              </a:rPr>
              <a:t>6:45 PM</a:t>
            </a:r>
            <a:r>
              <a:rPr lang="en-CA" sz="2400" dirty="0"/>
              <a:t>: we have to adapt for the welcome cocktail, on November 25</a:t>
            </a:r>
            <a:r>
              <a:rPr lang="en-CA" sz="2400" baseline="30000" dirty="0"/>
              <a:t>th</a:t>
            </a:r>
            <a:r>
              <a:rPr lang="en-CA" sz="2400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/>
              <a:t>HR support from CPPM: Mme </a:t>
            </a:r>
            <a:r>
              <a:rPr lang="en-CA" sz="2400" dirty="0" err="1"/>
              <a:t>Angélique</a:t>
            </a:r>
            <a:r>
              <a:rPr lang="en-CA" sz="2400" dirty="0"/>
              <a:t> </a:t>
            </a:r>
            <a:r>
              <a:rPr lang="en-CA" sz="2400" dirty="0" err="1"/>
              <a:t>Pèpe</a:t>
            </a:r>
            <a:r>
              <a:rPr lang="en-CA" sz="2400" dirty="0"/>
              <a:t>, who has a long experience in event organisation.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34415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D40E700-4CEE-4F5D-9232-107F0E77E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155" y="0"/>
            <a:ext cx="7685690" cy="68580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81C2F65-7855-4C10-81EE-6B8C45C806D3}"/>
              </a:ext>
            </a:extLst>
          </p:cNvPr>
          <p:cNvSpPr txBox="1"/>
          <p:nvPr/>
        </p:nvSpPr>
        <p:spPr>
          <a:xfrm>
            <a:off x="419877" y="2920482"/>
            <a:ext cx="1575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Main entrance</a:t>
            </a:r>
            <a:endParaRPr lang="fr-FR" b="1" dirty="0">
              <a:solidFill>
                <a:srgbClr val="FF0000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950491C-B1D4-4BB1-A166-FD278227FC0B}"/>
              </a:ext>
            </a:extLst>
          </p:cNvPr>
          <p:cNvCxnSpPr>
            <a:stCxn id="3" idx="3"/>
          </p:cNvCxnSpPr>
          <p:nvPr/>
        </p:nvCxnSpPr>
        <p:spPr>
          <a:xfrm>
            <a:off x="1995180" y="3105148"/>
            <a:ext cx="3099334" cy="18466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36058458-7730-4028-B4C4-BF2C135965AC}"/>
              </a:ext>
            </a:extLst>
          </p:cNvPr>
          <p:cNvSpPr txBox="1"/>
          <p:nvPr/>
        </p:nvSpPr>
        <p:spPr>
          <a:xfrm>
            <a:off x="10544783" y="2062264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CPPM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5ED787B-1E13-432A-99AB-841A6E168559}"/>
              </a:ext>
            </a:extLst>
          </p:cNvPr>
          <p:cNvSpPr txBox="1"/>
          <p:nvPr/>
        </p:nvSpPr>
        <p:spPr>
          <a:xfrm>
            <a:off x="10196820" y="4270443"/>
            <a:ext cx="1127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err="1">
                <a:solidFill>
                  <a:srgbClr val="FF0000"/>
                </a:solidFill>
              </a:rPr>
              <a:t>Hexagone</a:t>
            </a:r>
            <a:endParaRPr lang="fr-FR" b="1" dirty="0">
              <a:solidFill>
                <a:srgbClr val="FF0000"/>
              </a:solidFill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6EB16EF-36DE-43AF-9E1E-FB202A6E2F4D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7363838" y="2246930"/>
            <a:ext cx="3180945" cy="190678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276F57E7-D5BE-4A06-BE0F-0FB2C6D725F9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227651" y="4455109"/>
            <a:ext cx="2969169" cy="7798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0D5D3E34-74E8-4BC7-8AE5-D1F4D55585CB}"/>
              </a:ext>
            </a:extLst>
          </p:cNvPr>
          <p:cNvSpPr txBox="1"/>
          <p:nvPr/>
        </p:nvSpPr>
        <p:spPr>
          <a:xfrm>
            <a:off x="778213" y="1070043"/>
            <a:ext cx="12578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0070C0"/>
                </a:solidFill>
              </a:rPr>
              <a:t>Bus stop</a:t>
            </a:r>
          </a:p>
          <a:p>
            <a:r>
              <a:rPr lang="en-CA" b="1" dirty="0" err="1">
                <a:solidFill>
                  <a:srgbClr val="FF0000"/>
                </a:solidFill>
              </a:rPr>
              <a:t>Luminy</a:t>
            </a:r>
            <a:r>
              <a:rPr lang="en-CA" b="1" dirty="0">
                <a:solidFill>
                  <a:srgbClr val="FF0000"/>
                </a:solidFill>
              </a:rPr>
              <a:t>-Fac</a:t>
            </a:r>
          </a:p>
          <a:p>
            <a:r>
              <a:rPr lang="en-CA" b="1" dirty="0">
                <a:solidFill>
                  <a:srgbClr val="0070C0"/>
                </a:solidFill>
              </a:rPr>
              <a:t>24</a:t>
            </a:r>
          </a:p>
          <a:p>
            <a:r>
              <a:rPr lang="en-CA" b="1" dirty="0">
                <a:solidFill>
                  <a:srgbClr val="0070C0"/>
                </a:solidFill>
              </a:rPr>
              <a:t>B1</a:t>
            </a:r>
          </a:p>
          <a:p>
            <a:r>
              <a:rPr lang="en-CA" b="1" dirty="0">
                <a:solidFill>
                  <a:srgbClr val="0070C0"/>
                </a:solidFill>
              </a:rPr>
              <a:t>21Jet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8D5B6CC9-3F45-4AAE-B1E9-A187D426F5B6}"/>
              </a:ext>
            </a:extLst>
          </p:cNvPr>
          <p:cNvCxnSpPr>
            <a:cxnSpLocks/>
          </p:cNvCxnSpPr>
          <p:nvPr/>
        </p:nvCxnSpPr>
        <p:spPr>
          <a:xfrm>
            <a:off x="1607706" y="1760706"/>
            <a:ext cx="5386481" cy="229572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51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81B07A6-E33F-4DF6-81AB-63AD8C3147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875" y="476250"/>
            <a:ext cx="885825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7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77A2D68-1373-4672-91DA-98B88BAE285F}"/>
              </a:ext>
            </a:extLst>
          </p:cNvPr>
          <p:cNvSpPr txBox="1"/>
          <p:nvPr/>
        </p:nvSpPr>
        <p:spPr>
          <a:xfrm>
            <a:off x="1026368" y="914400"/>
            <a:ext cx="1069288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Other meeting rooms at </a:t>
            </a:r>
            <a:r>
              <a:rPr lang="en-CA" sz="2400" dirty="0" err="1"/>
              <a:t>Hexagone</a:t>
            </a:r>
            <a:r>
              <a:rPr lang="en-CA" sz="2400" dirty="0"/>
              <a:t> are too small.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For </a:t>
            </a:r>
            <a:r>
              <a:rPr lang="en-CA" sz="2400" b="1" dirty="0">
                <a:solidFill>
                  <a:srgbClr val="00B050"/>
                </a:solidFill>
              </a:rPr>
              <a:t>parallel sessions</a:t>
            </a:r>
            <a:r>
              <a:rPr lang="en-CA" sz="2400" dirty="0"/>
              <a:t>, we will use the </a:t>
            </a:r>
            <a:r>
              <a:rPr lang="en-CA" sz="2400" b="1" dirty="0">
                <a:solidFill>
                  <a:srgbClr val="00B050"/>
                </a:solidFill>
              </a:rPr>
              <a:t>CPPM auditorium </a:t>
            </a:r>
            <a:r>
              <a:rPr lang="en-CA" sz="2400" dirty="0"/>
              <a:t>+ if necessary another room at CPPM (20 seats).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Lunches will be served in the exhibition hall, by a caterer (traiteur).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Proposal for the workshop dinner on November 26</a:t>
            </a:r>
            <a:r>
              <a:rPr lang="en-CA" sz="2400" baseline="30000" dirty="0"/>
              <a:t>th</a:t>
            </a:r>
            <a:r>
              <a:rPr lang="en-CA" sz="2400" dirty="0"/>
              <a:t> : Les </a:t>
            </a:r>
            <a:r>
              <a:rPr lang="en-CA" sz="2400" dirty="0" err="1"/>
              <a:t>Arcenaulx</a:t>
            </a:r>
            <a:r>
              <a:rPr lang="en-CA" sz="2400" dirty="0"/>
              <a:t> </a:t>
            </a:r>
            <a:r>
              <a:rPr lang="en-CA" sz="2400" dirty="0">
                <a:hlinkClick r:id="rId2"/>
              </a:rPr>
              <a:t>https://www.les-arcenaulx.com/</a:t>
            </a:r>
            <a:endParaRPr lang="en-CA" sz="2400" dirty="0"/>
          </a:p>
          <a:p>
            <a:pPr lvl="1"/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A preliminary budget has been established.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We will ask for grants from </a:t>
            </a:r>
            <a:r>
              <a:rPr lang="en-CA" sz="2400" b="1" dirty="0">
                <a:solidFill>
                  <a:srgbClr val="00B050"/>
                </a:solidFill>
              </a:rPr>
              <a:t>IN2P3</a:t>
            </a:r>
            <a:r>
              <a:rPr lang="en-CA" sz="2400" dirty="0"/>
              <a:t>, </a:t>
            </a:r>
            <a:r>
              <a:rPr lang="en-CA" sz="2400" b="1" dirty="0">
                <a:solidFill>
                  <a:srgbClr val="00B050"/>
                </a:solidFill>
              </a:rPr>
              <a:t>Aix-Marseille </a:t>
            </a:r>
            <a:r>
              <a:rPr lang="en-CA" sz="2400" b="1" dirty="0" err="1">
                <a:solidFill>
                  <a:srgbClr val="00B050"/>
                </a:solidFill>
              </a:rPr>
              <a:t>Université</a:t>
            </a:r>
            <a:r>
              <a:rPr lang="en-CA" sz="2400" b="1" dirty="0">
                <a:solidFill>
                  <a:srgbClr val="00B050"/>
                </a:solidFill>
              </a:rPr>
              <a:t> </a:t>
            </a:r>
            <a:r>
              <a:rPr lang="en-CA" sz="2400" dirty="0"/>
              <a:t>and </a:t>
            </a:r>
            <a:r>
              <a:rPr lang="en-CA" sz="2400" b="1" dirty="0">
                <a:solidFill>
                  <a:srgbClr val="00B050"/>
                </a:solidFill>
              </a:rPr>
              <a:t>Ville de Marseille</a:t>
            </a:r>
            <a:r>
              <a:rPr lang="en-CA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We will do our best to keep the </a:t>
            </a:r>
            <a:r>
              <a:rPr lang="en-CA" sz="2400" b="1" dirty="0">
                <a:solidFill>
                  <a:srgbClr val="00B050"/>
                </a:solidFill>
              </a:rPr>
              <a:t>fees below 200 € </a:t>
            </a:r>
            <a:r>
              <a:rPr lang="en-CA" sz="2400" dirty="0"/>
              <a:t>(includes lunches and workshop dinner).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418642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272</Words>
  <Application>Microsoft Office PowerPoint</Application>
  <PresentationFormat>Grand écran</PresentationFormat>
  <Paragraphs>46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Proposal to host the 3rd France-Italy FCC workshop at Marseille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to host the 3rd France-Italy FCC workshop at Marseille</dc:title>
  <dc:creator>Fares</dc:creator>
  <cp:lastModifiedBy>Fares</cp:lastModifiedBy>
  <cp:revision>22</cp:revision>
  <dcterms:created xsi:type="dcterms:W3CDTF">2025-12-11T18:42:03Z</dcterms:created>
  <dcterms:modified xsi:type="dcterms:W3CDTF">2025-12-12T09:25:27Z</dcterms:modified>
</cp:coreProperties>
</file>