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wmf" ContentType="image/x-wmf"/>
  <Default Extension="bin" ContentType="application/vnd.openxmlformats-officedocument.oleObject"/>
  <Default Extension="rels" ContentType="application/vnd.openxmlformats-package.relationships+xml"/>
  <Default Extension="jpeg" ContentType="image/jpeg"/>
  <Default Extension="png" ContentType="image/png"/>
  <Override PartName="/ppt/notesSlides/notesSlide3.xml" ContentType="application/vnd.openxmlformats-officedocument.presentationml.notesSlide+xml"/>
  <Override PartName="/ppt/notesSlides/notesSlide1.xml" ContentType="application/vnd.openxmlformats-officedocument.presentationml.notes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ppt/slideLayouts/slideLayout8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2.xml" ContentType="application/vnd.openxmlformats-officedocument.presentationml.slideLayout+xml"/>
  <Override PartName="/ppt/presentation.xml" ContentType="application/vnd.openxmlformats-officedocument.presentationml.presentation.main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notesSlides/notesSlide2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5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theme/theme1.xml" ContentType="application/vnd.openxmlformats-officedocument.theme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4.xml" ContentType="application/vnd.openxmlformats-officedocument.presentationml.notesSlide+xml"/>
  <Override PartName="/ppt/slideLayouts/slideLayout11.xml" ContentType="application/vnd.openxmlformats-officedocument.presentationml.slideLayout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aveSubsetFonts="1">
  <p:sldMasterIdLst>
    <p:sldMasterId id="2147483648" r:id="rId1"/>
  </p:sldMasterIdLst>
  <p:notesMasterIdLst>
    <p:notesMasterId r:id="rId9"/>
  </p:notesMasterIdLst>
  <p:sldIdLst>
    <p:sldId id="256" r:id="rId4"/>
    <p:sldId id="257" r:id="rId5"/>
    <p:sldId id="258" r:id="rId6"/>
    <p:sldId id="259" r:id="rId7"/>
    <p:sldId id="260" r:id="rId8"/>
  </p:sldIdLst>
  <p:sldSz cx="12192000" cy="6858000"/>
  <p:notesSz cx="6858000" cy="9144000"/>
  <p:defaultTextStyle>
    <a:defPPr>
      <a:defRPr lang="en-GB"/>
    </a:defPPr>
    <a:lvl1pPr marL="0" algn="l" defTabSz="914400" rtl="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>
      <a:defRPr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 varScale="1">
        <p:scale>
          <a:sx n="100" d="100"/>
          <a:sy n="100" d="100"/>
        </p:scale>
        <p:origin x="378" y="90"/>
      </p:cViewPr>
      <p:guideLst>
        <p:guide pos="3840"/>
        <p:guide pos="2160" orient="horz"/>
      </p:guideLst>
    </p:cSldViewPr>
  </p:slideViewPr>
  <p:gridSpacing cx="72008" cy="72008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theme" Target="theme/theme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notesMaster" Target="notesMasters/notesMaster1.xml"/><Relationship Id="rId10" Type="http://schemas.openxmlformats.org/officeDocument/2006/relationships/presProps" Target="presProps.xml" /><Relationship Id="rId11" Type="http://schemas.openxmlformats.org/officeDocument/2006/relationships/tableStyles" Target="tableStyles.xml" /><Relationship Id="rId12" Type="http://schemas.openxmlformats.org/officeDocument/2006/relationships/viewProps" Target="viewProps.xml" /></Relationships>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90106806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45686967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3632E96E-41F7-40C5-8419-297958CC00FA}" type="datetimeFigureOut">
              <a:rPr lang="en-GB"/>
              <a:t>10/30/2013</a:t>
            </a:fld>
            <a:endParaRPr lang="en-GB"/>
          </a:p>
        </p:txBody>
      </p:sp>
      <p:sp>
        <p:nvSpPr>
          <p:cNvPr id="1748960664" name="Slide Image Placeholder 3"/>
          <p:cNvSpPr>
            <a:spLocks noChangeAspect="1" noGrp="1" noRot="1"/>
          </p:cNvSpPr>
          <p:nvPr>
            <p:ph type="sldImg" idx="2"/>
          </p:nvPr>
        </p:nvSpPr>
        <p:spPr bwMode="auto"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>
              <a:defRPr/>
            </a:pPr>
            <a:endParaRPr lang="en-GB"/>
          </a:p>
        </p:txBody>
      </p:sp>
      <p:sp>
        <p:nvSpPr>
          <p:cNvPr id="819691264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>
              <a:defRPr/>
            </a:pPr>
            <a:r>
              <a:rPr lang="en-GB"/>
              <a:t>Click to edit Master text styles</a:t>
            </a:r>
            <a:endParaRPr/>
          </a:p>
          <a:p>
            <a:pPr lvl="1">
              <a:defRPr/>
            </a:pPr>
            <a:r>
              <a:rPr lang="en-GB"/>
              <a:t>Second level</a:t>
            </a:r>
            <a:endParaRPr/>
          </a:p>
          <a:p>
            <a:pPr lvl="2">
              <a:defRPr/>
            </a:pPr>
            <a:r>
              <a:rPr lang="en-GB"/>
              <a:t>Third level</a:t>
            </a:r>
            <a:endParaRPr/>
          </a:p>
          <a:p>
            <a:pPr lvl="3">
              <a:defRPr/>
            </a:pPr>
            <a:r>
              <a:rPr lang="en-GB"/>
              <a:t>Fourth level</a:t>
            </a:r>
            <a:endParaRPr/>
          </a:p>
          <a:p>
            <a:pPr lvl="4">
              <a:defRPr/>
            </a:pPr>
            <a:r>
              <a:rPr lang="en-GB"/>
              <a:t>Fifth level</a:t>
            </a:r>
            <a:endParaRPr lang="en-GB"/>
          </a:p>
        </p:txBody>
      </p:sp>
      <p:sp>
        <p:nvSpPr>
          <p:cNvPr id="127561192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24040491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2E6999B8-B6B4-4561-A3CD-BBCDAB9FC9D9}" type="slidenum">
              <a:rPr lang="en-GB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>
      <a:defRPr sz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>
      <a:defRPr sz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>
      <a:defRPr sz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>
      <a:defRPr sz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>
      <a:defRPr sz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>
      <a:defRPr sz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>
      <a:defRPr sz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>
      <a:defRPr sz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>
      <a:defRPr sz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 ?>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 ?>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 ?>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 ?>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 ?>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72833532" name="Slide Image Placeholder 1"/>
          <p:cNvSpPr>
            <a:spLocks noChangeAspect="1" noGrp="1" noRo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</p:spPr>
      </p:sp>
      <p:sp>
        <p:nvSpPr>
          <p:cNvPr id="1232041196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en-GB">
              <a:latin typeface="Arial"/>
              <a:cs typeface="Arial"/>
            </a:endParaRPr>
          </a:p>
        </p:txBody>
      </p:sp>
      <p:sp>
        <p:nvSpPr>
          <p:cNvPr id="1889082360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2E6999B8-B6B4-4561-A3CD-BBCDAB9FC9D9}" type="slidenum">
              <a:rPr lang="en-GB"/>
              <a:t>1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82077644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111678508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97805345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DF587D2F-E906-59AA-A519-72BF9B09FB3A}" type="slidenum">
              <a:rPr/>
              <a:t/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125045365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285759502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936394811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64CCDC3A-0E16-A2FB-13AE-EAFD945600DC}" type="slidenum">
              <a:rPr/>
              <a:t/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01525359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1235336468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214464067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C86CBCE6-37BB-ACDD-8E25-B265BBA9AA96}" type="slidenum">
              <a:rPr/>
              <a:t/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83226990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698068577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98869115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813F551D-519B-FC91-E8E1-F4E080C1950C}" type="slidenum">
              <a:rPr/>
              <a:t/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title" userDrawn="1">
  <p:cSld name="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14634427" name="Title 1"/>
          <p:cNvSpPr>
            <a:spLocks noGrp="1"/>
          </p:cNvSpPr>
          <p:nvPr>
            <p:ph type="ctrTitle"/>
          </p:nvPr>
        </p:nvSpPr>
        <p:spPr bwMode="auto"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>
              <a:defRPr/>
            </a:pPr>
            <a:r>
              <a:rPr lang="en-GB"/>
              <a:t>Click to edit Master title style</a:t>
            </a:r>
            <a:endParaRPr lang="en-GB"/>
          </a:p>
        </p:txBody>
      </p:sp>
      <p:sp>
        <p:nvSpPr>
          <p:cNvPr id="684733471" name="Subtitle 2"/>
          <p:cNvSpPr>
            <a:spLocks noGrp="1"/>
          </p:cNvSpPr>
          <p:nvPr>
            <p:ph type="subTitle" idx="1"/>
          </p:nvPr>
        </p:nvSpPr>
        <p:spPr bwMode="auto"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en-GB"/>
              <a:t>Click to edit Master subtitle style</a:t>
            </a:r>
            <a:endParaRPr lang="en-GB"/>
          </a:p>
        </p:txBody>
      </p:sp>
      <p:sp>
        <p:nvSpPr>
          <p:cNvPr id="187675379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en-GB"/>
              <a:t>30.10.2013</a:t>
            </a:fld>
            <a:endParaRPr lang="en-GB"/>
          </a:p>
        </p:txBody>
      </p:sp>
      <p:sp>
        <p:nvSpPr>
          <p:cNvPr id="1730595276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1504312135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vertTx" userDrawn="1">
  <p:cSld name="Title and Vertical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11585078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GB"/>
              <a:t>Click to edit Master title style</a:t>
            </a:r>
            <a:endParaRPr lang="en-GB"/>
          </a:p>
        </p:txBody>
      </p:sp>
      <p:sp>
        <p:nvSpPr>
          <p:cNvPr id="1911312137" name="Vertical Text Placeholder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en-GB"/>
              <a:t>Click to edit Master text styles</a:t>
            </a:r>
            <a:endParaRPr/>
          </a:p>
          <a:p>
            <a:pPr lvl="1">
              <a:defRPr/>
            </a:pPr>
            <a:r>
              <a:rPr lang="en-GB"/>
              <a:t>Second level</a:t>
            </a:r>
            <a:endParaRPr/>
          </a:p>
          <a:p>
            <a:pPr lvl="2">
              <a:defRPr/>
            </a:pPr>
            <a:r>
              <a:rPr lang="en-GB"/>
              <a:t>Third level</a:t>
            </a:r>
            <a:endParaRPr/>
          </a:p>
          <a:p>
            <a:pPr lvl="3">
              <a:defRPr/>
            </a:pPr>
            <a:r>
              <a:rPr lang="en-GB"/>
              <a:t>Fourth level</a:t>
            </a:r>
            <a:endParaRPr/>
          </a:p>
          <a:p>
            <a:pPr lvl="4">
              <a:defRPr/>
            </a:pPr>
            <a:r>
              <a:rPr lang="en-GB"/>
              <a:t>Fifth level</a:t>
            </a:r>
            <a:endParaRPr lang="en-GB"/>
          </a:p>
        </p:txBody>
      </p:sp>
      <p:sp>
        <p:nvSpPr>
          <p:cNvPr id="264596770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en-GB"/>
              <a:t>30.10.2013</a:t>
            </a:fld>
            <a:endParaRPr lang="en-GB"/>
          </a:p>
        </p:txBody>
      </p:sp>
      <p:sp>
        <p:nvSpPr>
          <p:cNvPr id="484200286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209876769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vertTitleAndTx" userDrawn="1">
  <p:cSld name="Vertical Title an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71691901" name="Vertical Title 1"/>
          <p:cNvSpPr>
            <a:spLocks noGrp="1"/>
          </p:cNvSpPr>
          <p:nvPr>
            <p:ph type="title" orient="vert"/>
          </p:nvPr>
        </p:nvSpPr>
        <p:spPr bwMode="auto">
          <a:xfrm>
            <a:off x="8724900" y="365125"/>
            <a:ext cx="2628900" cy="5811838"/>
          </a:xfrm>
        </p:spPr>
        <p:txBody>
          <a:bodyPr vert="eaVert"/>
          <a:lstStyle/>
          <a:p>
            <a:pPr>
              <a:defRPr/>
            </a:pPr>
            <a:r>
              <a:rPr lang="en-GB"/>
              <a:t>Click to edit Master title style</a:t>
            </a:r>
            <a:endParaRPr lang="en-GB"/>
          </a:p>
        </p:txBody>
      </p:sp>
      <p:sp>
        <p:nvSpPr>
          <p:cNvPr id="1629716364" name="Vertical Text Placeholder 2"/>
          <p:cNvSpPr>
            <a:spLocks noGrp="1"/>
          </p:cNvSpPr>
          <p:nvPr>
            <p:ph type="body" orient="vert" idx="1"/>
          </p:nvPr>
        </p:nvSpPr>
        <p:spPr bwMode="auto">
          <a:xfrm>
            <a:off x="838200" y="365125"/>
            <a:ext cx="7734300" cy="5811838"/>
          </a:xfrm>
        </p:spPr>
        <p:txBody>
          <a:bodyPr vert="eaVert"/>
          <a:lstStyle/>
          <a:p>
            <a:pPr lvl="0">
              <a:defRPr/>
            </a:pPr>
            <a:r>
              <a:rPr lang="en-GB"/>
              <a:t>Click to edit Master text styles</a:t>
            </a:r>
            <a:endParaRPr/>
          </a:p>
          <a:p>
            <a:pPr lvl="1">
              <a:defRPr/>
            </a:pPr>
            <a:r>
              <a:rPr lang="en-GB"/>
              <a:t>Second level</a:t>
            </a:r>
            <a:endParaRPr/>
          </a:p>
          <a:p>
            <a:pPr lvl="2">
              <a:defRPr/>
            </a:pPr>
            <a:r>
              <a:rPr lang="en-GB"/>
              <a:t>Third level</a:t>
            </a:r>
            <a:endParaRPr/>
          </a:p>
          <a:p>
            <a:pPr lvl="3">
              <a:defRPr/>
            </a:pPr>
            <a:r>
              <a:rPr lang="en-GB"/>
              <a:t>Fourth level</a:t>
            </a:r>
            <a:endParaRPr/>
          </a:p>
          <a:p>
            <a:pPr lvl="4">
              <a:defRPr/>
            </a:pPr>
            <a:r>
              <a:rPr lang="en-GB"/>
              <a:t>Fifth level</a:t>
            </a:r>
            <a:endParaRPr lang="en-GB"/>
          </a:p>
        </p:txBody>
      </p:sp>
      <p:sp>
        <p:nvSpPr>
          <p:cNvPr id="1736303761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en-GB"/>
              <a:t>30.10.2013</a:t>
            </a:fld>
            <a:endParaRPr lang="en-GB"/>
          </a:p>
        </p:txBody>
      </p:sp>
      <p:sp>
        <p:nvSpPr>
          <p:cNvPr id="1596832369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1553687930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obj" userDrawn="1">
  <p:cSld name="Title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4242587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GB"/>
              <a:t>Click to edit Master title style</a:t>
            </a:r>
            <a:endParaRPr lang="en-GB"/>
          </a:p>
        </p:txBody>
      </p:sp>
      <p:sp>
        <p:nvSpPr>
          <p:cNvPr id="1886007772" name="Content Placehold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en-GB"/>
              <a:t>Click to edit Master text styles</a:t>
            </a:r>
            <a:endParaRPr/>
          </a:p>
          <a:p>
            <a:pPr lvl="1">
              <a:defRPr/>
            </a:pPr>
            <a:r>
              <a:rPr lang="en-GB"/>
              <a:t>Second level</a:t>
            </a:r>
            <a:endParaRPr/>
          </a:p>
          <a:p>
            <a:pPr lvl="2">
              <a:defRPr/>
            </a:pPr>
            <a:r>
              <a:rPr lang="en-GB"/>
              <a:t>Third level</a:t>
            </a:r>
            <a:endParaRPr/>
          </a:p>
          <a:p>
            <a:pPr lvl="3">
              <a:defRPr/>
            </a:pPr>
            <a:r>
              <a:rPr lang="en-GB"/>
              <a:t>Fourth level</a:t>
            </a:r>
            <a:endParaRPr/>
          </a:p>
          <a:p>
            <a:pPr lvl="4">
              <a:defRPr/>
            </a:pPr>
            <a:r>
              <a:rPr lang="en-GB"/>
              <a:t>Fifth level</a:t>
            </a:r>
            <a:endParaRPr lang="en-GB"/>
          </a:p>
        </p:txBody>
      </p:sp>
      <p:sp>
        <p:nvSpPr>
          <p:cNvPr id="192216775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en-GB"/>
              <a:t>30.10.2013</a:t>
            </a:fld>
            <a:endParaRPr lang="en-GB"/>
          </a:p>
        </p:txBody>
      </p:sp>
      <p:sp>
        <p:nvSpPr>
          <p:cNvPr id="1720158310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1717829300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secHead" userDrawn="1">
  <p:cSld name="Section Head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04353981" name="Title 1"/>
          <p:cNvSpPr>
            <a:spLocks noGrp="1"/>
          </p:cNvSpPr>
          <p:nvPr>
            <p:ph type="title"/>
          </p:nvPr>
        </p:nvSpPr>
        <p:spPr bwMode="auto"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 lang="en-GB"/>
              <a:t>Click to edit Master title style</a:t>
            </a:r>
            <a:endParaRPr lang="en-GB"/>
          </a:p>
        </p:txBody>
      </p:sp>
      <p:sp>
        <p:nvSpPr>
          <p:cNvPr id="13568502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en-GB"/>
              <a:t>Click to edit Master text styles</a:t>
            </a:r>
            <a:endParaRPr/>
          </a:p>
        </p:txBody>
      </p:sp>
      <p:sp>
        <p:nvSpPr>
          <p:cNvPr id="594893799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en-GB"/>
              <a:t>30.10.2013</a:t>
            </a:fld>
            <a:endParaRPr lang="en-GB"/>
          </a:p>
        </p:txBody>
      </p:sp>
      <p:sp>
        <p:nvSpPr>
          <p:cNvPr id="1262699100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1652548449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twoObj" userDrawn="1">
  <p:cSld name="Two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9974017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GB"/>
              <a:t>Click to edit Master title style</a:t>
            </a:r>
            <a:endParaRPr lang="en-GB"/>
          </a:p>
        </p:txBody>
      </p:sp>
      <p:sp>
        <p:nvSpPr>
          <p:cNvPr id="1519530230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838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en-GB"/>
              <a:t>Click to edit Master text styles</a:t>
            </a:r>
            <a:endParaRPr/>
          </a:p>
          <a:p>
            <a:pPr lvl="1">
              <a:defRPr/>
            </a:pPr>
            <a:r>
              <a:rPr lang="en-GB"/>
              <a:t>Second level</a:t>
            </a:r>
            <a:endParaRPr/>
          </a:p>
          <a:p>
            <a:pPr lvl="2">
              <a:defRPr/>
            </a:pPr>
            <a:r>
              <a:rPr lang="en-GB"/>
              <a:t>Third level</a:t>
            </a:r>
            <a:endParaRPr/>
          </a:p>
          <a:p>
            <a:pPr lvl="3">
              <a:defRPr/>
            </a:pPr>
            <a:r>
              <a:rPr lang="en-GB"/>
              <a:t>Fourth level</a:t>
            </a:r>
            <a:endParaRPr/>
          </a:p>
          <a:p>
            <a:pPr lvl="4">
              <a:defRPr/>
            </a:pPr>
            <a:r>
              <a:rPr lang="en-GB"/>
              <a:t>Fifth level</a:t>
            </a:r>
            <a:endParaRPr lang="en-GB"/>
          </a:p>
        </p:txBody>
      </p:sp>
      <p:sp>
        <p:nvSpPr>
          <p:cNvPr id="4660926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6172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en-GB"/>
              <a:t>Click to edit Master text styles</a:t>
            </a:r>
            <a:endParaRPr/>
          </a:p>
          <a:p>
            <a:pPr lvl="1">
              <a:defRPr/>
            </a:pPr>
            <a:r>
              <a:rPr lang="en-GB"/>
              <a:t>Second level</a:t>
            </a:r>
            <a:endParaRPr/>
          </a:p>
          <a:p>
            <a:pPr lvl="2">
              <a:defRPr/>
            </a:pPr>
            <a:r>
              <a:rPr lang="en-GB"/>
              <a:t>Third level</a:t>
            </a:r>
            <a:endParaRPr/>
          </a:p>
          <a:p>
            <a:pPr lvl="3">
              <a:defRPr/>
            </a:pPr>
            <a:r>
              <a:rPr lang="en-GB"/>
              <a:t>Fourth level</a:t>
            </a:r>
            <a:endParaRPr/>
          </a:p>
          <a:p>
            <a:pPr lvl="4">
              <a:defRPr/>
            </a:pPr>
            <a:r>
              <a:rPr lang="en-GB"/>
              <a:t>Fifth level</a:t>
            </a:r>
            <a:endParaRPr lang="en-GB"/>
          </a:p>
        </p:txBody>
      </p:sp>
      <p:sp>
        <p:nvSpPr>
          <p:cNvPr id="1179738639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en-GB"/>
              <a:t>30.10.2013</a:t>
            </a:fld>
            <a:endParaRPr lang="en-GB"/>
          </a:p>
        </p:txBody>
      </p:sp>
      <p:sp>
        <p:nvSpPr>
          <p:cNvPr id="1891563569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848370419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twoTxTwoObj" userDrawn="1">
  <p:cSld name="Comparis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10779304" name="Title 1"/>
          <p:cNvSpPr>
            <a:spLocks noGrp="1"/>
          </p:cNvSpPr>
          <p:nvPr>
            <p:ph type="title"/>
          </p:nvPr>
        </p:nvSpPr>
        <p:spPr bwMode="auto">
          <a:xfrm>
            <a:off x="839788" y="365125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en-GB"/>
              <a:t>Click to edit Master title style</a:t>
            </a:r>
            <a:endParaRPr lang="en-GB"/>
          </a:p>
        </p:txBody>
      </p:sp>
      <p:sp>
        <p:nvSpPr>
          <p:cNvPr id="170112792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en-GB"/>
              <a:t>Click to edit Master text styles</a:t>
            </a:r>
            <a:endParaRPr/>
          </a:p>
        </p:txBody>
      </p:sp>
      <p:sp>
        <p:nvSpPr>
          <p:cNvPr id="1489233816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839788" y="2505074"/>
            <a:ext cx="5157787" cy="3684588"/>
          </a:xfrm>
        </p:spPr>
        <p:txBody>
          <a:bodyPr/>
          <a:lstStyle/>
          <a:p>
            <a:pPr lvl="0">
              <a:defRPr/>
            </a:pPr>
            <a:r>
              <a:rPr lang="en-GB"/>
              <a:t>Click to edit Master text styles</a:t>
            </a:r>
            <a:endParaRPr/>
          </a:p>
          <a:p>
            <a:pPr lvl="1">
              <a:defRPr/>
            </a:pPr>
            <a:r>
              <a:rPr lang="en-GB"/>
              <a:t>Second level</a:t>
            </a:r>
            <a:endParaRPr/>
          </a:p>
          <a:p>
            <a:pPr lvl="2">
              <a:defRPr/>
            </a:pPr>
            <a:r>
              <a:rPr lang="en-GB"/>
              <a:t>Third level</a:t>
            </a:r>
            <a:endParaRPr/>
          </a:p>
          <a:p>
            <a:pPr lvl="3">
              <a:defRPr/>
            </a:pPr>
            <a:r>
              <a:rPr lang="en-GB"/>
              <a:t>Fourth level</a:t>
            </a:r>
            <a:endParaRPr/>
          </a:p>
          <a:p>
            <a:pPr lvl="4">
              <a:defRPr/>
            </a:pPr>
            <a:r>
              <a:rPr lang="en-GB"/>
              <a:t>Fifth level</a:t>
            </a:r>
            <a:endParaRPr lang="en-GB"/>
          </a:p>
        </p:txBody>
      </p:sp>
      <p:sp>
        <p:nvSpPr>
          <p:cNvPr id="1818136472" name="Text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en-GB"/>
              <a:t>Click to edit Master text styles</a:t>
            </a:r>
            <a:endParaRPr/>
          </a:p>
        </p:txBody>
      </p:sp>
      <p:sp>
        <p:nvSpPr>
          <p:cNvPr id="955799626" name="Content Placeholder 5"/>
          <p:cNvSpPr>
            <a:spLocks noGrp="1"/>
          </p:cNvSpPr>
          <p:nvPr>
            <p:ph sz="quarter" idx="4"/>
          </p:nvPr>
        </p:nvSpPr>
        <p:spPr bwMode="auto">
          <a:xfrm>
            <a:off x="6172200" y="2505074"/>
            <a:ext cx="5183188" cy="3684588"/>
          </a:xfrm>
        </p:spPr>
        <p:txBody>
          <a:bodyPr/>
          <a:lstStyle/>
          <a:p>
            <a:pPr lvl="0">
              <a:defRPr/>
            </a:pPr>
            <a:r>
              <a:rPr lang="en-GB"/>
              <a:t>Click to edit Master text styles</a:t>
            </a:r>
            <a:endParaRPr/>
          </a:p>
          <a:p>
            <a:pPr lvl="1">
              <a:defRPr/>
            </a:pPr>
            <a:r>
              <a:rPr lang="en-GB"/>
              <a:t>Second level</a:t>
            </a:r>
            <a:endParaRPr/>
          </a:p>
          <a:p>
            <a:pPr lvl="2">
              <a:defRPr/>
            </a:pPr>
            <a:r>
              <a:rPr lang="en-GB"/>
              <a:t>Third level</a:t>
            </a:r>
            <a:endParaRPr/>
          </a:p>
          <a:p>
            <a:pPr lvl="3">
              <a:defRPr/>
            </a:pPr>
            <a:r>
              <a:rPr lang="en-GB"/>
              <a:t>Fourth level</a:t>
            </a:r>
            <a:endParaRPr/>
          </a:p>
          <a:p>
            <a:pPr lvl="4">
              <a:defRPr/>
            </a:pPr>
            <a:r>
              <a:rPr lang="en-GB"/>
              <a:t>Fifth level</a:t>
            </a:r>
            <a:endParaRPr lang="en-GB"/>
          </a:p>
        </p:txBody>
      </p:sp>
      <p:sp>
        <p:nvSpPr>
          <p:cNvPr id="275797738" name="Date Placeholder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en-GB"/>
              <a:t>30.10.2013</a:t>
            </a:fld>
            <a:endParaRPr lang="en-GB"/>
          </a:p>
        </p:txBody>
      </p:sp>
      <p:sp>
        <p:nvSpPr>
          <p:cNvPr id="235104441" name="Footer Placeholder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1678118316" name="Slide Number Placeholder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titleOnly" userDrawn="1">
  <p:cSld name="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09959223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GB"/>
              <a:t>Click to edit Master title style</a:t>
            </a:r>
            <a:endParaRPr lang="en-GB"/>
          </a:p>
        </p:txBody>
      </p:sp>
      <p:sp>
        <p:nvSpPr>
          <p:cNvPr id="1341032365" name="Date Placeholder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en-GB"/>
              <a:t>30.10.2013</a:t>
            </a:fld>
            <a:endParaRPr lang="en-GB"/>
          </a:p>
        </p:txBody>
      </p:sp>
      <p:sp>
        <p:nvSpPr>
          <p:cNvPr id="126849429" name="Footer Placehold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1428722357" name="Slide Number Placehold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blank" userDrawn="1">
  <p:cSld name="Blank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34565025" name="Date Placeholder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en-GB"/>
              <a:t>30.10.2013</a:t>
            </a:fld>
            <a:endParaRPr lang="en-GB"/>
          </a:p>
        </p:txBody>
      </p:sp>
      <p:sp>
        <p:nvSpPr>
          <p:cNvPr id="1811942734" name="Footer Placeholder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40586065" name="Slide Number Placeholder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objTx" userDrawn="1">
  <p:cSld name="Content with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64006269" name="Title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en-GB"/>
              <a:t>Click to edit Master title style</a:t>
            </a:r>
            <a:endParaRPr lang="en-GB"/>
          </a:p>
        </p:txBody>
      </p:sp>
      <p:sp>
        <p:nvSpPr>
          <p:cNvPr id="1270722146" name="Content Placeholder 2"/>
          <p:cNvSpPr>
            <a:spLocks noGrp="1"/>
          </p:cNvSpPr>
          <p:nvPr>
            <p:ph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en-GB"/>
              <a:t>Click to edit Master text styles</a:t>
            </a:r>
            <a:endParaRPr/>
          </a:p>
          <a:p>
            <a:pPr lvl="1">
              <a:defRPr/>
            </a:pPr>
            <a:r>
              <a:rPr lang="en-GB"/>
              <a:t>Second level</a:t>
            </a:r>
            <a:endParaRPr/>
          </a:p>
          <a:p>
            <a:pPr lvl="2">
              <a:defRPr/>
            </a:pPr>
            <a:r>
              <a:rPr lang="en-GB"/>
              <a:t>Third level</a:t>
            </a:r>
            <a:endParaRPr/>
          </a:p>
          <a:p>
            <a:pPr lvl="3">
              <a:defRPr/>
            </a:pPr>
            <a:r>
              <a:rPr lang="en-GB"/>
              <a:t>Fourth level</a:t>
            </a:r>
            <a:endParaRPr/>
          </a:p>
          <a:p>
            <a:pPr lvl="4">
              <a:defRPr/>
            </a:pPr>
            <a:r>
              <a:rPr lang="en-GB"/>
              <a:t>Fifth level</a:t>
            </a:r>
            <a:endParaRPr lang="en-GB"/>
          </a:p>
        </p:txBody>
      </p:sp>
      <p:sp>
        <p:nvSpPr>
          <p:cNvPr id="970527723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en-GB"/>
              <a:t>Click to edit Master text styles</a:t>
            </a:r>
            <a:endParaRPr/>
          </a:p>
        </p:txBody>
      </p:sp>
      <p:sp>
        <p:nvSpPr>
          <p:cNvPr id="1479698827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en-GB"/>
              <a:t>30.10.2013</a:t>
            </a:fld>
            <a:endParaRPr lang="en-GB"/>
          </a:p>
        </p:txBody>
      </p:sp>
      <p:sp>
        <p:nvSpPr>
          <p:cNvPr id="225672828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1924749503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picTx" userDrawn="1">
  <p:cSld name="Picture with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17618166" name="Title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en-GB"/>
              <a:t>Click to edit Master title style</a:t>
            </a:r>
            <a:endParaRPr lang="en-GB"/>
          </a:p>
        </p:txBody>
      </p:sp>
      <p:sp>
        <p:nvSpPr>
          <p:cNvPr id="194550332" name="Picture Placeholder 2"/>
          <p:cNvSpPr>
            <a:spLocks noChangeAspect="1" noGrp="1"/>
          </p:cNvSpPr>
          <p:nvPr>
            <p:ph type="pic" idx="1"/>
          </p:nvPr>
        </p:nvSpPr>
        <p:spPr bwMode="auto"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r>
              <a:rPr lang="en-GB"/>
              <a:t>Click icon to add picture</a:t>
            </a:r>
            <a:endParaRPr lang="en-GB"/>
          </a:p>
        </p:txBody>
      </p:sp>
      <p:sp>
        <p:nvSpPr>
          <p:cNvPr id="1796324992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en-GB"/>
              <a:t>Click to edit Master text styles</a:t>
            </a:r>
            <a:endParaRPr/>
          </a:p>
        </p:txBody>
      </p:sp>
      <p:sp>
        <p:nvSpPr>
          <p:cNvPr id="2069934638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en-GB"/>
              <a:t>30.10.2013</a:t>
            </a:fld>
            <a:endParaRPr lang="en-GB"/>
          </a:p>
        </p:txBody>
      </p:sp>
      <p:sp>
        <p:nvSpPr>
          <p:cNvPr id="162792061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1102831754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08010503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en-GB"/>
              <a:t>Click to edit Master title style</a:t>
            </a:r>
            <a:endParaRPr lang="en-GB"/>
          </a:p>
        </p:txBody>
      </p:sp>
      <p:sp>
        <p:nvSpPr>
          <p:cNvPr id="61143563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en-GB"/>
              <a:t>Click to edit Master text styles</a:t>
            </a:r>
            <a:endParaRPr/>
          </a:p>
          <a:p>
            <a:pPr lvl="1">
              <a:defRPr/>
            </a:pPr>
            <a:r>
              <a:rPr lang="en-GB"/>
              <a:t>Second level</a:t>
            </a:r>
            <a:endParaRPr/>
          </a:p>
          <a:p>
            <a:pPr lvl="2">
              <a:defRPr/>
            </a:pPr>
            <a:r>
              <a:rPr lang="en-GB"/>
              <a:t>Third level</a:t>
            </a:r>
            <a:endParaRPr/>
          </a:p>
          <a:p>
            <a:pPr lvl="3">
              <a:defRPr/>
            </a:pPr>
            <a:r>
              <a:rPr lang="en-GB"/>
              <a:t>Fourth level</a:t>
            </a:r>
            <a:endParaRPr/>
          </a:p>
          <a:p>
            <a:pPr lvl="4">
              <a:defRPr/>
            </a:pPr>
            <a:r>
              <a:rPr lang="en-GB"/>
              <a:t>Fifth level</a:t>
            </a:r>
            <a:endParaRPr lang="en-GB"/>
          </a:p>
        </p:txBody>
      </p:sp>
      <p:sp>
        <p:nvSpPr>
          <p:cNvPr id="200197536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CC18F51-09EC-435C-A3BA-64A766E099C0}" type="datetimeFigureOut">
              <a:rPr lang="en-GB"/>
              <a:t>30.10.2013</a:t>
            </a:fld>
            <a:endParaRPr lang="en-GB"/>
          </a:p>
        </p:txBody>
      </p:sp>
      <p:sp>
        <p:nvSpPr>
          <p:cNvPr id="1486094613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36528816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8395586-F03A-48D1-94DF-16B239DF4FB5}" type="slidenum">
              <a:rPr lang="en-GB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B"/>
      </a:defPPr>
      <a:lvl1pPr marL="0" algn="l" defTabSz="914400" rtl="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42867035" name="Title 1"/>
          <p:cNvSpPr>
            <a:spLocks noGrp="1"/>
          </p:cNvSpPr>
          <p:nvPr>
            <p:ph type="ctrTitle"/>
          </p:nvPr>
        </p:nvSpPr>
        <p:spPr bwMode="auto"/>
        <p:txBody>
          <a:bodyPr vertOverflow="overflow" horzOverflow="overflow" vert="horz" wrap="square" lIns="91440" tIns="45720" rIns="91440" bIns="45720" numCol="1" spcCol="0" rtlCol="0" fromWordArt="0" anchor="ctr" anchorCtr="0" forceAA="0" upright="0" compatLnSpc="0">
            <a:normAutofit/>
          </a:bodyPr>
          <a:lstStyle/>
          <a:p>
            <a:pPr>
              <a:defRPr/>
            </a:pPr>
            <a:r>
              <a:rPr lang="fr-FR"/>
              <a:t>Installation en salle info</a:t>
            </a:r>
            <a:endParaRPr lang="en-GB"/>
          </a:p>
        </p:txBody>
      </p:sp>
      <p:sp>
        <p:nvSpPr>
          <p:cNvPr id="185757757" name=""/>
          <p:cNvSpPr txBox="1"/>
          <p:nvPr/>
        </p:nvSpPr>
        <p:spPr bwMode="auto">
          <a:xfrm rot="0" flipH="0" flipV="0">
            <a:off x="10418658" y="6221931"/>
            <a:ext cx="1454287" cy="366119"/>
          </a:xfrm>
          <a:prstGeom prst="rect">
            <a:avLst/>
          </a:prstGeom>
          <a:noFill/>
        </p:spPr>
        <p:txBody>
          <a:bodyPr vertOverflow="overflow" horzOverflow="overflow" vert="horz" wrap="non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 lang="fr-FR"/>
              <a:t>3 mars 2026</a:t>
            </a:r>
            <a:endParaRPr/>
          </a:p>
        </p:txBody>
      </p:sp>
      <p:sp>
        <p:nvSpPr>
          <p:cNvPr id="104144335" name=""/>
          <p:cNvSpPr txBox="1"/>
          <p:nvPr/>
        </p:nvSpPr>
        <p:spPr bwMode="auto">
          <a:xfrm rot="0" flipH="0" flipV="0">
            <a:off x="413945" y="6221931"/>
            <a:ext cx="1365436" cy="366119"/>
          </a:xfrm>
          <a:prstGeom prst="rect">
            <a:avLst/>
          </a:prstGeom>
          <a:noFill/>
        </p:spPr>
        <p:txBody>
          <a:bodyPr vertOverflow="overflow" horzOverflow="overflow" vert="horz" wrap="non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 lang="fr-FR"/>
              <a:t>Salle E0-11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90212731" name=""/>
          <p:cNvSpPr txBox="1"/>
          <p:nvPr/>
        </p:nvSpPr>
        <p:spPr bwMode="auto">
          <a:xfrm rot="0" flipH="0" flipV="0">
            <a:off x="155819" y="212400"/>
            <a:ext cx="11880360" cy="1586396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 marL="283879" indent="-283879">
              <a:buAutoNum type="arabicPeriod"/>
              <a:defRPr/>
            </a:pPr>
            <a:r>
              <a:rPr lang="fr-FR" sz="2800"/>
              <a:t> </a:t>
            </a:r>
            <a:r>
              <a:rPr lang="fr-FR" sz="2800"/>
              <a:t>Rentrez l’identifiant et le mot de passe qui vous ont été communiqués</a:t>
            </a:r>
            <a:r>
              <a:rPr lang="fr-FR" sz="2800"/>
              <a:t> </a:t>
            </a:r>
            <a:br>
              <a:rPr lang="fr-FR" sz="2800" b="0" i="0" u="none" strike="noStrike" cap="none" spc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fr-FR" sz="2800" b="0" i="0" u="none" strike="noStrike" cap="none" spc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(Login = </a:t>
            </a:r>
            <a:r>
              <a:rPr lang="fr-FR" sz="2800" b="0" i="0" u="none" strike="noStrike" cap="none" spc="0">
                <a:solidFill>
                  <a:schemeClr val="tx1"/>
                </a:solidFill>
                <a:latin typeface="Courier New"/>
                <a:ea typeface="Courier New"/>
                <a:cs typeface="Courier New"/>
              </a:rPr>
              <a:t>salle-SalleE0011-</a:t>
            </a:r>
            <a:r>
              <a:rPr lang="fr-FR" sz="2800" b="0" i="1" u="none" strike="noStrike" cap="none" spc="0">
                <a:solidFill>
                  <a:schemeClr val="tx1">
                    <a:lumMod val="75000"/>
                    <a:lumOff val="25000"/>
                  </a:schemeClr>
                </a:solidFill>
                <a:latin typeface="Courier New"/>
                <a:ea typeface="Courier New"/>
                <a:cs typeface="Courier New"/>
              </a:rPr>
              <a:t>XX</a:t>
            </a:r>
            <a:r>
              <a:rPr lang="fr-FR" sz="28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, </a:t>
            </a:r>
            <a:r>
              <a:rPr lang="fr-FR" sz="2800" b="0" i="1" u="none" strike="noStrike" cap="none" spc="0">
                <a:solidFill>
                  <a:schemeClr val="tx1">
                    <a:lumMod val="75000"/>
                    <a:lumOff val="25000"/>
                  </a:schemeClr>
                </a:solidFill>
                <a:latin typeface="Courier New"/>
                <a:ea typeface="Courier New"/>
                <a:cs typeface="Courier New"/>
              </a:rPr>
              <a:t>XX</a:t>
            </a:r>
            <a:r>
              <a:rPr lang="fr-FR" sz="28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 </a:t>
            </a:r>
            <a:r>
              <a:rPr lang="fr-FR" sz="2800" b="0" i="0" u="none" strike="noStrike" cap="none" spc="0">
                <a:solidFill>
                  <a:schemeClr val="tx1"/>
                </a:solidFill>
                <a:latin typeface="OpenSymbol"/>
                <a:ea typeface="OpenSymbol"/>
                <a:cs typeface="OpenSymbol"/>
              </a:rPr>
              <a:t>∈</a:t>
            </a:r>
            <a:r>
              <a:rPr lang="fr-FR" sz="28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 [01, 34])</a:t>
            </a:r>
            <a:endParaRPr sz="2800"/>
          </a:p>
          <a:p>
            <a:pPr marL="283879" indent="-283879">
              <a:spcBef>
                <a:spcPts val="1417"/>
              </a:spcBef>
              <a:buAutoNum type="arabicPeriod"/>
              <a:defRPr/>
            </a:pPr>
            <a:r>
              <a:rPr lang="fr-FR" sz="2800"/>
              <a:t> Connectez vous à la session « LUNIX »</a:t>
            </a:r>
            <a:endParaRPr sz="2800"/>
          </a:p>
        </p:txBody>
      </p:sp>
      <p:pic>
        <p:nvPicPr>
          <p:cNvPr id="920991289" name=""/>
          <p:cNvPicPr>
            <a:picLocks noChangeAspect="1"/>
          </p:cNvPicPr>
          <p:nvPr/>
        </p:nvPicPr>
        <p:blipFill rotWithShape="1">
          <a:blip r:embed="rId3"/>
          <a:srcRect l="1609" t="3874" r="105" b="0"/>
          <a:stretch/>
        </p:blipFill>
        <p:spPr bwMode="auto">
          <a:xfrm rot="59987" flipH="0" flipV="0">
            <a:off x="1996629" y="1978147"/>
            <a:ext cx="8198739" cy="4508562"/>
          </a:xfrm>
          <a:prstGeom prst="rect">
            <a:avLst/>
          </a:prstGeom>
        </p:spPr>
      </p:pic>
      <p:sp>
        <p:nvSpPr>
          <p:cNvPr id="1144764078" name=""/>
          <p:cNvSpPr/>
          <p:nvPr/>
        </p:nvSpPr>
        <p:spPr bwMode="auto">
          <a:xfrm rot="0" flipH="0" flipV="0">
            <a:off x="3586636" y="3026727"/>
            <a:ext cx="749876" cy="787977"/>
          </a:xfrm>
          <a:prstGeom prst="ellipse">
            <a:avLst/>
          </a:prstGeom>
          <a:noFill/>
          <a:ln w="19049" cap="flat" cmpd="sng" algn="ctr">
            <a:solidFill>
              <a:srgbClr val="FF0000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35397004" name=""/>
          <p:cNvSpPr txBox="1"/>
          <p:nvPr/>
        </p:nvSpPr>
        <p:spPr bwMode="auto">
          <a:xfrm rot="0" flipH="0" flipV="0">
            <a:off x="155819" y="212400"/>
            <a:ext cx="11880360" cy="1247118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 marL="482137" marR="0" indent="-482137" algn="l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AutoNum type="arabicPeriod" startAt="3"/>
              <a:defRPr/>
            </a:pPr>
            <a:r>
              <a:rPr lang="fr-FR" sz="2800"/>
              <a:t> Ouvrez le navigateur « Firefox » à partir du Menu en haut à gauche</a:t>
            </a:r>
            <a:endParaRPr lang="fr-FR" sz="3600"/>
          </a:p>
          <a:p>
            <a:pPr>
              <a:spcBef>
                <a:spcPts val="1417"/>
              </a:spcBef>
              <a:defRPr/>
            </a:pPr>
            <a:endParaRPr sz="3600"/>
          </a:p>
        </p:txBody>
      </p:sp>
      <p:pic>
        <p:nvPicPr>
          <p:cNvPr id="29733779" name=""/>
          <p:cNvPicPr>
            <a:picLocks noChangeAspect="1"/>
          </p:cNvPicPr>
          <p:nvPr/>
        </p:nvPicPr>
        <p:blipFill rotWithShape="1">
          <a:blip r:embed="rId3"/>
          <a:stretch/>
        </p:blipFill>
        <p:spPr bwMode="auto">
          <a:xfrm flipH="0" flipV="0">
            <a:off x="1743467" y="1465790"/>
            <a:ext cx="8705064" cy="4896598"/>
          </a:xfrm>
          <a:prstGeom prst="rect">
            <a:avLst/>
          </a:prstGeom>
        </p:spPr>
      </p:pic>
      <p:sp>
        <p:nvSpPr>
          <p:cNvPr id="194068559" name=""/>
          <p:cNvSpPr/>
          <p:nvPr/>
        </p:nvSpPr>
        <p:spPr bwMode="auto">
          <a:xfrm rot="0" flipH="0" flipV="0">
            <a:off x="2504249" y="2974771"/>
            <a:ext cx="1688522" cy="290943"/>
          </a:xfrm>
          <a:prstGeom prst="ellipse">
            <a:avLst/>
          </a:prstGeom>
          <a:noFill/>
          <a:ln w="19049" cap="flat" cmpd="sng" algn="ctr">
            <a:solidFill>
              <a:srgbClr val="FF0000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79439176" name=""/>
          <p:cNvSpPr txBox="1"/>
          <p:nvPr/>
        </p:nvSpPr>
        <p:spPr bwMode="auto">
          <a:xfrm rot="0" flipH="0" flipV="0">
            <a:off x="155819" y="212400"/>
            <a:ext cx="11880360" cy="1673838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 marL="482137" marR="0" indent="-482137" algn="l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AutoNum type="arabicPeriod" startAt="4"/>
              <a:defRPr/>
            </a:pPr>
            <a:r>
              <a:rPr lang="fr-FR" sz="2800"/>
              <a:t> Accédez à la page de notre</a:t>
            </a:r>
            <a:r>
              <a:rPr lang="fr-FR" sz="2800"/>
              <a:t> masterclass en indiquant « CPPM Masterclass indico » dans la barre de recherche</a:t>
            </a:r>
            <a:endParaRPr lang="fr-FR" sz="3600"/>
          </a:p>
          <a:p>
            <a:pPr>
              <a:spcBef>
                <a:spcPts val="1417"/>
              </a:spcBef>
              <a:defRPr/>
            </a:pPr>
            <a:endParaRPr sz="3600"/>
          </a:p>
        </p:txBody>
      </p:sp>
      <p:pic>
        <p:nvPicPr>
          <p:cNvPr id="466091447" name=""/>
          <p:cNvPicPr>
            <a:picLocks noChangeAspect="1"/>
          </p:cNvPicPr>
          <p:nvPr/>
        </p:nvPicPr>
        <p:blipFill rotWithShape="1">
          <a:blip r:embed="rId3"/>
          <a:stretch/>
        </p:blipFill>
        <p:spPr bwMode="auto">
          <a:xfrm flipH="0" flipV="0">
            <a:off x="2066969" y="1511385"/>
            <a:ext cx="8058060" cy="4532658"/>
          </a:xfrm>
          <a:prstGeom prst="rect">
            <a:avLst/>
          </a:prstGeom>
        </p:spPr>
      </p:pic>
      <p:sp>
        <p:nvSpPr>
          <p:cNvPr id="399928129" name=""/>
          <p:cNvSpPr/>
          <p:nvPr/>
        </p:nvSpPr>
        <p:spPr bwMode="auto">
          <a:xfrm rot="0" flipH="0" flipV="0">
            <a:off x="2632361" y="2585111"/>
            <a:ext cx="3290454" cy="692727"/>
          </a:xfrm>
          <a:prstGeom prst="ellipse">
            <a:avLst/>
          </a:prstGeom>
          <a:noFill/>
          <a:ln w="19049" cap="flat" cmpd="sng" algn="ctr">
            <a:solidFill>
              <a:srgbClr val="FF0000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8865603" name=""/>
          <p:cNvSpPr txBox="1"/>
          <p:nvPr/>
        </p:nvSpPr>
        <p:spPr bwMode="auto">
          <a:xfrm rot="0" flipH="0" flipV="0">
            <a:off x="155819" y="6252888"/>
            <a:ext cx="11880720" cy="51851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 algn="ctr">
              <a:defRPr/>
            </a:pPr>
            <a:r>
              <a:rPr sz="2800">
                <a:latin typeface="Courier New"/>
                <a:ea typeface="Courier New"/>
                <a:cs typeface="Courier New"/>
              </a:rPr>
              <a:t>https://indico.in2p3.fr/e/masterclass-cppm-2026</a:t>
            </a:r>
            <a:endParaRPr sz="2800">
              <a:latin typeface="Courier New"/>
              <a:cs typeface="Courier New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96742343" name=""/>
          <p:cNvSpPr txBox="1"/>
          <p:nvPr/>
        </p:nvSpPr>
        <p:spPr bwMode="auto">
          <a:xfrm rot="0" flipH="0" flipV="0">
            <a:off x="155819" y="212400"/>
            <a:ext cx="11880720" cy="51851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 marL="482137" marR="0" indent="-482137" algn="l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AutoNum type="arabicPeriod" startAt="5"/>
              <a:defRPr/>
            </a:pPr>
            <a:r>
              <a:rPr lang="fr-FR" sz="2800"/>
              <a:t> Depuis la page </a:t>
            </a:r>
            <a:r>
              <a:rPr lang="fr-FR" sz="2800"/>
              <a:t>de notre masterclasse </a:t>
            </a:r>
            <a:r>
              <a:rPr lang="fr-FR" sz="2800"/>
              <a:t>, accédez au site des exercices</a:t>
            </a:r>
            <a:endParaRPr sz="2800"/>
          </a:p>
        </p:txBody>
      </p:sp>
      <p:pic>
        <p:nvPicPr>
          <p:cNvPr id="397973892" name="Picture 1970668902"/>
          <p:cNvPicPr>
            <a:picLocks noChangeAspect="1"/>
          </p:cNvPicPr>
          <p:nvPr/>
        </p:nvPicPr>
        <p:blipFill rotWithShape="1">
          <a:blip r:embed="rId3"/>
          <a:stretch/>
        </p:blipFill>
        <p:spPr bwMode="auto">
          <a:xfrm rot="0" flipH="0" flipV="0">
            <a:off x="2426850" y="1918089"/>
            <a:ext cx="7338299" cy="4200514"/>
          </a:xfrm>
          <a:prstGeom prst="rect">
            <a:avLst/>
          </a:prstGeom>
        </p:spPr>
      </p:pic>
      <p:sp>
        <p:nvSpPr>
          <p:cNvPr id="1209525128" name=""/>
          <p:cNvSpPr/>
          <p:nvPr/>
        </p:nvSpPr>
        <p:spPr bwMode="auto">
          <a:xfrm rot="0" flipH="0" flipV="0">
            <a:off x="4876840" y="4853794"/>
            <a:ext cx="805295" cy="303068"/>
          </a:xfrm>
          <a:prstGeom prst="ellipse">
            <a:avLst/>
          </a:prstGeom>
          <a:noFill/>
          <a:ln w="19049" cap="flat" cmpd="sng" algn="ctr">
            <a:solidFill>
              <a:srgbClr val="FF0000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0534412" name=""/>
          <p:cNvSpPr txBox="1"/>
          <p:nvPr/>
        </p:nvSpPr>
        <p:spPr bwMode="auto">
          <a:xfrm rot="0" flipH="0" flipV="0">
            <a:off x="155459" y="1022797"/>
            <a:ext cx="11881079" cy="51851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 algn="ctr">
              <a:defRPr/>
            </a:pPr>
            <a:r>
              <a:rPr sz="2800">
                <a:latin typeface="Courier New"/>
                <a:ea typeface="Courier New"/>
                <a:cs typeface="Courier New"/>
              </a:rPr>
              <a:t>https://indico.in2p3.fr/e/masterclass-cppm-2026</a:t>
            </a:r>
            <a:endParaRPr sz="2800">
              <a:latin typeface="Courier New"/>
              <a:cs typeface="Courier New"/>
            </a:endParaRPr>
          </a:p>
        </p:txBody>
      </p:sp>
      <p:sp>
        <p:nvSpPr>
          <p:cNvPr id="1467992690" name=""/>
          <p:cNvSpPr txBox="1"/>
          <p:nvPr/>
        </p:nvSpPr>
        <p:spPr bwMode="auto">
          <a:xfrm rot="0" flipH="0" flipV="0">
            <a:off x="4734842" y="6124331"/>
            <a:ext cx="6481079" cy="51851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 algn="ctr">
              <a:defRPr/>
            </a:pPr>
            <a:r>
              <a:rPr sz="2800">
                <a:latin typeface="Courier New"/>
                <a:ea typeface="Courier New"/>
                <a:cs typeface="Courier New"/>
              </a:rPr>
              <a:t>https://lhcb-d0.web.cern.ch/</a:t>
            </a:r>
            <a:endParaRPr sz="2800">
              <a:latin typeface="Courier New"/>
              <a:cs typeface="Courier New"/>
            </a:endParaRPr>
          </a:p>
        </p:txBody>
      </p:sp>
      <p:cxnSp>
        <p:nvCxnSpPr>
          <p:cNvPr id="884052698" name=""/>
          <p:cNvCxnSpPr>
            <a:stCxn id="1209525128" idx="2"/>
            <a:endCxn id="1467992690" idx="1"/>
          </p:cNvCxnSpPr>
          <p:nvPr/>
        </p:nvCxnSpPr>
        <p:spPr bwMode="auto">
          <a:xfrm rot="10799989" flipH="0" flipV="1">
            <a:off x="4734842" y="5005328"/>
            <a:ext cx="141997" cy="1378262"/>
          </a:xfrm>
          <a:prstGeom prst="curvedConnector3">
            <a:avLst>
              <a:gd name="adj1" fmla="val 260988"/>
            </a:avLst>
          </a:prstGeom>
          <a:ln w="6350" cap="flat" cmpd="sng" algn="ctr">
            <a:solidFill>
              <a:srgbClr val="FF0000"/>
            </a:solidFill>
            <a:prstDash val="solid"/>
            <a:miter lim="800000"/>
            <a:tailEnd type="triangle" w="lg" len="lg"/>
          </a:ln>
        </p:spPr>
        <p:style>
          <a:lnRef idx="1">
            <a:schemeClr val="accent1">
              <a:shade val="50000"/>
            </a:schemeClr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theme/_rels/theme1.xml.rels><?xml version="1.0" encoding="UTF-8" standalone="yes"?><Relationships xmlns="http://schemas.openxmlformats.org/package/2006/relationships"></Relationships>
</file>

<file path=ppt/theme/_rels/theme2.xml.rels><?xml version="1.0" encoding="UTF-8" standalone="yes"?><Relationships xmlns="http://schemas.openxmlformats.org/package/2006/relationships"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Office Theme">
  <a:themeElements>
    <a:clrScheme name="New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 Them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</a:theme>
</file>

<file path=ppt/theme/theme2.xml><?xml version="1.0" encoding="utf-8"?>
<a:theme xmlns:a="http://schemas.openxmlformats.org/drawingml/2006/main" xmlns:r="http://schemas.openxmlformats.org/officeDocument/2006/relationships" xmlns:p="http://schemas.openxmlformats.org/presentation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ONLYOFFICE/9.2.1.43</Application>
  <PresentationFormat>On-screen Show (4:3)</PresentationFormat>
  <Paragraphs>0</Paragraphs>
  <Slides>5</Slides>
  <Notes>5</Notes>
  <HiddenSlides>0</HiddenSlides>
  <MMClips>2</MMClips>
  <ScaleCrop>0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Theme 1</vt:lpstr>
      <vt:lpstr>Slide 1</vt:lpstr>
      <vt:lpstr>Slide 2</vt:lpstr>
      <vt:lpstr>Slide 3</vt:lpstr>
      <vt:lpstr>Slide 4</vt:lpstr>
      <vt:lpstr>Slide 5</vt:lpstr>
    </vt:vector>
  </TitlesOfParts>
  <LinksUpToDate>0</LinksUpToDate>
  <SharedDoc>0</SharedDoc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8</cp:revision>
  <dcterms:modified xsi:type="dcterms:W3CDTF">2026-02-17T14:35:03Z</dcterms:modified>
</cp:coreProperties>
</file>