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7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B3EE9-AFD3-4E81-916C-63E75330B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24B7A7-C11C-494C-8F6E-842D5AC3F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79F0D-8C7E-4DB8-9E88-3FEAD59A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86037D-9BEB-428D-842F-F98A2451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04E1E-97D5-4E0D-8E9F-65F24BA5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56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16260-5242-4F49-9A93-576EF514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F5D21C-0448-4DCF-9108-21A81EDC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F3B22-FDE4-490C-BA0C-96554548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6C2472-7117-47B4-B3E5-015A2C25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2BF55-19F6-4E90-A728-893F3A00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6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20EB1E-2E12-43E5-B37B-5887812C6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5E09E5-2461-4086-868E-EEDB4435A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32FE5C-5125-4A9C-A207-8335002C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FF13CA-AA9A-4BE1-BE7A-4409B32C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B30A4A-F5FC-4476-8098-5CBB7285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90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5700C-FA5D-49C7-AD7D-60B805FA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2856F5-7343-491B-8DB0-BF1D2B978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FCF35-9B40-4139-B07F-2E57FD61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D68ADF-47DE-4D7A-A607-CB675E84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464D03-7A0C-4EDE-9B57-DCF5CCB4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61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8A17B-09D2-44C5-9099-09EE7057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93E1F-706C-46D9-9F12-5022E6D0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19463D-F6FE-494E-A2EE-5934766B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916BE5-11F6-4FD8-8668-3DCD0659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0B2A9A-0A76-4617-BD34-445A4843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2BABC-F9E7-4D5F-93DA-85047346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5DDBE-DE27-430B-8435-FCB5813DC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5DAFA9-C1A2-487F-B48F-08FA6FEF1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D30921-A775-4A05-A1CA-432DE7DB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EAD267-56B8-426E-ABFD-D1CAB417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7D0671-B089-4A33-AA32-031AAA87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04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3A13E-10E0-47BB-A0BC-B53E2ED3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A5EC2E-BD54-4C17-B2BA-B8599C32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173B37-7904-469D-AE48-4F1F4F85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63B5CC-F1D7-4BFB-BF75-33771BF04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938D9B-B647-4E3F-B4FA-7B05E2F2D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AC1800-F1B1-45BA-9E17-62CA306C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FC039C-D8D4-4C6D-94F2-7A461CAB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8A8D83-3753-464A-A79B-76E7CBB6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35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4B89C1-0A18-43C2-8B56-3B217465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B62E6F-5254-435D-944E-0B8F6EA6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F05CBB-EDF1-48A3-B706-4CC7B9F5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87DAF7-B656-4E4B-9A93-83B72E91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85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7EFD7C-249E-4A57-B7C8-8C5D080D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1A2B94-F133-4965-B2B4-8355248F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A1360F-2FBF-45CC-A1B0-03F0DF16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08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ED50B-458D-4158-AA83-9B85D2FC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5F6AD-13C8-418F-827F-7E573090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3D2515-95AA-4FB5-8923-494BFDBAE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5630D6-25A3-4D36-BBF8-52C89AE5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C3F928-0BFB-4F24-8F95-AFE945C1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200899-8174-400C-88F9-3EC7D33C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716BD-3A44-4E90-9C06-9C5F7867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9312A7-0686-444C-BB62-BD39E175C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5FB646-0DB2-4DDB-9272-32EC9AD8D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6C148E-604D-4761-8126-8199ADEC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A7E7B7-018D-4F22-B625-0C08C4FE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5E43B4-B1C1-40CE-BC7E-C76ACA98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4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AF0C26-6678-49A8-AB1E-E3B4F37E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DAF019-F9B5-4D3A-AB19-B42DAF329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004810-FA3B-4DB8-A983-EFEE260B9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9119-8F45-4EA0-AE03-7B1BD914E96D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EC90B-2AD7-412C-98CB-6B5294785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B0396-86DC-42D0-A158-FEE7D923F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1542-8C3C-465B-9D36-FE38258A2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2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"/>
    </mc:Choice>
    <mc:Fallback xmlns="">
      <p:transition spd="slow" advTm="25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8"/>
    </mc:Choice>
    <mc:Fallback xmlns="">
      <p:transition spd="slow" advTm="111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0"/>
            <a:ext cx="1219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3"/>
    </mc:Choice>
    <mc:Fallback xmlns="">
      <p:transition spd="slow" advTm="107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4"/>
    </mc:Choice>
    <mc:Fallback xmlns="">
      <p:transition spd="slow" advTm="108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3"/>
    </mc:Choice>
    <mc:Fallback xmlns="">
      <p:transition spd="slow" advTm="1102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4"/>
    </mc:Choice>
    <mc:Fallback xmlns="">
      <p:transition spd="slow" advTm="1103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0"/>
    </mc:Choice>
    <mc:Fallback xmlns="">
      <p:transition spd="slow" advTm="160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6"/>
    </mc:Choice>
    <mc:Fallback xmlns="">
      <p:transition spd="slow" advTm="206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4"/>
    </mc:Choice>
    <mc:Fallback xmlns="">
      <p:transition spd="slow" advTm="113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1"/>
    </mc:Choice>
    <mc:Fallback xmlns="">
      <p:transition spd="slow" advTm="109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4"/>
    </mc:Choice>
    <mc:Fallback xmlns="">
      <p:transition spd="slow" advTm="108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1"/>
    </mc:Choice>
    <mc:Fallback xmlns="">
      <p:transition spd="slow" advTm="112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2"/>
    </mc:Choice>
    <mc:Fallback xmlns="">
      <p:transition spd="slow" advTm="109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"/>
    </mc:Choice>
    <mc:Fallback xmlns="">
      <p:transition spd="slow" advTm="112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4A0B7-445C-4193-A5E3-24B206888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0E00BD-3FBF-4555-B84C-70EECB714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50F2F-F0EE-4FA9-8115-9A297D20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"/>
            <a:ext cx="12192000" cy="68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7"/>
    </mc:Choice>
    <mc:Fallback xmlns="">
      <p:transition spd="slow" advTm="10697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Grand écran</PresentationFormat>
  <Paragraphs>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roger-chantin</dc:creator>
  <cp:lastModifiedBy>marie roger-chantin</cp:lastModifiedBy>
  <cp:revision>3</cp:revision>
  <dcterms:created xsi:type="dcterms:W3CDTF">2025-10-22T13:43:45Z</dcterms:created>
  <dcterms:modified xsi:type="dcterms:W3CDTF">2025-10-22T14:03:34Z</dcterms:modified>
</cp:coreProperties>
</file>