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4"/>
  </p:sldMasterIdLst>
  <p:notesMasterIdLst>
    <p:notesMasterId r:id="rId39"/>
  </p:notesMasterIdLst>
  <p:sldIdLst>
    <p:sldId id="2767" r:id="rId5"/>
    <p:sldId id="2795" r:id="rId6"/>
    <p:sldId id="2799" r:id="rId7"/>
    <p:sldId id="2768" r:id="rId8"/>
    <p:sldId id="2769" r:id="rId9"/>
    <p:sldId id="2785" r:id="rId10"/>
    <p:sldId id="2770" r:id="rId11"/>
    <p:sldId id="2777" r:id="rId12"/>
    <p:sldId id="2772" r:id="rId13"/>
    <p:sldId id="2793" r:id="rId14"/>
    <p:sldId id="2786" r:id="rId15"/>
    <p:sldId id="2771" r:id="rId16"/>
    <p:sldId id="2773" r:id="rId17"/>
    <p:sldId id="2798" r:id="rId18"/>
    <p:sldId id="2778" r:id="rId19"/>
    <p:sldId id="2780" r:id="rId20"/>
    <p:sldId id="2796" r:id="rId21"/>
    <p:sldId id="2774" r:id="rId22"/>
    <p:sldId id="2776" r:id="rId23"/>
    <p:sldId id="2783" r:id="rId24"/>
    <p:sldId id="2788" r:id="rId25"/>
    <p:sldId id="2782" r:id="rId26"/>
    <p:sldId id="2792" r:id="rId27"/>
    <p:sldId id="2781" r:id="rId28"/>
    <p:sldId id="2787" r:id="rId29"/>
    <p:sldId id="2791" r:id="rId30"/>
    <p:sldId id="2802" r:id="rId31"/>
    <p:sldId id="2800" r:id="rId32"/>
    <p:sldId id="2797" r:id="rId33"/>
    <p:sldId id="2775" r:id="rId34"/>
    <p:sldId id="2790" r:id="rId35"/>
    <p:sldId id="2789" r:id="rId36"/>
    <p:sldId id="2784" r:id="rId37"/>
    <p:sldId id="2794"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8A3F50-EF19-4DB0-9DFA-356A5A814D61}" v="4642" dt="2026-09-06T21:47:34.5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87"/>
    <p:restoredTop sz="94710"/>
  </p:normalViewPr>
  <p:slideViewPr>
    <p:cSldViewPr snapToGrid="0">
      <p:cViewPr varScale="1">
        <p:scale>
          <a:sx n="150" d="100"/>
          <a:sy n="150" d="100"/>
        </p:scale>
        <p:origin x="528"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verett, Christopher" userId="86334438-d40d-4c99-abc7-daacfdccc546" providerId="ADAL" clId="{ADD59AA2-D6FE-42E1-AA94-CDBCB5085618}"/>
    <pc:docChg chg="undo custSel addSld delSld modSld sldOrd">
      <pc:chgData name="Everett, Christopher" userId="86334438-d40d-4c99-abc7-daacfdccc546" providerId="ADAL" clId="{ADD59AA2-D6FE-42E1-AA94-CDBCB5085618}" dt="2026-09-06T21:47:34.521" v="4644" actId="1076"/>
      <pc:docMkLst>
        <pc:docMk/>
      </pc:docMkLst>
      <pc:sldChg chg="modAnim">
        <pc:chgData name="Everett, Christopher" userId="86334438-d40d-4c99-abc7-daacfdccc546" providerId="ADAL" clId="{ADD59AA2-D6FE-42E1-AA94-CDBCB5085618}" dt="2026-09-06T18:30:04.396" v="2715"/>
        <pc:sldMkLst>
          <pc:docMk/>
          <pc:sldMk cId="4182614578" sldId="2767"/>
        </pc:sldMkLst>
      </pc:sldChg>
      <pc:sldChg chg="modSp modAnim">
        <pc:chgData name="Everett, Christopher" userId="86334438-d40d-4c99-abc7-daacfdccc546" providerId="ADAL" clId="{ADD59AA2-D6FE-42E1-AA94-CDBCB5085618}" dt="2026-09-06T18:31:46.020" v="2914"/>
        <pc:sldMkLst>
          <pc:docMk/>
          <pc:sldMk cId="926073496" sldId="2768"/>
        </pc:sldMkLst>
        <pc:spChg chg="mod">
          <ac:chgData name="Everett, Christopher" userId="86334438-d40d-4c99-abc7-daacfdccc546" providerId="ADAL" clId="{ADD59AA2-D6FE-42E1-AA94-CDBCB5085618}" dt="2026-09-06T18:31:14.644" v="2910" actId="20577"/>
          <ac:spMkLst>
            <pc:docMk/>
            <pc:sldMk cId="926073496" sldId="2768"/>
            <ac:spMk id="3" creationId="{BAF2108B-B2B3-3BE3-17A6-92B8ADC41168}"/>
          </ac:spMkLst>
        </pc:spChg>
      </pc:sldChg>
      <pc:sldChg chg="modSp modAnim">
        <pc:chgData name="Everett, Christopher" userId="86334438-d40d-4c99-abc7-daacfdccc546" providerId="ADAL" clId="{ADD59AA2-D6FE-42E1-AA94-CDBCB5085618}" dt="2026-09-06T18:29:41.225" v="2713" actId="403"/>
        <pc:sldMkLst>
          <pc:docMk/>
          <pc:sldMk cId="850843660" sldId="2769"/>
        </pc:sldMkLst>
        <pc:spChg chg="mod">
          <ac:chgData name="Everett, Christopher" userId="86334438-d40d-4c99-abc7-daacfdccc546" providerId="ADAL" clId="{ADD59AA2-D6FE-42E1-AA94-CDBCB5085618}" dt="2026-09-06T18:29:41.225" v="2713" actId="403"/>
          <ac:spMkLst>
            <pc:docMk/>
            <pc:sldMk cId="850843660" sldId="2769"/>
            <ac:spMk id="3" creationId="{53AE2BB0-C991-6B89-8451-2AA4101153B5}"/>
          </ac:spMkLst>
        </pc:spChg>
      </pc:sldChg>
      <pc:sldChg chg="modSp mod modAnim">
        <pc:chgData name="Everett, Christopher" userId="86334438-d40d-4c99-abc7-daacfdccc546" providerId="ADAL" clId="{ADD59AA2-D6FE-42E1-AA94-CDBCB5085618}" dt="2026-09-06T18:33:24.524" v="2959"/>
        <pc:sldMkLst>
          <pc:docMk/>
          <pc:sldMk cId="401423388" sldId="2770"/>
        </pc:sldMkLst>
        <pc:spChg chg="mod">
          <ac:chgData name="Everett, Christopher" userId="86334438-d40d-4c99-abc7-daacfdccc546" providerId="ADAL" clId="{ADD59AA2-D6FE-42E1-AA94-CDBCB5085618}" dt="2026-09-06T18:32:53.939" v="2954" actId="20577"/>
          <ac:spMkLst>
            <pc:docMk/>
            <pc:sldMk cId="401423388" sldId="2770"/>
            <ac:spMk id="7" creationId="{0A7AA1D3-FDC3-7818-B80D-3A0ECED361AD}"/>
          </ac:spMkLst>
        </pc:spChg>
      </pc:sldChg>
      <pc:sldChg chg="modSp mod addAnim delAnim modAnim">
        <pc:chgData name="Everett, Christopher" userId="86334438-d40d-4c99-abc7-daacfdccc546" providerId="ADAL" clId="{ADD59AA2-D6FE-42E1-AA94-CDBCB5085618}" dt="2026-09-06T19:52:54.780" v="3637" actId="313"/>
        <pc:sldMkLst>
          <pc:docMk/>
          <pc:sldMk cId="1358718952" sldId="2771"/>
        </pc:sldMkLst>
        <pc:spChg chg="mod">
          <ac:chgData name="Everett, Christopher" userId="86334438-d40d-4c99-abc7-daacfdccc546" providerId="ADAL" clId="{ADD59AA2-D6FE-42E1-AA94-CDBCB5085618}" dt="2026-09-06T19:52:54.780" v="3637" actId="313"/>
          <ac:spMkLst>
            <pc:docMk/>
            <pc:sldMk cId="1358718952" sldId="2771"/>
            <ac:spMk id="2" creationId="{11FBA313-78B0-9B89-6F96-572B18D83839}"/>
          </ac:spMkLst>
        </pc:spChg>
      </pc:sldChg>
      <pc:sldChg chg="addSp modSp mod">
        <pc:chgData name="Everett, Christopher" userId="86334438-d40d-4c99-abc7-daacfdccc546" providerId="ADAL" clId="{ADD59AA2-D6FE-42E1-AA94-CDBCB5085618}" dt="2026-09-06T21:47:34.521" v="4644" actId="1076"/>
        <pc:sldMkLst>
          <pc:docMk/>
          <pc:sldMk cId="989970200" sldId="2772"/>
        </pc:sldMkLst>
        <pc:spChg chg="add mod">
          <ac:chgData name="Everett, Christopher" userId="86334438-d40d-4c99-abc7-daacfdccc546" providerId="ADAL" clId="{ADD59AA2-D6FE-42E1-AA94-CDBCB5085618}" dt="2026-09-06T21:47:28.709" v="4643" actId="767"/>
          <ac:spMkLst>
            <pc:docMk/>
            <pc:sldMk cId="989970200" sldId="2772"/>
            <ac:spMk id="2" creationId="{66148672-4696-C963-98F7-9D402F09E48F}"/>
          </ac:spMkLst>
        </pc:spChg>
        <pc:spChg chg="mod">
          <ac:chgData name="Everett, Christopher" userId="86334438-d40d-4c99-abc7-daacfdccc546" providerId="ADAL" clId="{ADD59AA2-D6FE-42E1-AA94-CDBCB5085618}" dt="2026-09-06T21:47:34.521" v="4644" actId="1076"/>
          <ac:spMkLst>
            <pc:docMk/>
            <pc:sldMk cId="989970200" sldId="2772"/>
            <ac:spMk id="28" creationId="{811EF8A3-8488-390A-2C1E-DFBB71808144}"/>
          </ac:spMkLst>
        </pc:spChg>
      </pc:sldChg>
      <pc:sldChg chg="delSp modSp mod addAnim delAnim modAnim">
        <pc:chgData name="Everett, Christopher" userId="86334438-d40d-4c99-abc7-daacfdccc546" providerId="ADAL" clId="{ADD59AA2-D6FE-42E1-AA94-CDBCB5085618}" dt="2026-09-06T19:53:00.244" v="3639" actId="313"/>
        <pc:sldMkLst>
          <pc:docMk/>
          <pc:sldMk cId="1151597568" sldId="2774"/>
        </pc:sldMkLst>
        <pc:spChg chg="mod">
          <ac:chgData name="Everett, Christopher" userId="86334438-d40d-4c99-abc7-daacfdccc546" providerId="ADAL" clId="{ADD59AA2-D6FE-42E1-AA94-CDBCB5085618}" dt="2026-09-06T19:53:00.244" v="3639" actId="313"/>
          <ac:spMkLst>
            <pc:docMk/>
            <pc:sldMk cId="1151597568" sldId="2774"/>
            <ac:spMk id="2" creationId="{4D69E199-51A8-337E-BD19-779BBBE32142}"/>
          </ac:spMkLst>
        </pc:spChg>
        <pc:picChg chg="ord">
          <ac:chgData name="Everett, Christopher" userId="86334438-d40d-4c99-abc7-daacfdccc546" providerId="ADAL" clId="{ADD59AA2-D6FE-42E1-AA94-CDBCB5085618}" dt="2026-09-06T18:47:47.684" v="3068" actId="167"/>
          <ac:picMkLst>
            <pc:docMk/>
            <pc:sldMk cId="1151597568" sldId="2774"/>
            <ac:picMk id="4" creationId="{743F1113-5FB5-6E33-F9B9-7DD6A542B054}"/>
          </ac:picMkLst>
        </pc:picChg>
        <pc:picChg chg="del">
          <ac:chgData name="Everett, Christopher" userId="86334438-d40d-4c99-abc7-daacfdccc546" providerId="ADAL" clId="{ADD59AA2-D6FE-42E1-AA94-CDBCB5085618}" dt="2026-09-06T18:47:49.127" v="3069" actId="478"/>
          <ac:picMkLst>
            <pc:docMk/>
            <pc:sldMk cId="1151597568" sldId="2774"/>
            <ac:picMk id="11" creationId="{C2C456E9-CD31-62EB-E4BC-9AF2E7983600}"/>
          </ac:picMkLst>
        </pc:picChg>
      </pc:sldChg>
      <pc:sldChg chg="modSp mod modAnim">
        <pc:chgData name="Everett, Christopher" userId="86334438-d40d-4c99-abc7-daacfdccc546" providerId="ADAL" clId="{ADD59AA2-D6FE-42E1-AA94-CDBCB5085618}" dt="2026-09-06T19:53:07.494" v="3641" actId="313"/>
        <pc:sldMkLst>
          <pc:docMk/>
          <pc:sldMk cId="4158073842" sldId="2775"/>
        </pc:sldMkLst>
        <pc:spChg chg="mod">
          <ac:chgData name="Everett, Christopher" userId="86334438-d40d-4c99-abc7-daacfdccc546" providerId="ADAL" clId="{ADD59AA2-D6FE-42E1-AA94-CDBCB5085618}" dt="2026-09-06T19:53:07.494" v="3641" actId="313"/>
          <ac:spMkLst>
            <pc:docMk/>
            <pc:sldMk cId="4158073842" sldId="2775"/>
            <ac:spMk id="2" creationId="{E80A21C1-707E-96F8-06B0-AB5CF6A2D3C3}"/>
          </ac:spMkLst>
        </pc:spChg>
        <pc:spChg chg="mod">
          <ac:chgData name="Everett, Christopher" userId="86334438-d40d-4c99-abc7-daacfdccc546" providerId="ADAL" clId="{ADD59AA2-D6FE-42E1-AA94-CDBCB5085618}" dt="2026-09-05T20:46:25.696" v="1078" actId="20577"/>
          <ac:spMkLst>
            <pc:docMk/>
            <pc:sldMk cId="4158073842" sldId="2775"/>
            <ac:spMk id="3" creationId="{81A6C0F8-8120-3DB1-50BC-FF7213BF7F71}"/>
          </ac:spMkLst>
        </pc:spChg>
        <pc:picChg chg="mod">
          <ac:chgData name="Everett, Christopher" userId="86334438-d40d-4c99-abc7-daacfdccc546" providerId="ADAL" clId="{ADD59AA2-D6FE-42E1-AA94-CDBCB5085618}" dt="2026-09-05T20:46:36.816" v="1079" actId="1076"/>
          <ac:picMkLst>
            <pc:docMk/>
            <pc:sldMk cId="4158073842" sldId="2775"/>
            <ac:picMk id="9" creationId="{5010FD7D-FD27-1731-AB15-CBD05AA73E6A}"/>
          </ac:picMkLst>
        </pc:picChg>
      </pc:sldChg>
      <pc:sldChg chg="addSp modSp mod">
        <pc:chgData name="Everett, Christopher" userId="86334438-d40d-4c99-abc7-daacfdccc546" providerId="ADAL" clId="{ADD59AA2-D6FE-42E1-AA94-CDBCB5085618}" dt="2026-09-06T18:34:00.884" v="2960" actId="121"/>
        <pc:sldMkLst>
          <pc:docMk/>
          <pc:sldMk cId="3188399302" sldId="2777"/>
        </pc:sldMkLst>
        <pc:spChg chg="add mod">
          <ac:chgData name="Everett, Christopher" userId="86334438-d40d-4c99-abc7-daacfdccc546" providerId="ADAL" clId="{ADD59AA2-D6FE-42E1-AA94-CDBCB5085618}" dt="2026-09-05T18:00:12.924" v="721" actId="114"/>
          <ac:spMkLst>
            <pc:docMk/>
            <pc:sldMk cId="3188399302" sldId="2777"/>
            <ac:spMk id="2" creationId="{95613F23-895C-1184-AF3C-81D714B9E173}"/>
          </ac:spMkLst>
        </pc:spChg>
        <pc:spChg chg="mod">
          <ac:chgData name="Everett, Christopher" userId="86334438-d40d-4c99-abc7-daacfdccc546" providerId="ADAL" clId="{ADD59AA2-D6FE-42E1-AA94-CDBCB5085618}" dt="2026-09-06T18:34:00.884" v="2960" actId="121"/>
          <ac:spMkLst>
            <pc:docMk/>
            <pc:sldMk cId="3188399302" sldId="2777"/>
            <ac:spMk id="21" creationId="{A1638379-0A54-E764-C8F7-426CD0FA497C}"/>
          </ac:spMkLst>
        </pc:spChg>
      </pc:sldChg>
      <pc:sldChg chg="modSp mod">
        <pc:chgData name="Everett, Christopher" userId="86334438-d40d-4c99-abc7-daacfdccc546" providerId="ADAL" clId="{ADD59AA2-D6FE-42E1-AA94-CDBCB5085618}" dt="2026-09-05T18:03:47.602" v="956" actId="1076"/>
        <pc:sldMkLst>
          <pc:docMk/>
          <pc:sldMk cId="2550661703" sldId="2780"/>
        </pc:sldMkLst>
        <pc:spChg chg="mod">
          <ac:chgData name="Everett, Christopher" userId="86334438-d40d-4c99-abc7-daacfdccc546" providerId="ADAL" clId="{ADD59AA2-D6FE-42E1-AA94-CDBCB5085618}" dt="2026-09-05T18:03:47.602" v="956" actId="1076"/>
          <ac:spMkLst>
            <pc:docMk/>
            <pc:sldMk cId="2550661703" sldId="2780"/>
            <ac:spMk id="7" creationId="{9C31F003-4744-56B8-9BBD-21974D333B94}"/>
          </ac:spMkLst>
        </pc:spChg>
      </pc:sldChg>
      <pc:sldChg chg="addSp delSp modSp mod ord">
        <pc:chgData name="Everett, Christopher" userId="86334438-d40d-4c99-abc7-daacfdccc546" providerId="ADAL" clId="{ADD59AA2-D6FE-42E1-AA94-CDBCB5085618}" dt="2026-09-05T18:03:35.320" v="952" actId="1076"/>
        <pc:sldMkLst>
          <pc:docMk/>
          <pc:sldMk cId="4186527083" sldId="2781"/>
        </pc:sldMkLst>
        <pc:spChg chg="del">
          <ac:chgData name="Everett, Christopher" userId="86334438-d40d-4c99-abc7-daacfdccc546" providerId="ADAL" clId="{ADD59AA2-D6FE-42E1-AA94-CDBCB5085618}" dt="2026-09-05T18:03:16.748" v="946" actId="478"/>
          <ac:spMkLst>
            <pc:docMk/>
            <pc:sldMk cId="4186527083" sldId="2781"/>
            <ac:spMk id="7" creationId="{2D6E07A7-03BD-F6D5-D23B-E7D5ED230A30}"/>
          </ac:spMkLst>
        </pc:spChg>
        <pc:spChg chg="add mod">
          <ac:chgData name="Everett, Christopher" userId="86334438-d40d-4c99-abc7-daacfdccc546" providerId="ADAL" clId="{ADD59AA2-D6FE-42E1-AA94-CDBCB5085618}" dt="2026-09-05T18:03:35.320" v="952" actId="1076"/>
          <ac:spMkLst>
            <pc:docMk/>
            <pc:sldMk cId="4186527083" sldId="2781"/>
            <ac:spMk id="9" creationId="{2A8817C3-CE25-57F6-0656-7A8B799EA980}"/>
          </ac:spMkLst>
        </pc:spChg>
      </pc:sldChg>
      <pc:sldChg chg="addSp delSp modSp mod">
        <pc:chgData name="Everett, Christopher" userId="86334438-d40d-4c99-abc7-daacfdccc546" providerId="ADAL" clId="{ADD59AA2-D6FE-42E1-AA94-CDBCB5085618}" dt="2026-09-05T22:13:45.344" v="2029" actId="1076"/>
        <pc:sldMkLst>
          <pc:docMk/>
          <pc:sldMk cId="1675413879" sldId="2783"/>
        </pc:sldMkLst>
        <pc:spChg chg="add del">
          <ac:chgData name="Everett, Christopher" userId="86334438-d40d-4c99-abc7-daacfdccc546" providerId="ADAL" clId="{ADD59AA2-D6FE-42E1-AA94-CDBCB5085618}" dt="2026-09-05T22:11:28.658" v="1764" actId="22"/>
          <ac:spMkLst>
            <pc:docMk/>
            <pc:sldMk cId="1675413879" sldId="2783"/>
            <ac:spMk id="8" creationId="{9A98CE81-B608-0236-A3BE-ADF7D402A666}"/>
          </ac:spMkLst>
        </pc:spChg>
        <pc:spChg chg="add del">
          <ac:chgData name="Everett, Christopher" userId="86334438-d40d-4c99-abc7-daacfdccc546" providerId="ADAL" clId="{ADD59AA2-D6FE-42E1-AA94-CDBCB5085618}" dt="2026-09-05T22:11:28.658" v="1764" actId="22"/>
          <ac:spMkLst>
            <pc:docMk/>
            <pc:sldMk cId="1675413879" sldId="2783"/>
            <ac:spMk id="14" creationId="{2EBAB38B-3698-588E-EBD2-311D2E523E5D}"/>
          </ac:spMkLst>
        </pc:spChg>
        <pc:spChg chg="add mod">
          <ac:chgData name="Everett, Christopher" userId="86334438-d40d-4c99-abc7-daacfdccc546" providerId="ADAL" clId="{ADD59AA2-D6FE-42E1-AA94-CDBCB5085618}" dt="2026-09-05T22:13:45.344" v="2029" actId="1076"/>
          <ac:spMkLst>
            <pc:docMk/>
            <pc:sldMk cId="1675413879" sldId="2783"/>
            <ac:spMk id="16" creationId="{06AC2DF8-727F-197E-7FD8-5EE1DF20676A}"/>
          </ac:spMkLst>
        </pc:spChg>
        <pc:picChg chg="add del">
          <ac:chgData name="Everett, Christopher" userId="86334438-d40d-4c99-abc7-daacfdccc546" providerId="ADAL" clId="{ADD59AA2-D6FE-42E1-AA94-CDBCB5085618}" dt="2026-09-05T22:11:28.658" v="1764" actId="22"/>
          <ac:picMkLst>
            <pc:docMk/>
            <pc:sldMk cId="1675413879" sldId="2783"/>
            <ac:picMk id="3" creationId="{9482D82B-210E-8924-F0FC-725B22F34CCB}"/>
          </ac:picMkLst>
        </pc:picChg>
      </pc:sldChg>
      <pc:sldChg chg="modSp mod modAnim">
        <pc:chgData name="Everett, Christopher" userId="86334438-d40d-4c99-abc7-daacfdccc546" providerId="ADAL" clId="{ADD59AA2-D6FE-42E1-AA94-CDBCB5085618}" dt="2026-09-06T21:43:35.212" v="4642"/>
        <pc:sldMkLst>
          <pc:docMk/>
          <pc:sldMk cId="4073157770" sldId="2784"/>
        </pc:sldMkLst>
        <pc:spChg chg="mod">
          <ac:chgData name="Everett, Christopher" userId="86334438-d40d-4c99-abc7-daacfdccc546" providerId="ADAL" clId="{ADD59AA2-D6FE-42E1-AA94-CDBCB5085618}" dt="2026-09-05T20:48:31.755" v="1103" actId="20577"/>
          <ac:spMkLst>
            <pc:docMk/>
            <pc:sldMk cId="4073157770" sldId="2784"/>
            <ac:spMk id="9" creationId="{4E9272AA-BC94-E530-FBF5-FD2CBFD3A3E8}"/>
          </ac:spMkLst>
        </pc:spChg>
      </pc:sldChg>
      <pc:sldChg chg="delSp mod">
        <pc:chgData name="Everett, Christopher" userId="86334438-d40d-4c99-abc7-daacfdccc546" providerId="ADAL" clId="{ADD59AA2-D6FE-42E1-AA94-CDBCB5085618}" dt="2026-09-04T19:50:51.290" v="0" actId="478"/>
        <pc:sldMkLst>
          <pc:docMk/>
          <pc:sldMk cId="2000200777" sldId="2785"/>
        </pc:sldMkLst>
      </pc:sldChg>
      <pc:sldChg chg="delSp mod">
        <pc:chgData name="Everett, Christopher" userId="86334438-d40d-4c99-abc7-daacfdccc546" providerId="ADAL" clId="{ADD59AA2-D6FE-42E1-AA94-CDBCB5085618}" dt="2026-09-05T18:00:31.039" v="722" actId="478"/>
        <pc:sldMkLst>
          <pc:docMk/>
          <pc:sldMk cId="3929287870" sldId="2786"/>
        </pc:sldMkLst>
        <pc:spChg chg="del">
          <ac:chgData name="Everett, Christopher" userId="86334438-d40d-4c99-abc7-daacfdccc546" providerId="ADAL" clId="{ADD59AA2-D6FE-42E1-AA94-CDBCB5085618}" dt="2026-09-05T18:00:31.039" v="722" actId="478"/>
          <ac:spMkLst>
            <pc:docMk/>
            <pc:sldMk cId="3929287870" sldId="2786"/>
            <ac:spMk id="8" creationId="{4C14927C-A375-60BB-6F7A-A48037CE6384}"/>
          </ac:spMkLst>
        </pc:spChg>
      </pc:sldChg>
      <pc:sldChg chg="modSp mod">
        <pc:chgData name="Everett, Christopher" userId="86334438-d40d-4c99-abc7-daacfdccc546" providerId="ADAL" clId="{ADD59AA2-D6FE-42E1-AA94-CDBCB5085618}" dt="2026-09-05T15:51:41.537" v="20" actId="6549"/>
        <pc:sldMkLst>
          <pc:docMk/>
          <pc:sldMk cId="1527708886" sldId="2787"/>
        </pc:sldMkLst>
        <pc:spChg chg="mod">
          <ac:chgData name="Everett, Christopher" userId="86334438-d40d-4c99-abc7-daacfdccc546" providerId="ADAL" clId="{ADD59AA2-D6FE-42E1-AA94-CDBCB5085618}" dt="2026-09-05T15:51:41.537" v="20" actId="6549"/>
          <ac:spMkLst>
            <pc:docMk/>
            <pc:sldMk cId="1527708886" sldId="2787"/>
            <ac:spMk id="8" creationId="{D0D80E62-6A33-14A9-1928-5C2C65F1BF4F}"/>
          </ac:spMkLst>
        </pc:spChg>
      </pc:sldChg>
      <pc:sldChg chg="modSp mod">
        <pc:chgData name="Everett, Christopher" userId="86334438-d40d-4c99-abc7-daacfdccc546" providerId="ADAL" clId="{ADD59AA2-D6FE-42E1-AA94-CDBCB5085618}" dt="2026-09-06T18:48:50.187" v="3072" actId="20577"/>
        <pc:sldMkLst>
          <pc:docMk/>
          <pc:sldMk cId="1111410844" sldId="2788"/>
        </pc:sldMkLst>
        <pc:spChg chg="mod">
          <ac:chgData name="Everett, Christopher" userId="86334438-d40d-4c99-abc7-daacfdccc546" providerId="ADAL" clId="{ADD59AA2-D6FE-42E1-AA94-CDBCB5085618}" dt="2026-09-06T18:48:50.187" v="3072" actId="20577"/>
          <ac:spMkLst>
            <pc:docMk/>
            <pc:sldMk cId="1111410844" sldId="2788"/>
            <ac:spMk id="7" creationId="{E8E7EDE5-021C-E31A-D66A-D70765011AAD}"/>
          </ac:spMkLst>
        </pc:spChg>
      </pc:sldChg>
      <pc:sldChg chg="modSp mod modAnim">
        <pc:chgData name="Everett, Christopher" userId="86334438-d40d-4c99-abc7-daacfdccc546" providerId="ADAL" clId="{ADD59AA2-D6FE-42E1-AA94-CDBCB5085618}" dt="2026-09-06T21:43:22.233" v="4639"/>
        <pc:sldMkLst>
          <pc:docMk/>
          <pc:sldMk cId="4292063290" sldId="2789"/>
        </pc:sldMkLst>
        <pc:spChg chg="mod">
          <ac:chgData name="Everett, Christopher" userId="86334438-d40d-4c99-abc7-daacfdccc546" providerId="ADAL" clId="{ADD59AA2-D6FE-42E1-AA94-CDBCB5085618}" dt="2026-09-06T21:43:06.389" v="4635" actId="20577"/>
          <ac:spMkLst>
            <pc:docMk/>
            <pc:sldMk cId="4292063290" sldId="2789"/>
            <ac:spMk id="9" creationId="{76AFE9E3-F856-9AAE-E2FC-14070F3AD3C0}"/>
          </ac:spMkLst>
        </pc:spChg>
      </pc:sldChg>
      <pc:sldChg chg="delSp mod">
        <pc:chgData name="Everett, Christopher" userId="86334438-d40d-4c99-abc7-daacfdccc546" providerId="ADAL" clId="{ADD59AA2-D6FE-42E1-AA94-CDBCB5085618}" dt="2026-09-05T00:00:05.747" v="2" actId="478"/>
        <pc:sldMkLst>
          <pc:docMk/>
          <pc:sldMk cId="1038737907" sldId="2790"/>
        </pc:sldMkLst>
        <pc:spChg chg="del">
          <ac:chgData name="Everett, Christopher" userId="86334438-d40d-4c99-abc7-daacfdccc546" providerId="ADAL" clId="{ADD59AA2-D6FE-42E1-AA94-CDBCB5085618}" dt="2026-09-05T00:00:05.747" v="2" actId="478"/>
          <ac:spMkLst>
            <pc:docMk/>
            <pc:sldMk cId="1038737907" sldId="2790"/>
            <ac:spMk id="9" creationId="{1286E12B-D1D1-5FD2-96CA-BDB01ED210A3}"/>
          </ac:spMkLst>
        </pc:spChg>
      </pc:sldChg>
      <pc:sldChg chg="addSp modSp mod">
        <pc:chgData name="Everett, Christopher" userId="86334438-d40d-4c99-abc7-daacfdccc546" providerId="ADAL" clId="{ADD59AA2-D6FE-42E1-AA94-CDBCB5085618}" dt="2026-09-05T15:48:31.769" v="15" actId="20577"/>
        <pc:sldMkLst>
          <pc:docMk/>
          <pc:sldMk cId="965648667" sldId="2791"/>
        </pc:sldMkLst>
        <pc:spChg chg="add mod">
          <ac:chgData name="Everett, Christopher" userId="86334438-d40d-4c99-abc7-daacfdccc546" providerId="ADAL" clId="{ADD59AA2-D6FE-42E1-AA94-CDBCB5085618}" dt="2026-09-05T15:48:31.769" v="15" actId="20577"/>
          <ac:spMkLst>
            <pc:docMk/>
            <pc:sldMk cId="965648667" sldId="2791"/>
            <ac:spMk id="8" creationId="{477357C7-31A6-EA91-9A7C-DF30A300DC35}"/>
          </ac:spMkLst>
        </pc:spChg>
        <pc:picChg chg="add mod">
          <ac:chgData name="Everett, Christopher" userId="86334438-d40d-4c99-abc7-daacfdccc546" providerId="ADAL" clId="{ADD59AA2-D6FE-42E1-AA94-CDBCB5085618}" dt="2026-09-05T15:48:17.632" v="7" actId="1076"/>
          <ac:picMkLst>
            <pc:docMk/>
            <pc:sldMk cId="965648667" sldId="2791"/>
            <ac:picMk id="6" creationId="{F3638DDF-5D65-F27B-D9FC-BC72E27B02D3}"/>
          </ac:picMkLst>
        </pc:picChg>
      </pc:sldChg>
      <pc:sldChg chg="addSp modSp new mod">
        <pc:chgData name="Everett, Christopher" userId="86334438-d40d-4c99-abc7-daacfdccc546" providerId="ADAL" clId="{ADD59AA2-D6FE-42E1-AA94-CDBCB5085618}" dt="2026-09-05T16:25:42.380" v="104" actId="20577"/>
        <pc:sldMkLst>
          <pc:docMk/>
          <pc:sldMk cId="20968942" sldId="2793"/>
        </pc:sldMkLst>
        <pc:spChg chg="add mod">
          <ac:chgData name="Everett, Christopher" userId="86334438-d40d-4c99-abc7-daacfdccc546" providerId="ADAL" clId="{ADD59AA2-D6FE-42E1-AA94-CDBCB5085618}" dt="2026-09-05T16:25:42.380" v="104" actId="20577"/>
          <ac:spMkLst>
            <pc:docMk/>
            <pc:sldMk cId="20968942" sldId="2793"/>
            <ac:spMk id="7" creationId="{6FB1DF4F-5078-F7A0-CBF5-8393268990D9}"/>
          </ac:spMkLst>
        </pc:spChg>
        <pc:picChg chg="add mod">
          <ac:chgData name="Everett, Christopher" userId="86334438-d40d-4c99-abc7-daacfdccc546" providerId="ADAL" clId="{ADD59AA2-D6FE-42E1-AA94-CDBCB5085618}" dt="2026-09-05T16:00:50.128" v="29" actId="1076"/>
          <ac:picMkLst>
            <pc:docMk/>
            <pc:sldMk cId="20968942" sldId="2793"/>
            <ac:picMk id="6" creationId="{ED5E10EC-4725-571C-F825-636BB1B869F5}"/>
          </ac:picMkLst>
        </pc:picChg>
      </pc:sldChg>
      <pc:sldChg chg="addSp delSp modSp new mod modClrScheme chgLayout">
        <pc:chgData name="Everett, Christopher" userId="86334438-d40d-4c99-abc7-daacfdccc546" providerId="ADAL" clId="{ADD59AA2-D6FE-42E1-AA94-CDBCB5085618}" dt="2026-09-05T16:28:23.463" v="132" actId="478"/>
        <pc:sldMkLst>
          <pc:docMk/>
          <pc:sldMk cId="1618280842" sldId="2794"/>
        </pc:sldMkLst>
        <pc:spChg chg="del">
          <ac:chgData name="Everett, Christopher" userId="86334438-d40d-4c99-abc7-daacfdccc546" providerId="ADAL" clId="{ADD59AA2-D6FE-42E1-AA94-CDBCB5085618}" dt="2026-09-05T16:28:08.460" v="106" actId="700"/>
          <ac:spMkLst>
            <pc:docMk/>
            <pc:sldMk cId="1618280842" sldId="2794"/>
            <ac:spMk id="2" creationId="{107276A3-C540-AFAA-53E1-BF9D3F4EA6AB}"/>
          </ac:spMkLst>
        </pc:spChg>
        <pc:spChg chg="del">
          <ac:chgData name="Everett, Christopher" userId="86334438-d40d-4c99-abc7-daacfdccc546" providerId="ADAL" clId="{ADD59AA2-D6FE-42E1-AA94-CDBCB5085618}" dt="2026-09-05T16:28:08.460" v="106" actId="700"/>
          <ac:spMkLst>
            <pc:docMk/>
            <pc:sldMk cId="1618280842" sldId="2794"/>
            <ac:spMk id="3" creationId="{243C7EE6-196D-DAFB-E421-5A87ACA92404}"/>
          </ac:spMkLst>
        </pc:spChg>
        <pc:spChg chg="mod ord">
          <ac:chgData name="Everett, Christopher" userId="86334438-d40d-4c99-abc7-daacfdccc546" providerId="ADAL" clId="{ADD59AA2-D6FE-42E1-AA94-CDBCB5085618}" dt="2026-09-05T16:28:14.734" v="107" actId="700"/>
          <ac:spMkLst>
            <pc:docMk/>
            <pc:sldMk cId="1618280842" sldId="2794"/>
            <ac:spMk id="4" creationId="{D71804C0-B8D5-BA36-B7C1-51C2B7E51874}"/>
          </ac:spMkLst>
        </pc:spChg>
        <pc:spChg chg="mod ord">
          <ac:chgData name="Everett, Christopher" userId="86334438-d40d-4c99-abc7-daacfdccc546" providerId="ADAL" clId="{ADD59AA2-D6FE-42E1-AA94-CDBCB5085618}" dt="2026-09-05T16:28:14.734" v="107" actId="700"/>
          <ac:spMkLst>
            <pc:docMk/>
            <pc:sldMk cId="1618280842" sldId="2794"/>
            <ac:spMk id="5" creationId="{8C2D1E7F-619B-8705-E8FD-6088D369519A}"/>
          </ac:spMkLst>
        </pc:spChg>
        <pc:spChg chg="mod ord">
          <ac:chgData name="Everett, Christopher" userId="86334438-d40d-4c99-abc7-daacfdccc546" providerId="ADAL" clId="{ADD59AA2-D6FE-42E1-AA94-CDBCB5085618}" dt="2026-09-05T16:28:14.734" v="107" actId="700"/>
          <ac:spMkLst>
            <pc:docMk/>
            <pc:sldMk cId="1618280842" sldId="2794"/>
            <ac:spMk id="6" creationId="{5CCA55CC-4565-D84B-4844-6C0F73748024}"/>
          </ac:spMkLst>
        </pc:spChg>
        <pc:spChg chg="add mod ord">
          <ac:chgData name="Everett, Christopher" userId="86334438-d40d-4c99-abc7-daacfdccc546" providerId="ADAL" clId="{ADD59AA2-D6FE-42E1-AA94-CDBCB5085618}" dt="2026-09-05T16:28:20.166" v="131" actId="20577"/>
          <ac:spMkLst>
            <pc:docMk/>
            <pc:sldMk cId="1618280842" sldId="2794"/>
            <ac:spMk id="7" creationId="{46BD7532-02B5-DD26-93A5-20AB77E01E28}"/>
          </ac:spMkLst>
        </pc:spChg>
        <pc:spChg chg="add del mod ord">
          <ac:chgData name="Everett, Christopher" userId="86334438-d40d-4c99-abc7-daacfdccc546" providerId="ADAL" clId="{ADD59AA2-D6FE-42E1-AA94-CDBCB5085618}" dt="2026-09-05T16:28:23.463" v="132" actId="478"/>
          <ac:spMkLst>
            <pc:docMk/>
            <pc:sldMk cId="1618280842" sldId="2794"/>
            <ac:spMk id="8" creationId="{D64570E8-1BA6-FD48-627D-A2A2E07764EE}"/>
          </ac:spMkLst>
        </pc:spChg>
      </pc:sldChg>
      <pc:sldChg chg="modSp new mod modAnim">
        <pc:chgData name="Everett, Christopher" userId="86334438-d40d-4c99-abc7-daacfdccc546" providerId="ADAL" clId="{ADD59AA2-D6FE-42E1-AA94-CDBCB5085618}" dt="2026-09-06T18:29:07.893" v="2708" actId="403"/>
        <pc:sldMkLst>
          <pc:docMk/>
          <pc:sldMk cId="384552402" sldId="2795"/>
        </pc:sldMkLst>
        <pc:spChg chg="mod">
          <ac:chgData name="Everett, Christopher" userId="86334438-d40d-4c99-abc7-daacfdccc546" providerId="ADAL" clId="{ADD59AA2-D6FE-42E1-AA94-CDBCB5085618}" dt="2026-09-05T17:36:14.453" v="550" actId="20577"/>
          <ac:spMkLst>
            <pc:docMk/>
            <pc:sldMk cId="384552402" sldId="2795"/>
            <ac:spMk id="2" creationId="{105134E5-B01F-341E-2646-6C2B1D106394}"/>
          </ac:spMkLst>
        </pc:spChg>
        <pc:spChg chg="mod">
          <ac:chgData name="Everett, Christopher" userId="86334438-d40d-4c99-abc7-daacfdccc546" providerId="ADAL" clId="{ADD59AA2-D6FE-42E1-AA94-CDBCB5085618}" dt="2026-09-06T18:29:07.893" v="2708" actId="403"/>
          <ac:spMkLst>
            <pc:docMk/>
            <pc:sldMk cId="384552402" sldId="2795"/>
            <ac:spMk id="3" creationId="{3E6A751B-E4E5-E049-B9A5-95F43AB6F36C}"/>
          </ac:spMkLst>
        </pc:spChg>
      </pc:sldChg>
      <pc:sldChg chg="addSp modSp new mod modClrScheme chgLayout">
        <pc:chgData name="Everett, Christopher" userId="86334438-d40d-4c99-abc7-daacfdccc546" providerId="ADAL" clId="{ADD59AA2-D6FE-42E1-AA94-CDBCB5085618}" dt="2026-09-06T10:47:45.739" v="2217" actId="20577"/>
        <pc:sldMkLst>
          <pc:docMk/>
          <pc:sldMk cId="2326168385" sldId="2796"/>
        </pc:sldMkLst>
        <pc:spChg chg="mod ord">
          <ac:chgData name="Everett, Christopher" userId="86334438-d40d-4c99-abc7-daacfdccc546" providerId="ADAL" clId="{ADD59AA2-D6FE-42E1-AA94-CDBCB5085618}" dt="2026-09-05T20:50:55.409" v="1105" actId="700"/>
          <ac:spMkLst>
            <pc:docMk/>
            <pc:sldMk cId="2326168385" sldId="2796"/>
            <ac:spMk id="2" creationId="{A14F4C33-7026-9BB7-8ADE-28B8ACCEF685}"/>
          </ac:spMkLst>
        </pc:spChg>
        <pc:spChg chg="mod ord">
          <ac:chgData name="Everett, Christopher" userId="86334438-d40d-4c99-abc7-daacfdccc546" providerId="ADAL" clId="{ADD59AA2-D6FE-42E1-AA94-CDBCB5085618}" dt="2026-09-05T20:50:55.409" v="1105" actId="700"/>
          <ac:spMkLst>
            <pc:docMk/>
            <pc:sldMk cId="2326168385" sldId="2796"/>
            <ac:spMk id="3" creationId="{0FC51A72-C6B3-C3CF-4103-186BCF71C48F}"/>
          </ac:spMkLst>
        </pc:spChg>
        <pc:spChg chg="mod ord">
          <ac:chgData name="Everett, Christopher" userId="86334438-d40d-4c99-abc7-daacfdccc546" providerId="ADAL" clId="{ADD59AA2-D6FE-42E1-AA94-CDBCB5085618}" dt="2026-09-05T20:50:55.409" v="1105" actId="700"/>
          <ac:spMkLst>
            <pc:docMk/>
            <pc:sldMk cId="2326168385" sldId="2796"/>
            <ac:spMk id="4" creationId="{A66A575E-11B1-0E4F-24A5-953255DA293F}"/>
          </ac:spMkLst>
        </pc:spChg>
        <pc:spChg chg="add mod ord">
          <ac:chgData name="Everett, Christopher" userId="86334438-d40d-4c99-abc7-daacfdccc546" providerId="ADAL" clId="{ADD59AA2-D6FE-42E1-AA94-CDBCB5085618}" dt="2026-09-05T22:07:27.662" v="1757" actId="20577"/>
          <ac:spMkLst>
            <pc:docMk/>
            <pc:sldMk cId="2326168385" sldId="2796"/>
            <ac:spMk id="5" creationId="{1A36E8ED-CCE1-0FDE-8025-71C040510CF7}"/>
          </ac:spMkLst>
        </pc:spChg>
        <pc:spChg chg="add mod ord">
          <ac:chgData name="Everett, Christopher" userId="86334438-d40d-4c99-abc7-daacfdccc546" providerId="ADAL" clId="{ADD59AA2-D6FE-42E1-AA94-CDBCB5085618}" dt="2026-09-06T10:47:45.739" v="2217" actId="20577"/>
          <ac:spMkLst>
            <pc:docMk/>
            <pc:sldMk cId="2326168385" sldId="2796"/>
            <ac:spMk id="6" creationId="{5802F5E3-24B1-C2A1-DC16-1973AA9D583E}"/>
          </ac:spMkLst>
        </pc:spChg>
      </pc:sldChg>
      <pc:sldChg chg="addSp modSp new mod modClrScheme modAnim chgLayout">
        <pc:chgData name="Everett, Christopher" userId="86334438-d40d-4c99-abc7-daacfdccc546" providerId="ADAL" clId="{ADD59AA2-D6FE-42E1-AA94-CDBCB5085618}" dt="2026-09-06T21:42:07.455" v="4541" actId="20577"/>
        <pc:sldMkLst>
          <pc:docMk/>
          <pc:sldMk cId="4148763092" sldId="2797"/>
        </pc:sldMkLst>
        <pc:spChg chg="mod ord">
          <ac:chgData name="Everett, Christopher" userId="86334438-d40d-4c99-abc7-daacfdccc546" providerId="ADAL" clId="{ADD59AA2-D6FE-42E1-AA94-CDBCB5085618}" dt="2026-09-05T22:07:06.453" v="1723" actId="700"/>
          <ac:spMkLst>
            <pc:docMk/>
            <pc:sldMk cId="4148763092" sldId="2797"/>
            <ac:spMk id="2" creationId="{5DBCEE4E-7B86-8CBC-7F3F-0EB936772354}"/>
          </ac:spMkLst>
        </pc:spChg>
        <pc:spChg chg="mod ord">
          <ac:chgData name="Everett, Christopher" userId="86334438-d40d-4c99-abc7-daacfdccc546" providerId="ADAL" clId="{ADD59AA2-D6FE-42E1-AA94-CDBCB5085618}" dt="2026-09-05T22:07:06.453" v="1723" actId="700"/>
          <ac:spMkLst>
            <pc:docMk/>
            <pc:sldMk cId="4148763092" sldId="2797"/>
            <ac:spMk id="3" creationId="{9370A7D2-A594-8A6A-6F00-255190BE31B7}"/>
          </ac:spMkLst>
        </pc:spChg>
        <pc:spChg chg="mod ord">
          <ac:chgData name="Everett, Christopher" userId="86334438-d40d-4c99-abc7-daacfdccc546" providerId="ADAL" clId="{ADD59AA2-D6FE-42E1-AA94-CDBCB5085618}" dt="2026-09-05T22:07:06.453" v="1723" actId="700"/>
          <ac:spMkLst>
            <pc:docMk/>
            <pc:sldMk cId="4148763092" sldId="2797"/>
            <ac:spMk id="4" creationId="{197E27BF-6B69-F9AE-ADEC-4452316FB101}"/>
          </ac:spMkLst>
        </pc:spChg>
        <pc:spChg chg="add mod ord">
          <ac:chgData name="Everett, Christopher" userId="86334438-d40d-4c99-abc7-daacfdccc546" providerId="ADAL" clId="{ADD59AA2-D6FE-42E1-AA94-CDBCB5085618}" dt="2026-09-05T22:07:16.508" v="1754" actId="20577"/>
          <ac:spMkLst>
            <pc:docMk/>
            <pc:sldMk cId="4148763092" sldId="2797"/>
            <ac:spMk id="5" creationId="{E398CB0D-E3A9-6C6F-7F44-A2EC048F171D}"/>
          </ac:spMkLst>
        </pc:spChg>
        <pc:spChg chg="add mod ord">
          <ac:chgData name="Everett, Christopher" userId="86334438-d40d-4c99-abc7-daacfdccc546" providerId="ADAL" clId="{ADD59AA2-D6FE-42E1-AA94-CDBCB5085618}" dt="2026-09-06T21:42:07.455" v="4541" actId="20577"/>
          <ac:spMkLst>
            <pc:docMk/>
            <pc:sldMk cId="4148763092" sldId="2797"/>
            <ac:spMk id="6" creationId="{0EE62256-D1DA-1054-DFD9-EBD609E428F9}"/>
          </ac:spMkLst>
        </pc:spChg>
      </pc:sldChg>
      <pc:sldChg chg="addSp delSp modSp new mod modClrScheme chgLayout">
        <pc:chgData name="Everett, Christopher" userId="86334438-d40d-4c99-abc7-daacfdccc546" providerId="ADAL" clId="{ADD59AA2-D6FE-42E1-AA94-CDBCB5085618}" dt="2026-09-05T22:14:03.648" v="2032" actId="1076"/>
        <pc:sldMkLst>
          <pc:docMk/>
          <pc:sldMk cId="1774335037" sldId="2798"/>
        </pc:sldMkLst>
        <pc:spChg chg="del">
          <ac:chgData name="Everett, Christopher" userId="86334438-d40d-4c99-abc7-daacfdccc546" providerId="ADAL" clId="{ADD59AA2-D6FE-42E1-AA94-CDBCB5085618}" dt="2026-09-05T22:11:07.348" v="1759" actId="700"/>
          <ac:spMkLst>
            <pc:docMk/>
            <pc:sldMk cId="1774335037" sldId="2798"/>
            <ac:spMk id="2" creationId="{C2E252A3-AA90-94FF-A89A-35032EDC2420}"/>
          </ac:spMkLst>
        </pc:spChg>
        <pc:spChg chg="del">
          <ac:chgData name="Everett, Christopher" userId="86334438-d40d-4c99-abc7-daacfdccc546" providerId="ADAL" clId="{ADD59AA2-D6FE-42E1-AA94-CDBCB5085618}" dt="2026-09-05T22:11:07.348" v="1759" actId="700"/>
          <ac:spMkLst>
            <pc:docMk/>
            <pc:sldMk cId="1774335037" sldId="2798"/>
            <ac:spMk id="3" creationId="{8D701C0C-7DFC-BCD0-222E-B753B88216D0}"/>
          </ac:spMkLst>
        </pc:spChg>
        <pc:spChg chg="del">
          <ac:chgData name="Everett, Christopher" userId="86334438-d40d-4c99-abc7-daacfdccc546" providerId="ADAL" clId="{ADD59AA2-D6FE-42E1-AA94-CDBCB5085618}" dt="2026-09-05T22:11:07.348" v="1759" actId="700"/>
          <ac:spMkLst>
            <pc:docMk/>
            <pc:sldMk cId="1774335037" sldId="2798"/>
            <ac:spMk id="4" creationId="{A3A5DE3A-F8CA-5127-797C-971F4D3E36B0}"/>
          </ac:spMkLst>
        </pc:spChg>
        <pc:spChg chg="mod ord">
          <ac:chgData name="Everett, Christopher" userId="86334438-d40d-4c99-abc7-daacfdccc546" providerId="ADAL" clId="{ADD59AA2-D6FE-42E1-AA94-CDBCB5085618}" dt="2026-09-05T22:11:07.348" v="1759" actId="700"/>
          <ac:spMkLst>
            <pc:docMk/>
            <pc:sldMk cId="1774335037" sldId="2798"/>
            <ac:spMk id="5" creationId="{17FB4283-6F9F-959B-A01B-F1A9DA1902A1}"/>
          </ac:spMkLst>
        </pc:spChg>
        <pc:spChg chg="mod ord">
          <ac:chgData name="Everett, Christopher" userId="86334438-d40d-4c99-abc7-daacfdccc546" providerId="ADAL" clId="{ADD59AA2-D6FE-42E1-AA94-CDBCB5085618}" dt="2026-09-05T22:11:07.348" v="1759" actId="700"/>
          <ac:spMkLst>
            <pc:docMk/>
            <pc:sldMk cId="1774335037" sldId="2798"/>
            <ac:spMk id="6" creationId="{C366C3FC-DB22-4E9E-C225-2C20C9830CEA}"/>
          </ac:spMkLst>
        </pc:spChg>
        <pc:spChg chg="mod ord">
          <ac:chgData name="Everett, Christopher" userId="86334438-d40d-4c99-abc7-daacfdccc546" providerId="ADAL" clId="{ADD59AA2-D6FE-42E1-AA94-CDBCB5085618}" dt="2026-09-05T22:11:07.348" v="1759" actId="700"/>
          <ac:spMkLst>
            <pc:docMk/>
            <pc:sldMk cId="1774335037" sldId="2798"/>
            <ac:spMk id="7" creationId="{E512447C-BF50-3299-F08C-7AF15665565D}"/>
          </ac:spMkLst>
        </pc:spChg>
        <pc:spChg chg="add mod">
          <ac:chgData name="Everett, Christopher" userId="86334438-d40d-4c99-abc7-daacfdccc546" providerId="ADAL" clId="{ADD59AA2-D6FE-42E1-AA94-CDBCB5085618}" dt="2026-09-05T22:11:46.090" v="1772" actId="1076"/>
          <ac:spMkLst>
            <pc:docMk/>
            <pc:sldMk cId="1774335037" sldId="2798"/>
            <ac:spMk id="11" creationId="{791FE224-0740-F7FC-A39E-3D7015B7EF69}"/>
          </ac:spMkLst>
        </pc:spChg>
        <pc:spChg chg="add mod">
          <ac:chgData name="Everett, Christopher" userId="86334438-d40d-4c99-abc7-daacfdccc546" providerId="ADAL" clId="{ADD59AA2-D6FE-42E1-AA94-CDBCB5085618}" dt="2026-09-05T22:12:07.263" v="1785" actId="20577"/>
          <ac:spMkLst>
            <pc:docMk/>
            <pc:sldMk cId="1774335037" sldId="2798"/>
            <ac:spMk id="13" creationId="{0D0ACF38-8B69-D214-1701-F78DF9584BAB}"/>
          </ac:spMkLst>
        </pc:spChg>
        <pc:spChg chg="add mod">
          <ac:chgData name="Everett, Christopher" userId="86334438-d40d-4c99-abc7-daacfdccc546" providerId="ADAL" clId="{ADD59AA2-D6FE-42E1-AA94-CDBCB5085618}" dt="2026-09-05T22:14:03.648" v="2032" actId="1076"/>
          <ac:spMkLst>
            <pc:docMk/>
            <pc:sldMk cId="1774335037" sldId="2798"/>
            <ac:spMk id="15" creationId="{CD5BA173-CA63-D6E6-0626-1BBB68986F88}"/>
          </ac:spMkLst>
        </pc:spChg>
        <pc:picChg chg="add del mod">
          <ac:chgData name="Everett, Christopher" userId="86334438-d40d-4c99-abc7-daacfdccc546" providerId="ADAL" clId="{ADD59AA2-D6FE-42E1-AA94-CDBCB5085618}" dt="2026-09-05T22:13:06.624" v="1951" actId="1076"/>
          <ac:picMkLst>
            <pc:docMk/>
            <pc:sldMk cId="1774335037" sldId="2798"/>
            <ac:picMk id="9" creationId="{11589360-F6C5-5386-8E60-7AA74995996F}"/>
          </ac:picMkLst>
        </pc:picChg>
      </pc:sldChg>
      <pc:sldChg chg="addSp delSp modSp new mod modClrScheme chgLayout">
        <pc:chgData name="Everett, Christopher" userId="86334438-d40d-4c99-abc7-daacfdccc546" providerId="ADAL" clId="{ADD59AA2-D6FE-42E1-AA94-CDBCB5085618}" dt="2026-09-05T23:10:23.172" v="2097" actId="1076"/>
        <pc:sldMkLst>
          <pc:docMk/>
          <pc:sldMk cId="1791941932" sldId="2799"/>
        </pc:sldMkLst>
        <pc:spChg chg="del">
          <ac:chgData name="Everett, Christopher" userId="86334438-d40d-4c99-abc7-daacfdccc546" providerId="ADAL" clId="{ADD59AA2-D6FE-42E1-AA94-CDBCB5085618}" dt="2026-09-05T23:08:57.834" v="2034" actId="700"/>
          <ac:spMkLst>
            <pc:docMk/>
            <pc:sldMk cId="1791941932" sldId="2799"/>
            <ac:spMk id="2" creationId="{7641FA60-8CC9-1221-321C-C8E98D301E3F}"/>
          </ac:spMkLst>
        </pc:spChg>
        <pc:spChg chg="del">
          <ac:chgData name="Everett, Christopher" userId="86334438-d40d-4c99-abc7-daacfdccc546" providerId="ADAL" clId="{ADD59AA2-D6FE-42E1-AA94-CDBCB5085618}" dt="2026-09-05T23:08:57.834" v="2034" actId="700"/>
          <ac:spMkLst>
            <pc:docMk/>
            <pc:sldMk cId="1791941932" sldId="2799"/>
            <ac:spMk id="3" creationId="{342A553A-CD07-930C-5D5D-E355716AB078}"/>
          </ac:spMkLst>
        </pc:spChg>
        <pc:spChg chg="mod ord">
          <ac:chgData name="Everett, Christopher" userId="86334438-d40d-4c99-abc7-daacfdccc546" providerId="ADAL" clId="{ADD59AA2-D6FE-42E1-AA94-CDBCB5085618}" dt="2026-09-05T23:08:57.834" v="2034" actId="700"/>
          <ac:spMkLst>
            <pc:docMk/>
            <pc:sldMk cId="1791941932" sldId="2799"/>
            <ac:spMk id="4" creationId="{175F4411-AE4D-A401-E098-E1D1886071B5}"/>
          </ac:spMkLst>
        </pc:spChg>
        <pc:spChg chg="mod ord">
          <ac:chgData name="Everett, Christopher" userId="86334438-d40d-4c99-abc7-daacfdccc546" providerId="ADAL" clId="{ADD59AA2-D6FE-42E1-AA94-CDBCB5085618}" dt="2026-09-05T23:08:57.834" v="2034" actId="700"/>
          <ac:spMkLst>
            <pc:docMk/>
            <pc:sldMk cId="1791941932" sldId="2799"/>
            <ac:spMk id="5" creationId="{906FE696-B244-F754-8A5F-3E54A347E020}"/>
          </ac:spMkLst>
        </pc:spChg>
        <pc:spChg chg="mod ord">
          <ac:chgData name="Everett, Christopher" userId="86334438-d40d-4c99-abc7-daacfdccc546" providerId="ADAL" clId="{ADD59AA2-D6FE-42E1-AA94-CDBCB5085618}" dt="2026-09-05T23:08:57.834" v="2034" actId="700"/>
          <ac:spMkLst>
            <pc:docMk/>
            <pc:sldMk cId="1791941932" sldId="2799"/>
            <ac:spMk id="6" creationId="{F004D0FB-A75C-1499-FF5C-6F0CBE907CA4}"/>
          </ac:spMkLst>
        </pc:spChg>
        <pc:spChg chg="add mod">
          <ac:chgData name="Everett, Christopher" userId="86334438-d40d-4c99-abc7-daacfdccc546" providerId="ADAL" clId="{ADD59AA2-D6FE-42E1-AA94-CDBCB5085618}" dt="2026-09-05T23:09:47.761" v="2042" actId="1076"/>
          <ac:spMkLst>
            <pc:docMk/>
            <pc:sldMk cId="1791941932" sldId="2799"/>
            <ac:spMk id="10" creationId="{70D99559-92C7-8E61-4C68-6B067C077E80}"/>
          </ac:spMkLst>
        </pc:spChg>
        <pc:spChg chg="add mod">
          <ac:chgData name="Everett, Christopher" userId="86334438-d40d-4c99-abc7-daacfdccc546" providerId="ADAL" clId="{ADD59AA2-D6FE-42E1-AA94-CDBCB5085618}" dt="2026-09-05T23:10:23.172" v="2097" actId="1076"/>
          <ac:spMkLst>
            <pc:docMk/>
            <pc:sldMk cId="1791941932" sldId="2799"/>
            <ac:spMk id="12" creationId="{9B555C76-0993-584E-2898-9AB4219D6964}"/>
          </ac:spMkLst>
        </pc:spChg>
        <pc:picChg chg="add mod">
          <ac:chgData name="Everett, Christopher" userId="86334438-d40d-4c99-abc7-daacfdccc546" providerId="ADAL" clId="{ADD59AA2-D6FE-42E1-AA94-CDBCB5085618}" dt="2026-09-05T23:09:51.769" v="2045" actId="1076"/>
          <ac:picMkLst>
            <pc:docMk/>
            <pc:sldMk cId="1791941932" sldId="2799"/>
            <ac:picMk id="8" creationId="{D19D2CF9-1549-9BB9-8FA1-627C17B1576B}"/>
          </ac:picMkLst>
        </pc:picChg>
      </pc:sldChg>
      <pc:sldChg chg="addSp delSp modSp new mod modAnim">
        <pc:chgData name="Everett, Christopher" userId="86334438-d40d-4c99-abc7-daacfdccc546" providerId="ADAL" clId="{ADD59AA2-D6FE-42E1-AA94-CDBCB5085618}" dt="2026-09-06T18:59:31.151" v="3178" actId="1076"/>
        <pc:sldMkLst>
          <pc:docMk/>
          <pc:sldMk cId="1883255044" sldId="2800"/>
        </pc:sldMkLst>
        <pc:spChg chg="add mod">
          <ac:chgData name="Everett, Christopher" userId="86334438-d40d-4c99-abc7-daacfdccc546" providerId="ADAL" clId="{ADD59AA2-D6FE-42E1-AA94-CDBCB5085618}" dt="2026-09-06T18:59:31.151" v="3178" actId="1076"/>
          <ac:spMkLst>
            <pc:docMk/>
            <pc:sldMk cId="1883255044" sldId="2800"/>
            <ac:spMk id="15" creationId="{C43B1D25-D3E3-D96A-D486-990785761F70}"/>
          </ac:spMkLst>
        </pc:spChg>
        <pc:picChg chg="add del mod">
          <ac:chgData name="Everett, Christopher" userId="86334438-d40d-4c99-abc7-daacfdccc546" providerId="ADAL" clId="{ADD59AA2-D6FE-42E1-AA94-CDBCB5085618}" dt="2026-09-06T18:52:19.132" v="3075" actId="478"/>
          <ac:picMkLst>
            <pc:docMk/>
            <pc:sldMk cId="1883255044" sldId="2800"/>
            <ac:picMk id="8" creationId="{0AA27E9D-F56C-7B9A-C2E7-F85FEF2748FE}"/>
          </ac:picMkLst>
        </pc:picChg>
        <pc:picChg chg="add mod ord">
          <ac:chgData name="Everett, Christopher" userId="86334438-d40d-4c99-abc7-daacfdccc546" providerId="ADAL" clId="{ADD59AA2-D6FE-42E1-AA94-CDBCB5085618}" dt="2026-09-06T18:54:51.488" v="3091" actId="167"/>
          <ac:picMkLst>
            <pc:docMk/>
            <pc:sldMk cId="1883255044" sldId="2800"/>
            <ac:picMk id="10" creationId="{1CBE6435-0E69-A497-01CE-47084DB47A1B}"/>
          </ac:picMkLst>
        </pc:picChg>
        <pc:picChg chg="add mod ord">
          <ac:chgData name="Everett, Christopher" userId="86334438-d40d-4c99-abc7-daacfdccc546" providerId="ADAL" clId="{ADD59AA2-D6FE-42E1-AA94-CDBCB5085618}" dt="2026-09-06T18:55:29.263" v="3096" actId="167"/>
          <ac:picMkLst>
            <pc:docMk/>
            <pc:sldMk cId="1883255044" sldId="2800"/>
            <ac:picMk id="12" creationId="{B9D4E3DA-6727-ECF2-956F-0E49C21CF48B}"/>
          </ac:picMkLst>
        </pc:picChg>
        <pc:picChg chg="add mod ord">
          <ac:chgData name="Everett, Christopher" userId="86334438-d40d-4c99-abc7-daacfdccc546" providerId="ADAL" clId="{ADD59AA2-D6FE-42E1-AA94-CDBCB5085618}" dt="2026-09-06T18:56:04.456" v="3099" actId="171"/>
          <ac:picMkLst>
            <pc:docMk/>
            <pc:sldMk cId="1883255044" sldId="2800"/>
            <ac:picMk id="14" creationId="{2EB1872A-3EF5-DD7A-F019-8BC0D9C1B7E7}"/>
          </ac:picMkLst>
        </pc:picChg>
      </pc:sldChg>
      <pc:sldChg chg="new del">
        <pc:chgData name="Everett, Christopher" userId="86334438-d40d-4c99-abc7-daacfdccc546" providerId="ADAL" clId="{ADD59AA2-D6FE-42E1-AA94-CDBCB5085618}" dt="2026-09-06T18:58:46.270" v="3111" actId="47"/>
        <pc:sldMkLst>
          <pc:docMk/>
          <pc:sldMk cId="2812407481" sldId="2801"/>
        </pc:sldMkLst>
      </pc:sldChg>
      <pc:sldChg chg="addSp delSp modSp new mod ord">
        <pc:chgData name="Everett, Christopher" userId="86334438-d40d-4c99-abc7-daacfdccc546" providerId="ADAL" clId="{ADD59AA2-D6FE-42E1-AA94-CDBCB5085618}" dt="2026-09-06T20:54:33.736" v="4242"/>
        <pc:sldMkLst>
          <pc:docMk/>
          <pc:sldMk cId="1166868771" sldId="2802"/>
        </pc:sldMkLst>
        <pc:spChg chg="add mod">
          <ac:chgData name="Everett, Christopher" userId="86334438-d40d-4c99-abc7-daacfdccc546" providerId="ADAL" clId="{ADD59AA2-D6FE-42E1-AA94-CDBCB5085618}" dt="2026-09-06T20:00:23.531" v="3644" actId="1076"/>
          <ac:spMkLst>
            <pc:docMk/>
            <pc:sldMk cId="1166868771" sldId="2802"/>
            <ac:spMk id="11" creationId="{0E0E3832-5170-E1C2-9995-C7F214C3B0F9}"/>
          </ac:spMkLst>
        </pc:spChg>
        <pc:picChg chg="add del mod">
          <ac:chgData name="Everett, Christopher" userId="86334438-d40d-4c99-abc7-daacfdccc546" providerId="ADAL" clId="{ADD59AA2-D6FE-42E1-AA94-CDBCB5085618}" dt="2026-09-06T18:58:25.910" v="3105" actId="478"/>
          <ac:picMkLst>
            <pc:docMk/>
            <pc:sldMk cId="1166868771" sldId="2802"/>
            <ac:picMk id="6" creationId="{46DED1DC-7CCF-22C7-08E8-78B0673F1DEB}"/>
          </ac:picMkLst>
        </pc:picChg>
        <pc:picChg chg="add del">
          <ac:chgData name="Everett, Christopher" userId="86334438-d40d-4c99-abc7-daacfdccc546" providerId="ADAL" clId="{ADD59AA2-D6FE-42E1-AA94-CDBCB5085618}" dt="2026-09-06T18:58:29.179" v="3107" actId="478"/>
          <ac:picMkLst>
            <pc:docMk/>
            <pc:sldMk cId="1166868771" sldId="2802"/>
            <ac:picMk id="8" creationId="{A4EA1141-1124-77E7-CE98-9B7C1FC2769A}"/>
          </ac:picMkLst>
        </pc:picChg>
        <pc:picChg chg="add mod">
          <ac:chgData name="Everett, Christopher" userId="86334438-d40d-4c99-abc7-daacfdccc546" providerId="ADAL" clId="{ADD59AA2-D6FE-42E1-AA94-CDBCB5085618}" dt="2026-09-06T18:58:42.726" v="3110" actId="14100"/>
          <ac:picMkLst>
            <pc:docMk/>
            <pc:sldMk cId="1166868771" sldId="2802"/>
            <ac:picMk id="10" creationId="{EC4E25F5-8DBA-190F-768A-DC176DB6A433}"/>
          </ac:picMkLst>
        </pc:picChg>
      </pc:sldChg>
    </pc:docChg>
  </pc:docChgLst>
  <pc:docChgLst>
    <pc:chgData name="Everett, Christopher" userId="86334438-d40d-4c99-abc7-daacfdccc546" providerId="ADAL" clId="{EA22A682-F3DB-4E7E-AA4F-86CB2D10A75D}"/>
    <pc:docChg chg="undo redo custSel addSld delSld modSld sldOrd">
      <pc:chgData name="Everett, Christopher" userId="86334438-d40d-4c99-abc7-daacfdccc546" providerId="ADAL" clId="{EA22A682-F3DB-4E7E-AA4F-86CB2D10A75D}" dt="2026-09-03T15:31:55.583" v="7969" actId="1037"/>
      <pc:docMkLst>
        <pc:docMk/>
      </pc:docMkLst>
      <pc:sldChg chg="modSp mod">
        <pc:chgData name="Everett, Christopher" userId="86334438-d40d-4c99-abc7-daacfdccc546" providerId="ADAL" clId="{EA22A682-F3DB-4E7E-AA4F-86CB2D10A75D}" dt="2026-08-25T14:18:14.368" v="4010" actId="20577"/>
        <pc:sldMkLst>
          <pc:docMk/>
          <pc:sldMk cId="926073496" sldId="2768"/>
        </pc:sldMkLst>
        <pc:spChg chg="mod">
          <ac:chgData name="Everett, Christopher" userId="86334438-d40d-4c99-abc7-daacfdccc546" providerId="ADAL" clId="{EA22A682-F3DB-4E7E-AA4F-86CB2D10A75D}" dt="2026-08-25T14:17:09.032" v="4008" actId="404"/>
          <ac:spMkLst>
            <pc:docMk/>
            <pc:sldMk cId="926073496" sldId="2768"/>
            <ac:spMk id="2" creationId="{8A520DAC-A930-E1DE-3B01-F4803BAD5D9B}"/>
          </ac:spMkLst>
        </pc:spChg>
        <pc:spChg chg="mod">
          <ac:chgData name="Everett, Christopher" userId="86334438-d40d-4c99-abc7-daacfdccc546" providerId="ADAL" clId="{EA22A682-F3DB-4E7E-AA4F-86CB2D10A75D}" dt="2026-08-25T14:18:14.368" v="4010" actId="20577"/>
          <ac:spMkLst>
            <pc:docMk/>
            <pc:sldMk cId="926073496" sldId="2768"/>
            <ac:spMk id="3" creationId="{BAF2108B-B2B3-3BE3-17A6-92B8ADC41168}"/>
          </ac:spMkLst>
        </pc:spChg>
      </pc:sldChg>
      <pc:sldChg chg="modSp mod">
        <pc:chgData name="Everett, Christopher" userId="86334438-d40d-4c99-abc7-daacfdccc546" providerId="ADAL" clId="{EA22A682-F3DB-4E7E-AA4F-86CB2D10A75D}" dt="2026-09-02T12:42:45.439" v="4477" actId="6549"/>
        <pc:sldMkLst>
          <pc:docMk/>
          <pc:sldMk cId="850843660" sldId="2769"/>
        </pc:sldMkLst>
        <pc:spChg chg="mod">
          <ac:chgData name="Everett, Christopher" userId="86334438-d40d-4c99-abc7-daacfdccc546" providerId="ADAL" clId="{EA22A682-F3DB-4E7E-AA4F-86CB2D10A75D}" dt="2026-09-02T12:42:45.439" v="4477" actId="6549"/>
          <ac:spMkLst>
            <pc:docMk/>
            <pc:sldMk cId="850843660" sldId="2769"/>
            <ac:spMk id="3" creationId="{53AE2BB0-C991-6B89-8451-2AA4101153B5}"/>
          </ac:spMkLst>
        </pc:spChg>
      </pc:sldChg>
      <pc:sldChg chg="modSp mod">
        <pc:chgData name="Everett, Christopher" userId="86334438-d40d-4c99-abc7-daacfdccc546" providerId="ADAL" clId="{EA22A682-F3DB-4E7E-AA4F-86CB2D10A75D}" dt="2026-09-02T12:45:02.529" v="4593" actId="20577"/>
        <pc:sldMkLst>
          <pc:docMk/>
          <pc:sldMk cId="401423388" sldId="2770"/>
        </pc:sldMkLst>
        <pc:spChg chg="mod">
          <ac:chgData name="Everett, Christopher" userId="86334438-d40d-4c99-abc7-daacfdccc546" providerId="ADAL" clId="{EA22A682-F3DB-4E7E-AA4F-86CB2D10A75D}" dt="2026-09-02T12:45:02.529" v="4593" actId="20577"/>
          <ac:spMkLst>
            <pc:docMk/>
            <pc:sldMk cId="401423388" sldId="2770"/>
            <ac:spMk id="7" creationId="{0A7AA1D3-FDC3-7818-B80D-3A0ECED361AD}"/>
          </ac:spMkLst>
        </pc:spChg>
        <pc:spChg chg="mod">
          <ac:chgData name="Everett, Christopher" userId="86334438-d40d-4c99-abc7-daacfdccc546" providerId="ADAL" clId="{EA22A682-F3DB-4E7E-AA4F-86CB2D10A75D}" dt="2026-09-02T12:43:17.677" v="4508" actId="14100"/>
          <ac:spMkLst>
            <pc:docMk/>
            <pc:sldMk cId="401423388" sldId="2770"/>
            <ac:spMk id="11" creationId="{114107ED-D262-B26E-7122-1E4B908EDB29}"/>
          </ac:spMkLst>
        </pc:spChg>
      </pc:sldChg>
      <pc:sldChg chg="addSp delSp modSp mod modAnim">
        <pc:chgData name="Everett, Christopher" userId="86334438-d40d-4c99-abc7-daacfdccc546" providerId="ADAL" clId="{EA22A682-F3DB-4E7E-AA4F-86CB2D10A75D}" dt="2026-09-02T14:53:23.264" v="6250"/>
        <pc:sldMkLst>
          <pc:docMk/>
          <pc:sldMk cId="1358718952" sldId="2771"/>
        </pc:sldMkLst>
        <pc:spChg chg="mod">
          <ac:chgData name="Everett, Christopher" userId="86334438-d40d-4c99-abc7-daacfdccc546" providerId="ADAL" clId="{EA22A682-F3DB-4E7E-AA4F-86CB2D10A75D}" dt="2026-09-02T14:53:23.264" v="6250"/>
          <ac:spMkLst>
            <pc:docMk/>
            <pc:sldMk cId="1358718952" sldId="2771"/>
            <ac:spMk id="2" creationId="{11FBA313-78B0-9B89-6F96-572B18D83839}"/>
          </ac:spMkLst>
        </pc:spChg>
        <pc:picChg chg="del">
          <ac:chgData name="Everett, Christopher" userId="86334438-d40d-4c99-abc7-daacfdccc546" providerId="ADAL" clId="{EA22A682-F3DB-4E7E-AA4F-86CB2D10A75D}" dt="2026-09-02T13:19:57.668" v="4844" actId="478"/>
          <ac:picMkLst>
            <pc:docMk/>
            <pc:sldMk cId="1358718952" sldId="2771"/>
            <ac:picMk id="13" creationId="{83F18B9F-54A5-B9EE-2291-CFEBC07CBB5F}"/>
          </ac:picMkLst>
        </pc:picChg>
        <pc:picChg chg="add mod">
          <ac:chgData name="Everett, Christopher" userId="86334438-d40d-4c99-abc7-daacfdccc546" providerId="ADAL" clId="{EA22A682-F3DB-4E7E-AA4F-86CB2D10A75D}" dt="2026-09-02T13:20:03.420" v="4846" actId="1076"/>
          <ac:picMkLst>
            <pc:docMk/>
            <pc:sldMk cId="1358718952" sldId="2771"/>
            <ac:picMk id="15" creationId="{06F42369-3ACB-013B-161A-A0CC55F6B34E}"/>
          </ac:picMkLst>
        </pc:picChg>
      </pc:sldChg>
      <pc:sldChg chg="modSp mod ord">
        <pc:chgData name="Everett, Christopher" userId="86334438-d40d-4c99-abc7-daacfdccc546" providerId="ADAL" clId="{EA22A682-F3DB-4E7E-AA4F-86CB2D10A75D}" dt="2026-09-02T14:31:52.443" v="5852" actId="20577"/>
        <pc:sldMkLst>
          <pc:docMk/>
          <pc:sldMk cId="989970200" sldId="2772"/>
        </pc:sldMkLst>
        <pc:spChg chg="mod">
          <ac:chgData name="Everett, Christopher" userId="86334438-d40d-4c99-abc7-daacfdccc546" providerId="ADAL" clId="{EA22A682-F3DB-4E7E-AA4F-86CB2D10A75D}" dt="2026-09-02T14:31:52.443" v="5852" actId="20577"/>
          <ac:spMkLst>
            <pc:docMk/>
            <pc:sldMk cId="989970200" sldId="2772"/>
            <ac:spMk id="10" creationId="{8604A3BB-8A8C-0FBC-4417-1360700B9E5D}"/>
          </ac:spMkLst>
        </pc:spChg>
      </pc:sldChg>
      <pc:sldChg chg="addSp delSp modSp mod">
        <pc:chgData name="Everett, Christopher" userId="86334438-d40d-4c99-abc7-daacfdccc546" providerId="ADAL" clId="{EA22A682-F3DB-4E7E-AA4F-86CB2D10A75D}" dt="2026-09-02T14:33:10.452" v="5878" actId="20577"/>
        <pc:sldMkLst>
          <pc:docMk/>
          <pc:sldMk cId="1254352070" sldId="2773"/>
        </pc:sldMkLst>
        <pc:spChg chg="mod">
          <ac:chgData name="Everett, Christopher" userId="86334438-d40d-4c99-abc7-daacfdccc546" providerId="ADAL" clId="{EA22A682-F3DB-4E7E-AA4F-86CB2D10A75D}" dt="2026-09-02T14:33:10.452" v="5878" actId="20577"/>
          <ac:spMkLst>
            <pc:docMk/>
            <pc:sldMk cId="1254352070" sldId="2773"/>
            <ac:spMk id="2" creationId="{10CC9ADB-9923-285F-A508-081AA6E81670}"/>
          </ac:spMkLst>
        </pc:spChg>
        <pc:spChg chg="add mod">
          <ac:chgData name="Everett, Christopher" userId="86334438-d40d-4c99-abc7-daacfdccc546" providerId="ADAL" clId="{EA22A682-F3DB-4E7E-AA4F-86CB2D10A75D}" dt="2026-09-02T12:59:51.029" v="4842" actId="1076"/>
          <ac:spMkLst>
            <pc:docMk/>
            <pc:sldMk cId="1254352070" sldId="2773"/>
            <ac:spMk id="14" creationId="{B123A445-E411-AFE1-8CCB-5874816C7E51}"/>
          </ac:spMkLst>
        </pc:spChg>
        <pc:picChg chg="del mod">
          <ac:chgData name="Everett, Christopher" userId="86334438-d40d-4c99-abc7-daacfdccc546" providerId="ADAL" clId="{EA22A682-F3DB-4E7E-AA4F-86CB2D10A75D}" dt="2026-09-02T12:58:23.809" v="4620" actId="478"/>
          <ac:picMkLst>
            <pc:docMk/>
            <pc:sldMk cId="1254352070" sldId="2773"/>
            <ac:picMk id="9" creationId="{B6248B9D-84FE-6597-A2D5-67D8ED0609AE}"/>
          </ac:picMkLst>
        </pc:picChg>
        <pc:picChg chg="mod">
          <ac:chgData name="Everett, Christopher" userId="86334438-d40d-4c99-abc7-daacfdccc546" providerId="ADAL" clId="{EA22A682-F3DB-4E7E-AA4F-86CB2D10A75D}" dt="2026-09-02T12:53:18.861" v="4619" actId="1076"/>
          <ac:picMkLst>
            <pc:docMk/>
            <pc:sldMk cId="1254352070" sldId="2773"/>
            <ac:picMk id="11" creationId="{18A3143F-C4F9-19EF-1000-D002181EBC70}"/>
          </ac:picMkLst>
        </pc:picChg>
        <pc:picChg chg="add mod">
          <ac:chgData name="Everett, Christopher" userId="86334438-d40d-4c99-abc7-daacfdccc546" providerId="ADAL" clId="{EA22A682-F3DB-4E7E-AA4F-86CB2D10A75D}" dt="2026-09-02T12:59:53.653" v="4843" actId="1076"/>
          <ac:picMkLst>
            <pc:docMk/>
            <pc:sldMk cId="1254352070" sldId="2773"/>
            <ac:picMk id="13" creationId="{51313D6D-D8E5-D8A5-61F3-DF73D8BB786C}"/>
          </ac:picMkLst>
        </pc:picChg>
      </pc:sldChg>
      <pc:sldChg chg="addSp delSp modSp mod modAnim">
        <pc:chgData name="Everett, Christopher" userId="86334438-d40d-4c99-abc7-daacfdccc546" providerId="ADAL" clId="{EA22A682-F3DB-4E7E-AA4F-86CB2D10A75D}" dt="2026-09-02T16:05:24.025" v="7313"/>
        <pc:sldMkLst>
          <pc:docMk/>
          <pc:sldMk cId="1151597568" sldId="2774"/>
        </pc:sldMkLst>
        <pc:spChg chg="mod">
          <ac:chgData name="Everett, Christopher" userId="86334438-d40d-4c99-abc7-daacfdccc546" providerId="ADAL" clId="{EA22A682-F3DB-4E7E-AA4F-86CB2D10A75D}" dt="2026-09-02T16:05:24.025" v="7313"/>
          <ac:spMkLst>
            <pc:docMk/>
            <pc:sldMk cId="1151597568" sldId="2774"/>
            <ac:spMk id="2" creationId="{4D69E199-51A8-337E-BD19-779BBBE32142}"/>
          </ac:spMkLst>
        </pc:spChg>
        <pc:spChg chg="mod">
          <ac:chgData name="Everett, Christopher" userId="86334438-d40d-4c99-abc7-daacfdccc546" providerId="ADAL" clId="{EA22A682-F3DB-4E7E-AA4F-86CB2D10A75D}" dt="2026-09-02T14:38:03.972" v="6051" actId="20577"/>
          <ac:spMkLst>
            <pc:docMk/>
            <pc:sldMk cId="1151597568" sldId="2774"/>
            <ac:spMk id="8" creationId="{D312D3F3-2470-6CB6-AAF7-33ACB50511C4}"/>
          </ac:spMkLst>
        </pc:spChg>
        <pc:picChg chg="del">
          <ac:chgData name="Everett, Christopher" userId="86334438-d40d-4c99-abc7-daacfdccc546" providerId="ADAL" clId="{EA22A682-F3DB-4E7E-AA4F-86CB2D10A75D}" dt="2026-09-02T13:22:17.427" v="4847" actId="478"/>
          <ac:picMkLst>
            <pc:docMk/>
            <pc:sldMk cId="1151597568" sldId="2774"/>
            <ac:picMk id="10" creationId="{C24F5960-6E1E-BB19-0119-7B32DCEE7F05}"/>
          </ac:picMkLst>
        </pc:picChg>
        <pc:picChg chg="add mod">
          <ac:chgData name="Everett, Christopher" userId="86334438-d40d-4c99-abc7-daacfdccc546" providerId="ADAL" clId="{EA22A682-F3DB-4E7E-AA4F-86CB2D10A75D}" dt="2026-09-02T13:22:36.068" v="4849" actId="1076"/>
          <ac:picMkLst>
            <pc:docMk/>
            <pc:sldMk cId="1151597568" sldId="2774"/>
            <ac:picMk id="14" creationId="{6CB62033-F5A1-5E5A-AAED-3966D0134DC0}"/>
          </ac:picMkLst>
        </pc:picChg>
      </pc:sldChg>
      <pc:sldChg chg="addSp delSp modSp new mod modAnim">
        <pc:chgData name="Everett, Christopher" userId="86334438-d40d-4c99-abc7-daacfdccc546" providerId="ADAL" clId="{EA22A682-F3DB-4E7E-AA4F-86CB2D10A75D}" dt="2026-09-02T16:11:08.292" v="7360"/>
        <pc:sldMkLst>
          <pc:docMk/>
          <pc:sldMk cId="4158073842" sldId="2775"/>
        </pc:sldMkLst>
        <pc:spChg chg="mod">
          <ac:chgData name="Everett, Christopher" userId="86334438-d40d-4c99-abc7-daacfdccc546" providerId="ADAL" clId="{EA22A682-F3DB-4E7E-AA4F-86CB2D10A75D}" dt="2026-09-02T16:09:17.852" v="7316" actId="21"/>
          <ac:spMkLst>
            <pc:docMk/>
            <pc:sldMk cId="4158073842" sldId="2775"/>
            <ac:spMk id="2" creationId="{E80A21C1-707E-96F8-06B0-AB5CF6A2D3C3}"/>
          </ac:spMkLst>
        </pc:spChg>
        <pc:spChg chg="mod">
          <ac:chgData name="Everett, Christopher" userId="86334438-d40d-4c99-abc7-daacfdccc546" providerId="ADAL" clId="{EA22A682-F3DB-4E7E-AA4F-86CB2D10A75D}" dt="2026-09-02T16:09:35.405" v="7337" actId="21"/>
          <ac:spMkLst>
            <pc:docMk/>
            <pc:sldMk cId="4158073842" sldId="2775"/>
            <ac:spMk id="3" creationId="{81A6C0F8-8120-3DB1-50BC-FF7213BF7F71}"/>
          </ac:spMkLst>
        </pc:spChg>
        <pc:picChg chg="add mod">
          <ac:chgData name="Everett, Christopher" userId="86334438-d40d-4c99-abc7-daacfdccc546" providerId="ADAL" clId="{EA22A682-F3DB-4E7E-AA4F-86CB2D10A75D}" dt="2026-09-02T16:10:52.777" v="7359" actId="1076"/>
          <ac:picMkLst>
            <pc:docMk/>
            <pc:sldMk cId="4158073842" sldId="2775"/>
            <ac:picMk id="9" creationId="{5010FD7D-FD27-1731-AB15-CBD05AA73E6A}"/>
          </ac:picMkLst>
        </pc:picChg>
      </pc:sldChg>
      <pc:sldChg chg="addSp delSp modSp mod">
        <pc:chgData name="Everett, Christopher" userId="86334438-d40d-4c99-abc7-daacfdccc546" providerId="ADAL" clId="{EA22A682-F3DB-4E7E-AA4F-86CB2D10A75D}" dt="2026-09-03T09:38:26.866" v="7681" actId="1076"/>
        <pc:sldMkLst>
          <pc:docMk/>
          <pc:sldMk cId="2377355690" sldId="2776"/>
        </pc:sldMkLst>
        <pc:spChg chg="mod">
          <ac:chgData name="Everett, Christopher" userId="86334438-d40d-4c99-abc7-daacfdccc546" providerId="ADAL" clId="{EA22A682-F3DB-4E7E-AA4F-86CB2D10A75D}" dt="2026-09-02T14:33:00.006" v="5876" actId="20577"/>
          <ac:spMkLst>
            <pc:docMk/>
            <pc:sldMk cId="2377355690" sldId="2776"/>
            <ac:spMk id="2" creationId="{AA960BAA-E583-E84A-670C-2A5023307E28}"/>
          </ac:spMkLst>
        </pc:spChg>
        <pc:spChg chg="add del mod">
          <ac:chgData name="Everett, Christopher" userId="86334438-d40d-4c99-abc7-daacfdccc546" providerId="ADAL" clId="{EA22A682-F3DB-4E7E-AA4F-86CB2D10A75D}" dt="2026-09-02T14:32:25.774" v="5854" actId="22"/>
          <ac:spMkLst>
            <pc:docMk/>
            <pc:sldMk cId="2377355690" sldId="2776"/>
            <ac:spMk id="13" creationId="{39B81DD8-C369-3B76-644A-81232FA25063}"/>
          </ac:spMkLst>
        </pc:spChg>
        <pc:picChg chg="del">
          <ac:chgData name="Everett, Christopher" userId="86334438-d40d-4c99-abc7-daacfdccc546" providerId="ADAL" clId="{EA22A682-F3DB-4E7E-AA4F-86CB2D10A75D}" dt="2026-09-02T14:32:15.079" v="5853" actId="478"/>
          <ac:picMkLst>
            <pc:docMk/>
            <pc:sldMk cId="2377355690" sldId="2776"/>
            <ac:picMk id="9" creationId="{9674A0D5-F900-75C1-7AA2-854252E09D5A}"/>
          </ac:picMkLst>
        </pc:picChg>
        <pc:picChg chg="add mod ord">
          <ac:chgData name="Everett, Christopher" userId="86334438-d40d-4c99-abc7-daacfdccc546" providerId="ADAL" clId="{EA22A682-F3DB-4E7E-AA4F-86CB2D10A75D}" dt="2026-09-03T09:38:26.866" v="7681" actId="1076"/>
          <ac:picMkLst>
            <pc:docMk/>
            <pc:sldMk cId="2377355690" sldId="2776"/>
            <ac:picMk id="15" creationId="{9C252EC0-418B-38DD-5B1C-E2CDA9CA72CC}"/>
          </ac:picMkLst>
        </pc:picChg>
      </pc:sldChg>
      <pc:sldChg chg="addSp delSp modSp new mod modClrScheme chgLayout">
        <pc:chgData name="Everett, Christopher" userId="86334438-d40d-4c99-abc7-daacfdccc546" providerId="ADAL" clId="{EA22A682-F3DB-4E7E-AA4F-86CB2D10A75D}" dt="2026-09-02T14:53:03.415" v="6249" actId="6549"/>
        <pc:sldMkLst>
          <pc:docMk/>
          <pc:sldMk cId="3188399302" sldId="2777"/>
        </pc:sldMkLst>
        <pc:spChg chg="mod ord">
          <ac:chgData name="Everett, Christopher" userId="86334438-d40d-4c99-abc7-daacfdccc546" providerId="ADAL" clId="{EA22A682-F3DB-4E7E-AA4F-86CB2D10A75D}" dt="2026-09-02T12:49:49.845" v="4614" actId="700"/>
          <ac:spMkLst>
            <pc:docMk/>
            <pc:sldMk cId="3188399302" sldId="2777"/>
            <ac:spMk id="5" creationId="{8D1F7003-504B-6152-CFF6-6EA7DC4AE0ED}"/>
          </ac:spMkLst>
        </pc:spChg>
        <pc:spChg chg="mod ord">
          <ac:chgData name="Everett, Christopher" userId="86334438-d40d-4c99-abc7-daacfdccc546" providerId="ADAL" clId="{EA22A682-F3DB-4E7E-AA4F-86CB2D10A75D}" dt="2026-09-02T12:49:49.845" v="4614" actId="700"/>
          <ac:spMkLst>
            <pc:docMk/>
            <pc:sldMk cId="3188399302" sldId="2777"/>
            <ac:spMk id="6" creationId="{9053BA30-88A1-F2EE-7D4F-F4E5859242A0}"/>
          </ac:spMkLst>
        </pc:spChg>
        <pc:spChg chg="mod ord">
          <ac:chgData name="Everett, Christopher" userId="86334438-d40d-4c99-abc7-daacfdccc546" providerId="ADAL" clId="{EA22A682-F3DB-4E7E-AA4F-86CB2D10A75D}" dt="2026-09-02T12:49:49.845" v="4614" actId="700"/>
          <ac:spMkLst>
            <pc:docMk/>
            <pc:sldMk cId="3188399302" sldId="2777"/>
            <ac:spMk id="7" creationId="{5B2F3E88-1A83-4796-FA12-A03A28CA2B01}"/>
          </ac:spMkLst>
        </pc:spChg>
        <pc:spChg chg="add del mod ord">
          <ac:chgData name="Everett, Christopher" userId="86334438-d40d-4c99-abc7-daacfdccc546" providerId="ADAL" clId="{EA22A682-F3DB-4E7E-AA4F-86CB2D10A75D}" dt="2026-09-02T12:49:46.693" v="4613" actId="700"/>
          <ac:spMkLst>
            <pc:docMk/>
            <pc:sldMk cId="3188399302" sldId="2777"/>
            <ac:spMk id="15" creationId="{384B15BA-A247-1DEE-7CB4-FD44BBC89B1A}"/>
          </ac:spMkLst>
        </pc:spChg>
        <pc:spChg chg="add del mod ord">
          <ac:chgData name="Everett, Christopher" userId="86334438-d40d-4c99-abc7-daacfdccc546" providerId="ADAL" clId="{EA22A682-F3DB-4E7E-AA4F-86CB2D10A75D}" dt="2026-09-02T12:49:46.693" v="4613" actId="700"/>
          <ac:spMkLst>
            <pc:docMk/>
            <pc:sldMk cId="3188399302" sldId="2777"/>
            <ac:spMk id="16" creationId="{779161B9-8699-1EA7-9925-AB06BF40B0F4}"/>
          </ac:spMkLst>
        </pc:spChg>
        <pc:spChg chg="add del mod ord">
          <ac:chgData name="Everett, Christopher" userId="86334438-d40d-4c99-abc7-daacfdccc546" providerId="ADAL" clId="{EA22A682-F3DB-4E7E-AA4F-86CB2D10A75D}" dt="2026-09-02T12:49:49.845" v="4614" actId="700"/>
          <ac:spMkLst>
            <pc:docMk/>
            <pc:sldMk cId="3188399302" sldId="2777"/>
            <ac:spMk id="18" creationId="{26F6F28A-4E00-EBC4-6B30-AEE85CBE4D59}"/>
          </ac:spMkLst>
        </pc:spChg>
        <pc:spChg chg="add del mod ord">
          <ac:chgData name="Everett, Christopher" userId="86334438-d40d-4c99-abc7-daacfdccc546" providerId="ADAL" clId="{EA22A682-F3DB-4E7E-AA4F-86CB2D10A75D}" dt="2026-09-02T12:49:49.845" v="4614" actId="700"/>
          <ac:spMkLst>
            <pc:docMk/>
            <pc:sldMk cId="3188399302" sldId="2777"/>
            <ac:spMk id="19" creationId="{90DF70FE-06CD-6782-6086-C239508197B3}"/>
          </ac:spMkLst>
        </pc:spChg>
        <pc:spChg chg="add mod">
          <ac:chgData name="Everett, Christopher" userId="86334438-d40d-4c99-abc7-daacfdccc546" providerId="ADAL" clId="{EA22A682-F3DB-4E7E-AA4F-86CB2D10A75D}" dt="2026-09-02T14:39:47.899" v="6076" actId="14100"/>
          <ac:spMkLst>
            <pc:docMk/>
            <pc:sldMk cId="3188399302" sldId="2777"/>
            <ac:spMk id="20" creationId="{4B9713C0-9A5B-E0E4-5B3F-57B8F612A606}"/>
          </ac:spMkLst>
        </pc:spChg>
        <pc:spChg chg="add mod">
          <ac:chgData name="Everett, Christopher" userId="86334438-d40d-4c99-abc7-daacfdccc546" providerId="ADAL" clId="{EA22A682-F3DB-4E7E-AA4F-86CB2D10A75D}" dt="2026-09-02T14:53:03.415" v="6249" actId="6549"/>
          <ac:spMkLst>
            <pc:docMk/>
            <pc:sldMk cId="3188399302" sldId="2777"/>
            <ac:spMk id="21" creationId="{A1638379-0A54-E764-C8F7-426CD0FA497C}"/>
          </ac:spMkLst>
        </pc:spChg>
        <pc:grpChg chg="add mod">
          <ac:chgData name="Everett, Christopher" userId="86334438-d40d-4c99-abc7-daacfdccc546" providerId="ADAL" clId="{EA22A682-F3DB-4E7E-AA4F-86CB2D10A75D}" dt="2026-09-02T14:21:07.140" v="5596" actId="1076"/>
          <ac:grpSpMkLst>
            <pc:docMk/>
            <pc:sldMk cId="3188399302" sldId="2777"/>
            <ac:grpSpMk id="17" creationId="{3D89E2DA-1688-D147-53F6-F3859B4A72FF}"/>
          </ac:grpSpMkLst>
        </pc:grpChg>
        <pc:picChg chg="add mod">
          <ac:chgData name="Everett, Christopher" userId="86334438-d40d-4c99-abc7-daacfdccc546" providerId="ADAL" clId="{EA22A682-F3DB-4E7E-AA4F-86CB2D10A75D}" dt="2026-09-02T12:49:29.531" v="4607" actId="164"/>
          <ac:picMkLst>
            <pc:docMk/>
            <pc:sldMk cId="3188399302" sldId="2777"/>
            <ac:picMk id="9" creationId="{A7466E86-05FC-F6B2-173E-5C647A9DF0FF}"/>
          </ac:picMkLst>
        </pc:picChg>
        <pc:picChg chg="add mod">
          <ac:chgData name="Everett, Christopher" userId="86334438-d40d-4c99-abc7-daacfdccc546" providerId="ADAL" clId="{EA22A682-F3DB-4E7E-AA4F-86CB2D10A75D}" dt="2026-09-02T12:49:29.531" v="4607" actId="164"/>
          <ac:picMkLst>
            <pc:docMk/>
            <pc:sldMk cId="3188399302" sldId="2777"/>
            <ac:picMk id="12" creationId="{301B105F-7ED7-B94A-4DA7-FD16BCAA2E18}"/>
          </ac:picMkLst>
        </pc:picChg>
        <pc:picChg chg="add mod">
          <ac:chgData name="Everett, Christopher" userId="86334438-d40d-4c99-abc7-daacfdccc546" providerId="ADAL" clId="{EA22A682-F3DB-4E7E-AA4F-86CB2D10A75D}" dt="2026-09-02T14:22:02.195" v="5655" actId="1076"/>
          <ac:picMkLst>
            <pc:docMk/>
            <pc:sldMk cId="3188399302" sldId="2777"/>
            <ac:picMk id="14" creationId="{0A193461-6801-63D4-F269-3E1CB4B3C14F}"/>
          </ac:picMkLst>
        </pc:picChg>
      </pc:sldChg>
      <pc:sldChg chg="addSp modSp mod modAnim">
        <pc:chgData name="Everett, Christopher" userId="86334438-d40d-4c99-abc7-daacfdccc546" providerId="ADAL" clId="{EA22A682-F3DB-4E7E-AA4F-86CB2D10A75D}" dt="2026-09-02T14:29:25.643" v="5811" actId="1076"/>
        <pc:sldMkLst>
          <pc:docMk/>
          <pc:sldMk cId="967071392" sldId="2778"/>
        </pc:sldMkLst>
        <pc:spChg chg="add mod">
          <ac:chgData name="Everett, Christopher" userId="86334438-d40d-4c99-abc7-daacfdccc546" providerId="ADAL" clId="{EA22A682-F3DB-4E7E-AA4F-86CB2D10A75D}" dt="2026-09-02T14:25:18.611" v="5691" actId="1076"/>
          <ac:spMkLst>
            <pc:docMk/>
            <pc:sldMk cId="967071392" sldId="2778"/>
            <ac:spMk id="11" creationId="{92CA5328-C220-FE6E-291F-1309FA9E0E3C}"/>
          </ac:spMkLst>
        </pc:spChg>
        <pc:spChg chg="add mod">
          <ac:chgData name="Everett, Christopher" userId="86334438-d40d-4c99-abc7-daacfdccc546" providerId="ADAL" clId="{EA22A682-F3DB-4E7E-AA4F-86CB2D10A75D}" dt="2026-09-02T14:25:31.447" v="5697" actId="20577"/>
          <ac:spMkLst>
            <pc:docMk/>
            <pc:sldMk cId="967071392" sldId="2778"/>
            <ac:spMk id="12" creationId="{7B401373-6E50-F1C2-6F22-43EB8CB76B15}"/>
          </ac:spMkLst>
        </pc:spChg>
        <pc:spChg chg="add mod">
          <ac:chgData name="Everett, Christopher" userId="86334438-d40d-4c99-abc7-daacfdccc546" providerId="ADAL" clId="{EA22A682-F3DB-4E7E-AA4F-86CB2D10A75D}" dt="2026-09-02T14:26:38.444" v="5723" actId="1076"/>
          <ac:spMkLst>
            <pc:docMk/>
            <pc:sldMk cId="967071392" sldId="2778"/>
            <ac:spMk id="13" creationId="{08FD36DA-D0CB-7D30-21DE-21B9E23258B3}"/>
          </ac:spMkLst>
        </pc:spChg>
        <pc:spChg chg="add mod">
          <ac:chgData name="Everett, Christopher" userId="86334438-d40d-4c99-abc7-daacfdccc546" providerId="ADAL" clId="{EA22A682-F3DB-4E7E-AA4F-86CB2D10A75D}" dt="2026-09-02T14:26:18.263" v="5712"/>
          <ac:spMkLst>
            <pc:docMk/>
            <pc:sldMk cId="967071392" sldId="2778"/>
            <ac:spMk id="14" creationId="{34BDDAB3-9A0D-643D-0961-5EDB1EA20E5F}"/>
          </ac:spMkLst>
        </pc:spChg>
        <pc:spChg chg="add mod">
          <ac:chgData name="Everett, Christopher" userId="86334438-d40d-4c99-abc7-daacfdccc546" providerId="ADAL" clId="{EA22A682-F3DB-4E7E-AA4F-86CB2D10A75D}" dt="2026-09-02T14:26:35.349" v="5722" actId="1076"/>
          <ac:spMkLst>
            <pc:docMk/>
            <pc:sldMk cId="967071392" sldId="2778"/>
            <ac:spMk id="15" creationId="{DD6ECE44-B9F4-6CF6-FFEA-EC38E5421916}"/>
          </ac:spMkLst>
        </pc:spChg>
        <pc:spChg chg="add mod">
          <ac:chgData name="Everett, Christopher" userId="86334438-d40d-4c99-abc7-daacfdccc546" providerId="ADAL" clId="{EA22A682-F3DB-4E7E-AA4F-86CB2D10A75D}" dt="2026-09-02T14:29:25.643" v="5811" actId="1076"/>
          <ac:spMkLst>
            <pc:docMk/>
            <pc:sldMk cId="967071392" sldId="2778"/>
            <ac:spMk id="16" creationId="{4A08BCB4-59CF-5A2E-80A6-A83CC6C74943}"/>
          </ac:spMkLst>
        </pc:spChg>
        <pc:picChg chg="mod ord">
          <ac:chgData name="Everett, Christopher" userId="86334438-d40d-4c99-abc7-daacfdccc546" providerId="ADAL" clId="{EA22A682-F3DB-4E7E-AA4F-86CB2D10A75D}" dt="2026-09-02T14:26:20.668" v="5714" actId="1076"/>
          <ac:picMkLst>
            <pc:docMk/>
            <pc:sldMk cId="967071392" sldId="2778"/>
            <ac:picMk id="9" creationId="{A5D0D977-6F7A-7E82-2BAA-B4977095ACFA}"/>
          </ac:picMkLst>
        </pc:picChg>
        <pc:picChg chg="add mod ord">
          <ac:chgData name="Everett, Christopher" userId="86334438-d40d-4c99-abc7-daacfdccc546" providerId="ADAL" clId="{EA22A682-F3DB-4E7E-AA4F-86CB2D10A75D}" dt="2026-09-02T14:28:31.354" v="5735" actId="1037"/>
          <ac:picMkLst>
            <pc:docMk/>
            <pc:sldMk cId="967071392" sldId="2778"/>
            <ac:picMk id="10" creationId="{31CEEE88-3C5B-4D9F-7A3D-257383AAC875}"/>
          </ac:picMkLst>
        </pc:picChg>
      </pc:sldChg>
      <pc:sldChg chg="addSp delSp modSp mod">
        <pc:chgData name="Everett, Christopher" userId="86334438-d40d-4c99-abc7-daacfdccc546" providerId="ADAL" clId="{EA22A682-F3DB-4E7E-AA4F-86CB2D10A75D}" dt="2026-09-02T14:59:31.506" v="6324" actId="1076"/>
        <pc:sldMkLst>
          <pc:docMk/>
          <pc:sldMk cId="4084129501" sldId="2779"/>
        </pc:sldMkLst>
        <pc:spChg chg="add del mod">
          <ac:chgData name="Everett, Christopher" userId="86334438-d40d-4c99-abc7-daacfdccc546" providerId="ADAL" clId="{EA22A682-F3DB-4E7E-AA4F-86CB2D10A75D}" dt="2026-09-02T14:56:25.006" v="6258"/>
          <ac:spMkLst>
            <pc:docMk/>
            <pc:sldMk cId="4084129501" sldId="2779"/>
            <ac:spMk id="9" creationId="{FAB6D81C-F72A-15A2-3389-525EF69AF882}"/>
          </ac:spMkLst>
        </pc:spChg>
        <pc:spChg chg="add mod">
          <ac:chgData name="Everett, Christopher" userId="86334438-d40d-4c99-abc7-daacfdccc546" providerId="ADAL" clId="{EA22A682-F3DB-4E7E-AA4F-86CB2D10A75D}" dt="2026-09-02T14:57:44.867" v="6315" actId="1076"/>
          <ac:spMkLst>
            <pc:docMk/>
            <pc:sldMk cId="4084129501" sldId="2779"/>
            <ac:spMk id="10" creationId="{A79A130A-E1F0-34AB-BA27-71C43F036EEF}"/>
          </ac:spMkLst>
        </pc:spChg>
        <pc:picChg chg="del">
          <ac:chgData name="Everett, Christopher" userId="86334438-d40d-4c99-abc7-daacfdccc546" providerId="ADAL" clId="{EA22A682-F3DB-4E7E-AA4F-86CB2D10A75D}" dt="2026-09-02T14:23:57.309" v="5657" actId="21"/>
          <ac:picMkLst>
            <pc:docMk/>
            <pc:sldMk cId="4084129501" sldId="2779"/>
            <ac:picMk id="6" creationId="{31CEEE88-3C5B-4D9F-7A3D-257383AAC875}"/>
          </ac:picMkLst>
        </pc:picChg>
        <pc:picChg chg="add del mod">
          <ac:chgData name="Everett, Christopher" userId="86334438-d40d-4c99-abc7-daacfdccc546" providerId="ADAL" clId="{EA22A682-F3DB-4E7E-AA4F-86CB2D10A75D}" dt="2026-09-02T14:56:40.786" v="6285" actId="478"/>
          <ac:picMkLst>
            <pc:docMk/>
            <pc:sldMk cId="4084129501" sldId="2779"/>
            <ac:picMk id="8" creationId="{9C3772BD-3208-8F0B-8E29-36EE7D185222}"/>
          </ac:picMkLst>
        </pc:picChg>
        <pc:picChg chg="add mod">
          <ac:chgData name="Everett, Christopher" userId="86334438-d40d-4c99-abc7-daacfdccc546" providerId="ADAL" clId="{EA22A682-F3DB-4E7E-AA4F-86CB2D10A75D}" dt="2026-09-02T14:59:31.506" v="6324" actId="1076"/>
          <ac:picMkLst>
            <pc:docMk/>
            <pc:sldMk cId="4084129501" sldId="2779"/>
            <ac:picMk id="12" creationId="{20C4722D-6A46-CDAD-CD31-94A5AB595930}"/>
          </ac:picMkLst>
        </pc:picChg>
      </pc:sldChg>
      <pc:sldChg chg="addSp modSp new mod">
        <pc:chgData name="Everett, Christopher" userId="86334438-d40d-4c99-abc7-daacfdccc546" providerId="ADAL" clId="{EA22A682-F3DB-4E7E-AA4F-86CB2D10A75D}" dt="2026-09-02T13:28:44.964" v="4908" actId="1076"/>
        <pc:sldMkLst>
          <pc:docMk/>
          <pc:sldMk cId="2550661703" sldId="2780"/>
        </pc:sldMkLst>
        <pc:spChg chg="add mod">
          <ac:chgData name="Everett, Christopher" userId="86334438-d40d-4c99-abc7-daacfdccc546" providerId="ADAL" clId="{EA22A682-F3DB-4E7E-AA4F-86CB2D10A75D}" dt="2026-09-02T13:28:44.964" v="4908" actId="1076"/>
          <ac:spMkLst>
            <pc:docMk/>
            <pc:sldMk cId="2550661703" sldId="2780"/>
            <ac:spMk id="7" creationId="{9C31F003-4744-56B8-9BBD-21974D333B94}"/>
          </ac:spMkLst>
        </pc:spChg>
        <pc:spChg chg="add mod">
          <ac:chgData name="Everett, Christopher" userId="86334438-d40d-4c99-abc7-daacfdccc546" providerId="ADAL" clId="{EA22A682-F3DB-4E7E-AA4F-86CB2D10A75D}" dt="2026-09-01T11:35:08.038" v="4451" actId="1076"/>
          <ac:spMkLst>
            <pc:docMk/>
            <pc:sldMk cId="2550661703" sldId="2780"/>
            <ac:spMk id="8" creationId="{0A0F4880-919A-7B8E-91D8-997796D5C1D6}"/>
          </ac:spMkLst>
        </pc:spChg>
        <pc:picChg chg="add mod">
          <ac:chgData name="Everett, Christopher" userId="86334438-d40d-4c99-abc7-daacfdccc546" providerId="ADAL" clId="{EA22A682-F3DB-4E7E-AA4F-86CB2D10A75D}" dt="2026-08-25T16:05:37.429" v="4350" actId="14100"/>
          <ac:picMkLst>
            <pc:docMk/>
            <pc:sldMk cId="2550661703" sldId="2780"/>
            <ac:picMk id="6" creationId="{D41D9B30-6997-8145-E44A-B7B600223190}"/>
          </ac:picMkLst>
        </pc:picChg>
      </pc:sldChg>
      <pc:sldChg chg="addSp modSp new mod ord">
        <pc:chgData name="Everett, Christopher" userId="86334438-d40d-4c99-abc7-daacfdccc546" providerId="ADAL" clId="{EA22A682-F3DB-4E7E-AA4F-86CB2D10A75D}" dt="2026-09-03T09:38:08.148" v="7680"/>
        <pc:sldMkLst>
          <pc:docMk/>
          <pc:sldMk cId="4186527083" sldId="2781"/>
        </pc:sldMkLst>
        <pc:spChg chg="add mod">
          <ac:chgData name="Everett, Christopher" userId="86334438-d40d-4c99-abc7-daacfdccc546" providerId="ADAL" clId="{EA22A682-F3DB-4E7E-AA4F-86CB2D10A75D}" dt="2026-09-02T13:28:56.974" v="4911" actId="20577"/>
          <ac:spMkLst>
            <pc:docMk/>
            <pc:sldMk cId="4186527083" sldId="2781"/>
            <ac:spMk id="7" creationId="{2D6E07A7-03BD-F6D5-D23B-E7D5ED230A30}"/>
          </ac:spMkLst>
        </pc:spChg>
        <pc:spChg chg="add mod">
          <ac:chgData name="Everett, Christopher" userId="86334438-d40d-4c99-abc7-daacfdccc546" providerId="ADAL" clId="{EA22A682-F3DB-4E7E-AA4F-86CB2D10A75D}" dt="2026-09-01T11:35:27.182" v="4454" actId="1035"/>
          <ac:spMkLst>
            <pc:docMk/>
            <pc:sldMk cId="4186527083" sldId="2781"/>
            <ac:spMk id="8" creationId="{074FB04B-246F-6827-8919-7D0080554BEA}"/>
          </ac:spMkLst>
        </pc:spChg>
        <pc:picChg chg="add mod">
          <ac:chgData name="Everett, Christopher" userId="86334438-d40d-4c99-abc7-daacfdccc546" providerId="ADAL" clId="{EA22A682-F3DB-4E7E-AA4F-86CB2D10A75D}" dt="2026-08-25T16:05:52.775" v="4353" actId="1076"/>
          <ac:picMkLst>
            <pc:docMk/>
            <pc:sldMk cId="4186527083" sldId="2781"/>
            <ac:picMk id="6" creationId="{0C71CFFD-0207-99A4-5648-4125E1C6A4C9}"/>
          </ac:picMkLst>
        </pc:picChg>
      </pc:sldChg>
      <pc:sldChg chg="addSp delSp modSp new mod modClrScheme delAnim modAnim chgLayout">
        <pc:chgData name="Everett, Christopher" userId="86334438-d40d-4c99-abc7-daacfdccc546" providerId="ADAL" clId="{EA22A682-F3DB-4E7E-AA4F-86CB2D10A75D}" dt="2026-09-03T15:23:09.631" v="7934" actId="1038"/>
        <pc:sldMkLst>
          <pc:docMk/>
          <pc:sldMk cId="3712994117" sldId="2782"/>
        </pc:sldMkLst>
        <pc:spChg chg="add del mod">
          <ac:chgData name="Everett, Christopher" userId="86334438-d40d-4c99-abc7-daacfdccc546" providerId="ADAL" clId="{EA22A682-F3DB-4E7E-AA4F-86CB2D10A75D}" dt="2026-09-03T15:17:02.608" v="7898" actId="478"/>
          <ac:spMkLst>
            <pc:docMk/>
            <pc:sldMk cId="3712994117" sldId="2782"/>
            <ac:spMk id="12" creationId="{08C8FCB3-FCC3-231B-EAC0-9D9152E87A45}"/>
          </ac:spMkLst>
        </pc:spChg>
        <pc:spChg chg="add mod ord">
          <ac:chgData name="Everett, Christopher" userId="86334438-d40d-4c99-abc7-daacfdccc546" providerId="ADAL" clId="{EA22A682-F3DB-4E7E-AA4F-86CB2D10A75D}" dt="2026-09-03T15:21:43.121" v="7921" actId="166"/>
          <ac:spMkLst>
            <pc:docMk/>
            <pc:sldMk cId="3712994117" sldId="2782"/>
            <ac:spMk id="13" creationId="{9F8F7319-6898-6B00-884A-5BB0084DC4B2}"/>
          </ac:spMkLst>
        </pc:spChg>
        <pc:spChg chg="add mod">
          <ac:chgData name="Everett, Christopher" userId="86334438-d40d-4c99-abc7-daacfdccc546" providerId="ADAL" clId="{EA22A682-F3DB-4E7E-AA4F-86CB2D10A75D}" dt="2026-09-03T15:17:27.411" v="7902"/>
          <ac:spMkLst>
            <pc:docMk/>
            <pc:sldMk cId="3712994117" sldId="2782"/>
            <ac:spMk id="14" creationId="{D78AD167-4808-BBB0-F8B1-94F7FF3CDE5B}"/>
          </ac:spMkLst>
        </pc:spChg>
        <pc:spChg chg="add mod">
          <ac:chgData name="Everett, Christopher" userId="86334438-d40d-4c99-abc7-daacfdccc546" providerId="ADAL" clId="{EA22A682-F3DB-4E7E-AA4F-86CB2D10A75D}" dt="2026-09-03T15:17:27.411" v="7902"/>
          <ac:spMkLst>
            <pc:docMk/>
            <pc:sldMk cId="3712994117" sldId="2782"/>
            <ac:spMk id="15" creationId="{319C85CE-4D52-527F-95CA-9DCE1BDC8D49}"/>
          </ac:spMkLst>
        </pc:spChg>
        <pc:spChg chg="add mod">
          <ac:chgData name="Everett, Christopher" userId="86334438-d40d-4c99-abc7-daacfdccc546" providerId="ADAL" clId="{EA22A682-F3DB-4E7E-AA4F-86CB2D10A75D}" dt="2026-09-03T15:17:59.905" v="7904"/>
          <ac:spMkLst>
            <pc:docMk/>
            <pc:sldMk cId="3712994117" sldId="2782"/>
            <ac:spMk id="16" creationId="{6D5E8DE6-BDB0-5B39-C4FC-D29E0B116735}"/>
          </ac:spMkLst>
        </pc:spChg>
        <pc:spChg chg="add mod">
          <ac:chgData name="Everett, Christopher" userId="86334438-d40d-4c99-abc7-daacfdccc546" providerId="ADAL" clId="{EA22A682-F3DB-4E7E-AA4F-86CB2D10A75D}" dt="2026-09-03T15:17:59.905" v="7904"/>
          <ac:spMkLst>
            <pc:docMk/>
            <pc:sldMk cId="3712994117" sldId="2782"/>
            <ac:spMk id="17" creationId="{CF221519-ACAE-E749-2AA9-D334F04930F8}"/>
          </ac:spMkLst>
        </pc:spChg>
        <pc:spChg chg="add mod">
          <ac:chgData name="Everett, Christopher" userId="86334438-d40d-4c99-abc7-daacfdccc546" providerId="ADAL" clId="{EA22A682-F3DB-4E7E-AA4F-86CB2D10A75D}" dt="2026-09-03T15:18:01.428" v="7906"/>
          <ac:spMkLst>
            <pc:docMk/>
            <pc:sldMk cId="3712994117" sldId="2782"/>
            <ac:spMk id="18" creationId="{5A6CBD32-3B88-5909-ED9C-082271632495}"/>
          </ac:spMkLst>
        </pc:spChg>
        <pc:spChg chg="add mod">
          <ac:chgData name="Everett, Christopher" userId="86334438-d40d-4c99-abc7-daacfdccc546" providerId="ADAL" clId="{EA22A682-F3DB-4E7E-AA4F-86CB2D10A75D}" dt="2026-09-03T15:18:01.428" v="7906"/>
          <ac:spMkLst>
            <pc:docMk/>
            <pc:sldMk cId="3712994117" sldId="2782"/>
            <ac:spMk id="19" creationId="{E0F382E9-D2F5-0275-881C-7A6D32EA7A0A}"/>
          </ac:spMkLst>
        </pc:spChg>
        <pc:spChg chg="add mod">
          <ac:chgData name="Everett, Christopher" userId="86334438-d40d-4c99-abc7-daacfdccc546" providerId="ADAL" clId="{EA22A682-F3DB-4E7E-AA4F-86CB2D10A75D}" dt="2026-09-03T15:18:18.993" v="7908"/>
          <ac:spMkLst>
            <pc:docMk/>
            <pc:sldMk cId="3712994117" sldId="2782"/>
            <ac:spMk id="20" creationId="{FD7AB303-E98A-7EA8-5C94-2E3E28B60C21}"/>
          </ac:spMkLst>
        </pc:spChg>
        <pc:spChg chg="add mod">
          <ac:chgData name="Everett, Christopher" userId="86334438-d40d-4c99-abc7-daacfdccc546" providerId="ADAL" clId="{EA22A682-F3DB-4E7E-AA4F-86CB2D10A75D}" dt="2026-09-03T15:18:27.189" v="7909"/>
          <ac:spMkLst>
            <pc:docMk/>
            <pc:sldMk cId="3712994117" sldId="2782"/>
            <ac:spMk id="21" creationId="{1B7BC42D-D245-4BB6-E1AD-A313CCAD2E33}"/>
          </ac:spMkLst>
        </pc:spChg>
        <pc:picChg chg="add mod">
          <ac:chgData name="Everett, Christopher" userId="86334438-d40d-4c99-abc7-daacfdccc546" providerId="ADAL" clId="{EA22A682-F3DB-4E7E-AA4F-86CB2D10A75D}" dt="2026-09-03T15:17:33.260" v="7903" actId="1076"/>
          <ac:picMkLst>
            <pc:docMk/>
            <pc:sldMk cId="3712994117" sldId="2782"/>
            <ac:picMk id="11" creationId="{243F1EB4-65FB-F53C-5F1F-ACDF0B6E7F9B}"/>
          </ac:picMkLst>
        </pc:picChg>
        <pc:picChg chg="add del mod modCrop">
          <ac:chgData name="Everett, Christopher" userId="86334438-d40d-4c99-abc7-daacfdccc546" providerId="ADAL" clId="{EA22A682-F3DB-4E7E-AA4F-86CB2D10A75D}" dt="2026-09-03T15:21:36.700" v="7920" actId="21"/>
          <ac:picMkLst>
            <pc:docMk/>
            <pc:sldMk cId="3712994117" sldId="2782"/>
            <ac:picMk id="23" creationId="{D41E4FA9-9482-D8F1-C788-AD71EB3669D2}"/>
          </ac:picMkLst>
        </pc:picChg>
        <pc:picChg chg="add mod ord">
          <ac:chgData name="Everett, Christopher" userId="86334438-d40d-4c99-abc7-daacfdccc546" providerId="ADAL" clId="{EA22A682-F3DB-4E7E-AA4F-86CB2D10A75D}" dt="2026-09-03T15:23:09.631" v="7934" actId="1038"/>
          <ac:picMkLst>
            <pc:docMk/>
            <pc:sldMk cId="3712994117" sldId="2782"/>
            <ac:picMk id="24" creationId="{D41E4FA9-9482-D8F1-C788-AD71EB3669D2}"/>
          </ac:picMkLst>
        </pc:picChg>
        <pc:picChg chg="add mod">
          <ac:chgData name="Everett, Christopher" userId="86334438-d40d-4c99-abc7-daacfdccc546" providerId="ADAL" clId="{EA22A682-F3DB-4E7E-AA4F-86CB2D10A75D}" dt="2026-09-03T15:23:02.605" v="7929"/>
          <ac:picMkLst>
            <pc:docMk/>
            <pc:sldMk cId="3712994117" sldId="2782"/>
            <ac:picMk id="25" creationId="{7EB0772D-A17A-8AD5-0719-B6AC01986BA9}"/>
          </ac:picMkLst>
        </pc:picChg>
        <pc:picChg chg="add mod">
          <ac:chgData name="Everett, Christopher" userId="86334438-d40d-4c99-abc7-daacfdccc546" providerId="ADAL" clId="{EA22A682-F3DB-4E7E-AA4F-86CB2D10A75D}" dt="2026-09-03T15:23:04.888" v="7930"/>
          <ac:picMkLst>
            <pc:docMk/>
            <pc:sldMk cId="3712994117" sldId="2782"/>
            <ac:picMk id="26" creationId="{45214A14-19EC-6445-7C9E-506B720F6F84}"/>
          </ac:picMkLst>
        </pc:picChg>
      </pc:sldChg>
      <pc:sldChg chg="addSp delSp modSp new mod modClrScheme chgLayout">
        <pc:chgData name="Everett, Christopher" userId="86334438-d40d-4c99-abc7-daacfdccc546" providerId="ADAL" clId="{EA22A682-F3DB-4E7E-AA4F-86CB2D10A75D}" dt="2026-09-03T09:39:25.945" v="7741" actId="1076"/>
        <pc:sldMkLst>
          <pc:docMk/>
          <pc:sldMk cId="1675413879" sldId="2783"/>
        </pc:sldMkLst>
        <pc:spChg chg="mod ord">
          <ac:chgData name="Everett, Christopher" userId="86334438-d40d-4c99-abc7-daacfdccc546" providerId="ADAL" clId="{EA22A682-F3DB-4E7E-AA4F-86CB2D10A75D}" dt="2026-08-25T14:19:44.689" v="4012" actId="700"/>
          <ac:spMkLst>
            <pc:docMk/>
            <pc:sldMk cId="1675413879" sldId="2783"/>
            <ac:spMk id="5" creationId="{F1708302-94E1-0328-D68A-F161558B9027}"/>
          </ac:spMkLst>
        </pc:spChg>
        <pc:spChg chg="mod ord">
          <ac:chgData name="Everett, Christopher" userId="86334438-d40d-4c99-abc7-daacfdccc546" providerId="ADAL" clId="{EA22A682-F3DB-4E7E-AA4F-86CB2D10A75D}" dt="2026-08-25T14:19:44.689" v="4012" actId="700"/>
          <ac:spMkLst>
            <pc:docMk/>
            <pc:sldMk cId="1675413879" sldId="2783"/>
            <ac:spMk id="6" creationId="{B2E563C2-7865-D45C-D36C-D9A8696C7713}"/>
          </ac:spMkLst>
        </pc:spChg>
        <pc:spChg chg="mod ord">
          <ac:chgData name="Everett, Christopher" userId="86334438-d40d-4c99-abc7-daacfdccc546" providerId="ADAL" clId="{EA22A682-F3DB-4E7E-AA4F-86CB2D10A75D}" dt="2026-08-25T14:19:44.689" v="4012" actId="700"/>
          <ac:spMkLst>
            <pc:docMk/>
            <pc:sldMk cId="1675413879" sldId="2783"/>
            <ac:spMk id="7" creationId="{9A03AB5E-84EC-7F09-DE46-9C7658DD043D}"/>
          </ac:spMkLst>
        </pc:spChg>
        <pc:spChg chg="add mod">
          <ac:chgData name="Everett, Christopher" userId="86334438-d40d-4c99-abc7-daacfdccc546" providerId="ADAL" clId="{EA22A682-F3DB-4E7E-AA4F-86CB2D10A75D}" dt="2026-09-02T15:07:00.763" v="6455" actId="1076"/>
          <ac:spMkLst>
            <pc:docMk/>
            <pc:sldMk cId="1675413879" sldId="2783"/>
            <ac:spMk id="10" creationId="{5B18F2C1-2E74-AEDE-FB96-44FCAB8DE9C1}"/>
          </ac:spMkLst>
        </pc:spChg>
        <pc:spChg chg="add mod">
          <ac:chgData name="Everett, Christopher" userId="86334438-d40d-4c99-abc7-daacfdccc546" providerId="ADAL" clId="{EA22A682-F3DB-4E7E-AA4F-86CB2D10A75D}" dt="2026-09-02T15:11:22.595" v="6686" actId="20577"/>
          <ac:spMkLst>
            <pc:docMk/>
            <pc:sldMk cId="1675413879" sldId="2783"/>
            <ac:spMk id="11" creationId="{85B5BAB3-232A-118C-9167-47B8AFC044CA}"/>
          </ac:spMkLst>
        </pc:spChg>
        <pc:spChg chg="add mod">
          <ac:chgData name="Everett, Christopher" userId="86334438-d40d-4c99-abc7-daacfdccc546" providerId="ADAL" clId="{EA22A682-F3DB-4E7E-AA4F-86CB2D10A75D}" dt="2026-09-03T09:39:25.945" v="7741" actId="1076"/>
          <ac:spMkLst>
            <pc:docMk/>
            <pc:sldMk cId="1675413879" sldId="2783"/>
            <ac:spMk id="12" creationId="{CE186AC1-9CCC-8E55-8BF2-8E26249A0DAD}"/>
          </ac:spMkLst>
        </pc:spChg>
        <pc:picChg chg="add mod">
          <ac:chgData name="Everett, Christopher" userId="86334438-d40d-4c99-abc7-daacfdccc546" providerId="ADAL" clId="{EA22A682-F3DB-4E7E-AA4F-86CB2D10A75D}" dt="2026-08-25T14:20:12.055" v="4019" actId="1076"/>
          <ac:picMkLst>
            <pc:docMk/>
            <pc:sldMk cId="1675413879" sldId="2783"/>
            <ac:picMk id="9" creationId="{EBC64EF3-D924-5748-6C87-5F6340157E15}"/>
          </ac:picMkLst>
        </pc:picChg>
      </pc:sldChg>
      <pc:sldChg chg="addSp delSp modSp new del mod modClrScheme chgLayout">
        <pc:chgData name="Everett, Christopher" userId="86334438-d40d-4c99-abc7-daacfdccc546" providerId="ADAL" clId="{EA22A682-F3DB-4E7E-AA4F-86CB2D10A75D}" dt="2026-09-02T12:42:38.514" v="4476" actId="47"/>
        <pc:sldMkLst>
          <pc:docMk/>
          <pc:sldMk cId="407332782" sldId="2784"/>
        </pc:sldMkLst>
        <pc:spChg chg="del mod ord">
          <ac:chgData name="Everett, Christopher" userId="86334438-d40d-4c99-abc7-daacfdccc546" providerId="ADAL" clId="{EA22A682-F3DB-4E7E-AA4F-86CB2D10A75D}" dt="2026-09-02T12:42:31.865" v="4475" actId="700"/>
          <ac:spMkLst>
            <pc:docMk/>
            <pc:sldMk cId="407332782" sldId="2784"/>
            <ac:spMk id="2" creationId="{360E3B17-4E9A-36EF-8798-0DC8A2695CF0}"/>
          </ac:spMkLst>
        </pc:spChg>
        <pc:spChg chg="del">
          <ac:chgData name="Everett, Christopher" userId="86334438-d40d-4c99-abc7-daacfdccc546" providerId="ADAL" clId="{EA22A682-F3DB-4E7E-AA4F-86CB2D10A75D}" dt="2026-09-02T12:42:31.865" v="4475" actId="700"/>
          <ac:spMkLst>
            <pc:docMk/>
            <pc:sldMk cId="407332782" sldId="2784"/>
            <ac:spMk id="3" creationId="{A6BA7BC9-C8A2-EB47-5BB6-E5980648B573}"/>
          </ac:spMkLst>
        </pc:spChg>
        <pc:spChg chg="mod ord">
          <ac:chgData name="Everett, Christopher" userId="86334438-d40d-4c99-abc7-daacfdccc546" providerId="ADAL" clId="{EA22A682-F3DB-4E7E-AA4F-86CB2D10A75D}" dt="2026-09-02T12:42:31.865" v="4475" actId="700"/>
          <ac:spMkLst>
            <pc:docMk/>
            <pc:sldMk cId="407332782" sldId="2784"/>
            <ac:spMk id="4" creationId="{7CA6F676-875D-2C97-B5B5-406B9CC4CC9B}"/>
          </ac:spMkLst>
        </pc:spChg>
        <pc:spChg chg="mod ord">
          <ac:chgData name="Everett, Christopher" userId="86334438-d40d-4c99-abc7-daacfdccc546" providerId="ADAL" clId="{EA22A682-F3DB-4E7E-AA4F-86CB2D10A75D}" dt="2026-09-02T12:42:31.865" v="4475" actId="700"/>
          <ac:spMkLst>
            <pc:docMk/>
            <pc:sldMk cId="407332782" sldId="2784"/>
            <ac:spMk id="5" creationId="{6E0CFF07-4257-87BA-56AE-322D2F06C711}"/>
          </ac:spMkLst>
        </pc:spChg>
        <pc:spChg chg="mod ord">
          <ac:chgData name="Everett, Christopher" userId="86334438-d40d-4c99-abc7-daacfdccc546" providerId="ADAL" clId="{EA22A682-F3DB-4E7E-AA4F-86CB2D10A75D}" dt="2026-09-02T12:42:31.865" v="4475" actId="700"/>
          <ac:spMkLst>
            <pc:docMk/>
            <pc:sldMk cId="407332782" sldId="2784"/>
            <ac:spMk id="6" creationId="{F6D57C8C-6FA5-F92D-D0B8-34192E8AB8C5}"/>
          </ac:spMkLst>
        </pc:spChg>
        <pc:spChg chg="add mod ord">
          <ac:chgData name="Everett, Christopher" userId="86334438-d40d-4c99-abc7-daacfdccc546" providerId="ADAL" clId="{EA22A682-F3DB-4E7E-AA4F-86CB2D10A75D}" dt="2026-09-02T12:42:31.865" v="4475" actId="700"/>
          <ac:spMkLst>
            <pc:docMk/>
            <pc:sldMk cId="407332782" sldId="2784"/>
            <ac:spMk id="7" creationId="{8B7E183F-F198-4FB3-629E-B42018C8AE3D}"/>
          </ac:spMkLst>
        </pc:spChg>
      </pc:sldChg>
      <pc:sldChg chg="addSp delSp modSp new mod modClrScheme chgLayout">
        <pc:chgData name="Everett, Christopher" userId="86334438-d40d-4c99-abc7-daacfdccc546" providerId="ADAL" clId="{EA22A682-F3DB-4E7E-AA4F-86CB2D10A75D}" dt="2026-09-02T14:37:34.259" v="6045" actId="20577"/>
        <pc:sldMkLst>
          <pc:docMk/>
          <pc:sldMk cId="4073157770" sldId="2784"/>
        </pc:sldMkLst>
        <pc:spChg chg="del mod ord">
          <ac:chgData name="Everett, Christopher" userId="86334438-d40d-4c99-abc7-daacfdccc546" providerId="ADAL" clId="{EA22A682-F3DB-4E7E-AA4F-86CB2D10A75D}" dt="2026-09-02T13:29:25.998" v="4929" actId="700"/>
          <ac:spMkLst>
            <pc:docMk/>
            <pc:sldMk cId="4073157770" sldId="2784"/>
            <ac:spMk id="2" creationId="{74647EE8-E1C0-2117-2CD2-B6EB3947CC10}"/>
          </ac:spMkLst>
        </pc:spChg>
        <pc:spChg chg="del mod ord">
          <ac:chgData name="Everett, Christopher" userId="86334438-d40d-4c99-abc7-daacfdccc546" providerId="ADAL" clId="{EA22A682-F3DB-4E7E-AA4F-86CB2D10A75D}" dt="2026-09-02T13:29:25.998" v="4929" actId="700"/>
          <ac:spMkLst>
            <pc:docMk/>
            <pc:sldMk cId="4073157770" sldId="2784"/>
            <ac:spMk id="3" creationId="{45464165-E118-1786-55E8-BE747AAA4DCD}"/>
          </ac:spMkLst>
        </pc:spChg>
        <pc:spChg chg="del">
          <ac:chgData name="Everett, Christopher" userId="86334438-d40d-4c99-abc7-daacfdccc546" providerId="ADAL" clId="{EA22A682-F3DB-4E7E-AA4F-86CB2D10A75D}" dt="2026-09-02T13:29:25.998" v="4929" actId="700"/>
          <ac:spMkLst>
            <pc:docMk/>
            <pc:sldMk cId="4073157770" sldId="2784"/>
            <ac:spMk id="4" creationId="{23279E02-4771-A666-6E68-8CEC511B913E}"/>
          </ac:spMkLst>
        </pc:spChg>
        <pc:spChg chg="mod ord">
          <ac:chgData name="Everett, Christopher" userId="86334438-d40d-4c99-abc7-daacfdccc546" providerId="ADAL" clId="{EA22A682-F3DB-4E7E-AA4F-86CB2D10A75D}" dt="2026-09-02T13:29:25.998" v="4929" actId="700"/>
          <ac:spMkLst>
            <pc:docMk/>
            <pc:sldMk cId="4073157770" sldId="2784"/>
            <ac:spMk id="5" creationId="{0F553941-1B31-AFD8-0004-2BF9C2B4F843}"/>
          </ac:spMkLst>
        </pc:spChg>
        <pc:spChg chg="mod ord">
          <ac:chgData name="Everett, Christopher" userId="86334438-d40d-4c99-abc7-daacfdccc546" providerId="ADAL" clId="{EA22A682-F3DB-4E7E-AA4F-86CB2D10A75D}" dt="2026-09-02T13:29:25.998" v="4929" actId="700"/>
          <ac:spMkLst>
            <pc:docMk/>
            <pc:sldMk cId="4073157770" sldId="2784"/>
            <ac:spMk id="6" creationId="{8D715950-9F8D-7DFD-5637-E99FDF8780DC}"/>
          </ac:spMkLst>
        </pc:spChg>
        <pc:spChg chg="mod ord">
          <ac:chgData name="Everett, Christopher" userId="86334438-d40d-4c99-abc7-daacfdccc546" providerId="ADAL" clId="{EA22A682-F3DB-4E7E-AA4F-86CB2D10A75D}" dt="2026-09-02T13:29:25.998" v="4929" actId="700"/>
          <ac:spMkLst>
            <pc:docMk/>
            <pc:sldMk cId="4073157770" sldId="2784"/>
            <ac:spMk id="7" creationId="{D6F5CA05-9A8F-F7E4-5877-1050BCEDA7DA}"/>
          </ac:spMkLst>
        </pc:spChg>
        <pc:spChg chg="add mod ord">
          <ac:chgData name="Everett, Christopher" userId="86334438-d40d-4c99-abc7-daacfdccc546" providerId="ADAL" clId="{EA22A682-F3DB-4E7E-AA4F-86CB2D10A75D}" dt="2026-09-02T13:29:29.278" v="4940" actId="20577"/>
          <ac:spMkLst>
            <pc:docMk/>
            <pc:sldMk cId="4073157770" sldId="2784"/>
            <ac:spMk id="8" creationId="{48502C9C-C058-0EE4-2645-77AB5E86B3B1}"/>
          </ac:spMkLst>
        </pc:spChg>
        <pc:spChg chg="add mod ord">
          <ac:chgData name="Everett, Christopher" userId="86334438-d40d-4c99-abc7-daacfdccc546" providerId="ADAL" clId="{EA22A682-F3DB-4E7E-AA4F-86CB2D10A75D}" dt="2026-09-02T14:37:34.259" v="6045" actId="20577"/>
          <ac:spMkLst>
            <pc:docMk/>
            <pc:sldMk cId="4073157770" sldId="2784"/>
            <ac:spMk id="9" creationId="{4E9272AA-BC94-E530-FBF5-FD2CBFD3A3E8}"/>
          </ac:spMkLst>
        </pc:spChg>
      </pc:sldChg>
      <pc:sldChg chg="addSp delSp modSp new mod modClrScheme chgLayout">
        <pc:chgData name="Everett, Christopher" userId="86334438-d40d-4c99-abc7-daacfdccc546" providerId="ADAL" clId="{EA22A682-F3DB-4E7E-AA4F-86CB2D10A75D}" dt="2026-09-02T14:31:19.920" v="5833" actId="20577"/>
        <pc:sldMkLst>
          <pc:docMk/>
          <pc:sldMk cId="2000200777" sldId="2785"/>
        </pc:sldMkLst>
        <pc:spChg chg="del mod ord">
          <ac:chgData name="Everett, Christopher" userId="86334438-d40d-4c99-abc7-daacfdccc546" providerId="ADAL" clId="{EA22A682-F3DB-4E7E-AA4F-86CB2D10A75D}" dt="2026-09-02T14:20:09.402" v="5569" actId="700"/>
          <ac:spMkLst>
            <pc:docMk/>
            <pc:sldMk cId="2000200777" sldId="2785"/>
            <ac:spMk id="2" creationId="{B76DD860-041A-5BD5-ECC5-D070CAA0C5A8}"/>
          </ac:spMkLst>
        </pc:spChg>
        <pc:spChg chg="del mod ord">
          <ac:chgData name="Everett, Christopher" userId="86334438-d40d-4c99-abc7-daacfdccc546" providerId="ADAL" clId="{EA22A682-F3DB-4E7E-AA4F-86CB2D10A75D}" dt="2026-09-02T14:20:09.402" v="5569" actId="700"/>
          <ac:spMkLst>
            <pc:docMk/>
            <pc:sldMk cId="2000200777" sldId="2785"/>
            <ac:spMk id="3" creationId="{00DEF80C-98ED-DD53-B7F9-F1493EC58243}"/>
          </ac:spMkLst>
        </pc:spChg>
        <pc:spChg chg="mod ord">
          <ac:chgData name="Everett, Christopher" userId="86334438-d40d-4c99-abc7-daacfdccc546" providerId="ADAL" clId="{EA22A682-F3DB-4E7E-AA4F-86CB2D10A75D}" dt="2026-09-02T14:20:09.402" v="5569" actId="700"/>
          <ac:spMkLst>
            <pc:docMk/>
            <pc:sldMk cId="2000200777" sldId="2785"/>
            <ac:spMk id="4" creationId="{8072ECC6-07E4-CC52-5BE2-F6F2983E005F}"/>
          </ac:spMkLst>
        </pc:spChg>
        <pc:spChg chg="mod ord">
          <ac:chgData name="Everett, Christopher" userId="86334438-d40d-4c99-abc7-daacfdccc546" providerId="ADAL" clId="{EA22A682-F3DB-4E7E-AA4F-86CB2D10A75D}" dt="2026-09-02T14:20:09.402" v="5569" actId="700"/>
          <ac:spMkLst>
            <pc:docMk/>
            <pc:sldMk cId="2000200777" sldId="2785"/>
            <ac:spMk id="5" creationId="{A94426EF-1457-F7A3-418C-03CFE4F1D577}"/>
          </ac:spMkLst>
        </pc:spChg>
        <pc:spChg chg="mod ord">
          <ac:chgData name="Everett, Christopher" userId="86334438-d40d-4c99-abc7-daacfdccc546" providerId="ADAL" clId="{EA22A682-F3DB-4E7E-AA4F-86CB2D10A75D}" dt="2026-09-02T14:20:09.402" v="5569" actId="700"/>
          <ac:spMkLst>
            <pc:docMk/>
            <pc:sldMk cId="2000200777" sldId="2785"/>
            <ac:spMk id="6" creationId="{B05B7EF1-AE8D-0224-BE2A-1F7A09161DEA}"/>
          </ac:spMkLst>
        </pc:spChg>
        <pc:spChg chg="add mod ord">
          <ac:chgData name="Everett, Christopher" userId="86334438-d40d-4c99-abc7-daacfdccc546" providerId="ADAL" clId="{EA22A682-F3DB-4E7E-AA4F-86CB2D10A75D}" dt="2026-09-02T14:31:19.920" v="5833" actId="20577"/>
          <ac:spMkLst>
            <pc:docMk/>
            <pc:sldMk cId="2000200777" sldId="2785"/>
            <ac:spMk id="7" creationId="{41CC8D04-81B2-EB47-D4C1-5D8E7A597595}"/>
          </ac:spMkLst>
        </pc:spChg>
        <pc:spChg chg="add mod ord">
          <ac:chgData name="Everett, Christopher" userId="86334438-d40d-4c99-abc7-daacfdccc546" providerId="ADAL" clId="{EA22A682-F3DB-4E7E-AA4F-86CB2D10A75D}" dt="2026-09-02T14:20:09.402" v="5569" actId="700"/>
          <ac:spMkLst>
            <pc:docMk/>
            <pc:sldMk cId="2000200777" sldId="2785"/>
            <ac:spMk id="8" creationId="{FBB0CDEC-1C07-DCF9-29A9-05C7A7C0A62F}"/>
          </ac:spMkLst>
        </pc:spChg>
      </pc:sldChg>
      <pc:sldChg chg="modSp add mod">
        <pc:chgData name="Everett, Christopher" userId="86334438-d40d-4c99-abc7-daacfdccc546" providerId="ADAL" clId="{EA22A682-F3DB-4E7E-AA4F-86CB2D10A75D}" dt="2026-09-02T14:31:10.611" v="5825" actId="20577"/>
        <pc:sldMkLst>
          <pc:docMk/>
          <pc:sldMk cId="3929287870" sldId="2786"/>
        </pc:sldMkLst>
        <pc:spChg chg="mod">
          <ac:chgData name="Everett, Christopher" userId="86334438-d40d-4c99-abc7-daacfdccc546" providerId="ADAL" clId="{EA22A682-F3DB-4E7E-AA4F-86CB2D10A75D}" dt="2026-09-02T14:31:10.611" v="5825" actId="20577"/>
          <ac:spMkLst>
            <pc:docMk/>
            <pc:sldMk cId="3929287870" sldId="2786"/>
            <ac:spMk id="7" creationId="{D0ACEDA8-7562-221E-9CDD-7227A8B6C4E1}"/>
          </ac:spMkLst>
        </pc:spChg>
      </pc:sldChg>
      <pc:sldChg chg="addSp modSp new mod ord">
        <pc:chgData name="Everett, Christopher" userId="86334438-d40d-4c99-abc7-daacfdccc546" providerId="ADAL" clId="{EA22A682-F3DB-4E7E-AA4F-86CB2D10A75D}" dt="2026-09-03T15:16:11.412" v="7889" actId="1076"/>
        <pc:sldMkLst>
          <pc:docMk/>
          <pc:sldMk cId="1527708886" sldId="2787"/>
        </pc:sldMkLst>
        <pc:spChg chg="add mod">
          <ac:chgData name="Everett, Christopher" userId="86334438-d40d-4c99-abc7-daacfdccc546" providerId="ADAL" clId="{EA22A682-F3DB-4E7E-AA4F-86CB2D10A75D}" dt="2026-09-02T14:59:34.107" v="6325"/>
          <ac:spMkLst>
            <pc:docMk/>
            <pc:sldMk cId="1527708886" sldId="2787"/>
            <ac:spMk id="7" creationId="{9612692E-A923-6F09-DACD-824FE161211D}"/>
          </ac:spMkLst>
        </pc:spChg>
        <pc:spChg chg="add mod">
          <ac:chgData name="Everett, Christopher" userId="86334438-d40d-4c99-abc7-daacfdccc546" providerId="ADAL" clId="{EA22A682-F3DB-4E7E-AA4F-86CB2D10A75D}" dt="2026-09-03T15:16:11.412" v="7889" actId="1076"/>
          <ac:spMkLst>
            <pc:docMk/>
            <pc:sldMk cId="1527708886" sldId="2787"/>
            <ac:spMk id="8" creationId="{D0D80E62-6A33-14A9-1928-5C2C65F1BF4F}"/>
          </ac:spMkLst>
        </pc:spChg>
        <pc:picChg chg="add mod">
          <ac:chgData name="Everett, Christopher" userId="86334438-d40d-4c99-abc7-daacfdccc546" providerId="ADAL" clId="{EA22A682-F3DB-4E7E-AA4F-86CB2D10A75D}" dt="2026-09-02T14:59:38.676" v="6326" actId="1076"/>
          <ac:picMkLst>
            <pc:docMk/>
            <pc:sldMk cId="1527708886" sldId="2787"/>
            <ac:picMk id="6" creationId="{3AA99869-69F6-F3F2-EBA9-6391BBEDFAAF}"/>
          </ac:picMkLst>
        </pc:picChg>
      </pc:sldChg>
      <pc:sldChg chg="addSp delSp modSp new mod modAnim">
        <pc:chgData name="Everett, Christopher" userId="86334438-d40d-4c99-abc7-daacfdccc546" providerId="ADAL" clId="{EA22A682-F3DB-4E7E-AA4F-86CB2D10A75D}" dt="2026-09-02T15:18:43.795" v="7312"/>
        <pc:sldMkLst>
          <pc:docMk/>
          <pc:sldMk cId="1111410844" sldId="2788"/>
        </pc:sldMkLst>
        <pc:spChg chg="add mod">
          <ac:chgData name="Everett, Christopher" userId="86334438-d40d-4c99-abc7-daacfdccc546" providerId="ADAL" clId="{EA22A682-F3DB-4E7E-AA4F-86CB2D10A75D}" dt="2026-09-02T15:09:34.779" v="6565" actId="1076"/>
          <ac:spMkLst>
            <pc:docMk/>
            <pc:sldMk cId="1111410844" sldId="2788"/>
            <ac:spMk id="7" creationId="{E8E7EDE5-021C-E31A-D66A-D70765011AAD}"/>
          </ac:spMkLst>
        </pc:spChg>
        <pc:spChg chg="add mod">
          <ac:chgData name="Everett, Christopher" userId="86334438-d40d-4c99-abc7-daacfdccc546" providerId="ADAL" clId="{EA22A682-F3DB-4E7E-AA4F-86CB2D10A75D}" dt="2026-09-02T15:10:37.110" v="6625" actId="164"/>
          <ac:spMkLst>
            <pc:docMk/>
            <pc:sldMk cId="1111410844" sldId="2788"/>
            <ac:spMk id="10" creationId="{7845FF65-2B3B-CBE0-56AF-05A0E86FB7C7}"/>
          </ac:spMkLst>
        </pc:spChg>
        <pc:spChg chg="add mod">
          <ac:chgData name="Everett, Christopher" userId="86334438-d40d-4c99-abc7-daacfdccc546" providerId="ADAL" clId="{EA22A682-F3DB-4E7E-AA4F-86CB2D10A75D}" dt="2026-09-02T15:10:37.110" v="6625" actId="164"/>
          <ac:spMkLst>
            <pc:docMk/>
            <pc:sldMk cId="1111410844" sldId="2788"/>
            <ac:spMk id="11" creationId="{EC05B165-1C4D-961D-B44A-375E0C3337E4}"/>
          </ac:spMkLst>
        </pc:spChg>
        <pc:spChg chg="add mod">
          <ac:chgData name="Everett, Christopher" userId="86334438-d40d-4c99-abc7-daacfdccc546" providerId="ADAL" clId="{EA22A682-F3DB-4E7E-AA4F-86CB2D10A75D}" dt="2026-09-02T15:15:25.145" v="7050" actId="20577"/>
          <ac:spMkLst>
            <pc:docMk/>
            <pc:sldMk cId="1111410844" sldId="2788"/>
            <ac:spMk id="13" creationId="{8E3CDCF8-31DA-FBEC-7F70-9D461E5F6758}"/>
          </ac:spMkLst>
        </pc:spChg>
        <pc:spChg chg="add mod">
          <ac:chgData name="Everett, Christopher" userId="86334438-d40d-4c99-abc7-daacfdccc546" providerId="ADAL" clId="{EA22A682-F3DB-4E7E-AA4F-86CB2D10A75D}" dt="2026-09-02T15:16:50.585" v="7309" actId="1076"/>
          <ac:spMkLst>
            <pc:docMk/>
            <pc:sldMk cId="1111410844" sldId="2788"/>
            <ac:spMk id="14" creationId="{F5B56468-C042-0F71-4C40-AB8B90E47AC6}"/>
          </ac:spMkLst>
        </pc:spChg>
        <pc:grpChg chg="add mod">
          <ac:chgData name="Everett, Christopher" userId="86334438-d40d-4c99-abc7-daacfdccc546" providerId="ADAL" clId="{EA22A682-F3DB-4E7E-AA4F-86CB2D10A75D}" dt="2026-09-02T15:10:37.110" v="6625" actId="164"/>
          <ac:grpSpMkLst>
            <pc:docMk/>
            <pc:sldMk cId="1111410844" sldId="2788"/>
            <ac:grpSpMk id="12" creationId="{84955858-EF63-B9EA-3A12-D440AF2EB524}"/>
          </ac:grpSpMkLst>
        </pc:grpChg>
        <pc:picChg chg="add del mod">
          <ac:chgData name="Everett, Christopher" userId="86334438-d40d-4c99-abc7-daacfdccc546" providerId="ADAL" clId="{EA22A682-F3DB-4E7E-AA4F-86CB2D10A75D}" dt="2026-09-02T15:07:31.101" v="6497" actId="478"/>
          <ac:picMkLst>
            <pc:docMk/>
            <pc:sldMk cId="1111410844" sldId="2788"/>
            <ac:picMk id="6" creationId="{43284449-D9BE-F316-3B85-688C9B443331}"/>
          </ac:picMkLst>
        </pc:picChg>
        <pc:picChg chg="add mod ord">
          <ac:chgData name="Everett, Christopher" userId="86334438-d40d-4c99-abc7-daacfdccc546" providerId="ADAL" clId="{EA22A682-F3DB-4E7E-AA4F-86CB2D10A75D}" dt="2026-09-02T15:14:51.320" v="6983" actId="1076"/>
          <ac:picMkLst>
            <pc:docMk/>
            <pc:sldMk cId="1111410844" sldId="2788"/>
            <ac:picMk id="9" creationId="{EC5781AF-D045-DF01-4C53-BA9F3F7CDF81}"/>
          </ac:picMkLst>
        </pc:picChg>
      </pc:sldChg>
      <pc:sldChg chg="addSp delSp modSp new mod modClrScheme chgLayout">
        <pc:chgData name="Everett, Christopher" userId="86334438-d40d-4c99-abc7-daacfdccc546" providerId="ADAL" clId="{EA22A682-F3DB-4E7E-AA4F-86CB2D10A75D}" dt="2026-09-02T16:13:35.417" v="7675" actId="20577"/>
        <pc:sldMkLst>
          <pc:docMk/>
          <pc:sldMk cId="4292063290" sldId="2789"/>
        </pc:sldMkLst>
        <pc:spChg chg="del mod ord">
          <ac:chgData name="Everett, Christopher" userId="86334438-d40d-4c99-abc7-daacfdccc546" providerId="ADAL" clId="{EA22A682-F3DB-4E7E-AA4F-86CB2D10A75D}" dt="2026-09-02T16:09:14.622" v="7315" actId="700"/>
          <ac:spMkLst>
            <pc:docMk/>
            <pc:sldMk cId="4292063290" sldId="2789"/>
            <ac:spMk id="2" creationId="{D77AF008-BC99-119C-49F7-69E0D2B6D6FC}"/>
          </ac:spMkLst>
        </pc:spChg>
        <pc:spChg chg="del mod ord">
          <ac:chgData name="Everett, Christopher" userId="86334438-d40d-4c99-abc7-daacfdccc546" providerId="ADAL" clId="{EA22A682-F3DB-4E7E-AA4F-86CB2D10A75D}" dt="2026-09-02T16:09:14.622" v="7315" actId="700"/>
          <ac:spMkLst>
            <pc:docMk/>
            <pc:sldMk cId="4292063290" sldId="2789"/>
            <ac:spMk id="3" creationId="{38321BBA-8754-2419-7FA5-6F23B58D6B87}"/>
          </ac:spMkLst>
        </pc:spChg>
        <pc:spChg chg="del">
          <ac:chgData name="Everett, Christopher" userId="86334438-d40d-4c99-abc7-daacfdccc546" providerId="ADAL" clId="{EA22A682-F3DB-4E7E-AA4F-86CB2D10A75D}" dt="2026-09-02T16:09:14.622" v="7315" actId="700"/>
          <ac:spMkLst>
            <pc:docMk/>
            <pc:sldMk cId="4292063290" sldId="2789"/>
            <ac:spMk id="4" creationId="{927059B7-FE89-16E0-7F8F-385AD0F9B4F2}"/>
          </ac:spMkLst>
        </pc:spChg>
        <pc:spChg chg="mod ord">
          <ac:chgData name="Everett, Christopher" userId="86334438-d40d-4c99-abc7-daacfdccc546" providerId="ADAL" clId="{EA22A682-F3DB-4E7E-AA4F-86CB2D10A75D}" dt="2026-09-02T16:09:14.622" v="7315" actId="700"/>
          <ac:spMkLst>
            <pc:docMk/>
            <pc:sldMk cId="4292063290" sldId="2789"/>
            <ac:spMk id="5" creationId="{CB53BE0B-0FBC-5947-9ECB-CF1019DB24DE}"/>
          </ac:spMkLst>
        </pc:spChg>
        <pc:spChg chg="mod ord">
          <ac:chgData name="Everett, Christopher" userId="86334438-d40d-4c99-abc7-daacfdccc546" providerId="ADAL" clId="{EA22A682-F3DB-4E7E-AA4F-86CB2D10A75D}" dt="2026-09-02T16:09:14.622" v="7315" actId="700"/>
          <ac:spMkLst>
            <pc:docMk/>
            <pc:sldMk cId="4292063290" sldId="2789"/>
            <ac:spMk id="6" creationId="{25BBA747-C834-462E-9909-7D561D892E6C}"/>
          </ac:spMkLst>
        </pc:spChg>
        <pc:spChg chg="mod ord">
          <ac:chgData name="Everett, Christopher" userId="86334438-d40d-4c99-abc7-daacfdccc546" providerId="ADAL" clId="{EA22A682-F3DB-4E7E-AA4F-86CB2D10A75D}" dt="2026-09-02T16:09:14.622" v="7315" actId="700"/>
          <ac:spMkLst>
            <pc:docMk/>
            <pc:sldMk cId="4292063290" sldId="2789"/>
            <ac:spMk id="7" creationId="{1C9EAC3B-8353-A747-F38B-BC22CC16B85C}"/>
          </ac:spMkLst>
        </pc:spChg>
        <pc:spChg chg="add mod ord">
          <ac:chgData name="Everett, Christopher" userId="86334438-d40d-4c99-abc7-daacfdccc546" providerId="ADAL" clId="{EA22A682-F3DB-4E7E-AA4F-86CB2D10A75D}" dt="2026-09-02T16:09:29.274" v="7336" actId="20577"/>
          <ac:spMkLst>
            <pc:docMk/>
            <pc:sldMk cId="4292063290" sldId="2789"/>
            <ac:spMk id="8" creationId="{5B21497C-AEDB-588A-525E-9D5D2B70FD6A}"/>
          </ac:spMkLst>
        </pc:spChg>
        <pc:spChg chg="add mod ord">
          <ac:chgData name="Everett, Christopher" userId="86334438-d40d-4c99-abc7-daacfdccc546" providerId="ADAL" clId="{EA22A682-F3DB-4E7E-AA4F-86CB2D10A75D}" dt="2026-09-02T16:13:35.417" v="7675" actId="20577"/>
          <ac:spMkLst>
            <pc:docMk/>
            <pc:sldMk cId="4292063290" sldId="2789"/>
            <ac:spMk id="9" creationId="{76AFE9E3-F856-9AAE-E2FC-14070F3AD3C0}"/>
          </ac:spMkLst>
        </pc:spChg>
      </pc:sldChg>
      <pc:sldChg chg="addSp delSp modSp new mod modClrScheme chgLayout">
        <pc:chgData name="Everett, Christopher" userId="86334438-d40d-4c99-abc7-daacfdccc546" providerId="ADAL" clId="{EA22A682-F3DB-4E7E-AA4F-86CB2D10A75D}" dt="2026-09-02T16:09:54.386" v="7352" actId="20577"/>
        <pc:sldMkLst>
          <pc:docMk/>
          <pc:sldMk cId="1038737907" sldId="2790"/>
        </pc:sldMkLst>
        <pc:spChg chg="del mod ord">
          <ac:chgData name="Everett, Christopher" userId="86334438-d40d-4c99-abc7-daacfdccc546" providerId="ADAL" clId="{EA22A682-F3DB-4E7E-AA4F-86CB2D10A75D}" dt="2026-09-02T16:09:51.698" v="7342" actId="700"/>
          <ac:spMkLst>
            <pc:docMk/>
            <pc:sldMk cId="1038737907" sldId="2790"/>
            <ac:spMk id="2" creationId="{31B3437C-23AB-75B2-836F-98338A6753DF}"/>
          </ac:spMkLst>
        </pc:spChg>
        <pc:spChg chg="del mod ord">
          <ac:chgData name="Everett, Christopher" userId="86334438-d40d-4c99-abc7-daacfdccc546" providerId="ADAL" clId="{EA22A682-F3DB-4E7E-AA4F-86CB2D10A75D}" dt="2026-09-02T16:09:51.698" v="7342" actId="700"/>
          <ac:spMkLst>
            <pc:docMk/>
            <pc:sldMk cId="1038737907" sldId="2790"/>
            <ac:spMk id="3" creationId="{9DC9BE82-6B99-7E5B-190B-FD85C10F7CF3}"/>
          </ac:spMkLst>
        </pc:spChg>
        <pc:spChg chg="del">
          <ac:chgData name="Everett, Christopher" userId="86334438-d40d-4c99-abc7-daacfdccc546" providerId="ADAL" clId="{EA22A682-F3DB-4E7E-AA4F-86CB2D10A75D}" dt="2026-09-02T16:09:51.698" v="7342" actId="700"/>
          <ac:spMkLst>
            <pc:docMk/>
            <pc:sldMk cId="1038737907" sldId="2790"/>
            <ac:spMk id="4" creationId="{EE867793-19D9-438D-D766-93E95D9D8199}"/>
          </ac:spMkLst>
        </pc:spChg>
        <pc:spChg chg="mod ord">
          <ac:chgData name="Everett, Christopher" userId="86334438-d40d-4c99-abc7-daacfdccc546" providerId="ADAL" clId="{EA22A682-F3DB-4E7E-AA4F-86CB2D10A75D}" dt="2026-09-02T16:09:51.698" v="7342" actId="700"/>
          <ac:spMkLst>
            <pc:docMk/>
            <pc:sldMk cId="1038737907" sldId="2790"/>
            <ac:spMk id="5" creationId="{2EC3FD09-40CC-CD20-AECF-7DF01E01EF43}"/>
          </ac:spMkLst>
        </pc:spChg>
        <pc:spChg chg="mod ord">
          <ac:chgData name="Everett, Christopher" userId="86334438-d40d-4c99-abc7-daacfdccc546" providerId="ADAL" clId="{EA22A682-F3DB-4E7E-AA4F-86CB2D10A75D}" dt="2026-09-02T16:09:51.698" v="7342" actId="700"/>
          <ac:spMkLst>
            <pc:docMk/>
            <pc:sldMk cId="1038737907" sldId="2790"/>
            <ac:spMk id="6" creationId="{B1E03502-835D-2290-B7E1-7C532C105B3D}"/>
          </ac:spMkLst>
        </pc:spChg>
        <pc:spChg chg="mod ord">
          <ac:chgData name="Everett, Christopher" userId="86334438-d40d-4c99-abc7-daacfdccc546" providerId="ADAL" clId="{EA22A682-F3DB-4E7E-AA4F-86CB2D10A75D}" dt="2026-09-02T16:09:51.698" v="7342" actId="700"/>
          <ac:spMkLst>
            <pc:docMk/>
            <pc:sldMk cId="1038737907" sldId="2790"/>
            <ac:spMk id="7" creationId="{F77E2A55-752A-92CB-5124-4784442ED092}"/>
          </ac:spMkLst>
        </pc:spChg>
        <pc:spChg chg="add mod ord">
          <ac:chgData name="Everett, Christopher" userId="86334438-d40d-4c99-abc7-daacfdccc546" providerId="ADAL" clId="{EA22A682-F3DB-4E7E-AA4F-86CB2D10A75D}" dt="2026-09-02T16:09:54.386" v="7352" actId="20577"/>
          <ac:spMkLst>
            <pc:docMk/>
            <pc:sldMk cId="1038737907" sldId="2790"/>
            <ac:spMk id="8" creationId="{110AC9A2-139B-96DC-05B0-6A068B0C31CD}"/>
          </ac:spMkLst>
        </pc:spChg>
        <pc:spChg chg="add mod ord">
          <ac:chgData name="Everett, Christopher" userId="86334438-d40d-4c99-abc7-daacfdccc546" providerId="ADAL" clId="{EA22A682-F3DB-4E7E-AA4F-86CB2D10A75D}" dt="2026-09-02T16:09:51.698" v="7342" actId="700"/>
          <ac:spMkLst>
            <pc:docMk/>
            <pc:sldMk cId="1038737907" sldId="2790"/>
            <ac:spMk id="9" creationId="{1286E12B-D1D1-5FD2-96CA-BDB01ED210A3}"/>
          </ac:spMkLst>
        </pc:spChg>
      </pc:sldChg>
      <pc:sldChg chg="new">
        <pc:chgData name="Everett, Christopher" userId="86334438-d40d-4c99-abc7-daacfdccc546" providerId="ADAL" clId="{EA22A682-F3DB-4E7E-AA4F-86CB2D10A75D}" dt="2026-09-03T09:35:47.750" v="7676" actId="680"/>
        <pc:sldMkLst>
          <pc:docMk/>
          <pc:sldMk cId="965648667" sldId="2791"/>
        </pc:sldMkLst>
      </pc:sldChg>
      <pc:sldChg chg="addSp delSp modSp add mod delAnim modAnim">
        <pc:chgData name="Everett, Christopher" userId="86334438-d40d-4c99-abc7-daacfdccc546" providerId="ADAL" clId="{EA22A682-F3DB-4E7E-AA4F-86CB2D10A75D}" dt="2026-09-03T15:31:55.583" v="7969" actId="1037"/>
        <pc:sldMkLst>
          <pc:docMk/>
          <pc:sldMk cId="1443811549" sldId="2792"/>
        </pc:sldMkLst>
        <pc:spChg chg="mod">
          <ac:chgData name="Everett, Christopher" userId="86334438-d40d-4c99-abc7-daacfdccc546" providerId="ADAL" clId="{EA22A682-F3DB-4E7E-AA4F-86CB2D10A75D}" dt="2026-09-03T15:23:17.702" v="7939" actId="20577"/>
          <ac:spMkLst>
            <pc:docMk/>
            <pc:sldMk cId="1443811549" sldId="2792"/>
            <ac:spMk id="13" creationId="{4317DFFE-DBE7-7EE7-84D4-E63178B93056}"/>
          </ac:spMkLst>
        </pc:spChg>
        <pc:picChg chg="add mod ord">
          <ac:chgData name="Everett, Christopher" userId="86334438-d40d-4c99-abc7-daacfdccc546" providerId="ADAL" clId="{EA22A682-F3DB-4E7E-AA4F-86CB2D10A75D}" dt="2026-09-03T15:25:08.675" v="7947" actId="1076"/>
          <ac:picMkLst>
            <pc:docMk/>
            <pc:sldMk cId="1443811549" sldId="2792"/>
            <ac:picMk id="3" creationId="{8313C72B-1DD0-0FDA-268C-26AF12E2A920}"/>
          </ac:picMkLst>
        </pc:picChg>
        <pc:picChg chg="add del mod ord">
          <ac:chgData name="Everett, Christopher" userId="86334438-d40d-4c99-abc7-daacfdccc546" providerId="ADAL" clId="{EA22A682-F3DB-4E7E-AA4F-86CB2D10A75D}" dt="2026-09-03T15:26:53.983" v="7959" actId="478"/>
          <ac:picMkLst>
            <pc:docMk/>
            <pc:sldMk cId="1443811549" sldId="2792"/>
            <ac:picMk id="8" creationId="{9441E0FD-9902-A974-46A5-42711F27CBEE}"/>
          </ac:picMkLst>
        </pc:picChg>
        <pc:picChg chg="add mod ord">
          <ac:chgData name="Everett, Christopher" userId="86334438-d40d-4c99-abc7-daacfdccc546" providerId="ADAL" clId="{EA22A682-F3DB-4E7E-AA4F-86CB2D10A75D}" dt="2026-09-03T15:31:55.583" v="7969" actId="1037"/>
          <ac:picMkLst>
            <pc:docMk/>
            <pc:sldMk cId="1443811549" sldId="2792"/>
            <ac:picMk id="10" creationId="{4046FC0F-16D7-B36F-F05C-552AED43C743}"/>
          </ac:picMkLst>
        </pc:picChg>
        <pc:picChg chg="del mod">
          <ac:chgData name="Everett, Christopher" userId="86334438-d40d-4c99-abc7-daacfdccc546" providerId="ADAL" clId="{EA22A682-F3DB-4E7E-AA4F-86CB2D10A75D}" dt="2026-09-03T15:24:31.195" v="7943" actId="478"/>
          <ac:picMkLst>
            <pc:docMk/>
            <pc:sldMk cId="1443811549" sldId="2792"/>
            <ac:picMk id="11" creationId="{808BED5D-38E5-7CA2-81A7-B148855869A6}"/>
          </ac:picMkLst>
        </pc:picChg>
        <pc:picChg chg="del mod">
          <ac:chgData name="Everett, Christopher" userId="86334438-d40d-4c99-abc7-daacfdccc546" providerId="ADAL" clId="{EA22A682-F3DB-4E7E-AA4F-86CB2D10A75D}" dt="2026-09-03T15:24:30.119" v="7941" actId="478"/>
          <ac:picMkLst>
            <pc:docMk/>
            <pc:sldMk cId="1443811549" sldId="2792"/>
            <ac:picMk id="24" creationId="{75706DF8-4095-078E-15AE-C0544C6BF8D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2D05EE-1874-40CA-ACBB-AAFE8CEAEC56}" type="datetimeFigureOut">
              <a:t>9/9/26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9B9498-FDEE-4498-AC3A-C83DFCC8A50A}" type="slidenum">
              <a:t>‹#›</a:t>
            </a:fld>
            <a:endParaRPr lang="en-US"/>
          </a:p>
        </p:txBody>
      </p:sp>
    </p:spTree>
    <p:extLst>
      <p:ext uri="{BB962C8B-B14F-4D97-AF65-F5344CB8AC3E}">
        <p14:creationId xmlns:p14="http://schemas.microsoft.com/office/powerpoint/2010/main" val="900776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65C32D-63EE-4133-9108-A2BD34E475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7162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09B9498-FDEE-4498-AC3A-C83DFCC8A50A}" type="slidenum">
              <a:rPr lang="en-GB" smtClean="0"/>
              <a:t>16</a:t>
            </a:fld>
            <a:endParaRPr lang="en-GB"/>
          </a:p>
        </p:txBody>
      </p:sp>
    </p:spTree>
    <p:extLst>
      <p:ext uri="{BB962C8B-B14F-4D97-AF65-F5344CB8AC3E}">
        <p14:creationId xmlns:p14="http://schemas.microsoft.com/office/powerpoint/2010/main" val="1124326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9A01B6C4-3B50-46EA-AD41-32A6FB0353BA}" type="datetime1">
              <a:rPr lang="en-GB" smtClean="0"/>
              <a:t>09/09/2026</a:t>
            </a:fld>
            <a:endParaRPr lang="en-US"/>
          </a:p>
        </p:txBody>
      </p:sp>
      <p:sp>
        <p:nvSpPr>
          <p:cNvPr id="5" name="Footer Placeholder 4"/>
          <p:cNvSpPr>
            <a:spLocks noGrp="1"/>
          </p:cNvSpPr>
          <p:nvPr>
            <p:ph type="ftr" sz="quarter" idx="11"/>
          </p:nvPr>
        </p:nvSpPr>
        <p:spPr/>
        <p:txBody>
          <a:bodyPr/>
          <a:lstStyle/>
          <a:p>
            <a:r>
              <a:rPr lang="en-GB"/>
              <a:t>Chris Everett, AGATA Week 2026, Warsaw</a:t>
            </a:r>
            <a:endParaRPr lang="en-US"/>
          </a:p>
        </p:txBody>
      </p:sp>
      <p:sp>
        <p:nvSpPr>
          <p:cNvPr id="6" name="Slide Number Placeholder 5"/>
          <p:cNvSpPr>
            <a:spLocks noGrp="1"/>
          </p:cNvSpPr>
          <p:nvPr>
            <p:ph type="sldNum" sz="quarter" idx="12"/>
          </p:nvPr>
        </p:nvSpPr>
        <p:spPr/>
        <p:txBody>
          <a:bodyPr/>
          <a:lstStyle/>
          <a:p>
            <a:fld id="{84C450F2-3BB4-4AE4-8A35-A9D7AEA4C850}"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7924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F1CF57-19F0-4395-87E6-E46885E9DEC4}" type="datetime1">
              <a:rPr lang="en-GB" smtClean="0"/>
              <a:t>09/09/2026</a:t>
            </a:fld>
            <a:endParaRPr lang="en-US"/>
          </a:p>
        </p:txBody>
      </p:sp>
      <p:sp>
        <p:nvSpPr>
          <p:cNvPr id="5" name="Footer Placeholder 4"/>
          <p:cNvSpPr>
            <a:spLocks noGrp="1"/>
          </p:cNvSpPr>
          <p:nvPr>
            <p:ph type="ftr" sz="quarter" idx="11"/>
          </p:nvPr>
        </p:nvSpPr>
        <p:spPr/>
        <p:txBody>
          <a:bodyPr/>
          <a:lstStyle/>
          <a:p>
            <a:r>
              <a:rPr lang="en-GB"/>
              <a:t>Chris Everett, AGATA Week 2026, Warsaw</a:t>
            </a:r>
            <a:endParaRPr lang="en-US"/>
          </a:p>
        </p:txBody>
      </p:sp>
      <p:sp>
        <p:nvSpPr>
          <p:cNvPr id="6" name="Slide Number Placeholder 5"/>
          <p:cNvSpPr>
            <a:spLocks noGrp="1"/>
          </p:cNvSpPr>
          <p:nvPr>
            <p:ph type="sldNum" sz="quarter" idx="12"/>
          </p:nvPr>
        </p:nvSpPr>
        <p:spPr/>
        <p:txBody>
          <a:bodyPr/>
          <a:lstStyle/>
          <a:p>
            <a:fld id="{84C450F2-3BB4-4AE4-8A35-A9D7AEA4C850}" type="slidenum">
              <a:rPr lang="en-US" smtClean="0"/>
              <a:t>‹#›</a:t>
            </a:fld>
            <a:endParaRPr lang="en-US"/>
          </a:p>
        </p:txBody>
      </p:sp>
    </p:spTree>
    <p:extLst>
      <p:ext uri="{BB962C8B-B14F-4D97-AF65-F5344CB8AC3E}">
        <p14:creationId xmlns:p14="http://schemas.microsoft.com/office/powerpoint/2010/main" val="1445620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BCF7AB-EE6C-4A55-844C-484362D7B628}" type="datetime1">
              <a:rPr lang="en-GB" smtClean="0"/>
              <a:t>09/09/2026</a:t>
            </a:fld>
            <a:endParaRPr lang="en-US"/>
          </a:p>
        </p:txBody>
      </p:sp>
      <p:sp>
        <p:nvSpPr>
          <p:cNvPr id="5" name="Footer Placeholder 4"/>
          <p:cNvSpPr>
            <a:spLocks noGrp="1"/>
          </p:cNvSpPr>
          <p:nvPr>
            <p:ph type="ftr" sz="quarter" idx="11"/>
          </p:nvPr>
        </p:nvSpPr>
        <p:spPr/>
        <p:txBody>
          <a:bodyPr/>
          <a:lstStyle/>
          <a:p>
            <a:r>
              <a:rPr lang="en-GB"/>
              <a:t>Chris Everett, AGATA Week 2026, Warsaw</a:t>
            </a:r>
            <a:endParaRPr lang="en-US"/>
          </a:p>
        </p:txBody>
      </p:sp>
      <p:sp>
        <p:nvSpPr>
          <p:cNvPr id="6" name="Slide Number Placeholder 5"/>
          <p:cNvSpPr>
            <a:spLocks noGrp="1"/>
          </p:cNvSpPr>
          <p:nvPr>
            <p:ph type="sldNum" sz="quarter" idx="12"/>
          </p:nvPr>
        </p:nvSpPr>
        <p:spPr/>
        <p:txBody>
          <a:bodyPr/>
          <a:lstStyle/>
          <a:p>
            <a:fld id="{84C450F2-3BB4-4AE4-8A35-A9D7AEA4C85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1486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E99335D-D0FA-46D2-B74C-1FD06007AD62}" type="datetime1">
              <a:rPr lang="en-GB" smtClean="0"/>
              <a:t>09/09/2026</a:t>
            </a:fld>
            <a:endParaRPr lang="en-US"/>
          </a:p>
        </p:txBody>
      </p:sp>
      <p:sp>
        <p:nvSpPr>
          <p:cNvPr id="6" name="Footer Placeholder 5"/>
          <p:cNvSpPr>
            <a:spLocks noGrp="1"/>
          </p:cNvSpPr>
          <p:nvPr>
            <p:ph type="ftr" sz="quarter" idx="11"/>
          </p:nvPr>
        </p:nvSpPr>
        <p:spPr/>
        <p:txBody>
          <a:bodyPr/>
          <a:lstStyle/>
          <a:p>
            <a:r>
              <a:rPr lang="en-GB"/>
              <a:t>Chris Everett, AGATA Week 2026, Warsaw</a:t>
            </a:r>
            <a:endParaRPr lang="en-US"/>
          </a:p>
        </p:txBody>
      </p:sp>
      <p:sp>
        <p:nvSpPr>
          <p:cNvPr id="7" name="Slide Number Placeholder 6"/>
          <p:cNvSpPr>
            <a:spLocks noGrp="1"/>
          </p:cNvSpPr>
          <p:nvPr>
            <p:ph type="sldNum" sz="quarter" idx="12"/>
          </p:nvPr>
        </p:nvSpPr>
        <p:spPr/>
        <p:txBody>
          <a:bodyPr/>
          <a:lstStyle/>
          <a:p>
            <a:fld id="{84C450F2-3BB4-4AE4-8A35-A9D7AEA4C850}" type="slidenum">
              <a:rPr lang="en-US" smtClean="0"/>
              <a:pPr/>
              <a:t>‹#›</a:t>
            </a:fld>
            <a:endParaRPr lang="en-US"/>
          </a:p>
        </p:txBody>
      </p:sp>
    </p:spTree>
    <p:extLst>
      <p:ext uri="{BB962C8B-B14F-4D97-AF65-F5344CB8AC3E}">
        <p14:creationId xmlns:p14="http://schemas.microsoft.com/office/powerpoint/2010/main" val="2040424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9B401F5-C141-4DCB-BDF8-37115D5F73E0}" type="datetime1">
              <a:rPr lang="en-GB" smtClean="0"/>
              <a:t>09/09/2026</a:t>
            </a:fld>
            <a:endParaRPr lang="en-US"/>
          </a:p>
        </p:txBody>
      </p:sp>
      <p:sp>
        <p:nvSpPr>
          <p:cNvPr id="8" name="Footer Placeholder 7"/>
          <p:cNvSpPr>
            <a:spLocks noGrp="1"/>
          </p:cNvSpPr>
          <p:nvPr>
            <p:ph type="ftr" sz="quarter" idx="11"/>
          </p:nvPr>
        </p:nvSpPr>
        <p:spPr/>
        <p:txBody>
          <a:bodyPr/>
          <a:lstStyle/>
          <a:p>
            <a:r>
              <a:rPr lang="en-GB"/>
              <a:t>Chris Everett, AGATA Week 2026, Warsaw</a:t>
            </a:r>
            <a:endParaRPr lang="en-US"/>
          </a:p>
        </p:txBody>
      </p:sp>
      <p:sp>
        <p:nvSpPr>
          <p:cNvPr id="9" name="Slide Number Placeholder 8"/>
          <p:cNvSpPr>
            <a:spLocks noGrp="1"/>
          </p:cNvSpPr>
          <p:nvPr>
            <p:ph type="sldNum" sz="quarter" idx="12"/>
          </p:nvPr>
        </p:nvSpPr>
        <p:spPr/>
        <p:txBody>
          <a:bodyPr/>
          <a:lstStyle/>
          <a:p>
            <a:fld id="{84C450F2-3BB4-4AE4-8A35-A9D7AEA4C850}" type="slidenum">
              <a:rPr lang="en-US" smtClean="0"/>
              <a:pPr/>
              <a:t>‹#›</a:t>
            </a:fld>
            <a:endParaRPr lang="en-US"/>
          </a:p>
        </p:txBody>
      </p:sp>
    </p:spTree>
    <p:extLst>
      <p:ext uri="{BB962C8B-B14F-4D97-AF65-F5344CB8AC3E}">
        <p14:creationId xmlns:p14="http://schemas.microsoft.com/office/powerpoint/2010/main" val="3712293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C84D1E-D04C-4968-A751-5627306544C9}" type="datetime1">
              <a:rPr lang="en-GB" smtClean="0"/>
              <a:t>09/09/2026</a:t>
            </a:fld>
            <a:endParaRPr lang="en-US"/>
          </a:p>
        </p:txBody>
      </p:sp>
      <p:sp>
        <p:nvSpPr>
          <p:cNvPr id="4" name="Footer Placeholder 3"/>
          <p:cNvSpPr>
            <a:spLocks noGrp="1"/>
          </p:cNvSpPr>
          <p:nvPr>
            <p:ph type="ftr" sz="quarter" idx="11"/>
          </p:nvPr>
        </p:nvSpPr>
        <p:spPr/>
        <p:txBody>
          <a:bodyPr/>
          <a:lstStyle/>
          <a:p>
            <a:r>
              <a:rPr lang="en-GB"/>
              <a:t>Chris Everett, AGATA Week 2026, Warsaw</a:t>
            </a:r>
            <a:endParaRPr lang="en-US"/>
          </a:p>
        </p:txBody>
      </p:sp>
      <p:sp>
        <p:nvSpPr>
          <p:cNvPr id="5" name="Slide Number Placeholder 4"/>
          <p:cNvSpPr>
            <a:spLocks noGrp="1"/>
          </p:cNvSpPr>
          <p:nvPr>
            <p:ph type="sldNum" sz="quarter" idx="12"/>
          </p:nvPr>
        </p:nvSpPr>
        <p:spPr/>
        <p:txBody>
          <a:bodyPr/>
          <a:lstStyle/>
          <a:p>
            <a:fld id="{84C450F2-3BB4-4AE4-8A35-A9D7AEA4C850}" type="slidenum">
              <a:rPr lang="en-US" smtClean="0"/>
              <a:pPr/>
              <a:t>‹#›</a:t>
            </a:fld>
            <a:endParaRPr lang="en-US"/>
          </a:p>
        </p:txBody>
      </p:sp>
    </p:spTree>
    <p:extLst>
      <p:ext uri="{BB962C8B-B14F-4D97-AF65-F5344CB8AC3E}">
        <p14:creationId xmlns:p14="http://schemas.microsoft.com/office/powerpoint/2010/main" val="201448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7" name="Date Placeholder 6"/>
          <p:cNvSpPr>
            <a:spLocks noGrp="1"/>
          </p:cNvSpPr>
          <p:nvPr>
            <p:ph type="dt" sz="half" idx="10"/>
          </p:nvPr>
        </p:nvSpPr>
        <p:spPr/>
        <p:txBody>
          <a:bodyPr/>
          <a:lstStyle/>
          <a:p>
            <a:fld id="{9BA4E7E3-B558-43DA-8F5A-2E85DE85C72D}" type="datetime1">
              <a:rPr lang="en-GB" smtClean="0"/>
              <a:t>09/09/2026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GB"/>
              <a:t>Chris Everett, AGATA Week 2026, Warsaw</a:t>
            </a:r>
            <a:endParaRPr lang="en-US"/>
          </a:p>
        </p:txBody>
      </p:sp>
      <p:sp>
        <p:nvSpPr>
          <p:cNvPr id="9" name="Slide Number Placeholder 8"/>
          <p:cNvSpPr>
            <a:spLocks noGrp="1"/>
          </p:cNvSpPr>
          <p:nvPr>
            <p:ph type="sldNum" sz="quarter" idx="12"/>
          </p:nvPr>
        </p:nvSpPr>
        <p:spPr/>
        <p:txBody>
          <a:bodyPr/>
          <a:lstStyle/>
          <a:p>
            <a:fld id="{84C450F2-3BB4-4AE4-8A35-A9D7AEA4C850}" type="slidenum">
              <a:rPr lang="en-US" smtClean="0"/>
              <a:pPr/>
              <a:t>‹#›</a:t>
            </a:fld>
            <a:endParaRPr lang="en-US"/>
          </a:p>
        </p:txBody>
      </p:sp>
    </p:spTree>
    <p:extLst>
      <p:ext uri="{BB962C8B-B14F-4D97-AF65-F5344CB8AC3E}">
        <p14:creationId xmlns:p14="http://schemas.microsoft.com/office/powerpoint/2010/main" val="48817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59D4162-D046-4992-B186-2CF4BB00C415}" type="datetime1">
              <a:rPr lang="en-GB" smtClean="0"/>
              <a:t>09/09/2026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GB"/>
              <a:t>Chris Everett, AGATA Week 2026, Warsaw</a:t>
            </a: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4C450F2-3BB4-4AE4-8A35-A9D7AEA4C850}" type="slidenum">
              <a:rPr lang="en-US" smtClean="0"/>
              <a:pPr/>
              <a:t>‹#›</a:t>
            </a:fld>
            <a:endParaRPr lang="en-US"/>
          </a:p>
        </p:txBody>
      </p:sp>
    </p:spTree>
    <p:extLst>
      <p:ext uri="{BB962C8B-B14F-4D97-AF65-F5344CB8AC3E}">
        <p14:creationId xmlns:p14="http://schemas.microsoft.com/office/powerpoint/2010/main" val="444587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8B27EC-04FE-4F5D-89E3-C4C7E9E936DC}" type="datetime1">
              <a:rPr lang="en-GB" smtClean="0"/>
              <a:t>09/09/2026</a:t>
            </a:fld>
            <a:endParaRPr lang="en-US"/>
          </a:p>
        </p:txBody>
      </p:sp>
      <p:sp>
        <p:nvSpPr>
          <p:cNvPr id="6" name="Footer Placeholder 5"/>
          <p:cNvSpPr>
            <a:spLocks noGrp="1"/>
          </p:cNvSpPr>
          <p:nvPr>
            <p:ph type="ftr" sz="quarter" idx="11"/>
          </p:nvPr>
        </p:nvSpPr>
        <p:spPr/>
        <p:txBody>
          <a:bodyPr/>
          <a:lstStyle/>
          <a:p>
            <a:r>
              <a:rPr lang="en-GB"/>
              <a:t>Chris Everett, AGATA Week 2026, Warsaw</a:t>
            </a:r>
            <a:endParaRPr lang="en-US"/>
          </a:p>
        </p:txBody>
      </p:sp>
      <p:sp>
        <p:nvSpPr>
          <p:cNvPr id="7" name="Slide Number Placeholder 6"/>
          <p:cNvSpPr>
            <a:spLocks noGrp="1"/>
          </p:cNvSpPr>
          <p:nvPr>
            <p:ph type="sldNum" sz="quarter" idx="12"/>
          </p:nvPr>
        </p:nvSpPr>
        <p:spPr/>
        <p:txBody>
          <a:bodyPr/>
          <a:lstStyle/>
          <a:p>
            <a:fld id="{84C450F2-3BB4-4AE4-8A35-A9D7AEA4C850}" type="slidenum">
              <a:rPr lang="en-US" smtClean="0"/>
              <a:pPr/>
              <a:t>‹#›</a:t>
            </a:fld>
            <a:endParaRPr lang="en-US"/>
          </a:p>
        </p:txBody>
      </p:sp>
    </p:spTree>
    <p:extLst>
      <p:ext uri="{BB962C8B-B14F-4D97-AF65-F5344CB8AC3E}">
        <p14:creationId xmlns:p14="http://schemas.microsoft.com/office/powerpoint/2010/main" val="153643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2DFD92-9A6F-416D-83C2-A7B555714417}" type="datetime1">
              <a:rPr lang="en-GB" smtClean="0"/>
              <a:t>09/09/2026</a:t>
            </a:fld>
            <a:endParaRPr lang="en-US"/>
          </a:p>
        </p:txBody>
      </p:sp>
      <p:sp>
        <p:nvSpPr>
          <p:cNvPr id="5" name="Footer Placeholder 4"/>
          <p:cNvSpPr>
            <a:spLocks noGrp="1"/>
          </p:cNvSpPr>
          <p:nvPr>
            <p:ph type="ftr" sz="quarter" idx="11"/>
          </p:nvPr>
        </p:nvSpPr>
        <p:spPr/>
        <p:txBody>
          <a:bodyPr/>
          <a:lstStyle/>
          <a:p>
            <a:r>
              <a:rPr lang="en-GB"/>
              <a:t>Chris Everett, AGATA Week 2026, Warsaw</a:t>
            </a:r>
            <a:endParaRPr lang="en-US"/>
          </a:p>
        </p:txBody>
      </p:sp>
      <p:sp>
        <p:nvSpPr>
          <p:cNvPr id="6" name="Slide Number Placeholder 5"/>
          <p:cNvSpPr>
            <a:spLocks noGrp="1"/>
          </p:cNvSpPr>
          <p:nvPr>
            <p:ph type="sldNum" sz="quarter" idx="12"/>
          </p:nvPr>
        </p:nvSpPr>
        <p:spPr/>
        <p:txBody>
          <a:bodyPr/>
          <a:lstStyle/>
          <a:p>
            <a:fld id="{84C450F2-3BB4-4AE4-8A35-A9D7AEA4C850}" type="slidenum">
              <a:rPr lang="en-US" smtClean="0"/>
              <a:pPr/>
              <a:t>‹#›</a:t>
            </a:fld>
            <a:endParaRPr lang="en-US"/>
          </a:p>
        </p:txBody>
      </p:sp>
    </p:spTree>
    <p:extLst>
      <p:ext uri="{BB962C8B-B14F-4D97-AF65-F5344CB8AC3E}">
        <p14:creationId xmlns:p14="http://schemas.microsoft.com/office/powerpoint/2010/main" val="468847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E8ED46-F5A6-45FB-870C-E3B0DA510B47}" type="datetime1">
              <a:rPr lang="en-GB" smtClean="0"/>
              <a:t>09/09/2026</a:t>
            </a:fld>
            <a:endParaRPr lang="en-US"/>
          </a:p>
        </p:txBody>
      </p:sp>
      <p:sp>
        <p:nvSpPr>
          <p:cNvPr id="5" name="Footer Placeholder 4"/>
          <p:cNvSpPr>
            <a:spLocks noGrp="1"/>
          </p:cNvSpPr>
          <p:nvPr>
            <p:ph type="ftr" sz="quarter" idx="11"/>
          </p:nvPr>
        </p:nvSpPr>
        <p:spPr/>
        <p:txBody>
          <a:bodyPr/>
          <a:lstStyle/>
          <a:p>
            <a:r>
              <a:rPr lang="en-GB"/>
              <a:t>Chris Everett, AGATA Week 2026, Warsaw</a:t>
            </a:r>
            <a:endParaRPr lang="en-US"/>
          </a:p>
        </p:txBody>
      </p:sp>
      <p:sp>
        <p:nvSpPr>
          <p:cNvPr id="6" name="Slide Number Placeholder 5"/>
          <p:cNvSpPr>
            <a:spLocks noGrp="1"/>
          </p:cNvSpPr>
          <p:nvPr>
            <p:ph type="sldNum" sz="quarter" idx="12"/>
          </p:nvPr>
        </p:nvSpPr>
        <p:spPr/>
        <p:txBody>
          <a:bodyPr/>
          <a:lstStyle/>
          <a:p>
            <a:fld id="{84C450F2-3BB4-4AE4-8A35-A9D7AEA4C850}" type="slidenum">
              <a:rPr lang="en-US" smtClean="0"/>
              <a:pPr/>
              <a:t>‹#›</a:t>
            </a:fld>
            <a:endParaRPr lang="en-US"/>
          </a:p>
        </p:txBody>
      </p:sp>
    </p:spTree>
    <p:extLst>
      <p:ext uri="{BB962C8B-B14F-4D97-AF65-F5344CB8AC3E}">
        <p14:creationId xmlns:p14="http://schemas.microsoft.com/office/powerpoint/2010/main" val="13214928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anchor="t">
            <a:normAutofit/>
          </a:bodyPr>
          <a:lstStyle>
            <a:lvl1pPr algn="l">
              <a:defRPr sz="52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Picture Placeholder 6">
            <a:extLst>
              <a:ext uri="{FF2B5EF4-FFF2-40B4-BE49-F238E27FC236}">
                <a16:creationId xmlns:a16="http://schemas.microsoft.com/office/drawing/2014/main" id="{3D161DAC-42AF-C3D9-37A1-04B90F30DEED}"/>
              </a:ext>
            </a:extLst>
          </p:cNvPr>
          <p:cNvSpPr>
            <a:spLocks noGrp="1"/>
          </p:cNvSpPr>
          <p:nvPr>
            <p:ph type="pic" sz="quarter" idx="13"/>
          </p:nvPr>
        </p:nvSpPr>
        <p:spPr>
          <a:xfrm>
            <a:off x="5586160" y="0"/>
            <a:ext cx="6605841" cy="6399152"/>
          </a:xfrm>
          <a:custGeom>
            <a:avLst/>
            <a:gdLst>
              <a:gd name="connsiteX0" fmla="*/ 0 w 6605841"/>
              <a:gd name="connsiteY0" fmla="*/ 0 h 6399152"/>
              <a:gd name="connsiteX1" fmla="*/ 6605841 w 6605841"/>
              <a:gd name="connsiteY1" fmla="*/ 0 h 6399152"/>
              <a:gd name="connsiteX2" fmla="*/ 6605841 w 6605841"/>
              <a:gd name="connsiteY2" fmla="*/ 6399152 h 6399152"/>
              <a:gd name="connsiteX3" fmla="*/ 601995 w 6605841"/>
              <a:gd name="connsiteY3" fmla="*/ 6399152 h 6399152"/>
              <a:gd name="connsiteX4" fmla="*/ 0 w 6605841"/>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5841" h="6399152">
                <a:moveTo>
                  <a:pt x="0" y="0"/>
                </a:moveTo>
                <a:lnTo>
                  <a:pt x="6605841" y="0"/>
                </a:lnTo>
                <a:lnTo>
                  <a:pt x="6605841"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A66C3D34-0A87-464E-92BC-F0F24BC62CEE}" type="datetime1">
              <a:rPr lang="en-GB" smtClean="0"/>
              <a:t>09/09/2026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GB"/>
              <a:t>Chris Everett, AGATA Week 2026, Warsaw</a:t>
            </a:r>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2477403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30952" cy="3739896"/>
          </a:xfrm>
        </p:spPr>
        <p:txBody>
          <a:bodyPr anchor="t">
            <a:normAutofit/>
          </a:bodyPr>
          <a:lstStyle>
            <a:lvl1pPr algn="l">
              <a:defRPr sz="66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Picture Placeholder 6">
            <a:extLst>
              <a:ext uri="{FF2B5EF4-FFF2-40B4-BE49-F238E27FC236}">
                <a16:creationId xmlns:a16="http://schemas.microsoft.com/office/drawing/2014/main" id="{DEE3B02A-3B83-3083-3F07-26E25C6C135D}"/>
              </a:ext>
            </a:extLst>
          </p:cNvPr>
          <p:cNvSpPr>
            <a:spLocks noGrp="1"/>
          </p:cNvSpPr>
          <p:nvPr>
            <p:ph type="pic" sz="quarter" idx="13"/>
          </p:nvPr>
        </p:nvSpPr>
        <p:spPr>
          <a:xfrm>
            <a:off x="6517248" y="0"/>
            <a:ext cx="5674753" cy="639915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A45DF097-4ED3-40C4-830D-612C2297E8CD}" type="datetime1">
              <a:rPr lang="en-GB" smtClean="0"/>
              <a:t>09/09/2026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GB"/>
              <a:t>Chris Everett, AGATA Week 2026, Warsaw</a:t>
            </a:r>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7293286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Photo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anchor="t">
            <a:normAutofit/>
          </a:bodyPr>
          <a:lstStyle>
            <a:lvl1pPr algn="l">
              <a:defRPr sz="54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6">
            <a:extLst>
              <a:ext uri="{FF2B5EF4-FFF2-40B4-BE49-F238E27FC236}">
                <a16:creationId xmlns:a16="http://schemas.microsoft.com/office/drawing/2014/main" id="{1D6AB98B-BD95-F9FC-BB22-1A89B6EE3246}"/>
              </a:ext>
            </a:extLst>
          </p:cNvPr>
          <p:cNvSpPr>
            <a:spLocks noGrp="1"/>
          </p:cNvSpPr>
          <p:nvPr>
            <p:ph type="pic" sz="quarter" idx="13"/>
          </p:nvPr>
        </p:nvSpPr>
        <p:spPr>
          <a:xfrm>
            <a:off x="0" y="0"/>
            <a:ext cx="6604503" cy="6399152"/>
          </a:xfrm>
          <a:custGeom>
            <a:avLst/>
            <a:gdLst>
              <a:gd name="connsiteX0" fmla="*/ 0 w 6604503"/>
              <a:gd name="connsiteY0" fmla="*/ 0 h 6399152"/>
              <a:gd name="connsiteX1" fmla="*/ 6604503 w 6604503"/>
              <a:gd name="connsiteY1" fmla="*/ 0 h 6399152"/>
              <a:gd name="connsiteX2" fmla="*/ 6604503 w 6604503"/>
              <a:gd name="connsiteY2" fmla="*/ 5797156 h 6399152"/>
              <a:gd name="connsiteX3" fmla="*/ 6002507 w 6604503"/>
              <a:gd name="connsiteY3" fmla="*/ 6399152 h 6399152"/>
              <a:gd name="connsiteX4" fmla="*/ 0 w 6604503"/>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503" h="6399152">
                <a:moveTo>
                  <a:pt x="0" y="0"/>
                </a:moveTo>
                <a:lnTo>
                  <a:pt x="6604503" y="0"/>
                </a:lnTo>
                <a:lnTo>
                  <a:pt x="6604503" y="5797156"/>
                </a:lnTo>
                <a:cubicBezTo>
                  <a:pt x="6604503" y="6129629"/>
                  <a:pt x="6334980" y="6399152"/>
                  <a:pt x="6002507"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348E7BAB-889C-4AF1-9D18-1EA20811F384}" type="datetime1">
              <a:rPr lang="en-GB" smtClean="0"/>
              <a:t>09/09/2026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GB"/>
              <a:t>Chris Everett, AGATA Week 2026, Warsaw</a:t>
            </a:r>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5091141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91006" y="998230"/>
            <a:ext cx="3951469" cy="1947672"/>
          </a:xfrm>
        </p:spPr>
        <p:txBody>
          <a:bodyPr anchor="b">
            <a:noAutofit/>
          </a:bodyPr>
          <a:lstStyle>
            <a:lvl1pPr>
              <a:defRPr sz="4400"/>
            </a:lvl1pPr>
          </a:lstStyle>
          <a:p>
            <a:r>
              <a:rPr lang="en-US"/>
              <a:t>Click to edit Master title style</a:t>
            </a:r>
          </a:p>
        </p:txBody>
      </p:sp>
      <p:sp>
        <p:nvSpPr>
          <p:cNvPr id="9" name="Picture Placeholder 3">
            <a:extLst>
              <a:ext uri="{FF2B5EF4-FFF2-40B4-BE49-F238E27FC236}">
                <a16:creationId xmlns:a16="http://schemas.microsoft.com/office/drawing/2014/main" id="{DD60ACDC-1760-F721-E270-0D2FC4872DF2}"/>
              </a:ext>
            </a:extLst>
          </p:cNvPr>
          <p:cNvSpPr>
            <a:spLocks noGrp="1"/>
          </p:cNvSpPr>
          <p:nvPr>
            <p:ph type="pic" sz="quarter" idx="15"/>
          </p:nvPr>
        </p:nvSpPr>
        <p:spPr>
          <a:xfrm>
            <a:off x="0" y="0"/>
            <a:ext cx="7002464" cy="6399152"/>
          </a:xfrm>
          <a:custGeom>
            <a:avLst/>
            <a:gdLst>
              <a:gd name="connsiteX0" fmla="*/ 0 w 7002464"/>
              <a:gd name="connsiteY0" fmla="*/ 0 h 6399152"/>
              <a:gd name="connsiteX1" fmla="*/ 7002464 w 7002464"/>
              <a:gd name="connsiteY1" fmla="*/ 0 h 6399152"/>
              <a:gd name="connsiteX2" fmla="*/ 7002464 w 7002464"/>
              <a:gd name="connsiteY2" fmla="*/ 5797156 h 6399152"/>
              <a:gd name="connsiteX3" fmla="*/ 6400468 w 7002464"/>
              <a:gd name="connsiteY3" fmla="*/ 6399152 h 6399152"/>
              <a:gd name="connsiteX4" fmla="*/ 0 w 7002464"/>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464" h="6399152">
                <a:moveTo>
                  <a:pt x="0" y="0"/>
                </a:moveTo>
                <a:lnTo>
                  <a:pt x="7002464" y="0"/>
                </a:lnTo>
                <a:lnTo>
                  <a:pt x="7002464" y="5797156"/>
                </a:lnTo>
                <a:cubicBezTo>
                  <a:pt x="7002464" y="6129629"/>
                  <a:pt x="6732941" y="6399152"/>
                  <a:pt x="6400468" y="6399152"/>
                </a:cubicBezTo>
                <a:lnTo>
                  <a:pt x="0" y="6399152"/>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a:t>Click icon to add picture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691007" y="3099815"/>
            <a:ext cx="3951469" cy="3084599"/>
          </a:xfrm>
        </p:spPr>
        <p:txBody>
          <a:bodyPr>
            <a:normAutofit/>
          </a:bodyPr>
          <a:lstStyle>
            <a:lvl1pPr marL="342900" indent="-342900">
              <a:buFont typeface="+mj-lt"/>
              <a:buAutoNum type="arabicPeriod"/>
              <a:defRPr sz="1800"/>
            </a:lvl1pPr>
            <a:lvl2pPr marL="571500" indent="-342900">
              <a:buFont typeface="+mj-lt"/>
              <a:buAutoNum type="alphaLcPeriod"/>
              <a:defRPr sz="1600"/>
            </a:lvl2pPr>
            <a:lvl3pPr marL="800100" indent="-342900">
              <a:buFont typeface="+mj-lt"/>
              <a:buAutoNum type="romanLcPeriod"/>
              <a:defRPr sz="1400"/>
            </a:lvl3pPr>
            <a:lvl4pPr marL="914400" indent="-228600">
              <a:buFont typeface="+mj-lt"/>
              <a:buAutoNum type="arabicParenR"/>
              <a:defRPr sz="1200"/>
            </a:lvl4pPr>
            <a:lvl5pPr marL="1143000" indent="-228600">
              <a:buFont typeface="+mj-lt"/>
              <a:buAutoNum type="alphaLcParen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F0C11A83-8DFC-45A8-A82A-BB6EA9E9C882}" type="datetime1">
              <a:rPr lang="en-GB" smtClean="0"/>
              <a:t>09/09/2026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182816303"/>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479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31313"/>
                </a:solidFill>
                <a:effectLst/>
                <a:uLnTx/>
                <a:uFillTx/>
                <a:latin typeface="Neue Haas Grotesk Text Pro"/>
                <a:ea typeface="+mn-ea"/>
                <a:cs typeface="+mn-cs"/>
              </a:rPr>
              <a:t>Click to edit Master text styles</a:t>
            </a:r>
          </a:p>
          <a:p>
            <a:pPr marL="228600" marR="0" lvl="1"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31313"/>
                </a:solidFill>
                <a:effectLst/>
                <a:uLnTx/>
                <a:uFillTx/>
                <a:latin typeface="Neue Haas Grotesk Text Pro"/>
                <a:ea typeface="+mn-ea"/>
                <a:cs typeface="+mn-cs"/>
              </a:rPr>
              <a:t>Second level</a:t>
            </a:r>
          </a:p>
          <a:p>
            <a:pPr marL="228600" marR="0" lvl="2"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31313"/>
                </a:solidFill>
                <a:effectLst/>
                <a:uLnTx/>
                <a:uFillTx/>
                <a:latin typeface="Neue Haas Grotesk Text Pro"/>
                <a:ea typeface="+mn-ea"/>
                <a:cs typeface="+mn-cs"/>
              </a:rPr>
              <a:t>Third level</a:t>
            </a:r>
          </a:p>
          <a:p>
            <a:pPr marL="228600" marR="0" lvl="3"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31313"/>
                </a:solidFill>
                <a:effectLst/>
                <a:uLnTx/>
                <a:uFillTx/>
                <a:latin typeface="Neue Haas Grotesk Text Pro"/>
                <a:ea typeface="+mn-ea"/>
                <a:cs typeface="+mn-cs"/>
              </a:rPr>
              <a:t>Fourth level</a:t>
            </a:r>
          </a:p>
          <a:p>
            <a:pPr marL="228600" marR="0" lvl="4"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31313"/>
                </a:solidFill>
                <a:effectLst/>
                <a:uLnTx/>
                <a:uFillTx/>
                <a:latin typeface="Neue Haas Grotesk Text Pro"/>
                <a:ea typeface="+mn-ea"/>
                <a:cs typeface="+mn-cs"/>
              </a:rPr>
              <a:t>Fifth level</a:t>
            </a:r>
            <a:endParaRPr kumimoji="0" lang="en-US" sz="1100" b="0" i="0" u="none" strike="noStrike" kern="1200" cap="none" spc="0" normalizeH="0" baseline="0" noProof="0">
              <a:ln>
                <a:noFill/>
              </a:ln>
              <a:solidFill>
                <a:srgbClr val="131313"/>
              </a:solidFill>
              <a:effectLst/>
              <a:uLnTx/>
              <a:uFillTx/>
              <a:latin typeface="Neue Haas Grotesk Text Pro"/>
              <a:ea typeface="+mn-ea"/>
              <a:cs typeface="+mn-cs"/>
            </a:endParaRP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1AEF697-3DCD-4DA3-B84A-212F5CA32CA1}" type="datetime1">
              <a:rPr lang="en-GB" smtClean="0"/>
              <a:t>09/09/2026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GB"/>
              <a:t>Chris Everett, AGATA Week 2026, Warsaw</a:t>
            </a: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83164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1C72C2E-10F0-4D6F-AA4C-A792627EABC8}" type="datetime1">
              <a:rPr lang="en-GB" smtClean="0"/>
              <a:t>09/09/2026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GB"/>
              <a:t>Chris Everett, AGATA Week 2026, Warsaw</a:t>
            </a: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30317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5DCF7B3-789F-4A1C-B4FB-A4530FB929DA}" type="datetime1">
              <a:rPr lang="en-GB" smtClean="0"/>
              <a:t>09/09/2026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GB"/>
              <a:t>Chris Everett, AGATA Week 2026, Warsaw</a:t>
            </a: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7645397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7" y="640079"/>
            <a:ext cx="4032505" cy="3621024"/>
          </a:xfrm>
        </p:spPr>
        <p:txBody>
          <a:bodyPr anchor="t">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422392" y="640715"/>
            <a:ext cx="5968098" cy="5719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146D3E7-0FFE-4F73-88B7-4B0265780BA2}" type="datetime1">
              <a:rPr lang="en-GB" smtClean="0"/>
              <a:t>09/09/2026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GB"/>
              <a:t>Chris Everett, AGATA Week 2026, Warsaw</a:t>
            </a: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72960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25696" y="640080"/>
            <a:ext cx="715975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B7D592E-581F-490D-BC9F-F4ACB8F9E9A7}" type="datetime1">
              <a:rPr lang="en-GB" smtClean="0"/>
              <a:t>09/09/2026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GB"/>
              <a:t>Chris Everett, AGATA Week 2026, Warsaw</a:t>
            </a: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242227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Only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anchor="b">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329450"/>
            <a:ext cx="11924209" cy="6199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44793BE-5B37-4150-A780-06932FD3F004}" type="datetime1">
              <a:rPr lang="en-GB" smtClean="0"/>
              <a:t>09/09/2026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GB"/>
              <a:t>Chris Everett, AGATA Week 2026, Warsaw</a:t>
            </a: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166298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CE823DF8-AABE-3B17-254E-81CD7CA2B5BF}"/>
              </a:ext>
            </a:extLst>
          </p:cNvPr>
          <p:cNvSpPr>
            <a:spLocks noGrp="1"/>
          </p:cNvSpPr>
          <p:nvPr>
            <p:ph type="pic" sz="quarter" idx="15"/>
          </p:nvPr>
        </p:nvSpPr>
        <p:spPr>
          <a:xfrm>
            <a:off x="5737594" y="0"/>
            <a:ext cx="6454406" cy="6399152"/>
          </a:xfrm>
          <a:custGeom>
            <a:avLst/>
            <a:gdLst>
              <a:gd name="connsiteX0" fmla="*/ 0 w 6454406"/>
              <a:gd name="connsiteY0" fmla="*/ 0 h 6399152"/>
              <a:gd name="connsiteX1" fmla="*/ 6454406 w 6454406"/>
              <a:gd name="connsiteY1" fmla="*/ 0 h 6399152"/>
              <a:gd name="connsiteX2" fmla="*/ 6454406 w 6454406"/>
              <a:gd name="connsiteY2" fmla="*/ 6399152 h 6399152"/>
              <a:gd name="connsiteX3" fmla="*/ 601995 w 6454406"/>
              <a:gd name="connsiteY3" fmla="*/ 6399152 h 6399152"/>
              <a:gd name="connsiteX4" fmla="*/ 0 w 6454406"/>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6" h="6399152">
                <a:moveTo>
                  <a:pt x="0" y="0"/>
                </a:moveTo>
                <a:lnTo>
                  <a:pt x="6454406" y="0"/>
                </a:lnTo>
                <a:lnTo>
                  <a:pt x="6454406"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C7190F4-3B1A-48E5-AAF3-1CAB18477207}" type="datetime1">
              <a:rPr lang="en-GB" smtClean="0"/>
              <a:t>09/09/2026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9848124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6F26914B-7405-10AB-A859-8165D7B1A93C}"/>
              </a:ext>
            </a:extLst>
          </p:cNvPr>
          <p:cNvSpPr>
            <a:spLocks noGrp="1"/>
          </p:cNvSpPr>
          <p:nvPr>
            <p:ph type="pic" sz="quarter" idx="15"/>
          </p:nvPr>
        </p:nvSpPr>
        <p:spPr>
          <a:xfrm>
            <a:off x="0" y="1"/>
            <a:ext cx="6591300" cy="6410303"/>
          </a:xfrm>
          <a:custGeom>
            <a:avLst/>
            <a:gdLst>
              <a:gd name="connsiteX0" fmla="*/ 0 w 6591300"/>
              <a:gd name="connsiteY0" fmla="*/ 0 h 6410303"/>
              <a:gd name="connsiteX1" fmla="*/ 6591300 w 6591300"/>
              <a:gd name="connsiteY1" fmla="*/ 0 h 6410303"/>
              <a:gd name="connsiteX2" fmla="*/ 6591300 w 6591300"/>
              <a:gd name="connsiteY2" fmla="*/ 5807073 h 6410303"/>
              <a:gd name="connsiteX3" fmla="*/ 5988070 w 6591300"/>
              <a:gd name="connsiteY3" fmla="*/ 6410303 h 6410303"/>
              <a:gd name="connsiteX4" fmla="*/ 0 w 6591300"/>
              <a:gd name="connsiteY4" fmla="*/ 6410303 h 641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410303">
                <a:moveTo>
                  <a:pt x="0" y="0"/>
                </a:moveTo>
                <a:lnTo>
                  <a:pt x="6591300" y="0"/>
                </a:lnTo>
                <a:lnTo>
                  <a:pt x="6591300" y="5807073"/>
                </a:lnTo>
                <a:cubicBezTo>
                  <a:pt x="6591300" y="6140228"/>
                  <a:pt x="6321225" y="6410303"/>
                  <a:pt x="5988070" y="6410303"/>
                </a:cubicBezTo>
                <a:lnTo>
                  <a:pt x="0" y="6410303"/>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63715F9B-C20C-4C27-9D2C-831CD4854939}" type="datetime1">
              <a:rPr lang="en-GB" smtClean="0"/>
              <a:t>09/09/2026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370250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58FA1BA0-D099-705F-F85E-3FBC782F7651}"/>
              </a:ext>
            </a:extLst>
          </p:cNvPr>
          <p:cNvSpPr>
            <a:spLocks noGrp="1"/>
          </p:cNvSpPr>
          <p:nvPr>
            <p:ph type="pic" sz="quarter" idx="15"/>
          </p:nvPr>
        </p:nvSpPr>
        <p:spPr>
          <a:xfrm>
            <a:off x="4502843" y="2"/>
            <a:ext cx="7689157" cy="6399151"/>
          </a:xfrm>
          <a:custGeom>
            <a:avLst/>
            <a:gdLst>
              <a:gd name="connsiteX0" fmla="*/ 0 w 7689157"/>
              <a:gd name="connsiteY0" fmla="*/ 0 h 6399151"/>
              <a:gd name="connsiteX1" fmla="*/ 7689157 w 7689157"/>
              <a:gd name="connsiteY1" fmla="*/ 0 h 6399151"/>
              <a:gd name="connsiteX2" fmla="*/ 7689157 w 7689157"/>
              <a:gd name="connsiteY2" fmla="*/ 6399151 h 6399151"/>
              <a:gd name="connsiteX3" fmla="*/ 601997 w 7689157"/>
              <a:gd name="connsiteY3" fmla="*/ 6399151 h 6399151"/>
              <a:gd name="connsiteX4" fmla="*/ 0 w 7689157"/>
              <a:gd name="connsiteY4" fmla="*/ 5797155 h 63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1">
                <a:moveTo>
                  <a:pt x="0" y="0"/>
                </a:moveTo>
                <a:lnTo>
                  <a:pt x="7689157" y="0"/>
                </a:lnTo>
                <a:lnTo>
                  <a:pt x="7689157" y="6399151"/>
                </a:lnTo>
                <a:lnTo>
                  <a:pt x="601997" y="6399151"/>
                </a:lnTo>
                <a:cubicBezTo>
                  <a:pt x="269523" y="6399151"/>
                  <a:pt x="0" y="6129628"/>
                  <a:pt x="0" y="5797155"/>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FFB6E818-8261-4600-AD29-066DBCEBE33C}" type="datetime1">
              <a:rPr lang="en-GB" smtClean="0"/>
              <a:t>09/09/2026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1557602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F44EE1A0-D83B-FE6C-4495-F55C5070D5D1}"/>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2BB5F38E-8F18-4596-AFC9-9F856EEEE8BE}" type="datetime1">
              <a:rPr lang="en-GB" smtClean="0"/>
              <a:t>09/09/2026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657172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0696DEB7-ADC8-3E90-7A63-F11D6535D0E4}"/>
              </a:ext>
            </a:extLst>
          </p:cNvPr>
          <p:cNvSpPr>
            <a:spLocks noGrp="1"/>
          </p:cNvSpPr>
          <p:nvPr>
            <p:ph type="pic" sz="quarter" idx="15"/>
          </p:nvPr>
        </p:nvSpPr>
        <p:spPr>
          <a:xfrm>
            <a:off x="0" y="0"/>
            <a:ext cx="11750040" cy="3806246"/>
          </a:xfrm>
          <a:custGeom>
            <a:avLst/>
            <a:gdLst>
              <a:gd name="connsiteX0" fmla="*/ 0 w 11733150"/>
              <a:gd name="connsiteY0" fmla="*/ 0 h 3806246"/>
              <a:gd name="connsiteX1" fmla="*/ 11733150 w 11733150"/>
              <a:gd name="connsiteY1" fmla="*/ 0 h 3806246"/>
              <a:gd name="connsiteX2" fmla="*/ 11733150 w 11733150"/>
              <a:gd name="connsiteY2" fmla="*/ 3204250 h 3806246"/>
              <a:gd name="connsiteX3" fmla="*/ 11131154 w 11733150"/>
              <a:gd name="connsiteY3" fmla="*/ 3806246 h 3806246"/>
              <a:gd name="connsiteX4" fmla="*/ 0 w 11733150"/>
              <a:gd name="connsiteY4" fmla="*/ 3806246 h 3806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3806246">
                <a:moveTo>
                  <a:pt x="0" y="0"/>
                </a:moveTo>
                <a:lnTo>
                  <a:pt x="11733150" y="0"/>
                </a:lnTo>
                <a:lnTo>
                  <a:pt x="11733150" y="3204250"/>
                </a:lnTo>
                <a:cubicBezTo>
                  <a:pt x="11733150" y="3536723"/>
                  <a:pt x="11463627" y="3806246"/>
                  <a:pt x="11131154" y="3806246"/>
                </a:cubicBezTo>
                <a:lnTo>
                  <a:pt x="0" y="380624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21EEE1A-96FF-43D0-9E77-E0F2209A6072}" type="datetime1">
              <a:rPr lang="en-GB" smtClean="0"/>
              <a:t>09/09/2026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404395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20558516-7088-BB33-D6DC-15ED4C60CBAF}"/>
              </a:ext>
            </a:extLst>
          </p:cNvPr>
          <p:cNvSpPr>
            <a:spLocks noGrp="1"/>
          </p:cNvSpPr>
          <p:nvPr>
            <p:ph type="pic" sz="quarter" idx="15"/>
          </p:nvPr>
        </p:nvSpPr>
        <p:spPr>
          <a:xfrm>
            <a:off x="441960" y="3067414"/>
            <a:ext cx="11750040" cy="3790586"/>
          </a:xfrm>
          <a:custGeom>
            <a:avLst/>
            <a:gdLst>
              <a:gd name="connsiteX0" fmla="*/ 603695 w 11750040"/>
              <a:gd name="connsiteY0" fmla="*/ 0 h 3790586"/>
              <a:gd name="connsiteX1" fmla="*/ 11750040 w 11750040"/>
              <a:gd name="connsiteY1" fmla="*/ 0 h 3790586"/>
              <a:gd name="connsiteX2" fmla="*/ 11750040 w 11750040"/>
              <a:gd name="connsiteY2" fmla="*/ 3790586 h 3790586"/>
              <a:gd name="connsiteX3" fmla="*/ 0 w 11750040"/>
              <a:gd name="connsiteY3" fmla="*/ 3790586 h 3790586"/>
              <a:gd name="connsiteX4" fmla="*/ 0 w 11750040"/>
              <a:gd name="connsiteY4" fmla="*/ 603695 h 3790586"/>
              <a:gd name="connsiteX5" fmla="*/ 603695 w 11750040"/>
              <a:gd name="connsiteY5" fmla="*/ 0 h 37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50040" h="3790586">
                <a:moveTo>
                  <a:pt x="603695" y="0"/>
                </a:moveTo>
                <a:lnTo>
                  <a:pt x="11750040" y="0"/>
                </a:lnTo>
                <a:lnTo>
                  <a:pt x="11750040" y="3790586"/>
                </a:lnTo>
                <a:lnTo>
                  <a:pt x="0" y="3790586"/>
                </a:lnTo>
                <a:lnTo>
                  <a:pt x="0" y="603695"/>
                </a:lnTo>
                <a:cubicBezTo>
                  <a:pt x="0" y="270283"/>
                  <a:pt x="270283" y="0"/>
                  <a:pt x="603695"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40460"/>
            <a:ext cx="3494314" cy="338328"/>
          </a:xfrm>
        </p:spPr>
        <p:txBody>
          <a:bodyPr/>
          <a:lstStyle/>
          <a:p>
            <a:fld id="{DA2479DA-CA80-45AE-BB71-55E2EC01E33D}" type="datetime1">
              <a:rPr lang="en-GB" smtClean="0"/>
              <a:t>09/09/2026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40460"/>
            <a:ext cx="2805405" cy="338328"/>
          </a:xfrm>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40460"/>
            <a:ext cx="429207" cy="338328"/>
          </a:xfrm>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2260155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8073E866-A871-62F7-1E54-F2A44278F834}"/>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285750" indent="-285750">
              <a:buFont typeface="Arial" panose="020B0604020202020204" pitchFamily="34" charset="0"/>
              <a:buChar char="•"/>
              <a:defRPr sz="1600"/>
            </a:lvl1pPr>
            <a:lvl2pPr marL="514350" indent="-285750">
              <a:buFont typeface="Arial" panose="020B0604020202020204" pitchFamily="34" charset="0"/>
              <a:buChar char="•"/>
              <a:defRPr sz="1400"/>
            </a:lvl2pPr>
            <a:lvl3pPr marL="628650" indent="-171450">
              <a:buFont typeface="Arial" panose="020B0604020202020204" pitchFamily="34" charset="0"/>
              <a:buChar char="•"/>
              <a:defRPr sz="1200"/>
            </a:lvl3pPr>
            <a:lvl4pPr marL="857250" indent="-171450">
              <a:buFont typeface="Arial" panose="020B0604020202020204" pitchFamily="34" charset="0"/>
              <a:buChar char="•"/>
              <a:defRPr sz="1100"/>
            </a:lvl4pPr>
            <a:lvl5pPr marL="1085850" indent="-171450">
              <a:buFont typeface="Arial" panose="020B0604020202020204" pitchFamily="34" charset="0"/>
              <a:buChar cha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1A8DEF12-1D5D-4D60-A3E5-F908DE1234E3}" type="datetime1">
              <a:rPr lang="en-GB" smtClean="0"/>
              <a:t>09/09/2026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2782712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a:t>Click to edit Master title style</a:t>
            </a:r>
          </a:p>
        </p:txBody>
      </p:sp>
      <p:sp>
        <p:nvSpPr>
          <p:cNvPr id="11" name="Picture Placeholder 9">
            <a:extLst>
              <a:ext uri="{FF2B5EF4-FFF2-40B4-BE49-F238E27FC236}">
                <a16:creationId xmlns:a16="http://schemas.microsoft.com/office/drawing/2014/main" id="{6B8A8E1B-B99E-8C69-154E-2FAADB07D510}"/>
              </a:ext>
            </a:extLst>
          </p:cNvPr>
          <p:cNvSpPr>
            <a:spLocks noGrp="1"/>
          </p:cNvSpPr>
          <p:nvPr>
            <p:ph type="pic" sz="quarter" idx="15"/>
          </p:nvPr>
        </p:nvSpPr>
        <p:spPr>
          <a:xfrm>
            <a:off x="0" y="0"/>
            <a:ext cx="6591300" cy="6399152"/>
          </a:xfrm>
          <a:custGeom>
            <a:avLst/>
            <a:gdLst>
              <a:gd name="connsiteX0" fmla="*/ 0 w 6591300"/>
              <a:gd name="connsiteY0" fmla="*/ 0 h 6399152"/>
              <a:gd name="connsiteX1" fmla="*/ 6591300 w 6591300"/>
              <a:gd name="connsiteY1" fmla="*/ 0 h 6399152"/>
              <a:gd name="connsiteX2" fmla="*/ 6591300 w 6591300"/>
              <a:gd name="connsiteY2" fmla="*/ 5797156 h 6399152"/>
              <a:gd name="connsiteX3" fmla="*/ 5989304 w 6591300"/>
              <a:gd name="connsiteY3" fmla="*/ 6399152 h 6399152"/>
              <a:gd name="connsiteX4" fmla="*/ 0 w 6591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399152">
                <a:moveTo>
                  <a:pt x="0" y="0"/>
                </a:moveTo>
                <a:lnTo>
                  <a:pt x="6591300" y="0"/>
                </a:lnTo>
                <a:lnTo>
                  <a:pt x="6591300" y="5797156"/>
                </a:lnTo>
                <a:cubicBezTo>
                  <a:pt x="6591300" y="6129629"/>
                  <a:pt x="6321777" y="6399152"/>
                  <a:pt x="5989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F53F733-E245-4554-A15B-2A1F9E3FBADC}" type="datetime1">
              <a:rPr lang="en-GB" smtClean="0"/>
              <a:t>09/09/2026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6958866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BD82EEA-7278-1A73-C95C-473F75B54048}"/>
              </a:ext>
            </a:extLst>
          </p:cNvPr>
          <p:cNvSpPr>
            <a:spLocks noGrp="1"/>
          </p:cNvSpPr>
          <p:nvPr>
            <p:ph type="pic" sz="quarter" idx="15"/>
          </p:nvPr>
        </p:nvSpPr>
        <p:spPr>
          <a:xfrm>
            <a:off x="5737593" y="0"/>
            <a:ext cx="6454407" cy="6399152"/>
          </a:xfrm>
          <a:custGeom>
            <a:avLst/>
            <a:gdLst>
              <a:gd name="connsiteX0" fmla="*/ 0 w 6454407"/>
              <a:gd name="connsiteY0" fmla="*/ 0 h 6399152"/>
              <a:gd name="connsiteX1" fmla="*/ 6454407 w 6454407"/>
              <a:gd name="connsiteY1" fmla="*/ 0 h 6399152"/>
              <a:gd name="connsiteX2" fmla="*/ 6454407 w 6454407"/>
              <a:gd name="connsiteY2" fmla="*/ 6399152 h 6399152"/>
              <a:gd name="connsiteX3" fmla="*/ 601996 w 6454407"/>
              <a:gd name="connsiteY3" fmla="*/ 6399152 h 6399152"/>
              <a:gd name="connsiteX4" fmla="*/ 0 w 6454407"/>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7" h="6399152">
                <a:moveTo>
                  <a:pt x="0" y="0"/>
                </a:moveTo>
                <a:lnTo>
                  <a:pt x="6454407" y="0"/>
                </a:lnTo>
                <a:lnTo>
                  <a:pt x="6454407"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FB78B67E-DEF1-45D8-96EC-CF59639F8FC3}" type="datetime1">
              <a:rPr lang="en-GB" smtClean="0"/>
              <a:t>09/09/2026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1897144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11155680" cy="970463"/>
          </a:xfrm>
        </p:spPr>
        <p:txBody>
          <a:bodyPr anchor="ctr"/>
          <a:lstStyle/>
          <a:p>
            <a:r>
              <a:rPr lang="en-US"/>
              <a:t>Click to edit Master title style</a:t>
            </a:r>
          </a:p>
        </p:txBody>
      </p:sp>
      <p:sp>
        <p:nvSpPr>
          <p:cNvPr id="9" name="Picture Placeholder 8">
            <a:extLst>
              <a:ext uri="{FF2B5EF4-FFF2-40B4-BE49-F238E27FC236}">
                <a16:creationId xmlns:a16="http://schemas.microsoft.com/office/drawing/2014/main" id="{19C22D85-D675-737B-9F54-B9D7FC819199}"/>
              </a:ext>
            </a:extLst>
          </p:cNvPr>
          <p:cNvSpPr>
            <a:spLocks noGrp="1"/>
          </p:cNvSpPr>
          <p:nvPr>
            <p:ph type="pic" sz="quarter" idx="15"/>
          </p:nvPr>
        </p:nvSpPr>
        <p:spPr>
          <a:xfrm>
            <a:off x="0" y="1828800"/>
            <a:ext cx="6707699" cy="5029200"/>
          </a:xfrm>
          <a:custGeom>
            <a:avLst/>
            <a:gdLst>
              <a:gd name="connsiteX0" fmla="*/ 0 w 6707699"/>
              <a:gd name="connsiteY0" fmla="*/ 0 h 5029200"/>
              <a:gd name="connsiteX1" fmla="*/ 6129259 w 6707699"/>
              <a:gd name="connsiteY1" fmla="*/ 0 h 5029200"/>
              <a:gd name="connsiteX2" fmla="*/ 6707699 w 6707699"/>
              <a:gd name="connsiteY2" fmla="*/ 578440 h 5029200"/>
              <a:gd name="connsiteX3" fmla="*/ 6707699 w 6707699"/>
              <a:gd name="connsiteY3" fmla="*/ 5029200 h 5029200"/>
              <a:gd name="connsiteX4" fmla="*/ 0 w 6707699"/>
              <a:gd name="connsiteY4" fmla="*/ 502920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7699" h="5029200">
                <a:moveTo>
                  <a:pt x="0" y="0"/>
                </a:moveTo>
                <a:lnTo>
                  <a:pt x="6129259" y="0"/>
                </a:lnTo>
                <a:cubicBezTo>
                  <a:pt x="6448723" y="0"/>
                  <a:pt x="6707699" y="258976"/>
                  <a:pt x="6707699" y="578440"/>
                </a:cubicBezTo>
                <a:lnTo>
                  <a:pt x="6707699" y="5029200"/>
                </a:lnTo>
                <a:lnTo>
                  <a:pt x="0" y="5029200"/>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89302" y="1828800"/>
            <a:ext cx="4196146" cy="4503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389302" y="6492240"/>
            <a:ext cx="1280160" cy="338328"/>
          </a:xfrm>
        </p:spPr>
        <p:txBody>
          <a:bodyPr/>
          <a:lstStyle/>
          <a:p>
            <a:fld id="{E7D10AFB-E4FA-4FDC-8D44-EADE14149A75}" type="datetime1">
              <a:rPr lang="en-GB" smtClean="0"/>
              <a:t>09/09/2026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9462" y="6492240"/>
            <a:ext cx="2888554" cy="338328"/>
          </a:xfrm>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697862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1B32E518-8213-A79A-7E36-BA4D782F8ED4}"/>
              </a:ext>
            </a:extLst>
          </p:cNvPr>
          <p:cNvSpPr>
            <a:spLocks noGrp="1"/>
          </p:cNvSpPr>
          <p:nvPr>
            <p:ph type="pic" sz="quarter" idx="15"/>
          </p:nvPr>
        </p:nvSpPr>
        <p:spPr>
          <a:xfrm>
            <a:off x="0" y="0"/>
            <a:ext cx="4147926" cy="6399152"/>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9302B9BD-85E7-46A4-84FD-627656527695}" type="datetime1">
              <a:rPr lang="en-GB" smtClean="0"/>
              <a:t>09/09/2026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21811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2444857-0BC3-ACAE-DBB1-5D530AA35ED8}"/>
              </a:ext>
            </a:extLst>
          </p:cNvPr>
          <p:cNvSpPr>
            <a:spLocks noGrp="1"/>
          </p:cNvSpPr>
          <p:nvPr>
            <p:ph type="pic" sz="quarter" idx="15"/>
          </p:nvPr>
        </p:nvSpPr>
        <p:spPr>
          <a:xfrm>
            <a:off x="8046768" y="0"/>
            <a:ext cx="4145232" cy="6399152"/>
          </a:xfrm>
          <a:custGeom>
            <a:avLst/>
            <a:gdLst>
              <a:gd name="connsiteX0" fmla="*/ 0 w 4145232"/>
              <a:gd name="connsiteY0" fmla="*/ 0 h 6399152"/>
              <a:gd name="connsiteX1" fmla="*/ 4145232 w 4145232"/>
              <a:gd name="connsiteY1" fmla="*/ 0 h 6399152"/>
              <a:gd name="connsiteX2" fmla="*/ 4145232 w 4145232"/>
              <a:gd name="connsiteY2" fmla="*/ 6399152 h 6399152"/>
              <a:gd name="connsiteX3" fmla="*/ 603230 w 4145232"/>
              <a:gd name="connsiteY3" fmla="*/ 6399152 h 6399152"/>
              <a:gd name="connsiteX4" fmla="*/ 0 w 4145232"/>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5232" h="6399152">
                <a:moveTo>
                  <a:pt x="0" y="0"/>
                </a:moveTo>
                <a:lnTo>
                  <a:pt x="4145232" y="0"/>
                </a:lnTo>
                <a:lnTo>
                  <a:pt x="4145232"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827A024-678E-4045-9DB6-643DB3573E27}" type="datetime1">
              <a:rPr lang="en-GB" smtClean="0"/>
              <a:t>09/09/2026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4670654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a:t>Click to edit Master title style</a:t>
            </a:r>
          </a:p>
        </p:txBody>
      </p:sp>
      <p:sp>
        <p:nvSpPr>
          <p:cNvPr id="11" name="Picture Placeholder 8">
            <a:extLst>
              <a:ext uri="{FF2B5EF4-FFF2-40B4-BE49-F238E27FC236}">
                <a16:creationId xmlns:a16="http://schemas.microsoft.com/office/drawing/2014/main" id="{C202BC3A-8633-9F03-1586-99447DA1CFF3}"/>
              </a:ext>
            </a:extLst>
          </p:cNvPr>
          <p:cNvSpPr>
            <a:spLocks noGrp="1"/>
          </p:cNvSpPr>
          <p:nvPr>
            <p:ph type="pic" sz="quarter" idx="15"/>
          </p:nvPr>
        </p:nvSpPr>
        <p:spPr>
          <a:xfrm>
            <a:off x="0" y="2293496"/>
            <a:ext cx="5285232" cy="4564504"/>
          </a:xfrm>
          <a:custGeom>
            <a:avLst/>
            <a:gdLst>
              <a:gd name="connsiteX0" fmla="*/ 0 w 5285232"/>
              <a:gd name="connsiteY0" fmla="*/ 0 h 4564504"/>
              <a:gd name="connsiteX1" fmla="*/ 4706792 w 5285232"/>
              <a:gd name="connsiteY1" fmla="*/ 0 h 4564504"/>
              <a:gd name="connsiteX2" fmla="*/ 5285232 w 5285232"/>
              <a:gd name="connsiteY2" fmla="*/ 578440 h 4564504"/>
              <a:gd name="connsiteX3" fmla="*/ 5285232 w 5285232"/>
              <a:gd name="connsiteY3" fmla="*/ 4564504 h 4564504"/>
              <a:gd name="connsiteX4" fmla="*/ 0 w 5285232"/>
              <a:gd name="connsiteY4" fmla="*/ 4564504 h 456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5232" h="4564504">
                <a:moveTo>
                  <a:pt x="0" y="0"/>
                </a:moveTo>
                <a:lnTo>
                  <a:pt x="4706792" y="0"/>
                </a:lnTo>
                <a:cubicBezTo>
                  <a:pt x="5026256" y="0"/>
                  <a:pt x="5285232" y="258976"/>
                  <a:pt x="5285232" y="578440"/>
                </a:cubicBezTo>
                <a:lnTo>
                  <a:pt x="5285232" y="4564504"/>
                </a:lnTo>
                <a:lnTo>
                  <a:pt x="0" y="45645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0" y="6492240"/>
            <a:ext cx="2651760" cy="338328"/>
          </a:xfrm>
        </p:spPr>
        <p:txBody>
          <a:bodyPr/>
          <a:lstStyle/>
          <a:p>
            <a:fld id="{ACA4E193-02E2-47C1-9A09-D55479CE1511}" type="datetime1">
              <a:rPr lang="en-GB" smtClean="0"/>
              <a:t>09/09/2026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9882095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ig Numbe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93776" y="603504"/>
            <a:ext cx="11201400" cy="4206240"/>
          </a:xfrm>
        </p:spPr>
        <p:txBody>
          <a:bodyPr>
            <a:normAutofit/>
          </a:bodyPr>
          <a:lstStyle>
            <a:lvl1pPr algn="ctr">
              <a:defRPr sz="27800"/>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p>
            <a:fld id="{CA129DEA-549F-4B63-B34E-88584CE465DF}" type="datetime1">
              <a:rPr lang="en-GB" smtClean="0"/>
              <a:t>09/09/2026</a:t>
            </a:fld>
            <a:endParaRPr lang="en-US"/>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p>
            <a:r>
              <a:rPr lang="en-GB"/>
              <a:t>Chris Everett, AGATA Week 2026, Warsaw</a:t>
            </a:r>
            <a:endParaRPr lang="en-US"/>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p:nvPr>
        </p:nvSpPr>
        <p:spPr>
          <a:xfrm>
            <a:off x="1389888" y="4809744"/>
            <a:ext cx="9345168" cy="1225296"/>
          </a:xfrm>
        </p:spPr>
        <p:txBody>
          <a:bodyPr>
            <a:normAutofit/>
          </a:bodyPr>
          <a:lstStyle>
            <a:lvl1pPr marL="0" indent="0" algn="ctr">
              <a:buNone/>
              <a:defRPr sz="2800" cap="all" baseline="0"/>
            </a:lvl1pPr>
            <a:lvl2pPr marL="228600" indent="0" algn="ctr">
              <a:buNone/>
              <a:defRPr sz="2400" cap="all" baseline="0"/>
            </a:lvl2pPr>
            <a:lvl3pPr marL="457200" indent="0" algn="ctr">
              <a:buNone/>
              <a:defRPr sz="2000" cap="all" baseline="0"/>
            </a:lvl3pPr>
            <a:lvl4pPr marL="685800" indent="0" algn="ctr">
              <a:buNone/>
              <a:defRPr sz="1800" cap="all" baseline="0"/>
            </a:lvl4pPr>
            <a:lvl5pPr marL="914400" indent="0" algn="ctr">
              <a:buNone/>
              <a:defRPr sz="1600" cap="all"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1740340"/>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ig Number 3">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193DB7D-955F-21DF-15DA-4285375617FC}"/>
              </a:ext>
            </a:extLst>
          </p:cNvPr>
          <p:cNvSpPr/>
          <p:nvPr userDrawn="1"/>
        </p:nvSpPr>
        <p:spPr>
          <a:xfrm>
            <a:off x="1" y="4783948"/>
            <a:ext cx="11762231" cy="2074052"/>
          </a:xfrm>
          <a:custGeom>
            <a:avLst/>
            <a:gdLst>
              <a:gd name="connsiteX0" fmla="*/ 0 w 11762231"/>
              <a:gd name="connsiteY0" fmla="*/ 0 h 2074052"/>
              <a:gd name="connsiteX1" fmla="*/ 112775 w 11762231"/>
              <a:gd name="connsiteY1" fmla="*/ 0 h 2074052"/>
              <a:gd name="connsiteX2" fmla="*/ 11102489 w 11762231"/>
              <a:gd name="connsiteY2" fmla="*/ 0 h 2074052"/>
              <a:gd name="connsiteX3" fmla="*/ 11437005 w 11762231"/>
              <a:gd name="connsiteY3" fmla="*/ 0 h 2074052"/>
              <a:gd name="connsiteX4" fmla="*/ 11762231 w 11762231"/>
              <a:gd name="connsiteY4" fmla="*/ 325226 h 2074052"/>
              <a:gd name="connsiteX5" fmla="*/ 11762231 w 11762231"/>
              <a:gd name="connsiteY5" fmla="*/ 2074052 h 2074052"/>
              <a:gd name="connsiteX6" fmla="*/ 11427715 w 11762231"/>
              <a:gd name="connsiteY6" fmla="*/ 2074052 h 2074052"/>
              <a:gd name="connsiteX7" fmla="*/ 112775 w 11762231"/>
              <a:gd name="connsiteY7" fmla="*/ 2074052 h 2074052"/>
              <a:gd name="connsiteX8" fmla="*/ 0 w 11762231"/>
              <a:gd name="connsiteY8" fmla="*/ 2074052 h 20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62231" h="2074052">
                <a:moveTo>
                  <a:pt x="0" y="0"/>
                </a:moveTo>
                <a:lnTo>
                  <a:pt x="112775" y="0"/>
                </a:lnTo>
                <a:lnTo>
                  <a:pt x="11102489" y="0"/>
                </a:lnTo>
                <a:lnTo>
                  <a:pt x="11437005" y="0"/>
                </a:lnTo>
                <a:cubicBezTo>
                  <a:pt x="11616622" y="0"/>
                  <a:pt x="11762231" y="145609"/>
                  <a:pt x="11762231" y="325226"/>
                </a:cubicBezTo>
                <a:lnTo>
                  <a:pt x="11762231" y="2074052"/>
                </a:lnTo>
                <a:lnTo>
                  <a:pt x="11427715" y="2074052"/>
                </a:lnTo>
                <a:lnTo>
                  <a:pt x="112775" y="2074052"/>
                </a:lnTo>
                <a:lnTo>
                  <a:pt x="0" y="2074052"/>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fld id="{9746A4C0-4E39-4AE6-8C09-0FA4B26716B2}" type="datetime1">
              <a:rPr lang="en-GB" smtClean="0"/>
              <a:t>09/09/2026</a:t>
            </a:fld>
            <a:endParaRPr lang="en-US"/>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a:xfrm>
            <a:off x="8430768" y="6492240"/>
            <a:ext cx="2660904" cy="338328"/>
          </a:xfrm>
        </p:spPr>
        <p:txBody>
          <a:bodyPr/>
          <a:lstStyle>
            <a:lvl1pPr>
              <a:defRPr>
                <a:solidFill>
                  <a:schemeClr val="tx1"/>
                </a:solidFill>
              </a:defRPr>
            </a:lvl1pPr>
          </a:lstStyle>
          <a:p>
            <a:r>
              <a:rPr lang="en-GB"/>
              <a:t>Chris Everett, AGATA Week 2026, Warsaw</a:t>
            </a:r>
            <a:endParaRPr lang="en-US"/>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a:xfrm>
            <a:off x="11183112" y="6492240"/>
            <a:ext cx="457200" cy="338328"/>
          </a:xfrm>
        </p:spPr>
        <p:txBody>
          <a:bodyPr/>
          <a:lstStyle>
            <a:lvl1pPr>
              <a:defRPr>
                <a:solidFill>
                  <a:schemeClr val="tx1"/>
                </a:solidFill>
              </a:defRPr>
            </a:lvl1p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589420"/>
          </a:xfrm>
        </p:spPr>
        <p:txBody>
          <a:bodyPr anchor="ct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7767934"/>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79ABB442-37FF-4C94-8716-D7F84020F0F7}" type="datetime1">
              <a:rPr lang="en-GB" smtClean="0"/>
              <a:t>09/09/2026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GB"/>
              <a:t>Chris Everett, AGATA Week 2026, Warsaw</a:t>
            </a:r>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5361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2">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860B29AE-EBEF-71CC-AE38-3B2CD14FCA19}"/>
              </a:ext>
            </a:extLst>
          </p:cNvPr>
          <p:cNvSpPr/>
          <p:nvPr userDrawn="1"/>
        </p:nvSpPr>
        <p:spPr>
          <a:xfrm rot="5400000" flipV="1">
            <a:off x="-2566724" y="2566724"/>
            <a:ext cx="6399213" cy="1265765"/>
          </a:xfrm>
          <a:custGeom>
            <a:avLst/>
            <a:gdLst>
              <a:gd name="connsiteX0" fmla="*/ 0 w 6399213"/>
              <a:gd name="connsiteY0" fmla="*/ 0 h 1265765"/>
              <a:gd name="connsiteX1" fmla="*/ 0 w 6399213"/>
              <a:gd name="connsiteY1" fmla="*/ 1265765 h 1265765"/>
              <a:gd name="connsiteX2" fmla="*/ 5982881 w 6399213"/>
              <a:gd name="connsiteY2" fmla="*/ 1265765 h 1265765"/>
              <a:gd name="connsiteX3" fmla="*/ 6399213 w 6399213"/>
              <a:gd name="connsiteY3" fmla="*/ 849433 h 1265765"/>
              <a:gd name="connsiteX4" fmla="*/ 6399213 w 6399213"/>
              <a:gd name="connsiteY4" fmla="*/ 0 h 1265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213" h="1265765">
                <a:moveTo>
                  <a:pt x="0" y="0"/>
                </a:moveTo>
                <a:lnTo>
                  <a:pt x="0" y="1265765"/>
                </a:lnTo>
                <a:lnTo>
                  <a:pt x="5982881" y="1265765"/>
                </a:lnTo>
                <a:cubicBezTo>
                  <a:pt x="6212815" y="1265765"/>
                  <a:pt x="6399213" y="1079367"/>
                  <a:pt x="6399213" y="849433"/>
                </a:cubicBezTo>
                <a:lnTo>
                  <a:pt x="6399213"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C61D23F9-C531-4130-8B9C-23CE9DE18B90}" type="datetime1">
              <a:rPr lang="en-GB" smtClean="0"/>
              <a:t>09/09/2026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GB"/>
              <a:t>Chris Everett, AGATA Week 2026, Warsaw</a:t>
            </a:r>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98217" y="630935"/>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91453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19D41517-889E-CBB7-FD17-C5FECA783B2A}"/>
              </a:ext>
            </a:extLst>
          </p:cNvPr>
          <p:cNvSpPr/>
          <p:nvPr userDrawn="1"/>
        </p:nvSpPr>
        <p:spPr>
          <a:xfrm flipV="1">
            <a:off x="0" y="823828"/>
            <a:ext cx="11385608" cy="6034172"/>
          </a:xfrm>
          <a:custGeom>
            <a:avLst/>
            <a:gdLst>
              <a:gd name="connsiteX0" fmla="*/ 0 w 11385608"/>
              <a:gd name="connsiteY0" fmla="*/ 6034172 h 6034172"/>
              <a:gd name="connsiteX1" fmla="*/ 10969276 w 11385608"/>
              <a:gd name="connsiteY1" fmla="*/ 6034172 h 6034172"/>
              <a:gd name="connsiteX2" fmla="*/ 11385608 w 11385608"/>
              <a:gd name="connsiteY2" fmla="*/ 5617840 h 6034172"/>
              <a:gd name="connsiteX3" fmla="*/ 11385608 w 11385608"/>
              <a:gd name="connsiteY3" fmla="*/ 0 h 6034172"/>
              <a:gd name="connsiteX4" fmla="*/ 0 w 11385608"/>
              <a:gd name="connsiteY4" fmla="*/ 0 h 6034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6034172">
                <a:moveTo>
                  <a:pt x="0" y="6034172"/>
                </a:moveTo>
                <a:lnTo>
                  <a:pt x="10969276" y="6034172"/>
                </a:lnTo>
                <a:cubicBezTo>
                  <a:pt x="11199210" y="6034172"/>
                  <a:pt x="11385608" y="5847774"/>
                  <a:pt x="11385608" y="5617840"/>
                </a:cubicBezTo>
                <a:lnTo>
                  <a:pt x="11385608"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429768" y="1783080"/>
            <a:ext cx="8499079" cy="2249424"/>
          </a:xfrm>
        </p:spPr>
        <p:txBody>
          <a:bodyPr anchor="t">
            <a:normAutofit/>
          </a:bodyPr>
          <a:lstStyle>
            <a:lvl1pPr>
              <a:lnSpc>
                <a:spcPct val="100000"/>
              </a:lnSpc>
              <a:defRPr sz="36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86D82647-AAC2-400D-9764-37A43F059BB7}" type="datetime1">
              <a:rPr lang="en-GB" smtClean="0"/>
              <a:t>09/09/2026</a:t>
            </a:fld>
            <a:endParaRPr lang="en-US"/>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a:xfrm>
            <a:off x="8669124" y="6492240"/>
            <a:ext cx="2660904" cy="338328"/>
          </a:xfrm>
        </p:spPr>
        <p:txBody>
          <a:bodyPr/>
          <a:lstStyle/>
          <a:p>
            <a:r>
              <a:rPr lang="en-GB"/>
              <a:t>Chris Everett, AGATA Week 2026, Warsaw</a:t>
            </a:r>
            <a:endParaRPr lang="en-US"/>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a:xfrm>
            <a:off x="11421468" y="6492240"/>
            <a:ext cx="457200" cy="338328"/>
          </a:xfrm>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429768" y="5120640"/>
            <a:ext cx="5431536" cy="1289304"/>
          </a:xfrm>
        </p:spPr>
        <p:txBody>
          <a:bodyPr vert="horz" lIns="91440" tIns="45720" rIns="91440" bIns="45720" rtlCol="0" anchor="ctr">
            <a:normAutofit/>
          </a:bodyPr>
          <a:lstStyle>
            <a:lvl1pPr marL="0" indent="0">
              <a:buNone/>
              <a:defRPr lang="en-US" b="1" cap="all" baseline="0" dirty="0"/>
            </a:lvl1pPr>
            <a:lvl2pPr marL="228600" indent="0">
              <a:buNone/>
              <a:defRPr lang="en-US" b="1" cap="all" baseline="0" dirty="0"/>
            </a:lvl2pPr>
            <a:lvl3pPr marL="457200" indent="0">
              <a:buNone/>
              <a:defRPr lang="en-US" b="1" cap="all" baseline="0" dirty="0"/>
            </a:lvl3pPr>
            <a:lvl4pPr marL="685800" indent="0">
              <a:buNone/>
              <a:defRPr lang="en-US" b="1" cap="all" baseline="0" dirty="0"/>
            </a:lvl4pPr>
            <a:lvl5pPr marL="914400" indent="0">
              <a:buNone/>
              <a:defRPr lang="en-US" b="1" cap="all" baseline="0" dirty="0"/>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46691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rm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4F77FB1-9EEF-430D-9D98-7CC4AD43BFED}" type="datetime1">
              <a:rPr lang="en-GB" smtClean="0"/>
              <a:t>09/09/2026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GB"/>
              <a:t>Chris Everett, AGATA Week 2026, Warsaw</a:t>
            </a: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92609295"/>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a:t>Click to edit Master title style</a:t>
            </a:r>
          </a:p>
        </p:txBody>
      </p:sp>
      <p:sp>
        <p:nvSpPr>
          <p:cNvPr id="9" name="Text Placeholder 8">
            <a:extLst>
              <a:ext uri="{FF2B5EF4-FFF2-40B4-BE49-F238E27FC236}">
                <a16:creationId xmlns:a16="http://schemas.microsoft.com/office/drawing/2014/main" id="{778C515B-8D5A-0268-9044-7B2013C87E02}"/>
              </a:ext>
            </a:extLst>
          </p:cNvPr>
          <p:cNvSpPr>
            <a:spLocks noGrp="1"/>
          </p:cNvSpPr>
          <p:nvPr>
            <p:ph type="body" sz="quarter" idx="13"/>
          </p:nvPr>
        </p:nvSpPr>
        <p:spPr>
          <a:xfrm>
            <a:off x="429767" y="2020825"/>
            <a:ext cx="5212208" cy="42847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13C7061A-8ED7-8B72-BD2B-2DF67F8C7A75}"/>
              </a:ext>
            </a:extLst>
          </p:cNvPr>
          <p:cNvSpPr>
            <a:spLocks noGrp="1"/>
          </p:cNvSpPr>
          <p:nvPr>
            <p:ph type="body" sz="quarter" idx="14"/>
          </p:nvPr>
        </p:nvSpPr>
        <p:spPr>
          <a:xfrm>
            <a:off x="6381622" y="2020822"/>
            <a:ext cx="5212208" cy="4284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2F2B0BE2-7886-4D12-9347-77E962366426}" type="datetime1">
              <a:rPr lang="en-GB" smtClean="0"/>
              <a:t>09/09/2026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0066400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A211279F-0D05-3637-19CD-29468F4DD2F3}"/>
              </a:ext>
            </a:extLst>
          </p:cNvPr>
          <p:cNvSpPr>
            <a:spLocks noGrp="1"/>
          </p:cNvSpPr>
          <p:nvPr>
            <p:ph type="body" sz="quarter" idx="13"/>
          </p:nvPr>
        </p:nvSpPr>
        <p:spPr>
          <a:xfrm>
            <a:off x="430213" y="2021134"/>
            <a:ext cx="5211762" cy="43431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F1B170DE-636A-B1A9-2EAB-C426DBFB3E51}"/>
              </a:ext>
            </a:extLst>
          </p:cNvPr>
          <p:cNvSpPr>
            <a:spLocks noGrp="1"/>
          </p:cNvSpPr>
          <p:nvPr>
            <p:ph type="body" sz="quarter" idx="14"/>
          </p:nvPr>
        </p:nvSpPr>
        <p:spPr>
          <a:xfrm>
            <a:off x="6381750" y="2020888"/>
            <a:ext cx="521335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3E6B569D-418A-4EC5-A16C-0BE943D7BAFA}" type="datetime1">
              <a:rPr lang="en-GB" smtClean="0"/>
              <a:t>09/09/2026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GB"/>
              <a:t>Chris Everett, AGATA Week 2026, Warsaw</a:t>
            </a:r>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183467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713996" cy="2212313"/>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Picture Placeholder 8">
            <a:extLst>
              <a:ext uri="{FF2B5EF4-FFF2-40B4-BE49-F238E27FC236}">
                <a16:creationId xmlns:a16="http://schemas.microsoft.com/office/drawing/2014/main" id="{FA23F0E6-EDAF-3A7F-5EC8-F911E9AE48EF}"/>
              </a:ext>
            </a:extLst>
          </p:cNvPr>
          <p:cNvSpPr>
            <a:spLocks noGrp="1"/>
          </p:cNvSpPr>
          <p:nvPr>
            <p:ph type="pic" sz="quarter" idx="13"/>
          </p:nvPr>
        </p:nvSpPr>
        <p:spPr>
          <a:xfrm>
            <a:off x="4502843" y="0"/>
            <a:ext cx="7689157" cy="6399152"/>
          </a:xfrm>
          <a:custGeom>
            <a:avLst/>
            <a:gdLst>
              <a:gd name="connsiteX0" fmla="*/ 0 w 7689157"/>
              <a:gd name="connsiteY0" fmla="*/ 0 h 6399152"/>
              <a:gd name="connsiteX1" fmla="*/ 7689157 w 7689157"/>
              <a:gd name="connsiteY1" fmla="*/ 0 h 6399152"/>
              <a:gd name="connsiteX2" fmla="*/ 7689157 w 7689157"/>
              <a:gd name="connsiteY2" fmla="*/ 6399152 h 6399152"/>
              <a:gd name="connsiteX3" fmla="*/ 578440 w 7689157"/>
              <a:gd name="connsiteY3" fmla="*/ 6399152 h 6399152"/>
              <a:gd name="connsiteX4" fmla="*/ 0 w 7689157"/>
              <a:gd name="connsiteY4" fmla="*/ 582071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2">
                <a:moveTo>
                  <a:pt x="0" y="0"/>
                </a:moveTo>
                <a:lnTo>
                  <a:pt x="7689157" y="0"/>
                </a:lnTo>
                <a:lnTo>
                  <a:pt x="7689157" y="6399152"/>
                </a:lnTo>
                <a:lnTo>
                  <a:pt x="578440" y="6399152"/>
                </a:lnTo>
                <a:cubicBezTo>
                  <a:pt x="258976" y="6399152"/>
                  <a:pt x="0" y="6140176"/>
                  <a:pt x="0" y="582071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B90C3206-D7ED-4998-9C16-B12FEBB40E71}" type="datetime1">
              <a:rPr lang="en-GB" smtClean="0"/>
              <a:t>09/09/2026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2146388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813FE1F-5A1F-4EF9-84FA-B554FF009D3E}" type="datetime1">
              <a:rPr lang="en-GB" smtClean="0"/>
              <a:t>09/09/2026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GB"/>
              <a:t>Chris Everett, AGATA Week 2026, Warsaw</a:t>
            </a:r>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4C450F2-3BB4-4AE4-8A35-A9D7AEA4C850}"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4106492"/>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697" r:id="rId12"/>
    <p:sldLayoutId id="2147483698" r:id="rId13"/>
    <p:sldLayoutId id="2147483699" r:id="rId14"/>
    <p:sldLayoutId id="2147483701" r:id="rId15"/>
    <p:sldLayoutId id="2147483702" r:id="rId16"/>
    <p:sldLayoutId id="2147483703" r:id="rId17"/>
    <p:sldLayoutId id="2147483704" r:id="rId18"/>
    <p:sldLayoutId id="2147483705" r:id="rId19"/>
    <p:sldLayoutId id="2147483706" r:id="rId20"/>
    <p:sldLayoutId id="2147483707" r:id="rId21"/>
    <p:sldLayoutId id="2147483708" r:id="rId22"/>
    <p:sldLayoutId id="2147483709" r:id="rId23"/>
    <p:sldLayoutId id="2147483710" r:id="rId24"/>
    <p:sldLayoutId id="2147483711" r:id="rId25"/>
    <p:sldLayoutId id="2147483712" r:id="rId26"/>
    <p:sldLayoutId id="2147483713" r:id="rId27"/>
    <p:sldLayoutId id="2147483714" r:id="rId28"/>
    <p:sldLayoutId id="2147483718" r:id="rId29"/>
    <p:sldLayoutId id="2147483719" r:id="rId30"/>
    <p:sldLayoutId id="2147483720" r:id="rId31"/>
    <p:sldLayoutId id="2147483721" r:id="rId32"/>
    <p:sldLayoutId id="2147483722" r:id="rId33"/>
    <p:sldLayoutId id="2147483723" r:id="rId34"/>
    <p:sldLayoutId id="2147483725" r:id="rId35"/>
    <p:sldLayoutId id="2147483727" r:id="rId36"/>
    <p:sldLayoutId id="2147483728" r:id="rId37"/>
    <p:sldLayoutId id="2147483729" r:id="rId38"/>
    <p:sldLayoutId id="2147483732" r:id="rId39"/>
    <p:sldLayoutId id="2147483733" r:id="rId40"/>
    <p:sldLayoutId id="2147483735" r:id="rId41"/>
    <p:sldLayoutId id="2147483736" r:id="rId42"/>
    <p:sldLayoutId id="2147483737" r:id="rId43"/>
  </p:sldLayoutIdLst>
  <p:hf hdr="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7.xml"/><Relationship Id="rId4" Type="http://schemas.openxmlformats.org/officeDocument/2006/relationships/image" Target="../media/image47.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0A38E9-D21E-DE68-38AC-F56AEA15B379}"/>
              </a:ext>
            </a:extLst>
          </p:cNvPr>
          <p:cNvSpPr>
            <a:spLocks noGrp="1"/>
          </p:cNvSpPr>
          <p:nvPr>
            <p:ph type="ctrTitle"/>
          </p:nvPr>
        </p:nvSpPr>
        <p:spPr>
          <a:xfrm>
            <a:off x="1097280" y="758952"/>
            <a:ext cx="10058400" cy="3892168"/>
          </a:xfrm>
        </p:spPr>
        <p:txBody>
          <a:bodyPr>
            <a:normAutofit/>
          </a:bodyPr>
          <a:lstStyle/>
          <a:p>
            <a:r>
              <a:rPr lang="en-US"/>
              <a:t>Neutron damage studies of capsule A601	</a:t>
            </a:r>
          </a:p>
        </p:txBody>
      </p:sp>
      <p:sp>
        <p:nvSpPr>
          <p:cNvPr id="20" name="Rectangle 19">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Subtitle 2">
            <a:extLst>
              <a:ext uri="{FF2B5EF4-FFF2-40B4-BE49-F238E27FC236}">
                <a16:creationId xmlns:a16="http://schemas.microsoft.com/office/drawing/2014/main" id="{7604D864-A6BD-C75F-9B88-BAB58775ABDD}"/>
              </a:ext>
            </a:extLst>
          </p:cNvPr>
          <p:cNvSpPr>
            <a:spLocks noGrp="1"/>
          </p:cNvSpPr>
          <p:nvPr>
            <p:ph type="subTitle" idx="1"/>
          </p:nvPr>
        </p:nvSpPr>
        <p:spPr>
          <a:xfrm>
            <a:off x="1100051" y="5225240"/>
            <a:ext cx="10058400" cy="1143000"/>
          </a:xfrm>
        </p:spPr>
        <p:txBody>
          <a:bodyPr>
            <a:normAutofit/>
          </a:bodyPr>
          <a:lstStyle/>
          <a:p>
            <a:r>
              <a:rPr lang="en-US">
                <a:solidFill>
                  <a:srgbClr val="FFFFFF"/>
                </a:solidFill>
              </a:rPr>
              <a:t>Chris Everett, University of Liverpool</a:t>
            </a:r>
          </a:p>
          <a:p>
            <a:r>
              <a:rPr lang="en-US">
                <a:solidFill>
                  <a:srgbClr val="FFFFFF"/>
                </a:solidFill>
              </a:rPr>
              <a:t>Agata week 2026, HIL Warsaw</a:t>
            </a:r>
          </a:p>
        </p:txBody>
      </p:sp>
      <p:sp>
        <p:nvSpPr>
          <p:cNvPr id="22" name="Rectangle 21">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Date Placeholder 10">
            <a:extLst>
              <a:ext uri="{FF2B5EF4-FFF2-40B4-BE49-F238E27FC236}">
                <a16:creationId xmlns:a16="http://schemas.microsoft.com/office/drawing/2014/main" id="{3B60C5C2-A596-7FEB-7260-D4D75F7F7904}"/>
              </a:ext>
            </a:extLst>
          </p:cNvPr>
          <p:cNvSpPr>
            <a:spLocks noGrp="1"/>
          </p:cNvSpPr>
          <p:nvPr>
            <p:ph type="dt" sz="half" idx="10"/>
          </p:nvPr>
        </p:nvSpPr>
        <p:spPr>
          <a:xfrm>
            <a:off x="1097280" y="6459785"/>
            <a:ext cx="2472271" cy="365125"/>
          </a:xfrm>
        </p:spPr>
        <p:txBody>
          <a:bodyPr>
            <a:normAutofit/>
          </a:bodyPr>
          <a:lstStyle/>
          <a:p>
            <a:pPr lvl="0">
              <a:spcAft>
                <a:spcPts val="600"/>
              </a:spcAft>
            </a:pPr>
            <a:fld id="{C4D43A7D-9613-4DB4-AEA7-9DA6E65D3075}" type="datetime1">
              <a:rPr lang="en-GB" noProof="0" smtClean="0"/>
              <a:t>09/09/2026</a:t>
            </a:fld>
            <a:endParaRPr lang="en-US" noProof="0"/>
          </a:p>
        </p:txBody>
      </p:sp>
      <p:sp>
        <p:nvSpPr>
          <p:cNvPr id="12" name="Footer Placeholder 11">
            <a:extLst>
              <a:ext uri="{FF2B5EF4-FFF2-40B4-BE49-F238E27FC236}">
                <a16:creationId xmlns:a16="http://schemas.microsoft.com/office/drawing/2014/main" id="{293C2242-EDFC-CC39-97DF-2DB1D8D580F5}"/>
              </a:ext>
            </a:extLst>
          </p:cNvPr>
          <p:cNvSpPr>
            <a:spLocks noGrp="1"/>
          </p:cNvSpPr>
          <p:nvPr>
            <p:ph type="ftr" sz="quarter" idx="11"/>
          </p:nvPr>
        </p:nvSpPr>
        <p:spPr>
          <a:xfrm>
            <a:off x="3686185" y="6459785"/>
            <a:ext cx="4822804" cy="365125"/>
          </a:xfrm>
        </p:spPr>
        <p:txBody>
          <a:bodyPr>
            <a:normAutofit/>
          </a:bodyPr>
          <a:lstStyle/>
          <a:p>
            <a:pPr lvl="0">
              <a:spcAft>
                <a:spcPts val="600"/>
              </a:spcAft>
            </a:pPr>
            <a:r>
              <a:rPr lang="en-GB" noProof="0"/>
              <a:t>Chris Everett, AGATA Week 2026, Warsaw</a:t>
            </a:r>
            <a:endParaRPr lang="en-US" noProof="0"/>
          </a:p>
        </p:txBody>
      </p:sp>
      <p:sp>
        <p:nvSpPr>
          <p:cNvPr id="13" name="Slide Number Placeholder 12">
            <a:extLst>
              <a:ext uri="{FF2B5EF4-FFF2-40B4-BE49-F238E27FC236}">
                <a16:creationId xmlns:a16="http://schemas.microsoft.com/office/drawing/2014/main" id="{6247F861-42CF-FE05-F8FD-7EBB0D76F029}"/>
              </a:ext>
            </a:extLst>
          </p:cNvPr>
          <p:cNvSpPr>
            <a:spLocks noGrp="1"/>
          </p:cNvSpPr>
          <p:nvPr>
            <p:ph type="sldNum" sz="quarter" idx="12"/>
          </p:nvPr>
        </p:nvSpPr>
        <p:spPr>
          <a:xfrm>
            <a:off x="9900458" y="6459785"/>
            <a:ext cx="1312025" cy="365125"/>
          </a:xfrm>
        </p:spPr>
        <p:txBody>
          <a:bodyPr>
            <a:normAutofit/>
          </a:bodyPr>
          <a:lstStyle/>
          <a:p>
            <a:pPr lvl="0">
              <a:spcAft>
                <a:spcPts val="600"/>
              </a:spcAft>
            </a:pPr>
            <a:fld id="{84C450F2-3BB4-4AE4-8A35-A9D7AEA4C850}" type="slidenum">
              <a:rPr lang="en-US" noProof="0" smtClean="0"/>
              <a:pPr lvl="0">
                <a:spcAft>
                  <a:spcPts val="600"/>
                </a:spcAft>
              </a:pPr>
              <a:t>1</a:t>
            </a:fld>
            <a:endParaRPr lang="en-US" noProof="0"/>
          </a:p>
        </p:txBody>
      </p:sp>
    </p:spTree>
    <p:extLst>
      <p:ext uri="{BB962C8B-B14F-4D97-AF65-F5344CB8AC3E}">
        <p14:creationId xmlns:p14="http://schemas.microsoft.com/office/powerpoint/2010/main" val="4182614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134E5-B01F-341E-2646-6C2B1D106394}"/>
              </a:ext>
            </a:extLst>
          </p:cNvPr>
          <p:cNvSpPr>
            <a:spLocks noGrp="1"/>
          </p:cNvSpPr>
          <p:nvPr>
            <p:ph type="title"/>
          </p:nvPr>
        </p:nvSpPr>
        <p:spPr/>
        <p:txBody>
          <a:bodyPr/>
          <a:lstStyle/>
          <a:p>
            <a:r>
              <a:rPr lang="en-GB" dirty="0"/>
              <a:t>History of A601</a:t>
            </a:r>
          </a:p>
        </p:txBody>
      </p:sp>
      <p:sp>
        <p:nvSpPr>
          <p:cNvPr id="3" name="Content Placeholder 2">
            <a:extLst>
              <a:ext uri="{FF2B5EF4-FFF2-40B4-BE49-F238E27FC236}">
                <a16:creationId xmlns:a16="http://schemas.microsoft.com/office/drawing/2014/main" id="{3E6A751B-E4E5-E049-B9A5-95F43AB6F36C}"/>
              </a:ext>
            </a:extLst>
          </p:cNvPr>
          <p:cNvSpPr>
            <a:spLocks noGrp="1"/>
          </p:cNvSpPr>
          <p:nvPr>
            <p:ph idx="1"/>
          </p:nvPr>
        </p:nvSpPr>
        <p:spPr/>
        <p:txBody>
          <a:bodyPr>
            <a:normAutofit/>
          </a:bodyPr>
          <a:lstStyle/>
          <a:p>
            <a:pPr lvl="1"/>
            <a:r>
              <a:rPr lang="en-GB" sz="2400" dirty="0"/>
              <a:t>A601 (formerly A501) was part of the DEGAS setup.</a:t>
            </a:r>
          </a:p>
          <a:p>
            <a:endParaRPr lang="en-GB" sz="2800" dirty="0"/>
          </a:p>
          <a:p>
            <a:pPr lvl="1"/>
            <a:r>
              <a:rPr lang="en-GB" sz="2400" dirty="0"/>
              <a:t>Returned to </a:t>
            </a:r>
            <a:r>
              <a:rPr lang="en-GB" sz="2400" dirty="0" err="1"/>
              <a:t>Mirion</a:t>
            </a:r>
            <a:r>
              <a:rPr lang="en-GB" sz="2400" dirty="0"/>
              <a:t> for repair after going high leakage.</a:t>
            </a:r>
          </a:p>
          <a:p>
            <a:endParaRPr lang="en-GB" sz="2800" dirty="0"/>
          </a:p>
          <a:p>
            <a:pPr lvl="1"/>
            <a:r>
              <a:rPr lang="en-GB" sz="2400" dirty="0"/>
              <a:t>Relative efficiency was reduced to lower-than-acceptable levels by the reprocessing, and was rejected.</a:t>
            </a:r>
          </a:p>
          <a:p>
            <a:endParaRPr lang="en-GB" sz="2800" dirty="0"/>
          </a:p>
          <a:p>
            <a:pPr lvl="1"/>
            <a:r>
              <a:rPr lang="en-GB" sz="2400" dirty="0"/>
              <a:t>Purchased by the University of Liverpool </a:t>
            </a:r>
            <a:r>
              <a:rPr lang="en-GB" sz="2400"/>
              <a:t>in 2023 </a:t>
            </a:r>
            <a:r>
              <a:rPr lang="en-GB" sz="2400" dirty="0"/>
              <a:t>for neutron damage studies.</a:t>
            </a:r>
          </a:p>
        </p:txBody>
      </p:sp>
      <p:sp>
        <p:nvSpPr>
          <p:cNvPr id="4" name="Date Placeholder 3">
            <a:extLst>
              <a:ext uri="{FF2B5EF4-FFF2-40B4-BE49-F238E27FC236}">
                <a16:creationId xmlns:a16="http://schemas.microsoft.com/office/drawing/2014/main" id="{AD4290A6-56D4-5BC3-5D7A-074343AC0359}"/>
              </a:ext>
            </a:extLst>
          </p:cNvPr>
          <p:cNvSpPr>
            <a:spLocks noGrp="1"/>
          </p:cNvSpPr>
          <p:nvPr>
            <p:ph type="dt" sz="half" idx="10"/>
          </p:nvPr>
        </p:nvSpPr>
        <p:spPr/>
        <p:txBody>
          <a:bodyPr/>
          <a:lstStyle/>
          <a:p>
            <a:fld id="{CBF1CF57-19F0-4395-87E6-E46885E9DEC4}" type="datetime1">
              <a:rPr lang="en-GB" smtClean="0"/>
              <a:t>09/09/2026</a:t>
            </a:fld>
            <a:endParaRPr lang="en-US"/>
          </a:p>
        </p:txBody>
      </p:sp>
      <p:sp>
        <p:nvSpPr>
          <p:cNvPr id="5" name="Footer Placeholder 4">
            <a:extLst>
              <a:ext uri="{FF2B5EF4-FFF2-40B4-BE49-F238E27FC236}">
                <a16:creationId xmlns:a16="http://schemas.microsoft.com/office/drawing/2014/main" id="{DD47803B-4117-99D0-823D-FBF0965A9DC0}"/>
              </a:ext>
            </a:extLst>
          </p:cNvPr>
          <p:cNvSpPr>
            <a:spLocks noGrp="1"/>
          </p:cNvSpPr>
          <p:nvPr>
            <p:ph type="ftr" sz="quarter" idx="11"/>
          </p:nvPr>
        </p:nvSpPr>
        <p:spPr/>
        <p:txBody>
          <a:bodyPr/>
          <a:lstStyle/>
          <a:p>
            <a:r>
              <a:rPr lang="en-GB"/>
              <a:t>Chris Everett, AGATA Week 2026, Warsaw</a:t>
            </a:r>
            <a:endParaRPr lang="en-US"/>
          </a:p>
        </p:txBody>
      </p:sp>
      <p:sp>
        <p:nvSpPr>
          <p:cNvPr id="6" name="Slide Number Placeholder 5">
            <a:extLst>
              <a:ext uri="{FF2B5EF4-FFF2-40B4-BE49-F238E27FC236}">
                <a16:creationId xmlns:a16="http://schemas.microsoft.com/office/drawing/2014/main" id="{FAD9D7E4-7CB7-FC2D-A8F8-704CEDAFB3B3}"/>
              </a:ext>
            </a:extLst>
          </p:cNvPr>
          <p:cNvSpPr>
            <a:spLocks noGrp="1"/>
          </p:cNvSpPr>
          <p:nvPr>
            <p:ph type="sldNum" sz="quarter" idx="12"/>
          </p:nvPr>
        </p:nvSpPr>
        <p:spPr/>
        <p:txBody>
          <a:bodyPr/>
          <a:lstStyle/>
          <a:p>
            <a:fld id="{84C450F2-3BB4-4AE4-8A35-A9D7AEA4C850}" type="slidenum">
              <a:rPr lang="en-US" smtClean="0"/>
              <a:t>2</a:t>
            </a:fld>
            <a:endParaRPr lang="en-US"/>
          </a:p>
        </p:txBody>
      </p:sp>
    </p:spTree>
    <p:extLst>
      <p:ext uri="{BB962C8B-B14F-4D97-AF65-F5344CB8AC3E}">
        <p14:creationId xmlns:p14="http://schemas.microsoft.com/office/powerpoint/2010/main" val="384552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75F4411-AE4D-A401-E098-E1D1886071B5}"/>
              </a:ext>
            </a:extLst>
          </p:cNvPr>
          <p:cNvSpPr>
            <a:spLocks noGrp="1"/>
          </p:cNvSpPr>
          <p:nvPr>
            <p:ph type="dt" sz="half" idx="10"/>
          </p:nvPr>
        </p:nvSpPr>
        <p:spPr/>
        <p:txBody>
          <a:bodyPr/>
          <a:lstStyle/>
          <a:p>
            <a:fld id="{CBF1CF57-19F0-4395-87E6-E46885E9DEC4}" type="datetime1">
              <a:rPr lang="en-GB" smtClean="0"/>
              <a:t>09/09/2026</a:t>
            </a:fld>
            <a:endParaRPr lang="en-US"/>
          </a:p>
        </p:txBody>
      </p:sp>
      <p:sp>
        <p:nvSpPr>
          <p:cNvPr id="5" name="Footer Placeholder 4">
            <a:extLst>
              <a:ext uri="{FF2B5EF4-FFF2-40B4-BE49-F238E27FC236}">
                <a16:creationId xmlns:a16="http://schemas.microsoft.com/office/drawing/2014/main" id="{906FE696-B244-F754-8A5F-3E54A347E020}"/>
              </a:ext>
            </a:extLst>
          </p:cNvPr>
          <p:cNvSpPr>
            <a:spLocks noGrp="1"/>
          </p:cNvSpPr>
          <p:nvPr>
            <p:ph type="ftr" sz="quarter" idx="11"/>
          </p:nvPr>
        </p:nvSpPr>
        <p:spPr/>
        <p:txBody>
          <a:bodyPr/>
          <a:lstStyle/>
          <a:p>
            <a:r>
              <a:rPr lang="en-GB"/>
              <a:t>Chris Everett, AGATA Week 2026, Warsaw</a:t>
            </a:r>
            <a:endParaRPr lang="en-US"/>
          </a:p>
        </p:txBody>
      </p:sp>
      <p:sp>
        <p:nvSpPr>
          <p:cNvPr id="6" name="Slide Number Placeholder 5">
            <a:extLst>
              <a:ext uri="{FF2B5EF4-FFF2-40B4-BE49-F238E27FC236}">
                <a16:creationId xmlns:a16="http://schemas.microsoft.com/office/drawing/2014/main" id="{F004D0FB-A75C-1499-FF5C-6F0CBE907CA4}"/>
              </a:ext>
            </a:extLst>
          </p:cNvPr>
          <p:cNvSpPr>
            <a:spLocks noGrp="1"/>
          </p:cNvSpPr>
          <p:nvPr>
            <p:ph type="sldNum" sz="quarter" idx="12"/>
          </p:nvPr>
        </p:nvSpPr>
        <p:spPr/>
        <p:txBody>
          <a:bodyPr/>
          <a:lstStyle/>
          <a:p>
            <a:fld id="{84C450F2-3BB4-4AE4-8A35-A9D7AEA4C850}" type="slidenum">
              <a:rPr lang="en-US" smtClean="0"/>
              <a:t>3</a:t>
            </a:fld>
            <a:endParaRPr lang="en-US"/>
          </a:p>
        </p:txBody>
      </p:sp>
      <p:pic>
        <p:nvPicPr>
          <p:cNvPr id="8" name="Picture 7">
            <a:extLst>
              <a:ext uri="{FF2B5EF4-FFF2-40B4-BE49-F238E27FC236}">
                <a16:creationId xmlns:a16="http://schemas.microsoft.com/office/drawing/2014/main" id="{D19D2CF9-1549-9BB9-8FA1-627C17B1576B}"/>
              </a:ext>
            </a:extLst>
          </p:cNvPr>
          <p:cNvPicPr>
            <a:picLocks noChangeAspect="1"/>
          </p:cNvPicPr>
          <p:nvPr/>
        </p:nvPicPr>
        <p:blipFill>
          <a:blip r:embed="rId2"/>
          <a:stretch>
            <a:fillRect/>
          </a:stretch>
        </p:blipFill>
        <p:spPr>
          <a:xfrm>
            <a:off x="0" y="0"/>
            <a:ext cx="12192000" cy="6129972"/>
          </a:xfrm>
          <a:prstGeom prst="rect">
            <a:avLst/>
          </a:prstGeom>
        </p:spPr>
      </p:pic>
      <p:sp>
        <p:nvSpPr>
          <p:cNvPr id="10" name="TextBox 9">
            <a:extLst>
              <a:ext uri="{FF2B5EF4-FFF2-40B4-BE49-F238E27FC236}">
                <a16:creationId xmlns:a16="http://schemas.microsoft.com/office/drawing/2014/main" id="{70D99559-92C7-8E61-4C68-6B067C077E80}"/>
              </a:ext>
            </a:extLst>
          </p:cNvPr>
          <p:cNvSpPr txBox="1"/>
          <p:nvPr/>
        </p:nvSpPr>
        <p:spPr>
          <a:xfrm>
            <a:off x="2034964" y="2498757"/>
            <a:ext cx="5229435" cy="369332"/>
          </a:xfrm>
          <a:prstGeom prst="rect">
            <a:avLst/>
          </a:prstGeom>
          <a:noFill/>
        </p:spPr>
        <p:txBody>
          <a:bodyPr wrap="square" rtlCol="0">
            <a:spAutoFit/>
          </a:bodyPr>
          <a:lstStyle/>
          <a:p>
            <a:r>
              <a:rPr lang="en-GB" b="1"/>
              <a:t>Whole detector sum-of-segment and core responses</a:t>
            </a:r>
          </a:p>
        </p:txBody>
      </p:sp>
      <p:sp>
        <p:nvSpPr>
          <p:cNvPr id="12" name="TextBox 11">
            <a:extLst>
              <a:ext uri="{FF2B5EF4-FFF2-40B4-BE49-F238E27FC236}">
                <a16:creationId xmlns:a16="http://schemas.microsoft.com/office/drawing/2014/main" id="{9B555C76-0993-584E-2898-9AB4219D6964}"/>
              </a:ext>
            </a:extLst>
          </p:cNvPr>
          <p:cNvSpPr txBox="1"/>
          <p:nvPr/>
        </p:nvSpPr>
        <p:spPr>
          <a:xfrm>
            <a:off x="6613314" y="358696"/>
            <a:ext cx="5229435" cy="369332"/>
          </a:xfrm>
          <a:prstGeom prst="rect">
            <a:avLst/>
          </a:prstGeom>
          <a:noFill/>
        </p:spPr>
        <p:txBody>
          <a:bodyPr wrap="square" rtlCol="0">
            <a:spAutoFit/>
          </a:bodyPr>
          <a:lstStyle/>
          <a:p>
            <a:pPr algn="r"/>
            <a:r>
              <a:rPr lang="en-GB" b="1"/>
              <a:t>As a baseline – A601 before irradiation.</a:t>
            </a:r>
          </a:p>
        </p:txBody>
      </p:sp>
    </p:spTree>
    <p:extLst>
      <p:ext uri="{BB962C8B-B14F-4D97-AF65-F5344CB8AC3E}">
        <p14:creationId xmlns:p14="http://schemas.microsoft.com/office/powerpoint/2010/main" val="1791941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0DAC-A930-E1DE-3B01-F4803BAD5D9B}"/>
              </a:ext>
            </a:extLst>
          </p:cNvPr>
          <p:cNvSpPr>
            <a:spLocks noGrp="1"/>
          </p:cNvSpPr>
          <p:nvPr>
            <p:ph type="title"/>
          </p:nvPr>
        </p:nvSpPr>
        <p:spPr/>
        <p:txBody>
          <a:bodyPr/>
          <a:lstStyle/>
          <a:p>
            <a:r>
              <a:rPr lang="en-GB"/>
              <a:t>Where we left off last time </a:t>
            </a:r>
            <a:r>
              <a:rPr lang="en-GB" sz="2400"/>
              <a:t>(AGATA Week 2024, Milan)</a:t>
            </a:r>
            <a:endParaRPr lang="en-GB"/>
          </a:p>
        </p:txBody>
      </p:sp>
      <p:sp>
        <p:nvSpPr>
          <p:cNvPr id="3" name="Content Placeholder 2">
            <a:extLst>
              <a:ext uri="{FF2B5EF4-FFF2-40B4-BE49-F238E27FC236}">
                <a16:creationId xmlns:a16="http://schemas.microsoft.com/office/drawing/2014/main" id="{BAF2108B-B2B3-3BE3-17A6-92B8ADC41168}"/>
              </a:ext>
            </a:extLst>
          </p:cNvPr>
          <p:cNvSpPr>
            <a:spLocks noGrp="1"/>
          </p:cNvSpPr>
          <p:nvPr>
            <p:ph idx="1"/>
          </p:nvPr>
        </p:nvSpPr>
        <p:spPr/>
        <p:txBody>
          <a:bodyPr/>
          <a:lstStyle/>
          <a:p>
            <a:pPr lvl="1"/>
            <a:r>
              <a:rPr lang="en-GB" sz="2000" dirty="0"/>
              <a:t>A601 was characterised while undamaged, and ready for neutron irradiation.</a:t>
            </a:r>
          </a:p>
          <a:p>
            <a:pPr lvl="1"/>
            <a:endParaRPr lang="en-GB" sz="2000" dirty="0"/>
          </a:p>
          <a:p>
            <a:pPr lvl="1"/>
            <a:r>
              <a:rPr lang="en-GB" sz="2000" dirty="0"/>
              <a:t>The plan was to use the High Flux – Accelerator Driven Neutron Facility (HF-</a:t>
            </a:r>
            <a:r>
              <a:rPr lang="en-GB" sz="2000" dirty="0" err="1"/>
              <a:t>ADNeF</a:t>
            </a:r>
            <a:r>
              <a:rPr lang="en-GB" sz="2000" dirty="0"/>
              <a:t>) in Birmingham to induce high-energy neutron damage.</a:t>
            </a:r>
          </a:p>
          <a:p>
            <a:pPr lvl="1"/>
            <a:endParaRPr lang="en-GB" sz="2000" dirty="0"/>
          </a:p>
          <a:p>
            <a:pPr lvl="1"/>
            <a:r>
              <a:rPr lang="en-GB" sz="2000" dirty="0"/>
              <a:t>A601 would be kept cold, driven to the facility, and irradiated 3 times over the course of a week, with analogue &amp; simple digital measurements taken between runs, returning to Liverpool for full characterisation at the end of each set.</a:t>
            </a:r>
          </a:p>
          <a:p>
            <a:pPr lvl="1"/>
            <a:endParaRPr lang="en-GB" sz="2000" dirty="0"/>
          </a:p>
          <a:p>
            <a:pPr lvl="1"/>
            <a:r>
              <a:rPr lang="en-GB" sz="2000" dirty="0"/>
              <a:t>The detector would have been irradiated to a x 10</a:t>
            </a:r>
            <a:r>
              <a:rPr lang="en-GB" sz="2000" baseline="30000" dirty="0"/>
              <a:t>b</a:t>
            </a:r>
            <a:r>
              <a:rPr lang="en-GB" sz="2000" dirty="0"/>
              <a:t>, </a:t>
            </a:r>
            <a:r>
              <a:rPr lang="en-GB" sz="2000" i="1" dirty="0"/>
              <a:t>where a = 2.5, 5.0, 7.5 </a:t>
            </a:r>
            <a:r>
              <a:rPr lang="en-GB" sz="2000" dirty="0"/>
              <a:t>and </a:t>
            </a:r>
            <a:r>
              <a:rPr lang="en-GB" sz="2000" i="1" dirty="0"/>
              <a:t>b = 7, 8, 9. </a:t>
            </a:r>
            <a:r>
              <a:rPr lang="en-GB" sz="2000" dirty="0"/>
              <a:t>This would have been three trips to the site.</a:t>
            </a:r>
            <a:endParaRPr lang="en-GB" sz="2000" i="1" dirty="0"/>
          </a:p>
          <a:p>
            <a:pPr lvl="1"/>
            <a:endParaRPr lang="en-GB" i="1" dirty="0"/>
          </a:p>
          <a:p>
            <a:pPr lvl="1"/>
            <a:endParaRPr lang="en-GB" dirty="0"/>
          </a:p>
        </p:txBody>
      </p:sp>
      <p:sp>
        <p:nvSpPr>
          <p:cNvPr id="4" name="Date Placeholder 3">
            <a:extLst>
              <a:ext uri="{FF2B5EF4-FFF2-40B4-BE49-F238E27FC236}">
                <a16:creationId xmlns:a16="http://schemas.microsoft.com/office/drawing/2014/main" id="{9F070F96-365D-BB14-3404-32CA08BFC1B4}"/>
              </a:ext>
            </a:extLst>
          </p:cNvPr>
          <p:cNvSpPr>
            <a:spLocks noGrp="1"/>
          </p:cNvSpPr>
          <p:nvPr>
            <p:ph type="dt" sz="half" idx="10"/>
          </p:nvPr>
        </p:nvSpPr>
        <p:spPr/>
        <p:txBody>
          <a:bodyPr/>
          <a:lstStyle/>
          <a:p>
            <a:fld id="{CB925F75-6B0A-4D39-9B75-F18D1DF38611}" type="datetime1">
              <a:rPr lang="en-GB" smtClean="0"/>
              <a:t>09/09/2026</a:t>
            </a:fld>
            <a:endParaRPr lang="en-US"/>
          </a:p>
        </p:txBody>
      </p:sp>
      <p:sp>
        <p:nvSpPr>
          <p:cNvPr id="5" name="Footer Placeholder 4">
            <a:extLst>
              <a:ext uri="{FF2B5EF4-FFF2-40B4-BE49-F238E27FC236}">
                <a16:creationId xmlns:a16="http://schemas.microsoft.com/office/drawing/2014/main" id="{8AE5D07A-8B64-3123-7840-98B4A9683196}"/>
              </a:ext>
            </a:extLst>
          </p:cNvPr>
          <p:cNvSpPr>
            <a:spLocks noGrp="1"/>
          </p:cNvSpPr>
          <p:nvPr>
            <p:ph type="ftr" sz="quarter" idx="11"/>
          </p:nvPr>
        </p:nvSpPr>
        <p:spPr/>
        <p:txBody>
          <a:bodyPr/>
          <a:lstStyle/>
          <a:p>
            <a:r>
              <a:rPr lang="en-GB"/>
              <a:t>Chris Everett, AGATA Week 2026, Warsaw</a:t>
            </a:r>
            <a:endParaRPr lang="en-US"/>
          </a:p>
        </p:txBody>
      </p:sp>
      <p:sp>
        <p:nvSpPr>
          <p:cNvPr id="6" name="Slide Number Placeholder 5">
            <a:extLst>
              <a:ext uri="{FF2B5EF4-FFF2-40B4-BE49-F238E27FC236}">
                <a16:creationId xmlns:a16="http://schemas.microsoft.com/office/drawing/2014/main" id="{9DA87861-A096-9A74-60C9-53B22A065F63}"/>
              </a:ext>
            </a:extLst>
          </p:cNvPr>
          <p:cNvSpPr>
            <a:spLocks noGrp="1"/>
          </p:cNvSpPr>
          <p:nvPr>
            <p:ph type="sldNum" sz="quarter" idx="12"/>
          </p:nvPr>
        </p:nvSpPr>
        <p:spPr/>
        <p:txBody>
          <a:bodyPr/>
          <a:lstStyle/>
          <a:p>
            <a:fld id="{84C450F2-3BB4-4AE4-8A35-A9D7AEA4C850}" type="slidenum">
              <a:rPr lang="en-US" smtClean="0"/>
              <a:t>4</a:t>
            </a:fld>
            <a:endParaRPr lang="en-US"/>
          </a:p>
        </p:txBody>
      </p:sp>
    </p:spTree>
    <p:extLst>
      <p:ext uri="{BB962C8B-B14F-4D97-AF65-F5344CB8AC3E}">
        <p14:creationId xmlns:p14="http://schemas.microsoft.com/office/powerpoint/2010/main" val="926073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A3F88-84D9-3337-D69A-670BE69590D5}"/>
              </a:ext>
            </a:extLst>
          </p:cNvPr>
          <p:cNvSpPr>
            <a:spLocks noGrp="1"/>
          </p:cNvSpPr>
          <p:nvPr>
            <p:ph type="title"/>
          </p:nvPr>
        </p:nvSpPr>
        <p:spPr/>
        <p:txBody>
          <a:bodyPr/>
          <a:lstStyle/>
          <a:p>
            <a:r>
              <a:rPr lang="en-GB"/>
              <a:t>What actually happened…</a:t>
            </a:r>
          </a:p>
        </p:txBody>
      </p:sp>
      <p:sp>
        <p:nvSpPr>
          <p:cNvPr id="3" name="Content Placeholder 2">
            <a:extLst>
              <a:ext uri="{FF2B5EF4-FFF2-40B4-BE49-F238E27FC236}">
                <a16:creationId xmlns:a16="http://schemas.microsoft.com/office/drawing/2014/main" id="{53AE2BB0-C991-6B89-8451-2AA4101153B5}"/>
              </a:ext>
            </a:extLst>
          </p:cNvPr>
          <p:cNvSpPr>
            <a:spLocks noGrp="1"/>
          </p:cNvSpPr>
          <p:nvPr>
            <p:ph idx="1"/>
          </p:nvPr>
        </p:nvSpPr>
        <p:spPr/>
        <p:txBody>
          <a:bodyPr>
            <a:normAutofit/>
          </a:bodyPr>
          <a:lstStyle/>
          <a:p>
            <a:pPr lvl="1"/>
            <a:r>
              <a:rPr lang="en-GB" sz="2000" dirty="0"/>
              <a:t>Birmingham suffered a series of delays/shutdowns which kept pushing back our visits.</a:t>
            </a:r>
          </a:p>
          <a:p>
            <a:pPr lvl="1"/>
            <a:endParaRPr lang="en-GB" sz="2000" dirty="0"/>
          </a:p>
          <a:p>
            <a:pPr lvl="1"/>
            <a:r>
              <a:rPr lang="en-GB" sz="2000" dirty="0"/>
              <a:t>At the end of 2025, an alternative was sought – and we ended up using the Americium-Beryllium neutron generator already at Liverpool, which we had previously assumed was not powerful enough for our goals.</a:t>
            </a:r>
          </a:p>
          <a:p>
            <a:pPr lvl="1"/>
            <a:endParaRPr lang="en-GB" sz="2000" dirty="0"/>
          </a:p>
          <a:p>
            <a:pPr lvl="1"/>
            <a:r>
              <a:rPr lang="en-GB" sz="2000" dirty="0"/>
              <a:t>Simulations showed the </a:t>
            </a:r>
            <a:r>
              <a:rPr lang="en-GB" sz="2000" dirty="0" err="1"/>
              <a:t>AmBe</a:t>
            </a:r>
            <a:r>
              <a:rPr lang="en-GB" sz="2000" dirty="0"/>
              <a:t> source would be suitable for this work. As such, it has been used for 2 irradiations and is actively irradiating A601 for a third time during this presentation.</a:t>
            </a:r>
          </a:p>
          <a:p>
            <a:pPr lvl="1"/>
            <a:endParaRPr lang="en-GB" sz="2000" dirty="0"/>
          </a:p>
          <a:p>
            <a:pPr lvl="1"/>
            <a:r>
              <a:rPr lang="en-GB" sz="2000" dirty="0"/>
              <a:t>Characterisations using the new 2-axis, collimated Cs-137 source scanning table at Liverpool were performed.</a:t>
            </a:r>
          </a:p>
        </p:txBody>
      </p:sp>
      <p:sp>
        <p:nvSpPr>
          <p:cNvPr id="4" name="Date Placeholder 3">
            <a:extLst>
              <a:ext uri="{FF2B5EF4-FFF2-40B4-BE49-F238E27FC236}">
                <a16:creationId xmlns:a16="http://schemas.microsoft.com/office/drawing/2014/main" id="{568269CD-39CF-A65C-339E-0A35E2FA1CA0}"/>
              </a:ext>
            </a:extLst>
          </p:cNvPr>
          <p:cNvSpPr>
            <a:spLocks noGrp="1"/>
          </p:cNvSpPr>
          <p:nvPr>
            <p:ph type="dt" sz="half" idx="10"/>
          </p:nvPr>
        </p:nvSpPr>
        <p:spPr/>
        <p:txBody>
          <a:bodyPr/>
          <a:lstStyle/>
          <a:p>
            <a:fld id="{20903531-9C78-4476-B011-92B022E737B9}" type="datetime1">
              <a:rPr lang="en-GB" smtClean="0"/>
              <a:t>09/09/2026</a:t>
            </a:fld>
            <a:endParaRPr lang="en-US"/>
          </a:p>
        </p:txBody>
      </p:sp>
      <p:sp>
        <p:nvSpPr>
          <p:cNvPr id="5" name="Footer Placeholder 4">
            <a:extLst>
              <a:ext uri="{FF2B5EF4-FFF2-40B4-BE49-F238E27FC236}">
                <a16:creationId xmlns:a16="http://schemas.microsoft.com/office/drawing/2014/main" id="{3DFE8002-1F7A-8863-5A50-ADF58B3A4035}"/>
              </a:ext>
            </a:extLst>
          </p:cNvPr>
          <p:cNvSpPr>
            <a:spLocks noGrp="1"/>
          </p:cNvSpPr>
          <p:nvPr>
            <p:ph type="ftr" sz="quarter" idx="11"/>
          </p:nvPr>
        </p:nvSpPr>
        <p:spPr/>
        <p:txBody>
          <a:bodyPr/>
          <a:lstStyle/>
          <a:p>
            <a:r>
              <a:rPr lang="en-GB"/>
              <a:t>Chris Everett, AGATA Week 2026, Warsaw</a:t>
            </a:r>
            <a:endParaRPr lang="en-US"/>
          </a:p>
        </p:txBody>
      </p:sp>
      <p:sp>
        <p:nvSpPr>
          <p:cNvPr id="6" name="Slide Number Placeholder 5">
            <a:extLst>
              <a:ext uri="{FF2B5EF4-FFF2-40B4-BE49-F238E27FC236}">
                <a16:creationId xmlns:a16="http://schemas.microsoft.com/office/drawing/2014/main" id="{D700B122-88A1-8ABA-97A8-83415578E5AF}"/>
              </a:ext>
            </a:extLst>
          </p:cNvPr>
          <p:cNvSpPr>
            <a:spLocks noGrp="1"/>
          </p:cNvSpPr>
          <p:nvPr>
            <p:ph type="sldNum" sz="quarter" idx="12"/>
          </p:nvPr>
        </p:nvSpPr>
        <p:spPr/>
        <p:txBody>
          <a:bodyPr/>
          <a:lstStyle/>
          <a:p>
            <a:fld id="{84C450F2-3BB4-4AE4-8A35-A9D7AEA4C850}" type="slidenum">
              <a:rPr lang="en-US" smtClean="0"/>
              <a:t>5</a:t>
            </a:fld>
            <a:endParaRPr lang="en-US"/>
          </a:p>
        </p:txBody>
      </p:sp>
    </p:spTree>
    <p:extLst>
      <p:ext uri="{BB962C8B-B14F-4D97-AF65-F5344CB8AC3E}">
        <p14:creationId xmlns:p14="http://schemas.microsoft.com/office/powerpoint/2010/main" val="850843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1CC8D04-81B2-EB47-D4C1-5D8E7A597595}"/>
              </a:ext>
            </a:extLst>
          </p:cNvPr>
          <p:cNvSpPr>
            <a:spLocks noGrp="1"/>
          </p:cNvSpPr>
          <p:nvPr>
            <p:ph type="ctrTitle"/>
          </p:nvPr>
        </p:nvSpPr>
        <p:spPr/>
        <p:txBody>
          <a:bodyPr/>
          <a:lstStyle/>
          <a:p>
            <a:r>
              <a:rPr lang="en-GB"/>
              <a:t>Simulations &amp; Setup</a:t>
            </a:r>
          </a:p>
        </p:txBody>
      </p:sp>
      <p:sp>
        <p:nvSpPr>
          <p:cNvPr id="4" name="Date Placeholder 3">
            <a:extLst>
              <a:ext uri="{FF2B5EF4-FFF2-40B4-BE49-F238E27FC236}">
                <a16:creationId xmlns:a16="http://schemas.microsoft.com/office/drawing/2014/main" id="{8072ECC6-07E4-CC52-5BE2-F6F2983E005F}"/>
              </a:ext>
            </a:extLst>
          </p:cNvPr>
          <p:cNvSpPr>
            <a:spLocks noGrp="1"/>
          </p:cNvSpPr>
          <p:nvPr>
            <p:ph type="dt" sz="half" idx="10"/>
          </p:nvPr>
        </p:nvSpPr>
        <p:spPr/>
        <p:txBody>
          <a:bodyPr/>
          <a:lstStyle/>
          <a:p>
            <a:fld id="{CBF1CF57-19F0-4395-87E6-E46885E9DEC4}" type="datetime1">
              <a:rPr lang="en-GB" smtClean="0"/>
              <a:t>09/09/2026</a:t>
            </a:fld>
            <a:endParaRPr lang="en-US"/>
          </a:p>
        </p:txBody>
      </p:sp>
      <p:sp>
        <p:nvSpPr>
          <p:cNvPr id="5" name="Footer Placeholder 4">
            <a:extLst>
              <a:ext uri="{FF2B5EF4-FFF2-40B4-BE49-F238E27FC236}">
                <a16:creationId xmlns:a16="http://schemas.microsoft.com/office/drawing/2014/main" id="{A94426EF-1457-F7A3-418C-03CFE4F1D577}"/>
              </a:ext>
            </a:extLst>
          </p:cNvPr>
          <p:cNvSpPr>
            <a:spLocks noGrp="1"/>
          </p:cNvSpPr>
          <p:nvPr>
            <p:ph type="ftr" sz="quarter" idx="11"/>
          </p:nvPr>
        </p:nvSpPr>
        <p:spPr/>
        <p:txBody>
          <a:bodyPr/>
          <a:lstStyle/>
          <a:p>
            <a:r>
              <a:rPr lang="en-GB"/>
              <a:t>Chris Everett, AGATA Week 2026, Warsaw</a:t>
            </a:r>
            <a:endParaRPr lang="en-US"/>
          </a:p>
        </p:txBody>
      </p:sp>
      <p:sp>
        <p:nvSpPr>
          <p:cNvPr id="6" name="Slide Number Placeholder 5">
            <a:extLst>
              <a:ext uri="{FF2B5EF4-FFF2-40B4-BE49-F238E27FC236}">
                <a16:creationId xmlns:a16="http://schemas.microsoft.com/office/drawing/2014/main" id="{B05B7EF1-AE8D-0224-BE2A-1F7A09161DEA}"/>
              </a:ext>
            </a:extLst>
          </p:cNvPr>
          <p:cNvSpPr>
            <a:spLocks noGrp="1"/>
          </p:cNvSpPr>
          <p:nvPr>
            <p:ph type="sldNum" sz="quarter" idx="12"/>
          </p:nvPr>
        </p:nvSpPr>
        <p:spPr/>
        <p:txBody>
          <a:bodyPr/>
          <a:lstStyle/>
          <a:p>
            <a:fld id="{84C450F2-3BB4-4AE4-8A35-A9D7AEA4C850}" type="slidenum">
              <a:rPr lang="en-US" smtClean="0"/>
              <a:t>6</a:t>
            </a:fld>
            <a:endParaRPr lang="en-US"/>
          </a:p>
        </p:txBody>
      </p:sp>
    </p:spTree>
    <p:extLst>
      <p:ext uri="{BB962C8B-B14F-4D97-AF65-F5344CB8AC3E}">
        <p14:creationId xmlns:p14="http://schemas.microsoft.com/office/powerpoint/2010/main" val="2000200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F1119-5855-AE20-F7F5-DFDB12B80C29}"/>
              </a:ext>
            </a:extLst>
          </p:cNvPr>
          <p:cNvSpPr>
            <a:spLocks noGrp="1"/>
          </p:cNvSpPr>
          <p:nvPr>
            <p:ph type="title"/>
          </p:nvPr>
        </p:nvSpPr>
        <p:spPr/>
        <p:txBody>
          <a:bodyPr/>
          <a:lstStyle/>
          <a:p>
            <a:r>
              <a:rPr lang="en-GB"/>
              <a:t>Simulations of </a:t>
            </a:r>
            <a:r>
              <a:rPr lang="en-GB" err="1"/>
              <a:t>AmBe</a:t>
            </a:r>
            <a:r>
              <a:rPr lang="en-GB"/>
              <a:t> and A601</a:t>
            </a:r>
          </a:p>
        </p:txBody>
      </p:sp>
      <p:sp>
        <p:nvSpPr>
          <p:cNvPr id="7" name="Content Placeholder 6">
            <a:extLst>
              <a:ext uri="{FF2B5EF4-FFF2-40B4-BE49-F238E27FC236}">
                <a16:creationId xmlns:a16="http://schemas.microsoft.com/office/drawing/2014/main" id="{0A7AA1D3-FDC3-7818-B80D-3A0ECED361AD}"/>
              </a:ext>
            </a:extLst>
          </p:cNvPr>
          <p:cNvSpPr>
            <a:spLocks noGrp="1"/>
          </p:cNvSpPr>
          <p:nvPr>
            <p:ph sz="half" idx="1"/>
          </p:nvPr>
        </p:nvSpPr>
        <p:spPr/>
        <p:txBody>
          <a:bodyPr>
            <a:normAutofit fontScale="85000" lnSpcReduction="10000"/>
          </a:bodyPr>
          <a:lstStyle/>
          <a:p>
            <a:pPr lvl="1"/>
            <a:r>
              <a:rPr lang="en-GB" dirty="0"/>
              <a:t>MCNP simulations were performed with an </a:t>
            </a:r>
            <a:r>
              <a:rPr lang="en-GB" dirty="0" err="1"/>
              <a:t>HPGe</a:t>
            </a:r>
            <a:r>
              <a:rPr lang="en-GB" dirty="0"/>
              <a:t> detector volume of similar geometry to A601 in front of the 1 Ci </a:t>
            </a:r>
            <a:r>
              <a:rPr lang="en-GB" dirty="0" err="1"/>
              <a:t>AmBe</a:t>
            </a:r>
            <a:r>
              <a:rPr lang="en-GB" dirty="0"/>
              <a:t> source at Liverpool. This simulation of the </a:t>
            </a:r>
            <a:r>
              <a:rPr lang="en-GB" dirty="0" err="1"/>
              <a:t>AmBe</a:t>
            </a:r>
            <a:r>
              <a:rPr lang="en-GB" dirty="0"/>
              <a:t> source has been fully validated.</a:t>
            </a:r>
          </a:p>
          <a:p>
            <a:pPr lvl="1"/>
            <a:endParaRPr lang="en-GB" dirty="0"/>
          </a:p>
          <a:p>
            <a:pPr lvl="1"/>
            <a:r>
              <a:rPr lang="en-GB" dirty="0"/>
              <a:t>Average neutron fluences per cm</a:t>
            </a:r>
            <a:r>
              <a:rPr lang="en-GB" baseline="30000" dirty="0"/>
              <a:t>2</a:t>
            </a:r>
            <a:r>
              <a:rPr lang="en-GB" dirty="0"/>
              <a:t> in 0.015 keV energy bins were determined for the front face of each ring for three source-detector distances. Fluences listed are for E</a:t>
            </a:r>
            <a:r>
              <a:rPr lang="en-GB" baseline="-25000" dirty="0"/>
              <a:t>n </a:t>
            </a:r>
            <a:r>
              <a:rPr lang="en-GB" dirty="0"/>
              <a:t>&gt; 200 keV.</a:t>
            </a:r>
          </a:p>
          <a:p>
            <a:pPr lvl="1"/>
            <a:endParaRPr lang="en-GB" dirty="0"/>
          </a:p>
          <a:p>
            <a:pPr lvl="1"/>
            <a:r>
              <a:rPr lang="en-GB" dirty="0"/>
              <a:t>Systematic uncertainties arise from issues in accurate determination of the source-detector stand off. An uncertainty of +/- 10 mm defines the presented values.</a:t>
            </a:r>
          </a:p>
          <a:p>
            <a:pPr lvl="1"/>
            <a:endParaRPr lang="en-GB" dirty="0"/>
          </a:p>
          <a:p>
            <a:pPr lvl="1"/>
            <a:r>
              <a:rPr lang="en-GB" dirty="0"/>
              <a:t>Uncertainties due to timings are found to be 3-4 orders of magnitude lower than those caused by placement issues.</a:t>
            </a:r>
          </a:p>
          <a:p>
            <a:pPr lvl="1"/>
            <a:endParaRPr lang="en-GB" dirty="0"/>
          </a:p>
          <a:p>
            <a:pPr lvl="1"/>
            <a:endParaRPr lang="en-GB" b="1" dirty="0"/>
          </a:p>
        </p:txBody>
      </p:sp>
      <p:pic>
        <p:nvPicPr>
          <p:cNvPr id="10" name="Content Placeholder 9">
            <a:extLst>
              <a:ext uri="{FF2B5EF4-FFF2-40B4-BE49-F238E27FC236}">
                <a16:creationId xmlns:a16="http://schemas.microsoft.com/office/drawing/2014/main" id="{7EB1E735-48BB-F198-EC25-855527360F02}"/>
              </a:ext>
            </a:extLst>
          </p:cNvPr>
          <p:cNvPicPr>
            <a:picLocks noGrp="1" noChangeAspect="1"/>
          </p:cNvPicPr>
          <p:nvPr>
            <p:ph sz="half" idx="2"/>
          </p:nvPr>
        </p:nvPicPr>
        <p:blipFill>
          <a:blip r:embed="rId2"/>
          <a:stretch>
            <a:fillRect/>
          </a:stretch>
        </p:blipFill>
        <p:spPr>
          <a:xfrm>
            <a:off x="6096000" y="1845734"/>
            <a:ext cx="5898204" cy="3983806"/>
          </a:xfrm>
          <a:prstGeom prst="rect">
            <a:avLst/>
          </a:prstGeom>
        </p:spPr>
      </p:pic>
      <p:sp>
        <p:nvSpPr>
          <p:cNvPr id="4" name="Date Placeholder 3">
            <a:extLst>
              <a:ext uri="{FF2B5EF4-FFF2-40B4-BE49-F238E27FC236}">
                <a16:creationId xmlns:a16="http://schemas.microsoft.com/office/drawing/2014/main" id="{7859ACD3-94A3-411C-8928-BDFE99926D26}"/>
              </a:ext>
            </a:extLst>
          </p:cNvPr>
          <p:cNvSpPr>
            <a:spLocks noGrp="1"/>
          </p:cNvSpPr>
          <p:nvPr>
            <p:ph type="dt" sz="half" idx="10"/>
          </p:nvPr>
        </p:nvSpPr>
        <p:spPr/>
        <p:txBody>
          <a:bodyPr/>
          <a:lstStyle/>
          <a:p>
            <a:fld id="{DD62CABA-ADFB-4266-9648-F8307BB2FC8A}" type="datetime1">
              <a:rPr lang="en-GB" smtClean="0"/>
              <a:t>09/09/2026</a:t>
            </a:fld>
            <a:endParaRPr lang="en-US"/>
          </a:p>
        </p:txBody>
      </p:sp>
      <p:sp>
        <p:nvSpPr>
          <p:cNvPr id="5" name="Footer Placeholder 4">
            <a:extLst>
              <a:ext uri="{FF2B5EF4-FFF2-40B4-BE49-F238E27FC236}">
                <a16:creationId xmlns:a16="http://schemas.microsoft.com/office/drawing/2014/main" id="{F8939CA3-58A9-2527-A163-A61AFC40290F}"/>
              </a:ext>
            </a:extLst>
          </p:cNvPr>
          <p:cNvSpPr>
            <a:spLocks noGrp="1"/>
          </p:cNvSpPr>
          <p:nvPr>
            <p:ph type="ftr" sz="quarter" idx="11"/>
          </p:nvPr>
        </p:nvSpPr>
        <p:spPr/>
        <p:txBody>
          <a:bodyPr/>
          <a:lstStyle/>
          <a:p>
            <a:r>
              <a:rPr lang="en-GB"/>
              <a:t>Chris Everett, AGATA Week 2026, Warsaw</a:t>
            </a:r>
            <a:endParaRPr lang="en-US"/>
          </a:p>
        </p:txBody>
      </p:sp>
      <p:sp>
        <p:nvSpPr>
          <p:cNvPr id="6" name="Slide Number Placeholder 5">
            <a:extLst>
              <a:ext uri="{FF2B5EF4-FFF2-40B4-BE49-F238E27FC236}">
                <a16:creationId xmlns:a16="http://schemas.microsoft.com/office/drawing/2014/main" id="{0962CABD-35AC-DCF8-A543-20AE0D918063}"/>
              </a:ext>
            </a:extLst>
          </p:cNvPr>
          <p:cNvSpPr>
            <a:spLocks noGrp="1"/>
          </p:cNvSpPr>
          <p:nvPr>
            <p:ph type="sldNum" sz="quarter" idx="12"/>
          </p:nvPr>
        </p:nvSpPr>
        <p:spPr/>
        <p:txBody>
          <a:bodyPr/>
          <a:lstStyle/>
          <a:p>
            <a:fld id="{84C450F2-3BB4-4AE4-8A35-A9D7AEA4C850}" type="slidenum">
              <a:rPr lang="en-US" smtClean="0"/>
              <a:t>7</a:t>
            </a:fld>
            <a:endParaRPr lang="en-US"/>
          </a:p>
        </p:txBody>
      </p:sp>
      <p:sp>
        <p:nvSpPr>
          <p:cNvPr id="11" name="TextBox 10">
            <a:extLst>
              <a:ext uri="{FF2B5EF4-FFF2-40B4-BE49-F238E27FC236}">
                <a16:creationId xmlns:a16="http://schemas.microsoft.com/office/drawing/2014/main" id="{114107ED-D262-B26E-7122-1E4B908EDB29}"/>
              </a:ext>
            </a:extLst>
          </p:cNvPr>
          <p:cNvSpPr txBox="1"/>
          <p:nvPr/>
        </p:nvSpPr>
        <p:spPr>
          <a:xfrm>
            <a:off x="8039100" y="6021101"/>
            <a:ext cx="3955104" cy="276999"/>
          </a:xfrm>
          <a:prstGeom prst="rect">
            <a:avLst/>
          </a:prstGeom>
          <a:noFill/>
        </p:spPr>
        <p:txBody>
          <a:bodyPr wrap="square" rtlCol="0">
            <a:spAutoFit/>
          </a:bodyPr>
          <a:lstStyle/>
          <a:p>
            <a:r>
              <a:rPr lang="en-GB" sz="1200" i="1"/>
              <a:t>MCNP Simulations by Nerys Davies @ University of Liverpool</a:t>
            </a:r>
          </a:p>
        </p:txBody>
      </p:sp>
    </p:spTree>
    <p:extLst>
      <p:ext uri="{BB962C8B-B14F-4D97-AF65-F5344CB8AC3E}">
        <p14:creationId xmlns:p14="http://schemas.microsoft.com/office/powerpoint/2010/main" val="401423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fade">
                                      <p:cBhvr>
                                        <p:cTn id="20" dur="500"/>
                                        <p:tgtEl>
                                          <p:spTgt spid="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fade">
                                      <p:cBhvr>
                                        <p:cTn id="25" dur="500"/>
                                        <p:tgtEl>
                                          <p:spTgt spid="7">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xEl>
                                              <p:pRg st="6" end="6"/>
                                            </p:txEl>
                                          </p:spTgt>
                                        </p:tgtEl>
                                        <p:attrNameLst>
                                          <p:attrName>style.visibility</p:attrName>
                                        </p:attrNameLst>
                                      </p:cBhvr>
                                      <p:to>
                                        <p:strVal val="visible"/>
                                      </p:to>
                                    </p:set>
                                    <p:animEffect transition="in" filter="fade">
                                      <p:cBhvr>
                                        <p:cTn id="30"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8D1F7003-504B-6152-CFF6-6EA7DC4AE0ED}"/>
              </a:ext>
            </a:extLst>
          </p:cNvPr>
          <p:cNvSpPr>
            <a:spLocks noGrp="1"/>
          </p:cNvSpPr>
          <p:nvPr>
            <p:ph type="dt" sz="half" idx="10"/>
          </p:nvPr>
        </p:nvSpPr>
        <p:spPr/>
        <p:txBody>
          <a:bodyPr/>
          <a:lstStyle/>
          <a:p>
            <a:fld id="{916A65DC-6E0D-4FDE-AD4C-794944BEE22A}" type="datetime1">
              <a:rPr lang="en-GB" smtClean="0"/>
              <a:t>09/09/2026</a:t>
            </a:fld>
            <a:endParaRPr lang="en-US"/>
          </a:p>
        </p:txBody>
      </p:sp>
      <p:sp>
        <p:nvSpPr>
          <p:cNvPr id="6" name="Footer Placeholder 5">
            <a:extLst>
              <a:ext uri="{FF2B5EF4-FFF2-40B4-BE49-F238E27FC236}">
                <a16:creationId xmlns:a16="http://schemas.microsoft.com/office/drawing/2014/main" id="{9053BA30-88A1-F2EE-7D4F-F4E5859242A0}"/>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5B2F3E88-1A83-4796-FA12-A03A28CA2B01}"/>
              </a:ext>
            </a:extLst>
          </p:cNvPr>
          <p:cNvSpPr>
            <a:spLocks noGrp="1"/>
          </p:cNvSpPr>
          <p:nvPr>
            <p:ph type="sldNum" sz="quarter" idx="12"/>
          </p:nvPr>
        </p:nvSpPr>
        <p:spPr/>
        <p:txBody>
          <a:bodyPr/>
          <a:lstStyle/>
          <a:p>
            <a:fld id="{84C450F2-3BB4-4AE4-8A35-A9D7AEA4C850}" type="slidenum">
              <a:rPr lang="en-US" smtClean="0"/>
              <a:pPr/>
              <a:t>8</a:t>
            </a:fld>
            <a:endParaRPr lang="en-US"/>
          </a:p>
        </p:txBody>
      </p:sp>
      <p:grpSp>
        <p:nvGrpSpPr>
          <p:cNvPr id="17" name="Group 16">
            <a:extLst>
              <a:ext uri="{FF2B5EF4-FFF2-40B4-BE49-F238E27FC236}">
                <a16:creationId xmlns:a16="http://schemas.microsoft.com/office/drawing/2014/main" id="{3D89E2DA-1688-D147-53F6-F3859B4A72FF}"/>
              </a:ext>
            </a:extLst>
          </p:cNvPr>
          <p:cNvGrpSpPr/>
          <p:nvPr/>
        </p:nvGrpSpPr>
        <p:grpSpPr>
          <a:xfrm>
            <a:off x="0" y="617785"/>
            <a:ext cx="10744200" cy="5622430"/>
            <a:chOff x="0" y="347064"/>
            <a:chExt cx="11391891" cy="6112721"/>
          </a:xfrm>
        </p:grpSpPr>
        <p:pic>
          <p:nvPicPr>
            <p:cNvPr id="9" name="Picture 8">
              <a:extLst>
                <a:ext uri="{FF2B5EF4-FFF2-40B4-BE49-F238E27FC236}">
                  <a16:creationId xmlns:a16="http://schemas.microsoft.com/office/drawing/2014/main" id="{A7466E86-05FC-F6B2-173E-5C647A9DF0FF}"/>
                </a:ext>
              </a:extLst>
            </p:cNvPr>
            <p:cNvPicPr>
              <a:picLocks noChangeAspect="1"/>
            </p:cNvPicPr>
            <p:nvPr/>
          </p:nvPicPr>
          <p:blipFill>
            <a:blip r:embed="rId2"/>
            <a:stretch>
              <a:fillRect/>
            </a:stretch>
          </p:blipFill>
          <p:spPr>
            <a:xfrm>
              <a:off x="0" y="347064"/>
              <a:ext cx="11391891" cy="6112721"/>
            </a:xfrm>
            <a:prstGeom prst="rect">
              <a:avLst/>
            </a:prstGeom>
          </p:spPr>
        </p:pic>
        <p:pic>
          <p:nvPicPr>
            <p:cNvPr id="12" name="Picture 11">
              <a:extLst>
                <a:ext uri="{FF2B5EF4-FFF2-40B4-BE49-F238E27FC236}">
                  <a16:creationId xmlns:a16="http://schemas.microsoft.com/office/drawing/2014/main" id="{301B105F-7ED7-B94A-4DA7-FD16BCAA2E18}"/>
                </a:ext>
              </a:extLst>
            </p:cNvPr>
            <p:cNvPicPr>
              <a:picLocks noChangeAspect="1"/>
            </p:cNvPicPr>
            <p:nvPr/>
          </p:nvPicPr>
          <p:blipFill>
            <a:blip r:embed="rId3"/>
            <a:stretch>
              <a:fillRect/>
            </a:stretch>
          </p:blipFill>
          <p:spPr>
            <a:xfrm>
              <a:off x="1980943" y="1007464"/>
              <a:ext cx="4831770" cy="597745"/>
            </a:xfrm>
            <a:prstGeom prst="rect">
              <a:avLst/>
            </a:prstGeom>
          </p:spPr>
        </p:pic>
        <p:pic>
          <p:nvPicPr>
            <p:cNvPr id="14" name="Picture 13">
              <a:extLst>
                <a:ext uri="{FF2B5EF4-FFF2-40B4-BE49-F238E27FC236}">
                  <a16:creationId xmlns:a16="http://schemas.microsoft.com/office/drawing/2014/main" id="{0A193461-6801-63D4-F269-3E1CB4B3C14F}"/>
                </a:ext>
              </a:extLst>
            </p:cNvPr>
            <p:cNvPicPr>
              <a:picLocks noChangeAspect="1"/>
            </p:cNvPicPr>
            <p:nvPr/>
          </p:nvPicPr>
          <p:blipFill>
            <a:blip r:embed="rId4"/>
            <a:stretch>
              <a:fillRect/>
            </a:stretch>
          </p:blipFill>
          <p:spPr>
            <a:xfrm>
              <a:off x="2061737" y="1520008"/>
              <a:ext cx="4831769" cy="647835"/>
            </a:xfrm>
            <a:prstGeom prst="rect">
              <a:avLst/>
            </a:prstGeom>
          </p:spPr>
        </p:pic>
      </p:grpSp>
      <p:sp>
        <p:nvSpPr>
          <p:cNvPr id="20" name="TextBox 19">
            <a:extLst>
              <a:ext uri="{FF2B5EF4-FFF2-40B4-BE49-F238E27FC236}">
                <a16:creationId xmlns:a16="http://schemas.microsoft.com/office/drawing/2014/main" id="{4B9713C0-9A5B-E0E4-5B3F-57B8F612A606}"/>
              </a:ext>
            </a:extLst>
          </p:cNvPr>
          <p:cNvSpPr txBox="1"/>
          <p:nvPr/>
        </p:nvSpPr>
        <p:spPr>
          <a:xfrm>
            <a:off x="201911" y="229003"/>
            <a:ext cx="8837313" cy="461665"/>
          </a:xfrm>
          <a:prstGeom prst="rect">
            <a:avLst/>
          </a:prstGeom>
          <a:noFill/>
        </p:spPr>
        <p:txBody>
          <a:bodyPr wrap="square" rtlCol="0">
            <a:spAutoFit/>
          </a:bodyPr>
          <a:lstStyle/>
          <a:p>
            <a:r>
              <a:rPr lang="en-GB" sz="2400"/>
              <a:t>Simulated neutron energy spectra from Americium-Beryllium @ 1Ci</a:t>
            </a:r>
          </a:p>
        </p:txBody>
      </p:sp>
      <p:sp>
        <p:nvSpPr>
          <p:cNvPr id="21" name="TextBox 20">
            <a:extLst>
              <a:ext uri="{FF2B5EF4-FFF2-40B4-BE49-F238E27FC236}">
                <a16:creationId xmlns:a16="http://schemas.microsoft.com/office/drawing/2014/main" id="{A1638379-0A54-E764-C8F7-426CD0FA497C}"/>
              </a:ext>
            </a:extLst>
          </p:cNvPr>
          <p:cNvSpPr txBox="1"/>
          <p:nvPr/>
        </p:nvSpPr>
        <p:spPr>
          <a:xfrm>
            <a:off x="10447722" y="1063468"/>
            <a:ext cx="1657349" cy="2031325"/>
          </a:xfrm>
          <a:prstGeom prst="rect">
            <a:avLst/>
          </a:prstGeom>
          <a:noFill/>
        </p:spPr>
        <p:txBody>
          <a:bodyPr wrap="square" rtlCol="0">
            <a:spAutoFit/>
          </a:bodyPr>
          <a:lstStyle/>
          <a:p>
            <a:pPr algn="r"/>
            <a:r>
              <a:rPr lang="en-GB" sz="1400" dirty="0"/>
              <a:t>Neutron energy determined by which state </a:t>
            </a:r>
            <a:r>
              <a:rPr lang="en-GB" sz="1400" baseline="30000" dirty="0"/>
              <a:t>12</a:t>
            </a:r>
            <a:r>
              <a:rPr lang="en-GB" sz="1400" dirty="0"/>
              <a:t>C is produced in.</a:t>
            </a:r>
          </a:p>
          <a:p>
            <a:pPr algn="r"/>
            <a:endParaRPr lang="en-GB" sz="1400" dirty="0"/>
          </a:p>
          <a:p>
            <a:pPr algn="r"/>
            <a:r>
              <a:rPr lang="en-GB" sz="1400" dirty="0"/>
              <a:t>Breakup of excited </a:t>
            </a:r>
            <a:r>
              <a:rPr lang="en-GB" sz="1400" baseline="30000" dirty="0"/>
              <a:t>9</a:t>
            </a:r>
            <a:r>
              <a:rPr lang="en-GB" sz="1400" dirty="0"/>
              <a:t>Be nuclei produces neutrons of energies &lt; 1MeV</a:t>
            </a:r>
          </a:p>
        </p:txBody>
      </p:sp>
      <p:sp>
        <p:nvSpPr>
          <p:cNvPr id="2" name="TextBox 1">
            <a:extLst>
              <a:ext uri="{FF2B5EF4-FFF2-40B4-BE49-F238E27FC236}">
                <a16:creationId xmlns:a16="http://schemas.microsoft.com/office/drawing/2014/main" id="{95613F23-895C-1184-AF3C-81D714B9E173}"/>
              </a:ext>
            </a:extLst>
          </p:cNvPr>
          <p:cNvSpPr txBox="1"/>
          <p:nvPr/>
        </p:nvSpPr>
        <p:spPr>
          <a:xfrm>
            <a:off x="7918450" y="5794532"/>
            <a:ext cx="4273550" cy="523220"/>
          </a:xfrm>
          <a:prstGeom prst="rect">
            <a:avLst/>
          </a:prstGeom>
          <a:noFill/>
        </p:spPr>
        <p:txBody>
          <a:bodyPr wrap="square" rtlCol="0">
            <a:spAutoFit/>
          </a:bodyPr>
          <a:lstStyle/>
          <a:p>
            <a:pPr algn="r"/>
            <a:r>
              <a:rPr lang="en-GB" sz="1400" i="1"/>
              <a:t>y-axis limit imposed to show structure at high energy. </a:t>
            </a:r>
          </a:p>
          <a:p>
            <a:pPr algn="r"/>
            <a:r>
              <a:rPr lang="en-GB" sz="1400" i="1"/>
              <a:t>Dashed line @ 200 keV</a:t>
            </a:r>
          </a:p>
        </p:txBody>
      </p:sp>
    </p:spTree>
    <p:extLst>
      <p:ext uri="{BB962C8B-B14F-4D97-AF65-F5344CB8AC3E}">
        <p14:creationId xmlns:p14="http://schemas.microsoft.com/office/powerpoint/2010/main" val="3188399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922AB57-AAFE-70A9-FAD5-746AAA074DE8}"/>
              </a:ext>
            </a:extLst>
          </p:cNvPr>
          <p:cNvSpPr>
            <a:spLocks noGrp="1"/>
          </p:cNvSpPr>
          <p:nvPr>
            <p:ph type="dt" sz="half" idx="10"/>
          </p:nvPr>
        </p:nvSpPr>
        <p:spPr/>
        <p:txBody>
          <a:bodyPr/>
          <a:lstStyle/>
          <a:p>
            <a:fld id="{2F717D3F-EAF1-4A75-8980-5A0A8D9DED23}" type="datetime1">
              <a:rPr lang="en-GB" smtClean="0"/>
              <a:t>09/09/2026</a:t>
            </a:fld>
            <a:endParaRPr lang="en-US"/>
          </a:p>
        </p:txBody>
      </p:sp>
      <p:sp>
        <p:nvSpPr>
          <p:cNvPr id="6" name="Footer Placeholder 5">
            <a:extLst>
              <a:ext uri="{FF2B5EF4-FFF2-40B4-BE49-F238E27FC236}">
                <a16:creationId xmlns:a16="http://schemas.microsoft.com/office/drawing/2014/main" id="{F8914B33-4E84-F6AA-AD8D-B67E81EA96C9}"/>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93C9279B-A65D-63D1-5A56-791811B06AD3}"/>
              </a:ext>
            </a:extLst>
          </p:cNvPr>
          <p:cNvSpPr>
            <a:spLocks noGrp="1"/>
          </p:cNvSpPr>
          <p:nvPr>
            <p:ph type="sldNum" sz="quarter" idx="12"/>
          </p:nvPr>
        </p:nvSpPr>
        <p:spPr/>
        <p:txBody>
          <a:bodyPr/>
          <a:lstStyle/>
          <a:p>
            <a:fld id="{84C450F2-3BB4-4AE4-8A35-A9D7AEA4C850}" type="slidenum">
              <a:rPr lang="en-US" smtClean="0"/>
              <a:pPr/>
              <a:t>9</a:t>
            </a:fld>
            <a:endParaRPr lang="en-US"/>
          </a:p>
        </p:txBody>
      </p:sp>
      <p:pic>
        <p:nvPicPr>
          <p:cNvPr id="9" name="Picture 8">
            <a:extLst>
              <a:ext uri="{FF2B5EF4-FFF2-40B4-BE49-F238E27FC236}">
                <a16:creationId xmlns:a16="http://schemas.microsoft.com/office/drawing/2014/main" id="{89A7AF21-8462-30D1-E866-A4C6DB458D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8834" y="240506"/>
            <a:ext cx="8034332" cy="6025749"/>
          </a:xfrm>
          <a:prstGeom prst="rect">
            <a:avLst/>
          </a:prstGeom>
        </p:spPr>
      </p:pic>
      <p:sp>
        <p:nvSpPr>
          <p:cNvPr id="10" name="TextBox 9">
            <a:extLst>
              <a:ext uri="{FF2B5EF4-FFF2-40B4-BE49-F238E27FC236}">
                <a16:creationId xmlns:a16="http://schemas.microsoft.com/office/drawing/2014/main" id="{8604A3BB-8A8C-0FBC-4417-1360700B9E5D}"/>
              </a:ext>
            </a:extLst>
          </p:cNvPr>
          <p:cNvSpPr txBox="1"/>
          <p:nvPr/>
        </p:nvSpPr>
        <p:spPr>
          <a:xfrm>
            <a:off x="133349" y="314325"/>
            <a:ext cx="2809875" cy="3139321"/>
          </a:xfrm>
          <a:prstGeom prst="rect">
            <a:avLst/>
          </a:prstGeom>
          <a:noFill/>
        </p:spPr>
        <p:txBody>
          <a:bodyPr wrap="square" rtlCol="0">
            <a:spAutoFit/>
          </a:bodyPr>
          <a:lstStyle/>
          <a:p>
            <a:r>
              <a:rPr lang="en-GB"/>
              <a:t>Boronated plastic moderators</a:t>
            </a:r>
          </a:p>
          <a:p>
            <a:r>
              <a:rPr lang="en-GB"/>
              <a:t>(Removed for run)</a:t>
            </a:r>
          </a:p>
          <a:p>
            <a:endParaRPr lang="en-GB"/>
          </a:p>
          <a:p>
            <a:r>
              <a:rPr lang="en-GB"/>
              <a:t>Cadmium thermal </a:t>
            </a:r>
          </a:p>
          <a:p>
            <a:r>
              <a:rPr lang="en-GB"/>
              <a:t>neutron shield </a:t>
            </a:r>
          </a:p>
          <a:p>
            <a:r>
              <a:rPr lang="en-GB"/>
              <a:t>behind this.</a:t>
            </a:r>
          </a:p>
          <a:p>
            <a:r>
              <a:rPr lang="en-GB"/>
              <a:t>(Remained for run)</a:t>
            </a:r>
          </a:p>
          <a:p>
            <a:endParaRPr lang="en-GB"/>
          </a:p>
          <a:p>
            <a:r>
              <a:rPr lang="en-GB" err="1"/>
              <a:t>AmBe</a:t>
            </a:r>
            <a:r>
              <a:rPr lang="en-GB"/>
              <a:t> source</a:t>
            </a:r>
          </a:p>
          <a:p>
            <a:r>
              <a:rPr lang="en-GB"/>
              <a:t>Behind both.</a:t>
            </a:r>
          </a:p>
        </p:txBody>
      </p:sp>
      <p:cxnSp>
        <p:nvCxnSpPr>
          <p:cNvPr id="12" name="Straight Arrow Connector 11">
            <a:extLst>
              <a:ext uri="{FF2B5EF4-FFF2-40B4-BE49-F238E27FC236}">
                <a16:creationId xmlns:a16="http://schemas.microsoft.com/office/drawing/2014/main" id="{C3E1EA40-1D34-DFC3-D853-CBF38A502130}"/>
              </a:ext>
            </a:extLst>
          </p:cNvPr>
          <p:cNvCxnSpPr>
            <a:cxnSpLocks/>
          </p:cNvCxnSpPr>
          <p:nvPr/>
        </p:nvCxnSpPr>
        <p:spPr>
          <a:xfrm>
            <a:off x="1943100" y="695325"/>
            <a:ext cx="1352550" cy="1818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F3A61E9E-E2C5-5725-7003-55C14A8F2DAE}"/>
              </a:ext>
            </a:extLst>
          </p:cNvPr>
          <p:cNvCxnSpPr>
            <a:cxnSpLocks/>
          </p:cNvCxnSpPr>
          <p:nvPr/>
        </p:nvCxnSpPr>
        <p:spPr>
          <a:xfrm>
            <a:off x="1943100" y="695325"/>
            <a:ext cx="2076450" cy="12858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FE68CB7C-ECC8-BA49-7DE6-44FC0FC8861B}"/>
              </a:ext>
            </a:extLst>
          </p:cNvPr>
          <p:cNvSpPr txBox="1"/>
          <p:nvPr/>
        </p:nvSpPr>
        <p:spPr>
          <a:xfrm>
            <a:off x="8495520" y="776747"/>
            <a:ext cx="2809875" cy="923330"/>
          </a:xfrm>
          <a:prstGeom prst="rect">
            <a:avLst/>
          </a:prstGeom>
          <a:noFill/>
        </p:spPr>
        <p:txBody>
          <a:bodyPr wrap="square" rtlCol="0">
            <a:spAutoFit/>
          </a:bodyPr>
          <a:lstStyle/>
          <a:p>
            <a:pPr algn="r"/>
            <a:r>
              <a:rPr lang="en-GB"/>
              <a:t>A601</a:t>
            </a:r>
          </a:p>
          <a:p>
            <a:pPr algn="r"/>
            <a:endParaRPr lang="en-GB"/>
          </a:p>
          <a:p>
            <a:pPr algn="r"/>
            <a:r>
              <a:rPr lang="en-GB"/>
              <a:t>Cryostat</a:t>
            </a:r>
          </a:p>
        </p:txBody>
      </p:sp>
      <p:cxnSp>
        <p:nvCxnSpPr>
          <p:cNvPr id="17" name="Straight Arrow Connector 16">
            <a:extLst>
              <a:ext uri="{FF2B5EF4-FFF2-40B4-BE49-F238E27FC236}">
                <a16:creationId xmlns:a16="http://schemas.microsoft.com/office/drawing/2014/main" id="{3D157E18-6B91-A284-6437-1B98D25DD573}"/>
              </a:ext>
            </a:extLst>
          </p:cNvPr>
          <p:cNvCxnSpPr>
            <a:cxnSpLocks/>
          </p:cNvCxnSpPr>
          <p:nvPr/>
        </p:nvCxnSpPr>
        <p:spPr>
          <a:xfrm flipH="1">
            <a:off x="4888709" y="1041986"/>
            <a:ext cx="5667761" cy="12630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21AC9371-A68D-28C2-C62A-E0B2E5B987E0}"/>
              </a:ext>
            </a:extLst>
          </p:cNvPr>
          <p:cNvCxnSpPr>
            <a:cxnSpLocks/>
          </p:cNvCxnSpPr>
          <p:nvPr/>
        </p:nvCxnSpPr>
        <p:spPr>
          <a:xfrm flipH="1">
            <a:off x="8067675" y="1700077"/>
            <a:ext cx="2488795" cy="16431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TextBox 21">
            <a:extLst>
              <a:ext uri="{FF2B5EF4-FFF2-40B4-BE49-F238E27FC236}">
                <a16:creationId xmlns:a16="http://schemas.microsoft.com/office/drawing/2014/main" id="{401C6119-C659-DFC0-3F2A-DC43F8D8EC6D}"/>
              </a:ext>
            </a:extLst>
          </p:cNvPr>
          <p:cNvSpPr txBox="1"/>
          <p:nvPr/>
        </p:nvSpPr>
        <p:spPr>
          <a:xfrm>
            <a:off x="9248776" y="4757175"/>
            <a:ext cx="2809875" cy="1754326"/>
          </a:xfrm>
          <a:prstGeom prst="rect">
            <a:avLst/>
          </a:prstGeom>
          <a:noFill/>
        </p:spPr>
        <p:txBody>
          <a:bodyPr wrap="square" rtlCol="0">
            <a:spAutoFit/>
          </a:bodyPr>
          <a:lstStyle/>
          <a:p>
            <a:pPr algn="r"/>
            <a:r>
              <a:rPr lang="en-GB"/>
              <a:t>Tooling assembly</a:t>
            </a:r>
          </a:p>
          <a:p>
            <a:pPr algn="r"/>
            <a:r>
              <a:rPr lang="en-GB"/>
              <a:t>to raise A601 </a:t>
            </a:r>
          </a:p>
          <a:p>
            <a:pPr algn="r"/>
            <a:r>
              <a:rPr lang="en-GB"/>
              <a:t>to the height of</a:t>
            </a:r>
          </a:p>
          <a:p>
            <a:pPr algn="r"/>
            <a:r>
              <a:rPr lang="en-GB"/>
              <a:t> the </a:t>
            </a:r>
            <a:r>
              <a:rPr lang="en-GB" err="1"/>
              <a:t>AmBe</a:t>
            </a:r>
            <a:r>
              <a:rPr lang="en-GB"/>
              <a:t> source</a:t>
            </a:r>
          </a:p>
          <a:p>
            <a:pPr algn="r"/>
            <a:endParaRPr lang="en-GB"/>
          </a:p>
          <a:p>
            <a:pPr algn="r"/>
            <a:endParaRPr lang="en-GB"/>
          </a:p>
        </p:txBody>
      </p:sp>
      <p:cxnSp>
        <p:nvCxnSpPr>
          <p:cNvPr id="23" name="Straight Arrow Connector 22">
            <a:extLst>
              <a:ext uri="{FF2B5EF4-FFF2-40B4-BE49-F238E27FC236}">
                <a16:creationId xmlns:a16="http://schemas.microsoft.com/office/drawing/2014/main" id="{ABD88F54-7F76-2F49-C22C-17D8C932835F}"/>
              </a:ext>
            </a:extLst>
          </p:cNvPr>
          <p:cNvCxnSpPr>
            <a:cxnSpLocks/>
          </p:cNvCxnSpPr>
          <p:nvPr/>
        </p:nvCxnSpPr>
        <p:spPr>
          <a:xfrm flipH="1" flipV="1">
            <a:off x="6438900" y="4245624"/>
            <a:ext cx="3810000" cy="138871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8" name="TextBox 27">
            <a:extLst>
              <a:ext uri="{FF2B5EF4-FFF2-40B4-BE49-F238E27FC236}">
                <a16:creationId xmlns:a16="http://schemas.microsoft.com/office/drawing/2014/main" id="{811EF8A3-8488-390A-2C1E-DFBB71808144}"/>
              </a:ext>
            </a:extLst>
          </p:cNvPr>
          <p:cNvSpPr txBox="1"/>
          <p:nvPr/>
        </p:nvSpPr>
        <p:spPr>
          <a:xfrm>
            <a:off x="0" y="5342925"/>
            <a:ext cx="2124076" cy="923330"/>
          </a:xfrm>
          <a:prstGeom prst="rect">
            <a:avLst/>
          </a:prstGeom>
          <a:noFill/>
        </p:spPr>
        <p:txBody>
          <a:bodyPr wrap="square" rtlCol="0">
            <a:spAutoFit/>
          </a:bodyPr>
          <a:lstStyle/>
          <a:p>
            <a:r>
              <a:rPr lang="en-GB" b="1"/>
              <a:t>A601 in 250 mm</a:t>
            </a:r>
          </a:p>
          <a:p>
            <a:r>
              <a:rPr lang="en-GB" b="1"/>
              <a:t>Source – detector position</a:t>
            </a:r>
          </a:p>
        </p:txBody>
      </p:sp>
      <p:sp>
        <p:nvSpPr>
          <p:cNvPr id="2" name="TextBox 1">
            <a:extLst>
              <a:ext uri="{FF2B5EF4-FFF2-40B4-BE49-F238E27FC236}">
                <a16:creationId xmlns:a16="http://schemas.microsoft.com/office/drawing/2014/main" id="{66148672-4696-C963-98F7-9D402F09E48F}"/>
              </a:ext>
            </a:extLst>
          </p:cNvPr>
          <p:cNvSpPr txBox="1"/>
          <p:nvPr/>
        </p:nvSpPr>
        <p:spPr>
          <a:xfrm>
            <a:off x="754540" y="5473611"/>
            <a:ext cx="184731" cy="369332"/>
          </a:xfrm>
          <a:prstGeom prst="rect">
            <a:avLst/>
          </a:prstGeom>
          <a:noFill/>
        </p:spPr>
        <p:txBody>
          <a:bodyPr wrap="none" rtlCol="0">
            <a:spAutoFit/>
          </a:bodyPr>
          <a:lstStyle/>
          <a:p>
            <a:endParaRPr lang="en-GB" dirty="0"/>
          </a:p>
        </p:txBody>
      </p:sp>
    </p:spTree>
    <p:extLst>
      <p:ext uri="{BB962C8B-B14F-4D97-AF65-F5344CB8AC3E}">
        <p14:creationId xmlns:p14="http://schemas.microsoft.com/office/powerpoint/2010/main" val="989970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750E0E-EE9C-6530-DFFD-9C031E5E9014}"/>
              </a:ext>
            </a:extLst>
          </p:cNvPr>
          <p:cNvSpPr>
            <a:spLocks noGrp="1"/>
          </p:cNvSpPr>
          <p:nvPr>
            <p:ph type="dt" sz="half" idx="10"/>
          </p:nvPr>
        </p:nvSpPr>
        <p:spPr/>
        <p:txBody>
          <a:bodyPr/>
          <a:lstStyle/>
          <a:p>
            <a:fld id="{9BA4E7E3-B558-43DA-8F5A-2E85DE85C72D}" type="datetime1">
              <a:rPr lang="en-GB" smtClean="0"/>
              <a:t>09/09/2026</a:t>
            </a:fld>
            <a:endParaRPr lang="en-US"/>
          </a:p>
        </p:txBody>
      </p:sp>
      <p:sp>
        <p:nvSpPr>
          <p:cNvPr id="3" name="Footer Placeholder 2">
            <a:extLst>
              <a:ext uri="{FF2B5EF4-FFF2-40B4-BE49-F238E27FC236}">
                <a16:creationId xmlns:a16="http://schemas.microsoft.com/office/drawing/2014/main" id="{67EA4C52-2BB8-F24D-23AB-58B5AB870238}"/>
              </a:ext>
            </a:extLst>
          </p:cNvPr>
          <p:cNvSpPr>
            <a:spLocks noGrp="1"/>
          </p:cNvSpPr>
          <p:nvPr>
            <p:ph type="ftr" sz="quarter" idx="11"/>
          </p:nvPr>
        </p:nvSpPr>
        <p:spPr/>
        <p:txBody>
          <a:bodyPr/>
          <a:lstStyle/>
          <a:p>
            <a:r>
              <a:rPr lang="en-GB"/>
              <a:t>Chris Everett, AGATA Week 2026, Warsaw</a:t>
            </a:r>
            <a:endParaRPr lang="en-US"/>
          </a:p>
        </p:txBody>
      </p:sp>
      <p:sp>
        <p:nvSpPr>
          <p:cNvPr id="4" name="Slide Number Placeholder 3">
            <a:extLst>
              <a:ext uri="{FF2B5EF4-FFF2-40B4-BE49-F238E27FC236}">
                <a16:creationId xmlns:a16="http://schemas.microsoft.com/office/drawing/2014/main" id="{0FEA9005-A403-221A-6031-73451A4FE587}"/>
              </a:ext>
            </a:extLst>
          </p:cNvPr>
          <p:cNvSpPr>
            <a:spLocks noGrp="1"/>
          </p:cNvSpPr>
          <p:nvPr>
            <p:ph type="sldNum" sz="quarter" idx="12"/>
          </p:nvPr>
        </p:nvSpPr>
        <p:spPr/>
        <p:txBody>
          <a:bodyPr/>
          <a:lstStyle/>
          <a:p>
            <a:fld id="{84C450F2-3BB4-4AE4-8A35-A9D7AEA4C850}" type="slidenum">
              <a:rPr lang="en-US" smtClean="0"/>
              <a:pPr/>
              <a:t>10</a:t>
            </a:fld>
            <a:endParaRPr lang="en-US"/>
          </a:p>
        </p:txBody>
      </p:sp>
      <p:pic>
        <p:nvPicPr>
          <p:cNvPr id="6" name="Picture 5">
            <a:extLst>
              <a:ext uri="{FF2B5EF4-FFF2-40B4-BE49-F238E27FC236}">
                <a16:creationId xmlns:a16="http://schemas.microsoft.com/office/drawing/2014/main" id="{ED5E10EC-4725-571C-F825-636BB1B869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078" y="33090"/>
            <a:ext cx="11883843" cy="6239017"/>
          </a:xfrm>
          <a:prstGeom prst="rect">
            <a:avLst/>
          </a:prstGeom>
        </p:spPr>
      </p:pic>
      <p:sp>
        <p:nvSpPr>
          <p:cNvPr id="7" name="TextBox 6">
            <a:extLst>
              <a:ext uri="{FF2B5EF4-FFF2-40B4-BE49-F238E27FC236}">
                <a16:creationId xmlns:a16="http://schemas.microsoft.com/office/drawing/2014/main" id="{6FB1DF4F-5078-F7A0-CBF5-8393268990D9}"/>
              </a:ext>
            </a:extLst>
          </p:cNvPr>
          <p:cNvSpPr txBox="1"/>
          <p:nvPr/>
        </p:nvSpPr>
        <p:spPr>
          <a:xfrm>
            <a:off x="7423534" y="353483"/>
            <a:ext cx="2476924" cy="923330"/>
          </a:xfrm>
          <a:prstGeom prst="rect">
            <a:avLst/>
          </a:prstGeom>
          <a:noFill/>
        </p:spPr>
        <p:txBody>
          <a:bodyPr wrap="square" rtlCol="0">
            <a:spAutoFit/>
          </a:bodyPr>
          <a:lstStyle/>
          <a:p>
            <a:pPr algn="r"/>
            <a:r>
              <a:rPr lang="en-GB">
                <a:solidFill>
                  <a:schemeClr val="bg1"/>
                </a:solidFill>
              </a:rPr>
              <a:t>Gammas seen on the core contact from neutron interactions</a:t>
            </a:r>
          </a:p>
        </p:txBody>
      </p:sp>
    </p:spTree>
    <p:extLst>
      <p:ext uri="{BB962C8B-B14F-4D97-AF65-F5344CB8AC3E}">
        <p14:creationId xmlns:p14="http://schemas.microsoft.com/office/powerpoint/2010/main" val="20968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F127E-D6AB-B3B8-74AF-FA42E038B50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0ACEDA8-7562-221E-9CDD-7227A8B6C4E1}"/>
              </a:ext>
            </a:extLst>
          </p:cNvPr>
          <p:cNvSpPr>
            <a:spLocks noGrp="1"/>
          </p:cNvSpPr>
          <p:nvPr>
            <p:ph type="ctrTitle"/>
          </p:nvPr>
        </p:nvSpPr>
        <p:spPr/>
        <p:txBody>
          <a:bodyPr/>
          <a:lstStyle/>
          <a:p>
            <a:r>
              <a:rPr lang="en-GB"/>
              <a:t>Irradiations &amp; Results</a:t>
            </a:r>
          </a:p>
        </p:txBody>
      </p:sp>
      <p:sp>
        <p:nvSpPr>
          <p:cNvPr id="4" name="Date Placeholder 3">
            <a:extLst>
              <a:ext uri="{FF2B5EF4-FFF2-40B4-BE49-F238E27FC236}">
                <a16:creationId xmlns:a16="http://schemas.microsoft.com/office/drawing/2014/main" id="{C5E2E34B-C7E1-EDD1-9560-4200B608DEB0}"/>
              </a:ext>
            </a:extLst>
          </p:cNvPr>
          <p:cNvSpPr>
            <a:spLocks noGrp="1"/>
          </p:cNvSpPr>
          <p:nvPr>
            <p:ph type="dt" sz="half" idx="10"/>
          </p:nvPr>
        </p:nvSpPr>
        <p:spPr/>
        <p:txBody>
          <a:bodyPr/>
          <a:lstStyle/>
          <a:p>
            <a:fld id="{CBF1CF57-19F0-4395-87E6-E46885E9DEC4}" type="datetime1">
              <a:rPr lang="en-GB" smtClean="0"/>
              <a:t>09/09/2026</a:t>
            </a:fld>
            <a:endParaRPr lang="en-US"/>
          </a:p>
        </p:txBody>
      </p:sp>
      <p:sp>
        <p:nvSpPr>
          <p:cNvPr id="5" name="Footer Placeholder 4">
            <a:extLst>
              <a:ext uri="{FF2B5EF4-FFF2-40B4-BE49-F238E27FC236}">
                <a16:creationId xmlns:a16="http://schemas.microsoft.com/office/drawing/2014/main" id="{EE4B1BF3-F3F5-8344-C1F4-7C39C49E85D3}"/>
              </a:ext>
            </a:extLst>
          </p:cNvPr>
          <p:cNvSpPr>
            <a:spLocks noGrp="1"/>
          </p:cNvSpPr>
          <p:nvPr>
            <p:ph type="ftr" sz="quarter" idx="11"/>
          </p:nvPr>
        </p:nvSpPr>
        <p:spPr/>
        <p:txBody>
          <a:bodyPr/>
          <a:lstStyle/>
          <a:p>
            <a:r>
              <a:rPr lang="en-GB"/>
              <a:t>Chris Everett, AGATA Week 2026, Warsaw</a:t>
            </a:r>
            <a:endParaRPr lang="en-US"/>
          </a:p>
        </p:txBody>
      </p:sp>
      <p:sp>
        <p:nvSpPr>
          <p:cNvPr id="6" name="Slide Number Placeholder 5">
            <a:extLst>
              <a:ext uri="{FF2B5EF4-FFF2-40B4-BE49-F238E27FC236}">
                <a16:creationId xmlns:a16="http://schemas.microsoft.com/office/drawing/2014/main" id="{328AB856-D9CC-58B5-3363-04D51AD9FB7D}"/>
              </a:ext>
            </a:extLst>
          </p:cNvPr>
          <p:cNvSpPr>
            <a:spLocks noGrp="1"/>
          </p:cNvSpPr>
          <p:nvPr>
            <p:ph type="sldNum" sz="quarter" idx="12"/>
          </p:nvPr>
        </p:nvSpPr>
        <p:spPr/>
        <p:txBody>
          <a:bodyPr/>
          <a:lstStyle/>
          <a:p>
            <a:fld id="{84C450F2-3BB4-4AE4-8A35-A9D7AEA4C850}" type="slidenum">
              <a:rPr lang="en-US" smtClean="0"/>
              <a:t>11</a:t>
            </a:fld>
            <a:endParaRPr lang="en-US"/>
          </a:p>
        </p:txBody>
      </p:sp>
    </p:spTree>
    <p:extLst>
      <p:ext uri="{BB962C8B-B14F-4D97-AF65-F5344CB8AC3E}">
        <p14:creationId xmlns:p14="http://schemas.microsoft.com/office/powerpoint/2010/main" val="3929287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BA313-78B0-9B89-6F96-572B18D83839}"/>
              </a:ext>
            </a:extLst>
          </p:cNvPr>
          <p:cNvSpPr>
            <a:spLocks noGrp="1"/>
          </p:cNvSpPr>
          <p:nvPr>
            <p:ph type="title"/>
          </p:nvPr>
        </p:nvSpPr>
        <p:spPr/>
        <p:txBody>
          <a:bodyPr/>
          <a:lstStyle/>
          <a:p>
            <a:r>
              <a:rPr lang="en-GB" dirty="0"/>
              <a:t>Irradiation 1 – March ‘26</a:t>
            </a:r>
          </a:p>
        </p:txBody>
      </p:sp>
      <p:sp>
        <p:nvSpPr>
          <p:cNvPr id="8" name="Content Placeholder 7">
            <a:extLst>
              <a:ext uri="{FF2B5EF4-FFF2-40B4-BE49-F238E27FC236}">
                <a16:creationId xmlns:a16="http://schemas.microsoft.com/office/drawing/2014/main" id="{ABDFC745-EC1D-4A44-970F-0B1DE9CBE306}"/>
              </a:ext>
            </a:extLst>
          </p:cNvPr>
          <p:cNvSpPr>
            <a:spLocks noGrp="1"/>
          </p:cNvSpPr>
          <p:nvPr>
            <p:ph sz="half" idx="1"/>
          </p:nvPr>
        </p:nvSpPr>
        <p:spPr/>
        <p:txBody>
          <a:bodyPr/>
          <a:lstStyle/>
          <a:p>
            <a:pPr lvl="1"/>
            <a:r>
              <a:rPr lang="en-GB" dirty="0"/>
              <a:t>Irradiation 1 took the central depth of the detector to a flux of 1x10</a:t>
            </a:r>
            <a:r>
              <a:rPr lang="en-GB" baseline="30000" dirty="0"/>
              <a:t>8</a:t>
            </a:r>
            <a:r>
              <a:rPr lang="en-GB" dirty="0"/>
              <a:t> n.cm</a:t>
            </a:r>
            <a:r>
              <a:rPr lang="en-GB" baseline="30000" dirty="0"/>
              <a:t>-2</a:t>
            </a:r>
            <a:r>
              <a:rPr lang="en-GB" dirty="0"/>
              <a:t>, at a 250 mm source-detector distance.</a:t>
            </a:r>
            <a:endParaRPr lang="en-GB" baseline="30000" dirty="0"/>
          </a:p>
          <a:p>
            <a:pPr lvl="1"/>
            <a:endParaRPr lang="en-GB" baseline="30000" dirty="0"/>
          </a:p>
          <a:p>
            <a:pPr lvl="1"/>
            <a:r>
              <a:rPr lang="en-GB" dirty="0"/>
              <a:t>The fluence at this depth was determined by interpolating the values returned by the MCNP simulation.</a:t>
            </a:r>
          </a:p>
          <a:p>
            <a:pPr lvl="1"/>
            <a:endParaRPr lang="en-GB" dirty="0"/>
          </a:p>
          <a:p>
            <a:pPr lvl="1"/>
            <a:r>
              <a:rPr lang="en-GB" dirty="0"/>
              <a:t>752101 seconds, or 8.7 days was needed to reach the target flux, but lab accessibility issues led to a 9 day irradiation.</a:t>
            </a:r>
          </a:p>
          <a:p>
            <a:pPr lvl="1"/>
            <a:endParaRPr lang="en-GB" dirty="0"/>
          </a:p>
          <a:p>
            <a:pPr lvl="1"/>
            <a:endParaRPr lang="en-GB" dirty="0"/>
          </a:p>
        </p:txBody>
      </p:sp>
      <p:sp>
        <p:nvSpPr>
          <p:cNvPr id="5" name="Date Placeholder 4">
            <a:extLst>
              <a:ext uri="{FF2B5EF4-FFF2-40B4-BE49-F238E27FC236}">
                <a16:creationId xmlns:a16="http://schemas.microsoft.com/office/drawing/2014/main" id="{1E7F18BB-15F1-B54F-9D44-73577A0F6666}"/>
              </a:ext>
            </a:extLst>
          </p:cNvPr>
          <p:cNvSpPr>
            <a:spLocks noGrp="1"/>
          </p:cNvSpPr>
          <p:nvPr>
            <p:ph type="dt" sz="half" idx="10"/>
          </p:nvPr>
        </p:nvSpPr>
        <p:spPr/>
        <p:txBody>
          <a:bodyPr/>
          <a:lstStyle/>
          <a:p>
            <a:fld id="{CDEFB19E-CA1F-445B-A80A-F01DFE36B7CC}" type="datetime1">
              <a:rPr lang="en-GB" smtClean="0"/>
              <a:t>09/09/2026</a:t>
            </a:fld>
            <a:endParaRPr lang="en-US"/>
          </a:p>
        </p:txBody>
      </p:sp>
      <p:sp>
        <p:nvSpPr>
          <p:cNvPr id="6" name="Footer Placeholder 5">
            <a:extLst>
              <a:ext uri="{FF2B5EF4-FFF2-40B4-BE49-F238E27FC236}">
                <a16:creationId xmlns:a16="http://schemas.microsoft.com/office/drawing/2014/main" id="{396D212B-F7CA-6CAB-6D40-18D8E6AEB5C2}"/>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9E71BFC8-9C75-C5C7-5CA5-AFDAD97793E6}"/>
              </a:ext>
            </a:extLst>
          </p:cNvPr>
          <p:cNvSpPr>
            <a:spLocks noGrp="1"/>
          </p:cNvSpPr>
          <p:nvPr>
            <p:ph type="sldNum" sz="quarter" idx="12"/>
          </p:nvPr>
        </p:nvSpPr>
        <p:spPr/>
        <p:txBody>
          <a:bodyPr/>
          <a:lstStyle/>
          <a:p>
            <a:fld id="{84C450F2-3BB4-4AE4-8A35-A9D7AEA4C850}" type="slidenum">
              <a:rPr lang="en-US" smtClean="0"/>
              <a:pPr/>
              <a:t>12</a:t>
            </a:fld>
            <a:endParaRPr lang="en-US"/>
          </a:p>
        </p:txBody>
      </p:sp>
      <p:pic>
        <p:nvPicPr>
          <p:cNvPr id="11" name="Picture 10">
            <a:extLst>
              <a:ext uri="{FF2B5EF4-FFF2-40B4-BE49-F238E27FC236}">
                <a16:creationId xmlns:a16="http://schemas.microsoft.com/office/drawing/2014/main" id="{0EAFA545-CA2F-67CA-09ED-2D31814D3102}"/>
              </a:ext>
            </a:extLst>
          </p:cNvPr>
          <p:cNvPicPr>
            <a:picLocks noChangeAspect="1"/>
          </p:cNvPicPr>
          <p:nvPr/>
        </p:nvPicPr>
        <p:blipFill>
          <a:blip r:embed="rId2"/>
          <a:stretch>
            <a:fillRect/>
          </a:stretch>
        </p:blipFill>
        <p:spPr>
          <a:xfrm>
            <a:off x="6156963" y="1763819"/>
            <a:ext cx="5507783" cy="2791050"/>
          </a:xfrm>
          <a:prstGeom prst="rect">
            <a:avLst/>
          </a:prstGeom>
        </p:spPr>
      </p:pic>
      <p:pic>
        <p:nvPicPr>
          <p:cNvPr id="15" name="Picture 14">
            <a:extLst>
              <a:ext uri="{FF2B5EF4-FFF2-40B4-BE49-F238E27FC236}">
                <a16:creationId xmlns:a16="http://schemas.microsoft.com/office/drawing/2014/main" id="{06F42369-3ACB-013B-161A-A0CC55F6B34E}"/>
              </a:ext>
            </a:extLst>
          </p:cNvPr>
          <p:cNvPicPr>
            <a:picLocks noChangeAspect="1"/>
          </p:cNvPicPr>
          <p:nvPr/>
        </p:nvPicPr>
        <p:blipFill>
          <a:blip r:embed="rId3"/>
          <a:stretch>
            <a:fillRect/>
          </a:stretch>
        </p:blipFill>
        <p:spPr>
          <a:xfrm>
            <a:off x="1946325" y="5402304"/>
            <a:ext cx="8421275" cy="466790"/>
          </a:xfrm>
          <a:prstGeom prst="rect">
            <a:avLst/>
          </a:prstGeom>
        </p:spPr>
      </p:pic>
    </p:spTree>
    <p:extLst>
      <p:ext uri="{BB962C8B-B14F-4D97-AF65-F5344CB8AC3E}">
        <p14:creationId xmlns:p14="http://schemas.microsoft.com/office/powerpoint/2010/main" val="1358718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par>
                                <p:cTn id="12" presetID="10" presetClass="entr" presetSubtype="0" fill="hold" nodeType="with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Effect transition="in" filter="fade">
                                      <p:cBhvr>
                                        <p:cTn id="14" dur="500"/>
                                        <p:tgtEl>
                                          <p:spTgt spid="8">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fade">
                                      <p:cBhvr>
                                        <p:cTn id="19" dur="500"/>
                                        <p:tgtEl>
                                          <p:spTgt spid="8">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C9ADB-9923-285F-A508-081AA6E81670}"/>
              </a:ext>
            </a:extLst>
          </p:cNvPr>
          <p:cNvSpPr>
            <a:spLocks noGrp="1"/>
          </p:cNvSpPr>
          <p:nvPr>
            <p:ph type="title"/>
          </p:nvPr>
        </p:nvSpPr>
        <p:spPr/>
        <p:txBody>
          <a:bodyPr/>
          <a:lstStyle/>
          <a:p>
            <a:r>
              <a:rPr lang="en-GB" dirty="0"/>
              <a:t>Irradiation 1 – to 1x10</a:t>
            </a:r>
            <a:r>
              <a:rPr lang="en-GB" baseline="30000" dirty="0"/>
              <a:t>8 </a:t>
            </a:r>
            <a:r>
              <a:rPr lang="en-GB" dirty="0"/>
              <a:t>n.cm</a:t>
            </a:r>
            <a:r>
              <a:rPr lang="en-GB" baseline="30000" dirty="0"/>
              <a:t>-2</a:t>
            </a:r>
            <a:endParaRPr lang="en-GB" dirty="0"/>
          </a:p>
        </p:txBody>
      </p:sp>
      <p:sp>
        <p:nvSpPr>
          <p:cNvPr id="5" name="Date Placeholder 4">
            <a:extLst>
              <a:ext uri="{FF2B5EF4-FFF2-40B4-BE49-F238E27FC236}">
                <a16:creationId xmlns:a16="http://schemas.microsoft.com/office/drawing/2014/main" id="{AED3AEEE-EC13-F15D-57BF-23604FF7A664}"/>
              </a:ext>
            </a:extLst>
          </p:cNvPr>
          <p:cNvSpPr>
            <a:spLocks noGrp="1"/>
          </p:cNvSpPr>
          <p:nvPr>
            <p:ph type="dt" sz="half" idx="10"/>
          </p:nvPr>
        </p:nvSpPr>
        <p:spPr/>
        <p:txBody>
          <a:bodyPr/>
          <a:lstStyle/>
          <a:p>
            <a:fld id="{E8DA9C7C-634D-422F-A7CA-B541D75A0071}" type="datetime1">
              <a:rPr lang="en-GB" smtClean="0"/>
              <a:t>09/09/2026</a:t>
            </a:fld>
            <a:endParaRPr lang="en-US"/>
          </a:p>
        </p:txBody>
      </p:sp>
      <p:sp>
        <p:nvSpPr>
          <p:cNvPr id="6" name="Footer Placeholder 5">
            <a:extLst>
              <a:ext uri="{FF2B5EF4-FFF2-40B4-BE49-F238E27FC236}">
                <a16:creationId xmlns:a16="http://schemas.microsoft.com/office/drawing/2014/main" id="{BF1D5EA2-CB4A-D989-F205-37F3FC8F5EA8}"/>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5E607B6C-0272-FFF9-0523-BF3110026D57}"/>
              </a:ext>
            </a:extLst>
          </p:cNvPr>
          <p:cNvSpPr>
            <a:spLocks noGrp="1"/>
          </p:cNvSpPr>
          <p:nvPr>
            <p:ph type="sldNum" sz="quarter" idx="12"/>
          </p:nvPr>
        </p:nvSpPr>
        <p:spPr/>
        <p:txBody>
          <a:bodyPr/>
          <a:lstStyle/>
          <a:p>
            <a:fld id="{84C450F2-3BB4-4AE4-8A35-A9D7AEA4C850}" type="slidenum">
              <a:rPr lang="en-US" smtClean="0"/>
              <a:pPr/>
              <a:t>13</a:t>
            </a:fld>
            <a:endParaRPr lang="en-US"/>
          </a:p>
        </p:txBody>
      </p:sp>
      <p:pic>
        <p:nvPicPr>
          <p:cNvPr id="11" name="Picture 10">
            <a:extLst>
              <a:ext uri="{FF2B5EF4-FFF2-40B4-BE49-F238E27FC236}">
                <a16:creationId xmlns:a16="http://schemas.microsoft.com/office/drawing/2014/main" id="{18A3143F-C4F9-19EF-1000-D002181EBC70}"/>
              </a:ext>
            </a:extLst>
          </p:cNvPr>
          <p:cNvPicPr>
            <a:picLocks noChangeAspect="1"/>
          </p:cNvPicPr>
          <p:nvPr/>
        </p:nvPicPr>
        <p:blipFill>
          <a:blip r:embed="rId2"/>
          <a:stretch>
            <a:fillRect/>
          </a:stretch>
        </p:blipFill>
        <p:spPr>
          <a:xfrm>
            <a:off x="6740999" y="1993253"/>
            <a:ext cx="4887007" cy="4210638"/>
          </a:xfrm>
          <a:prstGeom prst="rect">
            <a:avLst/>
          </a:prstGeom>
        </p:spPr>
      </p:pic>
      <p:pic>
        <p:nvPicPr>
          <p:cNvPr id="13" name="Picture 12">
            <a:extLst>
              <a:ext uri="{FF2B5EF4-FFF2-40B4-BE49-F238E27FC236}">
                <a16:creationId xmlns:a16="http://schemas.microsoft.com/office/drawing/2014/main" id="{51313D6D-D8E5-D8A5-61F3-DF73D8BB786C}"/>
              </a:ext>
            </a:extLst>
          </p:cNvPr>
          <p:cNvPicPr>
            <a:picLocks noChangeAspect="1"/>
          </p:cNvPicPr>
          <p:nvPr/>
        </p:nvPicPr>
        <p:blipFill>
          <a:blip r:embed="rId3"/>
          <a:stretch>
            <a:fillRect/>
          </a:stretch>
        </p:blipFill>
        <p:spPr>
          <a:xfrm>
            <a:off x="496499" y="2166456"/>
            <a:ext cx="6146103" cy="3127388"/>
          </a:xfrm>
          <a:prstGeom prst="rect">
            <a:avLst/>
          </a:prstGeom>
        </p:spPr>
      </p:pic>
      <p:sp>
        <p:nvSpPr>
          <p:cNvPr id="14" name="TextBox 13">
            <a:extLst>
              <a:ext uri="{FF2B5EF4-FFF2-40B4-BE49-F238E27FC236}">
                <a16:creationId xmlns:a16="http://schemas.microsoft.com/office/drawing/2014/main" id="{B123A445-E411-AFE1-8CCB-5874816C7E51}"/>
              </a:ext>
            </a:extLst>
          </p:cNvPr>
          <p:cNvSpPr txBox="1"/>
          <p:nvPr/>
        </p:nvSpPr>
        <p:spPr>
          <a:xfrm>
            <a:off x="496499" y="5467047"/>
            <a:ext cx="4887007" cy="646331"/>
          </a:xfrm>
          <a:prstGeom prst="rect">
            <a:avLst/>
          </a:prstGeom>
          <a:noFill/>
        </p:spPr>
        <p:txBody>
          <a:bodyPr wrap="square" rtlCol="0">
            <a:spAutoFit/>
          </a:bodyPr>
          <a:lstStyle/>
          <a:p>
            <a:r>
              <a:rPr lang="en-GB" sz="1200" i="1"/>
              <a:t>Bold values obtained via interpolation/extrapolation of simulated results. Statistical errors on these points are assumed to be 0.02% of flux values, in keeping with the simulated results.</a:t>
            </a:r>
          </a:p>
        </p:txBody>
      </p:sp>
    </p:spTree>
    <p:extLst>
      <p:ext uri="{BB962C8B-B14F-4D97-AF65-F5344CB8AC3E}">
        <p14:creationId xmlns:p14="http://schemas.microsoft.com/office/powerpoint/2010/main" val="1254352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7FB4283-6F9F-959B-A01B-F1A9DA1902A1}"/>
              </a:ext>
            </a:extLst>
          </p:cNvPr>
          <p:cNvSpPr>
            <a:spLocks noGrp="1"/>
          </p:cNvSpPr>
          <p:nvPr>
            <p:ph type="dt" sz="half" idx="10"/>
          </p:nvPr>
        </p:nvSpPr>
        <p:spPr/>
        <p:txBody>
          <a:bodyPr/>
          <a:lstStyle/>
          <a:p>
            <a:fld id="{BE99335D-D0FA-46D2-B74C-1FD06007AD62}" type="datetime1">
              <a:rPr lang="en-GB" smtClean="0"/>
              <a:t>09/09/2026</a:t>
            </a:fld>
            <a:endParaRPr lang="en-US"/>
          </a:p>
        </p:txBody>
      </p:sp>
      <p:sp>
        <p:nvSpPr>
          <p:cNvPr id="6" name="Footer Placeholder 5">
            <a:extLst>
              <a:ext uri="{FF2B5EF4-FFF2-40B4-BE49-F238E27FC236}">
                <a16:creationId xmlns:a16="http://schemas.microsoft.com/office/drawing/2014/main" id="{C366C3FC-DB22-4E9E-C225-2C20C9830CEA}"/>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E512447C-BF50-3299-F08C-7AF15665565D}"/>
              </a:ext>
            </a:extLst>
          </p:cNvPr>
          <p:cNvSpPr>
            <a:spLocks noGrp="1"/>
          </p:cNvSpPr>
          <p:nvPr>
            <p:ph type="sldNum" sz="quarter" idx="12"/>
          </p:nvPr>
        </p:nvSpPr>
        <p:spPr/>
        <p:txBody>
          <a:bodyPr/>
          <a:lstStyle/>
          <a:p>
            <a:fld id="{84C450F2-3BB4-4AE4-8A35-A9D7AEA4C850}" type="slidenum">
              <a:rPr lang="en-US" smtClean="0"/>
              <a:pPr/>
              <a:t>14</a:t>
            </a:fld>
            <a:endParaRPr lang="en-US"/>
          </a:p>
        </p:txBody>
      </p:sp>
      <p:pic>
        <p:nvPicPr>
          <p:cNvPr id="9" name="Picture 8">
            <a:extLst>
              <a:ext uri="{FF2B5EF4-FFF2-40B4-BE49-F238E27FC236}">
                <a16:creationId xmlns:a16="http://schemas.microsoft.com/office/drawing/2014/main" id="{11589360-F6C5-5386-8E60-7AA74995996F}"/>
              </a:ext>
            </a:extLst>
          </p:cNvPr>
          <p:cNvPicPr>
            <a:picLocks noChangeAspect="1"/>
          </p:cNvPicPr>
          <p:nvPr/>
        </p:nvPicPr>
        <p:blipFill>
          <a:blip r:embed="rId2"/>
          <a:stretch>
            <a:fillRect/>
          </a:stretch>
        </p:blipFill>
        <p:spPr>
          <a:xfrm>
            <a:off x="0" y="0"/>
            <a:ext cx="12192000" cy="6188950"/>
          </a:xfrm>
          <a:prstGeom prst="rect">
            <a:avLst/>
          </a:prstGeom>
        </p:spPr>
      </p:pic>
      <p:sp>
        <p:nvSpPr>
          <p:cNvPr id="11" name="TextBox 10">
            <a:extLst>
              <a:ext uri="{FF2B5EF4-FFF2-40B4-BE49-F238E27FC236}">
                <a16:creationId xmlns:a16="http://schemas.microsoft.com/office/drawing/2014/main" id="{791FE224-0740-F7FC-A39E-3D7015B7EF69}"/>
              </a:ext>
            </a:extLst>
          </p:cNvPr>
          <p:cNvSpPr txBox="1"/>
          <p:nvPr/>
        </p:nvSpPr>
        <p:spPr>
          <a:xfrm>
            <a:off x="2034964" y="2498757"/>
            <a:ext cx="5229435" cy="369332"/>
          </a:xfrm>
          <a:prstGeom prst="rect">
            <a:avLst/>
          </a:prstGeom>
          <a:noFill/>
        </p:spPr>
        <p:txBody>
          <a:bodyPr wrap="square" rtlCol="0">
            <a:spAutoFit/>
          </a:bodyPr>
          <a:lstStyle/>
          <a:p>
            <a:r>
              <a:rPr lang="en-GB" b="1"/>
              <a:t>Whole detector sum-of-segment and core responses</a:t>
            </a:r>
          </a:p>
        </p:txBody>
      </p:sp>
      <p:sp>
        <p:nvSpPr>
          <p:cNvPr id="13" name="TextBox 12">
            <a:extLst>
              <a:ext uri="{FF2B5EF4-FFF2-40B4-BE49-F238E27FC236}">
                <a16:creationId xmlns:a16="http://schemas.microsoft.com/office/drawing/2014/main" id="{0D0ACF38-8B69-D214-1701-F78DF9584BAB}"/>
              </a:ext>
            </a:extLst>
          </p:cNvPr>
          <p:cNvSpPr txBox="1"/>
          <p:nvPr/>
        </p:nvSpPr>
        <p:spPr>
          <a:xfrm>
            <a:off x="2034963" y="2868089"/>
            <a:ext cx="5229435" cy="646331"/>
          </a:xfrm>
          <a:prstGeom prst="rect">
            <a:avLst/>
          </a:prstGeom>
          <a:noFill/>
        </p:spPr>
        <p:txBody>
          <a:bodyPr wrap="square" rtlCol="0">
            <a:spAutoFit/>
          </a:bodyPr>
          <a:lstStyle/>
          <a:p>
            <a:r>
              <a:rPr lang="en-GB" b="1"/>
              <a:t>Segment FWHM is still good and the response is Gaussian.</a:t>
            </a:r>
          </a:p>
        </p:txBody>
      </p:sp>
      <p:sp>
        <p:nvSpPr>
          <p:cNvPr id="15" name="TextBox 14">
            <a:extLst>
              <a:ext uri="{FF2B5EF4-FFF2-40B4-BE49-F238E27FC236}">
                <a16:creationId xmlns:a16="http://schemas.microsoft.com/office/drawing/2014/main" id="{CD5BA173-CA63-D6E6-0626-1BBB68986F88}"/>
              </a:ext>
            </a:extLst>
          </p:cNvPr>
          <p:cNvSpPr txBox="1"/>
          <p:nvPr/>
        </p:nvSpPr>
        <p:spPr>
          <a:xfrm>
            <a:off x="6632363" y="418381"/>
            <a:ext cx="5229435" cy="646331"/>
          </a:xfrm>
          <a:prstGeom prst="rect">
            <a:avLst/>
          </a:prstGeom>
          <a:noFill/>
        </p:spPr>
        <p:txBody>
          <a:bodyPr wrap="square" rtlCol="0">
            <a:spAutoFit/>
          </a:bodyPr>
          <a:lstStyle/>
          <a:p>
            <a:pPr algn="r"/>
            <a:r>
              <a:rPr lang="en-GB" b="1"/>
              <a:t>Poor core resolution caused by baseline oscillation induced by HV power supply – not the irradiation!</a:t>
            </a:r>
          </a:p>
        </p:txBody>
      </p:sp>
    </p:spTree>
    <p:extLst>
      <p:ext uri="{BB962C8B-B14F-4D97-AF65-F5344CB8AC3E}">
        <p14:creationId xmlns:p14="http://schemas.microsoft.com/office/powerpoint/2010/main" val="1774335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5D0D977-6F7A-7E82-2BAA-B4977095ACFA}"/>
              </a:ext>
            </a:extLst>
          </p:cNvPr>
          <p:cNvPicPr>
            <a:picLocks noChangeAspect="1"/>
          </p:cNvPicPr>
          <p:nvPr/>
        </p:nvPicPr>
        <p:blipFill>
          <a:blip r:embed="rId2"/>
          <a:stretch>
            <a:fillRect/>
          </a:stretch>
        </p:blipFill>
        <p:spPr>
          <a:xfrm>
            <a:off x="1512395" y="58736"/>
            <a:ext cx="9044075" cy="5921715"/>
          </a:xfrm>
          <a:prstGeom prst="rect">
            <a:avLst/>
          </a:prstGeom>
        </p:spPr>
      </p:pic>
      <p:pic>
        <p:nvPicPr>
          <p:cNvPr id="10" name="Picture 9">
            <a:extLst>
              <a:ext uri="{FF2B5EF4-FFF2-40B4-BE49-F238E27FC236}">
                <a16:creationId xmlns:a16="http://schemas.microsoft.com/office/drawing/2014/main" id="{31CEEE88-3C5B-4D9F-7A3D-257383AAC875}"/>
              </a:ext>
            </a:extLst>
          </p:cNvPr>
          <p:cNvPicPr>
            <a:picLocks noChangeAspect="1"/>
          </p:cNvPicPr>
          <p:nvPr/>
        </p:nvPicPr>
        <p:blipFill>
          <a:blip r:embed="rId3"/>
          <a:stretch>
            <a:fillRect/>
          </a:stretch>
        </p:blipFill>
        <p:spPr>
          <a:xfrm>
            <a:off x="1592197" y="26492"/>
            <a:ext cx="8945223" cy="5973009"/>
          </a:xfrm>
          <a:prstGeom prst="rect">
            <a:avLst/>
          </a:prstGeom>
        </p:spPr>
      </p:pic>
      <p:sp>
        <p:nvSpPr>
          <p:cNvPr id="5" name="Date Placeholder 4">
            <a:extLst>
              <a:ext uri="{FF2B5EF4-FFF2-40B4-BE49-F238E27FC236}">
                <a16:creationId xmlns:a16="http://schemas.microsoft.com/office/drawing/2014/main" id="{AB65F38C-6613-D19E-99D7-2225BDDD5908}"/>
              </a:ext>
            </a:extLst>
          </p:cNvPr>
          <p:cNvSpPr>
            <a:spLocks noGrp="1"/>
          </p:cNvSpPr>
          <p:nvPr>
            <p:ph type="dt" sz="half" idx="10"/>
          </p:nvPr>
        </p:nvSpPr>
        <p:spPr/>
        <p:txBody>
          <a:bodyPr/>
          <a:lstStyle/>
          <a:p>
            <a:fld id="{39E1F1E4-046A-4AA2-90D8-5F956FFBC990}" type="datetime1">
              <a:rPr lang="en-GB" smtClean="0"/>
              <a:t>09/09/2026</a:t>
            </a:fld>
            <a:endParaRPr lang="en-US"/>
          </a:p>
        </p:txBody>
      </p:sp>
      <p:sp>
        <p:nvSpPr>
          <p:cNvPr id="6" name="Footer Placeholder 5">
            <a:extLst>
              <a:ext uri="{FF2B5EF4-FFF2-40B4-BE49-F238E27FC236}">
                <a16:creationId xmlns:a16="http://schemas.microsoft.com/office/drawing/2014/main" id="{2DCDF2B4-B830-0B1F-DDAB-5C6500C38FA0}"/>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8B672CC2-492C-A18A-9B29-45A880DD8F19}"/>
              </a:ext>
            </a:extLst>
          </p:cNvPr>
          <p:cNvSpPr>
            <a:spLocks noGrp="1"/>
          </p:cNvSpPr>
          <p:nvPr>
            <p:ph type="sldNum" sz="quarter" idx="12"/>
          </p:nvPr>
        </p:nvSpPr>
        <p:spPr/>
        <p:txBody>
          <a:bodyPr/>
          <a:lstStyle/>
          <a:p>
            <a:fld id="{84C450F2-3BB4-4AE4-8A35-A9D7AEA4C850}" type="slidenum">
              <a:rPr lang="en-US" smtClean="0"/>
              <a:pPr/>
              <a:t>15</a:t>
            </a:fld>
            <a:endParaRPr lang="en-US"/>
          </a:p>
        </p:txBody>
      </p:sp>
      <p:sp>
        <p:nvSpPr>
          <p:cNvPr id="11" name="TextBox 10">
            <a:extLst>
              <a:ext uri="{FF2B5EF4-FFF2-40B4-BE49-F238E27FC236}">
                <a16:creationId xmlns:a16="http://schemas.microsoft.com/office/drawing/2014/main" id="{92CA5328-C220-FE6E-291F-1309FA9E0E3C}"/>
              </a:ext>
            </a:extLst>
          </p:cNvPr>
          <p:cNvSpPr txBox="1"/>
          <p:nvPr/>
        </p:nvSpPr>
        <p:spPr>
          <a:xfrm>
            <a:off x="276225" y="975241"/>
            <a:ext cx="1236170" cy="369332"/>
          </a:xfrm>
          <a:prstGeom prst="rect">
            <a:avLst/>
          </a:prstGeom>
          <a:noFill/>
        </p:spPr>
        <p:txBody>
          <a:bodyPr wrap="square" rtlCol="0">
            <a:spAutoFit/>
          </a:bodyPr>
          <a:lstStyle/>
          <a:p>
            <a:r>
              <a:rPr lang="en-GB"/>
              <a:t>Sectors A-C</a:t>
            </a:r>
          </a:p>
        </p:txBody>
      </p:sp>
      <p:sp>
        <p:nvSpPr>
          <p:cNvPr id="12" name="TextBox 11">
            <a:extLst>
              <a:ext uri="{FF2B5EF4-FFF2-40B4-BE49-F238E27FC236}">
                <a16:creationId xmlns:a16="http://schemas.microsoft.com/office/drawing/2014/main" id="{7B401373-6E50-F1C2-6F22-43EB8CB76B15}"/>
              </a:ext>
            </a:extLst>
          </p:cNvPr>
          <p:cNvSpPr txBox="1"/>
          <p:nvPr/>
        </p:nvSpPr>
        <p:spPr>
          <a:xfrm>
            <a:off x="276225" y="4289941"/>
            <a:ext cx="1236170" cy="369332"/>
          </a:xfrm>
          <a:prstGeom prst="rect">
            <a:avLst/>
          </a:prstGeom>
          <a:noFill/>
        </p:spPr>
        <p:txBody>
          <a:bodyPr wrap="square" rtlCol="0">
            <a:spAutoFit/>
          </a:bodyPr>
          <a:lstStyle/>
          <a:p>
            <a:r>
              <a:rPr lang="en-GB"/>
              <a:t>Sectors D-F</a:t>
            </a:r>
          </a:p>
        </p:txBody>
      </p:sp>
      <p:sp>
        <p:nvSpPr>
          <p:cNvPr id="13" name="TextBox 12">
            <a:extLst>
              <a:ext uri="{FF2B5EF4-FFF2-40B4-BE49-F238E27FC236}">
                <a16:creationId xmlns:a16="http://schemas.microsoft.com/office/drawing/2014/main" id="{08FD36DA-D0CB-7D30-21DE-21B9E23258B3}"/>
              </a:ext>
            </a:extLst>
          </p:cNvPr>
          <p:cNvSpPr txBox="1"/>
          <p:nvPr/>
        </p:nvSpPr>
        <p:spPr>
          <a:xfrm>
            <a:off x="479195" y="975241"/>
            <a:ext cx="1236170" cy="369332"/>
          </a:xfrm>
          <a:prstGeom prst="rect">
            <a:avLst/>
          </a:prstGeom>
          <a:noFill/>
        </p:spPr>
        <p:txBody>
          <a:bodyPr wrap="square" rtlCol="0">
            <a:spAutoFit/>
          </a:bodyPr>
          <a:lstStyle/>
          <a:p>
            <a:r>
              <a:rPr lang="en-GB"/>
              <a:t>Rings 1-3</a:t>
            </a:r>
          </a:p>
        </p:txBody>
      </p:sp>
      <p:sp>
        <p:nvSpPr>
          <p:cNvPr id="15" name="TextBox 14">
            <a:extLst>
              <a:ext uri="{FF2B5EF4-FFF2-40B4-BE49-F238E27FC236}">
                <a16:creationId xmlns:a16="http://schemas.microsoft.com/office/drawing/2014/main" id="{DD6ECE44-B9F4-6CF6-FFEA-EC38E5421916}"/>
              </a:ext>
            </a:extLst>
          </p:cNvPr>
          <p:cNvSpPr txBox="1"/>
          <p:nvPr/>
        </p:nvSpPr>
        <p:spPr>
          <a:xfrm>
            <a:off x="479195" y="4289941"/>
            <a:ext cx="1236170" cy="369332"/>
          </a:xfrm>
          <a:prstGeom prst="rect">
            <a:avLst/>
          </a:prstGeom>
          <a:noFill/>
        </p:spPr>
        <p:txBody>
          <a:bodyPr wrap="square" rtlCol="0">
            <a:spAutoFit/>
          </a:bodyPr>
          <a:lstStyle/>
          <a:p>
            <a:r>
              <a:rPr lang="en-GB"/>
              <a:t>Rings 4-6</a:t>
            </a:r>
          </a:p>
        </p:txBody>
      </p:sp>
      <p:sp>
        <p:nvSpPr>
          <p:cNvPr id="16" name="TextBox 15">
            <a:extLst>
              <a:ext uri="{FF2B5EF4-FFF2-40B4-BE49-F238E27FC236}">
                <a16:creationId xmlns:a16="http://schemas.microsoft.com/office/drawing/2014/main" id="{4A08BCB4-59CF-5A2E-80A6-A83CC6C74943}"/>
              </a:ext>
            </a:extLst>
          </p:cNvPr>
          <p:cNvSpPr txBox="1"/>
          <p:nvPr/>
        </p:nvSpPr>
        <p:spPr>
          <a:xfrm>
            <a:off x="4467235" y="2707327"/>
            <a:ext cx="3867140" cy="646331"/>
          </a:xfrm>
          <a:prstGeom prst="rect">
            <a:avLst/>
          </a:prstGeom>
          <a:noFill/>
        </p:spPr>
        <p:txBody>
          <a:bodyPr wrap="square" rtlCol="0">
            <a:spAutoFit/>
          </a:bodyPr>
          <a:lstStyle/>
          <a:p>
            <a:r>
              <a:rPr lang="en-GB"/>
              <a:t>Average Fold-1 segment full-peak energy per 1mm</a:t>
            </a:r>
            <a:r>
              <a:rPr lang="en-GB" baseline="30000"/>
              <a:t>2</a:t>
            </a:r>
            <a:r>
              <a:rPr lang="en-GB"/>
              <a:t> scan position</a:t>
            </a:r>
          </a:p>
        </p:txBody>
      </p:sp>
    </p:spTree>
    <p:extLst>
      <p:ext uri="{BB962C8B-B14F-4D97-AF65-F5344CB8AC3E}">
        <p14:creationId xmlns:p14="http://schemas.microsoft.com/office/powerpoint/2010/main" val="967071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 presetClass="exit"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hidden"/>
                                      </p:to>
                                    </p:set>
                                  </p:childTnLst>
                                </p:cTn>
                              </p:par>
                              <p:par>
                                <p:cTn id="16" presetID="1" presetClass="exit"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E7C1EA-0B04-E4A5-475F-32FAD7B59572}"/>
              </a:ext>
            </a:extLst>
          </p:cNvPr>
          <p:cNvSpPr>
            <a:spLocks noGrp="1"/>
          </p:cNvSpPr>
          <p:nvPr>
            <p:ph type="dt" sz="half" idx="10"/>
          </p:nvPr>
        </p:nvSpPr>
        <p:spPr/>
        <p:txBody>
          <a:bodyPr/>
          <a:lstStyle/>
          <a:p>
            <a:fld id="{9BA4E7E3-B558-43DA-8F5A-2E85DE85C72D}" type="datetime1">
              <a:rPr lang="en-GB" smtClean="0"/>
              <a:t>09/09/2026</a:t>
            </a:fld>
            <a:endParaRPr lang="en-US"/>
          </a:p>
        </p:txBody>
      </p:sp>
      <p:sp>
        <p:nvSpPr>
          <p:cNvPr id="3" name="Footer Placeholder 2">
            <a:extLst>
              <a:ext uri="{FF2B5EF4-FFF2-40B4-BE49-F238E27FC236}">
                <a16:creationId xmlns:a16="http://schemas.microsoft.com/office/drawing/2014/main" id="{8CF5AFB8-0E5E-0E9D-CE3E-E19ACF9F51B9}"/>
              </a:ext>
            </a:extLst>
          </p:cNvPr>
          <p:cNvSpPr>
            <a:spLocks noGrp="1"/>
          </p:cNvSpPr>
          <p:nvPr>
            <p:ph type="ftr" sz="quarter" idx="11"/>
          </p:nvPr>
        </p:nvSpPr>
        <p:spPr/>
        <p:txBody>
          <a:bodyPr/>
          <a:lstStyle/>
          <a:p>
            <a:r>
              <a:rPr lang="en-GB"/>
              <a:t>Chris Everett, AGATA Week 2026, Warsaw</a:t>
            </a:r>
            <a:endParaRPr lang="en-US"/>
          </a:p>
        </p:txBody>
      </p:sp>
      <p:sp>
        <p:nvSpPr>
          <p:cNvPr id="4" name="Slide Number Placeholder 3">
            <a:extLst>
              <a:ext uri="{FF2B5EF4-FFF2-40B4-BE49-F238E27FC236}">
                <a16:creationId xmlns:a16="http://schemas.microsoft.com/office/drawing/2014/main" id="{BDD15F86-3338-AA33-9FFC-64468CF984A4}"/>
              </a:ext>
            </a:extLst>
          </p:cNvPr>
          <p:cNvSpPr>
            <a:spLocks noGrp="1"/>
          </p:cNvSpPr>
          <p:nvPr>
            <p:ph type="sldNum" sz="quarter" idx="12"/>
          </p:nvPr>
        </p:nvSpPr>
        <p:spPr/>
        <p:txBody>
          <a:bodyPr/>
          <a:lstStyle/>
          <a:p>
            <a:fld id="{84C450F2-3BB4-4AE4-8A35-A9D7AEA4C850}" type="slidenum">
              <a:rPr lang="en-US" smtClean="0"/>
              <a:pPr/>
              <a:t>16</a:t>
            </a:fld>
            <a:endParaRPr lang="en-US"/>
          </a:p>
        </p:txBody>
      </p:sp>
      <p:pic>
        <p:nvPicPr>
          <p:cNvPr id="6" name="Picture 5">
            <a:extLst>
              <a:ext uri="{FF2B5EF4-FFF2-40B4-BE49-F238E27FC236}">
                <a16:creationId xmlns:a16="http://schemas.microsoft.com/office/drawing/2014/main" id="{D41D9B30-6997-8145-E44A-B7B600223190}"/>
              </a:ext>
            </a:extLst>
          </p:cNvPr>
          <p:cNvPicPr>
            <a:picLocks noChangeAspect="1"/>
          </p:cNvPicPr>
          <p:nvPr/>
        </p:nvPicPr>
        <p:blipFill>
          <a:blip r:embed="rId3"/>
          <a:stretch>
            <a:fillRect/>
          </a:stretch>
        </p:blipFill>
        <p:spPr>
          <a:xfrm>
            <a:off x="35239" y="0"/>
            <a:ext cx="12156761" cy="5970032"/>
          </a:xfrm>
          <a:prstGeom prst="rect">
            <a:avLst/>
          </a:prstGeom>
        </p:spPr>
      </p:pic>
      <p:sp>
        <p:nvSpPr>
          <p:cNvPr id="7" name="TextBox 6">
            <a:extLst>
              <a:ext uri="{FF2B5EF4-FFF2-40B4-BE49-F238E27FC236}">
                <a16:creationId xmlns:a16="http://schemas.microsoft.com/office/drawing/2014/main" id="{9C31F003-4744-56B8-9BBD-21974D333B94}"/>
              </a:ext>
            </a:extLst>
          </p:cNvPr>
          <p:cNvSpPr txBox="1"/>
          <p:nvPr/>
        </p:nvSpPr>
        <p:spPr>
          <a:xfrm>
            <a:off x="0" y="5441577"/>
            <a:ext cx="3632200" cy="923330"/>
          </a:xfrm>
          <a:prstGeom prst="rect">
            <a:avLst/>
          </a:prstGeom>
          <a:noFill/>
        </p:spPr>
        <p:txBody>
          <a:bodyPr wrap="square" rtlCol="0">
            <a:spAutoFit/>
          </a:bodyPr>
          <a:lstStyle/>
          <a:p>
            <a:r>
              <a:rPr lang="en-GB"/>
              <a:t>Whole detector segment response to 661.7 keV gammas</a:t>
            </a:r>
          </a:p>
          <a:p>
            <a:r>
              <a:rPr lang="en-GB"/>
              <a:t>Losses of ~ 3 keV</a:t>
            </a:r>
          </a:p>
        </p:txBody>
      </p:sp>
      <p:sp>
        <p:nvSpPr>
          <p:cNvPr id="8" name="TextBox 7">
            <a:extLst>
              <a:ext uri="{FF2B5EF4-FFF2-40B4-BE49-F238E27FC236}">
                <a16:creationId xmlns:a16="http://schemas.microsoft.com/office/drawing/2014/main" id="{0A0F4880-919A-7B8E-91D8-997796D5C1D6}"/>
              </a:ext>
            </a:extLst>
          </p:cNvPr>
          <p:cNvSpPr txBox="1"/>
          <p:nvPr/>
        </p:nvSpPr>
        <p:spPr>
          <a:xfrm>
            <a:off x="4848224" y="4600575"/>
            <a:ext cx="1647825" cy="369332"/>
          </a:xfrm>
          <a:prstGeom prst="rect">
            <a:avLst/>
          </a:prstGeom>
          <a:noFill/>
        </p:spPr>
        <p:txBody>
          <a:bodyPr wrap="square" rtlCol="0">
            <a:spAutoFit/>
          </a:bodyPr>
          <a:lstStyle/>
          <a:p>
            <a:r>
              <a:rPr lang="en-GB"/>
              <a:t>(March 2020)</a:t>
            </a:r>
          </a:p>
        </p:txBody>
      </p:sp>
    </p:spTree>
    <p:extLst>
      <p:ext uri="{BB962C8B-B14F-4D97-AF65-F5344CB8AC3E}">
        <p14:creationId xmlns:p14="http://schemas.microsoft.com/office/powerpoint/2010/main" val="2550661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36E8ED-CCE1-0FDE-8025-71C040510CF7}"/>
              </a:ext>
            </a:extLst>
          </p:cNvPr>
          <p:cNvSpPr>
            <a:spLocks noGrp="1"/>
          </p:cNvSpPr>
          <p:nvPr>
            <p:ph type="title"/>
          </p:nvPr>
        </p:nvSpPr>
        <p:spPr/>
        <p:txBody>
          <a:bodyPr/>
          <a:lstStyle/>
          <a:p>
            <a:r>
              <a:rPr lang="en-GB"/>
              <a:t>Overview – irradiation 1</a:t>
            </a:r>
          </a:p>
        </p:txBody>
      </p:sp>
      <p:sp>
        <p:nvSpPr>
          <p:cNvPr id="6" name="Content Placeholder 5">
            <a:extLst>
              <a:ext uri="{FF2B5EF4-FFF2-40B4-BE49-F238E27FC236}">
                <a16:creationId xmlns:a16="http://schemas.microsoft.com/office/drawing/2014/main" id="{5802F5E3-24B1-C2A1-DC16-1973AA9D583E}"/>
              </a:ext>
            </a:extLst>
          </p:cNvPr>
          <p:cNvSpPr>
            <a:spLocks noGrp="1"/>
          </p:cNvSpPr>
          <p:nvPr>
            <p:ph idx="1"/>
          </p:nvPr>
        </p:nvSpPr>
        <p:spPr/>
        <p:txBody>
          <a:bodyPr>
            <a:normAutofit/>
          </a:bodyPr>
          <a:lstStyle/>
          <a:p>
            <a:pPr lvl="1"/>
            <a:r>
              <a:rPr lang="en-GB" sz="2800" dirty="0"/>
              <a:t>The first irradiation brought neutron-damage induced energy losses in A601 to a similar level to those seen in A009 when it was characterised in 2020.</a:t>
            </a:r>
          </a:p>
          <a:p>
            <a:pPr lvl="1"/>
            <a:r>
              <a:rPr lang="en-GB" sz="2800" dirty="0"/>
              <a:t>No energy loss is seen on core signals at this stage, and a reduction of energy of &lt;1% is seen on segment signals.</a:t>
            </a:r>
          </a:p>
          <a:p>
            <a:pPr lvl="1"/>
            <a:r>
              <a:rPr lang="en-GB" sz="2800" dirty="0"/>
              <a:t>Energy losses are found to be linear through the central volume of the germanium.</a:t>
            </a:r>
          </a:p>
          <a:p>
            <a:pPr lvl="1"/>
            <a:r>
              <a:rPr lang="en-GB" sz="2800" dirty="0"/>
              <a:t>F2 is found to have the worst energy loss, with ~0.16 keV/mm.</a:t>
            </a:r>
          </a:p>
        </p:txBody>
      </p:sp>
      <p:sp>
        <p:nvSpPr>
          <p:cNvPr id="2" name="Date Placeholder 1">
            <a:extLst>
              <a:ext uri="{FF2B5EF4-FFF2-40B4-BE49-F238E27FC236}">
                <a16:creationId xmlns:a16="http://schemas.microsoft.com/office/drawing/2014/main" id="{A14F4C33-7026-9BB7-8ADE-28B8ACCEF685}"/>
              </a:ext>
            </a:extLst>
          </p:cNvPr>
          <p:cNvSpPr>
            <a:spLocks noGrp="1"/>
          </p:cNvSpPr>
          <p:nvPr>
            <p:ph type="dt" sz="half" idx="10"/>
          </p:nvPr>
        </p:nvSpPr>
        <p:spPr/>
        <p:txBody>
          <a:bodyPr/>
          <a:lstStyle/>
          <a:p>
            <a:fld id="{9BA4E7E3-B558-43DA-8F5A-2E85DE85C72D}" type="datetime1">
              <a:rPr lang="en-GB" smtClean="0"/>
              <a:t>09/09/2026</a:t>
            </a:fld>
            <a:endParaRPr lang="en-US"/>
          </a:p>
        </p:txBody>
      </p:sp>
      <p:sp>
        <p:nvSpPr>
          <p:cNvPr id="3" name="Footer Placeholder 2">
            <a:extLst>
              <a:ext uri="{FF2B5EF4-FFF2-40B4-BE49-F238E27FC236}">
                <a16:creationId xmlns:a16="http://schemas.microsoft.com/office/drawing/2014/main" id="{0FC51A72-C6B3-C3CF-4103-186BCF71C48F}"/>
              </a:ext>
            </a:extLst>
          </p:cNvPr>
          <p:cNvSpPr>
            <a:spLocks noGrp="1"/>
          </p:cNvSpPr>
          <p:nvPr>
            <p:ph type="ftr" sz="quarter" idx="11"/>
          </p:nvPr>
        </p:nvSpPr>
        <p:spPr/>
        <p:txBody>
          <a:bodyPr/>
          <a:lstStyle/>
          <a:p>
            <a:r>
              <a:rPr lang="en-GB"/>
              <a:t>Chris Everett, AGATA Week 2026, Warsaw</a:t>
            </a:r>
            <a:endParaRPr lang="en-US"/>
          </a:p>
        </p:txBody>
      </p:sp>
      <p:sp>
        <p:nvSpPr>
          <p:cNvPr id="4" name="Slide Number Placeholder 3">
            <a:extLst>
              <a:ext uri="{FF2B5EF4-FFF2-40B4-BE49-F238E27FC236}">
                <a16:creationId xmlns:a16="http://schemas.microsoft.com/office/drawing/2014/main" id="{A66A575E-11B1-0E4F-24A5-953255DA293F}"/>
              </a:ext>
            </a:extLst>
          </p:cNvPr>
          <p:cNvSpPr>
            <a:spLocks noGrp="1"/>
          </p:cNvSpPr>
          <p:nvPr>
            <p:ph type="sldNum" sz="quarter" idx="12"/>
          </p:nvPr>
        </p:nvSpPr>
        <p:spPr/>
        <p:txBody>
          <a:bodyPr/>
          <a:lstStyle/>
          <a:p>
            <a:fld id="{84C450F2-3BB4-4AE4-8A35-A9D7AEA4C850}" type="slidenum">
              <a:rPr lang="en-US" smtClean="0"/>
              <a:pPr/>
              <a:t>17</a:t>
            </a:fld>
            <a:endParaRPr lang="en-US"/>
          </a:p>
        </p:txBody>
      </p:sp>
    </p:spTree>
    <p:extLst>
      <p:ext uri="{BB962C8B-B14F-4D97-AF65-F5344CB8AC3E}">
        <p14:creationId xmlns:p14="http://schemas.microsoft.com/office/powerpoint/2010/main" val="2326168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74D0A-285E-C680-09B1-D49CB1D6B04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43F1113-5FB5-6E33-F9B9-7DD6A542B054}"/>
              </a:ext>
            </a:extLst>
          </p:cNvPr>
          <p:cNvPicPr>
            <a:picLocks noChangeAspect="1"/>
          </p:cNvPicPr>
          <p:nvPr/>
        </p:nvPicPr>
        <p:blipFill>
          <a:blip r:embed="rId2"/>
          <a:stretch>
            <a:fillRect/>
          </a:stretch>
        </p:blipFill>
        <p:spPr>
          <a:xfrm>
            <a:off x="6156963" y="1763819"/>
            <a:ext cx="5629707" cy="2873712"/>
          </a:xfrm>
          <a:prstGeom prst="rect">
            <a:avLst/>
          </a:prstGeom>
        </p:spPr>
      </p:pic>
      <p:sp>
        <p:nvSpPr>
          <p:cNvPr id="2" name="Title 1">
            <a:extLst>
              <a:ext uri="{FF2B5EF4-FFF2-40B4-BE49-F238E27FC236}">
                <a16:creationId xmlns:a16="http://schemas.microsoft.com/office/drawing/2014/main" id="{4D69E199-51A8-337E-BD19-779BBBE32142}"/>
              </a:ext>
            </a:extLst>
          </p:cNvPr>
          <p:cNvSpPr>
            <a:spLocks noGrp="1"/>
          </p:cNvSpPr>
          <p:nvPr>
            <p:ph type="title"/>
          </p:nvPr>
        </p:nvSpPr>
        <p:spPr/>
        <p:txBody>
          <a:bodyPr/>
          <a:lstStyle/>
          <a:p>
            <a:r>
              <a:rPr lang="en-GB" dirty="0"/>
              <a:t>Irradiation 2 – May to June ‘26</a:t>
            </a:r>
          </a:p>
        </p:txBody>
      </p:sp>
      <p:sp>
        <p:nvSpPr>
          <p:cNvPr id="8" name="Content Placeholder 7">
            <a:extLst>
              <a:ext uri="{FF2B5EF4-FFF2-40B4-BE49-F238E27FC236}">
                <a16:creationId xmlns:a16="http://schemas.microsoft.com/office/drawing/2014/main" id="{D312D3F3-2470-6CB6-AAF7-33ACB50511C4}"/>
              </a:ext>
            </a:extLst>
          </p:cNvPr>
          <p:cNvSpPr>
            <a:spLocks noGrp="1"/>
          </p:cNvSpPr>
          <p:nvPr>
            <p:ph sz="half" idx="1"/>
          </p:nvPr>
        </p:nvSpPr>
        <p:spPr/>
        <p:txBody>
          <a:bodyPr/>
          <a:lstStyle/>
          <a:p>
            <a:pPr lvl="1"/>
            <a:r>
              <a:rPr lang="en-GB" dirty="0"/>
              <a:t>Irradiation 2 took the central depth of the detector to a flux of 1x10</a:t>
            </a:r>
            <a:r>
              <a:rPr lang="en-GB" baseline="30000" dirty="0"/>
              <a:t>9</a:t>
            </a:r>
            <a:r>
              <a:rPr lang="en-GB" dirty="0"/>
              <a:t> n.cm</a:t>
            </a:r>
            <a:r>
              <a:rPr lang="en-GB" baseline="30000" dirty="0"/>
              <a:t>-2</a:t>
            </a:r>
            <a:r>
              <a:rPr lang="en-GB" dirty="0"/>
              <a:t>, at an 80 mm source-detector distance.</a:t>
            </a:r>
            <a:endParaRPr lang="en-GB" baseline="30000" dirty="0"/>
          </a:p>
          <a:p>
            <a:pPr lvl="1"/>
            <a:endParaRPr lang="en-GB" baseline="30000" dirty="0"/>
          </a:p>
          <a:p>
            <a:pPr lvl="1"/>
            <a:r>
              <a:rPr lang="en-GB" dirty="0"/>
              <a:t>The fluence at this depth was again determined by interpolating the values returned by the MCNP simulation.</a:t>
            </a:r>
          </a:p>
          <a:p>
            <a:pPr lvl="1"/>
            <a:endParaRPr lang="en-GB" dirty="0"/>
          </a:p>
          <a:p>
            <a:pPr lvl="1"/>
            <a:r>
              <a:rPr lang="en-GB" dirty="0"/>
              <a:t>Less the irradiation already done, the time determined to reach this level was 20.65 days, but again because of accessibility, it was left for 21 days.</a:t>
            </a:r>
          </a:p>
          <a:p>
            <a:pPr lvl="1"/>
            <a:endParaRPr lang="en-GB" dirty="0"/>
          </a:p>
          <a:p>
            <a:pPr lvl="1"/>
            <a:endParaRPr lang="en-GB" dirty="0"/>
          </a:p>
        </p:txBody>
      </p:sp>
      <p:sp>
        <p:nvSpPr>
          <p:cNvPr id="5" name="Date Placeholder 4">
            <a:extLst>
              <a:ext uri="{FF2B5EF4-FFF2-40B4-BE49-F238E27FC236}">
                <a16:creationId xmlns:a16="http://schemas.microsoft.com/office/drawing/2014/main" id="{042BAE67-2C56-FB13-A2B3-C7414718C1A3}"/>
              </a:ext>
            </a:extLst>
          </p:cNvPr>
          <p:cNvSpPr>
            <a:spLocks noGrp="1"/>
          </p:cNvSpPr>
          <p:nvPr>
            <p:ph type="dt" sz="half" idx="10"/>
          </p:nvPr>
        </p:nvSpPr>
        <p:spPr/>
        <p:txBody>
          <a:bodyPr/>
          <a:lstStyle/>
          <a:p>
            <a:fld id="{33F2D222-9ECE-4864-9E1B-FDA190EE250B}" type="datetime1">
              <a:rPr lang="en-GB" smtClean="0"/>
              <a:t>09/09/2026</a:t>
            </a:fld>
            <a:endParaRPr lang="en-US"/>
          </a:p>
        </p:txBody>
      </p:sp>
      <p:sp>
        <p:nvSpPr>
          <p:cNvPr id="6" name="Footer Placeholder 5">
            <a:extLst>
              <a:ext uri="{FF2B5EF4-FFF2-40B4-BE49-F238E27FC236}">
                <a16:creationId xmlns:a16="http://schemas.microsoft.com/office/drawing/2014/main" id="{F5E77AC7-418E-ECB1-0133-70F9DBB4FFE8}"/>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5FA945F0-1E2D-8C72-9A32-6AAB4C586569}"/>
              </a:ext>
            </a:extLst>
          </p:cNvPr>
          <p:cNvSpPr>
            <a:spLocks noGrp="1"/>
          </p:cNvSpPr>
          <p:nvPr>
            <p:ph type="sldNum" sz="quarter" idx="12"/>
          </p:nvPr>
        </p:nvSpPr>
        <p:spPr/>
        <p:txBody>
          <a:bodyPr/>
          <a:lstStyle/>
          <a:p>
            <a:fld id="{84C450F2-3BB4-4AE4-8A35-A9D7AEA4C850}" type="slidenum">
              <a:rPr lang="en-US" smtClean="0"/>
              <a:pPr/>
              <a:t>18</a:t>
            </a:fld>
            <a:endParaRPr lang="en-US"/>
          </a:p>
        </p:txBody>
      </p:sp>
      <p:pic>
        <p:nvPicPr>
          <p:cNvPr id="14" name="Picture 13">
            <a:extLst>
              <a:ext uri="{FF2B5EF4-FFF2-40B4-BE49-F238E27FC236}">
                <a16:creationId xmlns:a16="http://schemas.microsoft.com/office/drawing/2014/main" id="{6CB62033-F5A1-5E5A-AAED-3966D0134DC0}"/>
              </a:ext>
            </a:extLst>
          </p:cNvPr>
          <p:cNvPicPr>
            <a:picLocks noChangeAspect="1"/>
          </p:cNvPicPr>
          <p:nvPr/>
        </p:nvPicPr>
        <p:blipFill>
          <a:blip r:embed="rId3"/>
          <a:stretch>
            <a:fillRect/>
          </a:stretch>
        </p:blipFill>
        <p:spPr>
          <a:xfrm>
            <a:off x="1763421" y="5472573"/>
            <a:ext cx="8726118" cy="504895"/>
          </a:xfrm>
          <a:prstGeom prst="rect">
            <a:avLst/>
          </a:prstGeom>
        </p:spPr>
      </p:pic>
    </p:spTree>
    <p:extLst>
      <p:ext uri="{BB962C8B-B14F-4D97-AF65-F5344CB8AC3E}">
        <p14:creationId xmlns:p14="http://schemas.microsoft.com/office/powerpoint/2010/main" val="1151597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xEl>
                                              <p:pRg st="4" end="4"/>
                                            </p:txEl>
                                          </p:spTgt>
                                        </p:tgtEl>
                                        <p:attrNameLst>
                                          <p:attrName>style.visibility</p:attrName>
                                        </p:attrNameLst>
                                      </p:cBhvr>
                                      <p:to>
                                        <p:strVal val="visible"/>
                                      </p:to>
                                    </p:set>
                                    <p:animEffect transition="in" filter="fade">
                                      <p:cBhvr>
                                        <p:cTn id="20" dur="500"/>
                                        <p:tgtEl>
                                          <p:spTgt spid="8">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60BAA-E583-E84A-670C-2A5023307E28}"/>
              </a:ext>
            </a:extLst>
          </p:cNvPr>
          <p:cNvSpPr>
            <a:spLocks noGrp="1"/>
          </p:cNvSpPr>
          <p:nvPr>
            <p:ph type="title"/>
          </p:nvPr>
        </p:nvSpPr>
        <p:spPr/>
        <p:txBody>
          <a:bodyPr/>
          <a:lstStyle/>
          <a:p>
            <a:r>
              <a:rPr lang="en-GB"/>
              <a:t>Irradiation 2 – to 1x10</a:t>
            </a:r>
            <a:r>
              <a:rPr lang="en-GB" baseline="30000"/>
              <a:t>9 </a:t>
            </a:r>
            <a:r>
              <a:rPr lang="en-GB"/>
              <a:t>n.cm</a:t>
            </a:r>
            <a:r>
              <a:rPr lang="en-GB" baseline="30000"/>
              <a:t>-2</a:t>
            </a:r>
            <a:endParaRPr lang="en-GB"/>
          </a:p>
        </p:txBody>
      </p:sp>
      <p:pic>
        <p:nvPicPr>
          <p:cNvPr id="11" name="Content Placeholder 10">
            <a:extLst>
              <a:ext uri="{FF2B5EF4-FFF2-40B4-BE49-F238E27FC236}">
                <a16:creationId xmlns:a16="http://schemas.microsoft.com/office/drawing/2014/main" id="{600AF830-7534-7753-B43C-838E3DD30E36}"/>
              </a:ext>
            </a:extLst>
          </p:cNvPr>
          <p:cNvPicPr>
            <a:picLocks noGrp="1" noChangeAspect="1"/>
          </p:cNvPicPr>
          <p:nvPr>
            <p:ph sz="half" idx="2"/>
          </p:nvPr>
        </p:nvPicPr>
        <p:blipFill>
          <a:blip r:embed="rId2"/>
          <a:stretch>
            <a:fillRect/>
          </a:stretch>
        </p:blipFill>
        <p:spPr>
          <a:xfrm>
            <a:off x="6747689" y="1913731"/>
            <a:ext cx="4961065" cy="4192587"/>
          </a:xfrm>
          <a:prstGeom prst="rect">
            <a:avLst/>
          </a:prstGeom>
        </p:spPr>
      </p:pic>
      <p:sp>
        <p:nvSpPr>
          <p:cNvPr id="5" name="Date Placeholder 4">
            <a:extLst>
              <a:ext uri="{FF2B5EF4-FFF2-40B4-BE49-F238E27FC236}">
                <a16:creationId xmlns:a16="http://schemas.microsoft.com/office/drawing/2014/main" id="{C6B34C6C-2F19-C064-AF4E-1293E8345A71}"/>
              </a:ext>
            </a:extLst>
          </p:cNvPr>
          <p:cNvSpPr>
            <a:spLocks noGrp="1"/>
          </p:cNvSpPr>
          <p:nvPr>
            <p:ph type="dt" sz="half" idx="10"/>
          </p:nvPr>
        </p:nvSpPr>
        <p:spPr/>
        <p:txBody>
          <a:bodyPr/>
          <a:lstStyle/>
          <a:p>
            <a:fld id="{BBBD9541-0A6B-4E6F-B3A5-2CE36D06F4B4}" type="datetime1">
              <a:rPr lang="en-GB" smtClean="0"/>
              <a:t>09/09/2026</a:t>
            </a:fld>
            <a:endParaRPr lang="en-US"/>
          </a:p>
        </p:txBody>
      </p:sp>
      <p:sp>
        <p:nvSpPr>
          <p:cNvPr id="6" name="Footer Placeholder 5">
            <a:extLst>
              <a:ext uri="{FF2B5EF4-FFF2-40B4-BE49-F238E27FC236}">
                <a16:creationId xmlns:a16="http://schemas.microsoft.com/office/drawing/2014/main" id="{1E487F10-F726-1291-359B-BACF45A6D503}"/>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8C8274E4-3045-E333-FB73-E45CDCCC1B02}"/>
              </a:ext>
            </a:extLst>
          </p:cNvPr>
          <p:cNvSpPr>
            <a:spLocks noGrp="1"/>
          </p:cNvSpPr>
          <p:nvPr>
            <p:ph type="sldNum" sz="quarter" idx="12"/>
          </p:nvPr>
        </p:nvSpPr>
        <p:spPr/>
        <p:txBody>
          <a:bodyPr/>
          <a:lstStyle/>
          <a:p>
            <a:fld id="{84C450F2-3BB4-4AE4-8A35-A9D7AEA4C850}" type="slidenum">
              <a:rPr lang="en-US" smtClean="0"/>
              <a:pPr/>
              <a:t>19</a:t>
            </a:fld>
            <a:endParaRPr lang="en-US"/>
          </a:p>
        </p:txBody>
      </p:sp>
      <p:pic>
        <p:nvPicPr>
          <p:cNvPr id="15" name="Content Placeholder 14">
            <a:extLst>
              <a:ext uri="{FF2B5EF4-FFF2-40B4-BE49-F238E27FC236}">
                <a16:creationId xmlns:a16="http://schemas.microsoft.com/office/drawing/2014/main" id="{9C252EC0-418B-38DD-5B1C-E2CDA9CA72CC}"/>
              </a:ext>
            </a:extLst>
          </p:cNvPr>
          <p:cNvPicPr>
            <a:picLocks noGrp="1" noChangeAspect="1"/>
          </p:cNvPicPr>
          <p:nvPr>
            <p:ph sz="half" idx="1"/>
          </p:nvPr>
        </p:nvPicPr>
        <p:blipFill>
          <a:blip r:embed="rId3"/>
          <a:stretch>
            <a:fillRect/>
          </a:stretch>
        </p:blipFill>
        <p:spPr>
          <a:xfrm>
            <a:off x="483246" y="1995647"/>
            <a:ext cx="6106929" cy="3058319"/>
          </a:xfrm>
          <a:prstGeom prst="rect">
            <a:avLst/>
          </a:prstGeom>
        </p:spPr>
      </p:pic>
    </p:spTree>
    <p:extLst>
      <p:ext uri="{BB962C8B-B14F-4D97-AF65-F5344CB8AC3E}">
        <p14:creationId xmlns:p14="http://schemas.microsoft.com/office/powerpoint/2010/main" val="2377355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1708302-94E1-0328-D68A-F161558B9027}"/>
              </a:ext>
            </a:extLst>
          </p:cNvPr>
          <p:cNvSpPr>
            <a:spLocks noGrp="1"/>
          </p:cNvSpPr>
          <p:nvPr>
            <p:ph type="dt" sz="half" idx="10"/>
          </p:nvPr>
        </p:nvSpPr>
        <p:spPr/>
        <p:txBody>
          <a:bodyPr/>
          <a:lstStyle/>
          <a:p>
            <a:fld id="{BE99335D-D0FA-46D2-B74C-1FD06007AD62}" type="datetime1">
              <a:rPr lang="en-GB" smtClean="0"/>
              <a:t>09/09/2026</a:t>
            </a:fld>
            <a:endParaRPr lang="en-US"/>
          </a:p>
        </p:txBody>
      </p:sp>
      <p:sp>
        <p:nvSpPr>
          <p:cNvPr id="6" name="Footer Placeholder 5">
            <a:extLst>
              <a:ext uri="{FF2B5EF4-FFF2-40B4-BE49-F238E27FC236}">
                <a16:creationId xmlns:a16="http://schemas.microsoft.com/office/drawing/2014/main" id="{B2E563C2-7865-D45C-D36C-D9A8696C7713}"/>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9A03AB5E-84EC-7F09-DE46-9C7658DD043D}"/>
              </a:ext>
            </a:extLst>
          </p:cNvPr>
          <p:cNvSpPr>
            <a:spLocks noGrp="1"/>
          </p:cNvSpPr>
          <p:nvPr>
            <p:ph type="sldNum" sz="quarter" idx="12"/>
          </p:nvPr>
        </p:nvSpPr>
        <p:spPr/>
        <p:txBody>
          <a:bodyPr/>
          <a:lstStyle/>
          <a:p>
            <a:fld id="{84C450F2-3BB4-4AE4-8A35-A9D7AEA4C850}" type="slidenum">
              <a:rPr lang="en-US" smtClean="0"/>
              <a:pPr/>
              <a:t>20</a:t>
            </a:fld>
            <a:endParaRPr lang="en-US"/>
          </a:p>
        </p:txBody>
      </p:sp>
      <p:pic>
        <p:nvPicPr>
          <p:cNvPr id="9" name="Picture 8">
            <a:extLst>
              <a:ext uri="{FF2B5EF4-FFF2-40B4-BE49-F238E27FC236}">
                <a16:creationId xmlns:a16="http://schemas.microsoft.com/office/drawing/2014/main" id="{EBC64EF3-D924-5748-6C87-5F6340157E15}"/>
              </a:ext>
            </a:extLst>
          </p:cNvPr>
          <p:cNvPicPr>
            <a:picLocks noChangeAspect="1"/>
          </p:cNvPicPr>
          <p:nvPr/>
        </p:nvPicPr>
        <p:blipFill>
          <a:blip r:embed="rId2"/>
          <a:stretch>
            <a:fillRect/>
          </a:stretch>
        </p:blipFill>
        <p:spPr>
          <a:xfrm>
            <a:off x="0" y="0"/>
            <a:ext cx="12192000" cy="6057900"/>
          </a:xfrm>
          <a:prstGeom prst="rect">
            <a:avLst/>
          </a:prstGeom>
        </p:spPr>
      </p:pic>
      <p:sp>
        <p:nvSpPr>
          <p:cNvPr id="10" name="TextBox 9">
            <a:extLst>
              <a:ext uri="{FF2B5EF4-FFF2-40B4-BE49-F238E27FC236}">
                <a16:creationId xmlns:a16="http://schemas.microsoft.com/office/drawing/2014/main" id="{5B18F2C1-2E74-AEDE-FB96-44FCAB8DE9C1}"/>
              </a:ext>
            </a:extLst>
          </p:cNvPr>
          <p:cNvSpPr txBox="1"/>
          <p:nvPr/>
        </p:nvSpPr>
        <p:spPr>
          <a:xfrm>
            <a:off x="2333415" y="2659618"/>
            <a:ext cx="5229435" cy="369332"/>
          </a:xfrm>
          <a:prstGeom prst="rect">
            <a:avLst/>
          </a:prstGeom>
          <a:noFill/>
        </p:spPr>
        <p:txBody>
          <a:bodyPr wrap="square" rtlCol="0">
            <a:spAutoFit/>
          </a:bodyPr>
          <a:lstStyle/>
          <a:p>
            <a:r>
              <a:rPr lang="en-GB" b="1"/>
              <a:t>Whole detector sum-of-segment and core responses</a:t>
            </a:r>
          </a:p>
        </p:txBody>
      </p:sp>
      <p:sp>
        <p:nvSpPr>
          <p:cNvPr id="11" name="TextBox 10">
            <a:extLst>
              <a:ext uri="{FF2B5EF4-FFF2-40B4-BE49-F238E27FC236}">
                <a16:creationId xmlns:a16="http://schemas.microsoft.com/office/drawing/2014/main" id="{85B5BAB3-232A-118C-9167-47B8AFC044CA}"/>
              </a:ext>
            </a:extLst>
          </p:cNvPr>
          <p:cNvSpPr txBox="1"/>
          <p:nvPr/>
        </p:nvSpPr>
        <p:spPr>
          <a:xfrm>
            <a:off x="2333414" y="3059668"/>
            <a:ext cx="5229435" cy="646331"/>
          </a:xfrm>
          <a:prstGeom prst="rect">
            <a:avLst/>
          </a:prstGeom>
          <a:noFill/>
        </p:spPr>
        <p:txBody>
          <a:bodyPr wrap="square" rtlCol="0">
            <a:spAutoFit/>
          </a:bodyPr>
          <a:lstStyle/>
          <a:p>
            <a:r>
              <a:rPr lang="en-GB" b="1"/>
              <a:t>Segment FWHM is still relatively good – but the response is clearly not Gaussian.</a:t>
            </a:r>
          </a:p>
        </p:txBody>
      </p:sp>
      <p:sp>
        <p:nvSpPr>
          <p:cNvPr id="12" name="TextBox 11">
            <a:extLst>
              <a:ext uri="{FF2B5EF4-FFF2-40B4-BE49-F238E27FC236}">
                <a16:creationId xmlns:a16="http://schemas.microsoft.com/office/drawing/2014/main" id="{CE186AC1-9CCC-8E55-8BF2-8E26249A0DAD}"/>
              </a:ext>
            </a:extLst>
          </p:cNvPr>
          <p:cNvSpPr txBox="1"/>
          <p:nvPr/>
        </p:nvSpPr>
        <p:spPr>
          <a:xfrm>
            <a:off x="9020175" y="5997232"/>
            <a:ext cx="3171825" cy="261610"/>
          </a:xfrm>
          <a:prstGeom prst="rect">
            <a:avLst/>
          </a:prstGeom>
          <a:noFill/>
        </p:spPr>
        <p:txBody>
          <a:bodyPr wrap="square" rtlCol="0">
            <a:spAutoFit/>
          </a:bodyPr>
          <a:lstStyle/>
          <a:p>
            <a:r>
              <a:rPr lang="en-GB" sz="1100" i="1"/>
              <a:t>Distributions modelled with Crystal Ball functions</a:t>
            </a:r>
          </a:p>
        </p:txBody>
      </p:sp>
      <p:sp>
        <p:nvSpPr>
          <p:cNvPr id="16" name="TextBox 15">
            <a:extLst>
              <a:ext uri="{FF2B5EF4-FFF2-40B4-BE49-F238E27FC236}">
                <a16:creationId xmlns:a16="http://schemas.microsoft.com/office/drawing/2014/main" id="{06AC2DF8-727F-197E-7FD8-5EE1DF20676A}"/>
              </a:ext>
            </a:extLst>
          </p:cNvPr>
          <p:cNvSpPr txBox="1"/>
          <p:nvPr/>
        </p:nvSpPr>
        <p:spPr>
          <a:xfrm>
            <a:off x="6537113" y="384601"/>
            <a:ext cx="5229435" cy="646331"/>
          </a:xfrm>
          <a:prstGeom prst="rect">
            <a:avLst/>
          </a:prstGeom>
          <a:noFill/>
        </p:spPr>
        <p:txBody>
          <a:bodyPr wrap="square" rtlCol="0">
            <a:spAutoFit/>
          </a:bodyPr>
          <a:lstStyle/>
          <a:p>
            <a:pPr algn="r"/>
            <a:r>
              <a:rPr lang="en-GB" b="1"/>
              <a:t>Core resolution issue fixed by swapping back to NIM HV supply.</a:t>
            </a:r>
          </a:p>
        </p:txBody>
      </p:sp>
    </p:spTree>
    <p:extLst>
      <p:ext uri="{BB962C8B-B14F-4D97-AF65-F5344CB8AC3E}">
        <p14:creationId xmlns:p14="http://schemas.microsoft.com/office/powerpoint/2010/main" val="1675413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C5781AF-D045-DF01-4C53-BA9F3F7CDF81}"/>
              </a:ext>
            </a:extLst>
          </p:cNvPr>
          <p:cNvPicPr>
            <a:picLocks noChangeAspect="1"/>
          </p:cNvPicPr>
          <p:nvPr/>
        </p:nvPicPr>
        <p:blipFill>
          <a:blip r:embed="rId2"/>
          <a:stretch>
            <a:fillRect/>
          </a:stretch>
        </p:blipFill>
        <p:spPr>
          <a:xfrm>
            <a:off x="108702" y="190089"/>
            <a:ext cx="11974596" cy="5887272"/>
          </a:xfrm>
          <a:prstGeom prst="rect">
            <a:avLst/>
          </a:prstGeom>
        </p:spPr>
      </p:pic>
      <p:sp>
        <p:nvSpPr>
          <p:cNvPr id="2" name="Date Placeholder 1">
            <a:extLst>
              <a:ext uri="{FF2B5EF4-FFF2-40B4-BE49-F238E27FC236}">
                <a16:creationId xmlns:a16="http://schemas.microsoft.com/office/drawing/2014/main" id="{7BF33DF2-A6C7-8EC2-C4B9-33EE8FD2436D}"/>
              </a:ext>
            </a:extLst>
          </p:cNvPr>
          <p:cNvSpPr>
            <a:spLocks noGrp="1"/>
          </p:cNvSpPr>
          <p:nvPr>
            <p:ph type="dt" sz="half" idx="10"/>
          </p:nvPr>
        </p:nvSpPr>
        <p:spPr/>
        <p:txBody>
          <a:bodyPr/>
          <a:lstStyle/>
          <a:p>
            <a:fld id="{9BA4E7E3-B558-43DA-8F5A-2E85DE85C72D}" type="datetime1">
              <a:rPr lang="en-GB" smtClean="0"/>
              <a:t>09/09/2026</a:t>
            </a:fld>
            <a:endParaRPr lang="en-US"/>
          </a:p>
        </p:txBody>
      </p:sp>
      <p:sp>
        <p:nvSpPr>
          <p:cNvPr id="3" name="Footer Placeholder 2">
            <a:extLst>
              <a:ext uri="{FF2B5EF4-FFF2-40B4-BE49-F238E27FC236}">
                <a16:creationId xmlns:a16="http://schemas.microsoft.com/office/drawing/2014/main" id="{98061392-517C-3E05-B879-40DD376D2C01}"/>
              </a:ext>
            </a:extLst>
          </p:cNvPr>
          <p:cNvSpPr>
            <a:spLocks noGrp="1"/>
          </p:cNvSpPr>
          <p:nvPr>
            <p:ph type="ftr" sz="quarter" idx="11"/>
          </p:nvPr>
        </p:nvSpPr>
        <p:spPr/>
        <p:txBody>
          <a:bodyPr/>
          <a:lstStyle/>
          <a:p>
            <a:r>
              <a:rPr lang="en-GB"/>
              <a:t>Chris Everett, AGATA Week 2026, Warsaw</a:t>
            </a:r>
            <a:endParaRPr lang="en-US"/>
          </a:p>
        </p:txBody>
      </p:sp>
      <p:sp>
        <p:nvSpPr>
          <p:cNvPr id="4" name="Slide Number Placeholder 3">
            <a:extLst>
              <a:ext uri="{FF2B5EF4-FFF2-40B4-BE49-F238E27FC236}">
                <a16:creationId xmlns:a16="http://schemas.microsoft.com/office/drawing/2014/main" id="{7B10DFD7-6345-9407-0C50-EF3BBC033C56}"/>
              </a:ext>
            </a:extLst>
          </p:cNvPr>
          <p:cNvSpPr>
            <a:spLocks noGrp="1"/>
          </p:cNvSpPr>
          <p:nvPr>
            <p:ph type="sldNum" sz="quarter" idx="12"/>
          </p:nvPr>
        </p:nvSpPr>
        <p:spPr/>
        <p:txBody>
          <a:bodyPr/>
          <a:lstStyle/>
          <a:p>
            <a:fld id="{84C450F2-3BB4-4AE4-8A35-A9D7AEA4C850}" type="slidenum">
              <a:rPr lang="en-US" smtClean="0"/>
              <a:pPr/>
              <a:t>21</a:t>
            </a:fld>
            <a:endParaRPr lang="en-US"/>
          </a:p>
        </p:txBody>
      </p:sp>
      <p:sp>
        <p:nvSpPr>
          <p:cNvPr id="7" name="TextBox 6">
            <a:extLst>
              <a:ext uri="{FF2B5EF4-FFF2-40B4-BE49-F238E27FC236}">
                <a16:creationId xmlns:a16="http://schemas.microsoft.com/office/drawing/2014/main" id="{E8E7EDE5-021C-E31A-D66A-D70765011AAD}"/>
              </a:ext>
            </a:extLst>
          </p:cNvPr>
          <p:cNvSpPr txBox="1"/>
          <p:nvPr/>
        </p:nvSpPr>
        <p:spPr>
          <a:xfrm>
            <a:off x="1383563" y="647700"/>
            <a:ext cx="4371975" cy="646331"/>
          </a:xfrm>
          <a:prstGeom prst="rect">
            <a:avLst/>
          </a:prstGeom>
          <a:noFill/>
        </p:spPr>
        <p:txBody>
          <a:bodyPr wrap="square" rtlCol="0">
            <a:spAutoFit/>
          </a:bodyPr>
          <a:lstStyle/>
          <a:p>
            <a:r>
              <a:rPr lang="en-GB" b="1" dirty="0"/>
              <a:t>Whole detector Fold-1 segment response split into interaction-contact distance</a:t>
            </a:r>
          </a:p>
        </p:txBody>
      </p:sp>
      <p:grpSp>
        <p:nvGrpSpPr>
          <p:cNvPr id="12" name="Group 11">
            <a:extLst>
              <a:ext uri="{FF2B5EF4-FFF2-40B4-BE49-F238E27FC236}">
                <a16:creationId xmlns:a16="http://schemas.microsoft.com/office/drawing/2014/main" id="{84955858-EF63-B9EA-3A12-D440AF2EB524}"/>
              </a:ext>
            </a:extLst>
          </p:cNvPr>
          <p:cNvGrpSpPr/>
          <p:nvPr/>
        </p:nvGrpSpPr>
        <p:grpSpPr>
          <a:xfrm>
            <a:off x="8508989" y="4524375"/>
            <a:ext cx="2981325" cy="1785640"/>
            <a:chOff x="8508989" y="4524375"/>
            <a:chExt cx="2981325" cy="1785640"/>
          </a:xfrm>
        </p:grpSpPr>
        <p:sp>
          <p:nvSpPr>
            <p:cNvPr id="10" name="Oval 9">
              <a:extLst>
                <a:ext uri="{FF2B5EF4-FFF2-40B4-BE49-F238E27FC236}">
                  <a16:creationId xmlns:a16="http://schemas.microsoft.com/office/drawing/2014/main" id="{7845FF65-2B3B-CBE0-56AF-05A0E86FB7C7}"/>
                </a:ext>
              </a:extLst>
            </p:cNvPr>
            <p:cNvSpPr/>
            <p:nvPr/>
          </p:nvSpPr>
          <p:spPr>
            <a:xfrm>
              <a:off x="8508989" y="4524375"/>
              <a:ext cx="1247775" cy="1323975"/>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EC05B165-1C4D-961D-B44A-375E0C3337E4}"/>
                </a:ext>
              </a:extLst>
            </p:cNvPr>
            <p:cNvSpPr txBox="1"/>
            <p:nvPr/>
          </p:nvSpPr>
          <p:spPr>
            <a:xfrm>
              <a:off x="9756764" y="5386685"/>
              <a:ext cx="1733550" cy="923330"/>
            </a:xfrm>
            <a:prstGeom prst="rect">
              <a:avLst/>
            </a:prstGeom>
            <a:noFill/>
          </p:spPr>
          <p:txBody>
            <a:bodyPr wrap="square" rtlCol="0">
              <a:spAutoFit/>
            </a:bodyPr>
            <a:lstStyle/>
            <a:p>
              <a:r>
                <a:rPr lang="en-GB"/>
                <a:t>This structure from inclusion of Ring 1 events</a:t>
              </a:r>
            </a:p>
          </p:txBody>
        </p:sp>
      </p:grpSp>
      <p:sp>
        <p:nvSpPr>
          <p:cNvPr id="13" name="TextBox 12">
            <a:extLst>
              <a:ext uri="{FF2B5EF4-FFF2-40B4-BE49-F238E27FC236}">
                <a16:creationId xmlns:a16="http://schemas.microsoft.com/office/drawing/2014/main" id="{8E3CDCF8-31DA-FBEC-7F70-9D461E5F6758}"/>
              </a:ext>
            </a:extLst>
          </p:cNvPr>
          <p:cNvSpPr txBox="1"/>
          <p:nvPr/>
        </p:nvSpPr>
        <p:spPr>
          <a:xfrm>
            <a:off x="1383563" y="1524000"/>
            <a:ext cx="4260113" cy="1754326"/>
          </a:xfrm>
          <a:prstGeom prst="rect">
            <a:avLst/>
          </a:prstGeom>
          <a:noFill/>
        </p:spPr>
        <p:txBody>
          <a:bodyPr wrap="square" rtlCol="0">
            <a:spAutoFit/>
          </a:bodyPr>
          <a:lstStyle/>
          <a:p>
            <a:r>
              <a:rPr lang="en-GB" b="1"/>
              <a:t>Energy losses are so great in the central and near-core regions of the detector that the spreading of the peaks is huge, and the individual spectra resolutions are very poor.</a:t>
            </a:r>
          </a:p>
          <a:p>
            <a:r>
              <a:rPr lang="en-GB" b="1"/>
              <a:t> </a:t>
            </a:r>
          </a:p>
        </p:txBody>
      </p:sp>
      <p:sp>
        <p:nvSpPr>
          <p:cNvPr id="14" name="TextBox 13">
            <a:extLst>
              <a:ext uri="{FF2B5EF4-FFF2-40B4-BE49-F238E27FC236}">
                <a16:creationId xmlns:a16="http://schemas.microsoft.com/office/drawing/2014/main" id="{F5B56468-C042-0F71-4C40-AB8B90E47AC6}"/>
              </a:ext>
            </a:extLst>
          </p:cNvPr>
          <p:cNvSpPr txBox="1"/>
          <p:nvPr/>
        </p:nvSpPr>
        <p:spPr>
          <a:xfrm>
            <a:off x="1383563" y="3133725"/>
            <a:ext cx="4236187" cy="1477328"/>
          </a:xfrm>
          <a:prstGeom prst="rect">
            <a:avLst/>
          </a:prstGeom>
          <a:noFill/>
        </p:spPr>
        <p:txBody>
          <a:bodyPr wrap="square" rtlCol="0">
            <a:spAutoFit/>
          </a:bodyPr>
          <a:lstStyle/>
          <a:p>
            <a:r>
              <a:rPr lang="en-GB" b="1"/>
              <a:t>These effects mean that when summed to form whole segment or detector responses they do not reach the “Half-max” height of the peak, and thus do not contribute to the FWHM.</a:t>
            </a:r>
          </a:p>
        </p:txBody>
      </p:sp>
    </p:spTree>
    <p:extLst>
      <p:ext uri="{BB962C8B-B14F-4D97-AF65-F5344CB8AC3E}">
        <p14:creationId xmlns:p14="http://schemas.microsoft.com/office/powerpoint/2010/main" val="111141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97514880-3D4E-6164-DF8A-BC6B62CACD77}"/>
              </a:ext>
            </a:extLst>
          </p:cNvPr>
          <p:cNvSpPr>
            <a:spLocks noGrp="1"/>
          </p:cNvSpPr>
          <p:nvPr>
            <p:ph type="dt" sz="half" idx="10"/>
          </p:nvPr>
        </p:nvSpPr>
        <p:spPr/>
        <p:txBody>
          <a:bodyPr/>
          <a:lstStyle/>
          <a:p>
            <a:fld id="{BE99335D-D0FA-46D2-B74C-1FD06007AD62}" type="datetime1">
              <a:rPr lang="en-GB" smtClean="0"/>
              <a:t>09/09/2026</a:t>
            </a:fld>
            <a:endParaRPr lang="en-US"/>
          </a:p>
        </p:txBody>
      </p:sp>
      <p:sp>
        <p:nvSpPr>
          <p:cNvPr id="6" name="Footer Placeholder 5">
            <a:extLst>
              <a:ext uri="{FF2B5EF4-FFF2-40B4-BE49-F238E27FC236}">
                <a16:creationId xmlns:a16="http://schemas.microsoft.com/office/drawing/2014/main" id="{8D9DB7C8-77E4-04C3-0C45-8C10488BBC5C}"/>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C1E6B7A4-C632-362A-E7CA-9985670972B7}"/>
              </a:ext>
            </a:extLst>
          </p:cNvPr>
          <p:cNvSpPr>
            <a:spLocks noGrp="1"/>
          </p:cNvSpPr>
          <p:nvPr>
            <p:ph type="sldNum" sz="quarter" idx="12"/>
          </p:nvPr>
        </p:nvSpPr>
        <p:spPr/>
        <p:txBody>
          <a:bodyPr/>
          <a:lstStyle/>
          <a:p>
            <a:fld id="{84C450F2-3BB4-4AE4-8A35-A9D7AEA4C850}" type="slidenum">
              <a:rPr lang="en-US" smtClean="0"/>
              <a:pPr/>
              <a:t>22</a:t>
            </a:fld>
            <a:endParaRPr lang="en-US"/>
          </a:p>
        </p:txBody>
      </p:sp>
      <p:pic>
        <p:nvPicPr>
          <p:cNvPr id="11" name="Picture 10">
            <a:extLst>
              <a:ext uri="{FF2B5EF4-FFF2-40B4-BE49-F238E27FC236}">
                <a16:creationId xmlns:a16="http://schemas.microsoft.com/office/drawing/2014/main" id="{243F1EB4-65FB-F53C-5F1F-ACDF0B6E7F9B}"/>
              </a:ext>
            </a:extLst>
          </p:cNvPr>
          <p:cNvPicPr>
            <a:picLocks noChangeAspect="1"/>
          </p:cNvPicPr>
          <p:nvPr/>
        </p:nvPicPr>
        <p:blipFill>
          <a:blip r:embed="rId2"/>
          <a:stretch>
            <a:fillRect/>
          </a:stretch>
        </p:blipFill>
        <p:spPr>
          <a:xfrm>
            <a:off x="1512395" y="33090"/>
            <a:ext cx="9801225" cy="6304997"/>
          </a:xfrm>
          <a:prstGeom prst="rect">
            <a:avLst/>
          </a:prstGeom>
        </p:spPr>
      </p:pic>
      <p:sp>
        <p:nvSpPr>
          <p:cNvPr id="14" name="TextBox 13">
            <a:extLst>
              <a:ext uri="{FF2B5EF4-FFF2-40B4-BE49-F238E27FC236}">
                <a16:creationId xmlns:a16="http://schemas.microsoft.com/office/drawing/2014/main" id="{D78AD167-4808-BBB0-F8B1-94F7FF3CDE5B}"/>
              </a:ext>
            </a:extLst>
          </p:cNvPr>
          <p:cNvSpPr txBox="1"/>
          <p:nvPr/>
        </p:nvSpPr>
        <p:spPr>
          <a:xfrm>
            <a:off x="276225" y="975241"/>
            <a:ext cx="1236170" cy="369332"/>
          </a:xfrm>
          <a:prstGeom prst="rect">
            <a:avLst/>
          </a:prstGeom>
          <a:noFill/>
        </p:spPr>
        <p:txBody>
          <a:bodyPr wrap="square" rtlCol="0">
            <a:spAutoFit/>
          </a:bodyPr>
          <a:lstStyle/>
          <a:p>
            <a:r>
              <a:rPr lang="en-GB"/>
              <a:t>Sectors A-C</a:t>
            </a:r>
          </a:p>
        </p:txBody>
      </p:sp>
      <p:sp>
        <p:nvSpPr>
          <p:cNvPr id="15" name="TextBox 14">
            <a:extLst>
              <a:ext uri="{FF2B5EF4-FFF2-40B4-BE49-F238E27FC236}">
                <a16:creationId xmlns:a16="http://schemas.microsoft.com/office/drawing/2014/main" id="{319C85CE-4D52-527F-95CA-9DCE1BDC8D49}"/>
              </a:ext>
            </a:extLst>
          </p:cNvPr>
          <p:cNvSpPr txBox="1"/>
          <p:nvPr/>
        </p:nvSpPr>
        <p:spPr>
          <a:xfrm>
            <a:off x="479195" y="4289941"/>
            <a:ext cx="1236170" cy="369332"/>
          </a:xfrm>
          <a:prstGeom prst="rect">
            <a:avLst/>
          </a:prstGeom>
          <a:noFill/>
        </p:spPr>
        <p:txBody>
          <a:bodyPr wrap="square" rtlCol="0">
            <a:spAutoFit/>
          </a:bodyPr>
          <a:lstStyle/>
          <a:p>
            <a:r>
              <a:rPr lang="en-GB"/>
              <a:t>Rings 4-6</a:t>
            </a:r>
          </a:p>
        </p:txBody>
      </p:sp>
      <p:sp>
        <p:nvSpPr>
          <p:cNvPr id="20" name="TextBox 19">
            <a:extLst>
              <a:ext uri="{FF2B5EF4-FFF2-40B4-BE49-F238E27FC236}">
                <a16:creationId xmlns:a16="http://schemas.microsoft.com/office/drawing/2014/main" id="{FD7AB303-E98A-7EA8-5C94-2E3E28B60C21}"/>
              </a:ext>
            </a:extLst>
          </p:cNvPr>
          <p:cNvSpPr txBox="1"/>
          <p:nvPr/>
        </p:nvSpPr>
        <p:spPr>
          <a:xfrm>
            <a:off x="479195" y="975241"/>
            <a:ext cx="1236170" cy="369332"/>
          </a:xfrm>
          <a:prstGeom prst="rect">
            <a:avLst/>
          </a:prstGeom>
          <a:noFill/>
        </p:spPr>
        <p:txBody>
          <a:bodyPr wrap="square" rtlCol="0">
            <a:spAutoFit/>
          </a:bodyPr>
          <a:lstStyle/>
          <a:p>
            <a:r>
              <a:rPr lang="en-GB"/>
              <a:t>Rings 1-3</a:t>
            </a:r>
          </a:p>
        </p:txBody>
      </p:sp>
      <p:sp>
        <p:nvSpPr>
          <p:cNvPr id="21" name="TextBox 20">
            <a:extLst>
              <a:ext uri="{FF2B5EF4-FFF2-40B4-BE49-F238E27FC236}">
                <a16:creationId xmlns:a16="http://schemas.microsoft.com/office/drawing/2014/main" id="{1B7BC42D-D245-4BB6-E1AD-A313CCAD2E33}"/>
              </a:ext>
            </a:extLst>
          </p:cNvPr>
          <p:cNvSpPr txBox="1"/>
          <p:nvPr/>
        </p:nvSpPr>
        <p:spPr>
          <a:xfrm>
            <a:off x="276225" y="4289941"/>
            <a:ext cx="1236170" cy="369332"/>
          </a:xfrm>
          <a:prstGeom prst="rect">
            <a:avLst/>
          </a:prstGeom>
          <a:noFill/>
        </p:spPr>
        <p:txBody>
          <a:bodyPr wrap="square" rtlCol="0">
            <a:spAutoFit/>
          </a:bodyPr>
          <a:lstStyle/>
          <a:p>
            <a:r>
              <a:rPr lang="en-GB"/>
              <a:t>Sectors D-F</a:t>
            </a:r>
          </a:p>
        </p:txBody>
      </p:sp>
      <p:pic>
        <p:nvPicPr>
          <p:cNvPr id="24" name="Picture 23">
            <a:extLst>
              <a:ext uri="{FF2B5EF4-FFF2-40B4-BE49-F238E27FC236}">
                <a16:creationId xmlns:a16="http://schemas.microsoft.com/office/drawing/2014/main" id="{D41E4FA9-9482-D8F1-C788-AD71EB3669D2}"/>
              </a:ext>
            </a:extLst>
          </p:cNvPr>
          <p:cNvPicPr>
            <a:picLocks noChangeAspect="1"/>
          </p:cNvPicPr>
          <p:nvPr/>
        </p:nvPicPr>
        <p:blipFill>
          <a:blip r:embed="rId3"/>
          <a:srcRect b="2396"/>
          <a:stretch>
            <a:fillRect/>
          </a:stretch>
        </p:blipFill>
        <p:spPr>
          <a:xfrm>
            <a:off x="1503463" y="9054"/>
            <a:ext cx="9902114" cy="6304998"/>
          </a:xfrm>
          <a:prstGeom prst="rect">
            <a:avLst/>
          </a:prstGeom>
        </p:spPr>
      </p:pic>
      <p:sp>
        <p:nvSpPr>
          <p:cNvPr id="13" name="TextBox 12">
            <a:extLst>
              <a:ext uri="{FF2B5EF4-FFF2-40B4-BE49-F238E27FC236}">
                <a16:creationId xmlns:a16="http://schemas.microsoft.com/office/drawing/2014/main" id="{9F8F7319-6898-6B00-884A-5BB0084DC4B2}"/>
              </a:ext>
            </a:extLst>
          </p:cNvPr>
          <p:cNvSpPr txBox="1"/>
          <p:nvPr/>
        </p:nvSpPr>
        <p:spPr>
          <a:xfrm>
            <a:off x="4577545" y="2862422"/>
            <a:ext cx="3867140" cy="646331"/>
          </a:xfrm>
          <a:prstGeom prst="rect">
            <a:avLst/>
          </a:prstGeom>
          <a:noFill/>
        </p:spPr>
        <p:txBody>
          <a:bodyPr wrap="square" rtlCol="0">
            <a:spAutoFit/>
          </a:bodyPr>
          <a:lstStyle/>
          <a:p>
            <a:r>
              <a:rPr lang="en-GB"/>
              <a:t>Average Fold-1 segment full-peak energy per 1mm</a:t>
            </a:r>
            <a:r>
              <a:rPr lang="en-GB" baseline="30000"/>
              <a:t>2</a:t>
            </a:r>
            <a:r>
              <a:rPr lang="en-GB"/>
              <a:t> scan position</a:t>
            </a:r>
          </a:p>
        </p:txBody>
      </p:sp>
    </p:spTree>
    <p:extLst>
      <p:ext uri="{BB962C8B-B14F-4D97-AF65-F5344CB8AC3E}">
        <p14:creationId xmlns:p14="http://schemas.microsoft.com/office/powerpoint/2010/main" val="3712994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hidden"/>
                                      </p:to>
                                    </p:set>
                                  </p:childTnLst>
                                </p:cTn>
                              </p:par>
                              <p:par>
                                <p:cTn id="9" presetID="10"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par>
                                <p:cTn id="15" presetID="10"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0" grpId="0"/>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F1648-E94E-8772-ECF7-0702D5BEF27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313C72B-1DD0-0FDA-268C-26AF12E2A920}"/>
              </a:ext>
            </a:extLst>
          </p:cNvPr>
          <p:cNvPicPr>
            <a:picLocks noChangeAspect="1"/>
          </p:cNvPicPr>
          <p:nvPr/>
        </p:nvPicPr>
        <p:blipFill>
          <a:blip r:embed="rId2"/>
          <a:stretch>
            <a:fillRect/>
          </a:stretch>
        </p:blipFill>
        <p:spPr>
          <a:xfrm>
            <a:off x="1412807" y="146688"/>
            <a:ext cx="9612066" cy="6077798"/>
          </a:xfrm>
          <a:prstGeom prst="rect">
            <a:avLst/>
          </a:prstGeom>
        </p:spPr>
      </p:pic>
      <p:sp>
        <p:nvSpPr>
          <p:cNvPr id="5" name="Date Placeholder 4">
            <a:extLst>
              <a:ext uri="{FF2B5EF4-FFF2-40B4-BE49-F238E27FC236}">
                <a16:creationId xmlns:a16="http://schemas.microsoft.com/office/drawing/2014/main" id="{EB3F594D-535E-6BBC-CF07-37C14351CAEE}"/>
              </a:ext>
            </a:extLst>
          </p:cNvPr>
          <p:cNvSpPr>
            <a:spLocks noGrp="1"/>
          </p:cNvSpPr>
          <p:nvPr>
            <p:ph type="dt" sz="half" idx="10"/>
          </p:nvPr>
        </p:nvSpPr>
        <p:spPr/>
        <p:txBody>
          <a:bodyPr/>
          <a:lstStyle/>
          <a:p>
            <a:fld id="{BE99335D-D0FA-46D2-B74C-1FD06007AD62}" type="datetime1">
              <a:rPr lang="en-GB" smtClean="0"/>
              <a:t>09/09/2026</a:t>
            </a:fld>
            <a:endParaRPr lang="en-US"/>
          </a:p>
        </p:txBody>
      </p:sp>
      <p:sp>
        <p:nvSpPr>
          <p:cNvPr id="6" name="Footer Placeholder 5">
            <a:extLst>
              <a:ext uri="{FF2B5EF4-FFF2-40B4-BE49-F238E27FC236}">
                <a16:creationId xmlns:a16="http://schemas.microsoft.com/office/drawing/2014/main" id="{85876785-BDF5-F01B-3E11-5F49003A20C3}"/>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4ADC55FE-468A-705A-8C8B-58D057EB585E}"/>
              </a:ext>
            </a:extLst>
          </p:cNvPr>
          <p:cNvSpPr>
            <a:spLocks noGrp="1"/>
          </p:cNvSpPr>
          <p:nvPr>
            <p:ph type="sldNum" sz="quarter" idx="12"/>
          </p:nvPr>
        </p:nvSpPr>
        <p:spPr/>
        <p:txBody>
          <a:bodyPr/>
          <a:lstStyle/>
          <a:p>
            <a:fld id="{84C450F2-3BB4-4AE4-8A35-A9D7AEA4C850}" type="slidenum">
              <a:rPr lang="en-US" smtClean="0"/>
              <a:pPr/>
              <a:t>23</a:t>
            </a:fld>
            <a:endParaRPr lang="en-US"/>
          </a:p>
        </p:txBody>
      </p:sp>
      <p:sp>
        <p:nvSpPr>
          <p:cNvPr id="14" name="TextBox 13">
            <a:extLst>
              <a:ext uri="{FF2B5EF4-FFF2-40B4-BE49-F238E27FC236}">
                <a16:creationId xmlns:a16="http://schemas.microsoft.com/office/drawing/2014/main" id="{277E463D-ADC1-44CA-C130-FDAE6B0C00A3}"/>
              </a:ext>
            </a:extLst>
          </p:cNvPr>
          <p:cNvSpPr txBox="1"/>
          <p:nvPr/>
        </p:nvSpPr>
        <p:spPr>
          <a:xfrm>
            <a:off x="276225" y="975241"/>
            <a:ext cx="1236170" cy="369332"/>
          </a:xfrm>
          <a:prstGeom prst="rect">
            <a:avLst/>
          </a:prstGeom>
          <a:noFill/>
        </p:spPr>
        <p:txBody>
          <a:bodyPr wrap="square" rtlCol="0">
            <a:spAutoFit/>
          </a:bodyPr>
          <a:lstStyle/>
          <a:p>
            <a:r>
              <a:rPr lang="en-GB"/>
              <a:t>Sectors A-C</a:t>
            </a:r>
          </a:p>
        </p:txBody>
      </p:sp>
      <p:sp>
        <p:nvSpPr>
          <p:cNvPr id="15" name="TextBox 14">
            <a:extLst>
              <a:ext uri="{FF2B5EF4-FFF2-40B4-BE49-F238E27FC236}">
                <a16:creationId xmlns:a16="http://schemas.microsoft.com/office/drawing/2014/main" id="{9BC44B8B-15CE-430C-BBDE-8A53AA397774}"/>
              </a:ext>
            </a:extLst>
          </p:cNvPr>
          <p:cNvSpPr txBox="1"/>
          <p:nvPr/>
        </p:nvSpPr>
        <p:spPr>
          <a:xfrm>
            <a:off x="479195" y="4289941"/>
            <a:ext cx="1236170" cy="369332"/>
          </a:xfrm>
          <a:prstGeom prst="rect">
            <a:avLst/>
          </a:prstGeom>
          <a:noFill/>
        </p:spPr>
        <p:txBody>
          <a:bodyPr wrap="square" rtlCol="0">
            <a:spAutoFit/>
          </a:bodyPr>
          <a:lstStyle/>
          <a:p>
            <a:r>
              <a:rPr lang="en-GB"/>
              <a:t>Rings 4-6</a:t>
            </a:r>
          </a:p>
        </p:txBody>
      </p:sp>
      <p:sp>
        <p:nvSpPr>
          <p:cNvPr id="20" name="TextBox 19">
            <a:extLst>
              <a:ext uri="{FF2B5EF4-FFF2-40B4-BE49-F238E27FC236}">
                <a16:creationId xmlns:a16="http://schemas.microsoft.com/office/drawing/2014/main" id="{29E9025D-31D7-FB23-CFD3-FB6959A3DACC}"/>
              </a:ext>
            </a:extLst>
          </p:cNvPr>
          <p:cNvSpPr txBox="1"/>
          <p:nvPr/>
        </p:nvSpPr>
        <p:spPr>
          <a:xfrm>
            <a:off x="479195" y="975241"/>
            <a:ext cx="1236170" cy="369332"/>
          </a:xfrm>
          <a:prstGeom prst="rect">
            <a:avLst/>
          </a:prstGeom>
          <a:noFill/>
        </p:spPr>
        <p:txBody>
          <a:bodyPr wrap="square" rtlCol="0">
            <a:spAutoFit/>
          </a:bodyPr>
          <a:lstStyle/>
          <a:p>
            <a:r>
              <a:rPr lang="en-GB"/>
              <a:t>Rings 1-3</a:t>
            </a:r>
          </a:p>
        </p:txBody>
      </p:sp>
      <p:sp>
        <p:nvSpPr>
          <p:cNvPr id="21" name="TextBox 20">
            <a:extLst>
              <a:ext uri="{FF2B5EF4-FFF2-40B4-BE49-F238E27FC236}">
                <a16:creationId xmlns:a16="http://schemas.microsoft.com/office/drawing/2014/main" id="{E5A51596-6945-E191-82D1-B2CF7911B354}"/>
              </a:ext>
            </a:extLst>
          </p:cNvPr>
          <p:cNvSpPr txBox="1"/>
          <p:nvPr/>
        </p:nvSpPr>
        <p:spPr>
          <a:xfrm>
            <a:off x="276225" y="4289941"/>
            <a:ext cx="1236170" cy="369332"/>
          </a:xfrm>
          <a:prstGeom prst="rect">
            <a:avLst/>
          </a:prstGeom>
          <a:noFill/>
        </p:spPr>
        <p:txBody>
          <a:bodyPr wrap="square" rtlCol="0">
            <a:spAutoFit/>
          </a:bodyPr>
          <a:lstStyle/>
          <a:p>
            <a:r>
              <a:rPr lang="en-GB"/>
              <a:t>Sectors D-F</a:t>
            </a:r>
          </a:p>
        </p:txBody>
      </p:sp>
      <p:pic>
        <p:nvPicPr>
          <p:cNvPr id="10" name="Picture 9">
            <a:extLst>
              <a:ext uri="{FF2B5EF4-FFF2-40B4-BE49-F238E27FC236}">
                <a16:creationId xmlns:a16="http://schemas.microsoft.com/office/drawing/2014/main" id="{4046FC0F-16D7-B36F-F05C-552AED43C743}"/>
              </a:ext>
            </a:extLst>
          </p:cNvPr>
          <p:cNvPicPr>
            <a:picLocks noChangeAspect="1"/>
          </p:cNvPicPr>
          <p:nvPr/>
        </p:nvPicPr>
        <p:blipFill>
          <a:blip r:embed="rId3"/>
          <a:stretch>
            <a:fillRect/>
          </a:stretch>
        </p:blipFill>
        <p:spPr>
          <a:xfrm>
            <a:off x="1569435" y="89830"/>
            <a:ext cx="9512478" cy="6144181"/>
          </a:xfrm>
          <a:prstGeom prst="rect">
            <a:avLst/>
          </a:prstGeom>
        </p:spPr>
      </p:pic>
      <p:sp>
        <p:nvSpPr>
          <p:cNvPr id="13" name="TextBox 12">
            <a:extLst>
              <a:ext uri="{FF2B5EF4-FFF2-40B4-BE49-F238E27FC236}">
                <a16:creationId xmlns:a16="http://schemas.microsoft.com/office/drawing/2014/main" id="{4317DFFE-DBE7-7EE7-84D4-E63178B93056}"/>
              </a:ext>
            </a:extLst>
          </p:cNvPr>
          <p:cNvSpPr txBox="1"/>
          <p:nvPr/>
        </p:nvSpPr>
        <p:spPr>
          <a:xfrm>
            <a:off x="4577545" y="2862422"/>
            <a:ext cx="3867140" cy="646331"/>
          </a:xfrm>
          <a:prstGeom prst="rect">
            <a:avLst/>
          </a:prstGeom>
          <a:noFill/>
        </p:spPr>
        <p:txBody>
          <a:bodyPr wrap="square" rtlCol="0">
            <a:spAutoFit/>
          </a:bodyPr>
          <a:lstStyle/>
          <a:p>
            <a:r>
              <a:rPr lang="en-GB"/>
              <a:t>Average Fold-1 core full-peak energy per 1mm</a:t>
            </a:r>
            <a:r>
              <a:rPr lang="en-GB" baseline="30000"/>
              <a:t>2</a:t>
            </a:r>
            <a:r>
              <a:rPr lang="en-GB"/>
              <a:t> scan position</a:t>
            </a:r>
          </a:p>
        </p:txBody>
      </p:sp>
    </p:spTree>
    <p:extLst>
      <p:ext uri="{BB962C8B-B14F-4D97-AF65-F5344CB8AC3E}">
        <p14:creationId xmlns:p14="http://schemas.microsoft.com/office/powerpoint/2010/main" val="144381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hidden"/>
                                      </p:to>
                                    </p:set>
                                  </p:childTnLst>
                                </p:cTn>
                              </p:par>
                              <p:par>
                                <p:cTn id="9" presetID="10"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0" grpId="0"/>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53E6FB-F0C5-AE8A-1513-21762576647F}"/>
              </a:ext>
            </a:extLst>
          </p:cNvPr>
          <p:cNvSpPr>
            <a:spLocks noGrp="1"/>
          </p:cNvSpPr>
          <p:nvPr>
            <p:ph type="dt" sz="half" idx="10"/>
          </p:nvPr>
        </p:nvSpPr>
        <p:spPr/>
        <p:txBody>
          <a:bodyPr/>
          <a:lstStyle/>
          <a:p>
            <a:fld id="{9BA4E7E3-B558-43DA-8F5A-2E85DE85C72D}" type="datetime1">
              <a:rPr lang="en-GB" smtClean="0"/>
              <a:t>09/09/2026</a:t>
            </a:fld>
            <a:endParaRPr lang="en-US"/>
          </a:p>
        </p:txBody>
      </p:sp>
      <p:sp>
        <p:nvSpPr>
          <p:cNvPr id="3" name="Footer Placeholder 2">
            <a:extLst>
              <a:ext uri="{FF2B5EF4-FFF2-40B4-BE49-F238E27FC236}">
                <a16:creationId xmlns:a16="http://schemas.microsoft.com/office/drawing/2014/main" id="{1CF0CA30-5C20-0EB6-E51F-AEE58AD3F63F}"/>
              </a:ext>
            </a:extLst>
          </p:cNvPr>
          <p:cNvSpPr>
            <a:spLocks noGrp="1"/>
          </p:cNvSpPr>
          <p:nvPr>
            <p:ph type="ftr" sz="quarter" idx="11"/>
          </p:nvPr>
        </p:nvSpPr>
        <p:spPr/>
        <p:txBody>
          <a:bodyPr/>
          <a:lstStyle/>
          <a:p>
            <a:r>
              <a:rPr lang="en-GB"/>
              <a:t>Chris Everett, AGATA Week 2026, Warsaw</a:t>
            </a:r>
            <a:endParaRPr lang="en-US"/>
          </a:p>
        </p:txBody>
      </p:sp>
      <p:sp>
        <p:nvSpPr>
          <p:cNvPr id="4" name="Slide Number Placeholder 3">
            <a:extLst>
              <a:ext uri="{FF2B5EF4-FFF2-40B4-BE49-F238E27FC236}">
                <a16:creationId xmlns:a16="http://schemas.microsoft.com/office/drawing/2014/main" id="{C7A15704-C99E-A26F-15C6-D7F7849236FD}"/>
              </a:ext>
            </a:extLst>
          </p:cNvPr>
          <p:cNvSpPr>
            <a:spLocks noGrp="1"/>
          </p:cNvSpPr>
          <p:nvPr>
            <p:ph type="sldNum" sz="quarter" idx="12"/>
          </p:nvPr>
        </p:nvSpPr>
        <p:spPr/>
        <p:txBody>
          <a:bodyPr/>
          <a:lstStyle/>
          <a:p>
            <a:fld id="{84C450F2-3BB4-4AE4-8A35-A9D7AEA4C850}" type="slidenum">
              <a:rPr lang="en-US" smtClean="0"/>
              <a:pPr/>
              <a:t>24</a:t>
            </a:fld>
            <a:endParaRPr lang="en-US"/>
          </a:p>
        </p:txBody>
      </p:sp>
      <p:pic>
        <p:nvPicPr>
          <p:cNvPr id="6" name="Picture 5">
            <a:extLst>
              <a:ext uri="{FF2B5EF4-FFF2-40B4-BE49-F238E27FC236}">
                <a16:creationId xmlns:a16="http://schemas.microsoft.com/office/drawing/2014/main" id="{0C71CFFD-0207-99A4-5648-4125E1C6A4C9}"/>
              </a:ext>
            </a:extLst>
          </p:cNvPr>
          <p:cNvPicPr>
            <a:picLocks noChangeAspect="1"/>
          </p:cNvPicPr>
          <p:nvPr/>
        </p:nvPicPr>
        <p:blipFill>
          <a:blip r:embed="rId2"/>
          <a:stretch>
            <a:fillRect/>
          </a:stretch>
        </p:blipFill>
        <p:spPr>
          <a:xfrm>
            <a:off x="239949" y="0"/>
            <a:ext cx="11952052" cy="5970032"/>
          </a:xfrm>
          <a:prstGeom prst="rect">
            <a:avLst/>
          </a:prstGeom>
        </p:spPr>
      </p:pic>
      <p:sp>
        <p:nvSpPr>
          <p:cNvPr id="8" name="TextBox 7">
            <a:extLst>
              <a:ext uri="{FF2B5EF4-FFF2-40B4-BE49-F238E27FC236}">
                <a16:creationId xmlns:a16="http://schemas.microsoft.com/office/drawing/2014/main" id="{074FB04B-246F-6827-8919-7D0080554BEA}"/>
              </a:ext>
            </a:extLst>
          </p:cNvPr>
          <p:cNvSpPr txBox="1"/>
          <p:nvPr/>
        </p:nvSpPr>
        <p:spPr>
          <a:xfrm>
            <a:off x="4962524" y="4629150"/>
            <a:ext cx="1647825" cy="369332"/>
          </a:xfrm>
          <a:prstGeom prst="rect">
            <a:avLst/>
          </a:prstGeom>
          <a:noFill/>
        </p:spPr>
        <p:txBody>
          <a:bodyPr wrap="square" rtlCol="0">
            <a:spAutoFit/>
          </a:bodyPr>
          <a:lstStyle/>
          <a:p>
            <a:r>
              <a:rPr lang="en-GB"/>
              <a:t>(March 2020)</a:t>
            </a:r>
          </a:p>
        </p:txBody>
      </p:sp>
      <p:sp>
        <p:nvSpPr>
          <p:cNvPr id="9" name="TextBox 8">
            <a:extLst>
              <a:ext uri="{FF2B5EF4-FFF2-40B4-BE49-F238E27FC236}">
                <a16:creationId xmlns:a16="http://schemas.microsoft.com/office/drawing/2014/main" id="{2A8817C3-CE25-57F6-0656-7A8B799EA980}"/>
              </a:ext>
            </a:extLst>
          </p:cNvPr>
          <p:cNvSpPr txBox="1"/>
          <p:nvPr/>
        </p:nvSpPr>
        <p:spPr>
          <a:xfrm>
            <a:off x="0" y="5451217"/>
            <a:ext cx="3956050" cy="923330"/>
          </a:xfrm>
          <a:prstGeom prst="rect">
            <a:avLst/>
          </a:prstGeom>
          <a:noFill/>
        </p:spPr>
        <p:txBody>
          <a:bodyPr wrap="square" rtlCol="0">
            <a:spAutoFit/>
          </a:bodyPr>
          <a:lstStyle/>
          <a:p>
            <a:r>
              <a:rPr lang="en-GB"/>
              <a:t>Whole detector segment response to 661.7 keV gammas</a:t>
            </a:r>
          </a:p>
          <a:p>
            <a:r>
              <a:rPr lang="en-GB"/>
              <a:t>Losses of ~ 35 keV</a:t>
            </a:r>
          </a:p>
        </p:txBody>
      </p:sp>
    </p:spTree>
    <p:extLst>
      <p:ext uri="{BB962C8B-B14F-4D97-AF65-F5344CB8AC3E}">
        <p14:creationId xmlns:p14="http://schemas.microsoft.com/office/powerpoint/2010/main" val="41865270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FCE93B-C70D-F47E-75DC-16BFC0F082A7}"/>
              </a:ext>
            </a:extLst>
          </p:cNvPr>
          <p:cNvSpPr>
            <a:spLocks noGrp="1"/>
          </p:cNvSpPr>
          <p:nvPr>
            <p:ph type="dt" sz="half" idx="10"/>
          </p:nvPr>
        </p:nvSpPr>
        <p:spPr/>
        <p:txBody>
          <a:bodyPr/>
          <a:lstStyle/>
          <a:p>
            <a:fld id="{9BA4E7E3-B558-43DA-8F5A-2E85DE85C72D}" type="datetime1">
              <a:rPr lang="en-GB" smtClean="0"/>
              <a:t>09/09/2026</a:t>
            </a:fld>
            <a:endParaRPr lang="en-US"/>
          </a:p>
        </p:txBody>
      </p:sp>
      <p:sp>
        <p:nvSpPr>
          <p:cNvPr id="3" name="Footer Placeholder 2">
            <a:extLst>
              <a:ext uri="{FF2B5EF4-FFF2-40B4-BE49-F238E27FC236}">
                <a16:creationId xmlns:a16="http://schemas.microsoft.com/office/drawing/2014/main" id="{51FDD660-8A0C-0D75-1837-4DC56AA1611D}"/>
              </a:ext>
            </a:extLst>
          </p:cNvPr>
          <p:cNvSpPr>
            <a:spLocks noGrp="1"/>
          </p:cNvSpPr>
          <p:nvPr>
            <p:ph type="ftr" sz="quarter" idx="11"/>
          </p:nvPr>
        </p:nvSpPr>
        <p:spPr/>
        <p:txBody>
          <a:bodyPr/>
          <a:lstStyle/>
          <a:p>
            <a:r>
              <a:rPr lang="en-GB"/>
              <a:t>Chris Everett, AGATA Week 2026, Warsaw</a:t>
            </a:r>
            <a:endParaRPr lang="en-US"/>
          </a:p>
        </p:txBody>
      </p:sp>
      <p:sp>
        <p:nvSpPr>
          <p:cNvPr id="4" name="Slide Number Placeholder 3">
            <a:extLst>
              <a:ext uri="{FF2B5EF4-FFF2-40B4-BE49-F238E27FC236}">
                <a16:creationId xmlns:a16="http://schemas.microsoft.com/office/drawing/2014/main" id="{E23084E3-7703-2969-2113-3E1EBB916FAF}"/>
              </a:ext>
            </a:extLst>
          </p:cNvPr>
          <p:cNvSpPr>
            <a:spLocks noGrp="1"/>
          </p:cNvSpPr>
          <p:nvPr>
            <p:ph type="sldNum" sz="quarter" idx="12"/>
          </p:nvPr>
        </p:nvSpPr>
        <p:spPr/>
        <p:txBody>
          <a:bodyPr/>
          <a:lstStyle/>
          <a:p>
            <a:fld id="{84C450F2-3BB4-4AE4-8A35-A9D7AEA4C850}" type="slidenum">
              <a:rPr lang="en-US" smtClean="0"/>
              <a:pPr/>
              <a:t>25</a:t>
            </a:fld>
            <a:endParaRPr lang="en-US"/>
          </a:p>
        </p:txBody>
      </p:sp>
      <p:pic>
        <p:nvPicPr>
          <p:cNvPr id="6" name="Picture 5">
            <a:extLst>
              <a:ext uri="{FF2B5EF4-FFF2-40B4-BE49-F238E27FC236}">
                <a16:creationId xmlns:a16="http://schemas.microsoft.com/office/drawing/2014/main" id="{3AA99869-69F6-F3F2-EBA9-6391BBEDFAAF}"/>
              </a:ext>
            </a:extLst>
          </p:cNvPr>
          <p:cNvPicPr>
            <a:picLocks noChangeAspect="1"/>
          </p:cNvPicPr>
          <p:nvPr/>
        </p:nvPicPr>
        <p:blipFill>
          <a:blip r:embed="rId2"/>
          <a:stretch>
            <a:fillRect/>
          </a:stretch>
        </p:blipFill>
        <p:spPr>
          <a:xfrm>
            <a:off x="225140" y="672112"/>
            <a:ext cx="11741719" cy="5519514"/>
          </a:xfrm>
          <a:prstGeom prst="rect">
            <a:avLst/>
          </a:prstGeom>
        </p:spPr>
      </p:pic>
      <p:sp>
        <p:nvSpPr>
          <p:cNvPr id="7" name="TextBox 6">
            <a:extLst>
              <a:ext uri="{FF2B5EF4-FFF2-40B4-BE49-F238E27FC236}">
                <a16:creationId xmlns:a16="http://schemas.microsoft.com/office/drawing/2014/main" id="{9612692E-A923-6F09-DACD-824FE161211D}"/>
              </a:ext>
            </a:extLst>
          </p:cNvPr>
          <p:cNvSpPr txBox="1"/>
          <p:nvPr/>
        </p:nvSpPr>
        <p:spPr>
          <a:xfrm>
            <a:off x="114300" y="210447"/>
            <a:ext cx="5153025" cy="461665"/>
          </a:xfrm>
          <a:prstGeom prst="rect">
            <a:avLst/>
          </a:prstGeom>
          <a:noFill/>
        </p:spPr>
        <p:txBody>
          <a:bodyPr wrap="square" rtlCol="0">
            <a:spAutoFit/>
          </a:bodyPr>
          <a:lstStyle/>
          <a:p>
            <a:r>
              <a:rPr lang="en-GB" sz="2400"/>
              <a:t>End of signal traces for Segment F2</a:t>
            </a:r>
          </a:p>
        </p:txBody>
      </p:sp>
      <p:sp>
        <p:nvSpPr>
          <p:cNvPr id="8" name="TextBox 7">
            <a:extLst>
              <a:ext uri="{FF2B5EF4-FFF2-40B4-BE49-F238E27FC236}">
                <a16:creationId xmlns:a16="http://schemas.microsoft.com/office/drawing/2014/main" id="{D0D80E62-6A33-14A9-1928-5C2C65F1BF4F}"/>
              </a:ext>
            </a:extLst>
          </p:cNvPr>
          <p:cNvSpPr txBox="1"/>
          <p:nvPr/>
        </p:nvSpPr>
        <p:spPr>
          <a:xfrm>
            <a:off x="7743824" y="6017928"/>
            <a:ext cx="4448176" cy="307777"/>
          </a:xfrm>
          <a:prstGeom prst="rect">
            <a:avLst/>
          </a:prstGeom>
          <a:noFill/>
        </p:spPr>
        <p:txBody>
          <a:bodyPr wrap="square" rtlCol="0">
            <a:spAutoFit/>
          </a:bodyPr>
          <a:lstStyle/>
          <a:p>
            <a:pPr algn="r"/>
            <a:r>
              <a:rPr lang="en-GB" sz="1400"/>
              <a:t>Each pulse normalised to the height of the 2-4 mm trace.</a:t>
            </a:r>
          </a:p>
        </p:txBody>
      </p:sp>
    </p:spTree>
    <p:extLst>
      <p:ext uri="{BB962C8B-B14F-4D97-AF65-F5344CB8AC3E}">
        <p14:creationId xmlns:p14="http://schemas.microsoft.com/office/powerpoint/2010/main" val="1527708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4DB47A-FDAC-781F-FC10-BDA5BA139723}"/>
              </a:ext>
            </a:extLst>
          </p:cNvPr>
          <p:cNvSpPr>
            <a:spLocks noGrp="1"/>
          </p:cNvSpPr>
          <p:nvPr>
            <p:ph type="dt" sz="half" idx="10"/>
          </p:nvPr>
        </p:nvSpPr>
        <p:spPr/>
        <p:txBody>
          <a:bodyPr/>
          <a:lstStyle/>
          <a:p>
            <a:fld id="{9BA4E7E3-B558-43DA-8F5A-2E85DE85C72D}" type="datetime1">
              <a:rPr lang="en-GB" smtClean="0"/>
              <a:t>09/09/2026</a:t>
            </a:fld>
            <a:endParaRPr lang="en-US"/>
          </a:p>
        </p:txBody>
      </p:sp>
      <p:sp>
        <p:nvSpPr>
          <p:cNvPr id="3" name="Footer Placeholder 2">
            <a:extLst>
              <a:ext uri="{FF2B5EF4-FFF2-40B4-BE49-F238E27FC236}">
                <a16:creationId xmlns:a16="http://schemas.microsoft.com/office/drawing/2014/main" id="{6F4EFD5C-A35F-BF5F-D941-1D40C30B141E}"/>
              </a:ext>
            </a:extLst>
          </p:cNvPr>
          <p:cNvSpPr>
            <a:spLocks noGrp="1"/>
          </p:cNvSpPr>
          <p:nvPr>
            <p:ph type="ftr" sz="quarter" idx="11"/>
          </p:nvPr>
        </p:nvSpPr>
        <p:spPr/>
        <p:txBody>
          <a:bodyPr/>
          <a:lstStyle/>
          <a:p>
            <a:r>
              <a:rPr lang="en-GB"/>
              <a:t>Chris Everett, AGATA Week 2026, Warsaw</a:t>
            </a:r>
            <a:endParaRPr lang="en-US"/>
          </a:p>
        </p:txBody>
      </p:sp>
      <p:sp>
        <p:nvSpPr>
          <p:cNvPr id="4" name="Slide Number Placeholder 3">
            <a:extLst>
              <a:ext uri="{FF2B5EF4-FFF2-40B4-BE49-F238E27FC236}">
                <a16:creationId xmlns:a16="http://schemas.microsoft.com/office/drawing/2014/main" id="{FBD88991-FC2A-513D-8E22-42EA158C8538}"/>
              </a:ext>
            </a:extLst>
          </p:cNvPr>
          <p:cNvSpPr>
            <a:spLocks noGrp="1"/>
          </p:cNvSpPr>
          <p:nvPr>
            <p:ph type="sldNum" sz="quarter" idx="12"/>
          </p:nvPr>
        </p:nvSpPr>
        <p:spPr/>
        <p:txBody>
          <a:bodyPr/>
          <a:lstStyle/>
          <a:p>
            <a:fld id="{84C450F2-3BB4-4AE4-8A35-A9D7AEA4C850}" type="slidenum">
              <a:rPr lang="en-US" smtClean="0"/>
              <a:pPr/>
              <a:t>26</a:t>
            </a:fld>
            <a:endParaRPr lang="en-US"/>
          </a:p>
        </p:txBody>
      </p:sp>
      <p:pic>
        <p:nvPicPr>
          <p:cNvPr id="6" name="Picture 5">
            <a:extLst>
              <a:ext uri="{FF2B5EF4-FFF2-40B4-BE49-F238E27FC236}">
                <a16:creationId xmlns:a16="http://schemas.microsoft.com/office/drawing/2014/main" id="{F3638DDF-5D65-F27B-D9FC-BC72E27B02D3}"/>
              </a:ext>
            </a:extLst>
          </p:cNvPr>
          <p:cNvPicPr>
            <a:picLocks noChangeAspect="1"/>
          </p:cNvPicPr>
          <p:nvPr/>
        </p:nvPicPr>
        <p:blipFill>
          <a:blip r:embed="rId2"/>
          <a:stretch>
            <a:fillRect/>
          </a:stretch>
        </p:blipFill>
        <p:spPr>
          <a:xfrm>
            <a:off x="0" y="0"/>
            <a:ext cx="12192000" cy="6007971"/>
          </a:xfrm>
          <a:prstGeom prst="rect">
            <a:avLst/>
          </a:prstGeom>
        </p:spPr>
      </p:pic>
      <p:sp>
        <p:nvSpPr>
          <p:cNvPr id="8" name="TextBox 7">
            <a:extLst>
              <a:ext uri="{FF2B5EF4-FFF2-40B4-BE49-F238E27FC236}">
                <a16:creationId xmlns:a16="http://schemas.microsoft.com/office/drawing/2014/main" id="{477357C7-31A6-EA91-9A7C-DF30A300DC35}"/>
              </a:ext>
            </a:extLst>
          </p:cNvPr>
          <p:cNvSpPr txBox="1"/>
          <p:nvPr/>
        </p:nvSpPr>
        <p:spPr>
          <a:xfrm>
            <a:off x="7743824" y="5977092"/>
            <a:ext cx="4448176" cy="307777"/>
          </a:xfrm>
          <a:prstGeom prst="rect">
            <a:avLst/>
          </a:prstGeom>
          <a:noFill/>
        </p:spPr>
        <p:txBody>
          <a:bodyPr wrap="square" rtlCol="0">
            <a:spAutoFit/>
          </a:bodyPr>
          <a:lstStyle/>
          <a:p>
            <a:pPr algn="r"/>
            <a:r>
              <a:rPr lang="en-GB" sz="1400"/>
              <a:t>Each pulse normalised to itself.</a:t>
            </a:r>
          </a:p>
        </p:txBody>
      </p:sp>
    </p:spTree>
    <p:extLst>
      <p:ext uri="{BB962C8B-B14F-4D97-AF65-F5344CB8AC3E}">
        <p14:creationId xmlns:p14="http://schemas.microsoft.com/office/powerpoint/2010/main" val="965648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F61E2D-9BE6-3DAF-3D9D-03820A4F586D}"/>
              </a:ext>
            </a:extLst>
          </p:cNvPr>
          <p:cNvSpPr>
            <a:spLocks noGrp="1"/>
          </p:cNvSpPr>
          <p:nvPr>
            <p:ph type="dt" sz="half" idx="10"/>
          </p:nvPr>
        </p:nvSpPr>
        <p:spPr/>
        <p:txBody>
          <a:bodyPr/>
          <a:lstStyle/>
          <a:p>
            <a:fld id="{9BA4E7E3-B558-43DA-8F5A-2E85DE85C72D}" type="datetime1">
              <a:rPr lang="en-GB" smtClean="0"/>
              <a:t>09/09/2026</a:t>
            </a:fld>
            <a:endParaRPr lang="en-US"/>
          </a:p>
        </p:txBody>
      </p:sp>
      <p:sp>
        <p:nvSpPr>
          <p:cNvPr id="3" name="Footer Placeholder 2">
            <a:extLst>
              <a:ext uri="{FF2B5EF4-FFF2-40B4-BE49-F238E27FC236}">
                <a16:creationId xmlns:a16="http://schemas.microsoft.com/office/drawing/2014/main" id="{3DDA5FE0-950D-F348-3FC2-662107FA58D5}"/>
              </a:ext>
            </a:extLst>
          </p:cNvPr>
          <p:cNvSpPr>
            <a:spLocks noGrp="1"/>
          </p:cNvSpPr>
          <p:nvPr>
            <p:ph type="ftr" sz="quarter" idx="11"/>
          </p:nvPr>
        </p:nvSpPr>
        <p:spPr/>
        <p:txBody>
          <a:bodyPr/>
          <a:lstStyle/>
          <a:p>
            <a:r>
              <a:rPr lang="en-GB"/>
              <a:t>Chris Everett, AGATA Week 2026, Warsaw</a:t>
            </a:r>
            <a:endParaRPr lang="en-US"/>
          </a:p>
        </p:txBody>
      </p:sp>
      <p:sp>
        <p:nvSpPr>
          <p:cNvPr id="4" name="Slide Number Placeholder 3">
            <a:extLst>
              <a:ext uri="{FF2B5EF4-FFF2-40B4-BE49-F238E27FC236}">
                <a16:creationId xmlns:a16="http://schemas.microsoft.com/office/drawing/2014/main" id="{0BF8EC28-15F7-37AF-6692-7D3A4EABF3FB}"/>
              </a:ext>
            </a:extLst>
          </p:cNvPr>
          <p:cNvSpPr>
            <a:spLocks noGrp="1"/>
          </p:cNvSpPr>
          <p:nvPr>
            <p:ph type="sldNum" sz="quarter" idx="12"/>
          </p:nvPr>
        </p:nvSpPr>
        <p:spPr/>
        <p:txBody>
          <a:bodyPr/>
          <a:lstStyle/>
          <a:p>
            <a:fld id="{84C450F2-3BB4-4AE4-8A35-A9D7AEA4C850}" type="slidenum">
              <a:rPr lang="en-US" smtClean="0"/>
              <a:pPr/>
              <a:t>27</a:t>
            </a:fld>
            <a:endParaRPr lang="en-US"/>
          </a:p>
        </p:txBody>
      </p:sp>
      <p:pic>
        <p:nvPicPr>
          <p:cNvPr id="10" name="Picture 9">
            <a:extLst>
              <a:ext uri="{FF2B5EF4-FFF2-40B4-BE49-F238E27FC236}">
                <a16:creationId xmlns:a16="http://schemas.microsoft.com/office/drawing/2014/main" id="{EC4E25F5-8DBA-190F-768A-DC176DB6A433}"/>
              </a:ext>
            </a:extLst>
          </p:cNvPr>
          <p:cNvPicPr>
            <a:picLocks noChangeAspect="1"/>
          </p:cNvPicPr>
          <p:nvPr/>
        </p:nvPicPr>
        <p:blipFill>
          <a:blip r:embed="rId2"/>
          <a:stretch>
            <a:fillRect/>
          </a:stretch>
        </p:blipFill>
        <p:spPr>
          <a:xfrm>
            <a:off x="1" y="0"/>
            <a:ext cx="12192000" cy="5886174"/>
          </a:xfrm>
          <a:prstGeom prst="rect">
            <a:avLst/>
          </a:prstGeom>
        </p:spPr>
      </p:pic>
      <p:sp>
        <p:nvSpPr>
          <p:cNvPr id="11" name="TextBox 10">
            <a:extLst>
              <a:ext uri="{FF2B5EF4-FFF2-40B4-BE49-F238E27FC236}">
                <a16:creationId xmlns:a16="http://schemas.microsoft.com/office/drawing/2014/main" id="{0E0E3832-5170-E1C2-9995-C7F214C3B0F9}"/>
              </a:ext>
            </a:extLst>
          </p:cNvPr>
          <p:cNvSpPr txBox="1"/>
          <p:nvPr/>
        </p:nvSpPr>
        <p:spPr>
          <a:xfrm>
            <a:off x="6432773" y="591111"/>
            <a:ext cx="3906981" cy="646331"/>
          </a:xfrm>
          <a:prstGeom prst="rect">
            <a:avLst/>
          </a:prstGeom>
          <a:noFill/>
        </p:spPr>
        <p:txBody>
          <a:bodyPr wrap="square" rtlCol="0">
            <a:spAutoFit/>
          </a:bodyPr>
          <a:lstStyle/>
          <a:p>
            <a:r>
              <a:rPr lang="en-GB" dirty="0"/>
              <a:t>&lt;     Pulse height averaging window     &gt;</a:t>
            </a:r>
          </a:p>
          <a:p>
            <a:endParaRPr lang="en-GB" dirty="0"/>
          </a:p>
        </p:txBody>
      </p:sp>
    </p:spTree>
    <p:extLst>
      <p:ext uri="{BB962C8B-B14F-4D97-AF65-F5344CB8AC3E}">
        <p14:creationId xmlns:p14="http://schemas.microsoft.com/office/powerpoint/2010/main" val="11668687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9D4E3DA-6727-ECF2-956F-0E49C21CF48B}"/>
              </a:ext>
            </a:extLst>
          </p:cNvPr>
          <p:cNvPicPr>
            <a:picLocks noChangeAspect="1"/>
          </p:cNvPicPr>
          <p:nvPr/>
        </p:nvPicPr>
        <p:blipFill>
          <a:blip r:embed="rId2"/>
          <a:stretch>
            <a:fillRect/>
          </a:stretch>
        </p:blipFill>
        <p:spPr>
          <a:xfrm>
            <a:off x="0" y="0"/>
            <a:ext cx="12191999" cy="5886174"/>
          </a:xfrm>
          <a:prstGeom prst="rect">
            <a:avLst/>
          </a:prstGeom>
        </p:spPr>
      </p:pic>
      <p:pic>
        <p:nvPicPr>
          <p:cNvPr id="14" name="Picture 13">
            <a:extLst>
              <a:ext uri="{FF2B5EF4-FFF2-40B4-BE49-F238E27FC236}">
                <a16:creationId xmlns:a16="http://schemas.microsoft.com/office/drawing/2014/main" id="{2EB1872A-3EF5-DD7A-F019-8BC0D9C1B7E7}"/>
              </a:ext>
            </a:extLst>
          </p:cNvPr>
          <p:cNvPicPr>
            <a:picLocks noChangeAspect="1"/>
          </p:cNvPicPr>
          <p:nvPr/>
        </p:nvPicPr>
        <p:blipFill>
          <a:blip r:embed="rId3"/>
          <a:stretch>
            <a:fillRect/>
          </a:stretch>
        </p:blipFill>
        <p:spPr>
          <a:xfrm>
            <a:off x="1" y="0"/>
            <a:ext cx="12191999" cy="5886174"/>
          </a:xfrm>
          <a:prstGeom prst="rect">
            <a:avLst/>
          </a:prstGeom>
        </p:spPr>
      </p:pic>
      <p:pic>
        <p:nvPicPr>
          <p:cNvPr id="10" name="Picture 9">
            <a:extLst>
              <a:ext uri="{FF2B5EF4-FFF2-40B4-BE49-F238E27FC236}">
                <a16:creationId xmlns:a16="http://schemas.microsoft.com/office/drawing/2014/main" id="{1CBE6435-0E69-A497-01CE-47084DB47A1B}"/>
              </a:ext>
            </a:extLst>
          </p:cNvPr>
          <p:cNvPicPr>
            <a:picLocks noChangeAspect="1"/>
          </p:cNvPicPr>
          <p:nvPr/>
        </p:nvPicPr>
        <p:blipFill>
          <a:blip r:embed="rId4"/>
          <a:stretch>
            <a:fillRect/>
          </a:stretch>
        </p:blipFill>
        <p:spPr>
          <a:xfrm>
            <a:off x="1" y="0"/>
            <a:ext cx="12192000" cy="5886174"/>
          </a:xfrm>
          <a:prstGeom prst="rect">
            <a:avLst/>
          </a:prstGeom>
        </p:spPr>
      </p:pic>
      <p:sp>
        <p:nvSpPr>
          <p:cNvPr id="2" name="Date Placeholder 1">
            <a:extLst>
              <a:ext uri="{FF2B5EF4-FFF2-40B4-BE49-F238E27FC236}">
                <a16:creationId xmlns:a16="http://schemas.microsoft.com/office/drawing/2014/main" id="{07F824C2-8FC6-5741-B2FF-FDEBA99D6F98}"/>
              </a:ext>
            </a:extLst>
          </p:cNvPr>
          <p:cNvSpPr>
            <a:spLocks noGrp="1"/>
          </p:cNvSpPr>
          <p:nvPr>
            <p:ph type="dt" sz="half" idx="10"/>
          </p:nvPr>
        </p:nvSpPr>
        <p:spPr/>
        <p:txBody>
          <a:bodyPr/>
          <a:lstStyle/>
          <a:p>
            <a:fld id="{9BA4E7E3-B558-43DA-8F5A-2E85DE85C72D}" type="datetime1">
              <a:rPr lang="en-GB" smtClean="0"/>
              <a:t>09/09/2026</a:t>
            </a:fld>
            <a:endParaRPr lang="en-US"/>
          </a:p>
        </p:txBody>
      </p:sp>
      <p:sp>
        <p:nvSpPr>
          <p:cNvPr id="3" name="Footer Placeholder 2">
            <a:extLst>
              <a:ext uri="{FF2B5EF4-FFF2-40B4-BE49-F238E27FC236}">
                <a16:creationId xmlns:a16="http://schemas.microsoft.com/office/drawing/2014/main" id="{D7D209B1-570A-D8AC-97E6-1C71014AAC7B}"/>
              </a:ext>
            </a:extLst>
          </p:cNvPr>
          <p:cNvSpPr>
            <a:spLocks noGrp="1"/>
          </p:cNvSpPr>
          <p:nvPr>
            <p:ph type="ftr" sz="quarter" idx="11"/>
          </p:nvPr>
        </p:nvSpPr>
        <p:spPr/>
        <p:txBody>
          <a:bodyPr/>
          <a:lstStyle/>
          <a:p>
            <a:r>
              <a:rPr lang="en-GB"/>
              <a:t>Chris Everett, AGATA Week 2026, Warsaw</a:t>
            </a:r>
            <a:endParaRPr lang="en-US"/>
          </a:p>
        </p:txBody>
      </p:sp>
      <p:sp>
        <p:nvSpPr>
          <p:cNvPr id="4" name="Slide Number Placeholder 3">
            <a:extLst>
              <a:ext uri="{FF2B5EF4-FFF2-40B4-BE49-F238E27FC236}">
                <a16:creationId xmlns:a16="http://schemas.microsoft.com/office/drawing/2014/main" id="{EE2D1CF5-77D1-B3DB-4E90-E020CC314D0E}"/>
              </a:ext>
            </a:extLst>
          </p:cNvPr>
          <p:cNvSpPr>
            <a:spLocks noGrp="1"/>
          </p:cNvSpPr>
          <p:nvPr>
            <p:ph type="sldNum" sz="quarter" idx="12"/>
          </p:nvPr>
        </p:nvSpPr>
        <p:spPr/>
        <p:txBody>
          <a:bodyPr/>
          <a:lstStyle/>
          <a:p>
            <a:fld id="{84C450F2-3BB4-4AE4-8A35-A9D7AEA4C850}" type="slidenum">
              <a:rPr lang="en-US" smtClean="0"/>
              <a:pPr/>
              <a:t>28</a:t>
            </a:fld>
            <a:endParaRPr lang="en-US"/>
          </a:p>
        </p:txBody>
      </p:sp>
      <p:sp>
        <p:nvSpPr>
          <p:cNvPr id="15" name="TextBox 14">
            <a:extLst>
              <a:ext uri="{FF2B5EF4-FFF2-40B4-BE49-F238E27FC236}">
                <a16:creationId xmlns:a16="http://schemas.microsoft.com/office/drawing/2014/main" id="{C43B1D25-D3E3-D96A-D486-990785761F70}"/>
              </a:ext>
            </a:extLst>
          </p:cNvPr>
          <p:cNvSpPr txBox="1"/>
          <p:nvPr/>
        </p:nvSpPr>
        <p:spPr>
          <a:xfrm>
            <a:off x="49622" y="5563008"/>
            <a:ext cx="3519929" cy="646331"/>
          </a:xfrm>
          <a:prstGeom prst="rect">
            <a:avLst/>
          </a:prstGeom>
          <a:noFill/>
        </p:spPr>
        <p:txBody>
          <a:bodyPr wrap="square" rtlCol="0">
            <a:spAutoFit/>
          </a:bodyPr>
          <a:lstStyle/>
          <a:p>
            <a:r>
              <a:rPr lang="en-GB" dirty="0"/>
              <a:t>Extrapolated rise times normalised to t</a:t>
            </a:r>
            <a:r>
              <a:rPr lang="en-GB" baseline="-25000" dirty="0"/>
              <a:t>10</a:t>
            </a:r>
            <a:r>
              <a:rPr lang="en-GB" dirty="0"/>
              <a:t> for segment F2</a:t>
            </a:r>
          </a:p>
        </p:txBody>
      </p:sp>
    </p:spTree>
    <p:extLst>
      <p:ext uri="{BB962C8B-B14F-4D97-AF65-F5344CB8AC3E}">
        <p14:creationId xmlns:p14="http://schemas.microsoft.com/office/powerpoint/2010/main" val="1883255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98CB0D-E3A9-6C6F-7F44-A2EC048F171D}"/>
              </a:ext>
            </a:extLst>
          </p:cNvPr>
          <p:cNvSpPr>
            <a:spLocks noGrp="1"/>
          </p:cNvSpPr>
          <p:nvPr>
            <p:ph type="title"/>
          </p:nvPr>
        </p:nvSpPr>
        <p:spPr/>
        <p:txBody>
          <a:bodyPr/>
          <a:lstStyle/>
          <a:p>
            <a:r>
              <a:rPr lang="en-GB" dirty="0"/>
              <a:t>Overview – irradiation 2</a:t>
            </a:r>
          </a:p>
        </p:txBody>
      </p:sp>
      <p:sp>
        <p:nvSpPr>
          <p:cNvPr id="6" name="Content Placeholder 5">
            <a:extLst>
              <a:ext uri="{FF2B5EF4-FFF2-40B4-BE49-F238E27FC236}">
                <a16:creationId xmlns:a16="http://schemas.microsoft.com/office/drawing/2014/main" id="{0EE62256-D1DA-1054-DFD9-EBD609E428F9}"/>
              </a:ext>
            </a:extLst>
          </p:cNvPr>
          <p:cNvSpPr>
            <a:spLocks noGrp="1"/>
          </p:cNvSpPr>
          <p:nvPr>
            <p:ph idx="1"/>
          </p:nvPr>
        </p:nvSpPr>
        <p:spPr/>
        <p:txBody>
          <a:bodyPr/>
          <a:lstStyle/>
          <a:p>
            <a:pPr lvl="1"/>
            <a:r>
              <a:rPr lang="en-GB" dirty="0"/>
              <a:t>Losses are now seen on core signals originating close to the borehole, implying a disturbance of the electron charge cloud by hole signals rather than direct trapping.</a:t>
            </a:r>
          </a:p>
          <a:p>
            <a:pPr lvl="1"/>
            <a:endParaRPr lang="en-GB" dirty="0"/>
          </a:p>
          <a:p>
            <a:pPr lvl="1"/>
            <a:r>
              <a:rPr lang="en-GB" dirty="0"/>
              <a:t>Energy loss is still worst on F2, with a value of 2.1 keV/mm being measured, as much as 5% total on near-core events.</a:t>
            </a:r>
          </a:p>
          <a:p>
            <a:pPr lvl="1"/>
            <a:endParaRPr lang="en-GB" dirty="0"/>
          </a:p>
          <a:p>
            <a:pPr lvl="1"/>
            <a:r>
              <a:rPr lang="en-GB" dirty="0"/>
              <a:t>Signal traces originating in near-core locations appear to be slowed, and this pattern is seen in all segments, not just those in which charge carriers move through the slower lattice indices.   </a:t>
            </a:r>
          </a:p>
          <a:p>
            <a:pPr lvl="1"/>
            <a:endParaRPr lang="en-GB" dirty="0"/>
          </a:p>
          <a:p>
            <a:pPr lvl="1"/>
            <a:r>
              <a:rPr lang="en-GB" dirty="0"/>
              <a:t>No ballistic deficit is seen on the ends of traces – implying de-trapping is occurring very slowly if at all, and a longer shaping time may not recover lost energy.</a:t>
            </a:r>
          </a:p>
        </p:txBody>
      </p:sp>
      <p:sp>
        <p:nvSpPr>
          <p:cNvPr id="2" name="Date Placeholder 1">
            <a:extLst>
              <a:ext uri="{FF2B5EF4-FFF2-40B4-BE49-F238E27FC236}">
                <a16:creationId xmlns:a16="http://schemas.microsoft.com/office/drawing/2014/main" id="{5DBCEE4E-7B86-8CBC-7F3F-0EB936772354}"/>
              </a:ext>
            </a:extLst>
          </p:cNvPr>
          <p:cNvSpPr>
            <a:spLocks noGrp="1"/>
          </p:cNvSpPr>
          <p:nvPr>
            <p:ph type="dt" sz="half" idx="10"/>
          </p:nvPr>
        </p:nvSpPr>
        <p:spPr/>
        <p:txBody>
          <a:bodyPr/>
          <a:lstStyle/>
          <a:p>
            <a:fld id="{9BA4E7E3-B558-43DA-8F5A-2E85DE85C72D}" type="datetime1">
              <a:rPr lang="en-GB" smtClean="0"/>
              <a:t>09/09/2026</a:t>
            </a:fld>
            <a:endParaRPr lang="en-US"/>
          </a:p>
        </p:txBody>
      </p:sp>
      <p:sp>
        <p:nvSpPr>
          <p:cNvPr id="3" name="Footer Placeholder 2">
            <a:extLst>
              <a:ext uri="{FF2B5EF4-FFF2-40B4-BE49-F238E27FC236}">
                <a16:creationId xmlns:a16="http://schemas.microsoft.com/office/drawing/2014/main" id="{9370A7D2-A594-8A6A-6F00-255190BE31B7}"/>
              </a:ext>
            </a:extLst>
          </p:cNvPr>
          <p:cNvSpPr>
            <a:spLocks noGrp="1"/>
          </p:cNvSpPr>
          <p:nvPr>
            <p:ph type="ftr" sz="quarter" idx="11"/>
          </p:nvPr>
        </p:nvSpPr>
        <p:spPr/>
        <p:txBody>
          <a:bodyPr/>
          <a:lstStyle/>
          <a:p>
            <a:r>
              <a:rPr lang="en-GB"/>
              <a:t>Chris Everett, AGATA Week 2026, Warsaw</a:t>
            </a:r>
            <a:endParaRPr lang="en-US"/>
          </a:p>
        </p:txBody>
      </p:sp>
      <p:sp>
        <p:nvSpPr>
          <p:cNvPr id="4" name="Slide Number Placeholder 3">
            <a:extLst>
              <a:ext uri="{FF2B5EF4-FFF2-40B4-BE49-F238E27FC236}">
                <a16:creationId xmlns:a16="http://schemas.microsoft.com/office/drawing/2014/main" id="{197E27BF-6B69-F9AE-ADEC-4452316FB101}"/>
              </a:ext>
            </a:extLst>
          </p:cNvPr>
          <p:cNvSpPr>
            <a:spLocks noGrp="1"/>
          </p:cNvSpPr>
          <p:nvPr>
            <p:ph type="sldNum" sz="quarter" idx="12"/>
          </p:nvPr>
        </p:nvSpPr>
        <p:spPr/>
        <p:txBody>
          <a:bodyPr/>
          <a:lstStyle/>
          <a:p>
            <a:fld id="{84C450F2-3BB4-4AE4-8A35-A9D7AEA4C850}" type="slidenum">
              <a:rPr lang="en-US" smtClean="0"/>
              <a:pPr/>
              <a:t>29</a:t>
            </a:fld>
            <a:endParaRPr lang="en-US"/>
          </a:p>
        </p:txBody>
      </p:sp>
    </p:spTree>
    <p:extLst>
      <p:ext uri="{BB962C8B-B14F-4D97-AF65-F5344CB8AC3E}">
        <p14:creationId xmlns:p14="http://schemas.microsoft.com/office/powerpoint/2010/main" val="4148763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A21C1-707E-96F8-06B0-AB5CF6A2D3C3}"/>
              </a:ext>
            </a:extLst>
          </p:cNvPr>
          <p:cNvSpPr>
            <a:spLocks noGrp="1"/>
          </p:cNvSpPr>
          <p:nvPr>
            <p:ph type="title"/>
          </p:nvPr>
        </p:nvSpPr>
        <p:spPr/>
        <p:txBody>
          <a:bodyPr/>
          <a:lstStyle/>
          <a:p>
            <a:r>
              <a:rPr lang="en-GB" dirty="0"/>
              <a:t>Irradiation 3 – August to September ‘26</a:t>
            </a:r>
          </a:p>
        </p:txBody>
      </p:sp>
      <p:sp>
        <p:nvSpPr>
          <p:cNvPr id="3" name="Content Placeholder 2">
            <a:extLst>
              <a:ext uri="{FF2B5EF4-FFF2-40B4-BE49-F238E27FC236}">
                <a16:creationId xmlns:a16="http://schemas.microsoft.com/office/drawing/2014/main" id="{81A6C0F8-8120-3DB1-50BC-FF7213BF7F71}"/>
              </a:ext>
            </a:extLst>
          </p:cNvPr>
          <p:cNvSpPr>
            <a:spLocks noGrp="1"/>
          </p:cNvSpPr>
          <p:nvPr>
            <p:ph sz="half" idx="1"/>
          </p:nvPr>
        </p:nvSpPr>
        <p:spPr>
          <a:xfrm>
            <a:off x="1097279" y="1845734"/>
            <a:ext cx="10058400" cy="4023360"/>
          </a:xfrm>
        </p:spPr>
        <p:txBody>
          <a:bodyPr>
            <a:normAutofit/>
          </a:bodyPr>
          <a:lstStyle/>
          <a:p>
            <a:pPr lvl="1"/>
            <a:r>
              <a:rPr lang="en-GB" dirty="0"/>
              <a:t>Irradiation 3 was still originally planned to be a one-off at Birmingham, to get to 10x10</a:t>
            </a:r>
            <a:r>
              <a:rPr lang="en-GB" baseline="30000" dirty="0"/>
              <a:t>10</a:t>
            </a:r>
            <a:r>
              <a:rPr lang="en-GB" dirty="0"/>
              <a:t> n.cm</a:t>
            </a:r>
            <a:r>
              <a:rPr lang="en-GB" baseline="30000" dirty="0"/>
              <a:t>-2</a:t>
            </a:r>
            <a:r>
              <a:rPr lang="en-GB" dirty="0"/>
              <a:t>. The results from the second irradiation implied that another order of magnitude of damage may prove fatal for the detector, however.</a:t>
            </a:r>
          </a:p>
          <a:p>
            <a:pPr lvl="1"/>
            <a:endParaRPr lang="en-GB" dirty="0"/>
          </a:p>
          <a:p>
            <a:pPr lvl="1"/>
            <a:r>
              <a:rPr lang="en-GB" dirty="0"/>
              <a:t>So, this irradiation is instead to 2x10</a:t>
            </a:r>
            <a:r>
              <a:rPr lang="en-GB" baseline="30000" dirty="0"/>
              <a:t>9</a:t>
            </a:r>
            <a:r>
              <a:rPr lang="en-GB" dirty="0"/>
              <a:t> n.cm</a:t>
            </a:r>
            <a:r>
              <a:rPr lang="en-GB" baseline="30000" dirty="0"/>
              <a:t>-2</a:t>
            </a:r>
            <a:r>
              <a:rPr lang="en-GB" dirty="0"/>
              <a:t>, doubling the damage already done. This is being performed in the 80 mm stand off distance through 23 days of irradiation, and is ongoing as I speak. To be completed </a:t>
            </a:r>
            <a:r>
              <a:rPr lang="en-GB" b="1" dirty="0"/>
              <a:t>17</a:t>
            </a:r>
            <a:r>
              <a:rPr lang="en-GB" b="1" baseline="30000" dirty="0"/>
              <a:t>th</a:t>
            </a:r>
            <a:r>
              <a:rPr lang="en-GB" b="1" dirty="0"/>
              <a:t> September @ 1.45pm (BST). </a:t>
            </a:r>
            <a:r>
              <a:rPr lang="en-GB" dirty="0"/>
              <a:t>This brings us to a total of</a:t>
            </a:r>
            <a:endParaRPr lang="en-GB" b="1" dirty="0"/>
          </a:p>
          <a:p>
            <a:pPr marL="384048" lvl="2" indent="0">
              <a:buNone/>
            </a:pPr>
            <a:r>
              <a:rPr lang="en-GB" i="1" dirty="0"/>
              <a:t>			</a:t>
            </a:r>
          </a:p>
          <a:p>
            <a:pPr marL="384048" lvl="2" indent="0">
              <a:buNone/>
            </a:pPr>
            <a:endParaRPr lang="en-GB" sz="1800" i="1" dirty="0"/>
          </a:p>
          <a:p>
            <a:pPr marL="384048" lvl="2" indent="0">
              <a:buNone/>
            </a:pPr>
            <a:endParaRPr lang="en-GB" sz="1800" i="1" dirty="0"/>
          </a:p>
          <a:p>
            <a:pPr marL="384048" lvl="2" indent="0">
              <a:buNone/>
            </a:pPr>
            <a:r>
              <a:rPr lang="en-GB" sz="1800" i="1" dirty="0"/>
              <a:t>				          </a:t>
            </a:r>
            <a:r>
              <a:rPr lang="en-GB" sz="1800" dirty="0"/>
              <a:t>In only 53 days!</a:t>
            </a:r>
            <a:endParaRPr lang="en-GB" sz="1800" i="1" dirty="0"/>
          </a:p>
          <a:p>
            <a:pPr marL="384048" lvl="2" indent="0">
              <a:buNone/>
            </a:pPr>
            <a:endParaRPr lang="en-GB" sz="1800" i="1" dirty="0"/>
          </a:p>
          <a:p>
            <a:pPr marL="384048" lvl="2" indent="0">
              <a:buNone/>
            </a:pPr>
            <a:r>
              <a:rPr lang="en-GB" sz="1800" i="1" dirty="0"/>
              <a:t>			This would have taken 92 milliseconds at Birmingham.</a:t>
            </a:r>
            <a:r>
              <a:rPr lang="en-GB" dirty="0"/>
              <a:t> </a:t>
            </a:r>
          </a:p>
          <a:p>
            <a:pPr lvl="1"/>
            <a:endParaRPr lang="en-GB" b="1" dirty="0"/>
          </a:p>
          <a:p>
            <a:pPr marL="201168" lvl="1" indent="0">
              <a:buNone/>
            </a:pPr>
            <a:endParaRPr lang="en-GB" sz="2200" dirty="0"/>
          </a:p>
        </p:txBody>
      </p:sp>
      <p:sp>
        <p:nvSpPr>
          <p:cNvPr id="5" name="Date Placeholder 4">
            <a:extLst>
              <a:ext uri="{FF2B5EF4-FFF2-40B4-BE49-F238E27FC236}">
                <a16:creationId xmlns:a16="http://schemas.microsoft.com/office/drawing/2014/main" id="{C549B8FC-54A0-95AD-6A5B-A9E854DF9C0B}"/>
              </a:ext>
            </a:extLst>
          </p:cNvPr>
          <p:cNvSpPr>
            <a:spLocks noGrp="1"/>
          </p:cNvSpPr>
          <p:nvPr>
            <p:ph type="dt" sz="half" idx="10"/>
          </p:nvPr>
        </p:nvSpPr>
        <p:spPr/>
        <p:txBody>
          <a:bodyPr/>
          <a:lstStyle/>
          <a:p>
            <a:fld id="{C09520CF-6291-4733-9B9A-8086C3D115F2}" type="datetime1">
              <a:rPr lang="en-GB" smtClean="0"/>
              <a:t>09/09/2026</a:t>
            </a:fld>
            <a:endParaRPr lang="en-US"/>
          </a:p>
        </p:txBody>
      </p:sp>
      <p:sp>
        <p:nvSpPr>
          <p:cNvPr id="6" name="Footer Placeholder 5">
            <a:extLst>
              <a:ext uri="{FF2B5EF4-FFF2-40B4-BE49-F238E27FC236}">
                <a16:creationId xmlns:a16="http://schemas.microsoft.com/office/drawing/2014/main" id="{2CCEE623-8235-51D9-80DA-63174CB52244}"/>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8F0A17AB-176D-EE7F-CCDC-D7D1C3C71556}"/>
              </a:ext>
            </a:extLst>
          </p:cNvPr>
          <p:cNvSpPr>
            <a:spLocks noGrp="1"/>
          </p:cNvSpPr>
          <p:nvPr>
            <p:ph type="sldNum" sz="quarter" idx="12"/>
          </p:nvPr>
        </p:nvSpPr>
        <p:spPr/>
        <p:txBody>
          <a:bodyPr/>
          <a:lstStyle/>
          <a:p>
            <a:fld id="{84C450F2-3BB4-4AE4-8A35-A9D7AEA4C850}" type="slidenum">
              <a:rPr lang="en-US" smtClean="0"/>
              <a:pPr/>
              <a:t>30</a:t>
            </a:fld>
            <a:endParaRPr lang="en-US"/>
          </a:p>
        </p:txBody>
      </p:sp>
      <p:pic>
        <p:nvPicPr>
          <p:cNvPr id="9" name="Picture 8">
            <a:extLst>
              <a:ext uri="{FF2B5EF4-FFF2-40B4-BE49-F238E27FC236}">
                <a16:creationId xmlns:a16="http://schemas.microsoft.com/office/drawing/2014/main" id="{5010FD7D-FD27-1731-AB15-CBD05AA73E6A}"/>
              </a:ext>
            </a:extLst>
          </p:cNvPr>
          <p:cNvPicPr>
            <a:picLocks noChangeAspect="1"/>
          </p:cNvPicPr>
          <p:nvPr/>
        </p:nvPicPr>
        <p:blipFill>
          <a:blip r:embed="rId2"/>
          <a:stretch>
            <a:fillRect/>
          </a:stretch>
        </p:blipFill>
        <p:spPr>
          <a:xfrm>
            <a:off x="1358027" y="4004811"/>
            <a:ext cx="9536904" cy="562533"/>
          </a:xfrm>
          <a:prstGeom prst="rect">
            <a:avLst/>
          </a:prstGeom>
        </p:spPr>
      </p:pic>
    </p:spTree>
    <p:extLst>
      <p:ext uri="{BB962C8B-B14F-4D97-AF65-F5344CB8AC3E}">
        <p14:creationId xmlns:p14="http://schemas.microsoft.com/office/powerpoint/2010/main" val="4158073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10AC9A2-139B-96DC-05B0-6A068B0C31CD}"/>
              </a:ext>
            </a:extLst>
          </p:cNvPr>
          <p:cNvSpPr>
            <a:spLocks noGrp="1"/>
          </p:cNvSpPr>
          <p:nvPr>
            <p:ph type="ctrTitle"/>
          </p:nvPr>
        </p:nvSpPr>
        <p:spPr/>
        <p:txBody>
          <a:bodyPr/>
          <a:lstStyle/>
          <a:p>
            <a:r>
              <a:rPr lang="en-GB"/>
              <a:t>The Future</a:t>
            </a:r>
          </a:p>
        </p:txBody>
      </p:sp>
      <p:sp>
        <p:nvSpPr>
          <p:cNvPr id="5" name="Date Placeholder 4">
            <a:extLst>
              <a:ext uri="{FF2B5EF4-FFF2-40B4-BE49-F238E27FC236}">
                <a16:creationId xmlns:a16="http://schemas.microsoft.com/office/drawing/2014/main" id="{2EC3FD09-40CC-CD20-AECF-7DF01E01EF43}"/>
              </a:ext>
            </a:extLst>
          </p:cNvPr>
          <p:cNvSpPr>
            <a:spLocks noGrp="1"/>
          </p:cNvSpPr>
          <p:nvPr>
            <p:ph type="dt" sz="half" idx="10"/>
          </p:nvPr>
        </p:nvSpPr>
        <p:spPr/>
        <p:txBody>
          <a:bodyPr/>
          <a:lstStyle/>
          <a:p>
            <a:fld id="{BE99335D-D0FA-46D2-B74C-1FD06007AD62}" type="datetime1">
              <a:rPr lang="en-GB" smtClean="0"/>
              <a:t>09/09/2026</a:t>
            </a:fld>
            <a:endParaRPr lang="en-US"/>
          </a:p>
        </p:txBody>
      </p:sp>
      <p:sp>
        <p:nvSpPr>
          <p:cNvPr id="6" name="Footer Placeholder 5">
            <a:extLst>
              <a:ext uri="{FF2B5EF4-FFF2-40B4-BE49-F238E27FC236}">
                <a16:creationId xmlns:a16="http://schemas.microsoft.com/office/drawing/2014/main" id="{B1E03502-835D-2290-B7E1-7C532C105B3D}"/>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F77E2A55-752A-92CB-5124-4784442ED092}"/>
              </a:ext>
            </a:extLst>
          </p:cNvPr>
          <p:cNvSpPr>
            <a:spLocks noGrp="1"/>
          </p:cNvSpPr>
          <p:nvPr>
            <p:ph type="sldNum" sz="quarter" idx="12"/>
          </p:nvPr>
        </p:nvSpPr>
        <p:spPr/>
        <p:txBody>
          <a:bodyPr/>
          <a:lstStyle/>
          <a:p>
            <a:fld id="{84C450F2-3BB4-4AE4-8A35-A9D7AEA4C850}" type="slidenum">
              <a:rPr lang="en-US" smtClean="0"/>
              <a:pPr/>
              <a:t>31</a:t>
            </a:fld>
            <a:endParaRPr lang="en-US"/>
          </a:p>
        </p:txBody>
      </p:sp>
    </p:spTree>
    <p:extLst>
      <p:ext uri="{BB962C8B-B14F-4D97-AF65-F5344CB8AC3E}">
        <p14:creationId xmlns:p14="http://schemas.microsoft.com/office/powerpoint/2010/main" val="1038737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B21497C-AEDB-588A-525E-9D5D2B70FD6A}"/>
              </a:ext>
            </a:extLst>
          </p:cNvPr>
          <p:cNvSpPr>
            <a:spLocks noGrp="1"/>
          </p:cNvSpPr>
          <p:nvPr>
            <p:ph type="title"/>
          </p:nvPr>
        </p:nvSpPr>
        <p:spPr/>
        <p:txBody>
          <a:bodyPr/>
          <a:lstStyle/>
          <a:p>
            <a:r>
              <a:rPr lang="en-GB"/>
              <a:t>Ongoing and to come</a:t>
            </a:r>
          </a:p>
        </p:txBody>
      </p:sp>
      <p:sp>
        <p:nvSpPr>
          <p:cNvPr id="9" name="Content Placeholder 8">
            <a:extLst>
              <a:ext uri="{FF2B5EF4-FFF2-40B4-BE49-F238E27FC236}">
                <a16:creationId xmlns:a16="http://schemas.microsoft.com/office/drawing/2014/main" id="{76AFE9E3-F856-9AAE-E2FC-14070F3AD3C0}"/>
              </a:ext>
            </a:extLst>
          </p:cNvPr>
          <p:cNvSpPr>
            <a:spLocks noGrp="1"/>
          </p:cNvSpPr>
          <p:nvPr>
            <p:ph idx="1"/>
          </p:nvPr>
        </p:nvSpPr>
        <p:spPr/>
        <p:txBody>
          <a:bodyPr/>
          <a:lstStyle/>
          <a:p>
            <a:pPr lvl="1"/>
            <a:r>
              <a:rPr lang="en-GB" dirty="0"/>
              <a:t>After reaching 2x10</a:t>
            </a:r>
            <a:r>
              <a:rPr lang="en-GB" baseline="30000" dirty="0"/>
              <a:t>9</a:t>
            </a:r>
            <a:r>
              <a:rPr lang="en-GB" dirty="0"/>
              <a:t> n.cm</a:t>
            </a:r>
            <a:r>
              <a:rPr lang="en-GB" baseline="30000" dirty="0"/>
              <a:t>-2</a:t>
            </a:r>
            <a:r>
              <a:rPr lang="en-GB" dirty="0"/>
              <a:t>, the detector will then be characterised again, as before.</a:t>
            </a:r>
          </a:p>
          <a:p>
            <a:pPr lvl="1"/>
            <a:endParaRPr lang="en-GB" dirty="0"/>
          </a:p>
          <a:p>
            <a:pPr lvl="1"/>
            <a:r>
              <a:rPr lang="en-GB" dirty="0"/>
              <a:t>After this, it will be allowed to thermal cycle to room temperature for a week, allowing the potential for:</a:t>
            </a:r>
          </a:p>
          <a:p>
            <a:pPr lvl="3"/>
            <a:r>
              <a:rPr lang="en-GB" sz="1800" dirty="0"/>
              <a:t>Trap sites to migrate and worsening, non-linear energy losses?</a:t>
            </a:r>
          </a:p>
          <a:p>
            <a:pPr lvl="3"/>
            <a:r>
              <a:rPr lang="en-GB" sz="1800" dirty="0"/>
              <a:t>Partial annealing and recovery of performance?</a:t>
            </a:r>
          </a:p>
          <a:p>
            <a:pPr marL="566928" lvl="3" indent="0">
              <a:buNone/>
            </a:pPr>
            <a:endParaRPr lang="en-GB" sz="1800" dirty="0"/>
          </a:p>
          <a:p>
            <a:pPr lvl="1"/>
            <a:r>
              <a:rPr lang="en-GB" dirty="0"/>
              <a:t>There are conflicting opinions on which of these effects may occur. Some papers indicate worsening resolution, some report improvement. The same characterisation suite will occur after cooling back to LN2 temperatures.</a:t>
            </a:r>
          </a:p>
          <a:p>
            <a:pPr lvl="1"/>
            <a:endParaRPr lang="en-GB" dirty="0"/>
          </a:p>
          <a:p>
            <a:pPr lvl="1"/>
            <a:r>
              <a:rPr lang="en-GB" dirty="0"/>
              <a:t>Finish implementation of ADL grid search with singles scanning table data – how much does the alteration of signal rise times at high neutron damage levels affect position resolution?</a:t>
            </a:r>
          </a:p>
        </p:txBody>
      </p:sp>
      <p:sp>
        <p:nvSpPr>
          <p:cNvPr id="5" name="Date Placeholder 4">
            <a:extLst>
              <a:ext uri="{FF2B5EF4-FFF2-40B4-BE49-F238E27FC236}">
                <a16:creationId xmlns:a16="http://schemas.microsoft.com/office/drawing/2014/main" id="{CB53BE0B-0FBC-5947-9ECB-CF1019DB24DE}"/>
              </a:ext>
            </a:extLst>
          </p:cNvPr>
          <p:cNvSpPr>
            <a:spLocks noGrp="1"/>
          </p:cNvSpPr>
          <p:nvPr>
            <p:ph type="dt" sz="half" idx="10"/>
          </p:nvPr>
        </p:nvSpPr>
        <p:spPr/>
        <p:txBody>
          <a:bodyPr/>
          <a:lstStyle/>
          <a:p>
            <a:fld id="{BE99335D-D0FA-46D2-B74C-1FD06007AD62}" type="datetime1">
              <a:rPr lang="en-GB" smtClean="0"/>
              <a:t>09/09/2026</a:t>
            </a:fld>
            <a:endParaRPr lang="en-US"/>
          </a:p>
        </p:txBody>
      </p:sp>
      <p:sp>
        <p:nvSpPr>
          <p:cNvPr id="6" name="Footer Placeholder 5">
            <a:extLst>
              <a:ext uri="{FF2B5EF4-FFF2-40B4-BE49-F238E27FC236}">
                <a16:creationId xmlns:a16="http://schemas.microsoft.com/office/drawing/2014/main" id="{25BBA747-C834-462E-9909-7D561D892E6C}"/>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1C9EAC3B-8353-A747-F38B-BC22CC16B85C}"/>
              </a:ext>
            </a:extLst>
          </p:cNvPr>
          <p:cNvSpPr>
            <a:spLocks noGrp="1"/>
          </p:cNvSpPr>
          <p:nvPr>
            <p:ph type="sldNum" sz="quarter" idx="12"/>
          </p:nvPr>
        </p:nvSpPr>
        <p:spPr/>
        <p:txBody>
          <a:bodyPr/>
          <a:lstStyle/>
          <a:p>
            <a:fld id="{84C450F2-3BB4-4AE4-8A35-A9D7AEA4C850}" type="slidenum">
              <a:rPr lang="en-US" smtClean="0"/>
              <a:pPr/>
              <a:t>32</a:t>
            </a:fld>
            <a:endParaRPr lang="en-US"/>
          </a:p>
        </p:txBody>
      </p:sp>
    </p:spTree>
    <p:extLst>
      <p:ext uri="{BB962C8B-B14F-4D97-AF65-F5344CB8AC3E}">
        <p14:creationId xmlns:p14="http://schemas.microsoft.com/office/powerpoint/2010/main" val="429206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fade">
                                      <p:cBhvr>
                                        <p:cTn id="22" dur="500"/>
                                        <p:tgtEl>
                                          <p:spTgt spid="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animEffect transition="in" filter="fade">
                                      <p:cBhvr>
                                        <p:cTn id="27" dur="500"/>
                                        <p:tgtEl>
                                          <p:spTgt spid="9">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8" end="8"/>
                                            </p:txEl>
                                          </p:spTgt>
                                        </p:tgtEl>
                                        <p:attrNameLst>
                                          <p:attrName>style.visibility</p:attrName>
                                        </p:attrNameLst>
                                      </p:cBhvr>
                                      <p:to>
                                        <p:strVal val="visible"/>
                                      </p:to>
                                    </p:set>
                                    <p:animEffect transition="in" filter="fade">
                                      <p:cBhvr>
                                        <p:cTn id="32"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8502C9C-C058-0EE4-2645-77AB5E86B3B1}"/>
              </a:ext>
            </a:extLst>
          </p:cNvPr>
          <p:cNvSpPr>
            <a:spLocks noGrp="1"/>
          </p:cNvSpPr>
          <p:nvPr>
            <p:ph type="title"/>
          </p:nvPr>
        </p:nvSpPr>
        <p:spPr/>
        <p:txBody>
          <a:bodyPr/>
          <a:lstStyle/>
          <a:p>
            <a:r>
              <a:rPr lang="en-GB"/>
              <a:t>Beyond this</a:t>
            </a:r>
          </a:p>
        </p:txBody>
      </p:sp>
      <p:sp>
        <p:nvSpPr>
          <p:cNvPr id="9" name="Content Placeholder 8">
            <a:extLst>
              <a:ext uri="{FF2B5EF4-FFF2-40B4-BE49-F238E27FC236}">
                <a16:creationId xmlns:a16="http://schemas.microsoft.com/office/drawing/2014/main" id="{4E9272AA-BC94-E530-FBF5-FD2CBFD3A3E8}"/>
              </a:ext>
            </a:extLst>
          </p:cNvPr>
          <p:cNvSpPr>
            <a:spLocks noGrp="1"/>
          </p:cNvSpPr>
          <p:nvPr>
            <p:ph idx="1"/>
          </p:nvPr>
        </p:nvSpPr>
        <p:spPr/>
        <p:txBody>
          <a:bodyPr/>
          <a:lstStyle/>
          <a:p>
            <a:r>
              <a:rPr lang="en-GB" dirty="0"/>
              <a:t>The detector will be returned to </a:t>
            </a:r>
            <a:r>
              <a:rPr lang="en-GB" dirty="0" err="1"/>
              <a:t>Mirion</a:t>
            </a:r>
            <a:r>
              <a:rPr lang="en-GB" dirty="0"/>
              <a:t> for annealing. This was originally part of my plans, but the delays in irradiation mean this is no longer achievable in the time I have left on my PhD.</a:t>
            </a:r>
          </a:p>
          <a:p>
            <a:r>
              <a:rPr lang="en-GB" dirty="0"/>
              <a:t>Characterisation should be repeated once returned to see how performance has been recovered. This will be after completion of my PhD, but will almost certainly be my responsibility (to collect the data at least) anyway.</a:t>
            </a:r>
          </a:p>
          <a:p>
            <a:r>
              <a:rPr lang="en-GB" dirty="0"/>
              <a:t>A similar measurement suite </a:t>
            </a:r>
            <a:r>
              <a:rPr lang="en-GB" b="1" i="1" dirty="0"/>
              <a:t>could </a:t>
            </a:r>
            <a:r>
              <a:rPr lang="en-GB" dirty="0"/>
              <a:t>be performed on SIGMA as a comparison dataset.</a:t>
            </a:r>
            <a:endParaRPr lang="en-GB" b="1" i="1" dirty="0"/>
          </a:p>
        </p:txBody>
      </p:sp>
      <p:sp>
        <p:nvSpPr>
          <p:cNvPr id="5" name="Date Placeholder 4">
            <a:extLst>
              <a:ext uri="{FF2B5EF4-FFF2-40B4-BE49-F238E27FC236}">
                <a16:creationId xmlns:a16="http://schemas.microsoft.com/office/drawing/2014/main" id="{0F553941-1B31-AFD8-0004-2BF9C2B4F843}"/>
              </a:ext>
            </a:extLst>
          </p:cNvPr>
          <p:cNvSpPr>
            <a:spLocks noGrp="1"/>
          </p:cNvSpPr>
          <p:nvPr>
            <p:ph type="dt" sz="half" idx="10"/>
          </p:nvPr>
        </p:nvSpPr>
        <p:spPr/>
        <p:txBody>
          <a:bodyPr/>
          <a:lstStyle/>
          <a:p>
            <a:fld id="{BE99335D-D0FA-46D2-B74C-1FD06007AD62}" type="datetime1">
              <a:rPr lang="en-GB" smtClean="0"/>
              <a:t>09/09/2026</a:t>
            </a:fld>
            <a:endParaRPr lang="en-US"/>
          </a:p>
        </p:txBody>
      </p:sp>
      <p:sp>
        <p:nvSpPr>
          <p:cNvPr id="6" name="Footer Placeholder 5">
            <a:extLst>
              <a:ext uri="{FF2B5EF4-FFF2-40B4-BE49-F238E27FC236}">
                <a16:creationId xmlns:a16="http://schemas.microsoft.com/office/drawing/2014/main" id="{8D715950-9F8D-7DFD-5637-E99FDF8780DC}"/>
              </a:ext>
            </a:extLst>
          </p:cNvPr>
          <p:cNvSpPr>
            <a:spLocks noGrp="1"/>
          </p:cNvSpPr>
          <p:nvPr>
            <p:ph type="ftr" sz="quarter" idx="11"/>
          </p:nvPr>
        </p:nvSpPr>
        <p:spPr/>
        <p:txBody>
          <a:bodyPr/>
          <a:lstStyle/>
          <a:p>
            <a:r>
              <a:rPr lang="en-GB"/>
              <a:t>Chris Everett, AGATA Week 2026, Warsaw</a:t>
            </a:r>
            <a:endParaRPr lang="en-US"/>
          </a:p>
        </p:txBody>
      </p:sp>
      <p:sp>
        <p:nvSpPr>
          <p:cNvPr id="7" name="Slide Number Placeholder 6">
            <a:extLst>
              <a:ext uri="{FF2B5EF4-FFF2-40B4-BE49-F238E27FC236}">
                <a16:creationId xmlns:a16="http://schemas.microsoft.com/office/drawing/2014/main" id="{D6F5CA05-9A8F-F7E4-5877-1050BCEDA7DA}"/>
              </a:ext>
            </a:extLst>
          </p:cNvPr>
          <p:cNvSpPr>
            <a:spLocks noGrp="1"/>
          </p:cNvSpPr>
          <p:nvPr>
            <p:ph type="sldNum" sz="quarter" idx="12"/>
          </p:nvPr>
        </p:nvSpPr>
        <p:spPr/>
        <p:txBody>
          <a:bodyPr/>
          <a:lstStyle/>
          <a:p>
            <a:fld id="{84C450F2-3BB4-4AE4-8A35-A9D7AEA4C850}" type="slidenum">
              <a:rPr lang="en-US" smtClean="0"/>
              <a:pPr/>
              <a:t>33</a:t>
            </a:fld>
            <a:endParaRPr lang="en-US"/>
          </a:p>
        </p:txBody>
      </p:sp>
    </p:spTree>
    <p:extLst>
      <p:ext uri="{BB962C8B-B14F-4D97-AF65-F5344CB8AC3E}">
        <p14:creationId xmlns:p14="http://schemas.microsoft.com/office/powerpoint/2010/main" val="4073157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6BD7532-02B5-DD26-93A5-20AB77E01E28}"/>
              </a:ext>
            </a:extLst>
          </p:cNvPr>
          <p:cNvSpPr>
            <a:spLocks noGrp="1"/>
          </p:cNvSpPr>
          <p:nvPr>
            <p:ph type="ctrTitle"/>
          </p:nvPr>
        </p:nvSpPr>
        <p:spPr/>
        <p:txBody>
          <a:bodyPr/>
          <a:lstStyle/>
          <a:p>
            <a:r>
              <a:rPr lang="en-GB"/>
              <a:t>Thank you for listening	</a:t>
            </a:r>
          </a:p>
        </p:txBody>
      </p:sp>
      <p:sp>
        <p:nvSpPr>
          <p:cNvPr id="4" name="Date Placeholder 3">
            <a:extLst>
              <a:ext uri="{FF2B5EF4-FFF2-40B4-BE49-F238E27FC236}">
                <a16:creationId xmlns:a16="http://schemas.microsoft.com/office/drawing/2014/main" id="{D71804C0-B8D5-BA36-B7C1-51C2B7E51874}"/>
              </a:ext>
            </a:extLst>
          </p:cNvPr>
          <p:cNvSpPr>
            <a:spLocks noGrp="1"/>
          </p:cNvSpPr>
          <p:nvPr>
            <p:ph type="dt" sz="half" idx="10"/>
          </p:nvPr>
        </p:nvSpPr>
        <p:spPr/>
        <p:txBody>
          <a:bodyPr/>
          <a:lstStyle/>
          <a:p>
            <a:fld id="{CBF1CF57-19F0-4395-87E6-E46885E9DEC4}" type="datetime1">
              <a:rPr lang="en-GB" smtClean="0"/>
              <a:t>09/09/2026</a:t>
            </a:fld>
            <a:endParaRPr lang="en-US"/>
          </a:p>
        </p:txBody>
      </p:sp>
      <p:sp>
        <p:nvSpPr>
          <p:cNvPr id="5" name="Footer Placeholder 4">
            <a:extLst>
              <a:ext uri="{FF2B5EF4-FFF2-40B4-BE49-F238E27FC236}">
                <a16:creationId xmlns:a16="http://schemas.microsoft.com/office/drawing/2014/main" id="{8C2D1E7F-619B-8705-E8FD-6088D369519A}"/>
              </a:ext>
            </a:extLst>
          </p:cNvPr>
          <p:cNvSpPr>
            <a:spLocks noGrp="1"/>
          </p:cNvSpPr>
          <p:nvPr>
            <p:ph type="ftr" sz="quarter" idx="11"/>
          </p:nvPr>
        </p:nvSpPr>
        <p:spPr/>
        <p:txBody>
          <a:bodyPr/>
          <a:lstStyle/>
          <a:p>
            <a:r>
              <a:rPr lang="en-GB"/>
              <a:t>Chris Everett, AGATA Week 2026, Warsaw</a:t>
            </a:r>
            <a:endParaRPr lang="en-US"/>
          </a:p>
        </p:txBody>
      </p:sp>
      <p:sp>
        <p:nvSpPr>
          <p:cNvPr id="6" name="Slide Number Placeholder 5">
            <a:extLst>
              <a:ext uri="{FF2B5EF4-FFF2-40B4-BE49-F238E27FC236}">
                <a16:creationId xmlns:a16="http://schemas.microsoft.com/office/drawing/2014/main" id="{5CCA55CC-4565-D84B-4844-6C0F73748024}"/>
              </a:ext>
            </a:extLst>
          </p:cNvPr>
          <p:cNvSpPr>
            <a:spLocks noGrp="1"/>
          </p:cNvSpPr>
          <p:nvPr>
            <p:ph type="sldNum" sz="quarter" idx="12"/>
          </p:nvPr>
        </p:nvSpPr>
        <p:spPr/>
        <p:txBody>
          <a:bodyPr/>
          <a:lstStyle/>
          <a:p>
            <a:fld id="{84C450F2-3BB4-4AE4-8A35-A9D7AEA4C850}" type="slidenum">
              <a:rPr lang="en-US" smtClean="0"/>
              <a:t>34</a:t>
            </a:fld>
            <a:endParaRPr lang="en-US"/>
          </a:p>
        </p:txBody>
      </p:sp>
    </p:spTree>
    <p:extLst>
      <p:ext uri="{BB962C8B-B14F-4D97-AF65-F5344CB8AC3E}">
        <p14:creationId xmlns:p14="http://schemas.microsoft.com/office/powerpoint/2010/main" val="1618280842"/>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2135656-72CC-4564-823F-B30D0299644B}">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D6282DC-5D67-4C19-9A05-C65D9BF7BC78}">
  <ds:schemaRefs>
    <ds:schemaRef ds:uri="230e9df3-be65-4c73-a93b-d1236ebd677e"/>
    <ds:schemaRef ds:uri="71af3243-3dd4-4a8d-8c0d-dd76da1f02a5"/>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73667383-B7F3-43FC-8965-135FDDEABCC5}">
  <ds:schemaRefs>
    <ds:schemaRef ds:uri="http://schemas.microsoft.com/sharepoint/v3/contenttype/forms"/>
  </ds:schemaRefs>
</ds:datastoreItem>
</file>

<file path=docMetadata/LabelInfo.xml><?xml version="1.0" encoding="utf-8"?>
<clbl:labelList xmlns:clbl="http://schemas.microsoft.com/office/2020/mipLabelMetadata">
  <clbl:label id="{53255131-b129-4010-86e1-474bfd7e8076}" enabled="0" method="" siteId="{53255131-b129-4010-86e1-474bfd7e8076}" removed="1"/>
</clbl:labelList>
</file>

<file path=docProps/app.xml><?xml version="1.0" encoding="utf-8"?>
<Properties xmlns="http://schemas.openxmlformats.org/officeDocument/2006/extended-properties" xmlns:vt="http://schemas.openxmlformats.org/officeDocument/2006/docPropsVTypes">
  <Template>Retrospect</Template>
  <TotalTime>22</TotalTime>
  <Words>1971</Words>
  <Application>Microsoft Macintosh PowerPoint</Application>
  <PresentationFormat>Widescreen</PresentationFormat>
  <Paragraphs>262</Paragraphs>
  <Slides>34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Calibri Light</vt:lpstr>
      <vt:lpstr>Neue Haas Grotesk Text Pro</vt:lpstr>
      <vt:lpstr>Retrospect</vt:lpstr>
      <vt:lpstr>Neutron damage studies of capsule A601 </vt:lpstr>
      <vt:lpstr>History of A601</vt:lpstr>
      <vt:lpstr>PowerPoint Presentation</vt:lpstr>
      <vt:lpstr>Where we left off last time (AGATA Week 2024, Milan)</vt:lpstr>
      <vt:lpstr>What actually happened…</vt:lpstr>
      <vt:lpstr>Simulations &amp; Setup</vt:lpstr>
      <vt:lpstr>Simulations of AmBe and A601</vt:lpstr>
      <vt:lpstr>PowerPoint Presentation</vt:lpstr>
      <vt:lpstr>PowerPoint Presentation</vt:lpstr>
      <vt:lpstr>PowerPoint Presentation</vt:lpstr>
      <vt:lpstr>Irradiations &amp; Results</vt:lpstr>
      <vt:lpstr>Irradiation 1 – March ‘26</vt:lpstr>
      <vt:lpstr>Irradiation 1 – to 1x108 n.cm-2</vt:lpstr>
      <vt:lpstr>PowerPoint Presentation</vt:lpstr>
      <vt:lpstr>PowerPoint Presentation</vt:lpstr>
      <vt:lpstr>PowerPoint Presentation</vt:lpstr>
      <vt:lpstr>Overview – irradiation 1</vt:lpstr>
      <vt:lpstr>Irradiation 2 – May to June ‘26</vt:lpstr>
      <vt:lpstr>Irradiation 2 – to 1x109 n.cm-2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Overview – irradiation 2</vt:lpstr>
      <vt:lpstr>Irradiation 3 – August to September ‘26</vt:lpstr>
      <vt:lpstr>The Future</vt:lpstr>
      <vt:lpstr>Ongoing and to come</vt:lpstr>
      <vt:lpstr>Beyond this</vt:lpstr>
      <vt:lpstr>Thank you for listening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 Everett</dc:creator>
  <cp:lastModifiedBy>Everett, Christopher</cp:lastModifiedBy>
  <cp:revision>3</cp:revision>
  <dcterms:created xsi:type="dcterms:W3CDTF">2026-07-31T10:29:40Z</dcterms:created>
  <dcterms:modified xsi:type="dcterms:W3CDTF">2026-09-09T09:44:30Z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