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335" r:id="rId3"/>
    <p:sldId id="337" r:id="rId4"/>
    <p:sldId id="338" r:id="rId5"/>
    <p:sldId id="339" r:id="rId6"/>
    <p:sldId id="340" r:id="rId7"/>
    <p:sldId id="341" r:id="rId8"/>
    <p:sldId id="344" r:id="rId9"/>
    <p:sldId id="345" r:id="rId10"/>
    <p:sldId id="346" r:id="rId11"/>
    <p:sldId id="342" r:id="rId12"/>
    <p:sldId id="286" r:id="rId13"/>
    <p:sldId id="347" r:id="rId14"/>
    <p:sldId id="348" r:id="rId15"/>
    <p:sldId id="349" r:id="rId16"/>
    <p:sldId id="275" r:id="rId17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452D15-3D20-1CD4-7BD8-865D5EDE189E}" name="Giovanna Benzoni" initials="GB" userId="S::benzoni@infn.it::bdca043f-b8af-42cd-92aa-67607905fc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96"/>
    <a:srgbClr val="870000"/>
    <a:srgbClr val="0055FF"/>
    <a:srgbClr val="00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D9CAA9-5434-5D41-B8DF-68F67C72BD22}" v="131" dt="2026-09-10T08:12:51.0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5"/>
    <p:restoredTop sz="94639"/>
  </p:normalViewPr>
  <p:slideViewPr>
    <p:cSldViewPr snapToGrid="0">
      <p:cViewPr varScale="1">
        <p:scale>
          <a:sx n="113" d="100"/>
          <a:sy n="113" d="100"/>
        </p:scale>
        <p:origin x="208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Goasduff" userId="7b7cd8d9-23f9-4970-9f55-00f159c4bedc" providerId="ADAL" clId="{2A81F50E-AE36-5A6B-9B0A-BE924D6D9E29}"/>
    <pc:docChg chg="undo custSel addSld delSld modSld">
      <pc:chgData name="Alain Goasduff" userId="7b7cd8d9-23f9-4970-9f55-00f159c4bedc" providerId="ADAL" clId="{2A81F50E-AE36-5A6B-9B0A-BE924D6D9E29}" dt="2026-09-10T08:31:33.085" v="4372" actId="1076"/>
      <pc:docMkLst>
        <pc:docMk/>
      </pc:docMkLst>
      <pc:sldChg chg="addSp delSp modSp mod delAnim">
        <pc:chgData name="Alain Goasduff" userId="7b7cd8d9-23f9-4970-9f55-00f159c4bedc" providerId="ADAL" clId="{2A81F50E-AE36-5A6B-9B0A-BE924D6D9E29}" dt="2026-09-10T07:26:49.085" v="3289"/>
        <pc:sldMkLst>
          <pc:docMk/>
          <pc:sldMk cId="3056453684" sldId="257"/>
        </pc:sldMkLst>
        <pc:spChg chg="mod">
          <ac:chgData name="Alain Goasduff" userId="7b7cd8d9-23f9-4970-9f55-00f159c4bedc" providerId="ADAL" clId="{2A81F50E-AE36-5A6B-9B0A-BE924D6D9E29}" dt="2026-09-09T22:19:09.501" v="29" actId="20577"/>
          <ac:spMkLst>
            <pc:docMk/>
            <pc:sldMk cId="3056453684" sldId="257"/>
            <ac:spMk id="2" creationId="{C10EEDAA-6E51-EA9B-BED4-1C6F3AC1C4D3}"/>
          </ac:spMkLst>
        </pc:spChg>
        <pc:spChg chg="del">
          <ac:chgData name="Alain Goasduff" userId="7b7cd8d9-23f9-4970-9f55-00f159c4bedc" providerId="ADAL" clId="{2A81F50E-AE36-5A6B-9B0A-BE924D6D9E29}" dt="2026-09-09T22:19:25.676" v="30" actId="478"/>
          <ac:spMkLst>
            <pc:docMk/>
            <pc:sldMk cId="3056453684" sldId="257"/>
            <ac:spMk id="3" creationId="{D47A9932-F71E-D5EF-AB36-E98CCD920118}"/>
          </ac:spMkLst>
        </pc:spChg>
        <pc:spChg chg="add del mod">
          <ac:chgData name="Alain Goasduff" userId="7b7cd8d9-23f9-4970-9f55-00f159c4bedc" providerId="ADAL" clId="{2A81F50E-AE36-5A6B-9B0A-BE924D6D9E29}" dt="2026-09-09T22:19:35.158" v="36" actId="478"/>
          <ac:spMkLst>
            <pc:docMk/>
            <pc:sldMk cId="3056453684" sldId="257"/>
            <ac:spMk id="7" creationId="{E669E0EF-697E-CB22-E95A-80DF7C2EC587}"/>
          </ac:spMkLst>
        </pc:spChg>
        <pc:spChg chg="add mod">
          <ac:chgData name="Alain Goasduff" userId="7b7cd8d9-23f9-4970-9f55-00f159c4bedc" providerId="ADAL" clId="{2A81F50E-AE36-5A6B-9B0A-BE924D6D9E29}" dt="2026-09-09T22:19:26.222" v="31"/>
          <ac:spMkLst>
            <pc:docMk/>
            <pc:sldMk cId="3056453684" sldId="257"/>
            <ac:spMk id="8" creationId="{511CB9A9-A9EA-DD38-996F-DC8989617CB0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3056453684" sldId="257"/>
            <ac:spMk id="12" creationId="{214ECC97-64C0-A823-7631-F0E1880C1B21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3056453684" sldId="257"/>
            <ac:spMk id="14" creationId="{BF79367B-3E42-9A0A-599D-3EF423B6703E}"/>
          </ac:spMkLst>
        </pc:spChg>
        <pc:picChg chg="add del mod">
          <ac:chgData name="Alain Goasduff" userId="7b7cd8d9-23f9-4970-9f55-00f159c4bedc" providerId="ADAL" clId="{2A81F50E-AE36-5A6B-9B0A-BE924D6D9E29}" dt="2026-09-09T22:19:31.029" v="35" actId="478"/>
          <ac:picMkLst>
            <pc:docMk/>
            <pc:sldMk cId="3056453684" sldId="257"/>
            <ac:picMk id="4" creationId="{175B6B23-67BA-109B-A760-37E934094C90}"/>
          </ac:picMkLst>
        </pc:picChg>
        <pc:picChg chg="add mod">
          <ac:chgData name="Alain Goasduff" userId="7b7cd8d9-23f9-4970-9f55-00f159c4bedc" providerId="ADAL" clId="{2A81F50E-AE36-5A6B-9B0A-BE924D6D9E29}" dt="2026-09-09T22:19:42.766" v="37"/>
          <ac:picMkLst>
            <pc:docMk/>
            <pc:sldMk cId="3056453684" sldId="257"/>
            <ac:picMk id="10" creationId="{2683127F-CC88-D02C-622B-175890EF87E9}"/>
          </ac:picMkLst>
        </pc:picChg>
      </pc:sldChg>
      <pc:sldChg chg="del">
        <pc:chgData name="Alain Goasduff" userId="7b7cd8d9-23f9-4970-9f55-00f159c4bedc" providerId="ADAL" clId="{2A81F50E-AE36-5A6B-9B0A-BE924D6D9E29}" dt="2026-09-09T22:20:55.812" v="41" actId="2696"/>
        <pc:sldMkLst>
          <pc:docMk/>
          <pc:sldMk cId="2012229600" sldId="268"/>
        </pc:sldMkLst>
      </pc:sldChg>
      <pc:sldChg chg="del">
        <pc:chgData name="Alain Goasduff" userId="7b7cd8d9-23f9-4970-9f55-00f159c4bedc" providerId="ADAL" clId="{2A81F50E-AE36-5A6B-9B0A-BE924D6D9E29}" dt="2026-09-09T22:20:55.809" v="38" actId="2696"/>
        <pc:sldMkLst>
          <pc:docMk/>
          <pc:sldMk cId="1711856112" sldId="276"/>
        </pc:sldMkLst>
      </pc:sldChg>
      <pc:sldChg chg="modSp new del mod">
        <pc:chgData name="Alain Goasduff" userId="7b7cd8d9-23f9-4970-9f55-00f159c4bedc" providerId="ADAL" clId="{2A81F50E-AE36-5A6B-9B0A-BE924D6D9E29}" dt="2026-09-09T22:22:27.994" v="93" actId="2696"/>
        <pc:sldMkLst>
          <pc:docMk/>
          <pc:sldMk cId="3414403220" sldId="276"/>
        </pc:sldMkLst>
        <pc:spChg chg="mod">
          <ac:chgData name="Alain Goasduff" userId="7b7cd8d9-23f9-4970-9f55-00f159c4bedc" providerId="ADAL" clId="{2A81F50E-AE36-5A6B-9B0A-BE924D6D9E29}" dt="2026-09-09T22:21:22.501" v="91" actId="20577"/>
          <ac:spMkLst>
            <pc:docMk/>
            <pc:sldMk cId="3414403220" sldId="276"/>
            <ac:spMk id="2" creationId="{628633CB-FACB-5767-019C-A8C1FB525256}"/>
          </ac:spMkLst>
        </pc:spChg>
      </pc:sldChg>
      <pc:sldChg chg="modSp add mod modClrScheme chgLayout">
        <pc:chgData name="Alain Goasduff" userId="7b7cd8d9-23f9-4970-9f55-00f159c4bedc" providerId="ADAL" clId="{2A81F50E-AE36-5A6B-9B0A-BE924D6D9E29}" dt="2026-09-10T07:30:04.136" v="3299" actId="14100"/>
        <pc:sldMkLst>
          <pc:docMk/>
          <pc:sldMk cId="497657200" sldId="286"/>
        </pc:sldMkLst>
        <pc:spChg chg="mod ord">
          <ac:chgData name="Alain Goasduff" userId="7b7cd8d9-23f9-4970-9f55-00f159c4bedc" providerId="ADAL" clId="{2A81F50E-AE36-5A6B-9B0A-BE924D6D9E29}" dt="2026-09-10T07:29:53.632" v="3294" actId="27636"/>
          <ac:spMkLst>
            <pc:docMk/>
            <pc:sldMk cId="497657200" sldId="286"/>
            <ac:spMk id="2" creationId="{152FAE13-D19D-EC2A-F836-7B98F03D9EC1}"/>
          </ac:spMkLst>
        </pc:spChg>
        <pc:spChg chg="mod ord">
          <ac:chgData name="Alain Goasduff" userId="7b7cd8d9-23f9-4970-9f55-00f159c4bedc" providerId="ADAL" clId="{2A81F50E-AE36-5A6B-9B0A-BE924D6D9E29}" dt="2026-09-10T07:29:53.591" v="3293" actId="700"/>
          <ac:spMkLst>
            <pc:docMk/>
            <pc:sldMk cId="497657200" sldId="286"/>
            <ac:spMk id="3" creationId="{12637F5A-E06B-1E6F-BCF2-205D2A3D393A}"/>
          </ac:spMkLst>
        </pc:spChg>
        <pc:spChg chg="mod ord">
          <ac:chgData name="Alain Goasduff" userId="7b7cd8d9-23f9-4970-9f55-00f159c4bedc" providerId="ADAL" clId="{2A81F50E-AE36-5A6B-9B0A-BE924D6D9E29}" dt="2026-09-10T07:29:53.591" v="3293" actId="700"/>
          <ac:spMkLst>
            <pc:docMk/>
            <pc:sldMk cId="497657200" sldId="286"/>
            <ac:spMk id="5" creationId="{9B894D5E-CDE5-D3CB-859F-9D7F7A2CC50C}"/>
          </ac:spMkLst>
        </pc:spChg>
        <pc:picChg chg="mod">
          <ac:chgData name="Alain Goasduff" userId="7b7cd8d9-23f9-4970-9f55-00f159c4bedc" providerId="ADAL" clId="{2A81F50E-AE36-5A6B-9B0A-BE924D6D9E29}" dt="2026-09-10T07:30:04.136" v="3299" actId="14100"/>
          <ac:picMkLst>
            <pc:docMk/>
            <pc:sldMk cId="497657200" sldId="286"/>
            <ac:picMk id="6" creationId="{17A689CC-F2BF-1151-A768-629347CB3673}"/>
          </ac:picMkLst>
        </pc:picChg>
        <pc:picChg chg="mod ord">
          <ac:chgData name="Alain Goasduff" userId="7b7cd8d9-23f9-4970-9f55-00f159c4bedc" providerId="ADAL" clId="{2A81F50E-AE36-5A6B-9B0A-BE924D6D9E29}" dt="2026-09-10T07:30:01.042" v="3297" actId="1076"/>
          <ac:picMkLst>
            <pc:docMk/>
            <pc:sldMk cId="497657200" sldId="286"/>
            <ac:picMk id="7" creationId="{9ED69AE7-E065-BE13-B3FE-05340F85ACF5}"/>
          </ac:picMkLst>
        </pc:picChg>
      </pc:sldChg>
      <pc:sldChg chg="add del">
        <pc:chgData name="Alain Goasduff" userId="7b7cd8d9-23f9-4970-9f55-00f159c4bedc" providerId="ADAL" clId="{2A81F50E-AE36-5A6B-9B0A-BE924D6D9E29}" dt="2026-09-10T07:27:24.908" v="3291" actId="2696"/>
        <pc:sldMkLst>
          <pc:docMk/>
          <pc:sldMk cId="1960097794" sldId="297"/>
        </pc:sldMkLst>
      </pc:sldChg>
      <pc:sldChg chg="addSp delSp modSp add mod setBg">
        <pc:chgData name="Alain Goasduff" userId="7b7cd8d9-23f9-4970-9f55-00f159c4bedc" providerId="ADAL" clId="{2A81F50E-AE36-5A6B-9B0A-BE924D6D9E29}" dt="2026-09-10T07:26:49.085" v="3289"/>
        <pc:sldMkLst>
          <pc:docMk/>
          <pc:sldMk cId="4158779375" sldId="335"/>
        </pc:sldMkLst>
        <pc:spChg chg="mod">
          <ac:chgData name="Alain Goasduff" userId="7b7cd8d9-23f9-4970-9f55-00f159c4bedc" providerId="ADAL" clId="{2A81F50E-AE36-5A6B-9B0A-BE924D6D9E29}" dt="2026-09-09T22:23:45.503" v="107" actId="20577"/>
          <ac:spMkLst>
            <pc:docMk/>
            <pc:sldMk cId="4158779375" sldId="335"/>
            <ac:spMk id="2" creationId="{D161B941-FE0C-2BFA-FD7E-C23F547EFCF0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4158779375" sldId="335"/>
            <ac:spMk id="5" creationId="{8ACAF297-3AE1-0647-D28F-FA4A0C8E9276}"/>
          </ac:spMkLst>
        </pc:spChg>
        <pc:spChg chg="mod">
          <ac:chgData name="Alain Goasduff" userId="7b7cd8d9-23f9-4970-9f55-00f159c4bedc" providerId="ADAL" clId="{2A81F50E-AE36-5A6B-9B0A-BE924D6D9E29}" dt="2026-09-09T22:23:26.933" v="98" actId="20577"/>
          <ac:spMkLst>
            <pc:docMk/>
            <pc:sldMk cId="4158779375" sldId="335"/>
            <ac:spMk id="6" creationId="{9099A6E1-56D7-0E1B-83F6-89F7B4B915A6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4158779375" sldId="335"/>
            <ac:spMk id="7" creationId="{D21E8A9B-382C-AE1D-6AB1-14B04FF6CA28}"/>
          </ac:spMkLst>
        </pc:spChg>
        <pc:spChg chg="add">
          <ac:chgData name="Alain Goasduff" userId="7b7cd8d9-23f9-4970-9f55-00f159c4bedc" providerId="ADAL" clId="{2A81F50E-AE36-5A6B-9B0A-BE924D6D9E29}" dt="2026-09-09T22:23:24.043" v="97" actId="26606"/>
          <ac:spMkLst>
            <pc:docMk/>
            <pc:sldMk cId="4158779375" sldId="335"/>
            <ac:spMk id="11" creationId="{ECC07320-C2CA-4E29-8481-9D9E143C7788}"/>
          </ac:spMkLst>
        </pc:spChg>
        <pc:spChg chg="add">
          <ac:chgData name="Alain Goasduff" userId="7b7cd8d9-23f9-4970-9f55-00f159c4bedc" providerId="ADAL" clId="{2A81F50E-AE36-5A6B-9B0A-BE924D6D9E29}" dt="2026-09-09T22:23:24.043" v="97" actId="26606"/>
          <ac:spMkLst>
            <pc:docMk/>
            <pc:sldMk cId="4158779375" sldId="335"/>
            <ac:spMk id="13" creationId="{178FB36B-5BFE-42CA-BC60-1115E0D95EEC}"/>
          </ac:spMkLst>
        </pc:spChg>
        <pc:picChg chg="mod ord">
          <ac:chgData name="Alain Goasduff" userId="7b7cd8d9-23f9-4970-9f55-00f159c4bedc" providerId="ADAL" clId="{2A81F50E-AE36-5A6B-9B0A-BE924D6D9E29}" dt="2026-09-09T22:23:24.043" v="97" actId="26606"/>
          <ac:picMkLst>
            <pc:docMk/>
            <pc:sldMk cId="4158779375" sldId="335"/>
            <ac:picMk id="3" creationId="{D94F4F80-0E5F-3791-F7B0-548910F874FC}"/>
          </ac:picMkLst>
        </pc:picChg>
        <pc:picChg chg="del">
          <ac:chgData name="Alain Goasduff" userId="7b7cd8d9-23f9-4970-9f55-00f159c4bedc" providerId="ADAL" clId="{2A81F50E-AE36-5A6B-9B0A-BE924D6D9E29}" dt="2026-09-09T22:23:20.984" v="96" actId="478"/>
          <ac:picMkLst>
            <pc:docMk/>
            <pc:sldMk cId="4158779375" sldId="335"/>
            <ac:picMk id="4" creationId="{383AE0D4-8CE1-57BF-B80A-3A53C3A2DA4B}"/>
          </ac:picMkLst>
        </pc:picChg>
      </pc:sldChg>
      <pc:sldChg chg="addSp modSp add">
        <pc:chgData name="Alain Goasduff" userId="7b7cd8d9-23f9-4970-9f55-00f159c4bedc" providerId="ADAL" clId="{2A81F50E-AE36-5A6B-9B0A-BE924D6D9E29}" dt="2026-09-10T07:26:49.085" v="3289"/>
        <pc:sldMkLst>
          <pc:docMk/>
          <pc:sldMk cId="2130391993" sldId="337"/>
        </pc:sldMkLst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130391993" sldId="337"/>
            <ac:spMk id="9" creationId="{06F2B49A-B61E-056F-AC34-640B24F111F7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130391993" sldId="337"/>
            <ac:spMk id="11" creationId="{5389B0E9-94B3-6153-1B84-1D5EB726F510}"/>
          </ac:spMkLst>
        </pc:spChg>
      </pc:sldChg>
      <pc:sldChg chg="del">
        <pc:chgData name="Alain Goasduff" userId="7b7cd8d9-23f9-4970-9f55-00f159c4bedc" providerId="ADAL" clId="{2A81F50E-AE36-5A6B-9B0A-BE924D6D9E29}" dt="2026-09-09T22:20:55.829" v="49" actId="2696"/>
        <pc:sldMkLst>
          <pc:docMk/>
          <pc:sldMk cId="3467328307" sldId="337"/>
        </pc:sldMkLst>
      </pc:sldChg>
      <pc:sldChg chg="addSp modSp new mod">
        <pc:chgData name="Alain Goasduff" userId="7b7cd8d9-23f9-4970-9f55-00f159c4bedc" providerId="ADAL" clId="{2A81F50E-AE36-5A6B-9B0A-BE924D6D9E29}" dt="2026-09-10T07:26:49.085" v="3289"/>
        <pc:sldMkLst>
          <pc:docMk/>
          <pc:sldMk cId="1213056906" sldId="338"/>
        </pc:sldMkLst>
        <pc:spChg chg="mod">
          <ac:chgData name="Alain Goasduff" userId="7b7cd8d9-23f9-4970-9f55-00f159c4bedc" providerId="ADAL" clId="{2A81F50E-AE36-5A6B-9B0A-BE924D6D9E29}" dt="2026-09-09T22:24:09.294" v="136" actId="20577"/>
          <ac:spMkLst>
            <pc:docMk/>
            <pc:sldMk cId="1213056906" sldId="338"/>
            <ac:spMk id="2" creationId="{610EF978-89FF-F263-0955-3DB72596B932}"/>
          </ac:spMkLst>
        </pc:spChg>
        <pc:spChg chg="add mod">
          <ac:chgData name="Alain Goasduff" userId="7b7cd8d9-23f9-4970-9f55-00f159c4bedc" providerId="ADAL" clId="{2A81F50E-AE36-5A6B-9B0A-BE924D6D9E29}" dt="2026-09-09T22:31:23.212" v="811" actId="14100"/>
          <ac:spMkLst>
            <pc:docMk/>
            <pc:sldMk cId="1213056906" sldId="338"/>
            <ac:spMk id="3" creationId="{E3E203DA-FE52-B464-1FF2-ECB02B05613D}"/>
          </ac:spMkLst>
        </pc:spChg>
        <pc:spChg chg="add mod">
          <ac:chgData name="Alain Goasduff" userId="7b7cd8d9-23f9-4970-9f55-00f159c4bedc" providerId="ADAL" clId="{2A81F50E-AE36-5A6B-9B0A-BE924D6D9E29}" dt="2026-09-09T22:43:15.844" v="1298" actId="20577"/>
          <ac:spMkLst>
            <pc:docMk/>
            <pc:sldMk cId="1213056906" sldId="338"/>
            <ac:spMk id="5" creationId="{F9E57FD6-EBB8-0854-F151-0959072875AE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213056906" sldId="338"/>
            <ac:spMk id="8" creationId="{56573999-DEB8-0D0F-3F97-0DA5464FE046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213056906" sldId="338"/>
            <ac:spMk id="9" creationId="{6E1C7846-9116-AF5E-3735-FA98BBE30020}"/>
          </ac:spMkLst>
        </pc:spChg>
        <pc:picChg chg="add mod">
          <ac:chgData name="Alain Goasduff" userId="7b7cd8d9-23f9-4970-9f55-00f159c4bedc" providerId="ADAL" clId="{2A81F50E-AE36-5A6B-9B0A-BE924D6D9E29}" dt="2026-09-09T22:31:29.479" v="813" actId="14100"/>
          <ac:picMkLst>
            <pc:docMk/>
            <pc:sldMk cId="1213056906" sldId="338"/>
            <ac:picMk id="4" creationId="{636AE780-1AF7-6EC6-8B15-A03D7B19F1CD}"/>
          </ac:picMkLst>
        </pc:picChg>
        <pc:picChg chg="add mod">
          <ac:chgData name="Alain Goasduff" userId="7b7cd8d9-23f9-4970-9f55-00f159c4bedc" providerId="ADAL" clId="{2A81F50E-AE36-5A6B-9B0A-BE924D6D9E29}" dt="2026-09-09T22:43:44.670" v="1304" actId="1076"/>
          <ac:picMkLst>
            <pc:docMk/>
            <pc:sldMk cId="1213056906" sldId="338"/>
            <ac:picMk id="7" creationId="{BDA6E43A-DDA2-192D-4D30-43A3839EDE22}"/>
          </ac:picMkLst>
        </pc:picChg>
      </pc:sldChg>
      <pc:sldChg chg="del">
        <pc:chgData name="Alain Goasduff" userId="7b7cd8d9-23f9-4970-9f55-00f159c4bedc" providerId="ADAL" clId="{2A81F50E-AE36-5A6B-9B0A-BE924D6D9E29}" dt="2026-09-09T22:20:55.815" v="46" actId="2696"/>
        <pc:sldMkLst>
          <pc:docMk/>
          <pc:sldMk cId="1850686461" sldId="338"/>
        </pc:sldMkLst>
      </pc:sldChg>
      <pc:sldChg chg="addSp delSp modSp new mod setBg">
        <pc:chgData name="Alain Goasduff" userId="7b7cd8d9-23f9-4970-9f55-00f159c4bedc" providerId="ADAL" clId="{2A81F50E-AE36-5A6B-9B0A-BE924D6D9E29}" dt="2026-09-10T07:26:49.085" v="3289"/>
        <pc:sldMkLst>
          <pc:docMk/>
          <pc:sldMk cId="53110026" sldId="339"/>
        </pc:sldMkLst>
        <pc:spChg chg="mod">
          <ac:chgData name="Alain Goasduff" userId="7b7cd8d9-23f9-4970-9f55-00f159c4bedc" providerId="ADAL" clId="{2A81F50E-AE36-5A6B-9B0A-BE924D6D9E29}" dt="2026-09-09T22:36:04.023" v="1052" actId="26606"/>
          <ac:spMkLst>
            <pc:docMk/>
            <pc:sldMk cId="53110026" sldId="339"/>
            <ac:spMk id="2" creationId="{262126F1-CB04-1A03-DBB5-79756195D9F0}"/>
          </ac:spMkLst>
        </pc:spChg>
        <pc:spChg chg="add mod ord">
          <ac:chgData name="Alain Goasduff" userId="7b7cd8d9-23f9-4970-9f55-00f159c4bedc" providerId="ADAL" clId="{2A81F50E-AE36-5A6B-9B0A-BE924D6D9E29}" dt="2026-09-09T22:40:35.136" v="1206" actId="20577"/>
          <ac:spMkLst>
            <pc:docMk/>
            <pc:sldMk cId="53110026" sldId="339"/>
            <ac:spMk id="3" creationId="{8CE38D84-AB19-9A54-48DC-9D63CA19F4E5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53110026" sldId="339"/>
            <ac:spMk id="8" creationId="{45522672-FD5D-3D0D-888E-506A3433DE1B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53110026" sldId="339"/>
            <ac:spMk id="9" creationId="{076B60A8-FB6F-BFF8-B4B6-8BDC6984D77F}"/>
          </ac:spMkLst>
        </pc:spChg>
        <pc:spChg chg="add del">
          <ac:chgData name="Alain Goasduff" userId="7b7cd8d9-23f9-4970-9f55-00f159c4bedc" providerId="ADAL" clId="{2A81F50E-AE36-5A6B-9B0A-BE924D6D9E29}" dt="2026-09-09T22:36:04.014" v="1051" actId="26606"/>
          <ac:spMkLst>
            <pc:docMk/>
            <pc:sldMk cId="53110026" sldId="339"/>
            <ac:spMk id="11" creationId="{2ABE1108-6423-4E53-85A1-817683043C77}"/>
          </ac:spMkLst>
        </pc:spChg>
        <pc:spChg chg="add">
          <ac:chgData name="Alain Goasduff" userId="7b7cd8d9-23f9-4970-9f55-00f159c4bedc" providerId="ADAL" clId="{2A81F50E-AE36-5A6B-9B0A-BE924D6D9E29}" dt="2026-09-09T22:36:04.023" v="1052" actId="26606"/>
          <ac:spMkLst>
            <pc:docMk/>
            <pc:sldMk cId="53110026" sldId="339"/>
            <ac:spMk id="13" creationId="{136A4AB6-B72B-4CC6-ADCF-BE807B6C3D71}"/>
          </ac:spMkLst>
        </pc:spChg>
        <pc:spChg chg="add">
          <ac:chgData name="Alain Goasduff" userId="7b7cd8d9-23f9-4970-9f55-00f159c4bedc" providerId="ADAL" clId="{2A81F50E-AE36-5A6B-9B0A-BE924D6D9E29}" dt="2026-09-09T22:36:04.023" v="1052" actId="26606"/>
          <ac:spMkLst>
            <pc:docMk/>
            <pc:sldMk cId="53110026" sldId="339"/>
            <ac:spMk id="14" creationId="{5EBC18B6-E5C3-4AD1-97A4-E6A3477A0BB9}"/>
          </ac:spMkLst>
        </pc:spChg>
        <pc:spChg chg="add">
          <ac:chgData name="Alain Goasduff" userId="7b7cd8d9-23f9-4970-9f55-00f159c4bedc" providerId="ADAL" clId="{2A81F50E-AE36-5A6B-9B0A-BE924D6D9E29}" dt="2026-09-09T22:36:04.023" v="1052" actId="26606"/>
          <ac:spMkLst>
            <pc:docMk/>
            <pc:sldMk cId="53110026" sldId="339"/>
            <ac:spMk id="15" creationId="{B35D540D-9486-4236-952A-F72DC52D79BF}"/>
          </ac:spMkLst>
        </pc:spChg>
        <pc:picChg chg="add mod">
          <ac:chgData name="Alain Goasduff" userId="7b7cd8d9-23f9-4970-9f55-00f159c4bedc" providerId="ADAL" clId="{2A81F50E-AE36-5A6B-9B0A-BE924D6D9E29}" dt="2026-09-09T22:36:04.023" v="1052" actId="26606"/>
          <ac:picMkLst>
            <pc:docMk/>
            <pc:sldMk cId="53110026" sldId="339"/>
            <ac:picMk id="4" creationId="{10E4C440-89A3-C3D8-4704-289FCC179EDD}"/>
          </ac:picMkLst>
        </pc:picChg>
        <pc:picChg chg="add mod">
          <ac:chgData name="Alain Goasduff" userId="7b7cd8d9-23f9-4970-9f55-00f159c4bedc" providerId="ADAL" clId="{2A81F50E-AE36-5A6B-9B0A-BE924D6D9E29}" dt="2026-09-09T22:36:04.023" v="1052" actId="26606"/>
          <ac:picMkLst>
            <pc:docMk/>
            <pc:sldMk cId="53110026" sldId="339"/>
            <ac:picMk id="5" creationId="{F4EC812A-18BE-8117-65F9-A3E4C110FE4A}"/>
          </ac:picMkLst>
        </pc:picChg>
        <pc:picChg chg="add mod">
          <ac:chgData name="Alain Goasduff" userId="7b7cd8d9-23f9-4970-9f55-00f159c4bedc" providerId="ADAL" clId="{2A81F50E-AE36-5A6B-9B0A-BE924D6D9E29}" dt="2026-09-09T22:36:04.023" v="1052" actId="26606"/>
          <ac:picMkLst>
            <pc:docMk/>
            <pc:sldMk cId="53110026" sldId="339"/>
            <ac:picMk id="6" creationId="{B8A4B20C-6F6F-D110-4534-333115C22AD7}"/>
          </ac:picMkLst>
        </pc:picChg>
        <pc:picChg chg="add mod">
          <ac:chgData name="Alain Goasduff" userId="7b7cd8d9-23f9-4970-9f55-00f159c4bedc" providerId="ADAL" clId="{2A81F50E-AE36-5A6B-9B0A-BE924D6D9E29}" dt="2026-09-09T22:43:53.610" v="1306" actId="1076"/>
          <ac:picMkLst>
            <pc:docMk/>
            <pc:sldMk cId="53110026" sldId="339"/>
            <ac:picMk id="7" creationId="{4C6FAEB5-6D62-EA6F-BBA6-794923BA85D6}"/>
          </ac:picMkLst>
        </pc:picChg>
      </pc:sldChg>
      <pc:sldChg chg="del">
        <pc:chgData name="Alain Goasduff" userId="7b7cd8d9-23f9-4970-9f55-00f159c4bedc" providerId="ADAL" clId="{2A81F50E-AE36-5A6B-9B0A-BE924D6D9E29}" dt="2026-09-09T22:20:55.837" v="52" actId="2696"/>
        <pc:sldMkLst>
          <pc:docMk/>
          <pc:sldMk cId="1777791975" sldId="339"/>
        </pc:sldMkLst>
      </pc:sldChg>
      <pc:sldChg chg="del">
        <pc:chgData name="Alain Goasduff" userId="7b7cd8d9-23f9-4970-9f55-00f159c4bedc" providerId="ADAL" clId="{2A81F50E-AE36-5A6B-9B0A-BE924D6D9E29}" dt="2026-09-09T22:20:55.810" v="39" actId="2696"/>
        <pc:sldMkLst>
          <pc:docMk/>
          <pc:sldMk cId="947412686" sldId="340"/>
        </pc:sldMkLst>
      </pc:sldChg>
      <pc:sldChg chg="addSp delSp modSp new mod modAnim">
        <pc:chgData name="Alain Goasduff" userId="7b7cd8d9-23f9-4970-9f55-00f159c4bedc" providerId="ADAL" clId="{2A81F50E-AE36-5A6B-9B0A-BE924D6D9E29}" dt="2026-09-10T07:26:49.085" v="3289"/>
        <pc:sldMkLst>
          <pc:docMk/>
          <pc:sldMk cId="1702415602" sldId="340"/>
        </pc:sldMkLst>
        <pc:spChg chg="del">
          <ac:chgData name="Alain Goasduff" userId="7b7cd8d9-23f9-4970-9f55-00f159c4bedc" providerId="ADAL" clId="{2A81F50E-AE36-5A6B-9B0A-BE924D6D9E29}" dt="2026-09-09T22:41:07.544" v="1210" actId="478"/>
          <ac:spMkLst>
            <pc:docMk/>
            <pc:sldMk cId="1702415602" sldId="340"/>
            <ac:spMk id="2" creationId="{54AD9695-46C6-4085-F084-928B468C7233}"/>
          </ac:spMkLst>
        </pc:spChg>
        <pc:spChg chg="add mod">
          <ac:chgData name="Alain Goasduff" userId="7b7cd8d9-23f9-4970-9f55-00f159c4bedc" providerId="ADAL" clId="{2A81F50E-AE36-5A6B-9B0A-BE924D6D9E29}" dt="2026-09-09T22:41:35.492" v="1215" actId="2085"/>
          <ac:spMkLst>
            <pc:docMk/>
            <pc:sldMk cId="1702415602" sldId="340"/>
            <ac:spMk id="4" creationId="{B368191A-ABB9-2337-F1F2-93665A298EA0}"/>
          </ac:spMkLst>
        </pc:spChg>
        <pc:spChg chg="add mod">
          <ac:chgData name="Alain Goasduff" userId="7b7cd8d9-23f9-4970-9f55-00f159c4bedc" providerId="ADAL" clId="{2A81F50E-AE36-5A6B-9B0A-BE924D6D9E29}" dt="2026-09-09T22:41:41.863" v="1217" actId="1076"/>
          <ac:spMkLst>
            <pc:docMk/>
            <pc:sldMk cId="1702415602" sldId="340"/>
            <ac:spMk id="5" creationId="{6C8D57A2-DDFE-96AF-1DC9-F3ABEAF34AF4}"/>
          </ac:spMkLst>
        </pc:spChg>
        <pc:spChg chg="add mod">
          <ac:chgData name="Alain Goasduff" userId="7b7cd8d9-23f9-4970-9f55-00f159c4bedc" providerId="ADAL" clId="{2A81F50E-AE36-5A6B-9B0A-BE924D6D9E29}" dt="2026-09-09T22:41:44.671" v="1219" actId="1076"/>
          <ac:spMkLst>
            <pc:docMk/>
            <pc:sldMk cId="1702415602" sldId="340"/>
            <ac:spMk id="6" creationId="{63553F9D-11F1-26CC-7FAC-8BAB7B9083DB}"/>
          </ac:spMkLst>
        </pc:spChg>
        <pc:spChg chg="add mod">
          <ac:chgData name="Alain Goasduff" userId="7b7cd8d9-23f9-4970-9f55-00f159c4bedc" providerId="ADAL" clId="{2A81F50E-AE36-5A6B-9B0A-BE924D6D9E29}" dt="2026-09-09T22:41:47.661" v="1221" actId="1076"/>
          <ac:spMkLst>
            <pc:docMk/>
            <pc:sldMk cId="1702415602" sldId="340"/>
            <ac:spMk id="7" creationId="{06D1D557-30E8-3F94-EC26-2ECE94FE6579}"/>
          </ac:spMkLst>
        </pc:spChg>
        <pc:spChg chg="add mod">
          <ac:chgData name="Alain Goasduff" userId="7b7cd8d9-23f9-4970-9f55-00f159c4bedc" providerId="ADAL" clId="{2A81F50E-AE36-5A6B-9B0A-BE924D6D9E29}" dt="2026-09-09T22:41:50.607" v="1223" actId="1076"/>
          <ac:spMkLst>
            <pc:docMk/>
            <pc:sldMk cId="1702415602" sldId="340"/>
            <ac:spMk id="8" creationId="{8A7E7912-BFC9-1412-6969-92B66C8D819C}"/>
          </ac:spMkLst>
        </pc:spChg>
        <pc:spChg chg="add mod">
          <ac:chgData name="Alain Goasduff" userId="7b7cd8d9-23f9-4970-9f55-00f159c4bedc" providerId="ADAL" clId="{2A81F50E-AE36-5A6B-9B0A-BE924D6D9E29}" dt="2026-09-09T22:41:53.602" v="1225" actId="1076"/>
          <ac:spMkLst>
            <pc:docMk/>
            <pc:sldMk cId="1702415602" sldId="340"/>
            <ac:spMk id="9" creationId="{FED01414-87A6-9904-98BB-D468036E44B9}"/>
          </ac:spMkLst>
        </pc:spChg>
        <pc:spChg chg="add mod">
          <ac:chgData name="Alain Goasduff" userId="7b7cd8d9-23f9-4970-9f55-00f159c4bedc" providerId="ADAL" clId="{2A81F50E-AE36-5A6B-9B0A-BE924D6D9E29}" dt="2026-09-09T22:41:57.216" v="1227" actId="1076"/>
          <ac:spMkLst>
            <pc:docMk/>
            <pc:sldMk cId="1702415602" sldId="340"/>
            <ac:spMk id="10" creationId="{7857CED9-1492-B9B7-DEE0-64794500C8EE}"/>
          </ac:spMkLst>
        </pc:spChg>
        <pc:spChg chg="add mod">
          <ac:chgData name="Alain Goasduff" userId="7b7cd8d9-23f9-4970-9f55-00f159c4bedc" providerId="ADAL" clId="{2A81F50E-AE36-5A6B-9B0A-BE924D6D9E29}" dt="2026-09-09T22:42:01.465" v="1229" actId="1076"/>
          <ac:spMkLst>
            <pc:docMk/>
            <pc:sldMk cId="1702415602" sldId="340"/>
            <ac:spMk id="11" creationId="{35AA5D7D-30A7-F22B-30B1-AE70EEBB5078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702415602" sldId="340"/>
            <ac:spMk id="13" creationId="{E514DED6-2511-37AE-819D-17F92DAED127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702415602" sldId="340"/>
            <ac:spMk id="14" creationId="{C7EBC89F-B4DA-433F-FD9E-71BFC1D22FED}"/>
          </ac:spMkLst>
        </pc:spChg>
        <pc:picChg chg="add mod">
          <ac:chgData name="Alain Goasduff" userId="7b7cd8d9-23f9-4970-9f55-00f159c4bedc" providerId="ADAL" clId="{2A81F50E-AE36-5A6B-9B0A-BE924D6D9E29}" dt="2026-09-09T22:41:16.659" v="1212" actId="1076"/>
          <ac:picMkLst>
            <pc:docMk/>
            <pc:sldMk cId="1702415602" sldId="340"/>
            <ac:picMk id="3" creationId="{9A2AD8BD-D08F-0E72-A0A2-49C9418570C6}"/>
          </ac:picMkLst>
        </pc:picChg>
        <pc:picChg chg="add mod">
          <ac:chgData name="Alain Goasduff" userId="7b7cd8d9-23f9-4970-9f55-00f159c4bedc" providerId="ADAL" clId="{2A81F50E-AE36-5A6B-9B0A-BE924D6D9E29}" dt="2026-09-09T22:43:58.905" v="1308" actId="1076"/>
          <ac:picMkLst>
            <pc:docMk/>
            <pc:sldMk cId="1702415602" sldId="340"/>
            <ac:picMk id="12" creationId="{DAA2D362-BB90-ED65-4700-258C678F7DC7}"/>
          </ac:picMkLst>
        </pc:picChg>
      </pc:sldChg>
      <pc:sldChg chg="addSp modSp new mod">
        <pc:chgData name="Alain Goasduff" userId="7b7cd8d9-23f9-4970-9f55-00f159c4bedc" providerId="ADAL" clId="{2A81F50E-AE36-5A6B-9B0A-BE924D6D9E29}" dt="2026-09-10T07:26:49.085" v="3289"/>
        <pc:sldMkLst>
          <pc:docMk/>
          <pc:sldMk cId="2202813008" sldId="341"/>
        </pc:sldMkLst>
        <pc:spChg chg="mod">
          <ac:chgData name="Alain Goasduff" userId="7b7cd8d9-23f9-4970-9f55-00f159c4bedc" providerId="ADAL" clId="{2A81F50E-AE36-5A6B-9B0A-BE924D6D9E29}" dt="2026-09-09T22:44:50.607" v="1352" actId="20577"/>
          <ac:spMkLst>
            <pc:docMk/>
            <pc:sldMk cId="2202813008" sldId="341"/>
            <ac:spMk id="2" creationId="{1FCBA112-07AA-FACE-3640-7E01E96DE8B3}"/>
          </ac:spMkLst>
        </pc:spChg>
        <pc:spChg chg="add mod">
          <ac:chgData name="Alain Goasduff" userId="7b7cd8d9-23f9-4970-9f55-00f159c4bedc" providerId="ADAL" clId="{2A81F50E-AE36-5A6B-9B0A-BE924D6D9E29}" dt="2026-09-10T05:45:56.126" v="2699" actId="20577"/>
          <ac:spMkLst>
            <pc:docMk/>
            <pc:sldMk cId="2202813008" sldId="341"/>
            <ac:spMk id="3" creationId="{8EC90F51-2E28-2925-C5B1-04737E19559D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202813008" sldId="341"/>
            <ac:spMk id="4" creationId="{4A080809-1A15-778B-7C38-CA1E29ED12F2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202813008" sldId="341"/>
            <ac:spMk id="5" creationId="{BC6F0430-CD2E-F404-5B38-CD34C6C96069}"/>
          </ac:spMkLst>
        </pc:spChg>
      </pc:sldChg>
      <pc:sldChg chg="del">
        <pc:chgData name="Alain Goasduff" userId="7b7cd8d9-23f9-4970-9f55-00f159c4bedc" providerId="ADAL" clId="{2A81F50E-AE36-5A6B-9B0A-BE924D6D9E29}" dt="2026-09-09T22:20:55.813" v="43" actId="2696"/>
        <pc:sldMkLst>
          <pc:docMk/>
          <pc:sldMk cId="3398463356" sldId="341"/>
        </pc:sldMkLst>
      </pc:sldChg>
      <pc:sldChg chg="addSp modSp new mod setBg">
        <pc:chgData name="Alain Goasduff" userId="7b7cd8d9-23f9-4970-9f55-00f159c4bedc" providerId="ADAL" clId="{2A81F50E-AE36-5A6B-9B0A-BE924D6D9E29}" dt="2026-09-10T07:26:49.085" v="3289"/>
        <pc:sldMkLst>
          <pc:docMk/>
          <pc:sldMk cId="2912306178" sldId="342"/>
        </pc:sldMkLst>
        <pc:spChg chg="mod ord">
          <ac:chgData name="Alain Goasduff" userId="7b7cd8d9-23f9-4970-9f55-00f159c4bedc" providerId="ADAL" clId="{2A81F50E-AE36-5A6B-9B0A-BE924D6D9E29}" dt="2026-09-09T22:52:15.011" v="2114" actId="20577"/>
          <ac:spMkLst>
            <pc:docMk/>
            <pc:sldMk cId="2912306178" sldId="342"/>
            <ac:spMk id="2" creationId="{24C5DBF7-4881-F236-4ACF-731B21E4A77F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912306178" sldId="342"/>
            <ac:spMk id="5" creationId="{943C0EB4-C845-7E8A-9C02-038D3A1C815B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912306178" sldId="342"/>
            <ac:spMk id="6" creationId="{0978A0F2-F35C-6977-1B46-FF96DF312A67}"/>
          </ac:spMkLst>
        </pc:spChg>
        <pc:spChg chg="add">
          <ac:chgData name="Alain Goasduff" userId="7b7cd8d9-23f9-4970-9f55-00f159c4bedc" providerId="ADAL" clId="{2A81F50E-AE36-5A6B-9B0A-BE924D6D9E29}" dt="2026-09-09T22:52:06.276" v="2109" actId="26606"/>
          <ac:spMkLst>
            <pc:docMk/>
            <pc:sldMk cId="2912306178" sldId="342"/>
            <ac:spMk id="9" creationId="{0671A8AE-40A1-4631-A6B8-581AFF065482}"/>
          </ac:spMkLst>
        </pc:spChg>
        <pc:spChg chg="add">
          <ac:chgData name="Alain Goasduff" userId="7b7cd8d9-23f9-4970-9f55-00f159c4bedc" providerId="ADAL" clId="{2A81F50E-AE36-5A6B-9B0A-BE924D6D9E29}" dt="2026-09-09T22:52:06.276" v="2109" actId="26606"/>
          <ac:spMkLst>
            <pc:docMk/>
            <pc:sldMk cId="2912306178" sldId="342"/>
            <ac:spMk id="11" creationId="{AB58EF07-17C2-48CF-ABB0-EEF1F17CB8F0}"/>
          </ac:spMkLst>
        </pc:spChg>
        <pc:spChg chg="add">
          <ac:chgData name="Alain Goasduff" userId="7b7cd8d9-23f9-4970-9f55-00f159c4bedc" providerId="ADAL" clId="{2A81F50E-AE36-5A6B-9B0A-BE924D6D9E29}" dt="2026-09-09T22:52:06.276" v="2109" actId="26606"/>
          <ac:spMkLst>
            <pc:docMk/>
            <pc:sldMk cId="2912306178" sldId="342"/>
            <ac:spMk id="13" creationId="{AF2F604E-43BE-4DC3-B983-E071523364F8}"/>
          </ac:spMkLst>
        </pc:spChg>
        <pc:spChg chg="add">
          <ac:chgData name="Alain Goasduff" userId="7b7cd8d9-23f9-4970-9f55-00f159c4bedc" providerId="ADAL" clId="{2A81F50E-AE36-5A6B-9B0A-BE924D6D9E29}" dt="2026-09-09T22:52:06.276" v="2109" actId="26606"/>
          <ac:spMkLst>
            <pc:docMk/>
            <pc:sldMk cId="2912306178" sldId="342"/>
            <ac:spMk id="15" creationId="{08C9B587-E65E-4B52-B37C-ABEBB6E87928}"/>
          </ac:spMkLst>
        </pc:spChg>
        <pc:picChg chg="add mod">
          <ac:chgData name="Alain Goasduff" userId="7b7cd8d9-23f9-4970-9f55-00f159c4bedc" providerId="ADAL" clId="{2A81F50E-AE36-5A6B-9B0A-BE924D6D9E29}" dt="2026-09-09T22:52:06.276" v="2109" actId="26606"/>
          <ac:picMkLst>
            <pc:docMk/>
            <pc:sldMk cId="2912306178" sldId="342"/>
            <ac:picMk id="4" creationId="{9EAAA7EE-BF64-261C-B0E9-F8C062E7BCB6}"/>
          </ac:picMkLst>
        </pc:picChg>
      </pc:sldChg>
      <pc:sldChg chg="del">
        <pc:chgData name="Alain Goasduff" userId="7b7cd8d9-23f9-4970-9f55-00f159c4bedc" providerId="ADAL" clId="{2A81F50E-AE36-5A6B-9B0A-BE924D6D9E29}" dt="2026-09-09T22:20:55.816" v="48" actId="2696"/>
        <pc:sldMkLst>
          <pc:docMk/>
          <pc:sldMk cId="3434930590" sldId="342"/>
        </pc:sldMkLst>
      </pc:sldChg>
      <pc:sldChg chg="del">
        <pc:chgData name="Alain Goasduff" userId="7b7cd8d9-23f9-4970-9f55-00f159c4bedc" providerId="ADAL" clId="{2A81F50E-AE36-5A6B-9B0A-BE924D6D9E29}" dt="2026-09-09T22:20:55.811" v="40" actId="2696"/>
        <pc:sldMkLst>
          <pc:docMk/>
          <pc:sldMk cId="2392681557" sldId="343"/>
        </pc:sldMkLst>
      </pc:sldChg>
      <pc:sldChg chg="addSp modSp new del">
        <pc:chgData name="Alain Goasduff" userId="7b7cd8d9-23f9-4970-9f55-00f159c4bedc" providerId="ADAL" clId="{2A81F50E-AE36-5A6B-9B0A-BE924D6D9E29}" dt="2026-09-10T07:25:36.920" v="3287" actId="2696"/>
        <pc:sldMkLst>
          <pc:docMk/>
          <pc:sldMk cId="3962983985" sldId="343"/>
        </pc:sldMkLst>
        <pc:picChg chg="add mod">
          <ac:chgData name="Alain Goasduff" userId="7b7cd8d9-23f9-4970-9f55-00f159c4bedc" providerId="ADAL" clId="{2A81F50E-AE36-5A6B-9B0A-BE924D6D9E29}" dt="2026-09-10T07:21:40.013" v="3285"/>
          <ac:picMkLst>
            <pc:docMk/>
            <pc:sldMk cId="3962983985" sldId="343"/>
            <ac:picMk id="3" creationId="{A6061353-E11B-3A9A-9E3B-66432E801E81}"/>
          </ac:picMkLst>
        </pc:picChg>
      </pc:sldChg>
      <pc:sldChg chg="del">
        <pc:chgData name="Alain Goasduff" userId="7b7cd8d9-23f9-4970-9f55-00f159c4bedc" providerId="ADAL" clId="{2A81F50E-AE36-5A6B-9B0A-BE924D6D9E29}" dt="2026-09-09T22:20:55.812" v="42" actId="2696"/>
        <pc:sldMkLst>
          <pc:docMk/>
          <pc:sldMk cId="1370449099" sldId="344"/>
        </pc:sldMkLst>
      </pc:sldChg>
      <pc:sldChg chg="addSp modSp new mod setBg addAnim modAnim">
        <pc:chgData name="Alain Goasduff" userId="7b7cd8d9-23f9-4970-9f55-00f159c4bedc" providerId="ADAL" clId="{2A81F50E-AE36-5A6B-9B0A-BE924D6D9E29}" dt="2026-09-10T07:26:49.085" v="3289"/>
        <pc:sldMkLst>
          <pc:docMk/>
          <pc:sldMk cId="1556216172" sldId="344"/>
        </pc:sldMkLst>
        <pc:spChg chg="mod">
          <ac:chgData name="Alain Goasduff" userId="7b7cd8d9-23f9-4970-9f55-00f159c4bedc" providerId="ADAL" clId="{2A81F50E-AE36-5A6B-9B0A-BE924D6D9E29}" dt="2026-09-10T05:46:19.760" v="2737" actId="26606"/>
          <ac:spMkLst>
            <pc:docMk/>
            <pc:sldMk cId="1556216172" sldId="344"/>
            <ac:spMk id="2" creationId="{D106E20C-9F56-37D8-86A2-CEF09BDEA7B3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556216172" sldId="344"/>
            <ac:spMk id="3" creationId="{D7C4C3C0-604F-417C-C1C6-9D9E53C0D83F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556216172" sldId="344"/>
            <ac:spMk id="5" creationId="{AF9ACA24-8616-F528-ECD5-40C218D9971A}"/>
          </ac:spMkLst>
        </pc:spChg>
        <pc:spChg chg="add">
          <ac:chgData name="Alain Goasduff" userId="7b7cd8d9-23f9-4970-9f55-00f159c4bedc" providerId="ADAL" clId="{2A81F50E-AE36-5A6B-9B0A-BE924D6D9E29}" dt="2026-09-10T05:46:19.760" v="2737" actId="26606"/>
          <ac:spMkLst>
            <pc:docMk/>
            <pc:sldMk cId="1556216172" sldId="344"/>
            <ac:spMk id="8" creationId="{E91DC736-0EF8-4F87-9146-EBF1D2EE4D3D}"/>
          </ac:spMkLst>
        </pc:spChg>
        <pc:spChg chg="add">
          <ac:chgData name="Alain Goasduff" userId="7b7cd8d9-23f9-4970-9f55-00f159c4bedc" providerId="ADAL" clId="{2A81F50E-AE36-5A6B-9B0A-BE924D6D9E29}" dt="2026-09-10T05:46:19.760" v="2737" actId="26606"/>
          <ac:spMkLst>
            <pc:docMk/>
            <pc:sldMk cId="1556216172" sldId="344"/>
            <ac:spMk id="10" creationId="{097CD68E-23E3-4007-8847-CD0944C4F7BE}"/>
          </ac:spMkLst>
        </pc:spChg>
        <pc:spChg chg="add">
          <ac:chgData name="Alain Goasduff" userId="7b7cd8d9-23f9-4970-9f55-00f159c4bedc" providerId="ADAL" clId="{2A81F50E-AE36-5A6B-9B0A-BE924D6D9E29}" dt="2026-09-10T05:46:19.760" v="2737" actId="26606"/>
          <ac:spMkLst>
            <pc:docMk/>
            <pc:sldMk cId="1556216172" sldId="344"/>
            <ac:spMk id="12" creationId="{AF2F604E-43BE-4DC3-B983-E071523364F8}"/>
          </ac:spMkLst>
        </pc:spChg>
        <pc:spChg chg="add">
          <ac:chgData name="Alain Goasduff" userId="7b7cd8d9-23f9-4970-9f55-00f159c4bedc" providerId="ADAL" clId="{2A81F50E-AE36-5A6B-9B0A-BE924D6D9E29}" dt="2026-09-10T05:46:19.760" v="2737" actId="26606"/>
          <ac:spMkLst>
            <pc:docMk/>
            <pc:sldMk cId="1556216172" sldId="344"/>
            <ac:spMk id="14" creationId="{08C9B587-E65E-4B52-B37C-ABEBB6E87928}"/>
          </ac:spMkLst>
        </pc:spChg>
        <pc:picChg chg="add">
          <ac:chgData name="Alain Goasduff" userId="7b7cd8d9-23f9-4970-9f55-00f159c4bedc" providerId="ADAL" clId="{2A81F50E-AE36-5A6B-9B0A-BE924D6D9E29}" dt="2026-09-10T05:46:19.760" v="2737" actId="26606"/>
          <ac:picMkLst>
            <pc:docMk/>
            <pc:sldMk cId="1556216172" sldId="344"/>
            <ac:picMk id="4" creationId="{93C338C2-D45E-96EE-CD00-4E57506C977C}"/>
          </ac:picMkLst>
        </pc:picChg>
      </pc:sldChg>
      <pc:sldChg chg="addSp delSp modSp new mod modClrScheme modAnim chgLayout">
        <pc:chgData name="Alain Goasduff" userId="7b7cd8d9-23f9-4970-9f55-00f159c4bedc" providerId="ADAL" clId="{2A81F50E-AE36-5A6B-9B0A-BE924D6D9E29}" dt="2026-09-10T07:26:49.085" v="3289"/>
        <pc:sldMkLst>
          <pc:docMk/>
          <pc:sldMk cId="1441163932" sldId="345"/>
        </pc:sldMkLst>
        <pc:spChg chg="mod ord">
          <ac:chgData name="Alain Goasduff" userId="7b7cd8d9-23f9-4970-9f55-00f159c4bedc" providerId="ADAL" clId="{2A81F50E-AE36-5A6B-9B0A-BE924D6D9E29}" dt="2026-09-10T05:47:23.810" v="2771" actId="700"/>
          <ac:spMkLst>
            <pc:docMk/>
            <pc:sldMk cId="1441163932" sldId="345"/>
            <ac:spMk id="2" creationId="{722C70FD-B4B9-2E6D-0AA6-0739C1FA5599}"/>
          </ac:spMkLst>
        </pc:spChg>
        <pc:spChg chg="add mod ord">
          <ac:chgData name="Alain Goasduff" userId="7b7cd8d9-23f9-4970-9f55-00f159c4bedc" providerId="ADAL" clId="{2A81F50E-AE36-5A6B-9B0A-BE924D6D9E29}" dt="2026-09-10T07:11:34.807" v="3118" actId="14100"/>
          <ac:spMkLst>
            <pc:docMk/>
            <pc:sldMk cId="1441163932" sldId="345"/>
            <ac:spMk id="3" creationId="{C9D338E9-844C-F4CB-E3EB-0DD0C4C5CE8E}"/>
          </ac:spMkLst>
        </pc:spChg>
        <pc:spChg chg="add del mod ord">
          <ac:chgData name="Alain Goasduff" userId="7b7cd8d9-23f9-4970-9f55-00f159c4bedc" providerId="ADAL" clId="{2A81F50E-AE36-5A6B-9B0A-BE924D6D9E29}" dt="2026-09-10T07:09:52.193" v="3061"/>
          <ac:spMkLst>
            <pc:docMk/>
            <pc:sldMk cId="1441163932" sldId="345"/>
            <ac:spMk id="4" creationId="{095D49C5-E0F2-C17D-70F8-A1BEC18CE05D}"/>
          </ac:spMkLst>
        </pc:spChg>
        <pc:spChg chg="add mod">
          <ac:chgData name="Alain Goasduff" userId="7b7cd8d9-23f9-4970-9f55-00f159c4bedc" providerId="ADAL" clId="{2A81F50E-AE36-5A6B-9B0A-BE924D6D9E29}" dt="2026-09-10T07:13:10.330" v="3132" actId="164"/>
          <ac:spMkLst>
            <pc:docMk/>
            <pc:sldMk cId="1441163932" sldId="345"/>
            <ac:spMk id="6" creationId="{196AD70E-4C80-9033-D98E-97F1EF986698}"/>
          </ac:spMkLst>
        </pc:spChg>
        <pc:spChg chg="add mod">
          <ac:chgData name="Alain Goasduff" userId="7b7cd8d9-23f9-4970-9f55-00f159c4bedc" providerId="ADAL" clId="{2A81F50E-AE36-5A6B-9B0A-BE924D6D9E29}" dt="2026-09-10T07:13:10.330" v="3132" actId="164"/>
          <ac:spMkLst>
            <pc:docMk/>
            <pc:sldMk cId="1441163932" sldId="345"/>
            <ac:spMk id="7" creationId="{023A3ADD-DB6F-D045-7273-E9F956F9E713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441163932" sldId="345"/>
            <ac:spMk id="9" creationId="{3F6714BE-08E1-DE97-99AE-73974AE0259D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1441163932" sldId="345"/>
            <ac:spMk id="10" creationId="{978A8502-555D-463C-8B41-E77BEB3176CB}"/>
          </ac:spMkLst>
        </pc:spChg>
        <pc:grpChg chg="add mod">
          <ac:chgData name="Alain Goasduff" userId="7b7cd8d9-23f9-4970-9f55-00f159c4bedc" providerId="ADAL" clId="{2A81F50E-AE36-5A6B-9B0A-BE924D6D9E29}" dt="2026-09-10T07:13:10.330" v="3132" actId="164"/>
          <ac:grpSpMkLst>
            <pc:docMk/>
            <pc:sldMk cId="1441163932" sldId="345"/>
            <ac:grpSpMk id="8" creationId="{9EAB9EF7-E68B-78FD-EF37-B13711846DCB}"/>
          </ac:grpSpMkLst>
        </pc:grpChg>
        <pc:graphicFrameChg chg="add mod modGraphic">
          <ac:chgData name="Alain Goasduff" userId="7b7cd8d9-23f9-4970-9f55-00f159c4bedc" providerId="ADAL" clId="{2A81F50E-AE36-5A6B-9B0A-BE924D6D9E29}" dt="2026-09-10T07:11:40.583" v="3120" actId="14100"/>
          <ac:graphicFrameMkLst>
            <pc:docMk/>
            <pc:sldMk cId="1441163932" sldId="345"/>
            <ac:graphicFrameMk id="5" creationId="{0E861C77-1E85-4B5D-74DE-7AF66A8E483A}"/>
          </ac:graphicFrameMkLst>
        </pc:graphicFrameChg>
      </pc:sldChg>
      <pc:sldChg chg="del">
        <pc:chgData name="Alain Goasduff" userId="7b7cd8d9-23f9-4970-9f55-00f159c4bedc" providerId="ADAL" clId="{2A81F50E-AE36-5A6B-9B0A-BE924D6D9E29}" dt="2026-09-09T22:20:55.830" v="51" actId="2696"/>
        <pc:sldMkLst>
          <pc:docMk/>
          <pc:sldMk cId="2708239531" sldId="345"/>
        </pc:sldMkLst>
      </pc:sldChg>
      <pc:sldChg chg="del">
        <pc:chgData name="Alain Goasduff" userId="7b7cd8d9-23f9-4970-9f55-00f159c4bedc" providerId="ADAL" clId="{2A81F50E-AE36-5A6B-9B0A-BE924D6D9E29}" dt="2026-09-09T22:20:55.814" v="45" actId="2696"/>
        <pc:sldMkLst>
          <pc:docMk/>
          <pc:sldMk cId="1155452478" sldId="346"/>
        </pc:sldMkLst>
      </pc:sldChg>
      <pc:sldChg chg="addSp delSp modSp new mod">
        <pc:chgData name="Alain Goasduff" userId="7b7cd8d9-23f9-4970-9f55-00f159c4bedc" providerId="ADAL" clId="{2A81F50E-AE36-5A6B-9B0A-BE924D6D9E29}" dt="2026-09-10T07:27:02.182" v="3290" actId="1076"/>
        <pc:sldMkLst>
          <pc:docMk/>
          <pc:sldMk cId="2543208307" sldId="346"/>
        </pc:sldMkLst>
        <pc:spChg chg="mod">
          <ac:chgData name="Alain Goasduff" userId="7b7cd8d9-23f9-4970-9f55-00f159c4bedc" providerId="ADAL" clId="{2A81F50E-AE36-5A6B-9B0A-BE924D6D9E29}" dt="2026-09-10T07:08:26.517" v="3054" actId="20577"/>
          <ac:spMkLst>
            <pc:docMk/>
            <pc:sldMk cId="2543208307" sldId="346"/>
            <ac:spMk id="2" creationId="{FD4A8A2C-3EAF-DA2D-D32C-A3EC2119AE53}"/>
          </ac:spMkLst>
        </pc:spChg>
        <pc:spChg chg="del">
          <ac:chgData name="Alain Goasduff" userId="7b7cd8d9-23f9-4970-9f55-00f159c4bedc" providerId="ADAL" clId="{2A81F50E-AE36-5A6B-9B0A-BE924D6D9E29}" dt="2026-09-10T07:08:28.574" v="3055" actId="478"/>
          <ac:spMkLst>
            <pc:docMk/>
            <pc:sldMk cId="2543208307" sldId="346"/>
            <ac:spMk id="3" creationId="{010FBBDA-0D8E-733F-D2D4-9F3884D44BD5}"/>
          </ac:spMkLst>
        </pc:spChg>
        <pc:spChg chg="del">
          <ac:chgData name="Alain Goasduff" userId="7b7cd8d9-23f9-4970-9f55-00f159c4bedc" providerId="ADAL" clId="{2A81F50E-AE36-5A6B-9B0A-BE924D6D9E29}" dt="2026-09-10T07:08:29.683" v="3056" actId="478"/>
          <ac:spMkLst>
            <pc:docMk/>
            <pc:sldMk cId="2543208307" sldId="346"/>
            <ac:spMk id="4" creationId="{AD07A6FA-9DA8-2A80-BDD8-258F62F9F875}"/>
          </ac:spMkLst>
        </pc:spChg>
        <pc:spChg chg="add mod">
          <ac:chgData name="Alain Goasduff" userId="7b7cd8d9-23f9-4970-9f55-00f159c4bedc" providerId="ADAL" clId="{2A81F50E-AE36-5A6B-9B0A-BE924D6D9E29}" dt="2026-09-10T07:16:02.852" v="3284" actId="20577"/>
          <ac:spMkLst>
            <pc:docMk/>
            <pc:sldMk cId="2543208307" sldId="346"/>
            <ac:spMk id="6" creationId="{D4F45454-EF1E-6670-7DBB-AB15495DE0A4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543208307" sldId="346"/>
            <ac:spMk id="7" creationId="{F3971CF7-07E7-8C3C-6950-E03CE3DEDB6D}"/>
          </ac:spMkLst>
        </pc:spChg>
        <pc:spChg chg="add mod">
          <ac:chgData name="Alain Goasduff" userId="7b7cd8d9-23f9-4970-9f55-00f159c4bedc" providerId="ADAL" clId="{2A81F50E-AE36-5A6B-9B0A-BE924D6D9E29}" dt="2026-09-10T07:26:49.085" v="3289"/>
          <ac:spMkLst>
            <pc:docMk/>
            <pc:sldMk cId="2543208307" sldId="346"/>
            <ac:spMk id="8" creationId="{F893C5D8-6877-CE0E-B6D5-8CDEE0C9E0D0}"/>
          </ac:spMkLst>
        </pc:spChg>
        <pc:picChg chg="add mod">
          <ac:chgData name="Alain Goasduff" userId="7b7cd8d9-23f9-4970-9f55-00f159c4bedc" providerId="ADAL" clId="{2A81F50E-AE36-5A6B-9B0A-BE924D6D9E29}" dt="2026-09-10T07:27:02.182" v="3290" actId="1076"/>
          <ac:picMkLst>
            <pc:docMk/>
            <pc:sldMk cId="2543208307" sldId="346"/>
            <ac:picMk id="5" creationId="{A4C7B908-762F-6DB5-EC39-A9C9A0F4FCF4}"/>
          </ac:picMkLst>
        </pc:picChg>
      </pc:sldChg>
      <pc:sldChg chg="addSp delSp modSp new mod modClrScheme chgLayout">
        <pc:chgData name="Alain Goasduff" userId="7b7cd8d9-23f9-4970-9f55-00f159c4bedc" providerId="ADAL" clId="{2A81F50E-AE36-5A6B-9B0A-BE924D6D9E29}" dt="2026-09-10T07:45:02.415" v="3713" actId="1076"/>
        <pc:sldMkLst>
          <pc:docMk/>
          <pc:sldMk cId="1798640269" sldId="347"/>
        </pc:sldMkLst>
        <pc:spChg chg="del mod ord">
          <ac:chgData name="Alain Goasduff" userId="7b7cd8d9-23f9-4970-9f55-00f159c4bedc" providerId="ADAL" clId="{2A81F50E-AE36-5A6B-9B0A-BE924D6D9E29}" dt="2026-09-10T07:29:45.408" v="3292" actId="700"/>
          <ac:spMkLst>
            <pc:docMk/>
            <pc:sldMk cId="1798640269" sldId="347"/>
            <ac:spMk id="2" creationId="{8E878527-D3FF-EE5D-4A29-FD96B0C9B6DE}"/>
          </ac:spMkLst>
        </pc:spChg>
        <pc:spChg chg="del mod ord">
          <ac:chgData name="Alain Goasduff" userId="7b7cd8d9-23f9-4970-9f55-00f159c4bedc" providerId="ADAL" clId="{2A81F50E-AE36-5A6B-9B0A-BE924D6D9E29}" dt="2026-09-10T07:29:45.408" v="3292" actId="700"/>
          <ac:spMkLst>
            <pc:docMk/>
            <pc:sldMk cId="1798640269" sldId="347"/>
            <ac:spMk id="3" creationId="{EA98B160-A010-698E-C487-AA57985B24DB}"/>
          </ac:spMkLst>
        </pc:spChg>
        <pc:spChg chg="del mod ord">
          <ac:chgData name="Alain Goasduff" userId="7b7cd8d9-23f9-4970-9f55-00f159c4bedc" providerId="ADAL" clId="{2A81F50E-AE36-5A6B-9B0A-BE924D6D9E29}" dt="2026-09-10T07:29:45.408" v="3292" actId="700"/>
          <ac:spMkLst>
            <pc:docMk/>
            <pc:sldMk cId="1798640269" sldId="347"/>
            <ac:spMk id="4" creationId="{6BD4D743-32E5-A175-577F-E374ABDA7F5B}"/>
          </ac:spMkLst>
        </pc:spChg>
        <pc:spChg chg="add mod ord">
          <ac:chgData name="Alain Goasduff" userId="7b7cd8d9-23f9-4970-9f55-00f159c4bedc" providerId="ADAL" clId="{2A81F50E-AE36-5A6B-9B0A-BE924D6D9E29}" dt="2026-09-10T07:29:45.408" v="3292" actId="700"/>
          <ac:spMkLst>
            <pc:docMk/>
            <pc:sldMk cId="1798640269" sldId="347"/>
            <ac:spMk id="5" creationId="{2A06CF11-65A3-A6AC-A19E-D27B19C78FB4}"/>
          </ac:spMkLst>
        </pc:spChg>
        <pc:spChg chg="add mod ord">
          <ac:chgData name="Alain Goasduff" userId="7b7cd8d9-23f9-4970-9f55-00f159c4bedc" providerId="ADAL" clId="{2A81F50E-AE36-5A6B-9B0A-BE924D6D9E29}" dt="2026-09-10T07:30:08.874" v="3317" actId="20577"/>
          <ac:spMkLst>
            <pc:docMk/>
            <pc:sldMk cId="1798640269" sldId="347"/>
            <ac:spMk id="6" creationId="{C4532BF4-38F3-9AFB-023C-B4EC3A5ED260}"/>
          </ac:spMkLst>
        </pc:spChg>
        <pc:spChg chg="add mod ord">
          <ac:chgData name="Alain Goasduff" userId="7b7cd8d9-23f9-4970-9f55-00f159c4bedc" providerId="ADAL" clId="{2A81F50E-AE36-5A6B-9B0A-BE924D6D9E29}" dt="2026-09-10T07:44:56.812" v="3712" actId="20577"/>
          <ac:spMkLst>
            <pc:docMk/>
            <pc:sldMk cId="1798640269" sldId="347"/>
            <ac:spMk id="7" creationId="{006D0893-7510-73CF-527A-866229CA6AC5}"/>
          </ac:spMkLst>
        </pc:spChg>
        <pc:spChg chg="add del mod ord">
          <ac:chgData name="Alain Goasduff" userId="7b7cd8d9-23f9-4970-9f55-00f159c4bedc" providerId="ADAL" clId="{2A81F50E-AE36-5A6B-9B0A-BE924D6D9E29}" dt="2026-09-10T07:42:52.886" v="3536" actId="478"/>
          <ac:spMkLst>
            <pc:docMk/>
            <pc:sldMk cId="1798640269" sldId="347"/>
            <ac:spMk id="8" creationId="{99804475-015A-7517-3842-086BADED34A6}"/>
          </ac:spMkLst>
        </pc:spChg>
        <pc:spChg chg="add mod">
          <ac:chgData name="Alain Goasduff" userId="7b7cd8d9-23f9-4970-9f55-00f159c4bedc" providerId="ADAL" clId="{2A81F50E-AE36-5A6B-9B0A-BE924D6D9E29}" dt="2026-09-10T07:37:49.569" v="3397" actId="20577"/>
          <ac:spMkLst>
            <pc:docMk/>
            <pc:sldMk cId="1798640269" sldId="347"/>
            <ac:spMk id="10" creationId="{4D9775B7-EA73-211D-F72C-2F7F5A343611}"/>
          </ac:spMkLst>
        </pc:spChg>
        <pc:picChg chg="add mod">
          <ac:chgData name="Alain Goasduff" userId="7b7cd8d9-23f9-4970-9f55-00f159c4bedc" providerId="ADAL" clId="{2A81F50E-AE36-5A6B-9B0A-BE924D6D9E29}" dt="2026-09-10T07:45:02.415" v="3713" actId="1076"/>
          <ac:picMkLst>
            <pc:docMk/>
            <pc:sldMk cId="1798640269" sldId="347"/>
            <ac:picMk id="9" creationId="{F528C496-F501-4410-0AB8-86EE08E45AB6}"/>
          </ac:picMkLst>
        </pc:picChg>
        <pc:picChg chg="add mod">
          <ac:chgData name="Alain Goasduff" userId="7b7cd8d9-23f9-4970-9f55-00f159c4bedc" providerId="ADAL" clId="{2A81F50E-AE36-5A6B-9B0A-BE924D6D9E29}" dt="2026-09-10T07:37:25.269" v="3356" actId="1076"/>
          <ac:picMkLst>
            <pc:docMk/>
            <pc:sldMk cId="1798640269" sldId="347"/>
            <ac:picMk id="11" creationId="{5E862887-41AE-9074-D3E0-B3DAF8F9BC08}"/>
          </ac:picMkLst>
        </pc:picChg>
      </pc:sldChg>
      <pc:sldChg chg="del">
        <pc:chgData name="Alain Goasduff" userId="7b7cd8d9-23f9-4970-9f55-00f159c4bedc" providerId="ADAL" clId="{2A81F50E-AE36-5A6B-9B0A-BE924D6D9E29}" dt="2026-09-09T22:20:55.814" v="44" actId="2696"/>
        <pc:sldMkLst>
          <pc:docMk/>
          <pc:sldMk cId="4210483099" sldId="347"/>
        </pc:sldMkLst>
      </pc:sldChg>
      <pc:sldChg chg="addSp delSp modSp new mod">
        <pc:chgData name="Alain Goasduff" userId="7b7cd8d9-23f9-4970-9f55-00f159c4bedc" providerId="ADAL" clId="{2A81F50E-AE36-5A6B-9B0A-BE924D6D9E29}" dt="2026-09-10T08:02:38.545" v="3834" actId="14100"/>
        <pc:sldMkLst>
          <pc:docMk/>
          <pc:sldMk cId="1403040656" sldId="348"/>
        </pc:sldMkLst>
        <pc:spChg chg="mod">
          <ac:chgData name="Alain Goasduff" userId="7b7cd8d9-23f9-4970-9f55-00f159c4bedc" providerId="ADAL" clId="{2A81F50E-AE36-5A6B-9B0A-BE924D6D9E29}" dt="2026-09-10T07:45:21.199" v="3735" actId="20577"/>
          <ac:spMkLst>
            <pc:docMk/>
            <pc:sldMk cId="1403040656" sldId="348"/>
            <ac:spMk id="2" creationId="{05A81145-8A65-5D93-A0AD-A45300C981B5}"/>
          </ac:spMkLst>
        </pc:spChg>
        <pc:spChg chg="del">
          <ac:chgData name="Alain Goasduff" userId="7b7cd8d9-23f9-4970-9f55-00f159c4bedc" providerId="ADAL" clId="{2A81F50E-AE36-5A6B-9B0A-BE924D6D9E29}" dt="2026-09-10T07:45:24.740" v="3737" actId="478"/>
          <ac:spMkLst>
            <pc:docMk/>
            <pc:sldMk cId="1403040656" sldId="348"/>
            <ac:spMk id="3" creationId="{D5A66CFB-04FE-A67E-6326-F032D0CD9871}"/>
          </ac:spMkLst>
        </pc:spChg>
        <pc:spChg chg="del">
          <ac:chgData name="Alain Goasduff" userId="7b7cd8d9-23f9-4970-9f55-00f159c4bedc" providerId="ADAL" clId="{2A81F50E-AE36-5A6B-9B0A-BE924D6D9E29}" dt="2026-09-10T07:45:22.993" v="3736" actId="478"/>
          <ac:spMkLst>
            <pc:docMk/>
            <pc:sldMk cId="1403040656" sldId="348"/>
            <ac:spMk id="4" creationId="{705C4B0D-AC39-1C8E-5D29-7A1D7CA288AA}"/>
          </ac:spMkLst>
        </pc:spChg>
        <pc:spChg chg="add mod">
          <ac:chgData name="Alain Goasduff" userId="7b7cd8d9-23f9-4970-9f55-00f159c4bedc" providerId="ADAL" clId="{2A81F50E-AE36-5A6B-9B0A-BE924D6D9E29}" dt="2026-09-10T08:02:04.433" v="3833" actId="164"/>
          <ac:spMkLst>
            <pc:docMk/>
            <pc:sldMk cId="1403040656" sldId="348"/>
            <ac:spMk id="10" creationId="{A82D5334-C64B-CAD0-BDF3-A10ACA9104F5}"/>
          </ac:spMkLst>
        </pc:spChg>
        <pc:spChg chg="add mod">
          <ac:chgData name="Alain Goasduff" userId="7b7cd8d9-23f9-4970-9f55-00f159c4bedc" providerId="ADAL" clId="{2A81F50E-AE36-5A6B-9B0A-BE924D6D9E29}" dt="2026-09-10T08:02:04.433" v="3833" actId="164"/>
          <ac:spMkLst>
            <pc:docMk/>
            <pc:sldMk cId="1403040656" sldId="348"/>
            <ac:spMk id="11" creationId="{2D3F95B2-FA14-C231-455B-B8A673BF10B3}"/>
          </ac:spMkLst>
        </pc:spChg>
        <pc:spChg chg="add mod">
          <ac:chgData name="Alain Goasduff" userId="7b7cd8d9-23f9-4970-9f55-00f159c4bedc" providerId="ADAL" clId="{2A81F50E-AE36-5A6B-9B0A-BE924D6D9E29}" dt="2026-09-10T08:00:03.769" v="3829" actId="164"/>
          <ac:spMkLst>
            <pc:docMk/>
            <pc:sldMk cId="1403040656" sldId="348"/>
            <ac:spMk id="12" creationId="{A66EB0B4-4C7B-CB61-0B3F-5B683AFF95D9}"/>
          </ac:spMkLst>
        </pc:spChg>
        <pc:grpChg chg="add mod">
          <ac:chgData name="Alain Goasduff" userId="7b7cd8d9-23f9-4970-9f55-00f159c4bedc" providerId="ADAL" clId="{2A81F50E-AE36-5A6B-9B0A-BE924D6D9E29}" dt="2026-09-10T08:02:01.333" v="3832" actId="1076"/>
          <ac:grpSpMkLst>
            <pc:docMk/>
            <pc:sldMk cId="1403040656" sldId="348"/>
            <ac:grpSpMk id="14" creationId="{8086C0EC-DC60-2244-4F5F-F7A81E37B9D7}"/>
          </ac:grpSpMkLst>
        </pc:grpChg>
        <pc:grpChg chg="add mod">
          <ac:chgData name="Alain Goasduff" userId="7b7cd8d9-23f9-4970-9f55-00f159c4bedc" providerId="ADAL" clId="{2A81F50E-AE36-5A6B-9B0A-BE924D6D9E29}" dt="2026-09-10T08:02:38.545" v="3834" actId="14100"/>
          <ac:grpSpMkLst>
            <pc:docMk/>
            <pc:sldMk cId="1403040656" sldId="348"/>
            <ac:grpSpMk id="15" creationId="{3EBF63CB-A05C-6BA5-A057-B14FBC0CA46A}"/>
          </ac:grpSpMkLst>
        </pc:grpChg>
        <pc:picChg chg="add del mod">
          <ac:chgData name="Alain Goasduff" userId="7b7cd8d9-23f9-4970-9f55-00f159c4bedc" providerId="ADAL" clId="{2A81F50E-AE36-5A6B-9B0A-BE924D6D9E29}" dt="2026-09-10T07:50:21.332" v="3741" actId="478"/>
          <ac:picMkLst>
            <pc:docMk/>
            <pc:sldMk cId="1403040656" sldId="348"/>
            <ac:picMk id="7" creationId="{F072BA1A-CEF6-AE42-4F47-167534ADC134}"/>
          </ac:picMkLst>
        </pc:picChg>
        <pc:picChg chg="add mod">
          <ac:chgData name="Alain Goasduff" userId="7b7cd8d9-23f9-4970-9f55-00f159c4bedc" providerId="ADAL" clId="{2A81F50E-AE36-5A6B-9B0A-BE924D6D9E29}" dt="2026-09-10T08:02:04.433" v="3833" actId="164"/>
          <ac:picMkLst>
            <pc:docMk/>
            <pc:sldMk cId="1403040656" sldId="348"/>
            <ac:picMk id="8" creationId="{0745DBAD-8306-FD59-A9AE-950C2B4CCBF7}"/>
          </ac:picMkLst>
        </pc:picChg>
        <pc:picChg chg="add mod">
          <ac:chgData name="Alain Goasduff" userId="7b7cd8d9-23f9-4970-9f55-00f159c4bedc" providerId="ADAL" clId="{2A81F50E-AE36-5A6B-9B0A-BE924D6D9E29}" dt="2026-09-10T07:50:31.140" v="3745"/>
          <ac:picMkLst>
            <pc:docMk/>
            <pc:sldMk cId="1403040656" sldId="348"/>
            <ac:picMk id="9" creationId="{BEF8653E-5DCC-FC3C-7A15-84735E3E8B43}"/>
          </ac:picMkLst>
        </pc:picChg>
        <pc:picChg chg="add mod">
          <ac:chgData name="Alain Goasduff" userId="7b7cd8d9-23f9-4970-9f55-00f159c4bedc" providerId="ADAL" clId="{2A81F50E-AE36-5A6B-9B0A-BE924D6D9E29}" dt="2026-09-10T08:00:03.769" v="3829" actId="164"/>
          <ac:picMkLst>
            <pc:docMk/>
            <pc:sldMk cId="1403040656" sldId="348"/>
            <ac:picMk id="13" creationId="{EB935052-60ED-D0EB-341C-A39DF6A10E37}"/>
          </ac:picMkLst>
        </pc:picChg>
      </pc:sldChg>
      <pc:sldChg chg="del">
        <pc:chgData name="Alain Goasduff" userId="7b7cd8d9-23f9-4970-9f55-00f159c4bedc" providerId="ADAL" clId="{2A81F50E-AE36-5A6B-9B0A-BE924D6D9E29}" dt="2026-09-09T22:20:55.815" v="47" actId="2696"/>
        <pc:sldMkLst>
          <pc:docMk/>
          <pc:sldMk cId="2611200684" sldId="348"/>
        </pc:sldMkLst>
      </pc:sldChg>
      <pc:sldChg chg="del">
        <pc:chgData name="Alain Goasduff" userId="7b7cd8d9-23f9-4970-9f55-00f159c4bedc" providerId="ADAL" clId="{2A81F50E-AE36-5A6B-9B0A-BE924D6D9E29}" dt="2026-09-09T22:20:55.829" v="50" actId="2696"/>
        <pc:sldMkLst>
          <pc:docMk/>
          <pc:sldMk cId="1355689754" sldId="349"/>
        </pc:sldMkLst>
      </pc:sldChg>
      <pc:sldChg chg="addSp delSp modSp new mod">
        <pc:chgData name="Alain Goasduff" userId="7b7cd8d9-23f9-4970-9f55-00f159c4bedc" providerId="ADAL" clId="{2A81F50E-AE36-5A6B-9B0A-BE924D6D9E29}" dt="2026-09-10T08:31:33.085" v="4372" actId="1076"/>
        <pc:sldMkLst>
          <pc:docMk/>
          <pc:sldMk cId="1997414038" sldId="349"/>
        </pc:sldMkLst>
        <pc:spChg chg="mod">
          <ac:chgData name="Alain Goasduff" userId="7b7cd8d9-23f9-4970-9f55-00f159c4bedc" providerId="ADAL" clId="{2A81F50E-AE36-5A6B-9B0A-BE924D6D9E29}" dt="2026-09-10T08:18:22.204" v="4362" actId="20577"/>
          <ac:spMkLst>
            <pc:docMk/>
            <pc:sldMk cId="1997414038" sldId="349"/>
            <ac:spMk id="2" creationId="{C8CEE75D-BEF0-1359-33E6-475655AEBF0F}"/>
          </ac:spMkLst>
        </pc:spChg>
        <pc:spChg chg="mod">
          <ac:chgData name="Alain Goasduff" userId="7b7cd8d9-23f9-4970-9f55-00f159c4bedc" providerId="ADAL" clId="{2A81F50E-AE36-5A6B-9B0A-BE924D6D9E29}" dt="2026-09-10T08:16:17.813" v="4340" actId="20577"/>
          <ac:spMkLst>
            <pc:docMk/>
            <pc:sldMk cId="1997414038" sldId="349"/>
            <ac:spMk id="3" creationId="{48FF9044-9DFA-51A3-3BE4-FA2F18A9D283}"/>
          </ac:spMkLst>
        </pc:spChg>
        <pc:spChg chg="del">
          <ac:chgData name="Alain Goasduff" userId="7b7cd8d9-23f9-4970-9f55-00f159c4bedc" providerId="ADAL" clId="{2A81F50E-AE36-5A6B-9B0A-BE924D6D9E29}" dt="2026-09-10T08:04:17.925" v="3858" actId="478"/>
          <ac:spMkLst>
            <pc:docMk/>
            <pc:sldMk cId="1997414038" sldId="349"/>
            <ac:spMk id="4" creationId="{6BAF8A06-CD65-588C-A6FA-EFFA430468A6}"/>
          </ac:spMkLst>
        </pc:spChg>
        <pc:spChg chg="add mod">
          <ac:chgData name="Alain Goasduff" userId="7b7cd8d9-23f9-4970-9f55-00f159c4bedc" providerId="ADAL" clId="{2A81F50E-AE36-5A6B-9B0A-BE924D6D9E29}" dt="2026-09-10T08:18:12.026" v="4357" actId="20577"/>
          <ac:spMkLst>
            <pc:docMk/>
            <pc:sldMk cId="1997414038" sldId="349"/>
            <ac:spMk id="9" creationId="{4010643B-3621-BF95-14FE-64F099B8F53C}"/>
          </ac:spMkLst>
        </pc:spChg>
        <pc:picChg chg="add del mod">
          <ac:chgData name="Alain Goasduff" userId="7b7cd8d9-23f9-4970-9f55-00f159c4bedc" providerId="ADAL" clId="{2A81F50E-AE36-5A6B-9B0A-BE924D6D9E29}" dt="2026-09-10T08:21:47.294" v="4363" actId="478"/>
          <ac:picMkLst>
            <pc:docMk/>
            <pc:sldMk cId="1997414038" sldId="349"/>
            <ac:picMk id="7" creationId="{91616A26-74EF-07EA-64AC-9F1ACC7EFB02}"/>
          </ac:picMkLst>
        </pc:picChg>
        <pc:picChg chg="add mod">
          <ac:chgData name="Alain Goasduff" userId="7b7cd8d9-23f9-4970-9f55-00f159c4bedc" providerId="ADAL" clId="{2A81F50E-AE36-5A6B-9B0A-BE924D6D9E29}" dt="2026-09-10T08:22:33.936" v="4368" actId="1076"/>
          <ac:picMkLst>
            <pc:docMk/>
            <pc:sldMk cId="1997414038" sldId="349"/>
            <ac:picMk id="8" creationId="{9C1080C6-E6A2-F09C-8B61-3314C753FF9D}"/>
          </ac:picMkLst>
        </pc:picChg>
        <pc:picChg chg="add mod">
          <ac:chgData name="Alain Goasduff" userId="7b7cd8d9-23f9-4970-9f55-00f159c4bedc" providerId="ADAL" clId="{2A81F50E-AE36-5A6B-9B0A-BE924D6D9E29}" dt="2026-09-10T08:22:30.665" v="4367" actId="1076"/>
          <ac:picMkLst>
            <pc:docMk/>
            <pc:sldMk cId="1997414038" sldId="349"/>
            <ac:picMk id="10" creationId="{F2F3F6F7-7AF4-ACEB-E6A7-652E7352DF3F}"/>
          </ac:picMkLst>
        </pc:picChg>
        <pc:picChg chg="add mod">
          <ac:chgData name="Alain Goasduff" userId="7b7cd8d9-23f9-4970-9f55-00f159c4bedc" providerId="ADAL" clId="{2A81F50E-AE36-5A6B-9B0A-BE924D6D9E29}" dt="2026-09-10T08:31:33.085" v="4372" actId="1076"/>
          <ac:picMkLst>
            <pc:docMk/>
            <pc:sldMk cId="1997414038" sldId="349"/>
            <ac:picMk id="12" creationId="{AAB1400A-32B1-F361-BD54-85D04B9BC57E}"/>
          </ac:picMkLst>
        </pc:picChg>
      </pc:sldChg>
      <pc:sldChg chg="delSp add del setBg delDesignElem">
        <pc:chgData name="Alain Goasduff" userId="7b7cd8d9-23f9-4970-9f55-00f159c4bedc" providerId="ADAL" clId="{2A81F50E-AE36-5A6B-9B0A-BE924D6D9E29}" dt="2026-09-10T08:14:06.724" v="4320" actId="2696"/>
        <pc:sldMkLst>
          <pc:docMk/>
          <pc:sldMk cId="1331710443" sldId="350"/>
        </pc:sldMkLst>
        <pc:spChg chg="del">
          <ac:chgData name="Alain Goasduff" userId="7b7cd8d9-23f9-4970-9f55-00f159c4bedc" providerId="ADAL" clId="{2A81F50E-AE36-5A6B-9B0A-BE924D6D9E29}" dt="2026-09-10T08:12:51.050" v="4319"/>
          <ac:spMkLst>
            <pc:docMk/>
            <pc:sldMk cId="1331710443" sldId="350"/>
            <ac:spMk id="9" creationId="{9D100753-4242-5453-DBDD-56093045D4D0}"/>
          </ac:spMkLst>
        </pc:spChg>
        <pc:spChg chg="del">
          <ac:chgData name="Alain Goasduff" userId="7b7cd8d9-23f9-4970-9f55-00f159c4bedc" providerId="ADAL" clId="{2A81F50E-AE36-5A6B-9B0A-BE924D6D9E29}" dt="2026-09-10T08:12:51.050" v="4319"/>
          <ac:spMkLst>
            <pc:docMk/>
            <pc:sldMk cId="1331710443" sldId="350"/>
            <ac:spMk id="11" creationId="{F883077A-8173-B928-7E03-30F53F834524}"/>
          </ac:spMkLst>
        </pc:spChg>
        <pc:spChg chg="del">
          <ac:chgData name="Alain Goasduff" userId="7b7cd8d9-23f9-4970-9f55-00f159c4bedc" providerId="ADAL" clId="{2A81F50E-AE36-5A6B-9B0A-BE924D6D9E29}" dt="2026-09-10T08:12:51.050" v="4319"/>
          <ac:spMkLst>
            <pc:docMk/>
            <pc:sldMk cId="1331710443" sldId="350"/>
            <ac:spMk id="13" creationId="{74C828DF-B755-B57A-5494-0444AC5C5BEF}"/>
          </ac:spMkLst>
        </pc:spChg>
        <pc:spChg chg="del">
          <ac:chgData name="Alain Goasduff" userId="7b7cd8d9-23f9-4970-9f55-00f159c4bedc" providerId="ADAL" clId="{2A81F50E-AE36-5A6B-9B0A-BE924D6D9E29}" dt="2026-09-10T08:12:51.050" v="4319"/>
          <ac:spMkLst>
            <pc:docMk/>
            <pc:sldMk cId="1331710443" sldId="350"/>
            <ac:spMk id="15" creationId="{42422B9C-054C-4A6C-A1BF-445E9FC485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CB7C2-358B-B440-A6CE-9AB618196E0A}" type="datetimeFigureOut">
              <a:rPr lang="en-IT" smtClean="0"/>
              <a:t>09/09/26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081C93-E2FE-754F-AD23-BADBB039E74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2727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081C93-E2FE-754F-AD23-BADBB039E74E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83796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1A48-F4FF-553D-D6B8-E1B2CD59F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FA0D4-33E4-CAD6-EF92-8CC1FF798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F84FC-AE58-2394-2975-260E656F1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68E8-2F2F-E1EE-A1C1-DE06B424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3CC0C-FE17-58C7-A3DB-A210F5C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5641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256B7-88E6-7B1A-335A-30E141173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8C23E-CE61-A164-EC1C-9137BA6FF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9DB7A-2878-4DD2-01A9-C985C5D0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2E7C-DD3A-8101-BB92-8231E80DA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DC50F-CB5D-C506-5A79-FCDE754B9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7084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213C-2CDE-FCAB-6814-2A03AA61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A780D-C32C-D624-6531-4FCE7F0BB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6CEF-4951-997B-1840-019B0388E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A4FA1-A000-F9D0-09F4-D29D4D11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0922-9DD8-4311-2ABF-3863B283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465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D01A-F2A6-641B-CB88-62F2C43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5D21A-A5F2-96D3-87DF-531CEBEB1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51A2E-FB2E-489E-870A-CC558BBD1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FA69-4E08-5905-26C5-34FA6CDF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DEAFA-364B-E0EC-C74E-0A4556335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1B6ED-24B6-CCE0-B3DD-6C5C95F7B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767751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86F0C-201C-95B8-B441-9CCA3EC4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031BE-C6FE-2F64-0E35-7F425E4B1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1E6B3-5051-E40A-5434-B529E61B5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E8BA9C-58B4-1D22-C930-DD6FCE53D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0DE9EC-77BC-0778-18BF-A5C84119C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FD3769-1CC1-03B1-475F-5F93B6805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647A0D-459B-7231-54FA-5D41C2CEE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D1EB61-843A-2486-6494-6A2F1120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782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9D6-9F36-7058-7F72-8D465FA2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E6391-1017-B3BA-E6DB-20CCA99A2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BD7D7D-A782-F6C4-18AB-EE326152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EF7C38-AF7E-1F86-B6B1-AF5864B58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157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826DD2-B39E-0B8B-D092-3A769073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20C7F7-259D-8906-FB43-82B77C45C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2C5C2-763D-16C3-1C4E-9162AA4A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4791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FBAD-A920-38A8-3DDF-9E690FBD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D481-991F-8046-A14A-E95C2F16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3EB3-34B5-7A02-0499-5619A841B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1554B-91CD-3DAC-1D56-E09F722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290E2-E572-7364-6539-0FB2324C5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D5A-4CBE-EC54-900E-B5D5EC65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7926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80453-A78C-DA63-BC80-7EBA5D1D8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155B5D-B866-7B5D-AD52-4A0ADD833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364E0-C56E-C4A8-772E-E85931728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C68715-EC74-4BDC-44D0-EB6521DDD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223C3-43BC-564F-1A32-68EAE54F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C87059-EBAC-4716-C485-1CA89B58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7185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DFD7-C73A-BA49-B390-33A06227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78F71-8104-CA74-E49B-EDA02B549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B16BC-F1E4-2020-D707-CE7F8E73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778CC-6337-3C3F-2FC2-607CB60A1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12D6-994D-6730-FBF9-285A4ACBD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80090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79DC8E-D61A-8176-D031-F502F8092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E02AB-AE88-22C5-982A-1F5CCF0C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769AC-737C-D227-AB81-B38D9779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79820-C700-637A-C3A6-98EB9A27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56BF3-9510-514A-5C0A-7C4FA4167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54014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email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/>
            <a:r>
              <a:rPr lang="en-US" noProof="0"/>
              <a:t>Website </a:t>
            </a:r>
            <a:r>
              <a:rPr lang="en-US" noProof="0" err="1"/>
              <a:t>url</a:t>
            </a:r>
            <a:r>
              <a:rPr lang="en-US" noProof="0"/>
              <a:t> here</a:t>
            </a:r>
          </a:p>
        </p:txBody>
      </p:sp>
      <p:pic>
        <p:nvPicPr>
          <p:cNvPr id="17" name="Graphic 16" descr="Envelo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c 17" descr="Network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/>
            <a:r>
              <a:rPr lang="en-US" noProof="0"/>
              <a:t>Click to edit Master title style</a:t>
            </a:r>
          </a:p>
        </p:txBody>
      </p:sp>
      <p:pic>
        <p:nvPicPr>
          <p:cNvPr id="6" name="Picture 5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1F26650E-B901-A1CF-9353-B8144D01B6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75529" y="1475025"/>
            <a:ext cx="3102035" cy="69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605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2" name="Picture 1" descr="A black background with blue and white text&#10;&#10;Description automatically generated">
            <a:extLst>
              <a:ext uri="{FF2B5EF4-FFF2-40B4-BE49-F238E27FC236}">
                <a16:creationId xmlns:a16="http://schemas.microsoft.com/office/drawing/2014/main" id="{A584C311-8509-618C-3FB2-5D6B60675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0432"/>
            <a:ext cx="2403392" cy="54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6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951CE-6FAD-FC33-3573-236AEE16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5816C-AB5E-71AF-F78E-2B2D6178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7965-D7DC-7EC8-5820-FCD11155F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99182-608B-20F3-6D04-EBB231A20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DF855-B5B8-7560-403E-DD3716FC3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64B-795C-B140-BB83-58EF53D1AA2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1766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infn.it/gamma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hyperlink" Target="https://www.agata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arge metal object with many holes&#10;&#10;AI-generated content may be incorrect.">
            <a:extLst>
              <a:ext uri="{FF2B5EF4-FFF2-40B4-BE49-F238E27FC236}">
                <a16:creationId xmlns:a16="http://schemas.microsoft.com/office/drawing/2014/main" id="{175B6B23-67BA-109B-A760-37E93409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" r="4776" b="306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EEDAA-6E51-EA9B-BED4-1C6F3AC1C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618020" cy="3204134"/>
          </a:xfrm>
        </p:spPr>
        <p:txBody>
          <a:bodyPr anchor="b">
            <a:normAutofit/>
          </a:bodyPr>
          <a:lstStyle/>
          <a:p>
            <a:pPr algn="l"/>
            <a:r>
              <a:rPr lang="en-IT" sz="4800" dirty="0">
                <a:solidFill>
                  <a:schemeClr val="bg1"/>
                </a:solidFill>
                <a:latin typeface="Helvetica" pitchFamily="2" charset="0"/>
              </a:rPr>
              <a:t>Trigger(s) for the ZD campaign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D8A52E7-6E21-C62A-3FC3-AA62B78FF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97" y="992411"/>
            <a:ext cx="4902796" cy="1104233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11CB9A9-A9EA-DD38-996F-DC8989617CB0}"/>
              </a:ext>
            </a:extLst>
          </p:cNvPr>
          <p:cNvSpPr txBox="1">
            <a:spLocks/>
          </p:cNvSpPr>
          <p:nvPr/>
        </p:nvSpPr>
        <p:spPr>
          <a:xfrm>
            <a:off x="477980" y="4872922"/>
            <a:ext cx="554444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T" sz="2000" dirty="0">
                <a:solidFill>
                  <a:schemeClr val="bg1"/>
                </a:solidFill>
              </a:rPr>
              <a:t>Alain Goasduff (INFN LNL)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26th AGATA Week meeting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7-11 September 2026 </a:t>
            </a:r>
            <a:br>
              <a:rPr lang="en-IT" sz="2000" dirty="0">
                <a:solidFill>
                  <a:schemeClr val="bg1"/>
                </a:solidFill>
              </a:rPr>
            </a:br>
            <a:r>
              <a:rPr lang="en-IT" sz="2000" dirty="0">
                <a:solidFill>
                  <a:schemeClr val="bg1"/>
                </a:solidFill>
              </a:rPr>
              <a:t>HIL - Warsaw</a:t>
            </a:r>
          </a:p>
        </p:txBody>
      </p:sp>
      <p:pic>
        <p:nvPicPr>
          <p:cNvPr id="10" name="Picture 9" descr="26th AGATA Week and ACC meeting">
            <a:extLst>
              <a:ext uri="{FF2B5EF4-FFF2-40B4-BE49-F238E27FC236}">
                <a16:creationId xmlns:a16="http://schemas.microsoft.com/office/drawing/2014/main" id="{2683127F-CC88-D02C-622B-175890EF8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191" y="4640981"/>
            <a:ext cx="4819443" cy="2044777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14ECC97-64C0-A823-7631-F0E1880C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F79367B-3E42-9A0A-599D-3EF423B67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5645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4F4F80-0E5F-3791-F7B0-548910F874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76" r="16712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  <a:noFill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1B941-FE0C-2BFA-FD7E-C23F547EF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Low level hardware trigger system using external gate on AGATA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99A6E1-56D7-0E1B-83F6-89F7B4B915A6}"/>
              </a:ext>
            </a:extLst>
          </p:cNvPr>
          <p:cNvSpPr txBox="1"/>
          <p:nvPr/>
        </p:nvSpPr>
        <p:spPr>
          <a:xfrm>
            <a:off x="7935403" y="4629234"/>
            <a:ext cx="3445766" cy="148531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AF297-3AE1-0647-D28F-FA4A0C8E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E8A9B-382C-AE1D-6AB1-14B04FF6C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58779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FD729-38E1-E88E-15E0-74DB1D3F7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Low level external gate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4DEFB-7813-F93F-C0FD-7A98B4977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707" y="1242157"/>
            <a:ext cx="5007157" cy="16445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8F2229-22CF-9035-1995-800B2B03F29C}"/>
              </a:ext>
            </a:extLst>
          </p:cNvPr>
          <p:cNvSpPr txBox="1"/>
          <p:nvPr/>
        </p:nvSpPr>
        <p:spPr>
          <a:xfrm>
            <a:off x="568411" y="1779373"/>
            <a:ext cx="7599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T" dirty="0"/>
              <a:t>Beam-on / Beam-off measurement for decay spectroscopy</a:t>
            </a:r>
          </a:p>
          <a:p>
            <a:pPr marL="342900" indent="-342900">
              <a:buFont typeface="+mj-lt"/>
              <a:buAutoNum type="arabicPeriod"/>
            </a:pPr>
            <a:r>
              <a:rPr lang="en-IT" dirty="0"/>
              <a:t>External gate from ancillary detectors by-passing the AGAVA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8D7A5E-F474-0509-ECE2-08CB117F3F1F}"/>
              </a:ext>
            </a:extLst>
          </p:cNvPr>
          <p:cNvSpPr txBox="1"/>
          <p:nvPr/>
        </p:nvSpPr>
        <p:spPr>
          <a:xfrm>
            <a:off x="723637" y="2990853"/>
            <a:ext cx="9321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6"/>
                </a:solidFill>
              </a:rPr>
              <a:t>PRISMA (1 trigger channel)</a:t>
            </a:r>
          </a:p>
          <a:p>
            <a:r>
              <a:rPr lang="en-IT" dirty="0">
                <a:solidFill>
                  <a:srgbClr val="C00000"/>
                </a:solidFill>
              </a:rPr>
              <a:t>SPIDER (56 trigger channels)</a:t>
            </a:r>
          </a:p>
          <a:p>
            <a:r>
              <a:rPr lang="en-IT" dirty="0">
                <a:solidFill>
                  <a:srgbClr val="C00000"/>
                </a:solidFill>
              </a:rPr>
              <a:t>EUCLIDES (55 trigger channels)</a:t>
            </a:r>
          </a:p>
          <a:p>
            <a:r>
              <a:rPr lang="en-IT" dirty="0">
                <a:solidFill>
                  <a:srgbClr val="C00000"/>
                </a:solidFill>
              </a:rPr>
              <a:t>SAURON (32 trigger channels)</a:t>
            </a:r>
          </a:p>
          <a:p>
            <a:endParaRPr lang="en-IT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63B1DE-EA01-0050-7EE6-CFC0FFB68BFD}"/>
              </a:ext>
            </a:extLst>
          </p:cNvPr>
          <p:cNvGrpSpPr/>
          <p:nvPr/>
        </p:nvGrpSpPr>
        <p:grpSpPr>
          <a:xfrm>
            <a:off x="4158047" y="3281025"/>
            <a:ext cx="4979773" cy="889687"/>
            <a:chOff x="4046837" y="3845413"/>
            <a:chExt cx="4979773" cy="889687"/>
          </a:xfrm>
        </p:grpSpPr>
        <p:sp>
          <p:nvSpPr>
            <p:cNvPr id="6" name="Right Brace 5">
              <a:extLst>
                <a:ext uri="{FF2B5EF4-FFF2-40B4-BE49-F238E27FC236}">
                  <a16:creationId xmlns:a16="http://schemas.microsoft.com/office/drawing/2014/main" id="{D328AA2E-AB3B-6DDC-6374-98BF99B05B8B}"/>
                </a:ext>
              </a:extLst>
            </p:cNvPr>
            <p:cNvSpPr/>
            <p:nvPr/>
          </p:nvSpPr>
          <p:spPr>
            <a:xfrm>
              <a:off x="4046837" y="3845413"/>
              <a:ext cx="321276" cy="889687"/>
            </a:xfrm>
            <a:prstGeom prst="rightBrac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4C9DEB-EB94-8105-6BED-50CFA5A64618}"/>
                </a:ext>
              </a:extLst>
            </p:cNvPr>
            <p:cNvSpPr txBox="1"/>
            <p:nvPr/>
          </p:nvSpPr>
          <p:spPr>
            <a:xfrm>
              <a:off x="4368113" y="3967090"/>
              <a:ext cx="46584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dirty="0"/>
                <a:t>CAEN VX2740 – Ethernet readout 64ch</a:t>
              </a:r>
            </a:p>
            <a:p>
              <a:pPr algn="ctr"/>
              <a:r>
                <a:rPr lang="en-IT" dirty="0"/>
                <a:t>1 Trigger output / board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94F5C2-77B0-4D5A-A8CC-FB17B223B2F3}"/>
              </a:ext>
            </a:extLst>
          </p:cNvPr>
          <p:cNvGrpSpPr/>
          <p:nvPr/>
        </p:nvGrpSpPr>
        <p:grpSpPr>
          <a:xfrm>
            <a:off x="4932270" y="3042836"/>
            <a:ext cx="6919402" cy="3251200"/>
            <a:chOff x="4932270" y="3042836"/>
            <a:chExt cx="6919402" cy="32512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D3A549C-D662-0EE4-F606-55B50D294B2F}"/>
                </a:ext>
              </a:extLst>
            </p:cNvPr>
            <p:cNvGrpSpPr/>
            <p:nvPr/>
          </p:nvGrpSpPr>
          <p:grpSpPr>
            <a:xfrm>
              <a:off x="4932270" y="4083231"/>
              <a:ext cx="4205550" cy="1682039"/>
              <a:chOff x="4932270" y="4083231"/>
              <a:chExt cx="4205550" cy="1682039"/>
            </a:xfrm>
          </p:grpSpPr>
          <p:sp>
            <p:nvSpPr>
              <p:cNvPr id="10" name="Down Arrow 9">
                <a:extLst>
                  <a:ext uri="{FF2B5EF4-FFF2-40B4-BE49-F238E27FC236}">
                    <a16:creationId xmlns:a16="http://schemas.microsoft.com/office/drawing/2014/main" id="{ACB0FB45-617D-7325-2BBE-3A611579CA97}"/>
                  </a:ext>
                </a:extLst>
              </p:cNvPr>
              <p:cNvSpPr/>
              <p:nvPr/>
            </p:nvSpPr>
            <p:spPr>
              <a:xfrm>
                <a:off x="6635576" y="4083231"/>
                <a:ext cx="420131" cy="64633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206BF-60AF-BC4F-0641-306AA48513C1}"/>
                  </a:ext>
                </a:extLst>
              </p:cNvPr>
              <p:cNvSpPr txBox="1"/>
              <p:nvPr/>
            </p:nvSpPr>
            <p:spPr>
              <a:xfrm>
                <a:off x="4932270" y="4841940"/>
                <a:ext cx="420555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T" dirty="0">
                    <a:solidFill>
                      <a:schemeClr val="accent6"/>
                    </a:solidFill>
                  </a:rPr>
                  <a:t>SPIDER (1 trigger channel) @ 1kHz </a:t>
                </a:r>
              </a:p>
              <a:p>
                <a:r>
                  <a:rPr lang="en-IT" dirty="0">
                    <a:solidFill>
                      <a:srgbClr val="C00000"/>
                    </a:solidFill>
                  </a:rPr>
                  <a:t>EUCLIDES (2 trigger channels) @ 20 kHz</a:t>
                </a:r>
              </a:p>
              <a:p>
                <a:r>
                  <a:rPr lang="en-IT" dirty="0">
                    <a:solidFill>
                      <a:srgbClr val="C00000"/>
                    </a:solidFill>
                  </a:rPr>
                  <a:t>SAURON (2 trigger channels) @ 40 kHz</a:t>
                </a:r>
                <a:endParaRPr lang="en-IT" dirty="0"/>
              </a:p>
            </p:txBody>
          </p:sp>
        </p:grpSp>
        <p:pic>
          <p:nvPicPr>
            <p:cNvPr id="18" name="Picture 17" descr="A close-up of a computer equipment&#10;&#10;AI-generated content may be incorrect.">
              <a:extLst>
                <a:ext uri="{FF2B5EF4-FFF2-40B4-BE49-F238E27FC236}">
                  <a16:creationId xmlns:a16="http://schemas.microsoft.com/office/drawing/2014/main" id="{8C9338A2-50AA-B532-3DD5-B3DC2A7EB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13272" y="3042836"/>
              <a:ext cx="2438400" cy="32512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D89E02-45C8-CEED-2788-D89CB53C5174}"/>
              </a:ext>
            </a:extLst>
          </p:cNvPr>
          <p:cNvGrpSpPr/>
          <p:nvPr/>
        </p:nvGrpSpPr>
        <p:grpSpPr>
          <a:xfrm>
            <a:off x="451268" y="4822338"/>
            <a:ext cx="4481002" cy="923330"/>
            <a:chOff x="451268" y="4822338"/>
            <a:chExt cx="4481002" cy="923330"/>
          </a:xfrm>
        </p:grpSpPr>
        <p:sp>
          <p:nvSpPr>
            <p:cNvPr id="20" name="Left Brace 19">
              <a:extLst>
                <a:ext uri="{FF2B5EF4-FFF2-40B4-BE49-F238E27FC236}">
                  <a16:creationId xmlns:a16="http://schemas.microsoft.com/office/drawing/2014/main" id="{A8F33F87-E4AE-A274-48B6-78F132DBFD6B}"/>
                </a:ext>
              </a:extLst>
            </p:cNvPr>
            <p:cNvSpPr/>
            <p:nvPr/>
          </p:nvSpPr>
          <p:spPr>
            <a:xfrm>
              <a:off x="4584357" y="4907234"/>
              <a:ext cx="347913" cy="792741"/>
            </a:xfrm>
            <a:prstGeom prst="leftBrac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B8C1B5-87CD-0F99-7F28-714A2719B71B}"/>
                </a:ext>
              </a:extLst>
            </p:cNvPr>
            <p:cNvSpPr txBox="1"/>
            <p:nvPr/>
          </p:nvSpPr>
          <p:spPr>
            <a:xfrm>
              <a:off x="451268" y="4822338"/>
              <a:ext cx="420555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T" dirty="0"/>
                <a:t>V2495 used as FIFO for the logical GATE</a:t>
              </a:r>
            </a:p>
            <a:p>
              <a:r>
                <a:rPr lang="en-IT" dirty="0"/>
                <a:t>Signal sent directly to the GGP FPGA to act at the local trigger level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EA13591-0938-3BA2-2900-6DCB77EB7D1C}"/>
              </a:ext>
            </a:extLst>
          </p:cNvPr>
          <p:cNvSpPr txBox="1"/>
          <p:nvPr/>
        </p:nvSpPr>
        <p:spPr>
          <a:xfrm>
            <a:off x="445088" y="6382680"/>
            <a:ext cx="605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D. Bazzaco – R. Isocrate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6F2B49A-B61E-056F-AC34-640B24F11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389B0E9-94B3-6153-1B84-1D5EB726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13039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EF978-89FF-F263-0955-3DB72596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TP Commissioning experiment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E203DA-FE52-B464-1FF2-ECB02B05613D}"/>
              </a:ext>
            </a:extLst>
          </p:cNvPr>
          <p:cNvSpPr txBox="1"/>
          <p:nvPr/>
        </p:nvSpPr>
        <p:spPr>
          <a:xfrm>
            <a:off x="518528" y="2042312"/>
            <a:ext cx="77788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Three trigger systems tested: </a:t>
            </a:r>
          </a:p>
          <a:p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Original AGATA TP (used since the AGATA-D phase) “</a:t>
            </a:r>
            <a:r>
              <a:rPr lang="en-IT" b="1" dirty="0"/>
              <a:t>LNL TP</a:t>
            </a:r>
            <a:r>
              <a:rPr lang="en-IT" dirty="0"/>
              <a:t>”</a:t>
            </a:r>
            <a:br>
              <a:rPr lang="en-IT" dirty="0"/>
            </a:br>
            <a:r>
              <a:rPr lang="en-IT" dirty="0"/>
              <a:t>Fully digital system based on the reconstruction of the events using a CPU and the Timestamp difference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EXOGAM2 TP or “</a:t>
            </a:r>
            <a:r>
              <a:rPr lang="en-IT" b="1" dirty="0"/>
              <a:t>GANIL TP</a:t>
            </a:r>
            <a:r>
              <a:rPr lang="en-IT" dirty="0"/>
              <a:t>”</a:t>
            </a:r>
            <a:br>
              <a:rPr lang="en-IT" dirty="0"/>
            </a:br>
            <a:r>
              <a:rPr lang="en-IT" dirty="0"/>
              <a:t>FPGA based but using an analog-like approach with logical gate overlap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Hardware Gate “</a:t>
            </a:r>
            <a:r>
              <a:rPr lang="en-IT" b="1" dirty="0"/>
              <a:t>HwGATE</a:t>
            </a:r>
            <a:r>
              <a:rPr lang="en-IT" dirty="0"/>
              <a:t>”</a:t>
            </a:r>
            <a:br>
              <a:rPr lang="en-IT" dirty="0"/>
            </a:br>
            <a:r>
              <a:rPr lang="en-IT" dirty="0"/>
              <a:t>Based on the sumbus board developped for GANIL. Allows to inject a logical signal directly in the GGP FPGA to act at the local level trigger (before event generation)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r>
              <a:rPr lang="en-IT" dirty="0"/>
              <a:t>MNT reaction experiment (</a:t>
            </a:r>
            <a:r>
              <a:rPr lang="en-IT" baseline="30000" dirty="0"/>
              <a:t>32</a:t>
            </a:r>
            <a:r>
              <a:rPr lang="en-IT" dirty="0"/>
              <a:t>S+</a:t>
            </a:r>
            <a:r>
              <a:rPr lang="en-IT" baseline="30000" dirty="0"/>
              <a:t>124</a:t>
            </a:r>
            <a:r>
              <a:rPr lang="en-IT" dirty="0"/>
              <a:t>Sn @ 160 MeV)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Setup composed of PRISMA + AGATA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AE780-1AF7-6EC6-8B15-A03D7B19F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289" y="3429000"/>
            <a:ext cx="4086774" cy="31376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E57FD6-EBB8-0854-F151-0959072875AE}"/>
              </a:ext>
            </a:extLst>
          </p:cNvPr>
          <p:cNvSpPr txBox="1"/>
          <p:nvPr/>
        </p:nvSpPr>
        <p:spPr>
          <a:xfrm>
            <a:off x="8598877" y="1213338"/>
            <a:ext cx="3244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Analysis done by </a:t>
            </a:r>
            <a:br>
              <a:rPr lang="en-IT" dirty="0"/>
            </a:br>
            <a:r>
              <a:rPr lang="en-IT" dirty="0"/>
              <a:t>Eleonora Caleffi – University of Camerino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A6E43A-DDA2-192D-4D30-43A3839ED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131" y="641620"/>
            <a:ext cx="1311031" cy="77257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573999-DEB8-0D0F-3F97-0DA5464FE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1C7846-9116-AF5E-3735-FA98BBE3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1305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126F1-CB04-1A03-DBB5-79756195D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453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Event selection and analysis approach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E4C440-89A3-C3D8-4704-289FCC179E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860"/>
          <a:stretch>
            <a:fillRect/>
          </a:stretch>
        </p:blipFill>
        <p:spPr>
          <a:xfrm>
            <a:off x="7684008" y="1"/>
            <a:ext cx="4507992" cy="22402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38D84-AB19-9A54-48DC-9D63CA19F4E5}"/>
              </a:ext>
            </a:extLst>
          </p:cNvPr>
          <p:cNvSpPr txBox="1"/>
          <p:nvPr/>
        </p:nvSpPr>
        <p:spPr>
          <a:xfrm>
            <a:off x="612647" y="3355848"/>
            <a:ext cx="6973485" cy="2825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Important parameters to get out of the PRISMA Analysis: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Z-identification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Recoil velocity vector determination for the Doppler correction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2200" dirty="0"/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We can define the ratio between the number of ions in the S-region over the number of gamma-rays detected for the </a:t>
            </a:r>
            <a:r>
              <a:rPr lang="en-US" sz="2200" baseline="30000" dirty="0"/>
              <a:t>32-33</a:t>
            </a:r>
            <a:r>
              <a:rPr lang="en-US" sz="2200" dirty="0"/>
              <a:t>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C812A-18BE-8117-65F9-A3E4C110FE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174"/>
          <a:stretch>
            <a:fillRect/>
          </a:stretch>
        </p:blipFill>
        <p:spPr>
          <a:xfrm>
            <a:off x="7684008" y="2308860"/>
            <a:ext cx="4507992" cy="22402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A4B20C-6F6F-D110-4534-333115C22A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167"/>
          <a:stretch>
            <a:fillRect/>
          </a:stretch>
        </p:blipFill>
        <p:spPr>
          <a:xfrm>
            <a:off x="7684008" y="4617720"/>
            <a:ext cx="4507992" cy="2240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FAEB5-6D62-EA6F-BBA6-794923BA8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101" y="193624"/>
            <a:ext cx="1311031" cy="77257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22672-FD5D-3D0D-888E-506A3433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B60A8-FB6F-BFF8-B4B6-8BDC6984D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3110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2AD8BD-D08F-0E72-A0A2-49C941857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63" y="242826"/>
            <a:ext cx="11294274" cy="63723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68191A-ABB9-2337-F1F2-93665A298EA0}"/>
              </a:ext>
            </a:extLst>
          </p:cNvPr>
          <p:cNvSpPr/>
          <p:nvPr/>
        </p:nvSpPr>
        <p:spPr>
          <a:xfrm>
            <a:off x="2686756" y="2483556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8D57A2-DDFE-96AF-1DC9-F3ABEAF34AF4}"/>
              </a:ext>
            </a:extLst>
          </p:cNvPr>
          <p:cNvSpPr/>
          <p:nvPr/>
        </p:nvSpPr>
        <p:spPr>
          <a:xfrm>
            <a:off x="3735972" y="3875672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553F9D-11F1-26CC-7FAC-8BAB7B9083DB}"/>
              </a:ext>
            </a:extLst>
          </p:cNvPr>
          <p:cNvSpPr/>
          <p:nvPr/>
        </p:nvSpPr>
        <p:spPr>
          <a:xfrm>
            <a:off x="4924649" y="851118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1D557-30E8-3F94-EC26-2ECE94FE6579}"/>
              </a:ext>
            </a:extLst>
          </p:cNvPr>
          <p:cNvSpPr/>
          <p:nvPr/>
        </p:nvSpPr>
        <p:spPr>
          <a:xfrm>
            <a:off x="5912687" y="2222717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7E7912-BFC9-1412-6969-92B66C8D819C}"/>
              </a:ext>
            </a:extLst>
          </p:cNvPr>
          <p:cNvSpPr/>
          <p:nvPr/>
        </p:nvSpPr>
        <p:spPr>
          <a:xfrm>
            <a:off x="7162542" y="1726006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D01414-87A6-9904-98BB-D468036E44B9}"/>
              </a:ext>
            </a:extLst>
          </p:cNvPr>
          <p:cNvSpPr/>
          <p:nvPr/>
        </p:nvSpPr>
        <p:spPr>
          <a:xfrm>
            <a:off x="8333893" y="1026964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57CED9-1492-B9B7-DEE0-64794500C8EE}"/>
              </a:ext>
            </a:extLst>
          </p:cNvPr>
          <p:cNvSpPr/>
          <p:nvPr/>
        </p:nvSpPr>
        <p:spPr>
          <a:xfrm>
            <a:off x="9361182" y="1330242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AA5D7D-30A7-F22B-30B1-AE70EEBB5078}"/>
              </a:ext>
            </a:extLst>
          </p:cNvPr>
          <p:cNvSpPr/>
          <p:nvPr/>
        </p:nvSpPr>
        <p:spPr>
          <a:xfrm>
            <a:off x="10571786" y="733779"/>
            <a:ext cx="677333" cy="174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A2D362-BB90-ED65-4700-258C678F7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484" y="4806680"/>
            <a:ext cx="1311031" cy="772572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514DED6-2511-37AE-819D-17F92DAED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7EBC89F-B4DA-433F-FD9E-71BFC1D22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0241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BA112-07AA-FACE-3640-7E01E96D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Conclusion for the TP commissioning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90F51-2E28-2925-C5B1-04737E19559D}"/>
              </a:ext>
            </a:extLst>
          </p:cNvPr>
          <p:cNvSpPr txBox="1"/>
          <p:nvPr/>
        </p:nvSpPr>
        <p:spPr>
          <a:xfrm>
            <a:off x="838200" y="1794933"/>
            <a:ext cx="102926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b="1" dirty="0"/>
              <a:t>LNL TP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exhibits a strong dependence on the trigger rate reaching the TP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Could be used in conjunction of the hardware gate for second level event selection based on fold in the gamma-particle coincidences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r>
              <a:rPr lang="en-IT" dirty="0"/>
              <a:t>The new </a:t>
            </a:r>
            <a:r>
              <a:rPr lang="en-IT" b="1" dirty="0"/>
              <a:t>GANIL TP</a:t>
            </a:r>
            <a:r>
              <a:rPr lang="en-IT" dirty="0"/>
              <a:t> Firmware: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Clearly performs better than the previous FW version with more consistent behaviour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Strong dependence of the results in function of the “TP Delay” parameter (not shown here but observed during source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No clear dependence of the validation perfomances in function of the rate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r>
              <a:rPr lang="en-IT" b="1" dirty="0"/>
              <a:t>Hardware GATE: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Bypassing the AGAVA for the ancillary coincidence requirement reduce drastically the overall deadtime of the system in particular when using large number of ancillary channels not integrated in the GTS!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/>
              <a:t>In the case of PRISMA no improv</a:t>
            </a:r>
            <a:r>
              <a:rPr lang="en-GB" dirty="0"/>
              <a:t>e</a:t>
            </a:r>
            <a:r>
              <a:rPr lang="en-IT" dirty="0"/>
              <a:t>ment on this part since AGAVA is still included in the VME readout for the timestamping of the events</a:t>
            </a:r>
            <a:br>
              <a:rPr lang="en-IT" dirty="0"/>
            </a:br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80809-1A15-778B-7C38-CA1E29ED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F0430-CD2E-F404-5B38-CD34C6C96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02813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lose-up of circuit board">
            <a:extLst>
              <a:ext uri="{FF2B5EF4-FFF2-40B4-BE49-F238E27FC236}">
                <a16:creationId xmlns:a16="http://schemas.microsoft.com/office/drawing/2014/main" id="{93C338C2-D45E-96EE-CD00-4E57506C97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28" r="-1" b="-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06E20C-9F56-37D8-86A2-CEF09BDEA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V2 Electronics and Trigger processor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C4C3C0-604F-417C-C1C6-9D9E53C0D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9ACA24-8616-F528-ECD5-40C218D9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56216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C70FD-B4B9-2E6D-0AA6-0739C1FA5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Test benches for the V2 at LNL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338E9-844C-F4CB-E3EB-0DD0C4C5C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813800" cy="4351338"/>
          </a:xfrm>
        </p:spPr>
        <p:txBody>
          <a:bodyPr/>
          <a:lstStyle/>
          <a:p>
            <a:r>
              <a:rPr lang="en-IT" dirty="0"/>
              <a:t>Crystal ATC07-C dedicated to the V2 characterization </a:t>
            </a:r>
          </a:p>
          <a:p>
            <a:r>
              <a:rPr lang="en-IT" dirty="0"/>
              <a:t>Dedicated small GTS tree (ROOT+FIFO+AGAVA+V2)</a:t>
            </a:r>
          </a:p>
          <a:p>
            <a:r>
              <a:rPr lang="en-IT" dirty="0"/>
              <a:t>VivadoLab for quick debug / flash of PACE FPGA</a:t>
            </a:r>
          </a:p>
          <a:p>
            <a:endParaRPr lang="en-IT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E861C77-1E85-4B5D-74DE-7AF66A8E483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3407230"/>
              </p:ext>
            </p:extLst>
          </p:nvPr>
        </p:nvGraphicFramePr>
        <p:xfrm>
          <a:off x="2193571" y="3394971"/>
          <a:ext cx="7842250" cy="3254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8450">
                  <a:extLst>
                    <a:ext uri="{9D8B030D-6E8A-4147-A177-3AD203B41FA5}">
                      <a16:colId xmlns:a16="http://schemas.microsoft.com/office/drawing/2014/main" val="440849905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3027569425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1488037983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601993517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223743940"/>
                    </a:ext>
                  </a:extLst>
                </a:gridCol>
              </a:tblGrid>
              <a:tr h="440372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IT" sz="900" b="1" u="none" strike="noStrike" dirty="0">
                          <a:effectLst/>
                        </a:rPr>
                        <a:t>FULL TS AGAVA</a:t>
                      </a:r>
                      <a:endParaRPr lang="en-IT" sz="900" b="1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IT" sz="900" b="1" u="none" strike="noStrike" dirty="0">
                          <a:effectLst/>
                        </a:rPr>
                        <a:t>Time from GTS alignment [min]</a:t>
                      </a:r>
                      <a:endParaRPr lang="en-IT" sz="900" b="1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IT" sz="900" b="1" u="none" strike="noStrike" dirty="0">
                          <a:effectLst/>
                        </a:rPr>
                        <a:t>Last 2 bytes V2</a:t>
                      </a:r>
                      <a:endParaRPr lang="en-IT" sz="900" b="1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IT" sz="900" b="1" u="none" strike="noStrike" dirty="0">
                          <a:effectLst/>
                        </a:rPr>
                        <a:t>Last 2 bytes AGAVA</a:t>
                      </a:r>
                      <a:endParaRPr lang="en-IT" sz="900" b="1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IT" sz="900" b="1" u="none" strike="noStrike" dirty="0">
                          <a:effectLst/>
                        </a:rPr>
                        <a:t>DeltaTS</a:t>
                      </a:r>
                      <a:endParaRPr lang="en-IT" sz="900" b="1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81264959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0x6C53CEA25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4.8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0x17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0x25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4565193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0x81DDA37DA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5.8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0xCC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0xDA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05831321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0x970128220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6.7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0x12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0x20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26682425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0xA6FBC114B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7.5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0x3D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0x4B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3972038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0x2D23055EC8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32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0xBA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0xC8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5631776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0x5522E25068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60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0x5A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0x68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17334343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0x64F5DA786E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72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0x60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0837868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0x8BAD600B42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99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0x34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0x42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87805973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0x11BF289937C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203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0x7C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53300667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0x2210807EA3E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390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0x30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0x3E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24821194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0x60C698ACCE4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1108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0xD6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0xE4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66882613"/>
                  </a:ext>
                </a:extLst>
              </a:tr>
              <a:tr h="23448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0x77F9D0AD00E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>
                          <a:effectLst/>
                        </a:rPr>
                        <a:t>1374</a:t>
                      </a:r>
                      <a:endParaRPr lang="en-IT" sz="900" b="0" i="0" u="none" strike="noStrike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0x00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0x0E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IT" sz="900" u="none" strike="noStrike" dirty="0">
                          <a:effectLst/>
                        </a:rPr>
                        <a:t>0xE</a:t>
                      </a:r>
                      <a:endParaRPr lang="en-IT" sz="900" b="0" i="0" u="none" strike="noStrike" dirty="0">
                        <a:solidFill>
                          <a:srgbClr val="000000"/>
                        </a:solidFill>
                        <a:effectLst/>
                        <a:latin typeface="lucida console" panose="020B0609040504020204" pitchFamily="49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57074164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9EAB9EF7-E68B-78FD-EF37-B13711846DCB}"/>
              </a:ext>
            </a:extLst>
          </p:cNvPr>
          <p:cNvGrpSpPr/>
          <p:nvPr/>
        </p:nvGrpSpPr>
        <p:grpSpPr>
          <a:xfrm>
            <a:off x="3714044" y="3296356"/>
            <a:ext cx="6321777" cy="3402103"/>
            <a:chOff x="3714044" y="3296356"/>
            <a:chExt cx="6321777" cy="34021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6AD70E-4C80-9033-D98E-97F1EF986698}"/>
                </a:ext>
              </a:extLst>
            </p:cNvPr>
            <p:cNvSpPr/>
            <p:nvPr/>
          </p:nvSpPr>
          <p:spPr>
            <a:xfrm>
              <a:off x="3714044" y="3296356"/>
              <a:ext cx="1625600" cy="3352796"/>
            </a:xfrm>
            <a:prstGeom prst="rect">
              <a:avLst/>
            </a:prstGeom>
            <a:noFill/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3A3ADD-DB6F-D045-7273-E9F956F9E713}"/>
                </a:ext>
              </a:extLst>
            </p:cNvPr>
            <p:cNvSpPr/>
            <p:nvPr/>
          </p:nvSpPr>
          <p:spPr>
            <a:xfrm>
              <a:off x="8410221" y="3345663"/>
              <a:ext cx="1625600" cy="3352796"/>
            </a:xfrm>
            <a:prstGeom prst="rect">
              <a:avLst/>
            </a:prstGeom>
            <a:noFill/>
            <a:ln w="762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F6714BE-08E1-DE97-99AE-73974AE02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78A8502-555D-463C-8B41-E77BEB317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4116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8A2C-3EAF-DA2D-D32C-A3EC2119A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Trigger Processor integration</a:t>
            </a:r>
          </a:p>
        </p:txBody>
      </p:sp>
      <p:pic>
        <p:nvPicPr>
          <p:cNvPr id="5" name="Picture 4" descr="Screenshot_From_2026-07-22_09-59-21.png">
            <a:extLst>
              <a:ext uri="{FF2B5EF4-FFF2-40B4-BE49-F238E27FC236}">
                <a16:creationId xmlns:a16="http://schemas.microsoft.com/office/drawing/2014/main" id="{A4C7B908-762F-6DB5-EC39-A9C9A0F4F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5" y="1422871"/>
            <a:ext cx="11832330" cy="49334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F45454-EF1E-6670-7DBB-AB15495DE0A4}"/>
              </a:ext>
            </a:extLst>
          </p:cNvPr>
          <p:cNvSpPr txBox="1"/>
          <p:nvPr/>
        </p:nvSpPr>
        <p:spPr>
          <a:xfrm>
            <a:off x="838200" y="5113938"/>
            <a:ext cx="5822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b="1" dirty="0">
                <a:solidFill>
                  <a:schemeClr val="bg1">
                    <a:lumMod val="95000"/>
                  </a:schemeClr>
                </a:solidFill>
              </a:rPr>
              <a:t>Online PRISMA-V2 Coincidences with in-beam data</a:t>
            </a:r>
          </a:p>
          <a:p>
            <a:pPr algn="ctr"/>
            <a:r>
              <a:rPr lang="en-IT" b="1" dirty="0">
                <a:solidFill>
                  <a:schemeClr val="bg1">
                    <a:lumMod val="95000"/>
                  </a:schemeClr>
                </a:solidFill>
              </a:rPr>
              <a:t>“LNL TP”</a:t>
            </a:r>
          </a:p>
          <a:p>
            <a:pPr algn="ctr"/>
            <a:r>
              <a:rPr lang="en-IT" b="1" dirty="0">
                <a:solidFill>
                  <a:schemeClr val="bg1">
                    <a:lumMod val="95000"/>
                  </a:schemeClr>
                </a:solidFill>
              </a:rPr>
              <a:t>Hardware gate to be tested!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971CF7-07E7-8C3C-6950-E03CE3DE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893C5D8-6877-CE0E-B6D5-8CDEE0C9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43208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AAA7EE-BF64-261C-B0E9-F8C062E7BC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13529" b="-2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5DBF7-4881-F236-4ACF-731B21E4A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Hardware fold determination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C0EB4-C845-7E8A-9C02-038D3A1C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8A0F2-F35C-6977-1B46-FF96DF31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12306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894D5E-CDE5-D3CB-859F-9D7F7A2CC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AGATA GAMMA-OR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2FAE13-D19D-EC2A-F836-7B98F03D9E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/>
              <a:t>Slow control of DigiOpt-12 Core board fine trigger threshold: </a:t>
            </a:r>
            <a:br>
              <a:rPr lang="en-US" sz="2000" dirty="0"/>
            </a:br>
            <a:r>
              <a:rPr lang="en-US" sz="1800" dirty="0"/>
              <a:t>--</a:t>
            </a:r>
            <a:r>
              <a:rPr lang="en-US" sz="1800" dirty="0" err="1"/>
              <a:t>corethreshold</a:t>
            </a:r>
            <a:r>
              <a:rPr lang="en-US" sz="1800" dirty="0"/>
              <a:t> </a:t>
            </a:r>
            <a:r>
              <a:rPr lang="en-US" sz="1800" dirty="0" err="1"/>
              <a:t>arg</a:t>
            </a:r>
            <a:r>
              <a:rPr lang="en-US" sz="1800" dirty="0"/>
              <a:t>       </a:t>
            </a:r>
            <a:r>
              <a:rPr lang="en-US" sz="1800" dirty="0" err="1"/>
              <a:t>adc</a:t>
            </a:r>
            <a:r>
              <a:rPr lang="en-US" sz="1800" dirty="0"/>
              <a:t>: Set value of LE trigger threshold (0..127) for core board</a:t>
            </a:r>
            <a:br>
              <a:rPr lang="en-US" sz="1800" dirty="0"/>
            </a:br>
            <a:r>
              <a:rPr lang="en-US" sz="1800" dirty="0"/>
              <a:t>--</a:t>
            </a:r>
            <a:r>
              <a:rPr lang="en-US" sz="1800" dirty="0" err="1"/>
              <a:t>coremodtreshold</a:t>
            </a:r>
            <a:r>
              <a:rPr lang="en-US" sz="1800" dirty="0"/>
              <a:t> </a:t>
            </a:r>
            <a:r>
              <a:rPr lang="en-US" sz="1800" dirty="0" err="1"/>
              <a:t>arg</a:t>
            </a:r>
            <a:r>
              <a:rPr lang="en-US" sz="1800" dirty="0"/>
              <a:t> </a:t>
            </a:r>
            <a:r>
              <a:rPr lang="en-US" sz="1800" dirty="0" err="1"/>
              <a:t>adc</a:t>
            </a:r>
            <a:r>
              <a:rPr lang="en-US" sz="1800" dirty="0"/>
              <a:t>: modify value of LE trigger threshold for core board</a:t>
            </a:r>
          </a:p>
          <a:p>
            <a:r>
              <a:rPr lang="en-US" sz="2000" dirty="0"/>
              <a:t>In the present configuration of the V2495:</a:t>
            </a:r>
          </a:p>
          <a:p>
            <a:pPr lvl="1"/>
            <a:r>
              <a:rPr lang="en-US" sz="1800" dirty="0"/>
              <a:t>up to 64 cores – all the material available to go to 128 cores</a:t>
            </a:r>
          </a:p>
          <a:p>
            <a:pPr lvl="1"/>
            <a:r>
              <a:rPr lang="en-US" sz="1800" dirty="0"/>
              <a:t>Selectable trigger output (TTL/NIM) </a:t>
            </a:r>
          </a:p>
          <a:p>
            <a:pPr lvl="1"/>
            <a:r>
              <a:rPr lang="en-US" sz="1800" dirty="0"/>
              <a:t>Dedicated scaler for individual channels</a:t>
            </a:r>
          </a:p>
          <a:p>
            <a:pPr lvl="1"/>
            <a:r>
              <a:rPr lang="en-US" sz="1800" dirty="0"/>
              <a:t>Possibility to enable/disable channels</a:t>
            </a:r>
          </a:p>
          <a:p>
            <a:pPr lvl="1"/>
            <a:r>
              <a:rPr lang="en-US" sz="1800" dirty="0"/>
              <a:t>Selection of the rising/falling edge of individual signals</a:t>
            </a:r>
          </a:p>
          <a:p>
            <a:pPr lvl="1"/>
            <a:r>
              <a:rPr lang="en-US" sz="1800" dirty="0"/>
              <a:t>Adjustable delay and width of the output </a:t>
            </a:r>
          </a:p>
          <a:p>
            <a:pPr lvl="1"/>
            <a:r>
              <a:rPr lang="en-US" sz="1800" dirty="0"/>
              <a:t>Selectable individual inspection</a:t>
            </a:r>
          </a:p>
          <a:p>
            <a:r>
              <a:rPr lang="en-US" sz="2000" dirty="0"/>
              <a:t>To be done: </a:t>
            </a:r>
          </a:p>
          <a:p>
            <a:pPr lvl="1"/>
            <a:r>
              <a:rPr lang="en-US" sz="1800" dirty="0"/>
              <a:t>Fold conditions and output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  <p:pic>
        <p:nvPicPr>
          <p:cNvPr id="7" name="Picture Placeholder 6" descr="A close-up of a computer chip&#10;&#10;Description automatically generated">
            <a:extLst>
              <a:ext uri="{FF2B5EF4-FFF2-40B4-BE49-F238E27FC236}">
                <a16:creationId xmlns:a16="http://schemas.microsoft.com/office/drawing/2014/main" id="{9ED69AE7-E065-BE13-B3FE-05340F85AC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879343" y="466489"/>
            <a:ext cx="2934744" cy="5712399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637F5A-E06B-1E6F-BCF2-205D2A3D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12</a:t>
            </a:fld>
            <a:endParaRPr lang="en-US" noProof="0" dirty="0"/>
          </a:p>
        </p:txBody>
      </p:sp>
      <p:pic>
        <p:nvPicPr>
          <p:cNvPr id="6" name="Picture 5" descr="A computer screen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17A689CC-F2BF-1151-A768-629347CB3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167" y="4459111"/>
            <a:ext cx="2281117" cy="228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57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532BF4-38F3-9AFB-023C-B4EC3A5ED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Fold determination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6D0893-7510-73CF-527A-866229CA6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59668" cy="4351338"/>
          </a:xfrm>
        </p:spPr>
        <p:txBody>
          <a:bodyPr>
            <a:normAutofit fontScale="85000" lnSpcReduction="10000"/>
          </a:bodyPr>
          <a:lstStyle/>
          <a:p>
            <a:r>
              <a:rPr lang="en-IT" dirty="0"/>
              <a:t>New FW developped for the V2495</a:t>
            </a:r>
          </a:p>
          <a:p>
            <a:r>
              <a:rPr lang="en-IT" dirty="0"/>
              <a:t>Up to 91 input channels </a:t>
            </a:r>
          </a:p>
          <a:p>
            <a:r>
              <a:rPr lang="en-IT" dirty="0"/>
              <a:t>Determination of the fold performed in tree like structure</a:t>
            </a:r>
          </a:p>
          <a:p>
            <a:r>
              <a:rPr lang="en-IT" dirty="0"/>
              <a:t>Output signal can combine several fold conditions with configurable down-scaling</a:t>
            </a:r>
            <a:br>
              <a:rPr lang="en-IT" dirty="0"/>
            </a:br>
            <a:endParaRPr lang="en-I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06CF11-65A3-A6AC-A19E-D27B19C78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noProof="0" smtClean="0"/>
              <a:pPr/>
              <a:t>13</a:t>
            </a:fld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28C496-F501-4410-0AB8-86EE08E45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663" y="1690688"/>
            <a:ext cx="7772400" cy="42554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9775B7-EA73-211D-F72C-2F7F5A343611}"/>
              </a:ext>
            </a:extLst>
          </p:cNvPr>
          <p:cNvSpPr txBox="1"/>
          <p:nvPr/>
        </p:nvSpPr>
        <p:spPr>
          <a:xfrm>
            <a:off x="7140819" y="182562"/>
            <a:ext cx="3244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Development made by</a:t>
            </a:r>
            <a:br>
              <a:rPr lang="en-IT" dirty="0"/>
            </a:br>
            <a:r>
              <a:rPr lang="en-IT" dirty="0"/>
              <a:t>Andrea Arcangeli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862887-41AE-9074-D3E0-B3DAF8F9B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854" y="209993"/>
            <a:ext cx="1311031" cy="77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40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81145-8A65-5D93-A0AD-A45300C9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Source test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E51FD-FABE-B49F-69F5-85118E354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E66C-615B-97FF-4A94-E157F15D1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14</a:t>
            </a:fld>
            <a:endParaRPr lang="en-I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F8653E-5DCC-FC3C-7A15-84735E3E8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854" y="209993"/>
            <a:ext cx="1311031" cy="77257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EBF63CB-A05C-6BA5-A057-B14FBC0CA46A}"/>
              </a:ext>
            </a:extLst>
          </p:cNvPr>
          <p:cNvGrpSpPr/>
          <p:nvPr/>
        </p:nvGrpSpPr>
        <p:grpSpPr>
          <a:xfrm>
            <a:off x="392994" y="1454427"/>
            <a:ext cx="4704697" cy="4664151"/>
            <a:chOff x="392994" y="1454427"/>
            <a:chExt cx="4867628" cy="47502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745DBAD-8306-FD59-A9AE-950C2B4CC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994" y="1454427"/>
              <a:ext cx="4867628" cy="475022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2D5334-C64B-CAD0-BDF3-A10ACA9104F5}"/>
                </a:ext>
              </a:extLst>
            </p:cNvPr>
            <p:cNvSpPr txBox="1"/>
            <p:nvPr/>
          </p:nvSpPr>
          <p:spPr>
            <a:xfrm>
              <a:off x="1302808" y="5829116"/>
              <a:ext cx="151271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T" sz="1600" dirty="0"/>
                <a:t>Hardware fold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3F95B2-FA14-C231-455B-B8A673BF10B3}"/>
                </a:ext>
              </a:extLst>
            </p:cNvPr>
            <p:cNvSpPr txBox="1"/>
            <p:nvPr/>
          </p:nvSpPr>
          <p:spPr>
            <a:xfrm>
              <a:off x="3464630" y="5829116"/>
              <a:ext cx="151271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IT" sz="1600" dirty="0"/>
                <a:t>LNL TP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86C0EC-DC60-2244-4F5F-F7A81E37B9D7}"/>
              </a:ext>
            </a:extLst>
          </p:cNvPr>
          <p:cNvGrpSpPr/>
          <p:nvPr/>
        </p:nvGrpSpPr>
        <p:grpSpPr>
          <a:xfrm>
            <a:off x="5466644" y="525723"/>
            <a:ext cx="5373511" cy="4377830"/>
            <a:chOff x="6333067" y="1580444"/>
            <a:chExt cx="5373511" cy="43778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6EB0B4-4C7B-CB61-0B3F-5B683AFF95D9}"/>
                </a:ext>
              </a:extLst>
            </p:cNvPr>
            <p:cNvSpPr txBox="1"/>
            <p:nvPr/>
          </p:nvSpPr>
          <p:spPr>
            <a:xfrm>
              <a:off x="6333067" y="1580444"/>
              <a:ext cx="53735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dirty="0"/>
                <a:t>Firmware tested with the </a:t>
              </a:r>
              <a:r>
                <a:rPr lang="en-IT" baseline="30000" dirty="0"/>
                <a:t>60</a:t>
              </a:r>
              <a:r>
                <a:rPr lang="en-IT" dirty="0"/>
                <a:t>Co and </a:t>
              </a:r>
              <a:r>
                <a:rPr lang="en-IT" baseline="30000" dirty="0"/>
                <a:t>152</a:t>
              </a:r>
              <a:r>
                <a:rPr lang="en-IT" dirty="0"/>
                <a:t>Eu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B935052-60ED-D0EB-341C-A39DF6A10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3199" y="1958510"/>
              <a:ext cx="4114801" cy="3999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3040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EE75D-BEF0-1359-33E6-475655AEB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PARIS trigger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F9044-9DFA-51A3-3BE4-FA2F18A9D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224911" cy="4351338"/>
          </a:xfrm>
        </p:spPr>
        <p:txBody>
          <a:bodyPr/>
          <a:lstStyle/>
          <a:p>
            <a:r>
              <a:rPr lang="en-IT" dirty="0"/>
              <a:t>Within PARIS collaboration FPGA fold determination for CAEN Dig1 digitizers:</a:t>
            </a:r>
          </a:p>
          <a:p>
            <a:pPr lvl="1"/>
            <a:r>
              <a:rPr lang="en-GB" dirty="0"/>
              <a:t>8 F</a:t>
            </a:r>
            <a:r>
              <a:rPr lang="en-IT" dirty="0"/>
              <a:t>ast Trigger outputs per board (common for 2 channels)</a:t>
            </a:r>
          </a:p>
          <a:p>
            <a:pPr lvl="1"/>
            <a:r>
              <a:rPr lang="en-IT" dirty="0"/>
              <a:t>CAEN DPP-PSD firmware modified to have the duration of the signal proportionnal to the number of channels </a:t>
            </a:r>
            <a:br>
              <a:rPr lang="en-IT" dirty="0"/>
            </a:br>
            <a:r>
              <a:rPr lang="en-IT" dirty="0"/>
              <a:t>(8 ns = 1 channel ; 16 ns = 2 channels)</a:t>
            </a:r>
          </a:p>
          <a:p>
            <a:r>
              <a:rPr lang="en-IT" dirty="0"/>
              <a:t>Production on-going </a:t>
            </a:r>
          </a:p>
          <a:p>
            <a:endParaRPr lang="en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FF411-42C2-A9E4-FACD-06CB01F8F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AGATA Week 26</a:t>
            </a:r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7E196-20B4-0767-D815-C68E657B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64B-795C-B140-BB83-58EF53D1AA2D}" type="slidenum">
              <a:rPr lang="en-IT" smtClean="0"/>
              <a:t>15</a:t>
            </a:fld>
            <a:endParaRPr lang="en-IT"/>
          </a:p>
        </p:txBody>
      </p:sp>
      <p:pic>
        <p:nvPicPr>
          <p:cNvPr id="8" name="Picture 7" descr="Photo of V1730 / V1730S">
            <a:extLst>
              <a:ext uri="{FF2B5EF4-FFF2-40B4-BE49-F238E27FC236}">
                <a16:creationId xmlns:a16="http://schemas.microsoft.com/office/drawing/2014/main" id="{9C1080C6-E6A2-F09C-8B61-3314C753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3766" y="1726582"/>
            <a:ext cx="891212" cy="45938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10643B-3621-BF95-14FE-64F099B8F53C}"/>
              </a:ext>
            </a:extLst>
          </p:cNvPr>
          <p:cNvSpPr txBox="1"/>
          <p:nvPr/>
        </p:nvSpPr>
        <p:spPr>
          <a:xfrm>
            <a:off x="587022" y="614115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Courtesy of S. Brambilla &amp; S. Riboldi</a:t>
            </a:r>
          </a:p>
        </p:txBody>
      </p:sp>
      <p:pic>
        <p:nvPicPr>
          <p:cNvPr id="10" name="Picture 9" descr="parys.jpg">
            <a:extLst>
              <a:ext uri="{FF2B5EF4-FFF2-40B4-BE49-F238E27FC236}">
                <a16:creationId xmlns:a16="http://schemas.microsoft.com/office/drawing/2014/main" id="{F2F3F6F7-7AF4-ACEB-E6A7-652E7352D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2521" y="320675"/>
            <a:ext cx="2941093" cy="13255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AB1400A-32B1-F361-BD54-85D04B9BC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848" y="4306316"/>
            <a:ext cx="2686050" cy="20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14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0F9F51E-A3D5-4726-BACE-D5CDD8A46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Alain.goasduff@lnl.infn.it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501E1-4EA1-44EB-AF62-6F74678A23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7288" y="4888863"/>
            <a:ext cx="4533900" cy="503238"/>
          </a:xfrm>
        </p:spPr>
        <p:txBody>
          <a:bodyPr>
            <a:normAutofit fontScale="77500" lnSpcReduction="20000"/>
          </a:bodyPr>
          <a:lstStyle/>
          <a:p>
            <a:r>
              <a:rPr lang="en-US">
                <a:hlinkClick r:id="rId3"/>
              </a:rPr>
              <a:t>https://web.infn.it/gamma/</a:t>
            </a:r>
            <a:endParaRPr lang="en-US"/>
          </a:p>
          <a:p>
            <a:r>
              <a:rPr lang="en-US">
                <a:hlinkClick r:id="rId4"/>
              </a:rPr>
              <a:t>https://www.agata.org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9B0EC6D-03DD-4CEE-9979-34A964DC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sz="3800"/>
              <a:t>Thank you</a:t>
            </a:r>
          </a:p>
        </p:txBody>
      </p:sp>
      <p:pic>
        <p:nvPicPr>
          <p:cNvPr id="8" name="Picture Placeholder 7" descr="A machine with many round objects&#10;&#10;Description automatically generated with medium confidence">
            <a:extLst>
              <a:ext uri="{FF2B5EF4-FFF2-40B4-BE49-F238E27FC236}">
                <a16:creationId xmlns:a16="http://schemas.microsoft.com/office/drawing/2014/main" id="{4982A530-062F-D7C7-83F1-6979241577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936</Words>
  <Application>Microsoft Macintosh PowerPoint</Application>
  <PresentationFormat>Widescreen</PresentationFormat>
  <Paragraphs>186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Helvetica</vt:lpstr>
      <vt:lpstr>lucida console</vt:lpstr>
      <vt:lpstr>Office Theme</vt:lpstr>
      <vt:lpstr>Trigger(s) for the ZD campaign</vt:lpstr>
      <vt:lpstr>Low level hardware trigger system using external gate on AGATA</vt:lpstr>
      <vt:lpstr>Low level external gate application</vt:lpstr>
      <vt:lpstr>TP Commissioning experiment</vt:lpstr>
      <vt:lpstr>Event selection and analysis approach</vt:lpstr>
      <vt:lpstr>PowerPoint Presentation</vt:lpstr>
      <vt:lpstr>Conclusion for the TP commissioning</vt:lpstr>
      <vt:lpstr>V2 Electronics and Trigger processor</vt:lpstr>
      <vt:lpstr>Test benches for the V2 at LNL</vt:lpstr>
      <vt:lpstr>Trigger Processor integration</vt:lpstr>
      <vt:lpstr>Hardware fold determination</vt:lpstr>
      <vt:lpstr>AGATA GAMMA-OR</vt:lpstr>
      <vt:lpstr>Fold determination</vt:lpstr>
      <vt:lpstr>Source test</vt:lpstr>
      <vt:lpstr>PARIS trigger system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2</cp:revision>
  <cp:lastPrinted>2025-09-17T08:24:56Z</cp:lastPrinted>
  <dcterms:created xsi:type="dcterms:W3CDTF">2025-09-14T13:35:29Z</dcterms:created>
  <dcterms:modified xsi:type="dcterms:W3CDTF">2026-09-10T08:31:38Z</dcterms:modified>
</cp:coreProperties>
</file>