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76" r:id="rId3"/>
    <p:sldId id="337" r:id="rId4"/>
    <p:sldId id="268" r:id="rId5"/>
    <p:sldId id="340" r:id="rId6"/>
    <p:sldId id="347" r:id="rId7"/>
    <p:sldId id="338" r:id="rId8"/>
    <p:sldId id="339" r:id="rId9"/>
    <p:sldId id="344" r:id="rId10"/>
    <p:sldId id="345" r:id="rId11"/>
    <p:sldId id="349" r:id="rId12"/>
    <p:sldId id="341" r:id="rId13"/>
    <p:sldId id="343" r:id="rId14"/>
    <p:sldId id="346" r:id="rId15"/>
    <p:sldId id="342" r:id="rId16"/>
    <p:sldId id="348" r:id="rId17"/>
    <p:sldId id="275" r:id="rId18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452D15-3D20-1CD4-7BD8-865D5EDE189E}" name="Giovanna Benzoni" initials="GB" userId="S::benzoni@infn.it::bdca043f-b8af-42cd-92aa-67607905fc1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A96"/>
    <a:srgbClr val="870000"/>
    <a:srgbClr val="0055FF"/>
    <a:srgbClr val="00C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CAD184-D515-724D-9BF4-45E2C7689B39}" v="9" dt="2026-09-09T22:20:04.822"/>
    <p1510:client id="{94A2AC4F-541D-C82E-FA3D-81543C98EB80}" v="358" dt="2026-09-09T07:40:59.8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5"/>
    <p:restoredTop sz="94639"/>
  </p:normalViewPr>
  <p:slideViewPr>
    <p:cSldViewPr snapToGrid="0">
      <p:cViewPr varScale="1">
        <p:scale>
          <a:sx n="113" d="100"/>
          <a:sy n="113" d="100"/>
        </p:scale>
        <p:origin x="208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u Gregory Greaves" userId="S::greaves@infn.it::ef10b6e8-cc47-468f-a85a-438c6ad94fec" providerId="AD" clId="Web-{9DF8338D-DF74-C260-21FA-A35575261DB5}"/>
    <pc:docChg chg="addSld delSld modSld">
      <pc:chgData name="Beau Gregory Greaves" userId="S::greaves@infn.it::ef10b6e8-cc47-468f-a85a-438c6ad94fec" providerId="AD" clId="Web-{9DF8338D-DF74-C260-21FA-A35575261DB5}" dt="2026-09-04T16:17:19.552" v="496" actId="14100"/>
      <pc:docMkLst>
        <pc:docMk/>
      </pc:docMkLst>
      <pc:sldChg chg="add del">
        <pc:chgData name="Beau Gregory Greaves" userId="S::greaves@infn.it::ef10b6e8-cc47-468f-a85a-438c6ad94fec" providerId="AD" clId="Web-{9DF8338D-DF74-C260-21FA-A35575261DB5}" dt="2026-09-04T09:44:29.117" v="249"/>
        <pc:sldMkLst>
          <pc:docMk/>
          <pc:sldMk cId="2928802494" sldId="275"/>
        </pc:sldMkLst>
      </pc:sldChg>
      <pc:sldChg chg="addSp delSp modSp">
        <pc:chgData name="Beau Gregory Greaves" userId="S::greaves@infn.it::ef10b6e8-cc47-468f-a85a-438c6ad94fec" providerId="AD" clId="Web-{9DF8338D-DF74-C260-21FA-A35575261DB5}" dt="2026-09-04T09:34:06.972" v="122"/>
        <pc:sldMkLst>
          <pc:docMk/>
          <pc:sldMk cId="1777791975" sldId="339"/>
        </pc:sldMkLst>
        <pc:spChg chg="add mod">
          <ac:chgData name="Beau Gregory Greaves" userId="S::greaves@infn.it::ef10b6e8-cc47-468f-a85a-438c6ad94fec" providerId="AD" clId="Web-{9DF8338D-DF74-C260-21FA-A35575261DB5}" dt="2026-09-04T08:53:43.362" v="83"/>
          <ac:spMkLst>
            <pc:docMk/>
            <pc:sldMk cId="1777791975" sldId="339"/>
            <ac:spMk id="5" creationId="{6E86736E-ECBC-B15E-E94B-21F4CE57B3DD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8:53:37.533" v="82"/>
          <ac:spMkLst>
            <pc:docMk/>
            <pc:sldMk cId="1777791975" sldId="339"/>
            <ac:spMk id="7" creationId="{86849EA1-9CED-5E99-29E6-FF7BFE174DEB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8:52:50.469" v="79"/>
          <ac:spMkLst>
            <pc:docMk/>
            <pc:sldMk cId="1777791975" sldId="339"/>
            <ac:spMk id="8" creationId="{1039AC4E-E4DC-0336-F179-6EDE079B6CEA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8:53:13.579" v="81" actId="1076"/>
          <ac:spMkLst>
            <pc:docMk/>
            <pc:sldMk cId="1777791975" sldId="339"/>
            <ac:spMk id="9" creationId="{136A50E4-3E2D-B4CB-5BE9-C97FCDD841A3}"/>
          </ac:spMkLst>
        </pc:spChg>
      </pc:sldChg>
      <pc:sldChg chg="addSp delSp modSp">
        <pc:chgData name="Beau Gregory Greaves" userId="S::greaves@infn.it::ef10b6e8-cc47-468f-a85a-438c6ad94fec" providerId="AD" clId="Web-{9DF8338D-DF74-C260-21FA-A35575261DB5}" dt="2026-09-04T09:58:58.943" v="433" actId="1076"/>
        <pc:sldMkLst>
          <pc:docMk/>
          <pc:sldMk cId="3398463356" sldId="341"/>
        </pc:sldMkLst>
        <pc:spChg chg="add mod">
          <ac:chgData name="Beau Gregory Greaves" userId="S::greaves@infn.it::ef10b6e8-cc47-468f-a85a-438c6ad94fec" providerId="AD" clId="Web-{9DF8338D-DF74-C260-21FA-A35575261DB5}" dt="2026-09-04T09:58:58.881" v="427" actId="1076"/>
          <ac:spMkLst>
            <pc:docMk/>
            <pc:sldMk cId="3398463356" sldId="341"/>
            <ac:spMk id="5" creationId="{D698AFE3-964C-537D-82B9-040C80C59968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58:58.896" v="428" actId="1076"/>
          <ac:spMkLst>
            <pc:docMk/>
            <pc:sldMk cId="3398463356" sldId="341"/>
            <ac:spMk id="6" creationId="{392EEB18-FECA-F936-4E1B-85BFFDAB48A6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58:58.896" v="429" actId="1076"/>
          <ac:spMkLst>
            <pc:docMk/>
            <pc:sldMk cId="3398463356" sldId="341"/>
            <ac:spMk id="7" creationId="{11F628ED-16B0-4807-1BAA-9E77B174B9A6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58:58.912" v="430" actId="1076"/>
          <ac:spMkLst>
            <pc:docMk/>
            <pc:sldMk cId="3398463356" sldId="341"/>
            <ac:spMk id="8" creationId="{CA969D15-9794-9F1A-1251-5C5862696A44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58:58.912" v="431" actId="1076"/>
          <ac:spMkLst>
            <pc:docMk/>
            <pc:sldMk cId="3398463356" sldId="341"/>
            <ac:spMk id="9" creationId="{2BF18EED-FEB5-4334-63A4-0DAC9122AF32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58:58.928" v="432" actId="1076"/>
          <ac:spMkLst>
            <pc:docMk/>
            <pc:sldMk cId="3398463356" sldId="341"/>
            <ac:spMk id="10" creationId="{C6DBC783-79A4-29DD-6137-184B3B71B695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58:58.943" v="433" actId="1076"/>
          <ac:spMkLst>
            <pc:docMk/>
            <pc:sldMk cId="3398463356" sldId="341"/>
            <ac:spMk id="11" creationId="{4CAF48EC-4159-873D-C3A5-9478357E3C7F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58:43.568" v="426" actId="1076"/>
          <ac:spMkLst>
            <pc:docMk/>
            <pc:sldMk cId="3398463356" sldId="341"/>
            <ac:spMk id="12" creationId="{A349CF49-D123-63E9-1338-5DE3D68D6E1C}"/>
          </ac:spMkLst>
        </pc:spChg>
      </pc:sldChg>
      <pc:sldChg chg="addSp delSp modSp">
        <pc:chgData name="Beau Gregory Greaves" userId="S::greaves@infn.it::ef10b6e8-cc47-468f-a85a-438c6ad94fec" providerId="AD" clId="Web-{9DF8338D-DF74-C260-21FA-A35575261DB5}" dt="2026-09-04T16:17:19.552" v="496" actId="14100"/>
        <pc:sldMkLst>
          <pc:docMk/>
          <pc:sldMk cId="2392681557" sldId="343"/>
        </pc:sldMkLst>
        <pc:spChg chg="add mod">
          <ac:chgData name="Beau Gregory Greaves" userId="S::greaves@infn.it::ef10b6e8-cc47-468f-a85a-438c6ad94fec" providerId="AD" clId="Web-{9DF8338D-DF74-C260-21FA-A35575261DB5}" dt="2026-09-04T16:03:51.488" v="447" actId="20577"/>
          <ac:spMkLst>
            <pc:docMk/>
            <pc:sldMk cId="2392681557" sldId="343"/>
            <ac:spMk id="3" creationId="{F180068D-7E30-F915-27F2-FC11B51B1EE7}"/>
          </ac:spMkLst>
        </pc:spChg>
        <pc:spChg chg="add mod">
          <ac:chgData name="Beau Gregory Greaves" userId="S::greaves@infn.it::ef10b6e8-cc47-468f-a85a-438c6ad94fec" providerId="AD" clId="Web-{9DF8338D-DF74-C260-21FA-A35575261DB5}" dt="2026-09-04T16:09:48.160" v="460" actId="1076"/>
          <ac:spMkLst>
            <pc:docMk/>
            <pc:sldMk cId="2392681557" sldId="343"/>
            <ac:spMk id="6" creationId="{D1441584-18FC-4A4E-BBC4-3A5B2D24A85E}"/>
          </ac:spMkLst>
        </pc:spChg>
        <pc:spChg chg="add mod">
          <ac:chgData name="Beau Gregory Greaves" userId="S::greaves@infn.it::ef10b6e8-cc47-468f-a85a-438c6ad94fec" providerId="AD" clId="Web-{9DF8338D-DF74-C260-21FA-A35575261DB5}" dt="2026-09-04T16:15:33.596" v="472" actId="20577"/>
          <ac:spMkLst>
            <pc:docMk/>
            <pc:sldMk cId="2392681557" sldId="343"/>
            <ac:spMk id="9" creationId="{6671ABB3-7EC8-76CD-9267-74309769B427}"/>
          </ac:spMkLst>
        </pc:spChg>
        <pc:spChg chg="add mod">
          <ac:chgData name="Beau Gregory Greaves" userId="S::greaves@infn.it::ef10b6e8-cc47-468f-a85a-438c6ad94fec" providerId="AD" clId="Web-{9DF8338D-DF74-C260-21FA-A35575261DB5}" dt="2026-09-04T16:16:44.582" v="479" actId="20577"/>
          <ac:spMkLst>
            <pc:docMk/>
            <pc:sldMk cId="2392681557" sldId="343"/>
            <ac:spMk id="10" creationId="{B345C065-B8BD-1B7F-5604-F298AB01F6A3}"/>
          </ac:spMkLst>
        </pc:spChg>
        <pc:spChg chg="add mod">
          <ac:chgData name="Beau Gregory Greaves" userId="S::greaves@infn.it::ef10b6e8-cc47-468f-a85a-438c6ad94fec" providerId="AD" clId="Web-{9DF8338D-DF74-C260-21FA-A35575261DB5}" dt="2026-09-04T16:17:19.552" v="496" actId="14100"/>
          <ac:spMkLst>
            <pc:docMk/>
            <pc:sldMk cId="2392681557" sldId="343"/>
            <ac:spMk id="12" creationId="{C848B8A2-5A13-5D17-A97F-231B56C945B2}"/>
          </ac:spMkLst>
        </pc:spChg>
        <pc:picChg chg="add mod">
          <ac:chgData name="Beau Gregory Greaves" userId="S::greaves@infn.it::ef10b6e8-cc47-468f-a85a-438c6ad94fec" providerId="AD" clId="Web-{9DF8338D-DF74-C260-21FA-A35575261DB5}" dt="2026-09-04T16:09:48.160" v="459" actId="1076"/>
          <ac:picMkLst>
            <pc:docMk/>
            <pc:sldMk cId="2392681557" sldId="343"/>
            <ac:picMk id="4" creationId="{1C60916F-5B22-0F17-ED4F-2ADBF311A97B}"/>
          </ac:picMkLst>
        </pc:picChg>
        <pc:picChg chg="add mod">
          <ac:chgData name="Beau Gregory Greaves" userId="S::greaves@infn.it::ef10b6e8-cc47-468f-a85a-438c6ad94fec" providerId="AD" clId="Web-{9DF8338D-DF74-C260-21FA-A35575261DB5}" dt="2026-09-04T16:16:54.114" v="484" actId="1076"/>
          <ac:picMkLst>
            <pc:docMk/>
            <pc:sldMk cId="2392681557" sldId="343"/>
            <ac:picMk id="7" creationId="{19EF1505-F109-68CA-6890-EA08ABEB2F6D}"/>
          </ac:picMkLst>
        </pc:picChg>
        <pc:picChg chg="add mod">
          <ac:chgData name="Beau Gregory Greaves" userId="S::greaves@infn.it::ef10b6e8-cc47-468f-a85a-438c6ad94fec" providerId="AD" clId="Web-{9DF8338D-DF74-C260-21FA-A35575261DB5}" dt="2026-09-04T16:14:33.001" v="467" actId="14100"/>
          <ac:picMkLst>
            <pc:docMk/>
            <pc:sldMk cId="2392681557" sldId="343"/>
            <ac:picMk id="8" creationId="{79C7E866-6350-9030-531E-A90FED64865B}"/>
          </ac:picMkLst>
        </pc:picChg>
        <pc:picChg chg="add mod">
          <ac:chgData name="Beau Gregory Greaves" userId="S::greaves@infn.it::ef10b6e8-cc47-468f-a85a-438c6ad94fec" providerId="AD" clId="Web-{9DF8338D-DF74-C260-21FA-A35575261DB5}" dt="2026-09-04T16:16:59.583" v="486" actId="14100"/>
          <ac:picMkLst>
            <pc:docMk/>
            <pc:sldMk cId="2392681557" sldId="343"/>
            <ac:picMk id="11" creationId="{6D6B6603-9BBE-F78D-10C0-49EA7BC08FD4}"/>
          </ac:picMkLst>
        </pc:picChg>
      </pc:sldChg>
      <pc:sldChg chg="addSp delSp modSp add replId">
        <pc:chgData name="Beau Gregory Greaves" userId="S::greaves@infn.it::ef10b6e8-cc47-468f-a85a-438c6ad94fec" providerId="AD" clId="Web-{9DF8338D-DF74-C260-21FA-A35575261DB5}" dt="2026-09-04T09:40:47.298" v="240" actId="20577"/>
        <pc:sldMkLst>
          <pc:docMk/>
          <pc:sldMk cId="1370449099" sldId="344"/>
        </pc:sldMkLst>
        <pc:spChg chg="add mod">
          <ac:chgData name="Beau Gregory Greaves" userId="S::greaves@infn.it::ef10b6e8-cc47-468f-a85a-438c6ad94fec" providerId="AD" clId="Web-{9DF8338D-DF74-C260-21FA-A35575261DB5}" dt="2026-09-04T09:40:31.906" v="237" actId="20577"/>
          <ac:spMkLst>
            <pc:docMk/>
            <pc:sldMk cId="1370449099" sldId="344"/>
            <ac:spMk id="11" creationId="{00E1B7F3-C122-14F8-377D-41F017074BB1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40:37.688" v="238" actId="20577"/>
          <ac:spMkLst>
            <pc:docMk/>
            <pc:sldMk cId="1370449099" sldId="344"/>
            <ac:spMk id="13" creationId="{A66D0110-ACC9-75C4-1E5D-FB97B97CCD5D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39:42.045" v="221" actId="1076"/>
          <ac:spMkLst>
            <pc:docMk/>
            <pc:sldMk cId="1370449099" sldId="344"/>
            <ac:spMk id="15" creationId="{765F780D-BA2A-E1C9-11C1-073C8BB423F1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40:15.015" v="236" actId="1076"/>
          <ac:spMkLst>
            <pc:docMk/>
            <pc:sldMk cId="1370449099" sldId="344"/>
            <ac:spMk id="18" creationId="{D225F2CD-0EB3-F403-B013-5F5548EF9140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40:43.985" v="239" actId="20577"/>
          <ac:spMkLst>
            <pc:docMk/>
            <pc:sldMk cId="1370449099" sldId="344"/>
            <ac:spMk id="19" creationId="{2EEE6EC4-4BEC-C2DE-40D6-BF46347C5ED6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40:47.298" v="240" actId="20577"/>
          <ac:spMkLst>
            <pc:docMk/>
            <pc:sldMk cId="1370449099" sldId="344"/>
            <ac:spMk id="20" creationId="{97746FBA-8B3E-5AC3-1ACE-28596314CED1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39:34.405" v="220" actId="1076"/>
          <ac:spMkLst>
            <pc:docMk/>
            <pc:sldMk cId="1370449099" sldId="344"/>
            <ac:spMk id="21" creationId="{3AFA2B7D-40F2-41D0-D1CE-7060C5342C98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39:16.310" v="217" actId="1076"/>
          <ac:spMkLst>
            <pc:docMk/>
            <pc:sldMk cId="1370449099" sldId="344"/>
            <ac:spMk id="22" creationId="{29CE4D69-3989-EAC7-AA8B-9037E795F8AC}"/>
          </ac:spMkLst>
        </pc:spChg>
        <pc:picChg chg="add mod">
          <ac:chgData name="Beau Gregory Greaves" userId="S::greaves@infn.it::ef10b6e8-cc47-468f-a85a-438c6ad94fec" providerId="AD" clId="Web-{9DF8338D-DF74-C260-21FA-A35575261DB5}" dt="2026-09-04T09:38:28.012" v="204" actId="14100"/>
          <ac:picMkLst>
            <pc:docMk/>
            <pc:sldMk cId="1370449099" sldId="344"/>
            <ac:picMk id="6" creationId="{1875D5D4-616E-79E3-7C97-88368DA64729}"/>
          </ac:picMkLst>
        </pc:picChg>
        <pc:picChg chg="add mod">
          <ac:chgData name="Beau Gregory Greaves" userId="S::greaves@infn.it::ef10b6e8-cc47-468f-a85a-438c6ad94fec" providerId="AD" clId="Web-{9DF8338D-DF74-C260-21FA-A35575261DB5}" dt="2026-09-04T09:38:30.684" v="205" actId="14100"/>
          <ac:picMkLst>
            <pc:docMk/>
            <pc:sldMk cId="1370449099" sldId="344"/>
            <ac:picMk id="7" creationId="{CA5A2A72-D5B7-AF9B-D922-36B0DFA23828}"/>
          </ac:picMkLst>
        </pc:picChg>
        <pc:picChg chg="add mod">
          <ac:chgData name="Beau Gregory Greaves" userId="S::greaves@infn.it::ef10b6e8-cc47-468f-a85a-438c6ad94fec" providerId="AD" clId="Web-{9DF8338D-DF74-C260-21FA-A35575261DB5}" dt="2026-09-04T09:38:41.231" v="206" actId="1076"/>
          <ac:picMkLst>
            <pc:docMk/>
            <pc:sldMk cId="1370449099" sldId="344"/>
            <ac:picMk id="8" creationId="{AD8FF903-D389-480B-732A-0BA9D0E562BF}"/>
          </ac:picMkLst>
        </pc:picChg>
        <pc:picChg chg="add mod">
          <ac:chgData name="Beau Gregory Greaves" userId="S::greaves@infn.it::ef10b6e8-cc47-468f-a85a-438c6ad94fec" providerId="AD" clId="Web-{9DF8338D-DF74-C260-21FA-A35575261DB5}" dt="2026-09-04T09:38:46.497" v="207" actId="1076"/>
          <ac:picMkLst>
            <pc:docMk/>
            <pc:sldMk cId="1370449099" sldId="344"/>
            <ac:picMk id="9" creationId="{62DFAF46-4697-9524-E367-5C324D9CC662}"/>
          </ac:picMkLst>
        </pc:picChg>
      </pc:sldChg>
      <pc:sldChg chg="addSp delSp modSp add replId">
        <pc:chgData name="Beau Gregory Greaves" userId="S::greaves@infn.it::ef10b6e8-cc47-468f-a85a-438c6ad94fec" providerId="AD" clId="Web-{9DF8338D-DF74-C260-21FA-A35575261DB5}" dt="2026-09-04T09:50:46.052" v="305" actId="20577"/>
        <pc:sldMkLst>
          <pc:docMk/>
          <pc:sldMk cId="2708239531" sldId="345"/>
        </pc:sldMkLst>
        <pc:spChg chg="mod">
          <ac:chgData name="Beau Gregory Greaves" userId="S::greaves@infn.it::ef10b6e8-cc47-468f-a85a-438c6ad94fec" providerId="AD" clId="Web-{9DF8338D-DF74-C260-21FA-A35575261DB5}" dt="2026-09-04T09:50:46.052" v="305" actId="20577"/>
          <ac:spMkLst>
            <pc:docMk/>
            <pc:sldMk cId="2708239531" sldId="345"/>
            <ac:spMk id="2" creationId="{2E0F35DA-5140-C4B1-19CF-86C76E93FC9A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49:43.533" v="269" actId="14100"/>
          <ac:spMkLst>
            <pc:docMk/>
            <pc:sldMk cId="2708239531" sldId="345"/>
            <ac:spMk id="7" creationId="{6456B74E-94AF-9587-8737-0ED9268E78F3}"/>
          </ac:spMkLst>
        </pc:spChg>
        <pc:spChg chg="add mod">
          <ac:chgData name="Beau Gregory Greaves" userId="S::greaves@infn.it::ef10b6e8-cc47-468f-a85a-438c6ad94fec" providerId="AD" clId="Web-{9DF8338D-DF74-C260-21FA-A35575261DB5}" dt="2026-09-04T09:49:32.221" v="267" actId="14100"/>
          <ac:spMkLst>
            <pc:docMk/>
            <pc:sldMk cId="2708239531" sldId="345"/>
            <ac:spMk id="8" creationId="{A0A13936-EBCC-3FE5-7E31-D112FD0C053A}"/>
          </ac:spMkLst>
        </pc:spChg>
        <pc:picChg chg="add mod modCrop">
          <ac:chgData name="Beau Gregory Greaves" userId="S::greaves@infn.it::ef10b6e8-cc47-468f-a85a-438c6ad94fec" providerId="AD" clId="Web-{9DF8338D-DF74-C260-21FA-A35575261DB5}" dt="2026-09-04T09:45:05.978" v="256" actId="1076"/>
          <ac:picMkLst>
            <pc:docMk/>
            <pc:sldMk cId="2708239531" sldId="345"/>
            <ac:picMk id="4" creationId="{E8EF414A-79A2-9AAD-DB21-EFFEF9015868}"/>
          </ac:picMkLst>
        </pc:picChg>
      </pc:sldChg>
    </pc:docChg>
  </pc:docChgLst>
  <pc:docChgLst>
    <pc:chgData name="Beau Gregory Greaves" userId="S::greaves@infn.it::ef10b6e8-cc47-468f-a85a-438c6ad94fec" providerId="AD" clId="Web-{927051BC-30D1-28DE-B93A-4DED76E6FFAD}"/>
    <pc:docChg chg="modSld">
      <pc:chgData name="Beau Gregory Greaves" userId="S::greaves@infn.it::ef10b6e8-cc47-468f-a85a-438c6ad94fec" providerId="AD" clId="Web-{927051BC-30D1-28DE-B93A-4DED76E6FFAD}" dt="2026-09-07T11:14:16.184" v="51" actId="1076"/>
      <pc:docMkLst>
        <pc:docMk/>
      </pc:docMkLst>
      <pc:sldChg chg="modSp">
        <pc:chgData name="Beau Gregory Greaves" userId="S::greaves@infn.it::ef10b6e8-cc47-468f-a85a-438c6ad94fec" providerId="AD" clId="Web-{927051BC-30D1-28DE-B93A-4DED76E6FFAD}" dt="2026-09-07T11:14:16.184" v="51" actId="1076"/>
        <pc:sldMkLst>
          <pc:docMk/>
          <pc:sldMk cId="2392681557" sldId="343"/>
        </pc:sldMkLst>
        <pc:spChg chg="mod">
          <ac:chgData name="Beau Gregory Greaves" userId="S::greaves@infn.it::ef10b6e8-cc47-468f-a85a-438c6ad94fec" providerId="AD" clId="Web-{927051BC-30D1-28DE-B93A-4DED76E6FFAD}" dt="2026-09-07T11:12:22.868" v="42"/>
          <ac:spMkLst>
            <pc:docMk/>
            <pc:sldMk cId="2392681557" sldId="343"/>
            <ac:spMk id="6" creationId="{D1441584-18FC-4A4E-BBC4-3A5B2D24A85E}"/>
          </ac:spMkLst>
        </pc:spChg>
        <pc:spChg chg="mod">
          <ac:chgData name="Beau Gregory Greaves" userId="S::greaves@infn.it::ef10b6e8-cc47-468f-a85a-438c6ad94fec" providerId="AD" clId="Web-{927051BC-30D1-28DE-B93A-4DED76E6FFAD}" dt="2026-09-07T11:12:22.868" v="43"/>
          <ac:spMkLst>
            <pc:docMk/>
            <pc:sldMk cId="2392681557" sldId="343"/>
            <ac:spMk id="9" creationId="{6671ABB3-7EC8-76CD-9267-74309769B427}"/>
          </ac:spMkLst>
        </pc:spChg>
        <pc:spChg chg="mod">
          <ac:chgData name="Beau Gregory Greaves" userId="S::greaves@infn.it::ef10b6e8-cc47-468f-a85a-438c6ad94fec" providerId="AD" clId="Web-{927051BC-30D1-28DE-B93A-4DED76E6FFAD}" dt="2026-09-07T11:12:22.868" v="44"/>
          <ac:spMkLst>
            <pc:docMk/>
            <pc:sldMk cId="2392681557" sldId="343"/>
            <ac:spMk id="10" creationId="{B345C065-B8BD-1B7F-5604-F298AB01F6A3}"/>
          </ac:spMkLst>
        </pc:spChg>
        <pc:spChg chg="mod">
          <ac:chgData name="Beau Gregory Greaves" userId="S::greaves@infn.it::ef10b6e8-cc47-468f-a85a-438c6ad94fec" providerId="AD" clId="Web-{927051BC-30D1-28DE-B93A-4DED76E6FFAD}" dt="2026-09-07T11:12:22.868" v="45"/>
          <ac:spMkLst>
            <pc:docMk/>
            <pc:sldMk cId="2392681557" sldId="343"/>
            <ac:spMk id="12" creationId="{C848B8A2-5A13-5D17-A97F-231B56C945B2}"/>
          </ac:spMkLst>
        </pc:spChg>
        <pc:picChg chg="mod">
          <ac:chgData name="Beau Gregory Greaves" userId="S::greaves@infn.it::ef10b6e8-cc47-468f-a85a-438c6ad94fec" providerId="AD" clId="Web-{927051BC-30D1-28DE-B93A-4DED76E6FFAD}" dt="2026-09-07T11:12:06.805" v="38" actId="14100"/>
          <ac:picMkLst>
            <pc:docMk/>
            <pc:sldMk cId="2392681557" sldId="343"/>
            <ac:picMk id="4" creationId="{1C60916F-5B22-0F17-ED4F-2ADBF311A97B}"/>
          </ac:picMkLst>
        </pc:picChg>
        <pc:picChg chg="mod">
          <ac:chgData name="Beau Gregory Greaves" userId="S::greaves@infn.it::ef10b6e8-cc47-468f-a85a-438c6ad94fec" providerId="AD" clId="Web-{927051BC-30D1-28DE-B93A-4DED76E6FFAD}" dt="2026-09-07T11:12:06.805" v="39" actId="14100"/>
          <ac:picMkLst>
            <pc:docMk/>
            <pc:sldMk cId="2392681557" sldId="343"/>
            <ac:picMk id="7" creationId="{19EF1505-F109-68CA-6890-EA08ABEB2F6D}"/>
          </ac:picMkLst>
        </pc:picChg>
        <pc:picChg chg="mod">
          <ac:chgData name="Beau Gregory Greaves" userId="S::greaves@infn.it::ef10b6e8-cc47-468f-a85a-438c6ad94fec" providerId="AD" clId="Web-{927051BC-30D1-28DE-B93A-4DED76E6FFAD}" dt="2026-09-07T11:12:06.805" v="40" actId="14100"/>
          <ac:picMkLst>
            <pc:docMk/>
            <pc:sldMk cId="2392681557" sldId="343"/>
            <ac:picMk id="8" creationId="{79C7E866-6350-9030-531E-A90FED64865B}"/>
          </ac:picMkLst>
        </pc:picChg>
        <pc:picChg chg="mod">
          <ac:chgData name="Beau Gregory Greaves" userId="S::greaves@infn.it::ef10b6e8-cc47-468f-a85a-438c6ad94fec" providerId="AD" clId="Web-{927051BC-30D1-28DE-B93A-4DED76E6FFAD}" dt="2026-09-07T11:14:16.184" v="51" actId="1076"/>
          <ac:picMkLst>
            <pc:docMk/>
            <pc:sldMk cId="2392681557" sldId="343"/>
            <ac:picMk id="11" creationId="{6D6B6603-9BBE-F78D-10C0-49EA7BC08FD4}"/>
          </ac:picMkLst>
        </pc:picChg>
      </pc:sldChg>
      <pc:sldChg chg="addSp delSp">
        <pc:chgData name="Beau Gregory Greaves" userId="S::greaves@infn.it::ef10b6e8-cc47-468f-a85a-438c6ad94fec" providerId="AD" clId="Web-{927051BC-30D1-28DE-B93A-4DED76E6FFAD}" dt="2026-09-07T11:09:55.863" v="1"/>
        <pc:sldMkLst>
          <pc:docMk/>
          <pc:sldMk cId="2708239531" sldId="345"/>
        </pc:sldMkLst>
      </pc:sldChg>
    </pc:docChg>
  </pc:docChgLst>
  <pc:docChgLst>
    <pc:chgData name="Beau Gregory Greaves" userId="S::greaves@infn.it::ef10b6e8-cc47-468f-a85a-438c6ad94fec" providerId="AD" clId="Web-{6FCAB931-11BB-BA8E-32BF-BC67C9F3FC83}"/>
    <pc:docChg chg="modSld">
      <pc:chgData name="Beau Gregory Greaves" userId="S::greaves@infn.it::ef10b6e8-cc47-468f-a85a-438c6ad94fec" providerId="AD" clId="Web-{6FCAB931-11BB-BA8E-32BF-BC67C9F3FC83}" dt="2026-09-04T07:45:43.966" v="0"/>
      <pc:docMkLst>
        <pc:docMk/>
      </pc:docMkLst>
      <pc:sldChg chg="delSp">
        <pc:chgData name="Beau Gregory Greaves" userId="S::greaves@infn.it::ef10b6e8-cc47-468f-a85a-438c6ad94fec" providerId="AD" clId="Web-{6FCAB931-11BB-BA8E-32BF-BC67C9F3FC83}" dt="2026-09-04T07:45:43.966" v="0"/>
        <pc:sldMkLst>
          <pc:docMk/>
          <pc:sldMk cId="3398463356" sldId="341"/>
        </pc:sldMkLst>
      </pc:sldChg>
    </pc:docChg>
  </pc:docChgLst>
  <pc:docChgLst>
    <pc:chgData name="Beau Gregory Greaves" userId="S::greaves@infn.it::ef10b6e8-cc47-468f-a85a-438c6ad94fec" providerId="AD" clId="Web-{94A2AC4F-541D-C82E-FA3D-81543C98EB80}"/>
    <pc:docChg chg="addSld modSld">
      <pc:chgData name="Beau Gregory Greaves" userId="S::greaves@infn.it::ef10b6e8-cc47-468f-a85a-438c6ad94fec" providerId="AD" clId="Web-{94A2AC4F-541D-C82E-FA3D-81543C98EB80}" dt="2026-09-09T07:40:59.885" v="354" actId="20577"/>
      <pc:docMkLst>
        <pc:docMk/>
      </pc:docMkLst>
      <pc:sldChg chg="modSp new">
        <pc:chgData name="Beau Gregory Greaves" userId="S::greaves@infn.it::ef10b6e8-cc47-468f-a85a-438c6ad94fec" providerId="AD" clId="Web-{94A2AC4F-541D-C82E-FA3D-81543C98EB80}" dt="2026-09-09T07:40:59.885" v="354" actId="20577"/>
        <pc:sldMkLst>
          <pc:docMk/>
          <pc:sldMk cId="1155452478" sldId="346"/>
        </pc:sldMkLst>
        <pc:spChg chg="mod">
          <ac:chgData name="Beau Gregory Greaves" userId="S::greaves@infn.it::ef10b6e8-cc47-468f-a85a-438c6ad94fec" providerId="AD" clId="Web-{94A2AC4F-541D-C82E-FA3D-81543C98EB80}" dt="2026-09-09T07:28:09.252" v="28" actId="20577"/>
          <ac:spMkLst>
            <pc:docMk/>
            <pc:sldMk cId="1155452478" sldId="346"/>
            <ac:spMk id="2" creationId="{B0E203BB-495E-6EE7-2018-C9DF4C084D91}"/>
          </ac:spMkLst>
        </pc:spChg>
        <pc:spChg chg="mod">
          <ac:chgData name="Beau Gregory Greaves" userId="S::greaves@infn.it::ef10b6e8-cc47-468f-a85a-438c6ad94fec" providerId="AD" clId="Web-{94A2AC4F-541D-C82E-FA3D-81543C98EB80}" dt="2026-09-09T07:40:59.885" v="354" actId="20577"/>
          <ac:spMkLst>
            <pc:docMk/>
            <pc:sldMk cId="1155452478" sldId="346"/>
            <ac:spMk id="3" creationId="{AF983034-C922-8A21-C056-B9F51EFE1435}"/>
          </ac:spMkLst>
        </pc:spChg>
      </pc:sldChg>
    </pc:docChg>
  </pc:docChgLst>
  <pc:docChgLst>
    <pc:chgData name="Beau Gregory Greaves" userId="S::greaves@infn.it::ef10b6e8-cc47-468f-a85a-438c6ad94fec" providerId="AD" clId="Web-{9F8665AB-1665-A336-64BC-228ADD2ACBD8}"/>
    <pc:docChg chg="addSld modSld">
      <pc:chgData name="Beau Gregory Greaves" userId="S::greaves@infn.it::ef10b6e8-cc47-468f-a85a-438c6ad94fec" providerId="AD" clId="Web-{9F8665AB-1665-A336-64BC-228ADD2ACBD8}" dt="2026-09-04T09:33:17.226" v="117"/>
      <pc:docMkLst>
        <pc:docMk/>
      </pc:docMkLst>
      <pc:sldChg chg="addSp modSp">
        <pc:chgData name="Beau Gregory Greaves" userId="S::greaves@infn.it::ef10b6e8-cc47-468f-a85a-438c6ad94fec" providerId="AD" clId="Web-{9F8665AB-1665-A336-64BC-228ADD2ACBD8}" dt="2026-09-04T09:33:17.226" v="117"/>
        <pc:sldMkLst>
          <pc:docMk/>
          <pc:sldMk cId="1777791975" sldId="339"/>
        </pc:sldMkLst>
        <pc:picChg chg="mod">
          <ac:chgData name="Beau Gregory Greaves" userId="S::greaves@infn.it::ef10b6e8-cc47-468f-a85a-438c6ad94fec" providerId="AD" clId="Web-{9F8665AB-1665-A336-64BC-228ADD2ACBD8}" dt="2026-09-04T08:09:07.482" v="95" actId="14100"/>
          <ac:picMkLst>
            <pc:docMk/>
            <pc:sldMk cId="1777791975" sldId="339"/>
            <ac:picMk id="4" creationId="{33DB15C2-461B-F296-F020-4BB69C0C2864}"/>
          </ac:picMkLst>
        </pc:picChg>
        <pc:picChg chg="mod">
          <ac:chgData name="Beau Gregory Greaves" userId="S::greaves@infn.it::ef10b6e8-cc47-468f-a85a-438c6ad94fec" providerId="AD" clId="Web-{9F8665AB-1665-A336-64BC-228ADD2ACBD8}" dt="2026-09-04T08:09:13.655" v="97" actId="14100"/>
          <ac:picMkLst>
            <pc:docMk/>
            <pc:sldMk cId="1777791975" sldId="339"/>
            <ac:picMk id="6" creationId="{70623E9C-ED65-2041-71C5-7D1D689A82CA}"/>
          </ac:picMkLst>
        </pc:picChg>
      </pc:sldChg>
      <pc:sldChg chg="addSp delSp modSp">
        <pc:chgData name="Beau Gregory Greaves" userId="S::greaves@infn.it::ef10b6e8-cc47-468f-a85a-438c6ad94fec" providerId="AD" clId="Web-{9F8665AB-1665-A336-64BC-228ADD2ACBD8}" dt="2026-09-04T08:44:52.679" v="115" actId="1076"/>
        <pc:sldMkLst>
          <pc:docMk/>
          <pc:sldMk cId="3398463356" sldId="341"/>
        </pc:sldMkLst>
        <pc:picChg chg="add mod modCrop">
          <ac:chgData name="Beau Gregory Greaves" userId="S::greaves@infn.it::ef10b6e8-cc47-468f-a85a-438c6ad94fec" providerId="AD" clId="Web-{9F8665AB-1665-A336-64BC-228ADD2ACBD8}" dt="2026-09-04T08:44:52.679" v="115" actId="1076"/>
          <ac:picMkLst>
            <pc:docMk/>
            <pc:sldMk cId="3398463356" sldId="341"/>
            <ac:picMk id="4" creationId="{15D678DD-5568-D8ED-19A2-2F179FDE2CCC}"/>
          </ac:picMkLst>
        </pc:picChg>
      </pc:sldChg>
      <pc:sldChg chg="addSp delSp modSp new">
        <pc:chgData name="Beau Gregory Greaves" userId="S::greaves@infn.it::ef10b6e8-cc47-468f-a85a-438c6ad94fec" providerId="AD" clId="Web-{9F8665AB-1665-A336-64BC-228ADD2ACBD8}" dt="2026-09-04T08:44:26.224" v="107"/>
        <pc:sldMkLst>
          <pc:docMk/>
          <pc:sldMk cId="2392681557" sldId="343"/>
        </pc:sldMkLst>
      </pc:sldChg>
    </pc:docChg>
  </pc:docChgLst>
  <pc:docChgLst>
    <pc:chgData name="Alain Goasduff" userId="7b7cd8d9-23f9-4970-9f55-00f159c4bedc" providerId="ADAL" clId="{2A81F50E-AE36-5A6B-9B0A-BE924D6D9E29}"/>
    <pc:docChg chg="undo custSel addSld delSld modSld sldOrd">
      <pc:chgData name="Alain Goasduff" userId="7b7cd8d9-23f9-4970-9f55-00f159c4bedc" providerId="ADAL" clId="{2A81F50E-AE36-5A6B-9B0A-BE924D6D9E29}" dt="2026-09-09T22:20:06.906" v="4829" actId="478"/>
      <pc:docMkLst>
        <pc:docMk/>
      </pc:docMkLst>
      <pc:sldChg chg="addSp delSp modSp mod delAnim">
        <pc:chgData name="Alain Goasduff" userId="7b7cd8d9-23f9-4970-9f55-00f159c4bedc" providerId="ADAL" clId="{2A81F50E-AE36-5A6B-9B0A-BE924D6D9E29}" dt="2026-09-09T22:20:06.906" v="4829" actId="478"/>
        <pc:sldMkLst>
          <pc:docMk/>
          <pc:sldMk cId="3056453684" sldId="257"/>
        </pc:sldMkLst>
        <pc:spChg chg="mod">
          <ac:chgData name="Alain Goasduff" userId="7b7cd8d9-23f9-4970-9f55-00f159c4bedc" providerId="ADAL" clId="{2A81F50E-AE36-5A6B-9B0A-BE924D6D9E29}" dt="2026-09-03T14:41:31.939" v="29" actId="20577"/>
          <ac:spMkLst>
            <pc:docMk/>
            <pc:sldMk cId="3056453684" sldId="257"/>
            <ac:spMk id="2" creationId="{C10EEDAA-6E51-EA9B-BED4-1C6F3AC1C4D3}"/>
          </ac:spMkLst>
        </pc:spChg>
        <pc:spChg chg="del">
          <ac:chgData name="Alain Goasduff" userId="7b7cd8d9-23f9-4970-9f55-00f159c4bedc" providerId="ADAL" clId="{2A81F50E-AE36-5A6B-9B0A-BE924D6D9E29}" dt="2026-09-09T22:19:55.653" v="4827" actId="478"/>
          <ac:spMkLst>
            <pc:docMk/>
            <pc:sldMk cId="3056453684" sldId="257"/>
            <ac:spMk id="3" creationId="{D47A9932-F71E-D5EF-AB36-E98CCD920118}"/>
          </ac:spMkLst>
        </pc:spChg>
        <pc:spChg chg="add del mod">
          <ac:chgData name="Alain Goasduff" userId="7b7cd8d9-23f9-4970-9f55-00f159c4bedc" providerId="ADAL" clId="{2A81F50E-AE36-5A6B-9B0A-BE924D6D9E29}" dt="2026-09-09T22:20:06.906" v="4829" actId="478"/>
          <ac:spMkLst>
            <pc:docMk/>
            <pc:sldMk cId="3056453684" sldId="257"/>
            <ac:spMk id="8" creationId="{3E45376D-665E-90A7-AD4D-F8906B3C1509}"/>
          </ac:spMkLst>
        </pc:spChg>
        <pc:spChg chg="add mod">
          <ac:chgData name="Alain Goasduff" userId="7b7cd8d9-23f9-4970-9f55-00f159c4bedc" providerId="ADAL" clId="{2A81F50E-AE36-5A6B-9B0A-BE924D6D9E29}" dt="2026-09-09T22:20:04.822" v="4828"/>
          <ac:spMkLst>
            <pc:docMk/>
            <pc:sldMk cId="3056453684" sldId="257"/>
            <ac:spMk id="10" creationId="{8CF8F345-F952-127A-ABCA-09B47D45A330}"/>
          </ac:spMkLst>
        </pc:spChg>
        <pc:picChg chg="mod">
          <ac:chgData name="Alain Goasduff" userId="7b7cd8d9-23f9-4970-9f55-00f159c4bedc" providerId="ADAL" clId="{2A81F50E-AE36-5A6B-9B0A-BE924D6D9E29}" dt="2026-09-03T14:41:34.213" v="31" actId="1076"/>
          <ac:picMkLst>
            <pc:docMk/>
            <pc:sldMk cId="3056453684" sldId="257"/>
            <ac:picMk id="4" creationId="{175B6B23-67BA-109B-A760-37E934094C90}"/>
          </ac:picMkLst>
        </pc:picChg>
        <pc:picChg chg="add mod">
          <ac:chgData name="Alain Goasduff" userId="7b7cd8d9-23f9-4970-9f55-00f159c4bedc" providerId="ADAL" clId="{2A81F50E-AE36-5A6B-9B0A-BE924D6D9E29}" dt="2026-09-09T22:19:52.971" v="4826"/>
          <ac:picMkLst>
            <pc:docMk/>
            <pc:sldMk cId="3056453684" sldId="257"/>
            <ac:picMk id="6" creationId="{7E6BF0C6-E945-70E5-B8FE-6584E6ADCBE0}"/>
          </ac:picMkLst>
        </pc:picChg>
      </pc:sldChg>
      <pc:sldChg chg="modSp add mod">
        <pc:chgData name="Alain Goasduff" userId="7b7cd8d9-23f9-4970-9f55-00f159c4bedc" providerId="ADAL" clId="{2A81F50E-AE36-5A6B-9B0A-BE924D6D9E29}" dt="2026-09-09T21:19:30.638" v="1600" actId="20577"/>
        <pc:sldMkLst>
          <pc:docMk/>
          <pc:sldMk cId="2012229600" sldId="268"/>
        </pc:sldMkLst>
        <pc:spChg chg="mod">
          <ac:chgData name="Alain Goasduff" userId="7b7cd8d9-23f9-4970-9f55-00f159c4bedc" providerId="ADAL" clId="{2A81F50E-AE36-5A6B-9B0A-BE924D6D9E29}" dt="2026-09-09T21:19:30.638" v="1600" actId="20577"/>
          <ac:spMkLst>
            <pc:docMk/>
            <pc:sldMk cId="2012229600" sldId="268"/>
            <ac:spMk id="3" creationId="{16BA7B12-F4DA-C49E-AA0C-318DE6051E08}"/>
          </ac:spMkLst>
        </pc:spChg>
      </pc:sldChg>
      <pc:sldChg chg="addSp modSp new mod setBg">
        <pc:chgData name="Alain Goasduff" userId="7b7cd8d9-23f9-4970-9f55-00f159c4bedc" providerId="ADAL" clId="{2A81F50E-AE36-5A6B-9B0A-BE924D6D9E29}" dt="2026-09-09T21:17:48.865" v="1512" actId="20577"/>
        <pc:sldMkLst>
          <pc:docMk/>
          <pc:sldMk cId="1711856112" sldId="276"/>
        </pc:sldMkLst>
        <pc:spChg chg="mod">
          <ac:chgData name="Alain Goasduff" userId="7b7cd8d9-23f9-4970-9f55-00f159c4bedc" providerId="ADAL" clId="{2A81F50E-AE36-5A6B-9B0A-BE924D6D9E29}" dt="2026-09-03T14:45:59.137" v="73" actId="26606"/>
          <ac:spMkLst>
            <pc:docMk/>
            <pc:sldMk cId="1711856112" sldId="276"/>
            <ac:spMk id="2" creationId="{67CB385A-A583-684D-B447-776DB7C6B39F}"/>
          </ac:spMkLst>
        </pc:spChg>
        <pc:spChg chg="mod">
          <ac:chgData name="Alain Goasduff" userId="7b7cd8d9-23f9-4970-9f55-00f159c4bedc" providerId="ADAL" clId="{2A81F50E-AE36-5A6B-9B0A-BE924D6D9E29}" dt="2026-09-09T21:17:48.865" v="1512" actId="20577"/>
          <ac:spMkLst>
            <pc:docMk/>
            <pc:sldMk cId="1711856112" sldId="276"/>
            <ac:spMk id="3" creationId="{8AEC9F3A-54F8-B140-4C33-7709B72FAD1A}"/>
          </ac:spMkLst>
        </pc:spChg>
        <pc:spChg chg="add">
          <ac:chgData name="Alain Goasduff" userId="7b7cd8d9-23f9-4970-9f55-00f159c4bedc" providerId="ADAL" clId="{2A81F50E-AE36-5A6B-9B0A-BE924D6D9E29}" dt="2026-09-03T14:45:59.137" v="73" actId="26606"/>
          <ac:spMkLst>
            <pc:docMk/>
            <pc:sldMk cId="1711856112" sldId="276"/>
            <ac:spMk id="12" creationId="{D75A5B51-0925-4835-8511-A0DD17EAA97C}"/>
          </ac:spMkLst>
        </pc:spChg>
        <pc:spChg chg="add">
          <ac:chgData name="Alain Goasduff" userId="7b7cd8d9-23f9-4970-9f55-00f159c4bedc" providerId="ADAL" clId="{2A81F50E-AE36-5A6B-9B0A-BE924D6D9E29}" dt="2026-09-03T14:45:59.137" v="73" actId="26606"/>
          <ac:spMkLst>
            <pc:docMk/>
            <pc:sldMk cId="1711856112" sldId="276"/>
            <ac:spMk id="14" creationId="{5CDFD20D-8E4F-4E3A-AF87-93F23E0DBFB3}"/>
          </ac:spMkLst>
        </pc:spChg>
        <pc:picChg chg="add mod ord">
          <ac:chgData name="Alain Goasduff" userId="7b7cd8d9-23f9-4970-9f55-00f159c4bedc" providerId="ADAL" clId="{2A81F50E-AE36-5A6B-9B0A-BE924D6D9E29}" dt="2026-09-03T14:45:59.137" v="73" actId="26606"/>
          <ac:picMkLst>
            <pc:docMk/>
            <pc:sldMk cId="1711856112" sldId="276"/>
            <ac:picMk id="4" creationId="{366E11BC-8099-70A6-96EF-DFC047CBD42F}"/>
          </ac:picMkLst>
        </pc:picChg>
        <pc:picChg chg="add mod">
          <ac:chgData name="Alain Goasduff" userId="7b7cd8d9-23f9-4970-9f55-00f159c4bedc" providerId="ADAL" clId="{2A81F50E-AE36-5A6B-9B0A-BE924D6D9E29}" dt="2026-09-03T14:45:59.137" v="73" actId="26606"/>
          <ac:picMkLst>
            <pc:docMk/>
            <pc:sldMk cId="1711856112" sldId="276"/>
            <ac:picMk id="5" creationId="{F9CF2B89-18BA-2D74-E0AE-48580450140A}"/>
          </ac:picMkLst>
        </pc:picChg>
        <pc:picChg chg="add mod">
          <ac:chgData name="Alain Goasduff" userId="7b7cd8d9-23f9-4970-9f55-00f159c4bedc" providerId="ADAL" clId="{2A81F50E-AE36-5A6B-9B0A-BE924D6D9E29}" dt="2026-09-03T14:45:59.137" v="73" actId="26606"/>
          <ac:picMkLst>
            <pc:docMk/>
            <pc:sldMk cId="1711856112" sldId="276"/>
            <ac:picMk id="7" creationId="{2A1B3B66-F24A-E05D-4BC4-619AB5F29581}"/>
          </ac:picMkLst>
        </pc:picChg>
      </pc:sldChg>
      <pc:sldChg chg="add">
        <pc:chgData name="Alain Goasduff" userId="7b7cd8d9-23f9-4970-9f55-00f159c4bedc" providerId="ADAL" clId="{2A81F50E-AE36-5A6B-9B0A-BE924D6D9E29}" dt="2026-09-03T14:49:03.603" v="219"/>
        <pc:sldMkLst>
          <pc:docMk/>
          <pc:sldMk cId="3467328307" sldId="337"/>
        </pc:sldMkLst>
      </pc:sldChg>
      <pc:sldChg chg="addSp modSp new mod ord">
        <pc:chgData name="Alain Goasduff" userId="7b7cd8d9-23f9-4970-9f55-00f159c4bedc" providerId="ADAL" clId="{2A81F50E-AE36-5A6B-9B0A-BE924D6D9E29}" dt="2026-09-03T15:05:41.531" v="1241" actId="1076"/>
        <pc:sldMkLst>
          <pc:docMk/>
          <pc:sldMk cId="1850686461" sldId="338"/>
        </pc:sldMkLst>
        <pc:spChg chg="mod">
          <ac:chgData name="Alain Goasduff" userId="7b7cd8d9-23f9-4970-9f55-00f159c4bedc" providerId="ADAL" clId="{2A81F50E-AE36-5A6B-9B0A-BE924D6D9E29}" dt="2026-09-03T15:02:14.924" v="1015" actId="20577"/>
          <ac:spMkLst>
            <pc:docMk/>
            <pc:sldMk cId="1850686461" sldId="338"/>
            <ac:spMk id="2" creationId="{5A76BBAA-1C9D-43D3-9FCF-DBDF06EC130F}"/>
          </ac:spMkLst>
        </pc:spChg>
        <pc:spChg chg="mod">
          <ac:chgData name="Alain Goasduff" userId="7b7cd8d9-23f9-4970-9f55-00f159c4bedc" providerId="ADAL" clId="{2A81F50E-AE36-5A6B-9B0A-BE924D6D9E29}" dt="2026-09-03T14:56:30.228" v="735" actId="20577"/>
          <ac:spMkLst>
            <pc:docMk/>
            <pc:sldMk cId="1850686461" sldId="338"/>
            <ac:spMk id="3" creationId="{943BB2A7-334B-0099-204F-229952FB5150}"/>
          </ac:spMkLst>
        </pc:spChg>
        <pc:picChg chg="add mod">
          <ac:chgData name="Alain Goasduff" userId="7b7cd8d9-23f9-4970-9f55-00f159c4bedc" providerId="ADAL" clId="{2A81F50E-AE36-5A6B-9B0A-BE924D6D9E29}" dt="2026-09-03T15:05:41.531" v="1241" actId="1076"/>
          <ac:picMkLst>
            <pc:docMk/>
            <pc:sldMk cId="1850686461" sldId="338"/>
            <ac:picMk id="5" creationId="{9F0983F5-7DCE-40D4-832C-EA052CE9C0A9}"/>
          </ac:picMkLst>
        </pc:picChg>
      </pc:sldChg>
      <pc:sldChg chg="addSp delSp modSp new mod ord">
        <pc:chgData name="Alain Goasduff" userId="7b7cd8d9-23f9-4970-9f55-00f159c4bedc" providerId="ADAL" clId="{2A81F50E-AE36-5A6B-9B0A-BE924D6D9E29}" dt="2026-09-09T21:43:43.424" v="2611" actId="1076"/>
        <pc:sldMkLst>
          <pc:docMk/>
          <pc:sldMk cId="1777791975" sldId="339"/>
        </pc:sldMkLst>
        <pc:spChg chg="mod">
          <ac:chgData name="Alain Goasduff" userId="7b7cd8d9-23f9-4970-9f55-00f159c4bedc" providerId="ADAL" clId="{2A81F50E-AE36-5A6B-9B0A-BE924D6D9E29}" dt="2026-09-03T14:58:04.737" v="748" actId="20577"/>
          <ac:spMkLst>
            <pc:docMk/>
            <pc:sldMk cId="1777791975" sldId="339"/>
            <ac:spMk id="2" creationId="{AA1B788C-D562-CB34-7000-1BACFD1FC60D}"/>
          </ac:spMkLst>
        </pc:spChg>
        <pc:spChg chg="del mod">
          <ac:chgData name="Alain Goasduff" userId="7b7cd8d9-23f9-4970-9f55-00f159c4bedc" providerId="ADAL" clId="{2A81F50E-AE36-5A6B-9B0A-BE924D6D9E29}" dt="2026-09-09T21:43:06.275" v="2602" actId="478"/>
          <ac:spMkLst>
            <pc:docMk/>
            <pc:sldMk cId="1777791975" sldId="339"/>
            <ac:spMk id="3" creationId="{AF71CEEE-5D9E-C429-D4DE-67750F223B40}"/>
          </ac:spMkLst>
        </pc:spChg>
        <pc:spChg chg="add del mod">
          <ac:chgData name="Alain Goasduff" userId="7b7cd8d9-23f9-4970-9f55-00f159c4bedc" providerId="ADAL" clId="{2A81F50E-AE36-5A6B-9B0A-BE924D6D9E29}" dt="2026-09-09T21:43:08.293" v="2603" actId="478"/>
          <ac:spMkLst>
            <pc:docMk/>
            <pc:sldMk cId="1777791975" sldId="339"/>
            <ac:spMk id="12" creationId="{AABC1ACE-FDDF-6FDD-A8E0-16D892CBA8A1}"/>
          </ac:spMkLst>
        </pc:spChg>
        <pc:graphicFrameChg chg="add mod modGraphic">
          <ac:chgData name="Alain Goasduff" userId="7b7cd8d9-23f9-4970-9f55-00f159c4bedc" providerId="ADAL" clId="{2A81F50E-AE36-5A6B-9B0A-BE924D6D9E29}" dt="2026-09-09T21:43:43.424" v="2611" actId="1076"/>
          <ac:graphicFrameMkLst>
            <pc:docMk/>
            <pc:sldMk cId="1777791975" sldId="339"/>
            <ac:graphicFrameMk id="10" creationId="{F59E9314-08C7-D089-EFDA-56A50F86F5DF}"/>
          </ac:graphicFrameMkLst>
        </pc:graphicFrameChg>
        <pc:picChg chg="add mod">
          <ac:chgData name="Alain Goasduff" userId="7b7cd8d9-23f9-4970-9f55-00f159c4bedc" providerId="ADAL" clId="{2A81F50E-AE36-5A6B-9B0A-BE924D6D9E29}" dt="2026-09-03T15:15:26.549" v="1243" actId="1076"/>
          <ac:picMkLst>
            <pc:docMk/>
            <pc:sldMk cId="1777791975" sldId="339"/>
            <ac:picMk id="4" creationId="{33DB15C2-461B-F296-F020-4BB69C0C2864}"/>
          </ac:picMkLst>
        </pc:picChg>
        <pc:picChg chg="add mod">
          <ac:chgData name="Alain Goasduff" userId="7b7cd8d9-23f9-4970-9f55-00f159c4bedc" providerId="ADAL" clId="{2A81F50E-AE36-5A6B-9B0A-BE924D6D9E29}" dt="2026-09-03T15:15:37.415" v="1246" actId="1076"/>
          <ac:picMkLst>
            <pc:docMk/>
            <pc:sldMk cId="1777791975" sldId="339"/>
            <ac:picMk id="6" creationId="{70623E9C-ED65-2041-71C5-7D1D689A82CA}"/>
          </ac:picMkLst>
        </pc:picChg>
      </pc:sldChg>
      <pc:sldChg chg="addSp modSp add mod">
        <pc:chgData name="Alain Goasduff" userId="7b7cd8d9-23f9-4970-9f55-00f159c4bedc" providerId="ADAL" clId="{2A81F50E-AE36-5A6B-9B0A-BE924D6D9E29}" dt="2026-09-09T21:20:10.879" v="1603" actId="5793"/>
        <pc:sldMkLst>
          <pc:docMk/>
          <pc:sldMk cId="947412686" sldId="340"/>
        </pc:sldMkLst>
        <pc:spChg chg="add mod">
          <ac:chgData name="Alain Goasduff" userId="7b7cd8d9-23f9-4970-9f55-00f159c4bedc" providerId="ADAL" clId="{2A81F50E-AE36-5A6B-9B0A-BE924D6D9E29}" dt="2026-09-09T21:20:10.879" v="1603" actId="5793"/>
          <ac:spMkLst>
            <pc:docMk/>
            <pc:sldMk cId="947412686" sldId="340"/>
            <ac:spMk id="3" creationId="{1CF8FAC0-6BA7-589C-0542-DB21C5DE42BF}"/>
          </ac:spMkLst>
        </pc:spChg>
        <pc:picChg chg="mod">
          <ac:chgData name="Alain Goasduff" userId="7b7cd8d9-23f9-4970-9f55-00f159c4bedc" providerId="ADAL" clId="{2A81F50E-AE36-5A6B-9B0A-BE924D6D9E29}" dt="2026-09-03T14:58:38.006" v="767" actId="1076"/>
          <ac:picMkLst>
            <pc:docMk/>
            <pc:sldMk cId="947412686" sldId="340"/>
            <ac:picMk id="8" creationId="{CAD809EF-FAFF-9170-2D8C-9BF32E5A4796}"/>
          </ac:picMkLst>
        </pc:picChg>
      </pc:sldChg>
      <pc:sldChg chg="addSp delSp modSp new mod">
        <pc:chgData name="Alain Goasduff" userId="7b7cd8d9-23f9-4970-9f55-00f159c4bedc" providerId="ADAL" clId="{2A81F50E-AE36-5A6B-9B0A-BE924D6D9E29}" dt="2026-09-09T22:14:58.615" v="4825" actId="14100"/>
        <pc:sldMkLst>
          <pc:docMk/>
          <pc:sldMk cId="3398463356" sldId="341"/>
        </pc:sldMkLst>
        <pc:spChg chg="mod">
          <ac:chgData name="Alain Goasduff" userId="7b7cd8d9-23f9-4970-9f55-00f159c4bedc" providerId="ADAL" clId="{2A81F50E-AE36-5A6B-9B0A-BE924D6D9E29}" dt="2026-09-03T15:02:29.406" v="1032" actId="20577"/>
          <ac:spMkLst>
            <pc:docMk/>
            <pc:sldMk cId="3398463356" sldId="341"/>
            <ac:spMk id="2" creationId="{ABFFCA5C-E869-B62D-A0B1-F548FBB73BD5}"/>
          </ac:spMkLst>
        </pc:spChg>
        <pc:spChg chg="del mod">
          <ac:chgData name="Alain Goasduff" userId="7b7cd8d9-23f9-4970-9f55-00f159c4bedc" providerId="ADAL" clId="{2A81F50E-AE36-5A6B-9B0A-BE924D6D9E29}" dt="2026-09-09T22:02:50.665" v="4246" actId="478"/>
          <ac:spMkLst>
            <pc:docMk/>
            <pc:sldMk cId="3398463356" sldId="341"/>
            <ac:spMk id="3" creationId="{89C5A12A-131F-F47A-F786-C8E4C3B3B5FA}"/>
          </ac:spMkLst>
        </pc:spChg>
        <pc:spChg chg="mod">
          <ac:chgData name="Alain Goasduff" userId="7b7cd8d9-23f9-4970-9f55-00f159c4bedc" providerId="ADAL" clId="{2A81F50E-AE36-5A6B-9B0A-BE924D6D9E29}" dt="2026-09-09T22:03:32.147" v="4252" actId="164"/>
          <ac:spMkLst>
            <pc:docMk/>
            <pc:sldMk cId="3398463356" sldId="341"/>
            <ac:spMk id="5" creationId="{D698AFE3-964C-537D-82B9-040C80C59968}"/>
          </ac:spMkLst>
        </pc:spChg>
        <pc:spChg chg="mod">
          <ac:chgData name="Alain Goasduff" userId="7b7cd8d9-23f9-4970-9f55-00f159c4bedc" providerId="ADAL" clId="{2A81F50E-AE36-5A6B-9B0A-BE924D6D9E29}" dt="2026-09-09T22:03:32.147" v="4252" actId="164"/>
          <ac:spMkLst>
            <pc:docMk/>
            <pc:sldMk cId="3398463356" sldId="341"/>
            <ac:spMk id="6" creationId="{392EEB18-FECA-F936-4E1B-85BFFDAB48A6}"/>
          </ac:spMkLst>
        </pc:spChg>
        <pc:spChg chg="mod">
          <ac:chgData name="Alain Goasduff" userId="7b7cd8d9-23f9-4970-9f55-00f159c4bedc" providerId="ADAL" clId="{2A81F50E-AE36-5A6B-9B0A-BE924D6D9E29}" dt="2026-09-09T22:03:32.147" v="4252" actId="164"/>
          <ac:spMkLst>
            <pc:docMk/>
            <pc:sldMk cId="3398463356" sldId="341"/>
            <ac:spMk id="7" creationId="{11F628ED-16B0-4807-1BAA-9E77B174B9A6}"/>
          </ac:spMkLst>
        </pc:spChg>
        <pc:spChg chg="mod">
          <ac:chgData name="Alain Goasduff" userId="7b7cd8d9-23f9-4970-9f55-00f159c4bedc" providerId="ADAL" clId="{2A81F50E-AE36-5A6B-9B0A-BE924D6D9E29}" dt="2026-09-09T22:03:32.147" v="4252" actId="164"/>
          <ac:spMkLst>
            <pc:docMk/>
            <pc:sldMk cId="3398463356" sldId="341"/>
            <ac:spMk id="8" creationId="{CA969D15-9794-9F1A-1251-5C5862696A44}"/>
          </ac:spMkLst>
        </pc:spChg>
        <pc:spChg chg="mod">
          <ac:chgData name="Alain Goasduff" userId="7b7cd8d9-23f9-4970-9f55-00f159c4bedc" providerId="ADAL" clId="{2A81F50E-AE36-5A6B-9B0A-BE924D6D9E29}" dt="2026-09-09T22:03:32.147" v="4252" actId="164"/>
          <ac:spMkLst>
            <pc:docMk/>
            <pc:sldMk cId="3398463356" sldId="341"/>
            <ac:spMk id="9" creationId="{2BF18EED-FEB5-4334-63A4-0DAC9122AF32}"/>
          </ac:spMkLst>
        </pc:spChg>
        <pc:spChg chg="mod">
          <ac:chgData name="Alain Goasduff" userId="7b7cd8d9-23f9-4970-9f55-00f159c4bedc" providerId="ADAL" clId="{2A81F50E-AE36-5A6B-9B0A-BE924D6D9E29}" dt="2026-09-09T22:03:32.147" v="4252" actId="164"/>
          <ac:spMkLst>
            <pc:docMk/>
            <pc:sldMk cId="3398463356" sldId="341"/>
            <ac:spMk id="10" creationId="{C6DBC783-79A4-29DD-6137-184B3B71B695}"/>
          </ac:spMkLst>
        </pc:spChg>
        <pc:spChg chg="mod">
          <ac:chgData name="Alain Goasduff" userId="7b7cd8d9-23f9-4970-9f55-00f159c4bedc" providerId="ADAL" clId="{2A81F50E-AE36-5A6B-9B0A-BE924D6D9E29}" dt="2026-09-09T22:03:32.147" v="4252" actId="164"/>
          <ac:spMkLst>
            <pc:docMk/>
            <pc:sldMk cId="3398463356" sldId="341"/>
            <ac:spMk id="11" creationId="{4CAF48EC-4159-873D-C3A5-9478357E3C7F}"/>
          </ac:spMkLst>
        </pc:spChg>
        <pc:spChg chg="mod">
          <ac:chgData name="Alain Goasduff" userId="7b7cd8d9-23f9-4970-9f55-00f159c4bedc" providerId="ADAL" clId="{2A81F50E-AE36-5A6B-9B0A-BE924D6D9E29}" dt="2026-09-09T22:03:32.147" v="4252" actId="164"/>
          <ac:spMkLst>
            <pc:docMk/>
            <pc:sldMk cId="3398463356" sldId="341"/>
            <ac:spMk id="12" creationId="{A349CF49-D123-63E9-1338-5DE3D68D6E1C}"/>
          </ac:spMkLst>
        </pc:spChg>
        <pc:spChg chg="add del mod">
          <ac:chgData name="Alain Goasduff" userId="7b7cd8d9-23f9-4970-9f55-00f159c4bedc" providerId="ADAL" clId="{2A81F50E-AE36-5A6B-9B0A-BE924D6D9E29}" dt="2026-09-09T22:02:52.699" v="4247" actId="478"/>
          <ac:spMkLst>
            <pc:docMk/>
            <pc:sldMk cId="3398463356" sldId="341"/>
            <ac:spMk id="14" creationId="{32230E57-C3BB-FBB6-F77C-80ADE09422D7}"/>
          </ac:spMkLst>
        </pc:spChg>
        <pc:spChg chg="add mod">
          <ac:chgData name="Alain Goasduff" userId="7b7cd8d9-23f9-4970-9f55-00f159c4bedc" providerId="ADAL" clId="{2A81F50E-AE36-5A6B-9B0A-BE924D6D9E29}" dt="2026-09-09T22:14:58.615" v="4825" actId="14100"/>
          <ac:spMkLst>
            <pc:docMk/>
            <pc:sldMk cId="3398463356" sldId="341"/>
            <ac:spMk id="16" creationId="{89393FBA-818D-9232-95FD-E71035A0C069}"/>
          </ac:spMkLst>
        </pc:spChg>
        <pc:grpChg chg="add mod">
          <ac:chgData name="Alain Goasduff" userId="7b7cd8d9-23f9-4970-9f55-00f159c4bedc" providerId="ADAL" clId="{2A81F50E-AE36-5A6B-9B0A-BE924D6D9E29}" dt="2026-09-09T22:03:32.147" v="4252" actId="164"/>
          <ac:grpSpMkLst>
            <pc:docMk/>
            <pc:sldMk cId="3398463356" sldId="341"/>
            <ac:grpSpMk id="15" creationId="{F8951C4B-6594-FD26-7EDB-102262291667}"/>
          </ac:grpSpMkLst>
        </pc:grpChg>
        <pc:picChg chg="mod">
          <ac:chgData name="Alain Goasduff" userId="7b7cd8d9-23f9-4970-9f55-00f159c4bedc" providerId="ADAL" clId="{2A81F50E-AE36-5A6B-9B0A-BE924D6D9E29}" dt="2026-09-09T22:12:35.552" v="4486" actId="1076"/>
          <ac:picMkLst>
            <pc:docMk/>
            <pc:sldMk cId="3398463356" sldId="341"/>
            <ac:picMk id="4" creationId="{15D678DD-5568-D8ED-19A2-2F179FDE2CCC}"/>
          </ac:picMkLst>
        </pc:picChg>
      </pc:sldChg>
      <pc:sldChg chg="addSp modSp new mod">
        <pc:chgData name="Alain Goasduff" userId="7b7cd8d9-23f9-4970-9f55-00f159c4bedc" providerId="ADAL" clId="{2A81F50E-AE36-5A6B-9B0A-BE924D6D9E29}" dt="2026-09-09T21:51:58.527" v="3238" actId="20577"/>
        <pc:sldMkLst>
          <pc:docMk/>
          <pc:sldMk cId="3434930590" sldId="342"/>
        </pc:sldMkLst>
        <pc:spChg chg="mod">
          <ac:chgData name="Alain Goasduff" userId="7b7cd8d9-23f9-4970-9f55-00f159c4bedc" providerId="ADAL" clId="{2A81F50E-AE36-5A6B-9B0A-BE924D6D9E29}" dt="2026-09-03T15:03:45.622" v="1238" actId="20577"/>
          <ac:spMkLst>
            <pc:docMk/>
            <pc:sldMk cId="3434930590" sldId="342"/>
            <ac:spMk id="2" creationId="{27D1C89D-8C05-ACE1-F38E-2B72FE386B9E}"/>
          </ac:spMkLst>
        </pc:spChg>
        <pc:spChg chg="mod">
          <ac:chgData name="Alain Goasduff" userId="7b7cd8d9-23f9-4970-9f55-00f159c4bedc" providerId="ADAL" clId="{2A81F50E-AE36-5A6B-9B0A-BE924D6D9E29}" dt="2026-09-09T21:51:58.527" v="3238" actId="20577"/>
          <ac:spMkLst>
            <pc:docMk/>
            <pc:sldMk cId="3434930590" sldId="342"/>
            <ac:spMk id="3" creationId="{695E134F-0A35-0FAE-E54B-107BA65D29E3}"/>
          </ac:spMkLst>
        </pc:spChg>
        <pc:picChg chg="add mod">
          <ac:chgData name="Alain Goasduff" userId="7b7cd8d9-23f9-4970-9f55-00f159c4bedc" providerId="ADAL" clId="{2A81F50E-AE36-5A6B-9B0A-BE924D6D9E29}" dt="2026-09-09T21:47:27.290" v="2697" actId="1076"/>
          <ac:picMkLst>
            <pc:docMk/>
            <pc:sldMk cId="3434930590" sldId="342"/>
            <ac:picMk id="4" creationId="{1666090B-6200-2697-46BD-C9830D93290B}"/>
          </ac:picMkLst>
        </pc:picChg>
      </pc:sldChg>
      <pc:sldChg chg="modSp mod">
        <pc:chgData name="Alain Goasduff" userId="7b7cd8d9-23f9-4970-9f55-00f159c4bedc" providerId="ADAL" clId="{2A81F50E-AE36-5A6B-9B0A-BE924D6D9E29}" dt="2026-09-09T21:59:15.410" v="3965" actId="20577"/>
        <pc:sldMkLst>
          <pc:docMk/>
          <pc:sldMk cId="1155452478" sldId="346"/>
        </pc:sldMkLst>
        <pc:spChg chg="mod">
          <ac:chgData name="Alain Goasduff" userId="7b7cd8d9-23f9-4970-9f55-00f159c4bedc" providerId="ADAL" clId="{2A81F50E-AE36-5A6B-9B0A-BE924D6D9E29}" dt="2026-09-09T21:59:15.410" v="3965" actId="20577"/>
          <ac:spMkLst>
            <pc:docMk/>
            <pc:sldMk cId="1155452478" sldId="346"/>
            <ac:spMk id="2" creationId="{B0E203BB-495E-6EE7-2018-C9DF4C084D91}"/>
          </ac:spMkLst>
        </pc:spChg>
      </pc:sldChg>
      <pc:sldChg chg="modSp new del mod">
        <pc:chgData name="Alain Goasduff" userId="7b7cd8d9-23f9-4970-9f55-00f159c4bedc" providerId="ADAL" clId="{2A81F50E-AE36-5A6B-9B0A-BE924D6D9E29}" dt="2026-09-08T23:33:40.550" v="1430" actId="2696"/>
        <pc:sldMkLst>
          <pc:docMk/>
          <pc:sldMk cId="2451464352" sldId="346"/>
        </pc:sldMkLst>
        <pc:spChg chg="mod">
          <ac:chgData name="Alain Goasduff" userId="7b7cd8d9-23f9-4970-9f55-00f159c4bedc" providerId="ADAL" clId="{2A81F50E-AE36-5A6B-9B0A-BE924D6D9E29}" dt="2026-09-08T23:32:05.866" v="1266" actId="20577"/>
          <ac:spMkLst>
            <pc:docMk/>
            <pc:sldMk cId="2451464352" sldId="346"/>
            <ac:spMk id="2" creationId="{A274F54A-A598-F607-C616-9C0089A899D4}"/>
          </ac:spMkLst>
        </pc:spChg>
        <pc:spChg chg="mod">
          <ac:chgData name="Alain Goasduff" userId="7b7cd8d9-23f9-4970-9f55-00f159c4bedc" providerId="ADAL" clId="{2A81F50E-AE36-5A6B-9B0A-BE924D6D9E29}" dt="2026-09-08T23:33:23.632" v="1429" actId="20577"/>
          <ac:spMkLst>
            <pc:docMk/>
            <pc:sldMk cId="2451464352" sldId="346"/>
            <ac:spMk id="3" creationId="{622FCF34-4641-3CBC-2705-E325974C4F54}"/>
          </ac:spMkLst>
        </pc:spChg>
      </pc:sldChg>
      <pc:sldChg chg="new del">
        <pc:chgData name="Alain Goasduff" userId="7b7cd8d9-23f9-4970-9f55-00f159c4bedc" providerId="ADAL" clId="{2A81F50E-AE36-5A6B-9B0A-BE924D6D9E29}" dt="2026-09-09T21:20:02.831" v="1601" actId="2696"/>
        <pc:sldMkLst>
          <pc:docMk/>
          <pc:sldMk cId="2551181047" sldId="347"/>
        </pc:sldMkLst>
      </pc:sldChg>
      <pc:sldChg chg="addSp modSp new mod ord">
        <pc:chgData name="Alain Goasduff" userId="7b7cd8d9-23f9-4970-9f55-00f159c4bedc" providerId="ADAL" clId="{2A81F50E-AE36-5A6B-9B0A-BE924D6D9E29}" dt="2026-09-09T21:35:29.961" v="2326" actId="20578"/>
        <pc:sldMkLst>
          <pc:docMk/>
          <pc:sldMk cId="4210483099" sldId="347"/>
        </pc:sldMkLst>
        <pc:spChg chg="mod">
          <ac:chgData name="Alain Goasduff" userId="7b7cd8d9-23f9-4970-9f55-00f159c4bedc" providerId="ADAL" clId="{2A81F50E-AE36-5A6B-9B0A-BE924D6D9E29}" dt="2026-09-09T21:20:22.381" v="1629" actId="20577"/>
          <ac:spMkLst>
            <pc:docMk/>
            <pc:sldMk cId="4210483099" sldId="347"/>
            <ac:spMk id="2" creationId="{2F202A46-02C0-7B3E-2950-BB73492C818C}"/>
          </ac:spMkLst>
        </pc:spChg>
        <pc:spChg chg="mod">
          <ac:chgData name="Alain Goasduff" userId="7b7cd8d9-23f9-4970-9f55-00f159c4bedc" providerId="ADAL" clId="{2A81F50E-AE36-5A6B-9B0A-BE924D6D9E29}" dt="2026-09-09T21:34:07.144" v="2193" actId="27636"/>
          <ac:spMkLst>
            <pc:docMk/>
            <pc:sldMk cId="4210483099" sldId="347"/>
            <ac:spMk id="3" creationId="{B15519D5-0B3F-CB1E-ED58-DF0FC0C38138}"/>
          </ac:spMkLst>
        </pc:spChg>
        <pc:spChg chg="add mod">
          <ac:chgData name="Alain Goasduff" userId="7b7cd8d9-23f9-4970-9f55-00f159c4bedc" providerId="ADAL" clId="{2A81F50E-AE36-5A6B-9B0A-BE924D6D9E29}" dt="2026-09-09T21:35:13.188" v="2325" actId="164"/>
          <ac:spMkLst>
            <pc:docMk/>
            <pc:sldMk cId="4210483099" sldId="347"/>
            <ac:spMk id="6" creationId="{AC4568B4-86C8-DC3F-17E0-453BE354DB29}"/>
          </ac:spMkLst>
        </pc:spChg>
        <pc:grpChg chg="add mod">
          <ac:chgData name="Alain Goasduff" userId="7b7cd8d9-23f9-4970-9f55-00f159c4bedc" providerId="ADAL" clId="{2A81F50E-AE36-5A6B-9B0A-BE924D6D9E29}" dt="2026-09-09T21:35:13.188" v="2325" actId="164"/>
          <ac:grpSpMkLst>
            <pc:docMk/>
            <pc:sldMk cId="4210483099" sldId="347"/>
            <ac:grpSpMk id="7" creationId="{D187F802-DDEF-FED1-6151-8B3E70D93CCD}"/>
          </ac:grpSpMkLst>
        </pc:grpChg>
        <pc:picChg chg="add mod">
          <ac:chgData name="Alain Goasduff" userId="7b7cd8d9-23f9-4970-9f55-00f159c4bedc" providerId="ADAL" clId="{2A81F50E-AE36-5A6B-9B0A-BE924D6D9E29}" dt="2026-09-09T21:35:13.188" v="2325" actId="164"/>
          <ac:picMkLst>
            <pc:docMk/>
            <pc:sldMk cId="4210483099" sldId="347"/>
            <ac:picMk id="5" creationId="{EAB70109-EB2C-3F6C-A213-96F5346DEC15}"/>
          </ac:picMkLst>
        </pc:picChg>
      </pc:sldChg>
      <pc:sldChg chg="modSp new mod">
        <pc:chgData name="Alain Goasduff" userId="7b7cd8d9-23f9-4970-9f55-00f159c4bedc" providerId="ADAL" clId="{2A81F50E-AE36-5A6B-9B0A-BE924D6D9E29}" dt="2026-09-09T22:02:33.338" v="4245" actId="20577"/>
        <pc:sldMkLst>
          <pc:docMk/>
          <pc:sldMk cId="2611200684" sldId="348"/>
        </pc:sldMkLst>
        <pc:spChg chg="mod">
          <ac:chgData name="Alain Goasduff" userId="7b7cd8d9-23f9-4970-9f55-00f159c4bedc" providerId="ADAL" clId="{2A81F50E-AE36-5A6B-9B0A-BE924D6D9E29}" dt="2026-09-09T21:52:08.992" v="3246" actId="20577"/>
          <ac:spMkLst>
            <pc:docMk/>
            <pc:sldMk cId="2611200684" sldId="348"/>
            <ac:spMk id="2" creationId="{03D63DC1-A166-65B1-2681-9B46A9CB736B}"/>
          </ac:spMkLst>
        </pc:spChg>
        <pc:spChg chg="mod">
          <ac:chgData name="Alain Goasduff" userId="7b7cd8d9-23f9-4970-9f55-00f159c4bedc" providerId="ADAL" clId="{2A81F50E-AE36-5A6B-9B0A-BE924D6D9E29}" dt="2026-09-09T22:02:33.338" v="4245" actId="20577"/>
          <ac:spMkLst>
            <pc:docMk/>
            <pc:sldMk cId="2611200684" sldId="348"/>
            <ac:spMk id="3" creationId="{3BB8A8DA-B963-EF3C-DE33-7936281387C9}"/>
          </ac:spMkLst>
        </pc:spChg>
      </pc:sldChg>
      <pc:sldChg chg="addSp delSp modSp new mod">
        <pc:chgData name="Alain Goasduff" userId="7b7cd8d9-23f9-4970-9f55-00f159c4bedc" providerId="ADAL" clId="{2A81F50E-AE36-5A6B-9B0A-BE924D6D9E29}" dt="2026-09-09T22:12:05.436" v="4484" actId="14100"/>
        <pc:sldMkLst>
          <pc:docMk/>
          <pc:sldMk cId="1355689754" sldId="349"/>
        </pc:sldMkLst>
        <pc:spChg chg="mod">
          <ac:chgData name="Alain Goasduff" userId="7b7cd8d9-23f9-4970-9f55-00f159c4bedc" providerId="ADAL" clId="{2A81F50E-AE36-5A6B-9B0A-BE924D6D9E29}" dt="2026-09-09T22:08:21.160" v="4286" actId="20577"/>
          <ac:spMkLst>
            <pc:docMk/>
            <pc:sldMk cId="1355689754" sldId="349"/>
            <ac:spMk id="2" creationId="{E7A9F33E-8B7C-5A62-BC9E-93CBFE0AC3BC}"/>
          </ac:spMkLst>
        </pc:spChg>
        <pc:spChg chg="del">
          <ac:chgData name="Alain Goasduff" userId="7b7cd8d9-23f9-4970-9f55-00f159c4bedc" providerId="ADAL" clId="{2A81F50E-AE36-5A6B-9B0A-BE924D6D9E29}" dt="2026-09-09T22:08:23.861" v="4287" actId="478"/>
          <ac:spMkLst>
            <pc:docMk/>
            <pc:sldMk cId="1355689754" sldId="349"/>
            <ac:spMk id="3" creationId="{69EDAF69-A230-707D-2025-39B6DECB9122}"/>
          </ac:spMkLst>
        </pc:spChg>
        <pc:spChg chg="add mod">
          <ac:chgData name="Alain Goasduff" userId="7b7cd8d9-23f9-4970-9f55-00f159c4bedc" providerId="ADAL" clId="{2A81F50E-AE36-5A6B-9B0A-BE924D6D9E29}" dt="2026-09-09T22:12:05.436" v="4484" actId="14100"/>
          <ac:spMkLst>
            <pc:docMk/>
            <pc:sldMk cId="1355689754" sldId="349"/>
            <ac:spMk id="5" creationId="{AFFB6B49-2AC2-2C37-829B-1D114FEB794D}"/>
          </ac:spMkLst>
        </pc:spChg>
        <pc:picChg chg="add mod">
          <ac:chgData name="Alain Goasduff" userId="7b7cd8d9-23f9-4970-9f55-00f159c4bedc" providerId="ADAL" clId="{2A81F50E-AE36-5A6B-9B0A-BE924D6D9E29}" dt="2026-09-09T22:10:16.994" v="4294" actId="1076"/>
          <ac:picMkLst>
            <pc:docMk/>
            <pc:sldMk cId="1355689754" sldId="349"/>
            <ac:picMk id="4" creationId="{B2213491-0573-E538-89D1-02983AF215D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CB7C2-358B-B440-A6CE-9AB618196E0A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81C93-E2FE-754F-AD23-BADBB039E74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82727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81C93-E2FE-754F-AD23-BADBB039E74E}" type="slidenum">
              <a:rPr lang="en-IT" smtClean="0"/>
              <a:t>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8379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81C93-E2FE-754F-AD23-BADBB039E74E}" type="slidenum">
              <a:rPr lang="en-IT" smtClean="0"/>
              <a:t>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008966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1A48-F4FF-553D-D6B8-E1B2CD59F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FA0D4-33E4-CAD6-EF92-8CC1FF798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F84FC-AE58-2394-2975-260E656F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E68E8-2F2F-E1EE-A1C1-DE06B424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3CC0C-FE17-58C7-A3DB-A210F5C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56416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256B7-88E6-7B1A-335A-30E14117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C23E-CE61-A164-EC1C-9137BA6FF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9DB7A-2878-4DD2-01A9-C985C5D0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22E7C-DD3A-8101-BB92-8231E80D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DC50F-CB5D-C506-5A79-FCDE754B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7084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9213C-2CDE-FCAB-6814-2A03AA61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A780D-C32C-D624-6531-4FCE7F0BB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56CEF-4951-997B-1840-019B0388E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A4FA1-A000-F9D0-09F4-D29D4D11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B0922-9DD8-4311-2ABF-3863B283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1465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4D01A-F2A6-641B-CB88-62F2C432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5D21A-A5F2-96D3-87DF-531CEBEB1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251A2E-FB2E-489E-870A-CC558BBD1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CFA69-4E08-5905-26C5-34FA6CDF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DEAFA-364B-E0EC-C74E-0A4556335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1B6ED-24B6-CCE0-B3DD-6C5C95F7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767751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86F0C-201C-95B8-B441-9CCA3EC4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031BE-C6FE-2F64-0E35-7F425E4B1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1E6B3-5051-E40A-5434-B529E61B5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E8BA9C-58B4-1D22-C930-DD6FCE53D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0DE9EC-77BC-0778-18BF-A5C84119C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FD3769-1CC1-03B1-475F-5F93B680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647A0D-459B-7231-54FA-5D41C2CEE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D1EB61-843A-2486-6494-6A2F1120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7820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F9D6-9F36-7058-7F72-8D465FA2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E6391-1017-B3BA-E6DB-20CCA99A2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D7D7D-A782-F6C4-18AB-EE326152F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F7C38-AF7E-1F86-B6B1-AF5864B5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157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826DD2-B39E-0B8B-D092-3A769073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0C7F7-259D-8906-FB43-82B77C45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2C5C2-763D-16C3-1C4E-9162AA4A8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4791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FBAD-A920-38A8-3DDF-9E690FBD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CD481-991F-8046-A14A-E95C2F166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F3EB3-34B5-7A02-0499-5619A841B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1554B-91CD-3DAC-1D56-E09F7224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290E2-E572-7364-6539-0FB2324C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3BD5A-4CBE-EC54-900E-B5D5EC65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37926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80453-A78C-DA63-BC80-7EBA5D1D8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55B5D-B866-7B5D-AD52-4A0ADD833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364E0-C56E-C4A8-772E-E85931728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68715-EC74-4BDC-44D0-EB6521DDD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223C3-43BC-564F-1A32-68EAE54F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87059-EBAC-4716-C485-1CA89B58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77185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DFD7-C73A-BA49-B390-33A06227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78F71-8104-CA74-E49B-EDA02B549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B16BC-F1E4-2020-D707-CE7F8E73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778CC-6337-3C3F-2FC2-607CB60A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12D6-994D-6730-FBF9-285A4ACBD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8009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9DC8E-D61A-8176-D031-F502F8092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8E02AB-AE88-22C5-982A-1F5CCF0C0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769AC-737C-D227-AB81-B38D97790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79820-C700-637A-C3A6-98EB9A27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56BF3-9510-514A-5C0A-7C4FA416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954014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email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noProof="0"/>
              <a:t>Website </a:t>
            </a:r>
            <a:r>
              <a:rPr lang="en-US" noProof="0" err="1"/>
              <a:t>url</a:t>
            </a:r>
            <a:r>
              <a:rPr lang="en-US" noProof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/>
              <a:t>Click to edit Master title style</a:t>
            </a:r>
          </a:p>
        </p:txBody>
      </p:sp>
      <p:pic>
        <p:nvPicPr>
          <p:cNvPr id="6" name="Picture 5" descr="A black background with blue and white text&#10;&#10;Description automatically generated">
            <a:extLst>
              <a:ext uri="{FF2B5EF4-FFF2-40B4-BE49-F238E27FC236}">
                <a16:creationId xmlns:a16="http://schemas.microsoft.com/office/drawing/2014/main" id="{1F26650E-B901-A1CF-9353-B8144D01B6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75529" y="1475025"/>
            <a:ext cx="3102035" cy="69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0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E951CE-6FAD-FC33-3573-236AEE16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5816C-AB5E-71AF-F78E-2B2D6178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07965-D7DC-7EC8-5820-FCD11155F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F74F4B-66DE-0042-9BB2-523D1E5F0522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99182-608B-20F3-6D04-EBB231A20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DF855-B5B8-7560-403E-DD3716FC3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1766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infn.it/gamma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jpeg"/><Relationship Id="rId4" Type="http://schemas.openxmlformats.org/officeDocument/2006/relationships/hyperlink" Target="https://www.agat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large metal object with many holes&#10;&#10;AI-generated content may be incorrect.">
            <a:extLst>
              <a:ext uri="{FF2B5EF4-FFF2-40B4-BE49-F238E27FC236}">
                <a16:creationId xmlns:a16="http://schemas.microsoft.com/office/drawing/2014/main" id="{175B6B23-67BA-109B-A760-37E93409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0" r="4776" b="306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EEDAA-6E51-EA9B-BED4-1C6F3AC1C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618020" cy="3204134"/>
          </a:xfrm>
        </p:spPr>
        <p:txBody>
          <a:bodyPr anchor="b">
            <a:normAutofit/>
          </a:bodyPr>
          <a:lstStyle/>
          <a:p>
            <a:pPr algn="l"/>
            <a:r>
              <a:rPr lang="en-IT" sz="4800">
                <a:solidFill>
                  <a:schemeClr val="bg1"/>
                </a:solidFill>
                <a:latin typeface="Helvetica" pitchFamily="2" charset="0"/>
              </a:rPr>
              <a:t>CAEN digitizer test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0D8A52E7-6E21-C62A-3FC3-AA62B78FF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97" y="992411"/>
            <a:ext cx="4902796" cy="1104233"/>
          </a:xfrm>
          <a:prstGeom prst="rect">
            <a:avLst/>
          </a:prstGeom>
        </p:spPr>
      </p:pic>
      <p:pic>
        <p:nvPicPr>
          <p:cNvPr id="6" name="Picture 5" descr="26th AGATA Week and ACC meeting">
            <a:extLst>
              <a:ext uri="{FF2B5EF4-FFF2-40B4-BE49-F238E27FC236}">
                <a16:creationId xmlns:a16="http://schemas.microsoft.com/office/drawing/2014/main" id="{7E6BF0C6-E945-70E5-B8FE-6584E6ADC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191" y="4640981"/>
            <a:ext cx="4819443" cy="204477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CF8F345-F952-127A-ABCA-09B47D45A330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554444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T" sz="2000" dirty="0">
                <a:solidFill>
                  <a:schemeClr val="bg1"/>
                </a:solidFill>
              </a:rPr>
              <a:t>Alain Goasduff (INFN LNL)</a:t>
            </a:r>
            <a:br>
              <a:rPr lang="en-IT" sz="2000" dirty="0">
                <a:solidFill>
                  <a:schemeClr val="bg1"/>
                </a:solidFill>
              </a:rPr>
            </a:br>
            <a:r>
              <a:rPr lang="en-IT" sz="2000" dirty="0">
                <a:solidFill>
                  <a:schemeClr val="bg1"/>
                </a:solidFill>
              </a:rPr>
              <a:t>26th AGATA Week meeting</a:t>
            </a:r>
            <a:br>
              <a:rPr lang="en-IT" sz="2000" dirty="0">
                <a:solidFill>
                  <a:schemeClr val="bg1"/>
                </a:solidFill>
              </a:rPr>
            </a:br>
            <a:r>
              <a:rPr lang="en-IT" sz="2000" dirty="0">
                <a:solidFill>
                  <a:schemeClr val="bg1"/>
                </a:solidFill>
              </a:rPr>
              <a:t>7-11 September 2026 </a:t>
            </a:r>
            <a:br>
              <a:rPr lang="en-IT" sz="2000" dirty="0">
                <a:solidFill>
                  <a:schemeClr val="bg1"/>
                </a:solidFill>
              </a:rPr>
            </a:br>
            <a:r>
              <a:rPr lang="en-IT" sz="2000" dirty="0">
                <a:solidFill>
                  <a:schemeClr val="bg1"/>
                </a:solidFill>
              </a:rPr>
              <a:t>HIL - Warsaw</a:t>
            </a:r>
          </a:p>
        </p:txBody>
      </p:sp>
    </p:spTree>
    <p:extLst>
      <p:ext uri="{BB962C8B-B14F-4D97-AF65-F5344CB8AC3E}">
        <p14:creationId xmlns:p14="http://schemas.microsoft.com/office/powerpoint/2010/main" val="305645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75A5B51-0925-4835-8511-A0DD17EAA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B385A-A583-684D-B447-776DB7C6B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5295015" cy="2063808"/>
          </a:xfrm>
        </p:spPr>
        <p:txBody>
          <a:bodyPr anchor="b">
            <a:normAutofit/>
          </a:bodyPr>
          <a:lstStyle/>
          <a:p>
            <a:r>
              <a:rPr lang="en-IT" sz="5400"/>
              <a:t>Hardware configuration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CDFD20D-8E4F-4E3A-AF87-93F23E0D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650181"/>
            <a:ext cx="4343400" cy="18288"/>
          </a:xfrm>
          <a:custGeom>
            <a:avLst/>
            <a:gdLst>
              <a:gd name="csX0" fmla="*/ 0 w 4343400"/>
              <a:gd name="csY0" fmla="*/ 0 h 18288"/>
              <a:gd name="csX1" fmla="*/ 577052 w 4343400"/>
              <a:gd name="csY1" fmla="*/ 0 h 18288"/>
              <a:gd name="csX2" fmla="*/ 1067235 w 4343400"/>
              <a:gd name="csY2" fmla="*/ 0 h 18288"/>
              <a:gd name="csX3" fmla="*/ 1600853 w 4343400"/>
              <a:gd name="csY3" fmla="*/ 0 h 18288"/>
              <a:gd name="csX4" fmla="*/ 2264773 w 4343400"/>
              <a:gd name="csY4" fmla="*/ 0 h 18288"/>
              <a:gd name="csX5" fmla="*/ 2841825 w 4343400"/>
              <a:gd name="csY5" fmla="*/ 0 h 18288"/>
              <a:gd name="csX6" fmla="*/ 3375442 w 4343400"/>
              <a:gd name="csY6" fmla="*/ 0 h 18288"/>
              <a:gd name="csX7" fmla="*/ 4343400 w 4343400"/>
              <a:gd name="csY7" fmla="*/ 0 h 18288"/>
              <a:gd name="csX8" fmla="*/ 4343400 w 4343400"/>
              <a:gd name="csY8" fmla="*/ 18288 h 18288"/>
              <a:gd name="csX9" fmla="*/ 3722914 w 4343400"/>
              <a:gd name="csY9" fmla="*/ 18288 h 18288"/>
              <a:gd name="csX10" fmla="*/ 3189297 w 4343400"/>
              <a:gd name="csY10" fmla="*/ 18288 h 18288"/>
              <a:gd name="csX11" fmla="*/ 2481943 w 4343400"/>
              <a:gd name="csY11" fmla="*/ 18288 h 18288"/>
              <a:gd name="csX12" fmla="*/ 1904891 w 4343400"/>
              <a:gd name="csY12" fmla="*/ 18288 h 18288"/>
              <a:gd name="csX13" fmla="*/ 1414707 w 4343400"/>
              <a:gd name="csY13" fmla="*/ 18288 h 18288"/>
              <a:gd name="csX14" fmla="*/ 750788 w 4343400"/>
              <a:gd name="csY14" fmla="*/ 18288 h 18288"/>
              <a:gd name="csX15" fmla="*/ 0 w 4343400"/>
              <a:gd name="csY15" fmla="*/ 18288 h 18288"/>
              <a:gd name="csX16" fmla="*/ 0 w 43434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C9F3A-54F8-B140-4C33-7709B72FA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908005"/>
            <a:ext cx="5559423" cy="3268957"/>
          </a:xfrm>
        </p:spPr>
        <p:txBody>
          <a:bodyPr>
            <a:normAutofit fontScale="92500" lnSpcReduction="10000"/>
          </a:bodyPr>
          <a:lstStyle/>
          <a:p>
            <a:r>
              <a:rPr lang="en-IT" sz="2200" dirty="0"/>
              <a:t>Readout with the VX2740 / VX2745</a:t>
            </a:r>
          </a:p>
          <a:p>
            <a:r>
              <a:rPr lang="en-IT" sz="2200" dirty="0"/>
              <a:t>High resolution 16-bit ADC </a:t>
            </a:r>
          </a:p>
          <a:p>
            <a:r>
              <a:rPr lang="en-IT" sz="2200" dirty="0"/>
              <a:t>125 MSps</a:t>
            </a:r>
          </a:p>
          <a:p>
            <a:r>
              <a:rPr lang="en-IT" sz="2200" dirty="0"/>
              <a:t>Differential inputs V</a:t>
            </a:r>
            <a:r>
              <a:rPr lang="en-IT" sz="2200" baseline="-25000" dirty="0"/>
              <a:t>pp </a:t>
            </a:r>
            <a:r>
              <a:rPr lang="en-IT" sz="2200" dirty="0"/>
              <a:t>= 2V</a:t>
            </a:r>
          </a:p>
          <a:p>
            <a:r>
              <a:rPr lang="en-IT" sz="2200" dirty="0"/>
              <a:t>New FW development in collaboration with CAEN</a:t>
            </a:r>
          </a:p>
          <a:p>
            <a:r>
              <a:rPr lang="en-IT" sz="2200" dirty="0"/>
              <a:t>Digitizers used for the silicon detectors @ LNL</a:t>
            </a:r>
          </a:p>
          <a:p>
            <a:r>
              <a:rPr lang="en-IT" sz="2200" dirty="0"/>
              <a:t>25 boards available from the NUMEN collaboration (LNS)</a:t>
            </a:r>
          </a:p>
          <a:p>
            <a:endParaRPr lang="en-IT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CF2B89-18BA-2D74-E0AE-485804501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397" y="448583"/>
            <a:ext cx="2603605" cy="2712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1B3B66-F24A-E05D-4BC4-619AB5F29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4328" y="502825"/>
            <a:ext cx="2603605" cy="26036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6E11BC-8099-70A6-96EF-DFC047CBD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397" y="3932565"/>
            <a:ext cx="5431536" cy="17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56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21A14-B26D-9066-6C6A-1DDDFA951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Electronics for detector test bench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84BAE8-D8AC-ABCA-A3F2-80A752989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51914"/>
            <a:ext cx="3263503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C281F5-DCCB-AA84-D315-1A20CE285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661" y="1551913"/>
            <a:ext cx="3263504" cy="43513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82BCFA-1A7A-2163-50E6-B7A1AE89C9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123" y="1551913"/>
            <a:ext cx="3263505" cy="43513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6C94F7-50B7-38F6-1629-E3F58AF21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892" y="6231186"/>
            <a:ext cx="1632284" cy="5233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2C0837-6CAD-4868-E149-96C2D8B85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139" y="5166996"/>
            <a:ext cx="1055037" cy="56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28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81266-6287-5E09-A84C-E3FFF1FC2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Adapters for the MDR cables to VX2740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A7B12-F4DA-C49E-AA0C-318DE6051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72200" cy="4351338"/>
          </a:xfrm>
        </p:spPr>
        <p:txBody>
          <a:bodyPr>
            <a:normAutofit fontScale="85000" lnSpcReduction="20000"/>
          </a:bodyPr>
          <a:lstStyle/>
          <a:p>
            <a:r>
              <a:rPr lang="en-IT" dirty="0"/>
              <a:t>Prototype made for the detector test bench and 4U VME crate</a:t>
            </a:r>
          </a:p>
          <a:p>
            <a:pPr lvl="1"/>
            <a:r>
              <a:rPr lang="en-IT" dirty="0">
                <a:solidFill>
                  <a:srgbClr val="FF0000"/>
                </a:solidFill>
              </a:rPr>
              <a:t>Cable at 90 degrees from the PCB</a:t>
            </a:r>
          </a:p>
          <a:p>
            <a:pPr lvl="1"/>
            <a:r>
              <a:rPr lang="en-IT" dirty="0">
                <a:solidFill>
                  <a:srgbClr val="FF0000"/>
                </a:solidFill>
              </a:rPr>
              <a:t>Weight on the Digitizer connectors </a:t>
            </a:r>
          </a:p>
          <a:p>
            <a:pPr lvl="1"/>
            <a:r>
              <a:rPr lang="en-IT" dirty="0">
                <a:solidFill>
                  <a:schemeClr val="accent6"/>
                </a:solidFill>
              </a:rPr>
              <a:t>Mapping identical to the V1 electronics</a:t>
            </a:r>
          </a:p>
          <a:p>
            <a:pPr lvl="1"/>
            <a:r>
              <a:rPr lang="en-IT" dirty="0">
                <a:solidFill>
                  <a:schemeClr val="accent6"/>
                </a:solidFill>
              </a:rPr>
              <a:t>Control of the pre-amp fast reset</a:t>
            </a:r>
          </a:p>
          <a:p>
            <a:pPr lvl="1"/>
            <a:r>
              <a:rPr lang="en-IT" dirty="0">
                <a:solidFill>
                  <a:schemeClr val="accent6"/>
                </a:solidFill>
              </a:rPr>
              <a:t>1 detector x board</a:t>
            </a:r>
            <a:br>
              <a:rPr lang="en-IT" dirty="0"/>
            </a:br>
            <a:endParaRPr lang="en-IT" dirty="0"/>
          </a:p>
          <a:p>
            <a:r>
              <a:rPr lang="en-IT" dirty="0"/>
              <a:t>New revision of the geometry: </a:t>
            </a:r>
          </a:p>
          <a:p>
            <a:pPr lvl="1"/>
            <a:r>
              <a:rPr lang="en-IT" dirty="0"/>
              <a:t>2U VME mechanics </a:t>
            </a:r>
          </a:p>
          <a:p>
            <a:pPr lvl="1"/>
            <a:r>
              <a:rPr lang="en-IT" dirty="0"/>
              <a:t>Kapton connectors to the digitizers </a:t>
            </a:r>
          </a:p>
          <a:p>
            <a:pPr lvl="1"/>
            <a:r>
              <a:rPr lang="en-IT" dirty="0"/>
              <a:t>Prototype order in progress</a:t>
            </a:r>
          </a:p>
          <a:p>
            <a:pPr lvl="1"/>
            <a:r>
              <a:rPr lang="en-GB" dirty="0"/>
              <a:t>O</a:t>
            </a:r>
            <a:r>
              <a:rPr lang="en-IT" dirty="0"/>
              <a:t>ne AGATA Crystal = 3 VME units </a:t>
            </a:r>
            <a:br>
              <a:rPr lang="en-IT" dirty="0"/>
            </a:br>
            <a:r>
              <a:rPr lang="en-IT" dirty="0"/>
              <a:t>With one crate we have 7 crystals </a:t>
            </a:r>
            <a:br>
              <a:rPr lang="en-IT" dirty="0"/>
            </a:br>
            <a:endParaRPr lang="en-IT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B91BAD-3DDA-FA8D-12BE-DE93DEE27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399" y="1429371"/>
            <a:ext cx="3803073" cy="54286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397224-68AF-4C71-7A53-4090B7C44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2472" y="0"/>
            <a:ext cx="193952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B3B6B1-0AFA-9ABA-146E-F9062E2FF946}"/>
              </a:ext>
            </a:extLst>
          </p:cNvPr>
          <p:cNvSpPr txBox="1"/>
          <p:nvPr/>
        </p:nvSpPr>
        <p:spPr>
          <a:xfrm>
            <a:off x="61099" y="6392374"/>
            <a:ext cx="2928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M. Nicoletto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E8AA9-032B-6F12-9ABF-E8347FF92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8745" y="6176963"/>
            <a:ext cx="1055037" cy="565198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6B1787-0984-2173-D158-2A2F9670D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FEF0357-7DB4-2922-D50E-95E9ED7F7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01222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2C649-55C7-5DDD-2312-D5D6E500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Electronics for detector test bench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D809EF-FAFF-9170-2D8C-9BF32E5A4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631" y="1460041"/>
            <a:ext cx="7781369" cy="52841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F8FAC0-6BA7-589C-0542-DB21C5DE42BF}"/>
              </a:ext>
            </a:extLst>
          </p:cNvPr>
          <p:cNvSpPr txBox="1"/>
          <p:nvPr/>
        </p:nvSpPr>
        <p:spPr>
          <a:xfrm>
            <a:off x="478971" y="1690688"/>
            <a:ext cx="37708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Different trigger modes available: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Individual trigger for each channels (core/segments)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Common master trigger (AGATA like operation) </a:t>
            </a:r>
          </a:p>
          <a:p>
            <a:endParaRPr lang="en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94741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02A46-02C0-7B3E-2950-BB73492C8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Data bandwidth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519D5-0B3F-CB1E-ED58-DF0FC0C38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T" dirty="0"/>
              <a:t>In the CAEN raw data: </a:t>
            </a:r>
          </a:p>
          <a:p>
            <a:pPr lvl="1"/>
            <a:r>
              <a:rPr lang="en-IT" dirty="0"/>
              <a:t>Aggregate header: 64 bits</a:t>
            </a:r>
          </a:p>
          <a:p>
            <a:pPr lvl="1"/>
            <a:r>
              <a:rPr lang="en-IT" dirty="0"/>
              <a:t>Size of the single channel sub-event = 2358 bits</a:t>
            </a:r>
          </a:p>
          <a:p>
            <a:pPr lvl="1"/>
            <a:r>
              <a:rPr lang="en-IT" dirty="0"/>
              <a:t>For 38 channels we are at ~ 89668 bits </a:t>
            </a:r>
            <a:r>
              <a:rPr lang="en-IT" dirty="0">
                <a:sym typeface="Wingdings" pitchFamily="2" charset="2"/>
              </a:rPr>
              <a:t></a:t>
            </a:r>
            <a:r>
              <a:rPr lang="en-IT" dirty="0"/>
              <a:t>  10.9 kB / event</a:t>
            </a:r>
          </a:p>
          <a:p>
            <a:pPr lvl="1"/>
            <a:endParaRPr lang="en-IT" dirty="0"/>
          </a:p>
          <a:p>
            <a:pPr lvl="1"/>
            <a:endParaRPr lang="en-IT" dirty="0"/>
          </a:p>
          <a:p>
            <a:pPr lvl="1"/>
            <a:endParaRPr lang="en-IT" dirty="0"/>
          </a:p>
          <a:p>
            <a:pPr lvl="1"/>
            <a:endParaRPr lang="en-IT" dirty="0"/>
          </a:p>
          <a:p>
            <a:pPr lvl="1"/>
            <a:endParaRPr lang="en-IT" dirty="0"/>
          </a:p>
          <a:p>
            <a:r>
              <a:rPr lang="en-IT" dirty="0"/>
              <a:t>With 1 Gbps up to 10 kHz of validation (in case of perfectly stable conditions)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87F802-DDEF-FED1-6151-8B3E70D93CCD}"/>
              </a:ext>
            </a:extLst>
          </p:cNvPr>
          <p:cNvGrpSpPr/>
          <p:nvPr/>
        </p:nvGrpSpPr>
        <p:grpSpPr>
          <a:xfrm>
            <a:off x="618066" y="3285014"/>
            <a:ext cx="10905068" cy="1432560"/>
            <a:chOff x="618066" y="3285014"/>
            <a:chExt cx="10905068" cy="14325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B70109-EB2C-3F6C-A213-96F5346DE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8066" y="3285014"/>
              <a:ext cx="7772400" cy="143256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4568B4-86C8-DC3F-17E0-453BE354DB29}"/>
                </a:ext>
              </a:extLst>
            </p:cNvPr>
            <p:cNvSpPr txBox="1"/>
            <p:nvPr/>
          </p:nvSpPr>
          <p:spPr>
            <a:xfrm>
              <a:off x="8610600" y="3503134"/>
              <a:ext cx="29125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dirty="0"/>
                <a:t>Old data frame already modified for the ancillary detectors to have </a:t>
              </a:r>
              <a:br>
                <a:rPr lang="en-IT" dirty="0"/>
              </a:br>
              <a:r>
                <a:rPr lang="en-IT" b="1" dirty="0"/>
                <a:t>4 analog samples / 64 bit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0483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6BBAA-1C9D-43D3-9FCF-DBDF06EC1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Test bench for the CAEN digitizers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BB2A7-334B-0099-204F-229952FB5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T"/>
              <a:t>Digitizers included in the acquisition chain for the last AGATA+PRISMA experiments (ATC14)</a:t>
            </a:r>
          </a:p>
          <a:p>
            <a:r>
              <a:rPr lang="en-IT"/>
              <a:t>Readout on a single servers using the AGATA-net (172.16.1.0/24) </a:t>
            </a:r>
          </a:p>
          <a:p>
            <a:r>
              <a:rPr lang="en-IT"/>
              <a:t>External coincidence with PRISMA (“Hardware trigger mode”) </a:t>
            </a:r>
          </a:p>
          <a:p>
            <a:r>
              <a:rPr lang="en-IT"/>
              <a:t>Readout using XDAQ modified actors: </a:t>
            </a:r>
          </a:p>
          <a:p>
            <a:pPr lvl="1"/>
            <a:r>
              <a:rPr lang="en-IT"/>
              <a:t>On-line resampling (from 125 MSps down to 100 MSps) </a:t>
            </a:r>
          </a:p>
          <a:p>
            <a:pPr lvl="1"/>
            <a:r>
              <a:rPr lang="en-IT"/>
              <a:t>Writing data as in AGATA short traces format (“cdat” – but not compressed) </a:t>
            </a:r>
          </a:p>
          <a:p>
            <a:pPr lvl="1"/>
            <a:endParaRPr lang="en-IT"/>
          </a:p>
          <a:p>
            <a:pPr marL="457200" lvl="1" indent="0">
              <a:buNone/>
            </a:pPr>
            <a:endParaRPr lang="en-IT"/>
          </a:p>
          <a:p>
            <a:pPr lvl="1"/>
            <a:endParaRPr lang="en-I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0983F5-7DCE-40D4-832C-EA052CE9C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220" y="5494020"/>
            <a:ext cx="58166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86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B788C-D562-CB34-7000-1BACFD1FC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Source test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DB15C2-461B-F296-F020-4BB69C0C2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400" y="3706263"/>
            <a:ext cx="6020400" cy="30503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623E9C-ED65-2041-71C5-7D1D689A8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600" y="514800"/>
            <a:ext cx="6092400" cy="30503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86736E-ECBC-B15E-E94B-21F4CE57B3DD}"/>
              </a:ext>
            </a:extLst>
          </p:cNvPr>
          <p:cNvSpPr txBox="1"/>
          <p:nvPr/>
        </p:nvSpPr>
        <p:spPr>
          <a:xfrm>
            <a:off x="6367111" y="659678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Core Response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849EA1-9CED-5E99-29E6-FF7BFE174DEB}"/>
              </a:ext>
            </a:extLst>
          </p:cNvPr>
          <p:cNvSpPr txBox="1"/>
          <p:nvPr/>
        </p:nvSpPr>
        <p:spPr>
          <a:xfrm>
            <a:off x="6367111" y="3816535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Sum of Segments</a:t>
            </a:r>
            <a:endParaRPr lang="en-US" sz="16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9AC4E-E4DC-0336-F179-6EDE079B6CEA}"/>
              </a:ext>
            </a:extLst>
          </p:cNvPr>
          <p:cNvSpPr txBox="1"/>
          <p:nvPr/>
        </p:nvSpPr>
        <p:spPr>
          <a:xfrm>
            <a:off x="6401129" y="945428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Before Neutron Damage Correction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6A50E4-3E2D-B4CB-5BE9-C97FCDD841A3}"/>
              </a:ext>
            </a:extLst>
          </p:cNvPr>
          <p:cNvSpPr txBox="1"/>
          <p:nvPr/>
        </p:nvSpPr>
        <p:spPr>
          <a:xfrm>
            <a:off x="6367111" y="4156714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Before Neutron Damage Correction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59E9314-08C7-D089-EFDA-56A50F86F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16415"/>
              </p:ext>
            </p:extLst>
          </p:nvPr>
        </p:nvGraphicFramePr>
        <p:xfrm>
          <a:off x="116315" y="2333175"/>
          <a:ext cx="594719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6068">
                  <a:extLst>
                    <a:ext uri="{9D8B030D-6E8A-4147-A177-3AD203B41FA5}">
                      <a16:colId xmlns:a16="http://schemas.microsoft.com/office/drawing/2014/main" val="461098974"/>
                    </a:ext>
                  </a:extLst>
                </a:gridCol>
                <a:gridCol w="1292469">
                  <a:extLst>
                    <a:ext uri="{9D8B030D-6E8A-4147-A177-3AD203B41FA5}">
                      <a16:colId xmlns:a16="http://schemas.microsoft.com/office/drawing/2014/main" val="1525891458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357531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14A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14C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44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Prod. centroid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8107 (ch)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7593 (ch)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77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Prod. FWHM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57.0 (ch)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55.6 (ch)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49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Prep. FWHM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8.7 keV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8.7 keV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26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Core before 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8.4 keV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8.7 keV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43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Core after 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3.6 keV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4.0 keV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17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Sum-segments before 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46.1 keV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60.2 keV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54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Sum-segments after 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12.3 keV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T" dirty="0"/>
                        <a:t>11.6 keV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801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7791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EB015-3E91-5936-ECA3-CFE178F4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980CB-BCF9-B893-9469-015989BF6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Source test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75D5D4-616E-79E3-7C97-88368DA64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6410" y="4075204"/>
            <a:ext cx="5878285" cy="2606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5A2A72-D5B7-AF9B-D922-36B0DFA23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802" y="1415005"/>
            <a:ext cx="5885090" cy="25607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8FF903-D389-480B-732A-0BA9D0E56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07" y="4102347"/>
            <a:ext cx="5749018" cy="25789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DFAF46-4697-9524-E367-5C324D9CC6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107" y="1414936"/>
            <a:ext cx="5749019" cy="26047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0E1B7F3-C122-14F8-377D-41F017074BB1}"/>
              </a:ext>
            </a:extLst>
          </p:cNvPr>
          <p:cNvSpPr txBox="1"/>
          <p:nvPr/>
        </p:nvSpPr>
        <p:spPr>
          <a:xfrm>
            <a:off x="6407932" y="1523732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14A PostPSA Core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6D0110-ACC9-75C4-1E5D-FB97B97CCD5D}"/>
              </a:ext>
            </a:extLst>
          </p:cNvPr>
          <p:cNvSpPr txBox="1"/>
          <p:nvPr/>
        </p:nvSpPr>
        <p:spPr>
          <a:xfrm>
            <a:off x="6407932" y="4211142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14A PostPSA Sum of Seg.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5F780D-BA2A-E1C9-11C1-073C8BB423F1}"/>
              </a:ext>
            </a:extLst>
          </p:cNvPr>
          <p:cNvSpPr txBox="1"/>
          <p:nvPr/>
        </p:nvSpPr>
        <p:spPr>
          <a:xfrm>
            <a:off x="6407932" y="186391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Preprocessing Output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25F2CD-0EB3-F403-B013-5F5548EF9140}"/>
              </a:ext>
            </a:extLst>
          </p:cNvPr>
          <p:cNvSpPr txBox="1"/>
          <p:nvPr/>
        </p:nvSpPr>
        <p:spPr>
          <a:xfrm>
            <a:off x="6407931" y="4551321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Preprocessing Output</a:t>
            </a: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EE6EC4-4BEC-C2DE-40D6-BF46347C5ED6}"/>
              </a:ext>
            </a:extLst>
          </p:cNvPr>
          <p:cNvSpPr txBox="1"/>
          <p:nvPr/>
        </p:nvSpPr>
        <p:spPr>
          <a:xfrm>
            <a:off x="434395" y="1523731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05A PostPSA Core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746FBA-8B3E-5AC3-1ACE-28596314CED1}"/>
              </a:ext>
            </a:extLst>
          </p:cNvPr>
          <p:cNvSpPr txBox="1"/>
          <p:nvPr/>
        </p:nvSpPr>
        <p:spPr>
          <a:xfrm>
            <a:off x="434395" y="421114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05A PostPSA Sum of Seg.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FA2B7D-40F2-41D0-D1CE-7060C5342C98}"/>
              </a:ext>
            </a:extLst>
          </p:cNvPr>
          <p:cNvSpPr txBox="1"/>
          <p:nvPr/>
        </p:nvSpPr>
        <p:spPr>
          <a:xfrm>
            <a:off x="434395" y="186391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Preprocessing Output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CE4D69-3989-EAC7-AA8B-9037E795F8AC}"/>
              </a:ext>
            </a:extLst>
          </p:cNvPr>
          <p:cNvSpPr txBox="1"/>
          <p:nvPr/>
        </p:nvSpPr>
        <p:spPr>
          <a:xfrm>
            <a:off x="434394" y="455132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Preprocessing Output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49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D5237-3E42-2E84-B891-5D6FC95CA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F35DA-5140-C4B1-19CF-86C76E93F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Source test – Global Time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EF414A-79A2-9AAD-DB21-EFFEF90158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20"/>
          <a:stretch>
            <a:fillRect/>
          </a:stretch>
        </p:blipFill>
        <p:spPr>
          <a:xfrm>
            <a:off x="839560" y="1340304"/>
            <a:ext cx="10519698" cy="52727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56B74E-94AF-9587-8737-0ED9268E78F3}"/>
              </a:ext>
            </a:extLst>
          </p:cNvPr>
          <p:cNvSpPr/>
          <p:nvPr/>
        </p:nvSpPr>
        <p:spPr>
          <a:xfrm>
            <a:off x="1045765" y="1339086"/>
            <a:ext cx="10302860" cy="4057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A13936-EBCC-3FE5-7E31-D112FD0C053A}"/>
              </a:ext>
            </a:extLst>
          </p:cNvPr>
          <p:cNvSpPr/>
          <p:nvPr/>
        </p:nvSpPr>
        <p:spPr>
          <a:xfrm>
            <a:off x="10512048" y="1337022"/>
            <a:ext cx="827799" cy="5261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39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F33E-8B7C-5A62-BC9E-93CBFE0AC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Source test – Time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213491-0573-E538-89D1-02983AF21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417413"/>
            <a:ext cx="9308951" cy="50754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FB6B49-2AC2-2C37-829B-1D114FEB794D}"/>
              </a:ext>
            </a:extLst>
          </p:cNvPr>
          <p:cNvSpPr txBox="1"/>
          <p:nvPr/>
        </p:nvSpPr>
        <p:spPr>
          <a:xfrm>
            <a:off x="8044962" y="3138311"/>
            <a:ext cx="3977705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T" dirty="0"/>
              <a:t>Full pre-processing of the GGP and CAEN data </a:t>
            </a:r>
            <a:br>
              <a:rPr lang="en-IT" dirty="0"/>
            </a:br>
            <a:r>
              <a:rPr lang="en-IT" dirty="0"/>
              <a:t>+ merging of the data from the two chain</a:t>
            </a:r>
          </a:p>
          <a:p>
            <a:r>
              <a:rPr lang="en-IT" dirty="0"/>
              <a:t>+ AGAPRO TreeBuilder</a:t>
            </a:r>
          </a:p>
        </p:txBody>
      </p:sp>
    </p:spTree>
    <p:extLst>
      <p:ext uri="{BB962C8B-B14F-4D97-AF65-F5344CB8AC3E}">
        <p14:creationId xmlns:p14="http://schemas.microsoft.com/office/powerpoint/2010/main" val="1355689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FCA5C-E869-B62D-A0B1-F548FBB73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In-beam test</a:t>
            </a:r>
          </a:p>
        </p:txBody>
      </p:sp>
      <p:pic>
        <p:nvPicPr>
          <p:cNvPr id="4" name="Picture 3" descr="A graph showing a number of data&#10;&#10;AI-generated content may be incorrect.">
            <a:extLst>
              <a:ext uri="{FF2B5EF4-FFF2-40B4-BE49-F238E27FC236}">
                <a16:creationId xmlns:a16="http://schemas.microsoft.com/office/drawing/2014/main" id="{15D678DD-5568-D8ED-19A2-2F179FDE2C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"/>
          <a:stretch>
            <a:fillRect/>
          </a:stretch>
        </p:blipFill>
        <p:spPr>
          <a:xfrm>
            <a:off x="117925" y="1593301"/>
            <a:ext cx="9891177" cy="457010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8951C4B-6594-FD26-7EDB-102262291667}"/>
              </a:ext>
            </a:extLst>
          </p:cNvPr>
          <p:cNvGrpSpPr/>
          <p:nvPr/>
        </p:nvGrpSpPr>
        <p:grpSpPr>
          <a:xfrm>
            <a:off x="4875743" y="1777740"/>
            <a:ext cx="3048953" cy="731298"/>
            <a:chOff x="4875743" y="1777740"/>
            <a:chExt cx="3048953" cy="73129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698AFE3-964C-537D-82B9-040C80C59968}"/>
                </a:ext>
              </a:extLst>
            </p:cNvPr>
            <p:cNvSpPr txBox="1"/>
            <p:nvPr/>
          </p:nvSpPr>
          <p:spPr>
            <a:xfrm>
              <a:off x="6562623" y="1860219"/>
              <a:ext cx="681718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200" b="1">
                  <a:solidFill>
                    <a:srgbClr val="00C9D4"/>
                  </a:solidFill>
                </a:rPr>
                <a:t>13A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2EEB18-FECA-F936-4E1B-85BFFDAB48A6}"/>
                </a:ext>
              </a:extLst>
            </p:cNvPr>
            <p:cNvSpPr txBox="1"/>
            <p:nvPr/>
          </p:nvSpPr>
          <p:spPr>
            <a:xfrm>
              <a:off x="6902800" y="1860218"/>
              <a:ext cx="681718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200" b="1">
                  <a:solidFill>
                    <a:srgbClr val="0055FF"/>
                  </a:solidFill>
                </a:rPr>
                <a:t>13B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F628ED-16B0-4807-1BAA-9E77B174B9A6}"/>
                </a:ext>
              </a:extLst>
            </p:cNvPr>
            <p:cNvSpPr txBox="1"/>
            <p:nvPr/>
          </p:nvSpPr>
          <p:spPr>
            <a:xfrm>
              <a:off x="7242978" y="1860217"/>
              <a:ext cx="681718" cy="276999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200" b="1">
                  <a:solidFill>
                    <a:srgbClr val="000A96"/>
                  </a:solidFill>
                </a:rPr>
                <a:t>13C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969D15-9794-9F1A-1251-5C5862696A44}"/>
                </a:ext>
              </a:extLst>
            </p:cNvPr>
            <p:cNvSpPr txBox="1"/>
            <p:nvPr/>
          </p:nvSpPr>
          <p:spPr>
            <a:xfrm>
              <a:off x="6562621" y="2139166"/>
              <a:ext cx="681718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200" b="1">
                  <a:solidFill>
                    <a:srgbClr val="FF0000"/>
                  </a:solidFill>
                </a:rPr>
                <a:t>14A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F18EED-FEB5-4334-63A4-0DAC9122AF32}"/>
                </a:ext>
              </a:extLst>
            </p:cNvPr>
            <p:cNvSpPr txBox="1"/>
            <p:nvPr/>
          </p:nvSpPr>
          <p:spPr>
            <a:xfrm>
              <a:off x="7242978" y="2139164"/>
              <a:ext cx="681718" cy="276999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200" b="1">
                  <a:solidFill>
                    <a:srgbClr val="870000"/>
                  </a:solidFill>
                </a:rPr>
                <a:t>14C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DBC783-79A4-29DD-6137-184B3B71B695}"/>
                </a:ext>
              </a:extLst>
            </p:cNvPr>
            <p:cNvSpPr txBox="1"/>
            <p:nvPr/>
          </p:nvSpPr>
          <p:spPr>
            <a:xfrm>
              <a:off x="4929763" y="1860219"/>
              <a:ext cx="18791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Using AGATA digitizer: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CAF48EC-4159-873D-C3A5-9478357E3C7F}"/>
                </a:ext>
              </a:extLst>
            </p:cNvPr>
            <p:cNvSpPr txBox="1"/>
            <p:nvPr/>
          </p:nvSpPr>
          <p:spPr>
            <a:xfrm>
              <a:off x="4929763" y="2139165"/>
              <a:ext cx="18791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Using CAEN digitizer: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349CF49-D123-63E9-1338-5DE3D68D6E1C}"/>
                </a:ext>
              </a:extLst>
            </p:cNvPr>
            <p:cNvSpPr/>
            <p:nvPr/>
          </p:nvSpPr>
          <p:spPr>
            <a:xfrm>
              <a:off x="4875743" y="1777740"/>
              <a:ext cx="3048953" cy="73129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9393FBA-818D-9232-95FD-E71035A0C069}"/>
              </a:ext>
            </a:extLst>
          </p:cNvPr>
          <p:cNvSpPr txBox="1"/>
          <p:nvPr/>
        </p:nvSpPr>
        <p:spPr>
          <a:xfrm>
            <a:off x="7702062" y="3148634"/>
            <a:ext cx="4372013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Hardware coincidences AGATA-PRISMA on CAEN and GGP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Recoil velocity vector determine from PRISMA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Gamma first interaction position determined from PSA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398463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80068D-7E30-F915-27F2-FC11B51B1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IT"/>
              <a:t>Doppler Comparison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60916F-5B22-0F17-ED4F-2ADBF311A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44" y="1655039"/>
            <a:ext cx="5025979" cy="23032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441584-18FC-4A4E-BBC4-3A5B2D24A85E}"/>
              </a:ext>
            </a:extLst>
          </p:cNvPr>
          <p:cNvSpPr txBox="1"/>
          <p:nvPr/>
        </p:nvSpPr>
        <p:spPr>
          <a:xfrm>
            <a:off x="929331" y="1738607"/>
            <a:ext cx="68171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>
                <a:solidFill>
                  <a:srgbClr val="000A96"/>
                </a:solidFill>
              </a:rPr>
              <a:t>05A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EF1505-F109-68CA-6890-EA08ABEB2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961" y="4135633"/>
            <a:ext cx="5427978" cy="24357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C7E866-6350-9030-531E-A90FED648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13" y="4130982"/>
            <a:ext cx="5117265" cy="24299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71ABB3-7EC8-76CD-9267-74309769B427}"/>
              </a:ext>
            </a:extLst>
          </p:cNvPr>
          <p:cNvSpPr txBox="1"/>
          <p:nvPr/>
        </p:nvSpPr>
        <p:spPr>
          <a:xfrm>
            <a:off x="895313" y="4316622"/>
            <a:ext cx="68171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>
                <a:solidFill>
                  <a:srgbClr val="000A96"/>
                </a:solidFill>
              </a:rPr>
              <a:t>13A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45C065-B8BD-1B7F-5604-F298AB01F6A3}"/>
              </a:ext>
            </a:extLst>
          </p:cNvPr>
          <p:cNvSpPr txBox="1"/>
          <p:nvPr/>
        </p:nvSpPr>
        <p:spPr>
          <a:xfrm>
            <a:off x="6357944" y="4229889"/>
            <a:ext cx="68171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>
                <a:solidFill>
                  <a:srgbClr val="000A96"/>
                </a:solidFill>
              </a:rPr>
              <a:t>14A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6B6603-9BBE-F78D-10C0-49EA7BC08F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960" y="1595129"/>
            <a:ext cx="5433460" cy="24189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48B8A2-5A13-5D17-A97F-231B56C945B2}"/>
              </a:ext>
            </a:extLst>
          </p:cNvPr>
          <p:cNvSpPr txBox="1"/>
          <p:nvPr/>
        </p:nvSpPr>
        <p:spPr>
          <a:xfrm>
            <a:off x="6357944" y="1727104"/>
            <a:ext cx="124641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0A96"/>
                </a:solidFill>
              </a:rPr>
              <a:t>All Crystals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392681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203BB-495E-6EE7-2018-C9DF4C08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points raised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83034-C922-8A21-C056-B9F51EFE1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Comparable peak intensities to crystals on AGATA digitizers in producer spectra</a:t>
            </a:r>
          </a:p>
          <a:p>
            <a:r>
              <a:rPr lang="en-US"/>
              <a:t>Energy binning results in defective cross talk – pre-existing cross-talk file used to proceed through this test</a:t>
            </a:r>
          </a:p>
          <a:p>
            <a:r>
              <a:rPr lang="en-US" err="1"/>
              <a:t>PostPSA</a:t>
            </a:r>
            <a:r>
              <a:rPr lang="en-US"/>
              <a:t> peak intensities show ~5-10% loss in efficiency at current stage – loss may occur as early as preprocessing so hopefully this can be resolved simultaneously with </a:t>
            </a:r>
            <a:r>
              <a:rPr lang="en-US" err="1"/>
              <a:t>xtalk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52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1C89D-8C05-ACE1-F38E-2B72FE386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/>
              <a:t>Disponibility for the next campaign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E134F-0A35-0FAE-E54B-107BA65D2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T" dirty="0"/>
              <a:t>Collaboration with the NUMEN experiment (INFN – LNS)</a:t>
            </a:r>
          </a:p>
          <a:p>
            <a:pPr lvl="1"/>
            <a:r>
              <a:rPr lang="en-IT" dirty="0"/>
              <a:t>25 boards guarantee</a:t>
            </a:r>
          </a:p>
          <a:p>
            <a:pPr lvl="1"/>
            <a:r>
              <a:rPr lang="en-GB" dirty="0"/>
              <a:t>F</a:t>
            </a:r>
            <a:r>
              <a:rPr lang="en-IT" dirty="0"/>
              <a:t>ew additionnal boards in function of their disponibility </a:t>
            </a:r>
          </a:p>
          <a:p>
            <a:pPr lvl="1"/>
            <a:endParaRPr lang="en-IT" dirty="0"/>
          </a:p>
          <a:p>
            <a:r>
              <a:rPr lang="en-IT" dirty="0"/>
              <a:t>Transport to LNL by the end of Septembre </a:t>
            </a:r>
          </a:p>
          <a:p>
            <a:r>
              <a:rPr lang="en-IT" dirty="0"/>
              <a:t>Installation of a test bench in hall 2 with the good detector (e.g. ATC13)</a:t>
            </a:r>
          </a:p>
          <a:p>
            <a:r>
              <a:rPr lang="en-IT" dirty="0"/>
              <a:t>One of the LNL digitizer used for the preliminary test will be send to IJCLab for the integration in DCOD</a:t>
            </a:r>
          </a:p>
        </p:txBody>
      </p:sp>
      <p:pic>
        <p:nvPicPr>
          <p:cNvPr id="4" name="Picture 3" descr="MainbannerLogo">
            <a:extLst>
              <a:ext uri="{FF2B5EF4-FFF2-40B4-BE49-F238E27FC236}">
                <a16:creationId xmlns:a16="http://schemas.microsoft.com/office/drawing/2014/main" id="{1666090B-6200-2697-46BD-C9830D932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3878" y="225777"/>
            <a:ext cx="1834492" cy="176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30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63DC1-A166-65B1-2681-9B46A9CB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8A8DA-B963-EF3C-DE33-793628138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T" dirty="0"/>
              <a:t>Production of the adapter MDR</a:t>
            </a:r>
            <a:r>
              <a:rPr lang="en-IT" dirty="0">
                <a:sym typeface="Wingdings" pitchFamily="2" charset="2"/>
              </a:rPr>
              <a:t>VX2740 (INFN PD): on-going</a:t>
            </a:r>
          </a:p>
          <a:p>
            <a:r>
              <a:rPr lang="en-IT" dirty="0">
                <a:sym typeface="Wingdings" pitchFamily="2" charset="2"/>
              </a:rPr>
              <a:t>Full characterization of the chain with a good detector (INFN LNL)</a:t>
            </a:r>
          </a:p>
          <a:p>
            <a:r>
              <a:rPr lang="en-IT" dirty="0">
                <a:sym typeface="Wingdings" pitchFamily="2" charset="2"/>
              </a:rPr>
              <a:t>DAQ Integration in DCOD </a:t>
            </a:r>
          </a:p>
          <a:p>
            <a:pPr lvl="1"/>
            <a:r>
              <a:rPr lang="en-IT" dirty="0">
                <a:sym typeface="Wingdings" pitchFamily="2" charset="2"/>
              </a:rPr>
              <a:t>Based on the CAEN library</a:t>
            </a:r>
          </a:p>
          <a:p>
            <a:pPr lvl="1"/>
            <a:r>
              <a:rPr lang="en-IT" dirty="0">
                <a:sym typeface="Wingdings" pitchFamily="2" charset="2"/>
              </a:rPr>
              <a:t>XDAQ readout and data unpacking code sent to IJCLab</a:t>
            </a:r>
          </a:p>
          <a:p>
            <a:pPr lvl="1"/>
            <a:r>
              <a:rPr lang="en-IT" dirty="0">
                <a:sym typeface="Wingdings" pitchFamily="2" charset="2"/>
              </a:rPr>
              <a:t>VX2740 Board from LNL will be sent to Orsay</a:t>
            </a:r>
          </a:p>
          <a:p>
            <a:r>
              <a:rPr lang="en-IT" dirty="0">
                <a:sym typeface="Wingdings" pitchFamily="2" charset="2"/>
              </a:rPr>
              <a:t>New channel integration in the Topology Manager: </a:t>
            </a:r>
          </a:p>
          <a:p>
            <a:pPr lvl="1"/>
            <a:r>
              <a:rPr lang="en-GB" dirty="0">
                <a:sym typeface="Wingdings" pitchFamily="2" charset="2"/>
              </a:rPr>
              <a:t>L</a:t>
            </a:r>
            <a:r>
              <a:rPr lang="en-IT" dirty="0">
                <a:sym typeface="Wingdings" pitchFamily="2" charset="2"/>
              </a:rPr>
              <a:t>imited number of files to manage (no GTS integration)</a:t>
            </a:r>
          </a:p>
          <a:p>
            <a:pPr lvl="1"/>
            <a:r>
              <a:rPr lang="en-IT" dirty="0">
                <a:sym typeface="Wingdings" pitchFamily="2" charset="2"/>
              </a:rPr>
              <a:t>Only mapping of Digitizer I</a:t>
            </a:r>
            <a:r>
              <a:rPr lang="en-GB" dirty="0">
                <a:sym typeface="Wingdings" pitchFamily="2" charset="2"/>
              </a:rPr>
              <a:t>P to Crystal ID necessary </a:t>
            </a:r>
            <a:br>
              <a:rPr lang="en-GB" dirty="0">
                <a:sym typeface="Wingdings" pitchFamily="2" charset="2"/>
              </a:rPr>
            </a:br>
            <a:r>
              <a:rPr lang="en-GB" dirty="0">
                <a:sym typeface="Wingdings" pitchFamily="2" charset="2"/>
              </a:rPr>
              <a:t>possibility to set the IP address of the board to “172.17.3.CrystalID”</a:t>
            </a:r>
          </a:p>
          <a:p>
            <a:pPr lvl="1"/>
            <a:r>
              <a:rPr lang="en-IT" dirty="0">
                <a:sym typeface="Wingdings" pitchFamily="2" charset="2"/>
              </a:rPr>
              <a:t>Slow Control of the board and configuration of the board done in the GGP way (basicInit.sh / shaping.sh)</a:t>
            </a:r>
          </a:p>
          <a:p>
            <a:r>
              <a:rPr lang="en-IT" dirty="0">
                <a:sym typeface="Wingdings" pitchFamily="2" charset="2"/>
              </a:rPr>
              <a:t>Board monitoring done on the individual boards using the embedded linux (already done)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611200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0F9F51E-A3D5-4726-BACE-D5CDD8A464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/>
              <a:t>Alain.goasduff@lnl.infn.it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501E1-4EA1-44EB-AF62-6F74678A23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47288" y="4888863"/>
            <a:ext cx="4533900" cy="503238"/>
          </a:xfrm>
        </p:spPr>
        <p:txBody>
          <a:bodyPr>
            <a:normAutofit fontScale="77500" lnSpcReduction="20000"/>
          </a:bodyPr>
          <a:lstStyle/>
          <a:p>
            <a:r>
              <a:rPr lang="en-US">
                <a:hlinkClick r:id="rId3"/>
              </a:rPr>
              <a:t>https://web.infn.it/gamma/</a:t>
            </a:r>
            <a:endParaRPr lang="en-US"/>
          </a:p>
          <a:p>
            <a:r>
              <a:rPr lang="en-US">
                <a:hlinkClick r:id="rId4"/>
              </a:rPr>
              <a:t>https://www.agata.org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9B0EC6D-03DD-4CEE-9979-34A964DC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 sz="3800"/>
              <a:t>Thank you</a:t>
            </a:r>
          </a:p>
        </p:txBody>
      </p:sp>
      <p:pic>
        <p:nvPicPr>
          <p:cNvPr id="8" name="Picture Placeholder 7" descr="A machine with many round objects&#10;&#10;Description automatically generated with medium confidence">
            <a:extLst>
              <a:ext uri="{FF2B5EF4-FFF2-40B4-BE49-F238E27FC236}">
                <a16:creationId xmlns:a16="http://schemas.microsoft.com/office/drawing/2014/main" id="{4982A530-062F-D7C7-83F1-6979241577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12500" b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8802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816</Words>
  <Application>Microsoft Macintosh PowerPoint</Application>
  <PresentationFormat>Widescreen</PresentationFormat>
  <Paragraphs>138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Helvetica</vt:lpstr>
      <vt:lpstr>Wingdings</vt:lpstr>
      <vt:lpstr>Office Theme</vt:lpstr>
      <vt:lpstr>CAEN digitizer test</vt:lpstr>
      <vt:lpstr>Hardware configuration</vt:lpstr>
      <vt:lpstr>Electronics for detector test bench</vt:lpstr>
      <vt:lpstr>Adapters for the MDR cables to VX2740</vt:lpstr>
      <vt:lpstr>Electronics for detector test bench</vt:lpstr>
      <vt:lpstr>Data bandwidth </vt:lpstr>
      <vt:lpstr>Test bench for the CAEN digitizers </vt:lpstr>
      <vt:lpstr>Source test</vt:lpstr>
      <vt:lpstr>Source test</vt:lpstr>
      <vt:lpstr>Source test – Global Time Alignment</vt:lpstr>
      <vt:lpstr>Source test – Time Alignment</vt:lpstr>
      <vt:lpstr>In-beam test</vt:lpstr>
      <vt:lpstr>Doppler Comparison</vt:lpstr>
      <vt:lpstr>Important points raised</vt:lpstr>
      <vt:lpstr>Disponibility for the next campaign</vt:lpstr>
      <vt:lpstr>Roadmap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Alain Goasduff</dc:creator>
  <cp:lastModifiedBy>Alain Goasduff</cp:lastModifiedBy>
  <cp:revision>1</cp:revision>
  <cp:lastPrinted>2025-09-17T08:24:56Z</cp:lastPrinted>
  <dcterms:created xsi:type="dcterms:W3CDTF">2025-09-14T13:35:29Z</dcterms:created>
  <dcterms:modified xsi:type="dcterms:W3CDTF">2026-09-09T22:20:07Z</dcterms:modified>
</cp:coreProperties>
</file>