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302" r:id="rId3"/>
    <p:sldId id="2598" r:id="rId4"/>
    <p:sldId id="337" r:id="rId5"/>
    <p:sldId id="268" r:id="rId6"/>
    <p:sldId id="2600" r:id="rId7"/>
    <p:sldId id="2601" r:id="rId8"/>
    <p:sldId id="2602" r:id="rId9"/>
    <p:sldId id="280" r:id="rId10"/>
    <p:sldId id="2599" r:id="rId11"/>
    <p:sldId id="306" r:id="rId12"/>
    <p:sldId id="298" r:id="rId13"/>
    <p:sldId id="256" r:id="rId14"/>
    <p:sldId id="272" r:id="rId15"/>
    <p:sldId id="274" r:id="rId16"/>
    <p:sldId id="317" r:id="rId17"/>
    <p:sldId id="2604" r:id="rId18"/>
    <p:sldId id="275" r:id="rId19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452D15-3D20-1CD4-7BD8-865D5EDE189E}" name="Giovanna Benzoni" initials="GB" userId="S::benzoni@infn.it::bdca043f-b8af-42cd-92aa-67607905fc1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9D4C1F-C1CF-D943-9210-08D47DD80B32}" v="40" dt="2026-09-09T08:59:53.1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6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Goasduff" userId="7b7cd8d9-23f9-4970-9f55-00f159c4bedc" providerId="ADAL" clId="{2A81F50E-AE36-5A6B-9B0A-BE924D6D9E29}"/>
    <pc:docChg chg="undo custSel addSld delSld modSld sldOrd">
      <pc:chgData name="Alain Goasduff" userId="7b7cd8d9-23f9-4970-9f55-00f159c4bedc" providerId="ADAL" clId="{2A81F50E-AE36-5A6B-9B0A-BE924D6D9E29}" dt="2026-09-09T09:06:43.314" v="2841" actId="20577"/>
      <pc:docMkLst>
        <pc:docMk/>
      </pc:docMkLst>
      <pc:sldChg chg="addSp modSp add mod ord modAnim">
        <pc:chgData name="Alain Goasduff" userId="7b7cd8d9-23f9-4970-9f55-00f159c4bedc" providerId="ADAL" clId="{2A81F50E-AE36-5A6B-9B0A-BE924D6D9E29}" dt="2026-09-08T22:36:08.345" v="218" actId="14100"/>
        <pc:sldMkLst>
          <pc:docMk/>
          <pc:sldMk cId="3804297774" sldId="256"/>
        </pc:sldMkLst>
        <pc:spChg chg="mod">
          <ac:chgData name="Alain Goasduff" userId="7b7cd8d9-23f9-4970-9f55-00f159c4bedc" providerId="ADAL" clId="{2A81F50E-AE36-5A6B-9B0A-BE924D6D9E29}" dt="2026-09-08T22:36:08.345" v="218" actId="14100"/>
          <ac:spMkLst>
            <pc:docMk/>
            <pc:sldMk cId="3804297774" sldId="256"/>
            <ac:spMk id="4" creationId="{F18EB2EE-312C-8D01-8A26-F2DDAC4D72CA}"/>
          </ac:spMkLst>
        </pc:spChg>
        <pc:spChg chg="add mod">
          <ac:chgData name="Alain Goasduff" userId="7b7cd8d9-23f9-4970-9f55-00f159c4bedc" providerId="ADAL" clId="{2A81F50E-AE36-5A6B-9B0A-BE924D6D9E29}" dt="2026-09-08T22:07:46.515" v="182" actId="14100"/>
          <ac:spMkLst>
            <pc:docMk/>
            <pc:sldMk cId="3804297774" sldId="256"/>
            <ac:spMk id="14" creationId="{424E8402-A999-F5C9-9468-B82C5C4403DF}"/>
          </ac:spMkLst>
        </pc:spChg>
        <pc:grpChg chg="add mod">
          <ac:chgData name="Alain Goasduff" userId="7b7cd8d9-23f9-4970-9f55-00f159c4bedc" providerId="ADAL" clId="{2A81F50E-AE36-5A6B-9B0A-BE924D6D9E29}" dt="2026-09-08T22:03:54.656" v="150" actId="164"/>
          <ac:grpSpMkLst>
            <pc:docMk/>
            <pc:sldMk cId="3804297774" sldId="256"/>
            <ac:grpSpMk id="13" creationId="{5B1E34E7-72F8-EDC6-CC00-D6E4A1844DE3}"/>
          </ac:grpSpMkLst>
        </pc:grpChg>
        <pc:picChg chg="add mod">
          <ac:chgData name="Alain Goasduff" userId="7b7cd8d9-23f9-4970-9f55-00f159c4bedc" providerId="ADAL" clId="{2A81F50E-AE36-5A6B-9B0A-BE924D6D9E29}" dt="2026-09-08T22:03:54.656" v="150" actId="164"/>
          <ac:picMkLst>
            <pc:docMk/>
            <pc:sldMk cId="3804297774" sldId="256"/>
            <ac:picMk id="5" creationId="{2848E999-919A-D403-C41C-CC672641DC61}"/>
          </ac:picMkLst>
        </pc:picChg>
        <pc:picChg chg="add mod">
          <ac:chgData name="Alain Goasduff" userId="7b7cd8d9-23f9-4970-9f55-00f159c4bedc" providerId="ADAL" clId="{2A81F50E-AE36-5A6B-9B0A-BE924D6D9E29}" dt="2026-09-08T22:03:54.656" v="150" actId="164"/>
          <ac:picMkLst>
            <pc:docMk/>
            <pc:sldMk cId="3804297774" sldId="256"/>
            <ac:picMk id="12" creationId="{9A2F6B1F-97FE-CAD8-FF86-CA388F625FD5}"/>
          </ac:picMkLst>
        </pc:picChg>
        <pc:cxnChg chg="mod">
          <ac:chgData name="Alain Goasduff" userId="7b7cd8d9-23f9-4970-9f55-00f159c4bedc" providerId="ADAL" clId="{2A81F50E-AE36-5A6B-9B0A-BE924D6D9E29}" dt="2026-09-08T22:04:07.825" v="152" actId="166"/>
          <ac:cxnSpMkLst>
            <pc:docMk/>
            <pc:sldMk cId="3804297774" sldId="256"/>
            <ac:cxnSpMk id="7" creationId="{383675F1-ED48-AF14-9073-4B6C628F659D}"/>
          </ac:cxnSpMkLst>
        </pc:cxnChg>
      </pc:sldChg>
      <pc:sldChg chg="addSp delSp modSp mod delAnim modAnim">
        <pc:chgData name="Alain Goasduff" userId="7b7cd8d9-23f9-4970-9f55-00f159c4bedc" providerId="ADAL" clId="{2A81F50E-AE36-5A6B-9B0A-BE924D6D9E29}" dt="2026-09-09T08:46:23.419" v="2803"/>
        <pc:sldMkLst>
          <pc:docMk/>
          <pc:sldMk cId="3056453684" sldId="257"/>
        </pc:sldMkLst>
        <pc:spChg chg="mod">
          <ac:chgData name="Alain Goasduff" userId="7b7cd8d9-23f9-4970-9f55-00f159c4bedc" providerId="ADAL" clId="{2A81F50E-AE36-5A6B-9B0A-BE924D6D9E29}" dt="2026-08-31T10:49:07.316" v="46" actId="20577"/>
          <ac:spMkLst>
            <pc:docMk/>
            <pc:sldMk cId="3056453684" sldId="257"/>
            <ac:spMk id="2" creationId="{C10EEDAA-6E51-EA9B-BED4-1C6F3AC1C4D3}"/>
          </ac:spMkLst>
        </pc:spChg>
        <pc:spChg chg="add mod">
          <ac:chgData name="Alain Goasduff" userId="7b7cd8d9-23f9-4970-9f55-00f159c4bedc" providerId="ADAL" clId="{2A81F50E-AE36-5A6B-9B0A-BE924D6D9E29}" dt="2026-09-07T04:43:49.066" v="95"/>
          <ac:spMkLst>
            <pc:docMk/>
            <pc:sldMk cId="3056453684" sldId="257"/>
            <ac:spMk id="8" creationId="{8D8BF78D-ECC5-987E-E37F-B894F9037D57}"/>
          </ac:spMkLst>
        </pc:spChg>
        <pc:picChg chg="add mod">
          <ac:chgData name="Alain Goasduff" userId="7b7cd8d9-23f9-4970-9f55-00f159c4bedc" providerId="ADAL" clId="{2A81F50E-AE36-5A6B-9B0A-BE924D6D9E29}" dt="2026-09-09T08:24:10.846" v="2800" actId="1076"/>
          <ac:picMkLst>
            <pc:docMk/>
            <pc:sldMk cId="3056453684" sldId="257"/>
            <ac:picMk id="3" creationId="{C1AC43A3-57F0-6F8F-6A81-0DCB51B8A977}"/>
          </ac:picMkLst>
        </pc:picChg>
        <pc:picChg chg="add del mod">
          <ac:chgData name="Alain Goasduff" userId="7b7cd8d9-23f9-4970-9f55-00f159c4bedc" providerId="ADAL" clId="{2A81F50E-AE36-5A6B-9B0A-BE924D6D9E29}" dt="2026-09-07T04:43:53.080" v="97" actId="478"/>
          <ac:picMkLst>
            <pc:docMk/>
            <pc:sldMk cId="3056453684" sldId="257"/>
            <ac:picMk id="4" creationId="{175B6B23-67BA-109B-A760-37E934094C90}"/>
          </ac:picMkLst>
        </pc:picChg>
      </pc:sldChg>
      <pc:sldChg chg="add del">
        <pc:chgData name="Alain Goasduff" userId="7b7cd8d9-23f9-4970-9f55-00f159c4bedc" providerId="ADAL" clId="{2A81F50E-AE36-5A6B-9B0A-BE924D6D9E29}" dt="2026-09-08T22:57:31.547" v="616" actId="2696"/>
        <pc:sldMkLst>
          <pc:docMk/>
          <pc:sldMk cId="3782460265" sldId="266"/>
        </pc:sldMkLst>
      </pc:sldChg>
      <pc:sldChg chg="modSp add del mod modCm">
        <pc:chgData name="Alain Goasduff" userId="7b7cd8d9-23f9-4970-9f55-00f159c4bedc" providerId="ADAL" clId="{2A81F50E-AE36-5A6B-9B0A-BE924D6D9E29}" dt="2026-09-08T22:53:10.638" v="593" actId="2696"/>
        <pc:sldMkLst>
          <pc:docMk/>
          <pc:sldMk cId="3653789948" sldId="26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ain Goasduff" userId="7b7cd8d9-23f9-4970-9f55-00f159c4bedc" providerId="ADAL" clId="{2A81F50E-AE36-5A6B-9B0A-BE924D6D9E29}" dt="2026-09-03T14:26:03.061" v="88" actId="20577"/>
              <pc2:cmMkLst xmlns:pc2="http://schemas.microsoft.com/office/powerpoint/2019/9/main/command">
                <pc:docMk/>
                <pc:sldMk cId="3653789948" sldId="267"/>
                <pc2:cmMk id="{4E631B64-86C0-524F-9773-F992984481F3}"/>
              </pc2:cmMkLst>
            </pc226:cmChg>
          </p:ext>
        </pc:extLst>
      </pc:sldChg>
      <pc:sldChg chg="addSp modSp add mod modAnim">
        <pc:chgData name="Alain Goasduff" userId="7b7cd8d9-23f9-4970-9f55-00f159c4bedc" providerId="ADAL" clId="{2A81F50E-AE36-5A6B-9B0A-BE924D6D9E29}" dt="2026-09-09T08:44:07.998" v="2802"/>
        <pc:sldMkLst>
          <pc:docMk/>
          <pc:sldMk cId="2012229600" sldId="268"/>
        </pc:sldMkLst>
        <pc:spChg chg="mod">
          <ac:chgData name="Alain Goasduff" userId="7b7cd8d9-23f9-4970-9f55-00f159c4bedc" providerId="ADAL" clId="{2A81F50E-AE36-5A6B-9B0A-BE924D6D9E29}" dt="2026-09-08T23:13:42.565" v="1229" actId="20577"/>
          <ac:spMkLst>
            <pc:docMk/>
            <pc:sldMk cId="2012229600" sldId="268"/>
            <ac:spMk id="3" creationId="{16BA7B12-F4DA-C49E-AA0C-318DE6051E08}"/>
          </ac:spMkLst>
        </pc:spChg>
        <pc:spChg chg="add mod">
          <ac:chgData name="Alain Goasduff" userId="7b7cd8d9-23f9-4970-9f55-00f159c4bedc" providerId="ADAL" clId="{2A81F50E-AE36-5A6B-9B0A-BE924D6D9E29}" dt="2026-09-09T07:59:59.048" v="2792" actId="20577"/>
          <ac:spMkLst>
            <pc:docMk/>
            <pc:sldMk cId="2012229600" sldId="268"/>
            <ac:spMk id="5" creationId="{D9B3B6B1-0AFA-9ABA-146E-F9062E2FF946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012229600" sldId="268"/>
            <ac:spMk id="7" creationId="{CE6B1787-0984-2173-D158-2A2F9670DBB2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012229600" sldId="268"/>
            <ac:spMk id="8" creationId="{5FEF0357-7DB4-2922-D50E-95E9ED7F7E2A}"/>
          </ac:spMkLst>
        </pc:spChg>
        <pc:picChg chg="add mod">
          <ac:chgData name="Alain Goasduff" userId="7b7cd8d9-23f9-4970-9f55-00f159c4bedc" providerId="ADAL" clId="{2A81F50E-AE36-5A6B-9B0A-BE924D6D9E29}" dt="2026-09-08T22:56:52.927" v="597" actId="1076"/>
          <ac:picMkLst>
            <pc:docMk/>
            <pc:sldMk cId="2012229600" sldId="268"/>
            <ac:picMk id="4" creationId="{31397224-68AF-4C71-7A53-4090B7C44DE9}"/>
          </ac:picMkLst>
        </pc:picChg>
        <pc:picChg chg="add mod">
          <ac:chgData name="Alain Goasduff" userId="7b7cd8d9-23f9-4970-9f55-00f159c4bedc" providerId="ADAL" clId="{2A81F50E-AE36-5A6B-9B0A-BE924D6D9E29}" dt="2026-09-09T08:00:19.223" v="2794" actId="1076"/>
          <ac:picMkLst>
            <pc:docMk/>
            <pc:sldMk cId="2012229600" sldId="268"/>
            <ac:picMk id="6" creationId="{4C0E8AA9-032B-6F12-9ABF-E8347FF92189}"/>
          </ac:picMkLst>
        </pc:picChg>
        <pc:picChg chg="mod">
          <ac:chgData name="Alain Goasduff" userId="7b7cd8d9-23f9-4970-9f55-00f159c4bedc" providerId="ADAL" clId="{2A81F50E-AE36-5A6B-9B0A-BE924D6D9E29}" dt="2026-09-08T22:56:59.378" v="598" actId="1076"/>
          <ac:picMkLst>
            <pc:docMk/>
            <pc:sldMk cId="2012229600" sldId="268"/>
            <ac:picMk id="12" creationId="{2FB91BAD-3DDA-FA8D-12BE-DE93DEE27135}"/>
          </ac:picMkLst>
        </pc:picChg>
      </pc:sldChg>
      <pc:sldChg chg="addSp modSp add mod ord">
        <pc:chgData name="Alain Goasduff" userId="7b7cd8d9-23f9-4970-9f55-00f159c4bedc" providerId="ADAL" clId="{2A81F50E-AE36-5A6B-9B0A-BE924D6D9E29}" dt="2026-09-09T08:44:07.998" v="2802"/>
        <pc:sldMkLst>
          <pc:docMk/>
          <pc:sldMk cId="3313945014" sldId="272"/>
        </pc:sldMkLst>
        <pc:spChg chg="mod">
          <ac:chgData name="Alain Goasduff" userId="7b7cd8d9-23f9-4970-9f55-00f159c4bedc" providerId="ADAL" clId="{2A81F50E-AE36-5A6B-9B0A-BE924D6D9E29}" dt="2026-09-08T23:17:52.121" v="1409" actId="27636"/>
          <ac:spMkLst>
            <pc:docMk/>
            <pc:sldMk cId="3313945014" sldId="272"/>
            <ac:spMk id="3" creationId="{ED3899E8-FCFA-E323-C028-057C02ED8E96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313945014" sldId="272"/>
            <ac:spMk id="4" creationId="{A2F74981-8525-1003-413B-3EBDE0588DE7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313945014" sldId="272"/>
            <ac:spMk id="5" creationId="{E58E446A-23D6-F15A-0F25-F1AB5BB89FD2}"/>
          </ac:spMkLst>
        </pc:spChg>
      </pc:sldChg>
      <pc:sldChg chg="addSp modSp add mod ord">
        <pc:chgData name="Alain Goasduff" userId="7b7cd8d9-23f9-4970-9f55-00f159c4bedc" providerId="ADAL" clId="{2A81F50E-AE36-5A6B-9B0A-BE924D6D9E29}" dt="2026-09-09T08:44:07.998" v="2802"/>
        <pc:sldMkLst>
          <pc:docMk/>
          <pc:sldMk cId="2769863614" sldId="274"/>
        </pc:sldMkLst>
        <pc:spChg chg="add mod">
          <ac:chgData name="Alain Goasduff" userId="7b7cd8d9-23f9-4970-9f55-00f159c4bedc" providerId="ADAL" clId="{2A81F50E-AE36-5A6B-9B0A-BE924D6D9E29}" dt="2026-09-08T22:36:27.243" v="228" actId="20577"/>
          <ac:spMkLst>
            <pc:docMk/>
            <pc:sldMk cId="2769863614" sldId="274"/>
            <ac:spMk id="3" creationId="{052C6A80-7980-D762-4438-89527B28176D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769863614" sldId="274"/>
            <ac:spMk id="4" creationId="{C50529B4-A6C2-5456-8159-B5B06F304353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769863614" sldId="274"/>
            <ac:spMk id="5" creationId="{10F25C54-3443-FFD6-3AC6-7450D44743B5}"/>
          </ac:spMkLst>
        </pc:spChg>
      </pc:sldChg>
      <pc:sldChg chg="modSp mod">
        <pc:chgData name="Alain Goasduff" userId="7b7cd8d9-23f9-4970-9f55-00f159c4bedc" providerId="ADAL" clId="{2A81F50E-AE36-5A6B-9B0A-BE924D6D9E29}" dt="2026-08-31T10:57:15.874" v="81" actId="27636"/>
        <pc:sldMkLst>
          <pc:docMk/>
          <pc:sldMk cId="2928802494" sldId="275"/>
        </pc:sldMkLst>
        <pc:spChg chg="mod">
          <ac:chgData name="Alain Goasduff" userId="7b7cd8d9-23f9-4970-9f55-00f159c4bedc" providerId="ADAL" clId="{2A81F50E-AE36-5A6B-9B0A-BE924D6D9E29}" dt="2026-08-31T10:57:15.874" v="81" actId="27636"/>
          <ac:spMkLst>
            <pc:docMk/>
            <pc:sldMk cId="2928802494" sldId="275"/>
            <ac:spMk id="5" creationId="{F91501E1-4EA1-44EB-AF62-6F74678A2331}"/>
          </ac:spMkLst>
        </pc:spChg>
      </pc:sldChg>
      <pc:sldChg chg="add">
        <pc:chgData name="Alain Goasduff" userId="7b7cd8d9-23f9-4970-9f55-00f159c4bedc" providerId="ADAL" clId="{2A81F50E-AE36-5A6B-9B0A-BE924D6D9E29}" dt="2026-09-09T08:59:53.139" v="2816"/>
        <pc:sldMkLst>
          <pc:docMk/>
          <pc:sldMk cId="102113815" sldId="280"/>
        </pc:sldMkLst>
      </pc:sldChg>
      <pc:sldChg chg="addSp modSp add mod ord">
        <pc:chgData name="Alain Goasduff" userId="7b7cd8d9-23f9-4970-9f55-00f159c4bedc" providerId="ADAL" clId="{2A81F50E-AE36-5A6B-9B0A-BE924D6D9E29}" dt="2026-09-09T08:44:07.998" v="2802"/>
        <pc:sldMkLst>
          <pc:docMk/>
          <pc:sldMk cId="755970740" sldId="298"/>
        </pc:sldMkLst>
        <pc:spChg chg="mod">
          <ac:chgData name="Alain Goasduff" userId="7b7cd8d9-23f9-4970-9f55-00f159c4bedc" providerId="ADAL" clId="{2A81F50E-AE36-5A6B-9B0A-BE924D6D9E29}" dt="2026-09-08T22:35:55.359" v="201" actId="20577"/>
          <ac:spMkLst>
            <pc:docMk/>
            <pc:sldMk cId="755970740" sldId="298"/>
            <ac:spMk id="2" creationId="{0093E81A-69D1-D42B-9470-B1D9A372E275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755970740" sldId="298"/>
            <ac:spMk id="3" creationId="{E68EBB23-6BD8-CD6F-1DCE-C02A8B6768AA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755970740" sldId="298"/>
            <ac:spMk id="5" creationId="{D3F715D5-D62F-BD57-DCD0-6E8894A01B75}"/>
          </ac:spMkLst>
        </pc:spChg>
      </pc:sldChg>
      <pc:sldChg chg="add del ord">
        <pc:chgData name="Alain Goasduff" userId="7b7cd8d9-23f9-4970-9f55-00f159c4bedc" providerId="ADAL" clId="{2A81F50E-AE36-5A6B-9B0A-BE924D6D9E29}" dt="2026-09-08T22:08:00.082" v="183" actId="2696"/>
        <pc:sldMkLst>
          <pc:docMk/>
          <pc:sldMk cId="2104694435" sldId="300"/>
        </pc:sldMkLst>
      </pc:sldChg>
      <pc:sldChg chg="addSp delSp modSp add mod setBg delDesignElem">
        <pc:chgData name="Alain Goasduff" userId="7b7cd8d9-23f9-4970-9f55-00f159c4bedc" providerId="ADAL" clId="{2A81F50E-AE36-5A6B-9B0A-BE924D6D9E29}" dt="2026-09-09T08:44:07.998" v="2802"/>
        <pc:sldMkLst>
          <pc:docMk/>
          <pc:sldMk cId="2081480649" sldId="302"/>
        </pc:sldMkLst>
        <pc:spChg chg="mod">
          <ac:chgData name="Alain Goasduff" userId="7b7cd8d9-23f9-4970-9f55-00f159c4bedc" providerId="ADAL" clId="{2A81F50E-AE36-5A6B-9B0A-BE924D6D9E29}" dt="2026-09-03T14:25:36.303" v="86" actId="1076"/>
          <ac:spMkLst>
            <pc:docMk/>
            <pc:sldMk cId="2081480649" sldId="302"/>
            <ac:spMk id="2" creationId="{DD29B8FD-084F-1396-798A-2572F2F000EE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081480649" sldId="302"/>
            <ac:spMk id="4" creationId="{2C3B4B82-1E89-A4AD-C6E3-40D1A9243769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081480649" sldId="302"/>
            <ac:spMk id="5" creationId="{B9D84B43-F688-9850-A5E3-DC5448AC720F}"/>
          </ac:spMkLst>
        </pc:spChg>
      </pc:sldChg>
      <pc:sldChg chg="add del">
        <pc:chgData name="Alain Goasduff" userId="7b7cd8d9-23f9-4970-9f55-00f159c4bedc" providerId="ADAL" clId="{2A81F50E-AE36-5A6B-9B0A-BE924D6D9E29}" dt="2026-09-08T22:52:48.990" v="590" actId="2696"/>
        <pc:sldMkLst>
          <pc:docMk/>
          <pc:sldMk cId="1424997370" sldId="305"/>
        </pc:sldMkLst>
      </pc:sldChg>
      <pc:sldChg chg="add del">
        <pc:chgData name="Alain Goasduff" userId="7b7cd8d9-23f9-4970-9f55-00f159c4bedc" providerId="ADAL" clId="{2A81F50E-AE36-5A6B-9B0A-BE924D6D9E29}" dt="2026-09-09T07:35:00.941" v="2595" actId="2696"/>
        <pc:sldMkLst>
          <pc:docMk/>
          <pc:sldMk cId="1716354324" sldId="305"/>
        </pc:sldMkLst>
      </pc:sldChg>
      <pc:sldChg chg="delSp modSp add del mod">
        <pc:chgData name="Alain Goasduff" userId="7b7cd8d9-23f9-4970-9f55-00f159c4bedc" providerId="ADAL" clId="{2A81F50E-AE36-5A6B-9B0A-BE924D6D9E29}" dt="2026-09-08T22:52:48.990" v="590" actId="2696"/>
        <pc:sldMkLst>
          <pc:docMk/>
          <pc:sldMk cId="3926735966" sldId="306"/>
        </pc:sldMkLst>
        <pc:spChg chg="del mod">
          <ac:chgData name="Alain Goasduff" userId="7b7cd8d9-23f9-4970-9f55-00f159c4bedc" providerId="ADAL" clId="{2A81F50E-AE36-5A6B-9B0A-BE924D6D9E29}" dt="2026-09-08T22:19:31.053" v="185" actId="478"/>
          <ac:spMkLst>
            <pc:docMk/>
            <pc:sldMk cId="3926735966" sldId="306"/>
            <ac:spMk id="4" creationId="{D80A61DC-41C9-59CB-11A5-2493FA4AB2FB}"/>
          </ac:spMkLst>
        </pc:spChg>
      </pc:sldChg>
      <pc:sldChg chg="addSp delSp modSp add mod">
        <pc:chgData name="Alain Goasduff" userId="7b7cd8d9-23f9-4970-9f55-00f159c4bedc" providerId="ADAL" clId="{2A81F50E-AE36-5A6B-9B0A-BE924D6D9E29}" dt="2026-09-09T08:44:07.998" v="2802"/>
        <pc:sldMkLst>
          <pc:docMk/>
          <pc:sldMk cId="4100583978" sldId="306"/>
        </pc:sldMkLst>
        <pc:spChg chg="del">
          <ac:chgData name="Alain Goasduff" userId="7b7cd8d9-23f9-4970-9f55-00f159c4bedc" providerId="ADAL" clId="{2A81F50E-AE36-5A6B-9B0A-BE924D6D9E29}" dt="2026-09-09T07:40:06.080" v="2753" actId="478"/>
          <ac:spMkLst>
            <pc:docMk/>
            <pc:sldMk cId="4100583978" sldId="306"/>
            <ac:spMk id="2" creationId="{9C4CB6E1-5ED0-8CBA-D616-F7206FF33825}"/>
          </ac:spMkLst>
        </pc:spChg>
        <pc:spChg chg="add mod">
          <ac:chgData name="Alain Goasduff" userId="7b7cd8d9-23f9-4970-9f55-00f159c4bedc" providerId="ADAL" clId="{2A81F50E-AE36-5A6B-9B0A-BE924D6D9E29}" dt="2026-09-09T07:40:40.042" v="2757" actId="20577"/>
          <ac:spMkLst>
            <pc:docMk/>
            <pc:sldMk cId="4100583978" sldId="306"/>
            <ac:spMk id="4" creationId="{6419F8F5-A95F-B456-95C6-C33B0A37ABA7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4100583978" sldId="306"/>
            <ac:spMk id="5" creationId="{1001983D-390D-CF62-DF7D-77043E50EC64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4100583978" sldId="306"/>
            <ac:spMk id="6" creationId="{E869E513-DB88-48BD-AC7F-979E877AB42D}"/>
          </ac:spMkLst>
        </pc:spChg>
        <pc:picChg chg="mod modCrop">
          <ac:chgData name="Alain Goasduff" userId="7b7cd8d9-23f9-4970-9f55-00f159c4bedc" providerId="ADAL" clId="{2A81F50E-AE36-5A6B-9B0A-BE924D6D9E29}" dt="2026-09-09T07:40:31.440" v="2755" actId="732"/>
          <ac:picMkLst>
            <pc:docMk/>
            <pc:sldMk cId="4100583978" sldId="306"/>
            <ac:picMk id="3" creationId="{00E9386D-5DD9-D7C5-3CCE-4087FBE1966E}"/>
          </ac:picMkLst>
        </pc:picChg>
      </pc:sldChg>
      <pc:sldChg chg="addSp modSp add mod">
        <pc:chgData name="Alain Goasduff" userId="7b7cd8d9-23f9-4970-9f55-00f159c4bedc" providerId="ADAL" clId="{2A81F50E-AE36-5A6B-9B0A-BE924D6D9E29}" dt="2026-09-09T08:44:07.998" v="2802"/>
        <pc:sldMkLst>
          <pc:docMk/>
          <pc:sldMk cId="2621863267" sldId="317"/>
        </pc:sldMkLst>
        <pc:spChg chg="add mod">
          <ac:chgData name="Alain Goasduff" userId="7b7cd8d9-23f9-4970-9f55-00f159c4bedc" providerId="ADAL" clId="{2A81F50E-AE36-5A6B-9B0A-BE924D6D9E29}" dt="2026-09-08T23:07:43.562" v="934" actId="20577"/>
          <ac:spMkLst>
            <pc:docMk/>
            <pc:sldMk cId="2621863267" sldId="317"/>
            <ac:spMk id="3" creationId="{C83529FD-3873-EDCF-8FEA-3F23C58AC548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621863267" sldId="317"/>
            <ac:spMk id="15" creationId="{EA60C600-305B-CF6B-FD4F-0F64FE02D025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621863267" sldId="317"/>
            <ac:spMk id="17" creationId="{FE80700D-BCC0-F39E-18DD-DA1A51380B8B}"/>
          </ac:spMkLst>
        </pc:spChg>
        <pc:picChg chg="mod">
          <ac:chgData name="Alain Goasduff" userId="7b7cd8d9-23f9-4970-9f55-00f159c4bedc" providerId="ADAL" clId="{2A81F50E-AE36-5A6B-9B0A-BE924D6D9E29}" dt="2026-09-08T23:07:35.107" v="923" actId="1076"/>
          <ac:picMkLst>
            <pc:docMk/>
            <pc:sldMk cId="2621863267" sldId="317"/>
            <ac:picMk id="4" creationId="{720B3F73-2C39-9E4C-D523-9F7FDA048315}"/>
          </ac:picMkLst>
        </pc:picChg>
        <pc:picChg chg="mod">
          <ac:chgData name="Alain Goasduff" userId="7b7cd8d9-23f9-4970-9f55-00f159c4bedc" providerId="ADAL" clId="{2A81F50E-AE36-5A6B-9B0A-BE924D6D9E29}" dt="2026-09-08T23:07:32.693" v="922" actId="1076"/>
          <ac:picMkLst>
            <pc:docMk/>
            <pc:sldMk cId="2621863267" sldId="317"/>
            <ac:picMk id="11" creationId="{8152F19E-042A-E5FC-5B71-5F3E98C596F9}"/>
          </ac:picMkLst>
        </pc:picChg>
      </pc:sldChg>
      <pc:sldChg chg="addSp modSp add">
        <pc:chgData name="Alain Goasduff" userId="7b7cd8d9-23f9-4970-9f55-00f159c4bedc" providerId="ADAL" clId="{2A81F50E-AE36-5A6B-9B0A-BE924D6D9E29}" dt="2026-09-09T08:44:07.998" v="2802"/>
        <pc:sldMkLst>
          <pc:docMk/>
          <pc:sldMk cId="3467328307" sldId="337"/>
        </pc:sldMkLst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467328307" sldId="337"/>
            <ac:spMk id="6" creationId="{5B2BD552-A74C-8AFE-0703-37A07BAC7B4E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467328307" sldId="337"/>
            <ac:spMk id="8" creationId="{3759319E-AD66-436E-8531-F551CC018CB8}"/>
          </ac:spMkLst>
        </pc:spChg>
      </pc:sldChg>
      <pc:sldChg chg="modSp add del mod">
        <pc:chgData name="Alain Goasduff" userId="7b7cd8d9-23f9-4970-9f55-00f159c4bedc" providerId="ADAL" clId="{2A81F50E-AE36-5A6B-9B0A-BE924D6D9E29}" dt="2026-09-09T07:11:15.598" v="2406" actId="2696"/>
        <pc:sldMkLst>
          <pc:docMk/>
          <pc:sldMk cId="2451464352" sldId="346"/>
        </pc:sldMkLst>
        <pc:spChg chg="mod">
          <ac:chgData name="Alain Goasduff" userId="7b7cd8d9-23f9-4970-9f55-00f159c4bedc" providerId="ADAL" clId="{2A81F50E-AE36-5A6B-9B0A-BE924D6D9E29}" dt="2026-09-09T07:11:07.007" v="2405" actId="20577"/>
          <ac:spMkLst>
            <pc:docMk/>
            <pc:sldMk cId="2451464352" sldId="346"/>
            <ac:spMk id="3" creationId="{622FCF34-4641-3CBC-2705-E325974C4F54}"/>
          </ac:spMkLst>
        </pc:spChg>
      </pc:sldChg>
      <pc:sldChg chg="add del">
        <pc:chgData name="Alain Goasduff" userId="7b7cd8d9-23f9-4970-9f55-00f159c4bedc" providerId="ADAL" clId="{2A81F50E-AE36-5A6B-9B0A-BE924D6D9E29}" dt="2026-09-08T22:53:10.635" v="592" actId="2696"/>
        <pc:sldMkLst>
          <pc:docMk/>
          <pc:sldMk cId="1107059607" sldId="2597"/>
        </pc:sldMkLst>
      </pc:sldChg>
      <pc:sldChg chg="addSp modSp add mod ord">
        <pc:chgData name="Alain Goasduff" userId="7b7cd8d9-23f9-4970-9f55-00f159c4bedc" providerId="ADAL" clId="{2A81F50E-AE36-5A6B-9B0A-BE924D6D9E29}" dt="2026-09-09T08:44:07.998" v="2802"/>
        <pc:sldMkLst>
          <pc:docMk/>
          <pc:sldMk cId="3377050334" sldId="2598"/>
        </pc:sldMkLst>
        <pc:spChg chg="add mod">
          <ac:chgData name="Alain Goasduff" userId="7b7cd8d9-23f9-4970-9f55-00f159c4bedc" providerId="ADAL" clId="{2A81F50E-AE36-5A6B-9B0A-BE924D6D9E29}" dt="2026-09-08T22:39:36.679" v="525" actId="1076"/>
          <ac:spMkLst>
            <pc:docMk/>
            <pc:sldMk cId="3377050334" sldId="2598"/>
            <ac:spMk id="4" creationId="{50DA3BD7-700B-34B0-D8D4-1487C54A78E8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377050334" sldId="2598"/>
            <ac:spMk id="6" creationId="{8B356815-3F14-D60F-A60B-E284A9CABFB6}"/>
          </ac:spMkLst>
        </pc:spChg>
        <pc:spChg chg="mod">
          <ac:chgData name="Alain Goasduff" userId="7b7cd8d9-23f9-4970-9f55-00f159c4bedc" providerId="ADAL" clId="{2A81F50E-AE36-5A6B-9B0A-BE924D6D9E29}" dt="2026-09-08T22:39:41.026" v="526" actId="1076"/>
          <ac:spMkLst>
            <pc:docMk/>
            <pc:sldMk cId="3377050334" sldId="2598"/>
            <ac:spMk id="7" creationId="{A44ED26F-5F15-EB19-BE74-B5C04D97B099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377050334" sldId="2598"/>
            <ac:spMk id="8" creationId="{AFBF7DD0-5B51-E0ED-64B8-BA9C89E2AA74}"/>
          </ac:spMkLst>
        </pc:spChg>
        <pc:picChg chg="mod">
          <ac:chgData name="Alain Goasduff" userId="7b7cd8d9-23f9-4970-9f55-00f159c4bedc" providerId="ADAL" clId="{2A81F50E-AE36-5A6B-9B0A-BE924D6D9E29}" dt="2026-09-08T22:39:15.583" v="518" actId="1076"/>
          <ac:picMkLst>
            <pc:docMk/>
            <pc:sldMk cId="3377050334" sldId="2598"/>
            <ac:picMk id="11" creationId="{2457DC8F-EFBB-9070-DF86-259CCBC00DE1}"/>
          </ac:picMkLst>
        </pc:picChg>
      </pc:sldChg>
      <pc:sldChg chg="modSp new del mod">
        <pc:chgData name="Alain Goasduff" userId="7b7cd8d9-23f9-4970-9f55-00f159c4bedc" providerId="ADAL" clId="{2A81F50E-AE36-5A6B-9B0A-BE924D6D9E29}" dt="2026-09-08T22:41:02.755" v="533" actId="2696"/>
        <pc:sldMkLst>
          <pc:docMk/>
          <pc:sldMk cId="449277078" sldId="2599"/>
        </pc:sldMkLst>
        <pc:spChg chg="mod">
          <ac:chgData name="Alain Goasduff" userId="7b7cd8d9-23f9-4970-9f55-00f159c4bedc" providerId="ADAL" clId="{2A81F50E-AE36-5A6B-9B0A-BE924D6D9E29}" dt="2026-09-08T22:41:00.226" v="532" actId="20577"/>
          <ac:spMkLst>
            <pc:docMk/>
            <pc:sldMk cId="449277078" sldId="2599"/>
            <ac:spMk id="2" creationId="{ACD3F09D-F22A-0BF1-DFDA-800E00AE9C6C}"/>
          </ac:spMkLst>
        </pc:spChg>
      </pc:sldChg>
      <pc:sldChg chg="addSp modSp new mod ord">
        <pc:chgData name="Alain Goasduff" userId="7b7cd8d9-23f9-4970-9f55-00f159c4bedc" providerId="ADAL" clId="{2A81F50E-AE36-5A6B-9B0A-BE924D6D9E29}" dt="2026-09-09T09:06:43.314" v="2841" actId="20577"/>
        <pc:sldMkLst>
          <pc:docMk/>
          <pc:sldMk cId="857021151" sldId="2599"/>
        </pc:sldMkLst>
        <pc:spChg chg="mod">
          <ac:chgData name="Alain Goasduff" userId="7b7cd8d9-23f9-4970-9f55-00f159c4bedc" providerId="ADAL" clId="{2A81F50E-AE36-5A6B-9B0A-BE924D6D9E29}" dt="2026-09-09T09:06:43.314" v="2841" actId="20577"/>
          <ac:spMkLst>
            <pc:docMk/>
            <pc:sldMk cId="857021151" sldId="2599"/>
            <ac:spMk id="2" creationId="{0271709A-2E68-F649-1DBC-4F536F5D628E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857021151" sldId="2599"/>
            <ac:spMk id="4" creationId="{BAF80147-EBEC-35B4-8446-FD9570E9DCCB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857021151" sldId="2599"/>
            <ac:spMk id="5" creationId="{B1076E57-D298-3A40-EA55-6327DD5A5B4E}"/>
          </ac:spMkLst>
        </pc:spChg>
        <pc:graphicFrameChg chg="add mod modGraphic">
          <ac:chgData name="Alain Goasduff" userId="7b7cd8d9-23f9-4970-9f55-00f159c4bedc" providerId="ADAL" clId="{2A81F50E-AE36-5A6B-9B0A-BE924D6D9E29}" dt="2026-09-08T22:48:53.735" v="589" actId="1076"/>
          <ac:graphicFrameMkLst>
            <pc:docMk/>
            <pc:sldMk cId="857021151" sldId="2599"/>
            <ac:graphicFrameMk id="3" creationId="{EDB86CE9-02CB-E2C6-B1C3-82B3ACBEDFD6}"/>
          </ac:graphicFrameMkLst>
        </pc:graphicFrameChg>
      </pc:sldChg>
      <pc:sldChg chg="modSp new del mod">
        <pc:chgData name="Alain Goasduff" userId="7b7cd8d9-23f9-4970-9f55-00f159c4bedc" providerId="ADAL" clId="{2A81F50E-AE36-5A6B-9B0A-BE924D6D9E29}" dt="2026-09-08T22:39:44.780" v="527" actId="2696"/>
        <pc:sldMkLst>
          <pc:docMk/>
          <pc:sldMk cId="1220839672" sldId="2599"/>
        </pc:sldMkLst>
        <pc:spChg chg="mod">
          <ac:chgData name="Alain Goasduff" userId="7b7cd8d9-23f9-4970-9f55-00f159c4bedc" providerId="ADAL" clId="{2A81F50E-AE36-5A6B-9B0A-BE924D6D9E29}" dt="2026-09-08T22:36:50.303" v="248" actId="20577"/>
          <ac:spMkLst>
            <pc:docMk/>
            <pc:sldMk cId="1220839672" sldId="2599"/>
            <ac:spMk id="2" creationId="{A1BA0735-595C-8A05-4115-CC96F7D15D00}"/>
          </ac:spMkLst>
        </pc:spChg>
        <pc:spChg chg="mod">
          <ac:chgData name="Alain Goasduff" userId="7b7cd8d9-23f9-4970-9f55-00f159c4bedc" providerId="ADAL" clId="{2A81F50E-AE36-5A6B-9B0A-BE924D6D9E29}" dt="2026-09-08T22:39:11.665" v="516" actId="21"/>
          <ac:spMkLst>
            <pc:docMk/>
            <pc:sldMk cId="1220839672" sldId="2599"/>
            <ac:spMk id="3" creationId="{359E5317-455F-BC8B-9779-8C022CDE9ADC}"/>
          </ac:spMkLst>
        </pc:spChg>
      </pc:sldChg>
      <pc:sldChg chg="add del">
        <pc:chgData name="Alain Goasduff" userId="7b7cd8d9-23f9-4970-9f55-00f159c4bedc" providerId="ADAL" clId="{2A81F50E-AE36-5A6B-9B0A-BE924D6D9E29}" dt="2026-09-08T22:40:55.870" v="529" actId="2696"/>
        <pc:sldMkLst>
          <pc:docMk/>
          <pc:sldMk cId="1864662337" sldId="2599"/>
        </pc:sldMkLst>
      </pc:sldChg>
      <pc:sldChg chg="addSp delSp modSp new mod">
        <pc:chgData name="Alain Goasduff" userId="7b7cd8d9-23f9-4970-9f55-00f159c4bedc" providerId="ADAL" clId="{2A81F50E-AE36-5A6B-9B0A-BE924D6D9E29}" dt="2026-09-09T08:44:07.998" v="2802"/>
        <pc:sldMkLst>
          <pc:docMk/>
          <pc:sldMk cId="658648031" sldId="2600"/>
        </pc:sldMkLst>
        <pc:spChg chg="mod">
          <ac:chgData name="Alain Goasduff" userId="7b7cd8d9-23f9-4970-9f55-00f159c4bedc" providerId="ADAL" clId="{2A81F50E-AE36-5A6B-9B0A-BE924D6D9E29}" dt="2026-09-09T07:11:23.565" v="2408" actId="20577"/>
          <ac:spMkLst>
            <pc:docMk/>
            <pc:sldMk cId="658648031" sldId="2600"/>
            <ac:spMk id="2" creationId="{739BE8DF-5438-1CD3-AB83-59F578959751}"/>
          </ac:spMkLst>
        </pc:spChg>
        <pc:spChg chg="mod">
          <ac:chgData name="Alain Goasduff" userId="7b7cd8d9-23f9-4970-9f55-00f159c4bedc" providerId="ADAL" clId="{2A81F50E-AE36-5A6B-9B0A-BE924D6D9E29}" dt="2026-09-08T23:00:02.789" v="803" actId="20577"/>
          <ac:spMkLst>
            <pc:docMk/>
            <pc:sldMk cId="658648031" sldId="2600"/>
            <ac:spMk id="3" creationId="{D41E72D5-B516-09E7-620B-FB6CD9C91D42}"/>
          </ac:spMkLst>
        </pc:spChg>
        <pc:spChg chg="add mod">
          <ac:chgData name="Alain Goasduff" userId="7b7cd8d9-23f9-4970-9f55-00f159c4bedc" providerId="ADAL" clId="{2A81F50E-AE36-5A6B-9B0A-BE924D6D9E29}" dt="2026-09-08T23:01:59.153" v="854" actId="164"/>
          <ac:spMkLst>
            <pc:docMk/>
            <pc:sldMk cId="658648031" sldId="2600"/>
            <ac:spMk id="6" creationId="{BBC6D1FF-3074-C5E5-527B-C180D7EA7CE1}"/>
          </ac:spMkLst>
        </pc:spChg>
        <pc:spChg chg="add mod">
          <ac:chgData name="Alain Goasduff" userId="7b7cd8d9-23f9-4970-9f55-00f159c4bedc" providerId="ADAL" clId="{2A81F50E-AE36-5A6B-9B0A-BE924D6D9E29}" dt="2026-09-08T23:01:56.872" v="853" actId="164"/>
          <ac:spMkLst>
            <pc:docMk/>
            <pc:sldMk cId="658648031" sldId="2600"/>
            <ac:spMk id="7" creationId="{3A1494DD-8535-2F94-C4E0-43C69CDF321C}"/>
          </ac:spMkLst>
        </pc:spChg>
        <pc:spChg chg="add del mod">
          <ac:chgData name="Alain Goasduff" userId="7b7cd8d9-23f9-4970-9f55-00f159c4bedc" providerId="ADAL" clId="{2A81F50E-AE36-5A6B-9B0A-BE924D6D9E29}" dt="2026-09-08T23:02:15.992" v="860"/>
          <ac:spMkLst>
            <pc:docMk/>
            <pc:sldMk cId="658648031" sldId="2600"/>
            <ac:spMk id="8" creationId="{B10F05DA-2259-DC8F-261D-39E035C8283F}"/>
          </ac:spMkLst>
        </pc:spChg>
        <pc:spChg chg="add mod">
          <ac:chgData name="Alain Goasduff" userId="7b7cd8d9-23f9-4970-9f55-00f159c4bedc" providerId="ADAL" clId="{2A81F50E-AE36-5A6B-9B0A-BE924D6D9E29}" dt="2026-09-08T23:02:34.885" v="885" actId="1076"/>
          <ac:spMkLst>
            <pc:docMk/>
            <pc:sldMk cId="658648031" sldId="2600"/>
            <ac:spMk id="11" creationId="{9F686CE7-E831-9B13-E96E-68533EE569E8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658648031" sldId="2600"/>
            <ac:spMk id="12" creationId="{1414EA31-DB4B-AE8C-2281-F0CBE9EBAA7B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658648031" sldId="2600"/>
            <ac:spMk id="13" creationId="{AC34274C-3FCB-8335-EEC7-91BC3F061C2A}"/>
          </ac:spMkLst>
        </pc:spChg>
        <pc:grpChg chg="add mod">
          <ac:chgData name="Alain Goasduff" userId="7b7cd8d9-23f9-4970-9f55-00f159c4bedc" providerId="ADAL" clId="{2A81F50E-AE36-5A6B-9B0A-BE924D6D9E29}" dt="2026-09-08T23:05:25.187" v="917" actId="1076"/>
          <ac:grpSpMkLst>
            <pc:docMk/>
            <pc:sldMk cId="658648031" sldId="2600"/>
            <ac:grpSpMk id="9" creationId="{63CD5EA2-6074-74CC-8202-ABA766D92B89}"/>
          </ac:grpSpMkLst>
        </pc:grpChg>
        <pc:grpChg chg="add mod">
          <ac:chgData name="Alain Goasduff" userId="7b7cd8d9-23f9-4970-9f55-00f159c4bedc" providerId="ADAL" clId="{2A81F50E-AE36-5A6B-9B0A-BE924D6D9E29}" dt="2026-09-08T23:05:29.184" v="918" actId="1076"/>
          <ac:grpSpMkLst>
            <pc:docMk/>
            <pc:sldMk cId="658648031" sldId="2600"/>
            <ac:grpSpMk id="10" creationId="{9E31F5B0-C416-694C-1934-EB0F6C485DE6}"/>
          </ac:grpSpMkLst>
        </pc:grpChg>
        <pc:picChg chg="add mod">
          <ac:chgData name="Alain Goasduff" userId="7b7cd8d9-23f9-4970-9f55-00f159c4bedc" providerId="ADAL" clId="{2A81F50E-AE36-5A6B-9B0A-BE924D6D9E29}" dt="2026-09-08T23:01:59.153" v="854" actId="164"/>
          <ac:picMkLst>
            <pc:docMk/>
            <pc:sldMk cId="658648031" sldId="2600"/>
            <ac:picMk id="4" creationId="{9F4A7E10-8BC2-4D09-7186-7F3923C3F4E3}"/>
          </ac:picMkLst>
        </pc:picChg>
        <pc:picChg chg="add mod">
          <ac:chgData name="Alain Goasduff" userId="7b7cd8d9-23f9-4970-9f55-00f159c4bedc" providerId="ADAL" clId="{2A81F50E-AE36-5A6B-9B0A-BE924D6D9E29}" dt="2026-09-08T23:01:56.872" v="853" actId="164"/>
          <ac:picMkLst>
            <pc:docMk/>
            <pc:sldMk cId="658648031" sldId="2600"/>
            <ac:picMk id="5" creationId="{90FBAEF8-894C-29C9-A9DB-FE9E3BCE7CDE}"/>
          </ac:picMkLst>
        </pc:picChg>
      </pc:sldChg>
      <pc:sldChg chg="addSp delSp modSp new mod ord modClrScheme chgLayout">
        <pc:chgData name="Alain Goasduff" userId="7b7cd8d9-23f9-4970-9f55-00f159c4bedc" providerId="ADAL" clId="{2A81F50E-AE36-5A6B-9B0A-BE924D6D9E29}" dt="2026-09-09T08:47:13.519" v="2806" actId="22"/>
        <pc:sldMkLst>
          <pc:docMk/>
          <pc:sldMk cId="3598108328" sldId="2601"/>
        </pc:sldMkLst>
        <pc:spChg chg="add mod">
          <ac:chgData name="Alain Goasduff" userId="7b7cd8d9-23f9-4970-9f55-00f159c4bedc" providerId="ADAL" clId="{2A81F50E-AE36-5A6B-9B0A-BE924D6D9E29}" dt="2026-09-08T23:08:36.775" v="999" actId="20577"/>
          <ac:spMkLst>
            <pc:docMk/>
            <pc:sldMk cId="3598108328" sldId="2601"/>
            <ac:spMk id="2" creationId="{E3117595-444E-F194-96A8-5D653D03C915}"/>
          </ac:spMkLst>
        </pc:spChg>
        <pc:spChg chg="add mod">
          <ac:chgData name="Alain Goasduff" userId="7b7cd8d9-23f9-4970-9f55-00f159c4bedc" providerId="ADAL" clId="{2A81F50E-AE36-5A6B-9B0A-BE924D6D9E29}" dt="2026-09-08T23:13:13.416" v="1175" actId="20577"/>
          <ac:spMkLst>
            <pc:docMk/>
            <pc:sldMk cId="3598108328" sldId="2601"/>
            <ac:spMk id="3" creationId="{26E412F4-D6F3-FEC3-3914-27D93A93ABE7}"/>
          </ac:spMkLst>
        </pc:spChg>
        <pc:spChg chg="add del mod">
          <ac:chgData name="Alain Goasduff" userId="7b7cd8d9-23f9-4970-9f55-00f159c4bedc" providerId="ADAL" clId="{2A81F50E-AE36-5A6B-9B0A-BE924D6D9E29}" dt="2026-09-08T23:09:31.179" v="1076"/>
          <ac:spMkLst>
            <pc:docMk/>
            <pc:sldMk cId="3598108328" sldId="2601"/>
            <ac:spMk id="4" creationId="{03866D5A-8DFF-23C8-E036-E325C96EB7FC}"/>
          </ac:spMkLst>
        </pc:spChg>
        <pc:spChg chg="mod">
          <ac:chgData name="Alain Goasduff" userId="7b7cd8d9-23f9-4970-9f55-00f159c4bedc" providerId="ADAL" clId="{2A81F50E-AE36-5A6B-9B0A-BE924D6D9E29}" dt="2026-09-09T07:51:27.053" v="2767" actId="14100"/>
          <ac:spMkLst>
            <pc:docMk/>
            <pc:sldMk cId="3598108328" sldId="2601"/>
            <ac:spMk id="11" creationId="{E1997E35-C9C3-CADF-40A7-9908C39888FC}"/>
          </ac:spMkLst>
        </pc:spChg>
        <pc:spChg chg="mod">
          <ac:chgData name="Alain Goasduff" userId="7b7cd8d9-23f9-4970-9f55-00f159c4bedc" providerId="ADAL" clId="{2A81F50E-AE36-5A6B-9B0A-BE924D6D9E29}" dt="2026-09-09T07:51:27.053" v="2767" actId="14100"/>
          <ac:spMkLst>
            <pc:docMk/>
            <pc:sldMk cId="3598108328" sldId="2601"/>
            <ac:spMk id="12" creationId="{0D8585D3-6BCA-90AA-BADC-FF214DBC016B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598108328" sldId="2601"/>
            <ac:spMk id="13" creationId="{D42772B7-95E5-C63C-FD7D-E0D578149923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598108328" sldId="2601"/>
            <ac:spMk id="14" creationId="{A83C54A2-7D53-4D18-3972-F09467C1E8B3}"/>
          </ac:spMkLst>
        </pc:spChg>
        <pc:grpChg chg="add mod">
          <ac:chgData name="Alain Goasduff" userId="7b7cd8d9-23f9-4970-9f55-00f159c4bedc" providerId="ADAL" clId="{2A81F50E-AE36-5A6B-9B0A-BE924D6D9E29}" dt="2026-09-09T07:51:27.053" v="2767" actId="14100"/>
          <ac:grpSpMkLst>
            <pc:docMk/>
            <pc:sldMk cId="3598108328" sldId="2601"/>
            <ac:grpSpMk id="9" creationId="{15EBD8CB-4677-37F5-7C4D-79D873570B15}"/>
          </ac:grpSpMkLst>
        </pc:grpChg>
        <pc:picChg chg="add mod ord modCrop">
          <ac:chgData name="Alain Goasduff" userId="7b7cd8d9-23f9-4970-9f55-00f159c4bedc" providerId="ADAL" clId="{2A81F50E-AE36-5A6B-9B0A-BE924D6D9E29}" dt="2026-09-09T07:51:42.406" v="2770" actId="1076"/>
          <ac:picMkLst>
            <pc:docMk/>
            <pc:sldMk cId="3598108328" sldId="2601"/>
            <ac:picMk id="6" creationId="{04151834-74C4-D897-8F7A-567CB653F114}"/>
          </ac:picMkLst>
        </pc:picChg>
        <pc:picChg chg="add mod modCrop">
          <ac:chgData name="Alain Goasduff" userId="7b7cd8d9-23f9-4970-9f55-00f159c4bedc" providerId="ADAL" clId="{2A81F50E-AE36-5A6B-9B0A-BE924D6D9E29}" dt="2026-09-09T07:51:42.406" v="2770" actId="1076"/>
          <ac:picMkLst>
            <pc:docMk/>
            <pc:sldMk cId="3598108328" sldId="2601"/>
            <ac:picMk id="8" creationId="{FCACC9AD-B3B3-BDA1-5932-6E8820BC7A93}"/>
          </ac:picMkLst>
        </pc:picChg>
        <pc:picChg chg="mod">
          <ac:chgData name="Alain Goasduff" userId="7b7cd8d9-23f9-4970-9f55-00f159c4bedc" providerId="ADAL" clId="{2A81F50E-AE36-5A6B-9B0A-BE924D6D9E29}" dt="2026-09-09T07:51:27.053" v="2767" actId="14100"/>
          <ac:picMkLst>
            <pc:docMk/>
            <pc:sldMk cId="3598108328" sldId="2601"/>
            <ac:picMk id="10" creationId="{043F8DDA-32E4-CFA4-A51B-44EAE0C96F91}"/>
          </ac:picMkLst>
        </pc:picChg>
        <pc:picChg chg="add del">
          <ac:chgData name="Alain Goasduff" userId="7b7cd8d9-23f9-4970-9f55-00f159c4bedc" providerId="ADAL" clId="{2A81F50E-AE36-5A6B-9B0A-BE924D6D9E29}" dt="2026-09-09T08:47:13.519" v="2806" actId="22"/>
          <ac:picMkLst>
            <pc:docMk/>
            <pc:sldMk cId="3598108328" sldId="2601"/>
            <ac:picMk id="15" creationId="{3320F466-31BE-0CB3-B86D-37817B448352}"/>
          </ac:picMkLst>
        </pc:picChg>
      </pc:sldChg>
      <pc:sldChg chg="addSp delSp modSp new mod ord modClrScheme modAnim chgLayout">
        <pc:chgData name="Alain Goasduff" userId="7b7cd8d9-23f9-4970-9f55-00f159c4bedc" providerId="ADAL" clId="{2A81F50E-AE36-5A6B-9B0A-BE924D6D9E29}" dt="2026-09-09T08:59:36.184" v="2815" actId="22"/>
        <pc:sldMkLst>
          <pc:docMk/>
          <pc:sldMk cId="2661219516" sldId="2602"/>
        </pc:sldMkLst>
        <pc:spChg chg="add mod">
          <ac:chgData name="Alain Goasduff" userId="7b7cd8d9-23f9-4970-9f55-00f159c4bedc" providerId="ADAL" clId="{2A81F50E-AE36-5A6B-9B0A-BE924D6D9E29}" dt="2026-09-08T23:23:52.590" v="1987" actId="20577"/>
          <ac:spMkLst>
            <pc:docMk/>
            <pc:sldMk cId="2661219516" sldId="2602"/>
            <ac:spMk id="2" creationId="{2E792CB8-98D1-24D4-451D-1B1A6390AD6C}"/>
          </ac:spMkLst>
        </pc:spChg>
        <pc:spChg chg="add mod">
          <ac:chgData name="Alain Goasduff" userId="7b7cd8d9-23f9-4970-9f55-00f159c4bedc" providerId="ADAL" clId="{2A81F50E-AE36-5A6B-9B0A-BE924D6D9E29}" dt="2026-09-09T07:21:09.310" v="2483" actId="207"/>
          <ac:spMkLst>
            <pc:docMk/>
            <pc:sldMk cId="2661219516" sldId="2602"/>
            <ac:spMk id="3" creationId="{A72B2029-DEFA-2BC8-D4C4-131F1D260079}"/>
          </ac:spMkLst>
        </pc:spChg>
        <pc:spChg chg="add del mod">
          <ac:chgData name="Alain Goasduff" userId="7b7cd8d9-23f9-4970-9f55-00f159c4bedc" providerId="ADAL" clId="{2A81F50E-AE36-5A6B-9B0A-BE924D6D9E29}" dt="2026-09-08T23:19:37.735" v="1576" actId="478"/>
          <ac:spMkLst>
            <pc:docMk/>
            <pc:sldMk cId="2661219516" sldId="2602"/>
            <ac:spMk id="4" creationId="{BF50027F-26AE-91F0-D80F-08363EB00FE2}"/>
          </ac:spMkLst>
        </pc:spChg>
        <pc:spChg chg="add mod">
          <ac:chgData name="Alain Goasduff" userId="7b7cd8d9-23f9-4970-9f55-00f159c4bedc" providerId="ADAL" clId="{2A81F50E-AE36-5A6B-9B0A-BE924D6D9E29}" dt="2026-09-08T23:23:36.986" v="1986" actId="1076"/>
          <ac:spMkLst>
            <pc:docMk/>
            <pc:sldMk cId="2661219516" sldId="2602"/>
            <ac:spMk id="5" creationId="{DFA4004A-CE8B-40C4-B4A8-BDF20F6B097F}"/>
          </ac:spMkLst>
        </pc:spChg>
        <pc:spChg chg="add mod">
          <ac:chgData name="Alain Goasduff" userId="7b7cd8d9-23f9-4970-9f55-00f159c4bedc" providerId="ADAL" clId="{2A81F50E-AE36-5A6B-9B0A-BE924D6D9E29}" dt="2026-09-08T23:22:34.712" v="1869" actId="20577"/>
          <ac:spMkLst>
            <pc:docMk/>
            <pc:sldMk cId="2661219516" sldId="2602"/>
            <ac:spMk id="6" creationId="{AB705108-DAB6-580F-6700-C1AA3E0C793F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661219516" sldId="2602"/>
            <ac:spMk id="7" creationId="{F87B9398-D9AC-F809-1B5A-521AA6E8FFA8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2661219516" sldId="2602"/>
            <ac:spMk id="8" creationId="{AD6A0B3D-010E-E539-5346-ECB13172603F}"/>
          </ac:spMkLst>
        </pc:spChg>
        <pc:picChg chg="add del">
          <ac:chgData name="Alain Goasduff" userId="7b7cd8d9-23f9-4970-9f55-00f159c4bedc" providerId="ADAL" clId="{2A81F50E-AE36-5A6B-9B0A-BE924D6D9E29}" dt="2026-09-09T08:59:25.767" v="2812" actId="22"/>
          <ac:picMkLst>
            <pc:docMk/>
            <pc:sldMk cId="2661219516" sldId="2602"/>
            <ac:picMk id="9" creationId="{B294B267-E3B2-8AA4-C511-62BF2CFD5A24}"/>
          </ac:picMkLst>
        </pc:picChg>
        <pc:picChg chg="add del">
          <ac:chgData name="Alain Goasduff" userId="7b7cd8d9-23f9-4970-9f55-00f159c4bedc" providerId="ADAL" clId="{2A81F50E-AE36-5A6B-9B0A-BE924D6D9E29}" dt="2026-09-09T08:59:36.184" v="2815" actId="22"/>
          <ac:picMkLst>
            <pc:docMk/>
            <pc:sldMk cId="2661219516" sldId="2602"/>
            <ac:picMk id="10" creationId="{33E6376A-E680-D420-9C84-F976D166F327}"/>
          </ac:picMkLst>
        </pc:picChg>
      </pc:sldChg>
      <pc:sldChg chg="modSp new del mod">
        <pc:chgData name="Alain Goasduff" userId="7b7cd8d9-23f9-4970-9f55-00f159c4bedc" providerId="ADAL" clId="{2A81F50E-AE36-5A6B-9B0A-BE924D6D9E29}" dt="2026-09-09T07:10:35.411" v="2404" actId="2696"/>
        <pc:sldMkLst>
          <pc:docMk/>
          <pc:sldMk cId="2881689973" sldId="2603"/>
        </pc:sldMkLst>
        <pc:spChg chg="mod">
          <ac:chgData name="Alain Goasduff" userId="7b7cd8d9-23f9-4970-9f55-00f159c4bedc" providerId="ADAL" clId="{2A81F50E-AE36-5A6B-9B0A-BE924D6D9E29}" dt="2026-09-08T23:24:59.710" v="2029" actId="20577"/>
          <ac:spMkLst>
            <pc:docMk/>
            <pc:sldMk cId="2881689973" sldId="2603"/>
            <ac:spMk id="2" creationId="{CDA76BE0-DA86-83D9-ABA2-1E18596FEEC1}"/>
          </ac:spMkLst>
        </pc:spChg>
      </pc:sldChg>
      <pc:sldChg chg="modSp new del mod">
        <pc:chgData name="Alain Goasduff" userId="7b7cd8d9-23f9-4970-9f55-00f159c4bedc" providerId="ADAL" clId="{2A81F50E-AE36-5A6B-9B0A-BE924D6D9E29}" dt="2026-09-08T23:34:27.664" v="2040" actId="2696"/>
        <pc:sldMkLst>
          <pc:docMk/>
          <pc:sldMk cId="381688241" sldId="2604"/>
        </pc:sldMkLst>
        <pc:spChg chg="mod">
          <ac:chgData name="Alain Goasduff" userId="7b7cd8d9-23f9-4970-9f55-00f159c4bedc" providerId="ADAL" clId="{2A81F50E-AE36-5A6B-9B0A-BE924D6D9E29}" dt="2026-09-08T23:26:08.825" v="2038" actId="20577"/>
          <ac:spMkLst>
            <pc:docMk/>
            <pc:sldMk cId="381688241" sldId="2604"/>
            <ac:spMk id="2" creationId="{3DB872FD-8034-2EDD-E19F-16FAB586C709}"/>
          </ac:spMkLst>
        </pc:spChg>
      </pc:sldChg>
      <pc:sldChg chg="addSp delSp modSp new mod ord">
        <pc:chgData name="Alain Goasduff" userId="7b7cd8d9-23f9-4970-9f55-00f159c4bedc" providerId="ADAL" clId="{2A81F50E-AE36-5A6B-9B0A-BE924D6D9E29}" dt="2026-09-09T08:44:07.998" v="2802"/>
        <pc:sldMkLst>
          <pc:docMk/>
          <pc:sldMk cId="3470463803" sldId="2604"/>
        </pc:sldMkLst>
        <pc:spChg chg="mod">
          <ac:chgData name="Alain Goasduff" userId="7b7cd8d9-23f9-4970-9f55-00f159c4bedc" providerId="ADAL" clId="{2A81F50E-AE36-5A6B-9B0A-BE924D6D9E29}" dt="2026-09-09T07:00:24.307" v="2090" actId="20577"/>
          <ac:spMkLst>
            <pc:docMk/>
            <pc:sldMk cId="3470463803" sldId="2604"/>
            <ac:spMk id="2" creationId="{91EAD1A9-943B-2EFB-4B00-28A9D70D974C}"/>
          </ac:spMkLst>
        </pc:spChg>
        <pc:spChg chg="del">
          <ac:chgData name="Alain Goasduff" userId="7b7cd8d9-23f9-4970-9f55-00f159c4bedc" providerId="ADAL" clId="{2A81F50E-AE36-5A6B-9B0A-BE924D6D9E29}" dt="2026-09-09T07:00:32.771" v="2091" actId="478"/>
          <ac:spMkLst>
            <pc:docMk/>
            <pc:sldMk cId="3470463803" sldId="2604"/>
            <ac:spMk id="3" creationId="{0707C274-5693-0009-E414-77DFAC068BC1}"/>
          </ac:spMkLst>
        </pc:spChg>
        <pc:spChg chg="del">
          <ac:chgData name="Alain Goasduff" userId="7b7cd8d9-23f9-4970-9f55-00f159c4bedc" providerId="ADAL" clId="{2A81F50E-AE36-5A6B-9B0A-BE924D6D9E29}" dt="2026-09-09T07:00:34.296" v="2092" actId="478"/>
          <ac:spMkLst>
            <pc:docMk/>
            <pc:sldMk cId="3470463803" sldId="2604"/>
            <ac:spMk id="4" creationId="{4BA3EE85-148A-39B8-E978-6A15DFDC6D8F}"/>
          </ac:spMkLst>
        </pc:spChg>
        <pc:spChg chg="add mod">
          <ac:chgData name="Alain Goasduff" userId="7b7cd8d9-23f9-4970-9f55-00f159c4bedc" providerId="ADAL" clId="{2A81F50E-AE36-5A6B-9B0A-BE924D6D9E29}" dt="2026-09-09T07:32:49.475" v="2594" actId="20577"/>
          <ac:spMkLst>
            <pc:docMk/>
            <pc:sldMk cId="3470463803" sldId="2604"/>
            <ac:spMk id="7" creationId="{342F471B-E203-D7B9-34D8-A36057E75DAC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470463803" sldId="2604"/>
            <ac:spMk id="8" creationId="{2BA17814-D913-A644-220E-2074241BA27E}"/>
          </ac:spMkLst>
        </pc:spChg>
        <pc:spChg chg="add mod">
          <ac:chgData name="Alain Goasduff" userId="7b7cd8d9-23f9-4970-9f55-00f159c4bedc" providerId="ADAL" clId="{2A81F50E-AE36-5A6B-9B0A-BE924D6D9E29}" dt="2026-09-09T08:44:07.998" v="2802"/>
          <ac:spMkLst>
            <pc:docMk/>
            <pc:sldMk cId="3470463803" sldId="2604"/>
            <ac:spMk id="9" creationId="{A5A462A6-1CF1-5B24-623E-1FFCCE43FA59}"/>
          </ac:spMkLst>
        </pc:spChg>
        <pc:picChg chg="add mod">
          <ac:chgData name="Alain Goasduff" userId="7b7cd8d9-23f9-4970-9f55-00f159c4bedc" providerId="ADAL" clId="{2A81F50E-AE36-5A6B-9B0A-BE924D6D9E29}" dt="2026-09-09T07:01:02.507" v="2096" actId="14100"/>
          <ac:picMkLst>
            <pc:docMk/>
            <pc:sldMk cId="3470463803" sldId="2604"/>
            <ac:picMk id="6" creationId="{671B2F6D-D6D3-7931-3BDC-5323E273A8A0}"/>
          </ac:picMkLst>
        </pc:picChg>
      </pc:sldChg>
      <pc:sldChg chg="add del">
        <pc:chgData name="Alain Goasduff" userId="7b7cd8d9-23f9-4970-9f55-00f159c4bedc" providerId="ADAL" clId="{2A81F50E-AE36-5A6B-9B0A-BE924D6D9E29}" dt="2026-09-09T08:35:46.025" v="2801" actId="2696"/>
        <pc:sldMkLst>
          <pc:docMk/>
          <pc:sldMk cId="2130391993" sldId="2605"/>
        </pc:sldMkLst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istnazfisnucl-my.sharepoint.com/personal/goasduff_infn_it/Documents/summary_loi_8th_prePAC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Analysis!$E$2:$E$12</cx:f>
        <cx:lvl ptCount="11">
          <cx:pt idx="0">NEDA</cx:pt>
          <cx:pt idx="1">EUCLIDES</cx:pt>
          <cx:pt idx="2">PARIS</cx:pt>
          <cx:pt idx="3">SAURON</cx:pt>
          <cx:pt idx="4">Plunger</cx:pt>
          <cx:pt idx="5">AgaTRACE</cx:pt>
          <cx:pt idx="6">Standalone</cx:pt>
          <cx:pt idx="7">SPIDER</cx:pt>
          <cx:pt idx="8">SARDA</cx:pt>
          <cx:pt idx="9">OSCAR</cx:pt>
          <cx:pt idx="10">DANTE</cx:pt>
        </cx:lvl>
      </cx:strDim>
      <cx:numDim type="size">
        <cx:f>Analysis!$G$2:$G$12</cx:f>
        <cx:lvl ptCount="11" formatCode="Standard">
          <cx:pt idx="0">269</cx:pt>
          <cx:pt idx="1">216</cx:pt>
          <cx:pt idx="2">146</cx:pt>
          <cx:pt idx="3">146</cx:pt>
          <cx:pt idx="4">100</cx:pt>
          <cx:pt idx="5">50</cx:pt>
          <cx:pt idx="6">35</cx:pt>
          <cx:pt idx="7">15</cx:pt>
          <cx:pt idx="8">12</cx:pt>
          <cx:pt idx="9">7</cx:pt>
          <cx:pt idx="10">5</cx:pt>
        </cx:lvl>
      </cx:numDim>
    </cx:data>
  </cx:chartData>
  <cx:chart>
    <cx:plotArea>
      <cx:plotAreaRegion>
        <cx:series layoutId="treemap" uniqueId="{00000000-23B0-2F4A-A389-6973E6890AD0}">
          <cx:dataLabels pos="ctr">
            <cx:visibility seriesName="0" categoryName="1" value="0"/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6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1000" b="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cap="all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CB7C2-358B-B440-A6CE-9AB618196E0A}" type="datetimeFigureOut">
              <a:rPr lang="en-IT" smtClean="0"/>
              <a:t>09/09/26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81C93-E2FE-754F-AD23-BADBB039E74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82727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81C93-E2FE-754F-AD23-BADBB039E74E}" type="slidenum">
              <a:rPr lang="en-IT" smtClean="0"/>
              <a:t>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8379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81C93-E2FE-754F-AD23-BADBB039E74E}" type="slidenum">
              <a:rPr lang="en-IT" smtClean="0"/>
              <a:t>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08966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1A48-F4FF-553D-D6B8-E1B2CD59F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FA0D4-33E4-CAD6-EF92-8CC1FF798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F84FC-AE58-2394-2975-260E656F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E84E-8250-A84C-922B-501456186E2B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E68E8-2F2F-E1EE-A1C1-DE06B424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3CC0C-FE17-58C7-A3DB-A210F5C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56416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256B7-88E6-7B1A-335A-30E14117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C23E-CE61-A164-EC1C-9137BA6FF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9DB7A-2878-4DD2-01A9-C985C5D0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8672-A789-8742-BCC7-7C23F6BBFB91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22E7C-DD3A-8101-BB92-8231E80D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DC50F-CB5D-C506-5A79-FCDE754B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7084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9213C-2CDE-FCAB-6814-2A03AA61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A780D-C32C-D624-6531-4FCE7F0BB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56CEF-4951-997B-1840-019B0388E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D1F2E-4F79-9147-AF08-FD3C43F8CFF0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A4FA1-A000-F9D0-09F4-D29D4D11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B0922-9DD8-4311-2ABF-3863B283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1465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D01A-F2A6-641B-CB88-62F2C432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D21A-A5F2-96D3-87DF-531CEBEB1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251A2E-FB2E-489E-870A-CC558BBD1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CFA69-4E08-5905-26C5-34FA6CDF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FA71-13A5-D944-83BB-036383349347}" type="datetime1">
              <a:rPr lang="it-IT" smtClean="0"/>
              <a:t>09/09/26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DEAFA-364B-E0EC-C74E-0A455633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1B6ED-24B6-CCE0-B3DD-6C5C95F7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767751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86F0C-201C-95B8-B441-9CCA3EC4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031BE-C6FE-2F64-0E35-7F425E4B1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1E6B3-5051-E40A-5434-B529E61B5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E8BA9C-58B4-1D22-C930-DD6FCE53D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DE9EC-77BC-0778-18BF-A5C84119C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D3769-1CC1-03B1-475F-5F93B680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91AE-F64B-8841-9E73-58A40630570F}" type="datetime1">
              <a:rPr lang="it-IT" smtClean="0"/>
              <a:t>09/09/26</a:t>
            </a:fld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647A0D-459B-7231-54FA-5D41C2CEE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D1EB61-843A-2486-6494-6A2F1120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782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F9D6-9F36-7058-7F72-8D465FA2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E6391-1017-B3BA-E6DB-20CCA99A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C387D-EAB9-4A49-98F7-27F208463389}" type="datetime1">
              <a:rPr lang="it-IT" smtClean="0"/>
              <a:t>09/09/26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D7D7D-A782-F6C4-18AB-EE326152F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F7C38-AF7E-1F86-B6B1-AF5864B5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157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826DD2-B39E-0B8B-D092-3A769073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BB36-C674-AE43-8DAE-12FF412BDD53}" type="datetime1">
              <a:rPr lang="it-IT" smtClean="0"/>
              <a:t>09/09/26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0C7F7-259D-8906-FB43-82B77C45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2C5C2-763D-16C3-1C4E-9162AA4A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4791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FBAD-A920-38A8-3DDF-9E690FBD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CD481-991F-8046-A14A-E95C2F166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F3EB3-34B5-7A02-0499-5619A841B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1554B-91CD-3DAC-1D56-E09F7224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7DAAA-CAD9-3B42-B5F1-225DE4C4555D}" type="datetime1">
              <a:rPr lang="it-IT" smtClean="0"/>
              <a:t>09/09/26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290E2-E572-7364-6539-0FB2324C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3BD5A-4CBE-EC54-900E-B5D5EC65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37926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0453-A78C-DA63-BC80-7EBA5D1D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55B5D-B866-7B5D-AD52-4A0ADD833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364E0-C56E-C4A8-772E-E8593172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68715-EC74-4BDC-44D0-EB6521DD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95B36-9DEE-A649-B34A-6F7F4972EAA8}" type="datetime1">
              <a:rPr lang="it-IT" smtClean="0"/>
              <a:t>09/09/26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223C3-43BC-564F-1A32-68EAE54F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87059-EBAC-4716-C485-1CA89B58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7185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DFD7-C73A-BA49-B390-33A06227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78F71-8104-CA74-E49B-EDA02B549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B16BC-F1E4-2020-D707-CE7F8E73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4A044-8169-C241-AA18-03E1E5D5EAB1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778CC-6337-3C3F-2FC2-607CB60A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12D6-994D-6730-FBF9-285A4ACBD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8009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9DC8E-D61A-8176-D031-F502F8092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8E02AB-AE88-22C5-982A-1F5CCF0C0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769AC-737C-D227-AB81-B38D97790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4BF2-F1BC-2D4D-93D9-C9958A559A5E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79820-C700-637A-C3A6-98EB9A27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56BF3-9510-514A-5C0A-7C4FA416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954014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5" descr="A black background with blue and white text&#10;&#10;Description automatically generated">
            <a:extLst>
              <a:ext uri="{FF2B5EF4-FFF2-40B4-BE49-F238E27FC236}">
                <a16:creationId xmlns:a16="http://schemas.microsoft.com/office/drawing/2014/main" id="{1F26650E-B901-A1CF-9353-B8144D01B6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75529" y="1475025"/>
            <a:ext cx="3102035" cy="69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0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E951CE-6FAD-FC33-3573-236AEE16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5816C-AB5E-71AF-F78E-2B2D6178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07965-D7DC-7EC8-5820-FCD11155F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7B2F6-B047-844D-A993-EC5EA0615607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99182-608B-20F3-6D04-EBB231A20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DF855-B5B8-7560-403E-DD3716FC3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1766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infn.it/gamm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hyperlink" Target="https://www.agat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arge metal object with many holes&#10;&#10;AI-generated content may be incorrect.">
            <a:extLst>
              <a:ext uri="{FF2B5EF4-FFF2-40B4-BE49-F238E27FC236}">
                <a16:creationId xmlns:a16="http://schemas.microsoft.com/office/drawing/2014/main" id="{175B6B23-67BA-109B-A760-37E93409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0" r="4776" b="306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EEDAA-6E51-EA9B-BED4-1C6F3AC1C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618020" cy="3204134"/>
          </a:xfrm>
        </p:spPr>
        <p:txBody>
          <a:bodyPr anchor="b">
            <a:normAutofit/>
          </a:bodyPr>
          <a:lstStyle/>
          <a:p>
            <a:pPr algn="l"/>
            <a:r>
              <a:rPr lang="en-IT" sz="4800" dirty="0">
                <a:solidFill>
                  <a:schemeClr val="bg1"/>
                </a:solidFill>
                <a:latin typeface="Helvetica" pitchFamily="2" charset="0"/>
              </a:rPr>
              <a:t>The LNL campaign: technical aspects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0D8A52E7-6E21-C62A-3FC3-AA62B78FF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97" y="992411"/>
            <a:ext cx="4902796" cy="1104233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8D8BF78D-ECC5-987E-E37F-B894F9037D5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554444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T" sz="2000">
                <a:solidFill>
                  <a:schemeClr val="bg1"/>
                </a:solidFill>
              </a:rPr>
              <a:t>Alain Goasduff (INFN LNL)</a:t>
            </a:r>
            <a:br>
              <a:rPr lang="en-IT" sz="2000">
                <a:solidFill>
                  <a:schemeClr val="bg1"/>
                </a:solidFill>
              </a:rPr>
            </a:br>
            <a:r>
              <a:rPr lang="en-IT" sz="2000">
                <a:solidFill>
                  <a:schemeClr val="bg1"/>
                </a:solidFill>
              </a:rPr>
              <a:t>26th AGATA Week meeting</a:t>
            </a:r>
            <a:br>
              <a:rPr lang="en-IT" sz="2000">
                <a:solidFill>
                  <a:schemeClr val="bg1"/>
                </a:solidFill>
              </a:rPr>
            </a:br>
            <a:r>
              <a:rPr lang="en-IT" sz="2000">
                <a:solidFill>
                  <a:schemeClr val="bg1"/>
                </a:solidFill>
              </a:rPr>
              <a:t>7-11 September 2026 </a:t>
            </a:r>
            <a:br>
              <a:rPr lang="en-IT" sz="2000">
                <a:solidFill>
                  <a:schemeClr val="bg1"/>
                </a:solidFill>
              </a:rPr>
            </a:br>
            <a:r>
              <a:rPr lang="en-IT" sz="2000">
                <a:solidFill>
                  <a:schemeClr val="bg1"/>
                </a:solidFill>
              </a:rPr>
              <a:t>HIL - Warsaw</a:t>
            </a:r>
            <a:endParaRPr lang="en-IT" sz="2000" dirty="0">
              <a:solidFill>
                <a:schemeClr val="bg1"/>
              </a:solidFill>
            </a:endParaRPr>
          </a:p>
        </p:txBody>
      </p:sp>
      <p:pic>
        <p:nvPicPr>
          <p:cNvPr id="3" name="Picture 2" descr="26th AGATA Week and ACC meeting">
            <a:extLst>
              <a:ext uri="{FF2B5EF4-FFF2-40B4-BE49-F238E27FC236}">
                <a16:creationId xmlns:a16="http://schemas.microsoft.com/office/drawing/2014/main" id="{C1AC43A3-57F0-6F8F-6A81-0DCB51B8A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191" y="4640981"/>
            <a:ext cx="4819443" cy="204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53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print of a machine&#10;&#10;AI-generated content may be incorrect.">
            <a:extLst>
              <a:ext uri="{FF2B5EF4-FFF2-40B4-BE49-F238E27FC236}">
                <a16:creationId xmlns:a16="http://schemas.microsoft.com/office/drawing/2014/main" id="{595CC922-0D34-C5D2-08C9-3540BFE348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16" b="625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29B8FD-084F-1396-798A-2572F2F00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21343" y="5976458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IT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Zero-Degree configuration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B4B82-1E89-A4AD-C6E3-40D1A9243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D84B43-F688-9850-A5E3-DC5448AC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81480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CF37-DC93-3251-C235-14C3BDAC9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AGATA Configuration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ACD58A-0AA4-5B21-4B55-ABA4765C0E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365125"/>
            <a:ext cx="5946346" cy="32853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4ED26F-5F15-EB19-BE74-B5C04D97B099}"/>
              </a:ext>
            </a:extLst>
          </p:cNvPr>
          <p:cNvSpPr txBox="1"/>
          <p:nvPr/>
        </p:nvSpPr>
        <p:spPr>
          <a:xfrm>
            <a:off x="0" y="6492875"/>
            <a:ext cx="4300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L. Zago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A5C6AA-208C-8428-8993-4438DBAC7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5946346" cy="32853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57DC8F-EFBB-9070-DF86-259CCBC00D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0" t="7042"/>
          <a:stretch>
            <a:fillRect/>
          </a:stretch>
        </p:blipFill>
        <p:spPr>
          <a:xfrm>
            <a:off x="386515" y="1358254"/>
            <a:ext cx="5789199" cy="3118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DA3BD7-700B-34B0-D8D4-1487C54A78E8}"/>
              </a:ext>
            </a:extLst>
          </p:cNvPr>
          <p:cNvSpPr txBox="1"/>
          <p:nvPr/>
        </p:nvSpPr>
        <p:spPr>
          <a:xfrm>
            <a:off x="232228" y="4497598"/>
            <a:ext cx="60977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10 ATC: All covered by the V1 electronics:</a:t>
            </a:r>
            <a:br>
              <a:rPr lang="en-IT" dirty="0"/>
            </a:br>
            <a:r>
              <a:rPr lang="en-IT" dirty="0"/>
              <a:t>GTS + TP + Hardware gate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19 ATC: V1 electronics + temporary commercial solution</a:t>
            </a:r>
            <a:br>
              <a:rPr lang="en-IT" dirty="0"/>
            </a:br>
            <a:r>
              <a:rPr lang="en-IT" dirty="0"/>
              <a:t>GTS for synchronization + Hardware gate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27 ATC: AGATA V1 + V2 </a:t>
            </a:r>
            <a:br>
              <a:rPr lang="en-IT" dirty="0"/>
            </a:br>
            <a:r>
              <a:rPr lang="en-IT" dirty="0"/>
              <a:t>GTS + TP + Hardware gate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56815-3F14-D60F-A60B-E284A9CA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FBF7DD0-5B51-E0ED-64B8-BA9C89E2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37705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21A14-B26D-9066-6C6A-1DDDFA95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Electronics for detector test bench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84BAE8-D8AC-ABCA-A3F2-80A752989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51914"/>
            <a:ext cx="3263503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C281F5-DCCB-AA84-D315-1A20CE285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661" y="1551913"/>
            <a:ext cx="3263504" cy="43513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82BCFA-1A7A-2163-50E6-B7A1AE89C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123" y="1551913"/>
            <a:ext cx="3263505" cy="43513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6C94F7-50B7-38F6-1629-E3F58AF21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92" y="6231186"/>
            <a:ext cx="1632284" cy="5233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2C0837-6CAD-4868-E149-96C2D8B85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139" y="5166996"/>
            <a:ext cx="1055037" cy="56519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BD552-A74C-8AFE-0703-37A07BAC7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759319E-AD66-436E-8531-F551CC01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467328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81266-6287-5E09-A84C-E3FFF1FC2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Adapters for the MDR cables to VX2740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A7B12-F4DA-C49E-AA0C-318DE6051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72200" cy="4351338"/>
          </a:xfrm>
        </p:spPr>
        <p:txBody>
          <a:bodyPr>
            <a:normAutofit fontScale="92500" lnSpcReduction="20000"/>
          </a:bodyPr>
          <a:lstStyle/>
          <a:p>
            <a:r>
              <a:rPr lang="en-IT" dirty="0"/>
              <a:t>Prototype made for the detector test bench and 4U VME crate</a:t>
            </a:r>
          </a:p>
          <a:p>
            <a:pPr lvl="1"/>
            <a:r>
              <a:rPr lang="en-IT" dirty="0">
                <a:solidFill>
                  <a:srgbClr val="FF0000"/>
                </a:solidFill>
              </a:rPr>
              <a:t>Cable at 90 degrees from the PCB</a:t>
            </a:r>
          </a:p>
          <a:p>
            <a:pPr lvl="1"/>
            <a:r>
              <a:rPr lang="en-IT" dirty="0">
                <a:solidFill>
                  <a:srgbClr val="FF0000"/>
                </a:solidFill>
              </a:rPr>
              <a:t>Weight on the Digitizer connectors </a:t>
            </a:r>
          </a:p>
          <a:p>
            <a:pPr lvl="1"/>
            <a:r>
              <a:rPr lang="en-IT" dirty="0">
                <a:solidFill>
                  <a:schemeClr val="accent6"/>
                </a:solidFill>
              </a:rPr>
              <a:t>Mapping identical to the V1 electronics</a:t>
            </a:r>
          </a:p>
          <a:p>
            <a:pPr lvl="1"/>
            <a:r>
              <a:rPr lang="en-IT" dirty="0">
                <a:solidFill>
                  <a:schemeClr val="accent6"/>
                </a:solidFill>
              </a:rPr>
              <a:t>Control of the pre-amp fast reset</a:t>
            </a:r>
          </a:p>
          <a:p>
            <a:pPr lvl="1"/>
            <a:r>
              <a:rPr lang="en-IT" dirty="0">
                <a:solidFill>
                  <a:schemeClr val="accent6"/>
                </a:solidFill>
              </a:rPr>
              <a:t>1 detector x board</a:t>
            </a:r>
            <a:br>
              <a:rPr lang="en-IT" dirty="0"/>
            </a:br>
            <a:endParaRPr lang="en-IT" dirty="0"/>
          </a:p>
          <a:p>
            <a:r>
              <a:rPr lang="en-IT" dirty="0"/>
              <a:t>New revision of the geometry: </a:t>
            </a:r>
          </a:p>
          <a:p>
            <a:pPr lvl="1"/>
            <a:r>
              <a:rPr lang="en-IT" dirty="0"/>
              <a:t>2U VME mechanics </a:t>
            </a:r>
          </a:p>
          <a:p>
            <a:pPr lvl="1"/>
            <a:r>
              <a:rPr lang="en-IT" dirty="0"/>
              <a:t>Kapton connectors to the digitizers </a:t>
            </a:r>
          </a:p>
          <a:p>
            <a:pPr lvl="1"/>
            <a:r>
              <a:rPr lang="en-IT" dirty="0"/>
              <a:t>Prototype order in progress</a:t>
            </a:r>
            <a:br>
              <a:rPr lang="en-IT" dirty="0"/>
            </a:br>
            <a:endParaRPr lang="en-IT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B91BAD-3DDA-FA8D-12BE-DE93DEE27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399" y="1429371"/>
            <a:ext cx="3803073" cy="54286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397224-68AF-4C71-7A53-4090B7C44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2472" y="0"/>
            <a:ext cx="193952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B3B6B1-0AFA-9ABA-146E-F9062E2FF946}"/>
              </a:ext>
            </a:extLst>
          </p:cNvPr>
          <p:cNvSpPr txBox="1"/>
          <p:nvPr/>
        </p:nvSpPr>
        <p:spPr>
          <a:xfrm>
            <a:off x="61099" y="6392374"/>
            <a:ext cx="2928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M. Nicoletto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E8AA9-032B-6F12-9ABF-E8347FF92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8745" y="6176963"/>
            <a:ext cx="1055037" cy="565198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6B1787-0984-2173-D158-2A2F9670D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FEF0357-7DB4-2922-D50E-95E9ED7F7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1222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BE8DF-5438-1CD3-AB83-59F57895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In-beam test of the backup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E72D5-B516-09E7-620B-FB6CD9C91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 dirty="0"/>
              <a:t>Tested during the last experiment using ATC14 </a:t>
            </a:r>
            <a:br>
              <a:rPr lang="en-IT" dirty="0"/>
            </a:br>
            <a:r>
              <a:rPr lang="en-IT" dirty="0"/>
              <a:t>(ATC mounted for more than 2 years)</a:t>
            </a:r>
          </a:p>
          <a:p>
            <a:r>
              <a:rPr lang="en-IT" dirty="0"/>
              <a:t>Comparison with V1 electronics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31F5B0-C416-694C-1934-EB0F6C485DE6}"/>
              </a:ext>
            </a:extLst>
          </p:cNvPr>
          <p:cNvGrpSpPr/>
          <p:nvPr/>
        </p:nvGrpSpPr>
        <p:grpSpPr>
          <a:xfrm>
            <a:off x="6064277" y="3282134"/>
            <a:ext cx="6066624" cy="2926303"/>
            <a:chOff x="0" y="3723841"/>
            <a:chExt cx="5775959" cy="26469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F4A7E10-8BC2-4D09-7186-7F3923C3F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723841"/>
              <a:ext cx="5775959" cy="264695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BC6D1FF-3074-C5E5-527B-C180D7EA7CE1}"/>
                </a:ext>
              </a:extLst>
            </p:cNvPr>
            <p:cNvSpPr txBox="1"/>
            <p:nvPr/>
          </p:nvSpPr>
          <p:spPr>
            <a:xfrm>
              <a:off x="838200" y="3904735"/>
              <a:ext cx="22802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dirty="0"/>
                <a:t>ATC05A (GGP chain)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3CD5EA2-6074-74CC-8202-ABA766D92B89}"/>
              </a:ext>
            </a:extLst>
          </p:cNvPr>
          <p:cNvGrpSpPr/>
          <p:nvPr/>
        </p:nvGrpSpPr>
        <p:grpSpPr>
          <a:xfrm>
            <a:off x="61099" y="3282134"/>
            <a:ext cx="6167557" cy="2926303"/>
            <a:chOff x="5775959" y="3657599"/>
            <a:chExt cx="6193889" cy="27794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0FBAEF8-894C-29C9-A9DB-FE9E3BCE7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5959" y="3657599"/>
              <a:ext cx="6193889" cy="277943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1494DD-8535-2F94-C4E0-43C69CDF321C}"/>
                </a:ext>
              </a:extLst>
            </p:cNvPr>
            <p:cNvSpPr txBox="1"/>
            <p:nvPr/>
          </p:nvSpPr>
          <p:spPr>
            <a:xfrm>
              <a:off x="6506037" y="3904735"/>
              <a:ext cx="23883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dirty="0"/>
                <a:t>ATC14A (CAEN chain)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F686CE7-E831-9B13-E96E-68533EE569E8}"/>
              </a:ext>
            </a:extLst>
          </p:cNvPr>
          <p:cNvSpPr txBox="1"/>
          <p:nvPr/>
        </p:nvSpPr>
        <p:spPr>
          <a:xfrm>
            <a:off x="61099" y="6392374"/>
            <a:ext cx="2928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B. Greaves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414EA31-DB4B-AE8C-2281-F0CBE9EBA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C34274C-3FCB-8335-EEC7-91BC3F061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58648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17595-444E-F194-96A8-5D653D03C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Network infrastructure for the V2 and commercial eletronics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412F4-D6F3-FEC3-3914-27D93A93AB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T" dirty="0"/>
              <a:t>10Gbps – 100 Gbps networks</a:t>
            </a:r>
          </a:p>
          <a:p>
            <a:r>
              <a:rPr lang="en-IT" dirty="0">
                <a:solidFill>
                  <a:srgbClr val="00B050"/>
                </a:solidFill>
              </a:rPr>
              <a:t> fibers / transceivers</a:t>
            </a:r>
          </a:p>
          <a:p>
            <a:r>
              <a:rPr lang="en-GB" dirty="0">
                <a:solidFill>
                  <a:srgbClr val="00B050"/>
                </a:solidFill>
              </a:rPr>
              <a:t>S</a:t>
            </a:r>
            <a:r>
              <a:rPr lang="en-IT" dirty="0">
                <a:solidFill>
                  <a:srgbClr val="00B050"/>
                </a:solidFill>
              </a:rPr>
              <a:t>witches at LNL</a:t>
            </a:r>
          </a:p>
          <a:p>
            <a:r>
              <a:rPr lang="en-IT" dirty="0">
                <a:solidFill>
                  <a:srgbClr val="00B050"/>
                </a:solidFill>
              </a:rPr>
              <a:t>Connection between VAX and Data center tested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151834-74C4-D897-8F7A-567CB653F1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28755" r="16830" b="21266"/>
          <a:stretch>
            <a:fillRect/>
          </a:stretch>
        </p:blipFill>
        <p:spPr>
          <a:xfrm>
            <a:off x="3253055" y="4284505"/>
            <a:ext cx="2714255" cy="21747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ACC9AD-B3B3-BDA1-5932-6E8820BC7A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1" b="16306"/>
          <a:stretch>
            <a:fillRect/>
          </a:stretch>
        </p:blipFill>
        <p:spPr>
          <a:xfrm>
            <a:off x="1002602" y="4284505"/>
            <a:ext cx="2349329" cy="254407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5EBD8CB-4677-37F5-7C4D-79D873570B15}"/>
              </a:ext>
            </a:extLst>
          </p:cNvPr>
          <p:cNvGrpSpPr/>
          <p:nvPr/>
        </p:nvGrpSpPr>
        <p:grpSpPr>
          <a:xfrm>
            <a:off x="5967310" y="1167258"/>
            <a:ext cx="6224690" cy="5325617"/>
            <a:chOff x="414337" y="1258068"/>
            <a:chExt cx="6481571" cy="539042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043F8DDA-32E4-CFA4-A51B-44EAE0C96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337" y="1258068"/>
              <a:ext cx="6481571" cy="5390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E1997E35-C9C3-CADF-40A7-9908C39888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0743" y="2520405"/>
              <a:ext cx="360363" cy="642938"/>
            </a:xfrm>
            <a:prstGeom prst="rect">
              <a:avLst/>
            </a:prstGeom>
            <a:noFill/>
            <a:ln w="76200">
              <a:solidFill>
                <a:srgbClr val="703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IT" altLang="en-IT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D8585D3-6BCA-90AA-BADC-FF214DBC016B}"/>
                </a:ext>
              </a:extLst>
            </p:cNvPr>
            <p:cNvSpPr/>
            <p:nvPr/>
          </p:nvSpPr>
          <p:spPr>
            <a:xfrm>
              <a:off x="1752600" y="4413250"/>
              <a:ext cx="658813" cy="311150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42772B7-95E5-C63C-FD7D-E0D578149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83C54A2-7D53-4D18-3972-F09467C1E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59810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2CB8-98D1-24D4-451D-1B1A6390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Update of the DAQ box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B2029-DEFA-2BC8-D4C4-131F1D2600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en-IT" dirty="0"/>
              <a:t>Migration of the GGP anodes to more Debian13</a:t>
            </a:r>
          </a:p>
          <a:p>
            <a:pPr lvl="1"/>
            <a:r>
              <a:rPr lang="en-IT" dirty="0">
                <a:solidFill>
                  <a:schemeClr val="accent6"/>
                </a:solidFill>
              </a:rPr>
              <a:t>Compilation of the GGP driver (Readout and comunication with the GGP)</a:t>
            </a:r>
          </a:p>
          <a:p>
            <a:pPr lvl="1"/>
            <a:r>
              <a:rPr lang="en-IT" dirty="0">
                <a:solidFill>
                  <a:schemeClr val="accent6"/>
                </a:solidFill>
              </a:rPr>
              <a:t>Compilation of the GGP server (Slow control of the GGP)</a:t>
            </a:r>
          </a:p>
          <a:p>
            <a:pPr lvl="1"/>
            <a:r>
              <a:rPr lang="en-IT" dirty="0">
                <a:solidFill>
                  <a:schemeClr val="accent2"/>
                </a:solidFill>
              </a:rPr>
              <a:t>Readout test </a:t>
            </a:r>
            <a:br>
              <a:rPr lang="en-IT" dirty="0">
                <a:solidFill>
                  <a:schemeClr val="accent2"/>
                </a:solidFill>
              </a:rPr>
            </a:br>
            <a:endParaRPr lang="en-IT" dirty="0">
              <a:solidFill>
                <a:schemeClr val="accent2"/>
              </a:solidFill>
            </a:endParaRPr>
          </a:p>
          <a:p>
            <a:pPr lvl="1"/>
            <a:r>
              <a:rPr lang="en-IT" dirty="0">
                <a:solidFill>
                  <a:schemeClr val="accent6"/>
                </a:solidFill>
              </a:rPr>
              <a:t>EPICS and GTS server compilation </a:t>
            </a:r>
            <a:endParaRPr lang="en-IT" dirty="0">
              <a:solidFill>
                <a:schemeClr val="accent2"/>
              </a:solidFill>
            </a:endParaRPr>
          </a:p>
          <a:p>
            <a:pPr lvl="1"/>
            <a:r>
              <a:rPr lang="en-IT" dirty="0">
                <a:solidFill>
                  <a:schemeClr val="accent2"/>
                </a:solidFill>
              </a:rPr>
              <a:t>GTS alignment test</a:t>
            </a:r>
          </a:p>
          <a:p>
            <a:pPr lvl="1"/>
            <a:endParaRPr lang="en-IT" dirty="0">
              <a:solidFill>
                <a:schemeClr val="accent2"/>
              </a:solidFill>
            </a:endParaRPr>
          </a:p>
          <a:p>
            <a:r>
              <a:rPr lang="en-IT" dirty="0"/>
              <a:t>Distributed computing resources (VAX + New data center)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A4004A-CE8B-40C4-B4A8-BDF20F6B097F}"/>
              </a:ext>
            </a:extLst>
          </p:cNvPr>
          <p:cNvSpPr txBox="1"/>
          <p:nvPr/>
        </p:nvSpPr>
        <p:spPr>
          <a:xfrm>
            <a:off x="6919784" y="4001294"/>
            <a:ext cx="3952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 done for the V1 but already done for the V2!</a:t>
            </a:r>
            <a:endParaRPr lang="en-I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05108-DAB6-580F-6700-C1AA3E0C793F}"/>
              </a:ext>
            </a:extLst>
          </p:cNvPr>
          <p:cNvSpPr txBox="1"/>
          <p:nvPr/>
        </p:nvSpPr>
        <p:spPr>
          <a:xfrm>
            <a:off x="259492" y="6314303"/>
            <a:ext cx="637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G. Baulieu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87B9398-D9AC-F809-1B5A-521AA6E8F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A0B3D-010E-E539-5346-ECB13172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66121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47E8-4C87-3D22-09A9-D2D354C15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Pre-PAC for the LNL ZD campaign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0268-FB2F-2274-C7FB-5CD8685FF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T" dirty="0"/>
              <a:t>Pre-evaluation of projects for the ZD campaign at a dedicated workshop (April 2023): </a:t>
            </a:r>
          </a:p>
          <a:p>
            <a:pPr lvl="1"/>
            <a:r>
              <a:rPr lang="en-IT" dirty="0"/>
              <a:t>42 projects + 4 umbrella proposals, including 13 for SPES beams and 7 for gas targets</a:t>
            </a:r>
          </a:p>
          <a:p>
            <a:r>
              <a:rPr lang="en-IT" dirty="0"/>
              <a:t>Stable beams from Tandem – ALPI – PIAVE</a:t>
            </a:r>
          </a:p>
          <a:p>
            <a:pPr lvl="1"/>
            <a:r>
              <a:rPr lang="en-IT" dirty="0"/>
              <a:t>First call for AGATA at zero degrees</a:t>
            </a:r>
          </a:p>
          <a:p>
            <a:pPr lvl="1"/>
            <a:r>
              <a:rPr lang="en-IT" dirty="0"/>
              <a:t>PAC meeting in December 2026 or January 2027 (</a:t>
            </a:r>
            <a:r>
              <a:rPr lang="en-IT" b="1" dirty="0"/>
              <a:t>TBD</a:t>
            </a:r>
            <a:r>
              <a:rPr lang="en-IT" dirty="0"/>
              <a:t>)</a:t>
            </a:r>
          </a:p>
          <a:p>
            <a:pPr lvl="0"/>
            <a:r>
              <a:rPr lang="en-IT" dirty="0"/>
              <a:t>In the current call, we </a:t>
            </a:r>
            <a:r>
              <a:rPr lang="en-IT" b="1" dirty="0"/>
              <a:t>have received</a:t>
            </a:r>
            <a:r>
              <a:rPr lang="en-IT" dirty="0"/>
              <a:t> 52 new projects and 2 resubmissions, for a </a:t>
            </a:r>
            <a:r>
              <a:rPr lang="en-IT" b="1" dirty="0"/>
              <a:t>total request of almost 500 beam days</a:t>
            </a:r>
            <a:r>
              <a:rPr lang="en-IT" dirty="0"/>
              <a:t> (more than the remaining duration of the campaign!)</a:t>
            </a:r>
          </a:p>
          <a:p>
            <a:endParaRPr lang="en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BF3137-7EF1-9BA5-2A4E-0419D72C2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FB9B8B-7B8B-4AFB-A777-4FF490EE4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341" y="3195854"/>
            <a:ext cx="4517656" cy="106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1709A-2E68-F649-1DBC-4F536F5D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Pre-PAC ancillary </a:t>
            </a:r>
            <a:r>
              <a:rPr lang="en-IT"/>
              <a:t>detector request</a:t>
            </a:r>
            <a:endParaRPr lang="en-IT" dirty="0"/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EDB86CE9-02CB-E2C6-B1C3-82B3ACBEDFD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810994128"/>
                  </p:ext>
                </p:extLst>
              </p:nvPr>
            </p:nvGraphicFramePr>
            <p:xfrm>
              <a:off x="900666" y="1499301"/>
              <a:ext cx="10390668" cy="517174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EDB86CE9-02CB-E2C6-B1C3-82B3ACBEDF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0666" y="1499301"/>
                <a:ext cx="10390668" cy="5171743"/>
              </a:xfrm>
              <a:prstGeom prst="rect">
                <a:avLst/>
              </a:prstGeom>
            </p:spPr>
          </p:pic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F80147-EBEC-35B4-8446-FD9570E9D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76E57-D298-3A40-EA55-6327DD5A5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57021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E9386D-5DD9-D7C5-3CCE-4087FBE196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27"/>
          <a:stretch>
            <a:fillRect/>
          </a:stretch>
        </p:blipFill>
        <p:spPr>
          <a:xfrm>
            <a:off x="314761" y="117902"/>
            <a:ext cx="10559186" cy="599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19F8F5-A95F-B456-95C6-C33B0A37ABA7}"/>
              </a:ext>
            </a:extLst>
          </p:cNvPr>
          <p:cNvSpPr txBox="1"/>
          <p:nvPr/>
        </p:nvSpPr>
        <p:spPr>
          <a:xfrm>
            <a:off x="7728816" y="3534033"/>
            <a:ext cx="446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b="1" dirty="0">
                <a:solidFill>
                  <a:schemeClr val="accent6"/>
                </a:solidFill>
              </a:rPr>
              <a:t>Deliveries to LNL:</a:t>
            </a:r>
          </a:p>
          <a:p>
            <a:pPr algn="ctr"/>
            <a:r>
              <a:rPr lang="en-IT" b="1" dirty="0">
                <a:solidFill>
                  <a:schemeClr val="accent6"/>
                </a:solidFill>
              </a:rPr>
              <a:t>NEDA detctors: First week of Octobre</a:t>
            </a:r>
          </a:p>
          <a:p>
            <a:pPr algn="ctr"/>
            <a:r>
              <a:rPr lang="en-IT" b="1" dirty="0">
                <a:solidFill>
                  <a:schemeClr val="accent6"/>
                </a:solidFill>
              </a:rPr>
              <a:t>NEDA/PARIS support: Mid November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1983D-390D-CF62-DF7D-77043E50E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9E513-DB88-48BD-AC7F-979E877A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00583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3E81A-69D1-D42B-9470-B1D9A372E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Reaction chamber	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26D7AF-EC1D-12FE-5624-255AEDAF848A}"/>
              </a:ext>
            </a:extLst>
          </p:cNvPr>
          <p:cNvGrpSpPr/>
          <p:nvPr/>
        </p:nvGrpSpPr>
        <p:grpSpPr>
          <a:xfrm>
            <a:off x="838200" y="1430952"/>
            <a:ext cx="10756253" cy="5133134"/>
            <a:chOff x="1356827" y="2075899"/>
            <a:chExt cx="9161496" cy="4071776"/>
          </a:xfrm>
        </p:grpSpPr>
        <p:pic>
          <p:nvPicPr>
            <p:cNvPr id="4" name="Picture 3" descr="A silver object in a box&#10;&#10;AI-generated content may be incorrect.">
              <a:extLst>
                <a:ext uri="{FF2B5EF4-FFF2-40B4-BE49-F238E27FC236}">
                  <a16:creationId xmlns:a16="http://schemas.microsoft.com/office/drawing/2014/main" id="{3DBD2EE0-390A-06A7-9CE8-22B1CF723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10659" y="2075899"/>
              <a:ext cx="3053832" cy="4071776"/>
            </a:xfrm>
            <a:prstGeom prst="rect">
              <a:avLst/>
            </a:prstGeom>
          </p:spPr>
        </p:pic>
        <p:pic>
          <p:nvPicPr>
            <p:cNvPr id="6" name="Picture 5" descr="A machine in a room&#10;&#10;AI-generated content may be incorrect.">
              <a:extLst>
                <a:ext uri="{FF2B5EF4-FFF2-40B4-BE49-F238E27FC236}">
                  <a16:creationId xmlns:a16="http://schemas.microsoft.com/office/drawing/2014/main" id="{E216DCE1-0FB7-BC72-18A4-FBC3453FB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4491" y="2075899"/>
              <a:ext cx="3053832" cy="4071776"/>
            </a:xfrm>
            <a:prstGeom prst="rect">
              <a:avLst/>
            </a:prstGeom>
          </p:spPr>
        </p:pic>
        <p:pic>
          <p:nvPicPr>
            <p:cNvPr id="8" name="Picture 7" descr="A machine next to boxes&#10;&#10;AI-generated content may be incorrect.">
              <a:extLst>
                <a:ext uri="{FF2B5EF4-FFF2-40B4-BE49-F238E27FC236}">
                  <a16:creationId xmlns:a16="http://schemas.microsoft.com/office/drawing/2014/main" id="{6E388C91-64CE-1358-8F42-76E34BF1B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6827" y="2075899"/>
              <a:ext cx="3053832" cy="4071776"/>
            </a:xfrm>
            <a:prstGeom prst="rect">
              <a:avLst/>
            </a:prstGeom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8EBB23-6BD8-CD6F-1DCE-C02A8B676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715D5-D62F-BD57-DCD0-6E8894A01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755970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18EB2EE-312C-8D01-8A26-F2DDAC4D72CA}"/>
              </a:ext>
            </a:extLst>
          </p:cNvPr>
          <p:cNvSpPr txBox="1"/>
          <p:nvPr/>
        </p:nvSpPr>
        <p:spPr>
          <a:xfrm>
            <a:off x="621791" y="274320"/>
            <a:ext cx="10669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EUCLIDES </a:t>
            </a:r>
            <a:r>
              <a:rPr lang="it-IT" sz="3600" dirty="0" err="1"/>
              <a:t>integration</a:t>
            </a:r>
            <a:r>
              <a:rPr lang="it-IT" sz="3600" dirty="0"/>
              <a:t> in the new reaction </a:t>
            </a:r>
            <a:r>
              <a:rPr lang="it-IT" sz="3600" dirty="0" err="1"/>
              <a:t>chamber</a:t>
            </a:r>
            <a:endParaRPr lang="en-GB" sz="36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9E2617C-A54E-E499-CDEF-5F959A3BD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969" y="1850674"/>
            <a:ext cx="4633543" cy="401097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CB994A3-8467-1E78-138E-2E02C8DF5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46" y="1971613"/>
            <a:ext cx="3833054" cy="354252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730B961-07F7-8D4C-9824-3AE62161EBB9}"/>
              </a:ext>
            </a:extLst>
          </p:cNvPr>
          <p:cNvSpPr txBox="1"/>
          <p:nvPr/>
        </p:nvSpPr>
        <p:spPr>
          <a:xfrm>
            <a:off x="1381124" y="1343858"/>
            <a:ext cx="357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EUCLIDES standard </a:t>
            </a:r>
            <a:r>
              <a:rPr lang="it-IT" dirty="0" err="1"/>
              <a:t>configuration</a:t>
            </a:r>
            <a:endParaRPr lang="it-IT" dirty="0"/>
          </a:p>
          <a:p>
            <a:pPr algn="ctr"/>
            <a:r>
              <a:rPr lang="it-IT" b="1" dirty="0"/>
              <a:t>4</a:t>
            </a:r>
            <a:r>
              <a:rPr lang="it-IT" b="1" dirty="0">
                <a:latin typeface="Symbol" pitchFamily="2" charset="2"/>
              </a:rPr>
              <a:t>p</a:t>
            </a:r>
            <a:r>
              <a:rPr lang="it-IT" b="1" dirty="0"/>
              <a:t> </a:t>
            </a:r>
            <a:r>
              <a:rPr lang="it-IT" b="1" dirty="0" err="1"/>
              <a:t>configuration</a:t>
            </a:r>
            <a:endParaRPr lang="en-GB" b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1169C7B-26BF-3A3F-29C3-81983863F7DC}"/>
              </a:ext>
            </a:extLst>
          </p:cNvPr>
          <p:cNvSpPr txBox="1"/>
          <p:nvPr/>
        </p:nvSpPr>
        <p:spPr>
          <a:xfrm>
            <a:off x="7157084" y="1343858"/>
            <a:ext cx="357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EUCLIDES with </a:t>
            </a:r>
            <a:r>
              <a:rPr lang="it-IT" dirty="0" err="1"/>
              <a:t>plunger</a:t>
            </a:r>
            <a:endParaRPr lang="it-IT" b="1" dirty="0"/>
          </a:p>
          <a:p>
            <a:pPr algn="ctr"/>
            <a:r>
              <a:rPr lang="it-IT" b="1" dirty="0"/>
              <a:t>Forward rings </a:t>
            </a:r>
            <a:r>
              <a:rPr lang="it-IT" b="1" dirty="0" err="1"/>
              <a:t>only</a:t>
            </a:r>
            <a:endParaRPr lang="en-GB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02397F8-49F9-323D-A39B-E07D8A4BE98B}"/>
              </a:ext>
            </a:extLst>
          </p:cNvPr>
          <p:cNvCxnSpPr>
            <a:cxnSpLocks/>
          </p:cNvCxnSpPr>
          <p:nvPr/>
        </p:nvCxnSpPr>
        <p:spPr>
          <a:xfrm>
            <a:off x="6853286" y="3714161"/>
            <a:ext cx="1366887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1E34E7-72F8-EDC6-CC00-D6E4A1844DE3}"/>
              </a:ext>
            </a:extLst>
          </p:cNvPr>
          <p:cNvGrpSpPr/>
          <p:nvPr/>
        </p:nvGrpSpPr>
        <p:grpSpPr>
          <a:xfrm>
            <a:off x="815146" y="2016982"/>
            <a:ext cx="10912140" cy="4583239"/>
            <a:chOff x="815146" y="2016982"/>
            <a:chExt cx="10912140" cy="45832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48E999-919A-D403-C41C-CC672641D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146" y="2016982"/>
              <a:ext cx="4722125" cy="412491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2F6B1F-97FE-CAD8-FF86-CA388F625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2990" y="2016982"/>
              <a:ext cx="7194296" cy="4583239"/>
            </a:xfrm>
            <a:prstGeom prst="rect">
              <a:avLst/>
            </a:prstGeom>
          </p:spPr>
        </p:pic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83675F1-ED48-AF14-9073-4B6C628F659D}"/>
              </a:ext>
            </a:extLst>
          </p:cNvPr>
          <p:cNvCxnSpPr>
            <a:cxnSpLocks/>
          </p:cNvCxnSpPr>
          <p:nvPr/>
        </p:nvCxnSpPr>
        <p:spPr>
          <a:xfrm>
            <a:off x="621792" y="3621464"/>
            <a:ext cx="1366887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24E8402-A999-F5C9-9468-B82C5C4403DF}"/>
              </a:ext>
            </a:extLst>
          </p:cNvPr>
          <p:cNvSpPr txBox="1"/>
          <p:nvPr/>
        </p:nvSpPr>
        <p:spPr>
          <a:xfrm>
            <a:off x="170121" y="6425807"/>
            <a:ext cx="404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F. Galtarossa – N. Bez</a:t>
            </a:r>
          </a:p>
        </p:txBody>
      </p:sp>
    </p:spTree>
    <p:extLst>
      <p:ext uri="{BB962C8B-B14F-4D97-AF65-F5344CB8AC3E}">
        <p14:creationId xmlns:p14="http://schemas.microsoft.com/office/powerpoint/2010/main" val="380429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6F6479-5932-5570-B4EB-D5A0747F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312" y="21360"/>
            <a:ext cx="3046834" cy="27714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79B9F7-E7AF-D135-AA10-58948B4E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Ancillaries – Silicon detectors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899E8-FCFA-E323-C028-057C02ED8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03" y="1690687"/>
            <a:ext cx="6334835" cy="480218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IT" dirty="0"/>
              <a:t>Ancillaries most requested for the ZD campaign: </a:t>
            </a:r>
          </a:p>
          <a:p>
            <a:pPr lvl="1"/>
            <a:r>
              <a:rPr lang="en-IT" dirty="0"/>
              <a:t>EUCLIDES</a:t>
            </a:r>
          </a:p>
          <a:p>
            <a:pPr lvl="2"/>
            <a:r>
              <a:rPr lang="en-IT" dirty="0">
                <a:solidFill>
                  <a:schemeClr val="accent6"/>
                </a:solidFill>
              </a:rPr>
              <a:t>Detectors installed on the array have been tested with the alpha sources</a:t>
            </a:r>
          </a:p>
          <a:p>
            <a:pPr lvl="2"/>
            <a:r>
              <a:rPr lang="en-IT" dirty="0">
                <a:solidFill>
                  <a:schemeClr val="accent6"/>
                </a:solidFill>
              </a:rPr>
              <a:t>New vacuum flange under designed (PD) </a:t>
            </a:r>
          </a:p>
          <a:p>
            <a:pPr lvl="2"/>
            <a:r>
              <a:rPr lang="en-IT" dirty="0">
                <a:solidFill>
                  <a:schemeClr val="accent6"/>
                </a:solidFill>
              </a:rPr>
              <a:t>New detector PCB for easier cable management in the new chamber under design (FI) </a:t>
            </a:r>
          </a:p>
          <a:p>
            <a:pPr lvl="2"/>
            <a:r>
              <a:rPr lang="en-IT" dirty="0">
                <a:solidFill>
                  <a:schemeClr val="accent6"/>
                </a:solidFill>
              </a:rPr>
              <a:t>Pre-amplifiers will be the ones used on GALILEO</a:t>
            </a:r>
            <a:r>
              <a:rPr lang="en-IT" dirty="0"/>
              <a:t> </a:t>
            </a:r>
          </a:p>
          <a:p>
            <a:pPr lvl="2"/>
            <a:r>
              <a:rPr lang="en-IT" dirty="0">
                <a:solidFill>
                  <a:schemeClr val="accent6"/>
                </a:solidFill>
              </a:rPr>
              <a:t>New HV boards delivered at LNL for individual biasing of all detector layers</a:t>
            </a:r>
          </a:p>
          <a:p>
            <a:pPr lvl="2"/>
            <a:r>
              <a:rPr lang="en-IT" dirty="0">
                <a:solidFill>
                  <a:schemeClr val="accent6"/>
                </a:solidFill>
              </a:rPr>
              <a:t>Design of the mechanical support (PD)</a:t>
            </a:r>
          </a:p>
          <a:p>
            <a:pPr lvl="2"/>
            <a:r>
              <a:rPr lang="en-IT" dirty="0">
                <a:solidFill>
                  <a:schemeClr val="accent2"/>
                </a:solidFill>
              </a:rPr>
              <a:t>Production of the mechanical support</a:t>
            </a:r>
          </a:p>
          <a:p>
            <a:pPr lvl="1"/>
            <a:r>
              <a:rPr lang="en-IT" dirty="0"/>
              <a:t>SAURON</a:t>
            </a:r>
          </a:p>
          <a:p>
            <a:pPr lvl="2"/>
            <a:r>
              <a:rPr lang="en-IT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Detectors tests from 14/07 onwards and re-bonding in necessary </a:t>
            </a:r>
          </a:p>
          <a:p>
            <a:pPr lvl="2"/>
            <a:r>
              <a:rPr lang="en-IT" dirty="0">
                <a:solidFill>
                  <a:schemeClr val="accent6"/>
                </a:solidFill>
              </a:rPr>
              <a:t>2 spares will be requested at INFN</a:t>
            </a:r>
          </a:p>
          <a:p>
            <a:pPr lvl="2"/>
            <a:r>
              <a:rPr lang="en-IT" dirty="0">
                <a:solidFill>
                  <a:schemeClr val="accent2"/>
                </a:solidFill>
              </a:rPr>
              <a:t>Design of the mechanical support (PD)</a:t>
            </a:r>
          </a:p>
          <a:p>
            <a:pPr lvl="2"/>
            <a:r>
              <a:rPr lang="en-IT" dirty="0">
                <a:solidFill>
                  <a:schemeClr val="accent2"/>
                </a:solidFill>
              </a:rPr>
              <a:t>Production of the mechanical support</a:t>
            </a:r>
          </a:p>
          <a:p>
            <a:pPr marL="457200" lvl="1" indent="0">
              <a:buNone/>
            </a:pPr>
            <a:endParaRPr lang="en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6727FB-2572-C710-BB14-1973FF85E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709" y="2792774"/>
            <a:ext cx="4671405" cy="3724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A53B0D-583F-11DE-09C9-1C5B5E284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410" y="80783"/>
            <a:ext cx="2684590" cy="265256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F74981-8525-1003-413B-3EBDE058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8E446A-23D6-F15A-0F25-F1AB5BB89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313945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BE427-6564-6355-3171-4A2C91AB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 test Euclides units – LNL June 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4CAD7-375E-D66D-8A6F-61E555F480FC}"/>
              </a:ext>
            </a:extLst>
          </p:cNvPr>
          <p:cNvSpPr txBox="1"/>
          <p:nvPr/>
        </p:nvSpPr>
        <p:spPr>
          <a:xfrm>
            <a:off x="950774" y="4781751"/>
            <a:ext cx="10898636" cy="17143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RING30 Multi-Hex detectors available at the lab, to be re-tested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Depending on the ongoing test =&gt;  Possible procurement of extra spares  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5 repaired Multi-Pent dets delivered and under commissioning, former leakage current drift disappeared 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New PBC under design for a more robust connector plug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871C7F9-9327-931D-61E8-11C72B6E4F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0" y="2058009"/>
            <a:ext cx="12048000" cy="26025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2C6A80-7980-D762-4438-89527B28176D}"/>
              </a:ext>
            </a:extLst>
          </p:cNvPr>
          <p:cNvSpPr txBox="1"/>
          <p:nvPr/>
        </p:nvSpPr>
        <p:spPr>
          <a:xfrm>
            <a:off x="8686800" y="6390167"/>
            <a:ext cx="33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F. Simioni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529B4-A6C2-5456-8159-B5B06F304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25C54-3443-FFD6-3AC6-7450D4474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769863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3d model of a machine&#10;&#10;Description automatically generated">
            <a:extLst>
              <a:ext uri="{FF2B5EF4-FFF2-40B4-BE49-F238E27FC236}">
                <a16:creationId xmlns:a16="http://schemas.microsoft.com/office/drawing/2014/main" id="{19D87FFE-86E3-D0F8-654A-16B486329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947" y="173502"/>
            <a:ext cx="6076707" cy="2903948"/>
          </a:xfrm>
          <a:prstGeom prst="rect">
            <a:avLst/>
          </a:prstGeom>
        </p:spPr>
      </p:pic>
      <p:pic>
        <p:nvPicPr>
          <p:cNvPr id="5" name="Picture 4" descr="A drawing of a machine&#10;&#10;Description automatically generated">
            <a:extLst>
              <a:ext uri="{FF2B5EF4-FFF2-40B4-BE49-F238E27FC236}">
                <a16:creationId xmlns:a16="http://schemas.microsoft.com/office/drawing/2014/main" id="{31AA7256-E177-8179-1F1F-13E422849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961" y="1532707"/>
            <a:ext cx="2290131" cy="15187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F51CD0-1119-BA10-E2E8-685D1ED5DDB5}"/>
              </a:ext>
            </a:extLst>
          </p:cNvPr>
          <p:cNvSpPr txBox="1"/>
          <p:nvPr/>
        </p:nvSpPr>
        <p:spPr>
          <a:xfrm>
            <a:off x="143878" y="1035512"/>
            <a:ext cx="8256276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cs typeface="Calibri"/>
              </a:rPr>
              <a:t>Details of the beam-dump chamber:</a:t>
            </a:r>
          </a:p>
          <a:p>
            <a:pPr marL="285750" indent="-285750">
              <a:buFont typeface="Calibri"/>
              <a:buChar char="-"/>
            </a:pPr>
            <a:r>
              <a:rPr lang="en-US" sz="1600" dirty="0">
                <a:cs typeface="Calibri"/>
              </a:rPr>
              <a:t>It is a 4-way cross to allow location of a pumping system</a:t>
            </a:r>
          </a:p>
          <a:p>
            <a:pPr marL="285750" indent="-285750">
              <a:buFont typeface="Calibri"/>
              <a:buChar char="-"/>
            </a:pPr>
            <a:r>
              <a:rPr lang="en-US" sz="1600" dirty="0">
                <a:cs typeface="Calibri"/>
              </a:rPr>
              <a:t>Beam-dump cup located on end flange</a:t>
            </a:r>
          </a:p>
          <a:p>
            <a:pPr marL="285750" indent="-285750">
              <a:buFont typeface="Calibri,Sans-Serif"/>
              <a:buChar char="-"/>
            </a:pPr>
            <a:r>
              <a:rPr lang="en-US" sz="1600" dirty="0">
                <a:latin typeface="Arial"/>
                <a:cs typeface="Arial"/>
              </a:rPr>
              <a:t>Feedthroughs for signals</a:t>
            </a:r>
          </a:p>
          <a:p>
            <a:pPr marL="285750" indent="-285750">
              <a:buFont typeface="Calibri"/>
              <a:buChar char="-"/>
            </a:pPr>
            <a:r>
              <a:rPr lang="en-US" sz="1600" dirty="0">
                <a:ea typeface="Calibri"/>
                <a:cs typeface="Calibri"/>
              </a:rPr>
              <a:t>PEEK insulation</a:t>
            </a:r>
          </a:p>
          <a:p>
            <a:pPr marL="285750" indent="-285750">
              <a:buFont typeface="Calibri"/>
              <a:buChar char="-"/>
            </a:pPr>
            <a:endParaRPr lang="en-US" sz="1600" dirty="0"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</a:pPr>
            <a:endParaRPr lang="en-US" sz="1600" dirty="0"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</a:pPr>
            <a:endParaRPr lang="en-US" sz="1600" dirty="0">
              <a:cs typeface="Calibri"/>
            </a:endParaRPr>
          </a:p>
          <a:p>
            <a:pPr marL="285750" indent="-285750">
              <a:buFont typeface="Calibri"/>
              <a:buChar char="-"/>
            </a:pPr>
            <a:endParaRPr lang="en-US" sz="1600" dirty="0"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en-US" sz="1600" dirty="0">
                <a:cs typeface="Calibri"/>
              </a:rPr>
              <a:t>End-flange closed using flat Viton CF </a:t>
            </a:r>
            <a:r>
              <a:rPr lang="en-US" sz="1600" dirty="0" err="1">
                <a:cs typeface="Calibri"/>
              </a:rPr>
              <a:t>o-ring</a:t>
            </a:r>
            <a:r>
              <a:rPr lang="en-US" sz="1600" dirty="0">
                <a:cs typeface="Calibri"/>
              </a:rPr>
              <a:t> for easy removal</a:t>
            </a:r>
            <a:endParaRPr lang="en-US" sz="1600" dirty="0">
              <a:ea typeface="Calibri" panose="020F0502020204030204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en-US" sz="1600" dirty="0">
                <a:cs typeface="Calibri"/>
              </a:rPr>
              <a:t>Shielding:</a:t>
            </a:r>
          </a:p>
          <a:p>
            <a:pPr marL="742950" lvl="1" indent="-285750">
              <a:buFont typeface="Calibri"/>
              <a:buChar char="-"/>
            </a:pPr>
            <a:r>
              <a:rPr lang="en-US" sz="1600" dirty="0">
                <a:cs typeface="Calibri"/>
              </a:rPr>
              <a:t>Externally 50 mm Pb</a:t>
            </a:r>
          </a:p>
          <a:p>
            <a:pPr marL="742950" lvl="1" indent="-285750">
              <a:buFont typeface="Calibri"/>
              <a:buChar char="-"/>
            </a:pPr>
            <a:r>
              <a:rPr lang="en-US" sz="1600" dirty="0">
                <a:cs typeface="Calibri"/>
              </a:rPr>
              <a:t>Internally at the entrance of the chamber, two blocks of W alloy to shield from backward scattering radiation</a:t>
            </a:r>
          </a:p>
          <a:p>
            <a:pPr marL="742950" lvl="1" indent="-285750">
              <a:buFont typeface="Calibri"/>
              <a:buChar char="-"/>
            </a:pPr>
            <a:r>
              <a:rPr lang="en-US" sz="1600" dirty="0">
                <a:cs typeface="Calibri"/>
              </a:rPr>
              <a:t>W blocks are detached to help vacuum and have a hole (10 mm) to allow beam entering.</a:t>
            </a:r>
          </a:p>
          <a:p>
            <a:pPr marL="742950" lvl="1" indent="-285750">
              <a:buFont typeface="Calibri"/>
              <a:buChar char="-"/>
            </a:pPr>
            <a:r>
              <a:rPr lang="en-US" sz="1600" dirty="0">
                <a:cs typeface="Calibri"/>
              </a:rPr>
              <a:t>Absorbs approx. 98% or radiation up to 4-5 MeV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6CCEB5-B424-C6CC-161A-FB5E29921604}"/>
              </a:ext>
            </a:extLst>
          </p:cNvPr>
          <p:cNvSpPr txBox="1">
            <a:spLocks/>
          </p:cNvSpPr>
          <p:nvPr/>
        </p:nvSpPr>
        <p:spPr>
          <a:xfrm>
            <a:off x="260555" y="193061"/>
            <a:ext cx="7703713" cy="3381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>
                <a:ea typeface="+mj-lt"/>
                <a:cs typeface="+mj-lt"/>
              </a:rPr>
              <a:t>AGATA Zero-Deg Configuration: downstream and beam dump</a:t>
            </a:r>
            <a:endParaRPr lang="en-US" sz="24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B52F6B0-899C-FBEB-F52C-8BF7A07378F2}"/>
              </a:ext>
            </a:extLst>
          </p:cNvPr>
          <p:cNvGrpSpPr/>
          <p:nvPr/>
        </p:nvGrpSpPr>
        <p:grpSpPr>
          <a:xfrm>
            <a:off x="4820192" y="1595176"/>
            <a:ext cx="2130779" cy="1374172"/>
            <a:chOff x="4501444" y="1718858"/>
            <a:chExt cx="2130779" cy="1374172"/>
          </a:xfrm>
        </p:grpSpPr>
        <p:pic>
          <p:nvPicPr>
            <p:cNvPr id="2" name="Picture 1" descr="A grey circular object with a pipe&#10;&#10;Description automatically generated">
              <a:extLst>
                <a:ext uri="{FF2B5EF4-FFF2-40B4-BE49-F238E27FC236}">
                  <a16:creationId xmlns:a16="http://schemas.microsoft.com/office/drawing/2014/main" id="{306B5632-82FF-25F3-2276-D176D61E3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1444" y="1718858"/>
              <a:ext cx="2130779" cy="13741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32AA9B-AEB7-D827-86C0-984D313F7518}"/>
                </a:ext>
              </a:extLst>
            </p:cNvPr>
            <p:cNvSpPr txBox="1"/>
            <p:nvPr/>
          </p:nvSpPr>
          <p:spPr>
            <a:xfrm>
              <a:off x="4675644" y="2217393"/>
              <a:ext cx="726074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dirty="0">
                  <a:solidFill>
                    <a:srgbClr val="FF0000"/>
                  </a:solidFill>
                  <a:cs typeface="Calibri"/>
                </a:rPr>
                <a:t>CUP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9" name="Picture 8" descr="A graph of energy and energy&#10;&#10;Description automatically generated">
            <a:extLst>
              <a:ext uri="{FF2B5EF4-FFF2-40B4-BE49-F238E27FC236}">
                <a16:creationId xmlns:a16="http://schemas.microsoft.com/office/drawing/2014/main" id="{8CA9A24B-35C9-F939-EC20-D3335A008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7052" y="5264116"/>
            <a:ext cx="2405274" cy="1298688"/>
          </a:xfrm>
          <a:prstGeom prst="rect">
            <a:avLst/>
          </a:prstGeom>
        </p:spPr>
      </p:pic>
      <p:pic>
        <p:nvPicPr>
          <p:cNvPr id="12" name="Picture 11" descr="A graph of energy and energy&#10;&#10;Description automatically generated">
            <a:extLst>
              <a:ext uri="{FF2B5EF4-FFF2-40B4-BE49-F238E27FC236}">
                <a16:creationId xmlns:a16="http://schemas.microsoft.com/office/drawing/2014/main" id="{3E470EF3-4C62-E295-E8F8-834794FAF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8590" y="5261334"/>
            <a:ext cx="2458462" cy="1301470"/>
          </a:xfrm>
          <a:prstGeom prst="rect">
            <a:avLst/>
          </a:prstGeom>
        </p:spPr>
      </p:pic>
      <p:pic>
        <p:nvPicPr>
          <p:cNvPr id="4" name="Picture 3" descr="A computer screen shot of a machine&#10;&#10;Description automatically generated">
            <a:extLst>
              <a:ext uri="{FF2B5EF4-FFF2-40B4-BE49-F238E27FC236}">
                <a16:creationId xmlns:a16="http://schemas.microsoft.com/office/drawing/2014/main" id="{720B3F73-2C39-9E4C-D523-9F7FDA04831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059" b="588"/>
          <a:stretch/>
        </p:blipFill>
        <p:spPr>
          <a:xfrm>
            <a:off x="8686800" y="4146138"/>
            <a:ext cx="2750351" cy="20170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52F19E-042A-E5FC-5B71-5F3E98C596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8826" y="2129052"/>
            <a:ext cx="3418155" cy="2017086"/>
          </a:xfrm>
          <a:prstGeom prst="rect">
            <a:avLst/>
          </a:prstGeom>
        </p:spPr>
      </p:pic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8B2D0A9E-BB2F-6D8D-0568-EB7443160539}"/>
              </a:ext>
            </a:extLst>
          </p:cNvPr>
          <p:cNvCxnSpPr>
            <a:cxnSpLocks/>
          </p:cNvCxnSpPr>
          <p:nvPr/>
        </p:nvCxnSpPr>
        <p:spPr>
          <a:xfrm flipV="1">
            <a:off x="7150608" y="265176"/>
            <a:ext cx="3346704" cy="20170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D3C66BA-C01F-EA9A-6F28-F7BB6781D24C}"/>
              </a:ext>
            </a:extLst>
          </p:cNvPr>
          <p:cNvSpPr txBox="1"/>
          <p:nvPr/>
        </p:nvSpPr>
        <p:spPr>
          <a:xfrm rot="19618346">
            <a:off x="8411572" y="891087"/>
            <a:ext cx="723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2281</a:t>
            </a:r>
            <a:endParaRPr lang="en-GB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3529FD-3873-EDCF-8FEA-3F23C58AC548}"/>
              </a:ext>
            </a:extLst>
          </p:cNvPr>
          <p:cNvSpPr txBox="1"/>
          <p:nvPr/>
        </p:nvSpPr>
        <p:spPr>
          <a:xfrm>
            <a:off x="8686800" y="6390167"/>
            <a:ext cx="33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G. Benzoni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EA60C600-305B-CF6B-FD4F-0F64FE02D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E80700D-BCC0-F39E-18DD-DA1A5138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621863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AD1A9-943B-2EFB-4B00-28A9D70D9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Installation planning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1B2F6D-D6D3-7931-3BDC-5323E273A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11" y="1458097"/>
            <a:ext cx="8185028" cy="46214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2F471B-E203-D7B9-34D8-A36057E75DAC}"/>
              </a:ext>
            </a:extLst>
          </p:cNvPr>
          <p:cNvSpPr txBox="1"/>
          <p:nvPr/>
        </p:nvSpPr>
        <p:spPr>
          <a:xfrm>
            <a:off x="8810368" y="2060650"/>
            <a:ext cx="29779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Important milestones: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Sept. 2026</a:t>
            </a:r>
            <a:br>
              <a:rPr lang="en-GB" dirty="0"/>
            </a:br>
            <a:r>
              <a:rPr lang="en-GB" dirty="0"/>
              <a:t>Copy to the GRID</a:t>
            </a:r>
            <a:br>
              <a:rPr lang="en-GB" dirty="0"/>
            </a:br>
            <a:r>
              <a:rPr lang="en-GB" dirty="0"/>
              <a:t>Removing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Oct. 2026</a:t>
            </a:r>
            <a:br>
              <a:rPr lang="en-GB" dirty="0"/>
            </a:br>
            <a:r>
              <a:rPr lang="en-GB" dirty="0"/>
              <a:t> all detectors in hall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Mid-Nov. installation of the honeycomb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Dec. installation of the first detectors on the array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Jan. source commissioning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 Feb. in-beam commissioning</a:t>
            </a:r>
            <a:endParaRPr lang="en-I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A17814-D913-A644-220E-2074241B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A462A6-1CF1-5B24-623E-1FFCCE43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470463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0F9F51E-A3D5-4726-BACE-D5CDD8A46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Alain.goasduff@lnl.infn.it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501E1-4EA1-44EB-AF62-6F74678A23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47288" y="4888863"/>
            <a:ext cx="4533900" cy="50323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3"/>
              </a:rPr>
              <a:t>https://web.infn.it/gamma/</a:t>
            </a:r>
            <a:endParaRPr lang="en-US" dirty="0"/>
          </a:p>
          <a:p>
            <a:r>
              <a:rPr lang="en-US" dirty="0">
                <a:hlinkClick r:id="rId4"/>
              </a:rPr>
              <a:t>https://www.agata.org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B0EC6D-03DD-4CEE-9979-34A964DC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 sz="3800"/>
              <a:t>Thank you</a:t>
            </a:r>
            <a:endParaRPr lang="en-US" sz="3800" dirty="0"/>
          </a:p>
        </p:txBody>
      </p:sp>
      <p:pic>
        <p:nvPicPr>
          <p:cNvPr id="8" name="Picture Placeholder 7" descr="A machine with many round objects&#10;&#10;Description automatically generated with medium confidence">
            <a:extLst>
              <a:ext uri="{FF2B5EF4-FFF2-40B4-BE49-F238E27FC236}">
                <a16:creationId xmlns:a16="http://schemas.microsoft.com/office/drawing/2014/main" id="{4982A530-062F-D7C7-83F1-6979241577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8802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3523</TotalTime>
  <Words>872</Words>
  <Application>Microsoft Macintosh PowerPoint</Application>
  <PresentationFormat>Widescreen</PresentationFormat>
  <Paragraphs>144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Calibri,Sans-Serif</vt:lpstr>
      <vt:lpstr>Helvetica</vt:lpstr>
      <vt:lpstr>Symbol</vt:lpstr>
      <vt:lpstr>Office Theme</vt:lpstr>
      <vt:lpstr>The LNL campaign: technical aspects</vt:lpstr>
      <vt:lpstr>Zero-Degree configuration</vt:lpstr>
      <vt:lpstr>AGATA Configuration</vt:lpstr>
      <vt:lpstr>Electronics for detector test bench</vt:lpstr>
      <vt:lpstr>Adapters for the MDR cables to VX2740</vt:lpstr>
      <vt:lpstr>In-beam test of the backup solution</vt:lpstr>
      <vt:lpstr>Network infrastructure for the V2 and commercial eletronics</vt:lpstr>
      <vt:lpstr>Update of the DAQ box </vt:lpstr>
      <vt:lpstr>Pre-PAC for the LNL ZD campaign </vt:lpstr>
      <vt:lpstr>Pre-PAC ancillary detector request</vt:lpstr>
      <vt:lpstr>PowerPoint Presentation</vt:lpstr>
      <vt:lpstr>Reaction chamber </vt:lpstr>
      <vt:lpstr>PowerPoint Presentation</vt:lpstr>
      <vt:lpstr>Ancillaries – Silicon detectors</vt:lpstr>
      <vt:lpstr>Source test Euclides units – LNL June 26</vt:lpstr>
      <vt:lpstr>PowerPoint Presentation</vt:lpstr>
      <vt:lpstr>Installation planning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Alain Goasduff</dc:creator>
  <cp:lastModifiedBy>Alain Goasduff</cp:lastModifiedBy>
  <cp:revision>4</cp:revision>
  <cp:lastPrinted>2025-09-17T08:24:56Z</cp:lastPrinted>
  <dcterms:created xsi:type="dcterms:W3CDTF">2025-09-14T13:35:29Z</dcterms:created>
  <dcterms:modified xsi:type="dcterms:W3CDTF">2026-09-09T09:06:44Z</dcterms:modified>
</cp:coreProperties>
</file>