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328" r:id="rId3"/>
    <p:sldId id="296" r:id="rId4"/>
    <p:sldId id="338" r:id="rId5"/>
    <p:sldId id="276" r:id="rId6"/>
    <p:sldId id="282" r:id="rId7"/>
    <p:sldId id="283" r:id="rId8"/>
    <p:sldId id="277" r:id="rId9"/>
    <p:sldId id="335" r:id="rId10"/>
    <p:sldId id="280" r:id="rId11"/>
    <p:sldId id="336" r:id="rId12"/>
    <p:sldId id="337" r:id="rId13"/>
    <p:sldId id="284" r:id="rId14"/>
    <p:sldId id="281" r:id="rId15"/>
    <p:sldId id="334" r:id="rId16"/>
    <p:sldId id="275" r:id="rId17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FF608C-B707-144E-B201-7CCD3A9469C8}" v="119" dt="2026-09-07T09:50:25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14"/>
    <p:restoredTop sz="94641"/>
  </p:normalViewPr>
  <p:slideViewPr>
    <p:cSldViewPr snapToGrid="0">
      <p:cViewPr varScale="1">
        <p:scale>
          <a:sx n="133" d="100"/>
          <a:sy n="133" d="100"/>
        </p:scale>
        <p:origin x="208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Goasduff" userId="7b7cd8d9-23f9-4970-9f55-00f159c4bedc" providerId="ADAL" clId="{2A81F50E-AE36-5A6B-9B0A-BE924D6D9E29}"/>
    <pc:docChg chg="undo custSel addSld delSld modSld sldOrd">
      <pc:chgData name="Alain Goasduff" userId="7b7cd8d9-23f9-4970-9f55-00f159c4bedc" providerId="ADAL" clId="{2A81F50E-AE36-5A6B-9B0A-BE924D6D9E29}" dt="2026-09-07T09:51:43.300" v="2399" actId="404"/>
      <pc:docMkLst>
        <pc:docMk/>
      </pc:docMkLst>
      <pc:sldChg chg="delSp modSp mod">
        <pc:chgData name="Alain Goasduff" userId="7b7cd8d9-23f9-4970-9f55-00f159c4bedc" providerId="ADAL" clId="{2A81F50E-AE36-5A6B-9B0A-BE924D6D9E29}" dt="2026-09-07T07:17:35.096" v="1140" actId="1076"/>
        <pc:sldMkLst>
          <pc:docMk/>
          <pc:sldMk cId="3056453684" sldId="257"/>
        </pc:sldMkLst>
        <pc:spChg chg="mod">
          <ac:chgData name="Alain Goasduff" userId="7b7cd8d9-23f9-4970-9f55-00f159c4bedc" providerId="ADAL" clId="{2A81F50E-AE36-5A6B-9B0A-BE924D6D9E29}" dt="2026-09-07T04:43:33.722" v="115" actId="20577"/>
          <ac:spMkLst>
            <pc:docMk/>
            <pc:sldMk cId="3056453684" sldId="257"/>
            <ac:spMk id="2" creationId="{C10EEDAA-6E51-EA9B-BED4-1C6F3AC1C4D3}"/>
          </ac:spMkLst>
        </pc:spChg>
        <pc:spChg chg="mod">
          <ac:chgData name="Alain Goasduff" userId="7b7cd8d9-23f9-4970-9f55-00f159c4bedc" providerId="ADAL" clId="{2A81F50E-AE36-5A6B-9B0A-BE924D6D9E29}" dt="2026-09-07T04:36:10.187" v="63" actId="20577"/>
          <ac:spMkLst>
            <pc:docMk/>
            <pc:sldMk cId="3056453684" sldId="257"/>
            <ac:spMk id="3" creationId="{D47A9932-F71E-D5EF-AB36-E98CCD920118}"/>
          </ac:spMkLst>
        </pc:spChg>
        <pc:picChg chg="del">
          <ac:chgData name="Alain Goasduff" userId="7b7cd8d9-23f9-4970-9f55-00f159c4bedc" providerId="ADAL" clId="{2A81F50E-AE36-5A6B-9B0A-BE924D6D9E29}" dt="2026-09-07T04:35:50.077" v="37" actId="478"/>
          <ac:picMkLst>
            <pc:docMk/>
            <pc:sldMk cId="3056453684" sldId="257"/>
            <ac:picMk id="6" creationId="{774C5F79-7071-7081-84BE-905FC8AFCE70}"/>
          </ac:picMkLst>
        </pc:picChg>
        <pc:picChg chg="mod">
          <ac:chgData name="Alain Goasduff" userId="7b7cd8d9-23f9-4970-9f55-00f159c4bedc" providerId="ADAL" clId="{2A81F50E-AE36-5A6B-9B0A-BE924D6D9E29}" dt="2026-09-07T07:17:35.096" v="1140" actId="1076"/>
          <ac:picMkLst>
            <pc:docMk/>
            <pc:sldMk cId="3056453684" sldId="257"/>
            <ac:picMk id="7" creationId="{C0FA1145-130B-DB64-1C22-6836D1FE8B09}"/>
          </ac:picMkLst>
        </pc:picChg>
      </pc:sldChg>
      <pc:sldChg chg="modSp add mod">
        <pc:chgData name="Alain Goasduff" userId="7b7cd8d9-23f9-4970-9f55-00f159c4bedc" providerId="ADAL" clId="{2A81F50E-AE36-5A6B-9B0A-BE924D6D9E29}" dt="2026-09-07T07:40:37.072" v="1407" actId="27636"/>
        <pc:sldMkLst>
          <pc:docMk/>
          <pc:sldMk cId="2928802494" sldId="275"/>
        </pc:sldMkLst>
        <pc:spChg chg="mod">
          <ac:chgData name="Alain Goasduff" userId="7b7cd8d9-23f9-4970-9f55-00f159c4bedc" providerId="ADAL" clId="{2A81F50E-AE36-5A6B-9B0A-BE924D6D9E29}" dt="2026-09-07T07:40:37.072" v="1407" actId="27636"/>
          <ac:spMkLst>
            <pc:docMk/>
            <pc:sldMk cId="2928802494" sldId="275"/>
            <ac:spMk id="7" creationId="{39B0EC6D-03DD-4CEE-9979-34A964DCA45D}"/>
          </ac:spMkLst>
        </pc:spChg>
      </pc:sldChg>
      <pc:sldChg chg="addSp delSp modSp new mod ord">
        <pc:chgData name="Alain Goasduff" userId="7b7cd8d9-23f9-4970-9f55-00f159c4bedc" providerId="ADAL" clId="{2A81F50E-AE36-5A6B-9B0A-BE924D6D9E29}" dt="2026-09-07T08:32:54.039" v="2298" actId="20578"/>
        <pc:sldMkLst>
          <pc:docMk/>
          <pc:sldMk cId="3898797218" sldId="276"/>
        </pc:sldMkLst>
        <pc:spChg chg="mod">
          <ac:chgData name="Alain Goasduff" userId="7b7cd8d9-23f9-4970-9f55-00f159c4bedc" providerId="ADAL" clId="{2A81F50E-AE36-5A6B-9B0A-BE924D6D9E29}" dt="2026-09-07T04:44:47.442" v="158" actId="20577"/>
          <ac:spMkLst>
            <pc:docMk/>
            <pc:sldMk cId="3898797218" sldId="276"/>
            <ac:spMk id="2" creationId="{6E51256A-1118-2739-6B67-64CE851CCAB6}"/>
          </ac:spMkLst>
        </pc:spChg>
        <pc:spChg chg="mod">
          <ac:chgData name="Alain Goasduff" userId="7b7cd8d9-23f9-4970-9f55-00f159c4bedc" providerId="ADAL" clId="{2A81F50E-AE36-5A6B-9B0A-BE924D6D9E29}" dt="2026-09-07T08:12:24.208" v="2098" actId="1076"/>
          <ac:spMkLst>
            <pc:docMk/>
            <pc:sldMk cId="3898797218" sldId="276"/>
            <ac:spMk id="3" creationId="{1CE898AE-2CF3-E271-4E17-CF9E388A81E7}"/>
          </ac:spMkLst>
        </pc:spChg>
        <pc:graphicFrameChg chg="add del mod">
          <ac:chgData name="Alain Goasduff" userId="7b7cd8d9-23f9-4970-9f55-00f159c4bedc" providerId="ADAL" clId="{2A81F50E-AE36-5A6B-9B0A-BE924D6D9E29}" dt="2026-09-07T08:12:12.466" v="2093" actId="478"/>
          <ac:graphicFrameMkLst>
            <pc:docMk/>
            <pc:sldMk cId="3898797218" sldId="276"/>
            <ac:graphicFrameMk id="4" creationId="{84BAAF24-E191-4501-D74B-794B31724F1D}"/>
          </ac:graphicFrameMkLst>
        </pc:graphicFrameChg>
        <pc:graphicFrameChg chg="add mod">
          <ac:chgData name="Alain Goasduff" userId="7b7cd8d9-23f9-4970-9f55-00f159c4bedc" providerId="ADAL" clId="{2A81F50E-AE36-5A6B-9B0A-BE924D6D9E29}" dt="2026-09-07T07:44:16.546" v="1420"/>
          <ac:graphicFrameMkLst>
            <pc:docMk/>
            <pc:sldMk cId="3898797218" sldId="276"/>
            <ac:graphicFrameMk id="5" creationId="{3C6B20BB-F84C-5C9D-1B6C-2FB5EDB4BAA7}"/>
          </ac:graphicFrameMkLst>
        </pc:graphicFrameChg>
        <pc:graphicFrameChg chg="add del mod">
          <ac:chgData name="Alain Goasduff" userId="7b7cd8d9-23f9-4970-9f55-00f159c4bedc" providerId="ADAL" clId="{2A81F50E-AE36-5A6B-9B0A-BE924D6D9E29}" dt="2026-09-07T08:13:03.514" v="2102" actId="478"/>
          <ac:graphicFrameMkLst>
            <pc:docMk/>
            <pc:sldMk cId="3898797218" sldId="276"/>
            <ac:graphicFrameMk id="7" creationId="{84BAAF24-E191-4501-D74B-794B31724F1D}"/>
          </ac:graphicFrameMkLst>
        </pc:graphicFrameChg>
        <pc:graphicFrameChg chg="add mod">
          <ac:chgData name="Alain Goasduff" userId="7b7cd8d9-23f9-4970-9f55-00f159c4bedc" providerId="ADAL" clId="{2A81F50E-AE36-5A6B-9B0A-BE924D6D9E29}" dt="2026-09-07T08:13:16.605" v="2107" actId="1076"/>
          <ac:graphicFrameMkLst>
            <pc:docMk/>
            <pc:sldMk cId="3898797218" sldId="276"/>
            <ac:graphicFrameMk id="8" creationId="{84BAAF24-E191-4501-D74B-794B31724F1D}"/>
          </ac:graphicFrameMkLst>
        </pc:graphicFrameChg>
        <pc:picChg chg="add mod">
          <ac:chgData name="Alain Goasduff" userId="7b7cd8d9-23f9-4970-9f55-00f159c4bedc" providerId="ADAL" clId="{2A81F50E-AE36-5A6B-9B0A-BE924D6D9E29}" dt="2026-09-07T07:17:40.793" v="1141"/>
          <ac:picMkLst>
            <pc:docMk/>
            <pc:sldMk cId="3898797218" sldId="276"/>
            <ac:picMk id="6" creationId="{ABC0C187-A5BA-6CD7-705E-93671520B0B3}"/>
          </ac:picMkLst>
        </pc:picChg>
      </pc:sldChg>
      <pc:sldChg chg="addSp delSp modSp new mod ord">
        <pc:chgData name="Alain Goasduff" userId="7b7cd8d9-23f9-4970-9f55-00f159c4bedc" providerId="ADAL" clId="{2A81F50E-AE36-5A6B-9B0A-BE924D6D9E29}" dt="2026-09-07T08:10:29.538" v="2081" actId="1076"/>
        <pc:sldMkLst>
          <pc:docMk/>
          <pc:sldMk cId="1130140766" sldId="277"/>
        </pc:sldMkLst>
        <pc:spChg chg="mod">
          <ac:chgData name="Alain Goasduff" userId="7b7cd8d9-23f9-4970-9f55-00f159c4bedc" providerId="ADAL" clId="{2A81F50E-AE36-5A6B-9B0A-BE924D6D9E29}" dt="2026-09-07T04:57:13.548" v="496" actId="20577"/>
          <ac:spMkLst>
            <pc:docMk/>
            <pc:sldMk cId="1130140766" sldId="277"/>
            <ac:spMk id="2" creationId="{1C7B634F-515B-82B8-0872-E9341F6B8632}"/>
          </ac:spMkLst>
        </pc:spChg>
        <pc:spChg chg="mod">
          <ac:chgData name="Alain Goasduff" userId="7b7cd8d9-23f9-4970-9f55-00f159c4bedc" providerId="ADAL" clId="{2A81F50E-AE36-5A6B-9B0A-BE924D6D9E29}" dt="2026-09-07T08:10:25.802" v="2080" actId="404"/>
          <ac:spMkLst>
            <pc:docMk/>
            <pc:sldMk cId="1130140766" sldId="277"/>
            <ac:spMk id="3" creationId="{4DB7C173-070C-B189-F0BF-80CCF93BBAF4}"/>
          </ac:spMkLst>
        </pc:spChg>
        <pc:picChg chg="add mod">
          <ac:chgData name="Alain Goasduff" userId="7b7cd8d9-23f9-4970-9f55-00f159c4bedc" providerId="ADAL" clId="{2A81F50E-AE36-5A6B-9B0A-BE924D6D9E29}" dt="2026-09-07T07:34:34.532" v="1234" actId="1076"/>
          <ac:picMkLst>
            <pc:docMk/>
            <pc:sldMk cId="1130140766" sldId="277"/>
            <ac:picMk id="4" creationId="{B1B52581-5B02-E5BA-11C5-8D6AEB92FF16}"/>
          </ac:picMkLst>
        </pc:picChg>
        <pc:picChg chg="add mod">
          <ac:chgData name="Alain Goasduff" userId="7b7cd8d9-23f9-4970-9f55-00f159c4bedc" providerId="ADAL" clId="{2A81F50E-AE36-5A6B-9B0A-BE924D6D9E29}" dt="2026-09-07T08:10:29.538" v="2081" actId="1076"/>
          <ac:picMkLst>
            <pc:docMk/>
            <pc:sldMk cId="1130140766" sldId="277"/>
            <ac:picMk id="5" creationId="{6373A6CD-72AB-FB20-7AC4-78EC7643375C}"/>
          </ac:picMkLst>
        </pc:picChg>
        <pc:picChg chg="add del mod">
          <ac:chgData name="Alain Goasduff" userId="7b7cd8d9-23f9-4970-9f55-00f159c4bedc" providerId="ADAL" clId="{2A81F50E-AE36-5A6B-9B0A-BE924D6D9E29}" dt="2026-09-07T07:49:00.654" v="1426" actId="478"/>
          <ac:picMkLst>
            <pc:docMk/>
            <pc:sldMk cId="1130140766" sldId="277"/>
            <ac:picMk id="6" creationId="{62C3C007-EF8C-BFA3-2BC3-96EB689401FB}"/>
          </ac:picMkLst>
        </pc:picChg>
        <pc:picChg chg="add mod">
          <ac:chgData name="Alain Goasduff" userId="7b7cd8d9-23f9-4970-9f55-00f159c4bedc" providerId="ADAL" clId="{2A81F50E-AE36-5A6B-9B0A-BE924D6D9E29}" dt="2026-09-07T07:49:01.079" v="1427"/>
          <ac:picMkLst>
            <pc:docMk/>
            <pc:sldMk cId="1130140766" sldId="277"/>
            <ac:picMk id="7" creationId="{F707E3B0-5E96-6F36-6409-852837CC1ED7}"/>
          </ac:picMkLst>
        </pc:picChg>
      </pc:sldChg>
      <pc:sldChg chg="modSp new del mod">
        <pc:chgData name="Alain Goasduff" userId="7b7cd8d9-23f9-4970-9f55-00f159c4bedc" providerId="ADAL" clId="{2A81F50E-AE36-5A6B-9B0A-BE924D6D9E29}" dt="2026-09-07T07:16:09.027" v="1119" actId="2696"/>
        <pc:sldMkLst>
          <pc:docMk/>
          <pc:sldMk cId="1778376863" sldId="278"/>
        </pc:sldMkLst>
        <pc:spChg chg="mod">
          <ac:chgData name="Alain Goasduff" userId="7b7cd8d9-23f9-4970-9f55-00f159c4bedc" providerId="ADAL" clId="{2A81F50E-AE36-5A6B-9B0A-BE924D6D9E29}" dt="2026-09-07T05:00:42.789" v="891" actId="20577"/>
          <ac:spMkLst>
            <pc:docMk/>
            <pc:sldMk cId="1778376863" sldId="278"/>
            <ac:spMk id="2" creationId="{1250FC3E-E3D4-3F48-678F-279ACACE4A76}"/>
          </ac:spMkLst>
        </pc:spChg>
      </pc:sldChg>
      <pc:sldChg chg="modSp new del mod">
        <pc:chgData name="Alain Goasduff" userId="7b7cd8d9-23f9-4970-9f55-00f159c4bedc" providerId="ADAL" clId="{2A81F50E-AE36-5A6B-9B0A-BE924D6D9E29}" dt="2026-09-07T07:16:09.040" v="1120" actId="2696"/>
        <pc:sldMkLst>
          <pc:docMk/>
          <pc:sldMk cId="3131317527" sldId="279"/>
        </pc:sldMkLst>
        <pc:spChg chg="mod">
          <ac:chgData name="Alain Goasduff" userId="7b7cd8d9-23f9-4970-9f55-00f159c4bedc" providerId="ADAL" clId="{2A81F50E-AE36-5A6B-9B0A-BE924D6D9E29}" dt="2026-09-07T05:01:20.904" v="946" actId="20577"/>
          <ac:spMkLst>
            <pc:docMk/>
            <pc:sldMk cId="3131317527" sldId="279"/>
            <ac:spMk id="2" creationId="{9BC21681-28C2-C781-627A-66A6032F2859}"/>
          </ac:spMkLst>
        </pc:spChg>
      </pc:sldChg>
      <pc:sldChg chg="addSp modSp new mod modAnim">
        <pc:chgData name="Alain Goasduff" userId="7b7cd8d9-23f9-4970-9f55-00f159c4bedc" providerId="ADAL" clId="{2A81F50E-AE36-5A6B-9B0A-BE924D6D9E29}" dt="2026-09-07T09:50:25.983" v="2319"/>
        <pc:sldMkLst>
          <pc:docMk/>
          <pc:sldMk cId="102113815" sldId="280"/>
        </pc:sldMkLst>
        <pc:spChg chg="mod">
          <ac:chgData name="Alain Goasduff" userId="7b7cd8d9-23f9-4970-9f55-00f159c4bedc" providerId="ADAL" clId="{2A81F50E-AE36-5A6B-9B0A-BE924D6D9E29}" dt="2026-09-07T05:01:48.653" v="981" actId="20577"/>
          <ac:spMkLst>
            <pc:docMk/>
            <pc:sldMk cId="102113815" sldId="280"/>
            <ac:spMk id="2" creationId="{AFF447E8-4C87-3D22-09A9-D2D354C158DE}"/>
          </ac:spMkLst>
        </pc:spChg>
        <pc:spChg chg="mod">
          <ac:chgData name="Alain Goasduff" userId="7b7cd8d9-23f9-4970-9f55-00f159c4bedc" providerId="ADAL" clId="{2A81F50E-AE36-5A6B-9B0A-BE924D6D9E29}" dt="2026-09-07T08:27:31.629" v="2182" actId="20577"/>
          <ac:spMkLst>
            <pc:docMk/>
            <pc:sldMk cId="102113815" sldId="280"/>
            <ac:spMk id="3" creationId="{14E60268-FB2F-2274-C7FB-5CD8685FFBDA}"/>
          </ac:spMkLst>
        </pc:spChg>
        <pc:picChg chg="add mod">
          <ac:chgData name="Alain Goasduff" userId="7b7cd8d9-23f9-4970-9f55-00f159c4bedc" providerId="ADAL" clId="{2A81F50E-AE36-5A6B-9B0A-BE924D6D9E29}" dt="2026-09-07T07:17:50.032" v="1145"/>
          <ac:picMkLst>
            <pc:docMk/>
            <pc:sldMk cId="102113815" sldId="280"/>
            <ac:picMk id="4" creationId="{13BF3137-7EF1-9BA5-2A4E-0419D72C2168}"/>
          </ac:picMkLst>
        </pc:picChg>
        <pc:picChg chg="add mod">
          <ac:chgData name="Alain Goasduff" userId="7b7cd8d9-23f9-4970-9f55-00f159c4bedc" providerId="ADAL" clId="{2A81F50E-AE36-5A6B-9B0A-BE924D6D9E29}" dt="2026-09-07T07:36:10.577" v="1250" actId="1076"/>
          <ac:picMkLst>
            <pc:docMk/>
            <pc:sldMk cId="102113815" sldId="280"/>
            <ac:picMk id="5" creationId="{93FB9B8B-7B8B-4AFB-A777-4FF490EE4A4E}"/>
          </ac:picMkLst>
        </pc:picChg>
      </pc:sldChg>
      <pc:sldChg chg="addSp delSp modSp new mod setBg">
        <pc:chgData name="Alain Goasduff" userId="7b7cd8d9-23f9-4970-9f55-00f159c4bedc" providerId="ADAL" clId="{2A81F50E-AE36-5A6B-9B0A-BE924D6D9E29}" dt="2026-09-07T07:17:52.071" v="1146"/>
        <pc:sldMkLst>
          <pc:docMk/>
          <pc:sldMk cId="1560185775" sldId="281"/>
        </pc:sldMkLst>
        <pc:spChg chg="del">
          <ac:chgData name="Alain Goasduff" userId="7b7cd8d9-23f9-4970-9f55-00f159c4bedc" providerId="ADAL" clId="{2A81F50E-AE36-5A6B-9B0A-BE924D6D9E29}" dt="2026-09-07T06:59:15.013" v="1090" actId="478"/>
          <ac:spMkLst>
            <pc:docMk/>
            <pc:sldMk cId="1560185775" sldId="281"/>
            <ac:spMk id="2" creationId="{E5B41625-4343-CB37-4C5C-550A9F999006}"/>
          </ac:spMkLst>
        </pc:spChg>
        <pc:spChg chg="del">
          <ac:chgData name="Alain Goasduff" userId="7b7cd8d9-23f9-4970-9f55-00f159c4bedc" providerId="ADAL" clId="{2A81F50E-AE36-5A6B-9B0A-BE924D6D9E29}" dt="2026-09-07T06:59:16.555" v="1091" actId="478"/>
          <ac:spMkLst>
            <pc:docMk/>
            <pc:sldMk cId="1560185775" sldId="281"/>
            <ac:spMk id="3" creationId="{80BC3930-961A-30B5-EAF9-261C312A32E6}"/>
          </ac:spMkLst>
        </pc:spChg>
        <pc:spChg chg="add">
          <ac:chgData name="Alain Goasduff" userId="7b7cd8d9-23f9-4970-9f55-00f159c4bedc" providerId="ADAL" clId="{2A81F50E-AE36-5A6B-9B0A-BE924D6D9E29}" dt="2026-09-07T06:59:20.834" v="1093" actId="26606"/>
          <ac:spMkLst>
            <pc:docMk/>
            <pc:sldMk cId="1560185775" sldId="281"/>
            <ac:spMk id="9" creationId="{42A4FC2C-047E-45A5-965D-8E1E3BF09BC6}"/>
          </ac:spMkLst>
        </pc:spChg>
        <pc:picChg chg="add mod">
          <ac:chgData name="Alain Goasduff" userId="7b7cd8d9-23f9-4970-9f55-00f159c4bedc" providerId="ADAL" clId="{2A81F50E-AE36-5A6B-9B0A-BE924D6D9E29}" dt="2026-09-07T06:59:20.834" v="1093" actId="26606"/>
          <ac:picMkLst>
            <pc:docMk/>
            <pc:sldMk cId="1560185775" sldId="281"/>
            <ac:picMk id="4" creationId="{3CB8D886-5037-24A0-62AA-FCD88DA9CCCE}"/>
          </ac:picMkLst>
        </pc:picChg>
        <pc:picChg chg="add mod">
          <ac:chgData name="Alain Goasduff" userId="7b7cd8d9-23f9-4970-9f55-00f159c4bedc" providerId="ADAL" clId="{2A81F50E-AE36-5A6B-9B0A-BE924D6D9E29}" dt="2026-09-07T07:17:52.071" v="1146"/>
          <ac:picMkLst>
            <pc:docMk/>
            <pc:sldMk cId="1560185775" sldId="281"/>
            <ac:picMk id="5" creationId="{D3408276-CEE7-E376-AF96-82A757DDFE99}"/>
          </ac:picMkLst>
        </pc:picChg>
      </pc:sldChg>
      <pc:sldChg chg="addSp delSp modSp new mod setBg">
        <pc:chgData name="Alain Goasduff" userId="7b7cd8d9-23f9-4970-9f55-00f159c4bedc" providerId="ADAL" clId="{2A81F50E-AE36-5A6B-9B0A-BE924D6D9E29}" dt="2026-09-07T07:17:42.556" v="1142"/>
        <pc:sldMkLst>
          <pc:docMk/>
          <pc:sldMk cId="2002048648" sldId="282"/>
        </pc:sldMkLst>
        <pc:spChg chg="del">
          <ac:chgData name="Alain Goasduff" userId="7b7cd8d9-23f9-4970-9f55-00f159c4bedc" providerId="ADAL" clId="{2A81F50E-AE36-5A6B-9B0A-BE924D6D9E29}" dt="2026-09-07T06:51:50.712" v="1051" actId="26606"/>
          <ac:spMkLst>
            <pc:docMk/>
            <pc:sldMk cId="2002048648" sldId="282"/>
            <ac:spMk id="2" creationId="{547E00DC-285B-DFA1-84A5-990A3F4174A7}"/>
          </ac:spMkLst>
        </pc:spChg>
        <pc:spChg chg="del">
          <ac:chgData name="Alain Goasduff" userId="7b7cd8d9-23f9-4970-9f55-00f159c4bedc" providerId="ADAL" clId="{2A81F50E-AE36-5A6B-9B0A-BE924D6D9E29}" dt="2026-09-07T06:51:50.712" v="1051" actId="26606"/>
          <ac:spMkLst>
            <pc:docMk/>
            <pc:sldMk cId="2002048648" sldId="282"/>
            <ac:spMk id="3" creationId="{A5AEDD03-B7CE-B8FF-631D-C1365E9B311B}"/>
          </ac:spMkLst>
        </pc:spChg>
        <pc:spChg chg="add del">
          <ac:chgData name="Alain Goasduff" userId="7b7cd8d9-23f9-4970-9f55-00f159c4bedc" providerId="ADAL" clId="{2A81F50E-AE36-5A6B-9B0A-BE924D6D9E29}" dt="2026-09-07T06:55:25.121" v="1059" actId="26606"/>
          <ac:spMkLst>
            <pc:docMk/>
            <pc:sldMk cId="2002048648" sldId="282"/>
            <ac:spMk id="9" creationId="{42A4FC2C-047E-45A5-965D-8E1E3BF09BC6}"/>
          </ac:spMkLst>
        </pc:spChg>
        <pc:spChg chg="add">
          <ac:chgData name="Alain Goasduff" userId="7b7cd8d9-23f9-4970-9f55-00f159c4bedc" providerId="ADAL" clId="{2A81F50E-AE36-5A6B-9B0A-BE924D6D9E29}" dt="2026-09-07T06:55:25.121" v="1059" actId="26606"/>
          <ac:spMkLst>
            <pc:docMk/>
            <pc:sldMk cId="2002048648" sldId="282"/>
            <ac:spMk id="14" creationId="{42A4FC2C-047E-45A5-965D-8E1E3BF09BC6}"/>
          </ac:spMkLst>
        </pc:spChg>
        <pc:picChg chg="add mod">
          <ac:chgData name="Alain Goasduff" userId="7b7cd8d9-23f9-4970-9f55-00f159c4bedc" providerId="ADAL" clId="{2A81F50E-AE36-5A6B-9B0A-BE924D6D9E29}" dt="2026-09-07T06:51:50.712" v="1051" actId="26606"/>
          <ac:picMkLst>
            <pc:docMk/>
            <pc:sldMk cId="2002048648" sldId="282"/>
            <ac:picMk id="4" creationId="{AAAE5B88-439A-0534-1693-CFEA6B324901}"/>
          </ac:picMkLst>
        </pc:picChg>
        <pc:picChg chg="add mod">
          <ac:chgData name="Alain Goasduff" userId="7b7cd8d9-23f9-4970-9f55-00f159c4bedc" providerId="ADAL" clId="{2A81F50E-AE36-5A6B-9B0A-BE924D6D9E29}" dt="2026-09-07T06:52:16.704" v="1053"/>
          <ac:picMkLst>
            <pc:docMk/>
            <pc:sldMk cId="2002048648" sldId="282"/>
            <ac:picMk id="5" creationId="{16031742-D179-815B-2DBA-65E8CA147922}"/>
          </ac:picMkLst>
        </pc:picChg>
        <pc:picChg chg="add mod">
          <ac:chgData name="Alain Goasduff" userId="7b7cd8d9-23f9-4970-9f55-00f159c4bedc" providerId="ADAL" clId="{2A81F50E-AE36-5A6B-9B0A-BE924D6D9E29}" dt="2026-09-07T07:17:42.556" v="1142"/>
          <ac:picMkLst>
            <pc:docMk/>
            <pc:sldMk cId="2002048648" sldId="282"/>
            <ac:picMk id="6" creationId="{FB58E91A-EF41-EA43-AE77-452A2BA1DE82}"/>
          </ac:picMkLst>
        </pc:picChg>
      </pc:sldChg>
      <pc:sldChg chg="addSp delSp modSp new mod setBg">
        <pc:chgData name="Alain Goasduff" userId="7b7cd8d9-23f9-4970-9f55-00f159c4bedc" providerId="ADAL" clId="{2A81F50E-AE36-5A6B-9B0A-BE924D6D9E29}" dt="2026-09-07T07:17:48.045" v="1144"/>
        <pc:sldMkLst>
          <pc:docMk/>
          <pc:sldMk cId="1607509104" sldId="283"/>
        </pc:sldMkLst>
        <pc:spChg chg="del">
          <ac:chgData name="Alain Goasduff" userId="7b7cd8d9-23f9-4970-9f55-00f159c4bedc" providerId="ADAL" clId="{2A81F50E-AE36-5A6B-9B0A-BE924D6D9E29}" dt="2026-09-07T06:52:24.769" v="1056" actId="478"/>
          <ac:spMkLst>
            <pc:docMk/>
            <pc:sldMk cId="1607509104" sldId="283"/>
            <ac:spMk id="2" creationId="{53115C43-6602-A9A8-5FB7-A4B70D7EB8E0}"/>
          </ac:spMkLst>
        </pc:spChg>
        <pc:spChg chg="del">
          <ac:chgData name="Alain Goasduff" userId="7b7cd8d9-23f9-4970-9f55-00f159c4bedc" providerId="ADAL" clId="{2A81F50E-AE36-5A6B-9B0A-BE924D6D9E29}" dt="2026-09-07T06:52:26.267" v="1057" actId="478"/>
          <ac:spMkLst>
            <pc:docMk/>
            <pc:sldMk cId="1607509104" sldId="283"/>
            <ac:spMk id="3" creationId="{0F811CEC-F0C1-743A-FBFE-41F7A3A90A3C}"/>
          </ac:spMkLst>
        </pc:spChg>
        <pc:spChg chg="add del">
          <ac:chgData name="Alain Goasduff" userId="7b7cd8d9-23f9-4970-9f55-00f159c4bedc" providerId="ADAL" clId="{2A81F50E-AE36-5A6B-9B0A-BE924D6D9E29}" dt="2026-09-07T06:56:01.126" v="1072" actId="26606"/>
          <ac:spMkLst>
            <pc:docMk/>
            <pc:sldMk cId="1607509104" sldId="283"/>
            <ac:spMk id="9" creationId="{42A4FC2C-047E-45A5-965D-8E1E3BF09BC6}"/>
          </ac:spMkLst>
        </pc:spChg>
        <pc:spChg chg="add del">
          <ac:chgData name="Alain Goasduff" userId="7b7cd8d9-23f9-4970-9f55-00f159c4bedc" providerId="ADAL" clId="{2A81F50E-AE36-5A6B-9B0A-BE924D6D9E29}" dt="2026-09-07T06:55:56.312" v="1067" actId="26606"/>
          <ac:spMkLst>
            <pc:docMk/>
            <pc:sldMk cId="1607509104" sldId="283"/>
            <ac:spMk id="14" creationId="{42A4FC2C-047E-45A5-965D-8E1E3BF09BC6}"/>
          </ac:spMkLst>
        </pc:spChg>
        <pc:spChg chg="add del">
          <ac:chgData name="Alain Goasduff" userId="7b7cd8d9-23f9-4970-9f55-00f159c4bedc" providerId="ADAL" clId="{2A81F50E-AE36-5A6B-9B0A-BE924D6D9E29}" dt="2026-09-07T06:56:00.214" v="1069" actId="26606"/>
          <ac:spMkLst>
            <pc:docMk/>
            <pc:sldMk cId="1607509104" sldId="283"/>
            <ac:spMk id="16" creationId="{9A191B90-62D1-4718-B891-6A3FC82DD6A2}"/>
          </ac:spMkLst>
        </pc:spChg>
        <pc:spChg chg="add del">
          <ac:chgData name="Alain Goasduff" userId="7b7cd8d9-23f9-4970-9f55-00f159c4bedc" providerId="ADAL" clId="{2A81F50E-AE36-5A6B-9B0A-BE924D6D9E29}" dt="2026-09-07T06:56:00.214" v="1069" actId="26606"/>
          <ac:spMkLst>
            <pc:docMk/>
            <pc:sldMk cId="1607509104" sldId="283"/>
            <ac:spMk id="17" creationId="{8B089790-F4B6-46A7-BB28-7B74A9A9EFDC}"/>
          </ac:spMkLst>
        </pc:spChg>
        <pc:spChg chg="add del">
          <ac:chgData name="Alain Goasduff" userId="7b7cd8d9-23f9-4970-9f55-00f159c4bedc" providerId="ADAL" clId="{2A81F50E-AE36-5A6B-9B0A-BE924D6D9E29}" dt="2026-09-07T06:56:01.124" v="1071" actId="26606"/>
          <ac:spMkLst>
            <pc:docMk/>
            <pc:sldMk cId="1607509104" sldId="283"/>
            <ac:spMk id="30" creationId="{42A4FC2C-047E-45A5-965D-8E1E3BF09BC6}"/>
          </ac:spMkLst>
        </pc:spChg>
        <pc:grpChg chg="add del">
          <ac:chgData name="Alain Goasduff" userId="7b7cd8d9-23f9-4970-9f55-00f159c4bedc" providerId="ADAL" clId="{2A81F50E-AE36-5A6B-9B0A-BE924D6D9E29}" dt="2026-09-07T06:56:00.214" v="1069" actId="26606"/>
          <ac:grpSpMkLst>
            <pc:docMk/>
            <pc:sldMk cId="1607509104" sldId="283"/>
            <ac:grpSpMk id="18" creationId="{63A1050F-42B7-42F4-9436-314DB03DE463}"/>
          </ac:grpSpMkLst>
        </pc:grpChg>
        <pc:grpChg chg="add del">
          <ac:chgData name="Alain Goasduff" userId="7b7cd8d9-23f9-4970-9f55-00f159c4bedc" providerId="ADAL" clId="{2A81F50E-AE36-5A6B-9B0A-BE924D6D9E29}" dt="2026-09-07T06:56:00.214" v="1069" actId="26606"/>
          <ac:grpSpMkLst>
            <pc:docMk/>
            <pc:sldMk cId="1607509104" sldId="283"/>
            <ac:grpSpMk id="24" creationId="{CB04806E-DE07-4370-8B2D-439E32B3A25B}"/>
          </ac:grpSpMkLst>
        </pc:grpChg>
        <pc:picChg chg="add del mod">
          <ac:chgData name="Alain Goasduff" userId="7b7cd8d9-23f9-4970-9f55-00f159c4bedc" providerId="ADAL" clId="{2A81F50E-AE36-5A6B-9B0A-BE924D6D9E29}" dt="2026-09-07T06:55:33.477" v="1062" actId="478"/>
          <ac:picMkLst>
            <pc:docMk/>
            <pc:sldMk cId="1607509104" sldId="283"/>
            <ac:picMk id="4" creationId="{B283D327-B39F-C283-EA82-E2056B78189F}"/>
          </ac:picMkLst>
        </pc:picChg>
        <pc:picChg chg="add mod">
          <ac:chgData name="Alain Goasduff" userId="7b7cd8d9-23f9-4970-9f55-00f159c4bedc" providerId="ADAL" clId="{2A81F50E-AE36-5A6B-9B0A-BE924D6D9E29}" dt="2026-09-07T06:56:21.259" v="1079" actId="14100"/>
          <ac:picMkLst>
            <pc:docMk/>
            <pc:sldMk cId="1607509104" sldId="283"/>
            <ac:picMk id="5" creationId="{B1F797E9-CB0E-535A-0844-4F8D5515BB3B}"/>
          </ac:picMkLst>
        </pc:picChg>
        <pc:picChg chg="add mod">
          <ac:chgData name="Alain Goasduff" userId="7b7cd8d9-23f9-4970-9f55-00f159c4bedc" providerId="ADAL" clId="{2A81F50E-AE36-5A6B-9B0A-BE924D6D9E29}" dt="2026-09-07T07:17:48.045" v="1144"/>
          <ac:picMkLst>
            <pc:docMk/>
            <pc:sldMk cId="1607509104" sldId="283"/>
            <ac:picMk id="6" creationId="{FA9FF0CE-F3DF-C188-09D9-D1B029213A46}"/>
          </ac:picMkLst>
        </pc:picChg>
      </pc:sldChg>
      <pc:sldChg chg="addSp delSp modSp new mod">
        <pc:chgData name="Alain Goasduff" userId="7b7cd8d9-23f9-4970-9f55-00f159c4bedc" providerId="ADAL" clId="{2A81F50E-AE36-5A6B-9B0A-BE924D6D9E29}" dt="2026-09-07T08:24:30.989" v="2178" actId="1076"/>
        <pc:sldMkLst>
          <pc:docMk/>
          <pc:sldMk cId="2876513593" sldId="284"/>
        </pc:sldMkLst>
        <pc:spChg chg="mod">
          <ac:chgData name="Alain Goasduff" userId="7b7cd8d9-23f9-4970-9f55-00f159c4bedc" providerId="ADAL" clId="{2A81F50E-AE36-5A6B-9B0A-BE924D6D9E29}" dt="2026-09-07T07:25:27.529" v="1204" actId="20577"/>
          <ac:spMkLst>
            <pc:docMk/>
            <pc:sldMk cId="2876513593" sldId="284"/>
            <ac:spMk id="2" creationId="{D730A42E-B637-6E1B-EEB3-66914E2CEA74}"/>
          </ac:spMkLst>
        </pc:spChg>
        <pc:spChg chg="mod">
          <ac:chgData name="Alain Goasduff" userId="7b7cd8d9-23f9-4970-9f55-00f159c4bedc" providerId="ADAL" clId="{2A81F50E-AE36-5A6B-9B0A-BE924D6D9E29}" dt="2026-09-07T08:24:19.759" v="2175" actId="27636"/>
          <ac:spMkLst>
            <pc:docMk/>
            <pc:sldMk cId="2876513593" sldId="284"/>
            <ac:spMk id="3" creationId="{7730AFC4-E084-102C-DD82-5D2A3C92EE19}"/>
          </ac:spMkLst>
        </pc:spChg>
        <pc:graphicFrameChg chg="add mod">
          <ac:chgData name="Alain Goasduff" userId="7b7cd8d9-23f9-4970-9f55-00f159c4bedc" providerId="ADAL" clId="{2A81F50E-AE36-5A6B-9B0A-BE924D6D9E29}" dt="2026-09-07T08:24:28.216" v="2177"/>
          <ac:graphicFrameMkLst>
            <pc:docMk/>
            <pc:sldMk cId="2876513593" sldId="284"/>
            <ac:graphicFrameMk id="4" creationId="{7212A099-57DB-F530-A228-6F23766A7A89}"/>
          </ac:graphicFrameMkLst>
        </pc:graphicFrameChg>
        <pc:picChg chg="add mod">
          <ac:chgData name="Alain Goasduff" userId="7b7cd8d9-23f9-4970-9f55-00f159c4bedc" providerId="ADAL" clId="{2A81F50E-AE36-5A6B-9B0A-BE924D6D9E29}" dt="2026-09-07T08:24:30.989" v="2178" actId="1076"/>
          <ac:picMkLst>
            <pc:docMk/>
            <pc:sldMk cId="2876513593" sldId="284"/>
            <ac:picMk id="5" creationId="{9D8C6EF8-65D7-11F0-48C5-96F06C063E80}"/>
          </ac:picMkLst>
        </pc:picChg>
        <pc:picChg chg="add del mod">
          <ac:chgData name="Alain Goasduff" userId="7b7cd8d9-23f9-4970-9f55-00f159c4bedc" providerId="ADAL" clId="{2A81F50E-AE36-5A6B-9B0A-BE924D6D9E29}" dt="2026-09-07T07:49:09.929" v="1430" actId="478"/>
          <ac:picMkLst>
            <pc:docMk/>
            <pc:sldMk cId="2876513593" sldId="284"/>
            <ac:picMk id="6" creationId="{DC714101-A71E-E3CB-D7C3-5F69A40A4796}"/>
          </ac:picMkLst>
        </pc:picChg>
        <pc:picChg chg="add mod">
          <ac:chgData name="Alain Goasduff" userId="7b7cd8d9-23f9-4970-9f55-00f159c4bedc" providerId="ADAL" clId="{2A81F50E-AE36-5A6B-9B0A-BE924D6D9E29}" dt="2026-09-07T07:49:10.415" v="1431"/>
          <ac:picMkLst>
            <pc:docMk/>
            <pc:sldMk cId="2876513593" sldId="284"/>
            <ac:picMk id="7" creationId="{F0DA8FB7-FE38-D9B9-9B85-C19287CEF86F}"/>
          </ac:picMkLst>
        </pc:picChg>
      </pc:sldChg>
      <pc:sldChg chg="modSp add del">
        <pc:chgData name="Alain Goasduff" userId="7b7cd8d9-23f9-4970-9f55-00f159c4bedc" providerId="ADAL" clId="{2A81F50E-AE36-5A6B-9B0A-BE924D6D9E29}" dt="2026-09-07T08:36:06.269" v="2314" actId="20577"/>
        <pc:sldMkLst>
          <pc:docMk/>
          <pc:sldMk cId="4076821694" sldId="296"/>
        </pc:sldMkLst>
        <pc:spChg chg="mod">
          <ac:chgData name="Alain Goasduff" userId="7b7cd8d9-23f9-4970-9f55-00f159c4bedc" providerId="ADAL" clId="{2A81F50E-AE36-5A6B-9B0A-BE924D6D9E29}" dt="2026-09-07T08:36:06.269" v="2314" actId="20577"/>
          <ac:spMkLst>
            <pc:docMk/>
            <pc:sldMk cId="4076821694" sldId="296"/>
            <ac:spMk id="4" creationId="{1393D5DC-8914-BFB6-0FBB-C36D2E5B7E96}"/>
          </ac:spMkLst>
        </pc:spChg>
      </pc:sldChg>
      <pc:sldChg chg="del">
        <pc:chgData name="Alain Goasduff" userId="7b7cd8d9-23f9-4970-9f55-00f159c4bedc" providerId="ADAL" clId="{2A81F50E-AE36-5A6B-9B0A-BE924D6D9E29}" dt="2026-09-07T04:36:37.559" v="71" actId="2696"/>
        <pc:sldMkLst>
          <pc:docMk/>
          <pc:sldMk cId="2344712872" sldId="297"/>
        </pc:sldMkLst>
      </pc:sldChg>
      <pc:sldChg chg="del">
        <pc:chgData name="Alain Goasduff" userId="7b7cd8d9-23f9-4970-9f55-00f159c4bedc" providerId="ADAL" clId="{2A81F50E-AE36-5A6B-9B0A-BE924D6D9E29}" dt="2026-09-07T04:36:37.557" v="69" actId="2696"/>
        <pc:sldMkLst>
          <pc:docMk/>
          <pc:sldMk cId="755970740" sldId="298"/>
        </pc:sldMkLst>
      </pc:sldChg>
      <pc:sldChg chg="del">
        <pc:chgData name="Alain Goasduff" userId="7b7cd8d9-23f9-4970-9f55-00f159c4bedc" providerId="ADAL" clId="{2A81F50E-AE36-5A6B-9B0A-BE924D6D9E29}" dt="2026-09-07T04:36:37.589" v="79" actId="2696"/>
        <pc:sldMkLst>
          <pc:docMk/>
          <pc:sldMk cId="2104694435" sldId="300"/>
        </pc:sldMkLst>
      </pc:sldChg>
      <pc:sldChg chg="del">
        <pc:chgData name="Alain Goasduff" userId="7b7cd8d9-23f9-4970-9f55-00f159c4bedc" providerId="ADAL" clId="{2A81F50E-AE36-5A6B-9B0A-BE924D6D9E29}" dt="2026-09-07T04:36:37.581" v="75" actId="2696"/>
        <pc:sldMkLst>
          <pc:docMk/>
          <pc:sldMk cId="2081480649" sldId="302"/>
        </pc:sldMkLst>
      </pc:sldChg>
      <pc:sldChg chg="del">
        <pc:chgData name="Alain Goasduff" userId="7b7cd8d9-23f9-4970-9f55-00f159c4bedc" providerId="ADAL" clId="{2A81F50E-AE36-5A6B-9B0A-BE924D6D9E29}" dt="2026-09-07T04:36:37.560" v="72" actId="2696"/>
        <pc:sldMkLst>
          <pc:docMk/>
          <pc:sldMk cId="1424997370" sldId="305"/>
        </pc:sldMkLst>
      </pc:sldChg>
      <pc:sldChg chg="del">
        <pc:chgData name="Alain Goasduff" userId="7b7cd8d9-23f9-4970-9f55-00f159c4bedc" providerId="ADAL" clId="{2A81F50E-AE36-5A6B-9B0A-BE924D6D9E29}" dt="2026-09-07T04:36:37.592" v="80" actId="2696"/>
        <pc:sldMkLst>
          <pc:docMk/>
          <pc:sldMk cId="3926735966" sldId="306"/>
        </pc:sldMkLst>
      </pc:sldChg>
      <pc:sldChg chg="add del">
        <pc:chgData name="Alain Goasduff" userId="7b7cd8d9-23f9-4970-9f55-00f159c4bedc" providerId="ADAL" clId="{2A81F50E-AE36-5A6B-9B0A-BE924D6D9E29}" dt="2026-09-07T07:39:04.036" v="1253" actId="2696"/>
        <pc:sldMkLst>
          <pc:docMk/>
          <pc:sldMk cId="34151642" sldId="310"/>
        </pc:sldMkLst>
      </pc:sldChg>
      <pc:sldChg chg="add">
        <pc:chgData name="Alain Goasduff" userId="7b7cd8d9-23f9-4970-9f55-00f159c4bedc" providerId="ADAL" clId="{2A81F50E-AE36-5A6B-9B0A-BE924D6D9E29}" dt="2026-09-07T08:35:43.109" v="2299"/>
        <pc:sldMkLst>
          <pc:docMk/>
          <pc:sldMk cId="2143058896" sldId="328"/>
        </pc:sldMkLst>
      </pc:sldChg>
      <pc:sldChg chg="addSp delSp modSp add mod">
        <pc:chgData name="Alain Goasduff" userId="7b7cd8d9-23f9-4970-9f55-00f159c4bedc" providerId="ADAL" clId="{2A81F50E-AE36-5A6B-9B0A-BE924D6D9E29}" dt="2026-09-07T09:51:43.300" v="2399" actId="404"/>
        <pc:sldMkLst>
          <pc:docMk/>
          <pc:sldMk cId="176323634" sldId="334"/>
        </pc:sldMkLst>
        <pc:spChg chg="mod">
          <ac:chgData name="Alain Goasduff" userId="7b7cd8d9-23f9-4970-9f55-00f159c4bedc" providerId="ADAL" clId="{2A81F50E-AE36-5A6B-9B0A-BE924D6D9E29}" dt="2026-09-07T09:51:43.300" v="2399" actId="404"/>
          <ac:spMkLst>
            <pc:docMk/>
            <pc:sldMk cId="176323634" sldId="334"/>
            <ac:spMk id="4" creationId="{BE2361BB-3DC9-0CCD-3668-C5077501F745}"/>
          </ac:spMkLst>
        </pc:spChg>
        <pc:picChg chg="add mod">
          <ac:chgData name="Alain Goasduff" userId="7b7cd8d9-23f9-4970-9f55-00f159c4bedc" providerId="ADAL" clId="{2A81F50E-AE36-5A6B-9B0A-BE924D6D9E29}" dt="2026-09-07T08:06:02.176" v="2031"/>
          <ac:picMkLst>
            <pc:docMk/>
            <pc:sldMk cId="176323634" sldId="334"/>
            <ac:picMk id="3" creationId="{BE190118-42ED-614A-140E-BB521901A435}"/>
          </ac:picMkLst>
        </pc:picChg>
        <pc:picChg chg="del">
          <ac:chgData name="Alain Goasduff" userId="7b7cd8d9-23f9-4970-9f55-00f159c4bedc" providerId="ADAL" clId="{2A81F50E-AE36-5A6B-9B0A-BE924D6D9E29}" dt="2026-09-07T08:05:52.911" v="2029" actId="478"/>
          <ac:picMkLst>
            <pc:docMk/>
            <pc:sldMk cId="176323634" sldId="334"/>
            <ac:picMk id="5" creationId="{C8B9789F-5671-8BC4-7BC0-C28C3CFEA4EF}"/>
          </ac:picMkLst>
        </pc:picChg>
        <pc:picChg chg="mod">
          <ac:chgData name="Alain Goasduff" userId="7b7cd8d9-23f9-4970-9f55-00f159c4bedc" providerId="ADAL" clId="{2A81F50E-AE36-5A6B-9B0A-BE924D6D9E29}" dt="2026-09-07T08:05:56.531" v="2030" actId="1076"/>
          <ac:picMkLst>
            <pc:docMk/>
            <pc:sldMk cId="176323634" sldId="334"/>
            <ac:picMk id="6" creationId="{F61A6CDF-8CA4-C2CF-0E71-D59C774F55C5}"/>
          </ac:picMkLst>
        </pc:picChg>
      </pc:sldChg>
      <pc:sldChg chg="addSp delSp modSp new mod">
        <pc:chgData name="Alain Goasduff" userId="7b7cd8d9-23f9-4970-9f55-00f159c4bedc" providerId="ADAL" clId="{2A81F50E-AE36-5A6B-9B0A-BE924D6D9E29}" dt="2026-09-07T08:10:42.031" v="2084" actId="108"/>
        <pc:sldMkLst>
          <pc:docMk/>
          <pc:sldMk cId="2388018734" sldId="335"/>
        </pc:sldMkLst>
        <pc:spChg chg="mod">
          <ac:chgData name="Alain Goasduff" userId="7b7cd8d9-23f9-4970-9f55-00f159c4bedc" providerId="ADAL" clId="{2A81F50E-AE36-5A6B-9B0A-BE924D6D9E29}" dt="2026-09-07T07:48:43.724" v="1422"/>
          <ac:spMkLst>
            <pc:docMk/>
            <pc:sldMk cId="2388018734" sldId="335"/>
            <ac:spMk id="2" creationId="{4953D534-3A53-43FD-4A59-B5124E81A416}"/>
          </ac:spMkLst>
        </pc:spChg>
        <pc:spChg chg="mod">
          <ac:chgData name="Alain Goasduff" userId="7b7cd8d9-23f9-4970-9f55-00f159c4bedc" providerId="ADAL" clId="{2A81F50E-AE36-5A6B-9B0A-BE924D6D9E29}" dt="2026-09-07T08:10:42.031" v="2084" actId="108"/>
          <ac:spMkLst>
            <pc:docMk/>
            <pc:sldMk cId="2388018734" sldId="335"/>
            <ac:spMk id="3" creationId="{7542540D-663A-33C3-829D-F3E57A871A48}"/>
          </ac:spMkLst>
        </pc:spChg>
        <pc:picChg chg="add del mod">
          <ac:chgData name="Alain Goasduff" userId="7b7cd8d9-23f9-4970-9f55-00f159c4bedc" providerId="ADAL" clId="{2A81F50E-AE36-5A6B-9B0A-BE924D6D9E29}" dt="2026-09-07T07:49:03.998" v="1428" actId="478"/>
          <ac:picMkLst>
            <pc:docMk/>
            <pc:sldMk cId="2388018734" sldId="335"/>
            <ac:picMk id="4" creationId="{FD9C4D77-F16E-4EBD-C6D5-56600AFA96BF}"/>
          </ac:picMkLst>
        </pc:picChg>
        <pc:picChg chg="add mod">
          <ac:chgData name="Alain Goasduff" userId="7b7cd8d9-23f9-4970-9f55-00f159c4bedc" providerId="ADAL" clId="{2A81F50E-AE36-5A6B-9B0A-BE924D6D9E29}" dt="2026-09-07T07:49:04.304" v="1429"/>
          <ac:picMkLst>
            <pc:docMk/>
            <pc:sldMk cId="2388018734" sldId="335"/>
            <ac:picMk id="5" creationId="{3D65B017-FA44-3AE2-4E20-38BC0888408D}"/>
          </ac:picMkLst>
        </pc:picChg>
      </pc:sldChg>
      <pc:sldChg chg="addSp delSp modSp new mod ord">
        <pc:chgData name="Alain Goasduff" userId="7b7cd8d9-23f9-4970-9f55-00f159c4bedc" providerId="ADAL" clId="{2A81F50E-AE36-5A6B-9B0A-BE924D6D9E29}" dt="2026-09-07T08:27:28.090" v="2179" actId="20578"/>
        <pc:sldMkLst>
          <pc:docMk/>
          <pc:sldMk cId="4120898883" sldId="336"/>
        </pc:sldMkLst>
        <pc:spChg chg="mod">
          <ac:chgData name="Alain Goasduff" userId="7b7cd8d9-23f9-4970-9f55-00f159c4bedc" providerId="ADAL" clId="{2A81F50E-AE36-5A6B-9B0A-BE924D6D9E29}" dt="2026-09-07T08:22:43.867" v="2147" actId="20577"/>
          <ac:spMkLst>
            <pc:docMk/>
            <pc:sldMk cId="4120898883" sldId="336"/>
            <ac:spMk id="2" creationId="{29D3289E-2A49-050F-E491-A53F47159194}"/>
          </ac:spMkLst>
        </pc:spChg>
        <pc:spChg chg="del">
          <ac:chgData name="Alain Goasduff" userId="7b7cd8d9-23f9-4970-9f55-00f159c4bedc" providerId="ADAL" clId="{2A81F50E-AE36-5A6B-9B0A-BE924D6D9E29}" dt="2026-09-07T08:22:49.156" v="2151" actId="478"/>
          <ac:spMkLst>
            <pc:docMk/>
            <pc:sldMk cId="4120898883" sldId="336"/>
            <ac:spMk id="3" creationId="{EDE0EDBC-CBB3-08B3-6520-9F099B464097}"/>
          </ac:spMkLst>
        </pc:spChg>
        <pc:graphicFrameChg chg="add mod">
          <ac:chgData name="Alain Goasduff" userId="7b7cd8d9-23f9-4970-9f55-00f159c4bedc" providerId="ADAL" clId="{2A81F50E-AE36-5A6B-9B0A-BE924D6D9E29}" dt="2026-09-07T08:22:46.509" v="2150"/>
          <ac:graphicFrameMkLst>
            <pc:docMk/>
            <pc:sldMk cId="4120898883" sldId="336"/>
            <ac:graphicFrameMk id="4" creationId="{84BAAF24-E191-4501-D74B-794B31724F1D}"/>
          </ac:graphicFrameMkLst>
        </pc:graphicFrameChg>
        <pc:graphicFrameChg chg="add mod modGraphic">
          <ac:chgData name="Alain Goasduff" userId="7b7cd8d9-23f9-4970-9f55-00f159c4bedc" providerId="ADAL" clId="{2A81F50E-AE36-5A6B-9B0A-BE924D6D9E29}" dt="2026-09-07T08:24:02.375" v="2173" actId="1076"/>
          <ac:graphicFrameMkLst>
            <pc:docMk/>
            <pc:sldMk cId="4120898883" sldId="336"/>
            <ac:graphicFrameMk id="5" creationId="{D0A441B3-3C63-5C3F-B3D4-5BE9617A91B4}"/>
          </ac:graphicFrameMkLst>
        </pc:graphicFrameChg>
      </pc:sldChg>
      <pc:sldChg chg="addSp delSp modSp new mod">
        <pc:chgData name="Alain Goasduff" userId="7b7cd8d9-23f9-4970-9f55-00f159c4bedc" providerId="ADAL" clId="{2A81F50E-AE36-5A6B-9B0A-BE924D6D9E29}" dt="2026-09-07T08:30:04.610" v="2290" actId="27636"/>
        <pc:sldMkLst>
          <pc:docMk/>
          <pc:sldMk cId="2320162178" sldId="337"/>
        </pc:sldMkLst>
        <pc:spChg chg="mod">
          <ac:chgData name="Alain Goasduff" userId="7b7cd8d9-23f9-4970-9f55-00f159c4bedc" providerId="ADAL" clId="{2A81F50E-AE36-5A6B-9B0A-BE924D6D9E29}" dt="2026-09-07T08:28:08.873" v="2276" actId="20577"/>
          <ac:spMkLst>
            <pc:docMk/>
            <pc:sldMk cId="2320162178" sldId="337"/>
            <ac:spMk id="2" creationId="{C3E28F96-E304-B728-D291-A17F3DD6E626}"/>
          </ac:spMkLst>
        </pc:spChg>
        <pc:spChg chg="del">
          <ac:chgData name="Alain Goasduff" userId="7b7cd8d9-23f9-4970-9f55-00f159c4bedc" providerId="ADAL" clId="{2A81F50E-AE36-5A6B-9B0A-BE924D6D9E29}" dt="2026-09-07T08:28:17.451" v="2279" actId="478"/>
          <ac:spMkLst>
            <pc:docMk/>
            <pc:sldMk cId="2320162178" sldId="337"/>
            <ac:spMk id="3" creationId="{3D9B5E32-7C4A-A8D3-7373-A3966A7A6DE3}"/>
          </ac:spMkLst>
        </pc:spChg>
        <pc:spChg chg="add mod">
          <ac:chgData name="Alain Goasduff" userId="7b7cd8d9-23f9-4970-9f55-00f159c4bedc" providerId="ADAL" clId="{2A81F50E-AE36-5A6B-9B0A-BE924D6D9E29}" dt="2026-09-07T08:30:04.610" v="2290" actId="27636"/>
          <ac:spMkLst>
            <pc:docMk/>
            <pc:sldMk cId="2320162178" sldId="337"/>
            <ac:spMk id="5" creationId="{F4C5DE9C-6427-9257-5103-E0273A11C7ED}"/>
          </ac:spMkLst>
        </pc:spChg>
        <pc:picChg chg="add mod">
          <ac:chgData name="Alain Goasduff" userId="7b7cd8d9-23f9-4970-9f55-00f159c4bedc" providerId="ADAL" clId="{2A81F50E-AE36-5A6B-9B0A-BE924D6D9E29}" dt="2026-09-07T08:29:50.300" v="2285" actId="1076"/>
          <ac:picMkLst>
            <pc:docMk/>
            <pc:sldMk cId="2320162178" sldId="337"/>
            <ac:picMk id="4" creationId="{F9C582C7-788C-AD63-082A-214F10E77ACF}"/>
          </ac:picMkLst>
        </pc:picChg>
      </pc:sldChg>
      <pc:sldChg chg="del">
        <pc:chgData name="Alain Goasduff" userId="7b7cd8d9-23f9-4970-9f55-00f159c4bedc" providerId="ADAL" clId="{2A81F50E-AE36-5A6B-9B0A-BE924D6D9E29}" dt="2026-09-07T04:36:37.587" v="78" actId="2696"/>
        <pc:sldMkLst>
          <pc:docMk/>
          <pc:sldMk cId="3467328307" sldId="337"/>
        </pc:sldMkLst>
      </pc:sldChg>
      <pc:sldChg chg="addSp delSp modSp new mod">
        <pc:chgData name="Alain Goasduff" userId="7b7cd8d9-23f9-4970-9f55-00f159c4bedc" providerId="ADAL" clId="{2A81F50E-AE36-5A6B-9B0A-BE924D6D9E29}" dt="2026-09-07T08:31:41.769" v="2297" actId="1076"/>
        <pc:sldMkLst>
          <pc:docMk/>
          <pc:sldMk cId="3162791288" sldId="338"/>
        </pc:sldMkLst>
        <pc:spChg chg="del">
          <ac:chgData name="Alain Goasduff" userId="7b7cd8d9-23f9-4970-9f55-00f159c4bedc" providerId="ADAL" clId="{2A81F50E-AE36-5A6B-9B0A-BE924D6D9E29}" dt="2026-09-07T08:31:28.523" v="2292" actId="478"/>
          <ac:spMkLst>
            <pc:docMk/>
            <pc:sldMk cId="3162791288" sldId="338"/>
            <ac:spMk id="2" creationId="{B37E3740-08C6-3CA6-CCAA-7EF87F3975EA}"/>
          </ac:spMkLst>
        </pc:spChg>
        <pc:spChg chg="del">
          <ac:chgData name="Alain Goasduff" userId="7b7cd8d9-23f9-4970-9f55-00f159c4bedc" providerId="ADAL" clId="{2A81F50E-AE36-5A6B-9B0A-BE924D6D9E29}" dt="2026-09-07T08:31:30" v="2293" actId="478"/>
          <ac:spMkLst>
            <pc:docMk/>
            <pc:sldMk cId="3162791288" sldId="338"/>
            <ac:spMk id="3" creationId="{1A0C96EE-6AFD-341B-3D62-58E7AFBFC51E}"/>
          </ac:spMkLst>
        </pc:spChg>
        <pc:picChg chg="add mod">
          <ac:chgData name="Alain Goasduff" userId="7b7cd8d9-23f9-4970-9f55-00f159c4bedc" providerId="ADAL" clId="{2A81F50E-AE36-5A6B-9B0A-BE924D6D9E29}" dt="2026-09-07T08:31:41.769" v="2297" actId="1076"/>
          <ac:picMkLst>
            <pc:docMk/>
            <pc:sldMk cId="3162791288" sldId="338"/>
            <ac:picMk id="4" creationId="{8E1BFD77-D90E-BF71-7C25-5D180ACC1FD9}"/>
          </ac:picMkLst>
        </pc:picChg>
      </pc:sldChg>
      <pc:sldChg chg="del">
        <pc:chgData name="Alain Goasduff" userId="7b7cd8d9-23f9-4970-9f55-00f159c4bedc" providerId="ADAL" clId="{2A81F50E-AE36-5A6B-9B0A-BE924D6D9E29}" dt="2026-09-07T04:36:37.540" v="65" actId="2696"/>
        <pc:sldMkLst>
          <pc:docMk/>
          <pc:sldMk cId="947412686" sldId="339"/>
        </pc:sldMkLst>
      </pc:sldChg>
      <pc:sldChg chg="del">
        <pc:chgData name="Alain Goasduff" userId="7b7cd8d9-23f9-4970-9f55-00f159c4bedc" providerId="ADAL" clId="{2A81F50E-AE36-5A6B-9B0A-BE924D6D9E29}" dt="2026-09-07T04:36:37.584" v="76" actId="2696"/>
        <pc:sldMkLst>
          <pc:docMk/>
          <pc:sldMk cId="2235269318" sldId="449"/>
        </pc:sldMkLst>
      </pc:sldChg>
      <pc:sldChg chg="del">
        <pc:chgData name="Alain Goasduff" userId="7b7cd8d9-23f9-4970-9f55-00f159c4bedc" providerId="ADAL" clId="{2A81F50E-AE36-5A6B-9B0A-BE924D6D9E29}" dt="2026-09-07T04:36:37.580" v="74" actId="2696"/>
        <pc:sldMkLst>
          <pc:docMk/>
          <pc:sldMk cId="584920166" sldId="470"/>
        </pc:sldMkLst>
      </pc:sldChg>
      <pc:sldChg chg="del">
        <pc:chgData name="Alain Goasduff" userId="7b7cd8d9-23f9-4970-9f55-00f159c4bedc" providerId="ADAL" clId="{2A81F50E-AE36-5A6B-9B0A-BE924D6D9E29}" dt="2026-09-07T04:36:37.559" v="70" actId="2696"/>
        <pc:sldMkLst>
          <pc:docMk/>
          <pc:sldMk cId="3571838760" sldId="2317"/>
        </pc:sldMkLst>
      </pc:sldChg>
      <pc:sldChg chg="del">
        <pc:chgData name="Alain Goasduff" userId="7b7cd8d9-23f9-4970-9f55-00f159c4bedc" providerId="ADAL" clId="{2A81F50E-AE36-5A6B-9B0A-BE924D6D9E29}" dt="2026-09-07T04:36:37.552" v="66" actId="2696"/>
        <pc:sldMkLst>
          <pc:docMk/>
          <pc:sldMk cId="1422807193" sldId="2318"/>
        </pc:sldMkLst>
      </pc:sldChg>
      <pc:sldChg chg="del">
        <pc:chgData name="Alain Goasduff" userId="7b7cd8d9-23f9-4970-9f55-00f159c4bedc" providerId="ADAL" clId="{2A81F50E-AE36-5A6B-9B0A-BE924D6D9E29}" dt="2026-09-07T04:36:37.557" v="68" actId="2696"/>
        <pc:sldMkLst>
          <pc:docMk/>
          <pc:sldMk cId="323881298" sldId="2595"/>
        </pc:sldMkLst>
      </pc:sldChg>
      <pc:sldChg chg="del">
        <pc:chgData name="Alain Goasduff" userId="7b7cd8d9-23f9-4970-9f55-00f159c4bedc" providerId="ADAL" clId="{2A81F50E-AE36-5A6B-9B0A-BE924D6D9E29}" dt="2026-09-07T04:36:37.570" v="73" actId="2696"/>
        <pc:sldMkLst>
          <pc:docMk/>
          <pc:sldMk cId="2722099368" sldId="2596"/>
        </pc:sldMkLst>
      </pc:sldChg>
      <pc:sldChg chg="del">
        <pc:chgData name="Alain Goasduff" userId="7b7cd8d9-23f9-4970-9f55-00f159c4bedc" providerId="ADAL" clId="{2A81F50E-AE36-5A6B-9B0A-BE924D6D9E29}" dt="2026-09-07T04:36:37.584" v="77" actId="2696"/>
        <pc:sldMkLst>
          <pc:docMk/>
          <pc:sldMk cId="1107059607" sldId="2597"/>
        </pc:sldMkLst>
      </pc:sldChg>
      <pc:sldChg chg="del">
        <pc:chgData name="Alain Goasduff" userId="7b7cd8d9-23f9-4970-9f55-00f159c4bedc" providerId="ADAL" clId="{2A81F50E-AE36-5A6B-9B0A-BE924D6D9E29}" dt="2026-09-07T04:36:37.596" v="81" actId="2696"/>
        <pc:sldMkLst>
          <pc:docMk/>
          <pc:sldMk cId="3594325452" sldId="2598"/>
        </pc:sldMkLst>
      </pc:sldChg>
      <pc:sldChg chg="del">
        <pc:chgData name="Alain Goasduff" userId="7b7cd8d9-23f9-4970-9f55-00f159c4bedc" providerId="ADAL" clId="{2A81F50E-AE36-5A6B-9B0A-BE924D6D9E29}" dt="2026-09-07T04:36:37.554" v="67" actId="2696"/>
        <pc:sldMkLst>
          <pc:docMk/>
          <pc:sldMk cId="2716233569" sldId="259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stnazfisnucl-my.sharepoint.com/personal/goasduff_infn_it/Documents/experiment_ln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stnazfisnucl-my.sharepoint.com/personal/goasduff_infn_it/Documents/experiment_ln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stnazfisnucl-my.sharepoint.com/personal/goasduff_infn_it/Documents/summary_loi_8th_prePA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448384319058982E-2"/>
          <c:y val="8.407839814100676E-2"/>
          <c:w val="0.94910323136188202"/>
          <c:h val="0.915921601858993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6E-8B4C-A23A-940EC2DEB9C2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6E-8B4C-A23A-940EC2DEB9C2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A6E-8B4C-A23A-940EC2DEB9C2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A6E-8B4C-A23A-940EC2DEB9C2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A6E-8B4C-A23A-940EC2DEB9C2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A6E-8B4C-A23A-940EC2DEB9C2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A6E-8B4C-A23A-940EC2DEB9C2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A6E-8B4C-A23A-940EC2DEB9C2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A6E-8B4C-A23A-940EC2DEB9C2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A6E-8B4C-A23A-940EC2DEB9C2}"/>
                </c:ext>
              </c:extLst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4A6E-8B4C-A23A-940EC2DEB9C2}"/>
                </c:ext>
              </c:extLst>
            </c:dLbl>
            <c:dLbl>
              <c:idx val="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4A6E-8B4C-A23A-940EC2DEB9C2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156082"/>
                </a:solidFill>
                <a:round/>
              </a:ln>
              <a:effectLst>
                <a:outerShdw blurRad="50800" dist="38100" dir="2700000" algn="tl" rotWithShape="0">
                  <a:srgbClr val="15608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Analysis!$O$1:$O$6</c:f>
              <c:strCache>
                <c:ptCount val="6"/>
                <c:pt idx="0">
                  <c:v>Experiment type</c:v>
                </c:pt>
                <c:pt idx="1">
                  <c:v>Test</c:v>
                </c:pt>
                <c:pt idx="2">
                  <c:v>Lifetime</c:v>
                </c:pt>
                <c:pt idx="3">
                  <c:v>Coulex</c:v>
                </c:pt>
                <c:pt idx="4">
                  <c:v>Reaction</c:v>
                </c:pt>
                <c:pt idx="5">
                  <c:v>Spectroscopy</c:v>
                </c:pt>
              </c:strCache>
            </c:strRef>
          </c:cat>
          <c:val>
            <c:numRef>
              <c:f>Analysis!$P$1:$P$6</c:f>
              <c:numCache>
                <c:formatCode>General</c:formatCode>
                <c:ptCount val="6"/>
                <c:pt idx="1">
                  <c:v>11</c:v>
                </c:pt>
                <c:pt idx="2">
                  <c:v>18</c:v>
                </c:pt>
                <c:pt idx="3">
                  <c:v>16</c:v>
                </c:pt>
                <c:pt idx="4">
                  <c:v>8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A6E-8B4C-A23A-940EC2DEB9C2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590405904059039E-2"/>
          <c:y val="8.2880184331797238E-2"/>
          <c:w val="0.95940959409594095"/>
          <c:h val="0.87794930875576038"/>
        </c:manualLayout>
      </c:layout>
      <c:pie3DChart>
        <c:varyColors val="1"/>
        <c:ser>
          <c:idx val="0"/>
          <c:order val="0"/>
          <c:tx>
            <c:strRef>
              <c:f>Analysis!$B$1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FD7-7549-97F3-83D886613011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FD7-7549-97F3-83D886613011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FD7-7549-97F3-83D886613011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FD7-7549-97F3-83D886613011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FD7-7549-97F3-83D886613011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FD7-7549-97F3-83D88661301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FD7-7549-97F3-83D88661301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5FD7-7549-97F3-83D88661301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FD7-7549-97F3-83D88661301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FD7-7549-97F3-83D88661301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5FD7-7549-97F3-83D88661301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5FD7-7549-97F3-83D88661301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1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5FD7-7549-97F3-83D886613011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2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5FD7-7549-97F3-83D886613011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3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5FD7-7549-97F3-83D886613011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4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5FD7-7549-97F3-83D886613011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5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5FD7-7549-97F3-83D886613011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FD7-7549-97F3-83D886613011}"/>
                </c:ext>
              </c:extLst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FD7-7549-97F3-83D886613011}"/>
                </c:ext>
              </c:extLst>
            </c:dLbl>
            <c:dLbl>
              <c:idx val="2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FD7-7549-97F3-83D886613011}"/>
                </c:ext>
              </c:extLst>
            </c:dLbl>
            <c:dLbl>
              <c:idx val="3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FD7-7549-97F3-83D886613011}"/>
                </c:ext>
              </c:extLst>
            </c:dLbl>
            <c:dLbl>
              <c:idx val="4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5FD7-7549-97F3-83D886613011}"/>
                </c:ext>
              </c:extLst>
            </c:dLbl>
            <c:dLbl>
              <c:idx val="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5FD7-7549-97F3-83D886613011}"/>
                </c:ext>
              </c:extLst>
            </c:dLbl>
            <c:dLbl>
              <c:idx val="6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5FD7-7549-97F3-83D886613011}"/>
                </c:ext>
              </c:extLst>
            </c:dLbl>
            <c:dLbl>
              <c:idx val="7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5FD7-7549-97F3-83D886613011}"/>
                </c:ext>
              </c:extLst>
            </c:dLbl>
            <c:dLbl>
              <c:idx val="8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5FD7-7549-97F3-83D886613011}"/>
                </c:ext>
              </c:extLst>
            </c:dLbl>
            <c:dLbl>
              <c:idx val="9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5FD7-7549-97F3-83D886613011}"/>
                </c:ext>
              </c:extLst>
            </c:dLbl>
            <c:dLbl>
              <c:idx val="1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5FD7-7549-97F3-83D886613011}"/>
                </c:ext>
              </c:extLst>
            </c:dLbl>
            <c:dLbl>
              <c:idx val="1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5FD7-7549-97F3-83D886613011}"/>
                </c:ext>
              </c:extLst>
            </c:dLbl>
            <c:dLbl>
              <c:idx val="1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5FD7-7549-97F3-83D886613011}"/>
                </c:ext>
              </c:extLst>
            </c:dLbl>
            <c:dLbl>
              <c:idx val="1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B-5FD7-7549-97F3-83D886613011}"/>
                </c:ext>
              </c:extLst>
            </c:dLbl>
            <c:dLbl>
              <c:idx val="1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5FD7-7549-97F3-83D886613011}"/>
                </c:ext>
              </c:extLst>
            </c:dLbl>
            <c:dLbl>
              <c:idx val="1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5FD7-7549-97F3-83D886613011}"/>
                </c:ext>
              </c:extLst>
            </c:dLbl>
            <c:dLbl>
              <c:idx val="16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1-5FD7-7549-97F3-83D886613011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156082"/>
                </a:solidFill>
                <a:round/>
              </a:ln>
              <a:effectLst>
                <a:outerShdw blurRad="50800" dist="38100" dir="2700000" algn="tl" rotWithShape="0">
                  <a:srgbClr val="15608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Analysis!$A$2:$A$19</c:f>
              <c:strCache>
                <c:ptCount val="17"/>
                <c:pt idx="0">
                  <c:v>Romania</c:v>
                </c:pt>
                <c:pt idx="1">
                  <c:v>China</c:v>
                </c:pt>
                <c:pt idx="2">
                  <c:v>Australia</c:v>
                </c:pt>
                <c:pt idx="3">
                  <c:v>Chile</c:v>
                </c:pt>
                <c:pt idx="4">
                  <c:v>Finland</c:v>
                </c:pt>
                <c:pt idx="5">
                  <c:v>Sweden</c:v>
                </c:pt>
                <c:pt idx="6">
                  <c:v>Norway</c:v>
                </c:pt>
                <c:pt idx="7">
                  <c:v>South Korea</c:v>
                </c:pt>
                <c:pt idx="8">
                  <c:v>USA</c:v>
                </c:pt>
                <c:pt idx="10">
                  <c:v>Croatia</c:v>
                </c:pt>
                <c:pt idx="11">
                  <c:v>Germany</c:v>
                </c:pt>
                <c:pt idx="12">
                  <c:v>Spain</c:v>
                </c:pt>
                <c:pt idx="13">
                  <c:v>UK</c:v>
                </c:pt>
                <c:pt idx="14">
                  <c:v>Canada</c:v>
                </c:pt>
                <c:pt idx="15">
                  <c:v>Poland</c:v>
                </c:pt>
                <c:pt idx="16">
                  <c:v>France</c:v>
                </c:pt>
              </c:strCache>
            </c:strRef>
          </c:cat>
          <c:val>
            <c:numRef>
              <c:f>Analysis!$B$2:$B$19</c:f>
              <c:numCache>
                <c:formatCode>General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6</c:v>
                </c:pt>
                <c:pt idx="15">
                  <c:v>8</c:v>
                </c:pt>
                <c:pt idx="1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5FD7-7549-97F3-83D886613011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465731376686141E-2"/>
          <c:y val="4.4574640077792257E-2"/>
          <c:w val="0.96098769548564522"/>
          <c:h val="0.94838725885729314"/>
        </c:manualLayout>
      </c:layout>
      <c:pie3DChart>
        <c:varyColors val="1"/>
        <c:ser>
          <c:idx val="0"/>
          <c:order val="0"/>
          <c:tx>
            <c:strRef>
              <c:f>Analysis!$B$1</c:f>
              <c:strCache>
                <c:ptCount val="1"/>
                <c:pt idx="0">
                  <c:v>Number of LOIs. With at least one co-spokesperson of the country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61-1642-B59E-B247BEDE6DB7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61-1642-B59E-B247BEDE6DB7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61-1642-B59E-B247BEDE6DB7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761-1642-B59E-B247BEDE6DB7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761-1642-B59E-B247BEDE6DB7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761-1642-B59E-B247BEDE6DB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761-1642-B59E-B247BEDE6DB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761-1642-B59E-B247BEDE6DB7}"/>
              </c:ext>
            </c:extLst>
          </c:dPt>
          <c:dPt>
            <c:idx val="8"/>
            <c:bubble3D val="0"/>
            <c:explosion val="13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761-1642-B59E-B247BEDE6DB7}"/>
              </c:ext>
            </c:extLst>
          </c:dPt>
          <c:dPt>
            <c:idx val="9"/>
            <c:bubble3D val="0"/>
            <c:explosion val="41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761-1642-B59E-B247BEDE6DB7}"/>
              </c:ext>
            </c:extLst>
          </c:dPt>
          <c:dPt>
            <c:idx val="10"/>
            <c:bubble3D val="0"/>
            <c:explosion val="21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761-1642-B59E-B247BEDE6DB7}"/>
              </c:ext>
            </c:extLst>
          </c:dPt>
          <c:dPt>
            <c:idx val="11"/>
            <c:bubble3D val="0"/>
            <c:explosion val="6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2761-1642-B59E-B247BEDE6DB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761-1642-B59E-B247BEDE6DB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761-1642-B59E-B247BEDE6DB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761-1642-B59E-B247BEDE6DB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761-1642-B59E-B247BEDE6DB7}"/>
                </c:ext>
              </c:extLst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761-1642-B59E-B247BEDE6DB7}"/>
                </c:ext>
              </c:extLst>
            </c:dLbl>
            <c:dLbl>
              <c:idx val="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2761-1642-B59E-B247BEDE6DB7}"/>
                </c:ext>
              </c:extLst>
            </c:dLbl>
            <c:dLbl>
              <c:idx val="6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2761-1642-B59E-B247BEDE6DB7}"/>
                </c:ext>
              </c:extLst>
            </c:dLbl>
            <c:dLbl>
              <c:idx val="7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2761-1642-B59E-B247BEDE6DB7}"/>
                </c:ext>
              </c:extLst>
            </c:dLbl>
            <c:dLbl>
              <c:idx val="8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2761-1642-B59E-B247BEDE6DB7}"/>
                </c:ext>
              </c:extLst>
            </c:dLbl>
            <c:dLbl>
              <c:idx val="9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2761-1642-B59E-B247BEDE6DB7}"/>
                </c:ext>
              </c:extLst>
            </c:dLbl>
            <c:dLbl>
              <c:idx val="10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2761-1642-B59E-B247BEDE6DB7}"/>
                </c:ext>
              </c:extLst>
            </c:dLbl>
            <c:dLbl>
              <c:idx val="1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2761-1642-B59E-B247BEDE6DB7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156082"/>
                </a:solidFill>
                <a:round/>
              </a:ln>
              <a:effectLst>
                <a:outerShdw blurRad="50800" dist="38100" dir="2700000" algn="tl" rotWithShape="0">
                  <a:srgbClr val="15608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Analysis!$A$2:$A$24</c:f>
              <c:strCache>
                <c:ptCount val="12"/>
                <c:pt idx="0">
                  <c:v>Poland</c:v>
                </c:pt>
                <c:pt idx="1">
                  <c:v>Spain</c:v>
                </c:pt>
                <c:pt idx="2">
                  <c:v>France</c:v>
                </c:pt>
                <c:pt idx="3">
                  <c:v>Chile</c:v>
                </c:pt>
                <c:pt idx="4">
                  <c:v>UK</c:v>
                </c:pt>
                <c:pt idx="5">
                  <c:v>Germany</c:v>
                </c:pt>
                <c:pt idx="6">
                  <c:v>Norway</c:v>
                </c:pt>
                <c:pt idx="7">
                  <c:v>South Korea</c:v>
                </c:pt>
                <c:pt idx="8">
                  <c:v>Croatia</c:v>
                </c:pt>
                <c:pt idx="9">
                  <c:v>Hungary</c:v>
                </c:pt>
                <c:pt idx="10">
                  <c:v>Slovakia</c:v>
                </c:pt>
                <c:pt idx="11">
                  <c:v>Sweden</c:v>
                </c:pt>
              </c:strCache>
            </c:strRef>
          </c:cat>
          <c:val>
            <c:numRef>
              <c:f>Analysis!$B$2:$B$24</c:f>
              <c:numCache>
                <c:formatCode>General</c:formatCode>
                <c:ptCount val="12"/>
                <c:pt idx="0">
                  <c:v>13</c:v>
                </c:pt>
                <c:pt idx="1">
                  <c:v>6</c:v>
                </c:pt>
                <c:pt idx="2">
                  <c:v>8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761-1642-B59E-B247BEDE6DB7}"/>
            </c:ext>
          </c:extLst>
        </c:ser>
        <c:ser>
          <c:idx val="1"/>
          <c:order val="1"/>
          <c:tx>
            <c:strRef>
              <c:f>Analysis!$C$1</c:f>
              <c:strCache>
                <c:ptCount val="1"/>
                <c:pt idx="0">
                  <c:v>number of spokespersons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2761-1642-B59E-B247BEDE6DB7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2761-1642-B59E-B247BEDE6DB7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2761-1642-B59E-B247BEDE6DB7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2761-1642-B59E-B247BEDE6DB7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2761-1642-B59E-B247BEDE6DB7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2761-1642-B59E-B247BEDE6DB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2761-1642-B59E-B247BEDE6DB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2761-1642-B59E-B247BEDE6DB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2761-1642-B59E-B247BEDE6DB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2761-1642-B59E-B247BEDE6DB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2761-1642-B59E-B247BEDE6DB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0-2761-1642-B59E-B247BEDE6DB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2761-1642-B59E-B247BEDE6DB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2761-1642-B59E-B247BEDE6DB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E-2761-1642-B59E-B247BEDE6DB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0-2761-1642-B59E-B247BEDE6DB7}"/>
                </c:ext>
              </c:extLst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2-2761-1642-B59E-B247BEDE6DB7}"/>
                </c:ext>
              </c:extLst>
            </c:dLbl>
            <c:dLbl>
              <c:idx val="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4-2761-1642-B59E-B247BEDE6DB7}"/>
                </c:ext>
              </c:extLst>
            </c:dLbl>
            <c:dLbl>
              <c:idx val="6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6-2761-1642-B59E-B247BEDE6DB7}"/>
                </c:ext>
              </c:extLst>
            </c:dLbl>
            <c:dLbl>
              <c:idx val="7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8-2761-1642-B59E-B247BEDE6DB7}"/>
                </c:ext>
              </c:extLst>
            </c:dLbl>
            <c:dLbl>
              <c:idx val="8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A-2761-1642-B59E-B247BEDE6DB7}"/>
                </c:ext>
              </c:extLst>
            </c:dLbl>
            <c:dLbl>
              <c:idx val="9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C-2761-1642-B59E-B247BEDE6DB7}"/>
                </c:ext>
              </c:extLst>
            </c:dLbl>
            <c:dLbl>
              <c:idx val="10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E97132"/>
                  </a:solidFill>
                  <a:round/>
                </a:ln>
                <a:effectLst>
                  <a:outerShdw blurRad="50800" dist="38100" dir="2700000" algn="tl" rotWithShape="0">
                    <a:srgbClr val="E9713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E-2761-1642-B59E-B247BEDE6DB7}"/>
                </c:ext>
              </c:extLst>
            </c:dLbl>
            <c:dLbl>
              <c:idx val="1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E97132"/>
                  </a:solidFill>
                  <a:round/>
                </a:ln>
                <a:effectLst>
                  <a:outerShdw blurRad="50800" dist="38100" dir="2700000" algn="tl" rotWithShape="0">
                    <a:srgbClr val="E9713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0-2761-1642-B59E-B247BEDE6DB7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E97132"/>
                </a:solidFill>
                <a:round/>
              </a:ln>
              <a:effectLst>
                <a:outerShdw blurRad="50800" dist="38100" dir="2700000" algn="tl" rotWithShape="0">
                  <a:srgbClr val="E9713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Analysis!$A$2:$A$24</c:f>
              <c:strCache>
                <c:ptCount val="12"/>
                <c:pt idx="0">
                  <c:v>Poland</c:v>
                </c:pt>
                <c:pt idx="1">
                  <c:v>Spain</c:v>
                </c:pt>
                <c:pt idx="2">
                  <c:v>France</c:v>
                </c:pt>
                <c:pt idx="3">
                  <c:v>Chile</c:v>
                </c:pt>
                <c:pt idx="4">
                  <c:v>UK</c:v>
                </c:pt>
                <c:pt idx="5">
                  <c:v>Germany</c:v>
                </c:pt>
                <c:pt idx="6">
                  <c:v>Norway</c:v>
                </c:pt>
                <c:pt idx="7">
                  <c:v>South Korea</c:v>
                </c:pt>
                <c:pt idx="8">
                  <c:v>Croatia</c:v>
                </c:pt>
                <c:pt idx="9">
                  <c:v>Hungary</c:v>
                </c:pt>
                <c:pt idx="10">
                  <c:v>Slovakia</c:v>
                </c:pt>
                <c:pt idx="11">
                  <c:v>Sweden</c:v>
                </c:pt>
              </c:strCache>
            </c:strRef>
          </c:cat>
          <c:val>
            <c:numRef>
              <c:f>Analysis!$C$2:$C$24</c:f>
              <c:numCache>
                <c:formatCode>General</c:formatCode>
                <c:ptCount val="12"/>
                <c:pt idx="0">
                  <c:v>20</c:v>
                </c:pt>
                <c:pt idx="1">
                  <c:v>9</c:v>
                </c:pt>
                <c:pt idx="2">
                  <c:v>11</c:v>
                </c:pt>
                <c:pt idx="3">
                  <c:v>3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2761-1642-B59E-B247BEDE6DB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CB7C2-358B-B440-A6CE-9AB618196E0A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81C93-E2FE-754F-AD23-BADBB039E74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82727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81C93-E2FE-754F-AD23-BADBB039E74E}" type="slidenum">
              <a:rPr lang="en-IT" smtClean="0"/>
              <a:t>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8379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81C93-E2FE-754F-AD23-BADBB039E74E}" type="slidenum">
              <a:rPr lang="en-IT" smtClean="0"/>
              <a:t>14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83087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1A48-F4FF-553D-D6B8-E1B2CD59F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FA0D4-33E4-CAD6-EF92-8CC1FF798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F84FC-AE58-2394-2975-260E656F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68E8-2F2F-E1EE-A1C1-DE06B424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3CC0C-FE17-58C7-A3DB-A210F5C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56416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256B7-88E6-7B1A-335A-30E14117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C23E-CE61-A164-EC1C-9137BA6FF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9DB7A-2878-4DD2-01A9-C985C5D0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2E7C-DD3A-8101-BB92-8231E80D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DC50F-CB5D-C506-5A79-FCDE754B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7084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9213C-2CDE-FCAB-6814-2A03AA61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A780D-C32C-D624-6531-4FCE7F0BB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56CEF-4951-997B-1840-019B0388E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A4FA1-A000-F9D0-09F4-D29D4D11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B0922-9DD8-4311-2ABF-3863B283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1465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D01A-F2A6-641B-CB88-62F2C432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D21A-A5F2-96D3-87DF-531CEBEB1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51A2E-FB2E-489E-870A-CC558BBD1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CFA69-4E08-5905-26C5-34FA6CDF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DEAFA-364B-E0EC-C74E-0A455633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1B6ED-24B6-CCE0-B3DD-6C5C95F7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767751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86F0C-201C-95B8-B441-9CCA3EC4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031BE-C6FE-2F64-0E35-7F425E4B1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1E6B3-5051-E40A-5434-B529E61B5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8BA9C-58B4-1D22-C930-DD6FCE53D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DE9EC-77BC-0778-18BF-A5C84119C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D3769-1CC1-03B1-475F-5F93B680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647A0D-459B-7231-54FA-5D41C2CEE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1EB61-843A-2486-6494-6A2F1120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782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F9D6-9F36-7058-7F72-8D465FA2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E6391-1017-B3BA-E6DB-20CCA99A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D7D7D-A782-F6C4-18AB-EE326152F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F7C38-AF7E-1F86-B6B1-AF5864B5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157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826DD2-B39E-0B8B-D092-3A769073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0C7F7-259D-8906-FB43-82B77C45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2C5C2-763D-16C3-1C4E-9162AA4A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4791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FBAD-A920-38A8-3DDF-9E690FBD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D481-991F-8046-A14A-E95C2F166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F3EB3-34B5-7A02-0499-5619A841B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1554B-91CD-3DAC-1D56-E09F7224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290E2-E572-7364-6539-0FB2324C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3BD5A-4CBE-EC54-900E-B5D5EC65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37926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0453-A78C-DA63-BC80-7EBA5D1D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55B5D-B866-7B5D-AD52-4A0ADD833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364E0-C56E-C4A8-772E-E8593172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68715-EC74-4BDC-44D0-EB6521DD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223C3-43BC-564F-1A32-68EAE54F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87059-EBAC-4716-C485-1CA89B58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7185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DFD7-C73A-BA49-B390-33A06227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78F71-8104-CA74-E49B-EDA02B549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B16BC-F1E4-2020-D707-CE7F8E73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778CC-6337-3C3F-2FC2-607CB60A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12D6-994D-6730-FBF9-285A4ACB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8009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9DC8E-D61A-8176-D031-F502F8092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E02AB-AE88-22C5-982A-1F5CCF0C0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769AC-737C-D227-AB81-B38D9779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79820-C700-637A-C3A6-98EB9A27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56BF3-9510-514A-5C0A-7C4FA416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954014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5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1F26650E-B901-A1CF-9353-B8144D01B6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75529" y="1475025"/>
            <a:ext cx="3102035" cy="6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7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E951CE-6FAD-FC33-3573-236AEE16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5816C-AB5E-71AF-F78E-2B2D6178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07965-D7DC-7EC8-5820-FCD11155F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F74F4B-66DE-0042-9BB2-523D1E5F0522}" type="datetimeFigureOut">
              <a:rPr lang="en-IT" smtClean="0"/>
              <a:t>03/09/26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99182-608B-20F3-6D04-EBB231A20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F855-B5B8-7560-403E-DD3716FC3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1766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infn.it/gamm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hyperlink" Target="https://www.agat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arge metal object with many holes&#10;&#10;AI-generated content may be incorrect.">
            <a:extLst>
              <a:ext uri="{FF2B5EF4-FFF2-40B4-BE49-F238E27FC236}">
                <a16:creationId xmlns:a16="http://schemas.microsoft.com/office/drawing/2014/main" id="{175B6B23-67BA-109B-A760-37E93409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0" r="4776" b="306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EEDAA-6E51-EA9B-BED4-1C6F3AC1C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618020" cy="3204134"/>
          </a:xfrm>
        </p:spPr>
        <p:txBody>
          <a:bodyPr anchor="b">
            <a:normAutofit/>
          </a:bodyPr>
          <a:lstStyle/>
          <a:p>
            <a:pPr algn="l"/>
            <a:r>
              <a:rPr lang="en-IT" sz="4800" dirty="0">
                <a:solidFill>
                  <a:schemeClr val="bg1"/>
                </a:solidFill>
                <a:latin typeface="Helvetica" pitchFamily="2" charset="0"/>
              </a:rPr>
              <a:t>The LNL campaign: physics campaigns</a:t>
            </a:r>
            <a:endParaRPr lang="en-IT" sz="4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7A9932-F71E-D5EF-AB36-E98CCD920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5544448" cy="1208141"/>
          </a:xfrm>
        </p:spPr>
        <p:txBody>
          <a:bodyPr>
            <a:normAutofit/>
          </a:bodyPr>
          <a:lstStyle/>
          <a:p>
            <a:pPr algn="l"/>
            <a:r>
              <a:rPr lang="en-IT" sz="2000" dirty="0">
                <a:solidFill>
                  <a:schemeClr val="bg1"/>
                </a:solidFill>
              </a:rPr>
              <a:t>Alain Goasduff (INFN LNL)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26th AGATA Week meeting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7-11 September 2026 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HIL - Warsaw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D8A52E7-6E21-C62A-3FC3-AA62B78FF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82" y="636317"/>
            <a:ext cx="4902796" cy="1104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FA1145-130B-DB64-1C22-6836D1FE8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5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1DA0B-99A9-8084-692B-717C4469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>
                <a:latin typeface="Helvetica" pitchFamily="2" charset="0"/>
              </a:rPr>
              <a:t>The AGATA Timeline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D647E78-2C4D-F52A-3C54-B3250E5EC2AD}"/>
              </a:ext>
            </a:extLst>
          </p:cNvPr>
          <p:cNvCxnSpPr/>
          <p:nvPr/>
        </p:nvCxnSpPr>
        <p:spPr>
          <a:xfrm>
            <a:off x="339961" y="3963691"/>
            <a:ext cx="1131819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B710306-2246-ADA0-6292-B177359EBCDD}"/>
              </a:ext>
            </a:extLst>
          </p:cNvPr>
          <p:cNvGrpSpPr/>
          <p:nvPr/>
        </p:nvGrpSpPr>
        <p:grpSpPr>
          <a:xfrm>
            <a:off x="2520266" y="1316308"/>
            <a:ext cx="1837362" cy="3505792"/>
            <a:chOff x="2520266" y="1316308"/>
            <a:chExt cx="1837362" cy="350579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C95B14E-99F6-B397-0219-0B104377A6D4}"/>
                </a:ext>
              </a:extLst>
            </p:cNvPr>
            <p:cNvGrpSpPr/>
            <p:nvPr/>
          </p:nvGrpSpPr>
          <p:grpSpPr>
            <a:xfrm rot="10800000">
              <a:off x="3114948" y="2821464"/>
              <a:ext cx="648000" cy="1496689"/>
              <a:chOff x="1403055" y="3429000"/>
              <a:chExt cx="648000" cy="1496689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18B1FA9-FF6E-153B-8BF7-E701F69F8EEE}"/>
                  </a:ext>
                </a:extLst>
              </p:cNvPr>
              <p:cNvSpPr/>
              <p:nvPr/>
            </p:nvSpPr>
            <p:spPr>
              <a:xfrm>
                <a:off x="1560453" y="3590925"/>
                <a:ext cx="323850" cy="3238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C9BA629-1D78-295E-281F-6D78E52A2558}"/>
                  </a:ext>
                </a:extLst>
              </p:cNvPr>
              <p:cNvSpPr/>
              <p:nvPr/>
            </p:nvSpPr>
            <p:spPr>
              <a:xfrm>
                <a:off x="1490025" y="3524249"/>
                <a:ext cx="468000" cy="466699"/>
              </a:xfrm>
              <a:prstGeom prst="ellipse">
                <a:avLst/>
              </a:prstGeom>
              <a:noFill/>
              <a:ln w="254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1F4CC5A-E232-8BB3-618B-93E9D6F5F795}"/>
                  </a:ext>
                </a:extLst>
              </p:cNvPr>
              <p:cNvSpPr/>
              <p:nvPr/>
            </p:nvSpPr>
            <p:spPr>
              <a:xfrm>
                <a:off x="1403055" y="3429000"/>
                <a:ext cx="648000" cy="6480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3770609-E35F-0015-52C5-54381569A4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5305" y="4077000"/>
                <a:ext cx="0" cy="739929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FB51128-ABBA-0BB6-7ADF-54E24FBA0C10}"/>
                  </a:ext>
                </a:extLst>
              </p:cNvPr>
              <p:cNvSpPr/>
              <p:nvPr/>
            </p:nvSpPr>
            <p:spPr>
              <a:xfrm>
                <a:off x="1670479" y="4817689"/>
                <a:ext cx="108000" cy="108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2B83C43-74CE-7AF6-280C-F81FF14CC5BD}"/>
                </a:ext>
              </a:extLst>
            </p:cNvPr>
            <p:cNvSpPr txBox="1"/>
            <p:nvPr/>
          </p:nvSpPr>
          <p:spPr>
            <a:xfrm>
              <a:off x="3032426" y="4391213"/>
              <a:ext cx="8130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2200" b="1">
                  <a:solidFill>
                    <a:srgbClr val="FFC000"/>
                  </a:solidFill>
                  <a:latin typeface="Century Gothic" panose="020B0502020202020204" pitchFamily="34" charset="0"/>
                </a:rPr>
                <a:t>2011</a:t>
              </a:r>
            </a:p>
          </p:txBody>
        </p:sp>
        <p:pic>
          <p:nvPicPr>
            <p:cNvPr id="8" name="Picture 7" descr="A close-up of a machine&#10;&#10;Description automatically generated">
              <a:extLst>
                <a:ext uri="{FF2B5EF4-FFF2-40B4-BE49-F238E27FC236}">
                  <a16:creationId xmlns:a16="http://schemas.microsoft.com/office/drawing/2014/main" id="{6E212140-4840-0E94-5927-CA7EA372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13447" y="1737841"/>
              <a:ext cx="1651000" cy="13335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492678-E2C9-AAE2-95E2-966384E6B291}"/>
                </a:ext>
              </a:extLst>
            </p:cNvPr>
            <p:cNvSpPr txBox="1"/>
            <p:nvPr/>
          </p:nvSpPr>
          <p:spPr>
            <a:xfrm>
              <a:off x="2520266" y="1316308"/>
              <a:ext cx="1837362" cy="430887"/>
            </a:xfrm>
            <a:prstGeom prst="rect">
              <a:avLst/>
            </a:prstGeom>
            <a:solidFill>
              <a:srgbClr val="FFC003"/>
            </a:solidFill>
          </p:spPr>
          <p:txBody>
            <a:bodyPr wrap="none" rtlCol="0">
              <a:spAutoFit/>
            </a:bodyPr>
            <a:lstStyle/>
            <a:p>
              <a:r>
                <a:rPr lang="en-IT" sz="22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AGATA@GSI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3A532F-23DB-3C09-6C7B-4B1DD8AE141F}"/>
              </a:ext>
            </a:extLst>
          </p:cNvPr>
          <p:cNvGrpSpPr/>
          <p:nvPr/>
        </p:nvGrpSpPr>
        <p:grpSpPr>
          <a:xfrm>
            <a:off x="6069885" y="3629247"/>
            <a:ext cx="887434" cy="426319"/>
            <a:chOff x="6069885" y="3629247"/>
            <a:chExt cx="887434" cy="426319"/>
          </a:xfrm>
        </p:grpSpPr>
        <p:sp>
          <p:nvSpPr>
            <p:cNvPr id="16" name="5-point Star 43">
              <a:extLst>
                <a:ext uri="{FF2B5EF4-FFF2-40B4-BE49-F238E27FC236}">
                  <a16:creationId xmlns:a16="http://schemas.microsoft.com/office/drawing/2014/main" id="{D392A7C0-213B-E53B-3B44-2F97C993EBD9}"/>
                </a:ext>
              </a:extLst>
            </p:cNvPr>
            <p:cNvSpPr/>
            <p:nvPr/>
          </p:nvSpPr>
          <p:spPr>
            <a:xfrm>
              <a:off x="6341847" y="3849204"/>
              <a:ext cx="241946" cy="206362"/>
            </a:xfrm>
            <a:prstGeom prst="star5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>
                <a:solidFill>
                  <a:srgbClr val="7030A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94A5EC-9F0C-31B0-E8E9-AA6C9C33E655}"/>
                </a:ext>
              </a:extLst>
            </p:cNvPr>
            <p:cNvSpPr txBox="1"/>
            <p:nvPr/>
          </p:nvSpPr>
          <p:spPr>
            <a:xfrm>
              <a:off x="6069885" y="3629247"/>
              <a:ext cx="887434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>
                  <a:latin typeface="Century Gothic" panose="020B0502020202020204" pitchFamily="34" charset="0"/>
                </a:rPr>
                <a:t>PHASE 2</a:t>
              </a:r>
              <a:endParaRPr lang="en-IT" sz="1050" b="1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994139-7145-36FA-BEEE-A81B8479590C}"/>
              </a:ext>
            </a:extLst>
          </p:cNvPr>
          <p:cNvGrpSpPr/>
          <p:nvPr/>
        </p:nvGrpSpPr>
        <p:grpSpPr>
          <a:xfrm>
            <a:off x="6248370" y="44418"/>
            <a:ext cx="3144386" cy="4704622"/>
            <a:chOff x="6248370" y="44418"/>
            <a:chExt cx="3144386" cy="470462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A661137-51E6-686A-4AA0-92CA16EAAA6C}"/>
                </a:ext>
              </a:extLst>
            </p:cNvPr>
            <p:cNvGrpSpPr/>
            <p:nvPr/>
          </p:nvGrpSpPr>
          <p:grpSpPr>
            <a:xfrm rot="10800000">
              <a:off x="7547989" y="2803426"/>
              <a:ext cx="648000" cy="1496689"/>
              <a:chOff x="1403055" y="3429000"/>
              <a:chExt cx="648000" cy="1496689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38BCE9D-EB21-D6E8-2641-E617096657FD}"/>
                  </a:ext>
                </a:extLst>
              </p:cNvPr>
              <p:cNvSpPr/>
              <p:nvPr/>
            </p:nvSpPr>
            <p:spPr>
              <a:xfrm>
                <a:off x="1560453" y="3590925"/>
                <a:ext cx="323850" cy="323850"/>
              </a:xfrm>
              <a:prstGeom prst="ellipse">
                <a:avLst/>
              </a:prstGeom>
              <a:solidFill>
                <a:srgbClr val="0016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820547B-F79A-1845-4B3C-DE198F1B008B}"/>
                  </a:ext>
                </a:extLst>
              </p:cNvPr>
              <p:cNvSpPr/>
              <p:nvPr/>
            </p:nvSpPr>
            <p:spPr>
              <a:xfrm>
                <a:off x="1490025" y="3524249"/>
                <a:ext cx="468000" cy="466699"/>
              </a:xfrm>
              <a:prstGeom prst="ellipse">
                <a:avLst/>
              </a:prstGeom>
              <a:noFill/>
              <a:ln w="25400">
                <a:solidFill>
                  <a:srgbClr val="0016F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5BAEE32B-AC32-A28D-83EA-7ABF7E5B113E}"/>
                  </a:ext>
                </a:extLst>
              </p:cNvPr>
              <p:cNvSpPr/>
              <p:nvPr/>
            </p:nvSpPr>
            <p:spPr>
              <a:xfrm>
                <a:off x="1403055" y="3429000"/>
                <a:ext cx="648000" cy="6480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2AEAE35-7427-98EB-47FE-F4B71C913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5305" y="4077000"/>
                <a:ext cx="0" cy="739929"/>
              </a:xfrm>
              <a:prstGeom prst="line">
                <a:avLst/>
              </a:prstGeom>
              <a:ln w="25400">
                <a:solidFill>
                  <a:srgbClr val="0016F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D5BA074-AB9F-2250-EA32-0D87410D0BE8}"/>
                  </a:ext>
                </a:extLst>
              </p:cNvPr>
              <p:cNvSpPr/>
              <p:nvPr/>
            </p:nvSpPr>
            <p:spPr>
              <a:xfrm>
                <a:off x="1670479" y="4817689"/>
                <a:ext cx="108000" cy="108000"/>
              </a:xfrm>
              <a:prstGeom prst="ellipse">
                <a:avLst/>
              </a:prstGeom>
              <a:solidFill>
                <a:srgbClr val="0016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D93204-FF76-2C6F-1B0D-F3F5AB63E88D}"/>
                </a:ext>
              </a:extLst>
            </p:cNvPr>
            <p:cNvSpPr txBox="1"/>
            <p:nvPr/>
          </p:nvSpPr>
          <p:spPr>
            <a:xfrm>
              <a:off x="7462260" y="4318153"/>
              <a:ext cx="81945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2200" b="1">
                  <a:solidFill>
                    <a:srgbClr val="0016F4"/>
                  </a:solidFill>
                  <a:latin typeface="Century Gothic" panose="020B0502020202020204" pitchFamily="34" charset="0"/>
                </a:rPr>
                <a:t>2021</a:t>
              </a:r>
            </a:p>
          </p:txBody>
        </p:sp>
        <p:pic>
          <p:nvPicPr>
            <p:cNvPr id="21" name="Google Shape;206;p34">
              <a:extLst>
                <a:ext uri="{FF2B5EF4-FFF2-40B4-BE49-F238E27FC236}">
                  <a16:creationId xmlns:a16="http://schemas.microsoft.com/office/drawing/2014/main" id="{E1E00896-1EA4-1BEE-96EF-B1452F317FA5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51" t="28944" r="31197" b="38418"/>
            <a:stretch/>
          </p:blipFill>
          <p:spPr bwMode="auto">
            <a:xfrm>
              <a:off x="7118654" y="1278278"/>
              <a:ext cx="1403821" cy="1432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75B31F6-DC47-4128-F236-D9490A14E9A6}"/>
                </a:ext>
              </a:extLst>
            </p:cNvPr>
            <p:cNvSpPr/>
            <p:nvPr/>
          </p:nvSpPr>
          <p:spPr>
            <a:xfrm>
              <a:off x="6248371" y="44418"/>
              <a:ext cx="314438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b="1" u="sng" dirty="0">
                  <a:solidFill>
                    <a:srgbClr val="0016F4"/>
                  </a:solidFill>
                  <a:latin typeface="Helvetica" pitchFamily="2" charset="0"/>
                  <a:ea typeface="Palatino" pitchFamily="2" charset="77"/>
                  <a:cs typeface="Arial" panose="020B0604020202020204" pitchFamily="34" charset="0"/>
                </a:rPr>
                <a:t>Local project manager </a:t>
              </a:r>
            </a:p>
            <a:p>
              <a:pPr algn="ctr"/>
              <a:r>
                <a:rPr lang="en-GB" sz="1400" dirty="0">
                  <a:solidFill>
                    <a:srgbClr val="0016F4"/>
                  </a:solidFill>
                  <a:latin typeface="Helvetica" pitchFamily="2" charset="0"/>
                  <a:ea typeface="Palatino" pitchFamily="2" charset="77"/>
                  <a:cs typeface="Arial" panose="020B0604020202020204" pitchFamily="34" charset="0"/>
                </a:rPr>
                <a:t>J.J. Valiente-</a:t>
              </a:r>
              <a:r>
                <a:rPr lang="en-GB" sz="1400" dirty="0" err="1">
                  <a:solidFill>
                    <a:srgbClr val="0016F4"/>
                  </a:solidFill>
                  <a:latin typeface="Helvetica" pitchFamily="2" charset="0"/>
                  <a:ea typeface="Palatino" pitchFamily="2" charset="77"/>
                  <a:cs typeface="Arial" panose="020B0604020202020204" pitchFamily="34" charset="0"/>
                </a:rPr>
                <a:t>Dobón</a:t>
              </a:r>
              <a:r>
                <a:rPr lang="en-GB" sz="1400" dirty="0">
                  <a:solidFill>
                    <a:srgbClr val="0016F4"/>
                  </a:solidFill>
                  <a:latin typeface="Helvetica" pitchFamily="2" charset="0"/>
                  <a:ea typeface="Palatino" pitchFamily="2" charset="77"/>
                  <a:cs typeface="Arial" panose="020B0604020202020204" pitchFamily="34" charset="0"/>
                </a:rPr>
                <a:t> – A. Goasduff</a:t>
              </a:r>
              <a:endParaRPr lang="en-US" sz="1400" dirty="0">
                <a:solidFill>
                  <a:srgbClr val="0016F4"/>
                </a:solidFill>
                <a:latin typeface="Helvetica" pitchFamily="2" charset="0"/>
                <a:ea typeface="Palatino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C6DD93-1A40-21A4-2DA4-E5CD319AA3F2}"/>
                </a:ext>
              </a:extLst>
            </p:cNvPr>
            <p:cNvSpPr/>
            <p:nvPr/>
          </p:nvSpPr>
          <p:spPr>
            <a:xfrm>
              <a:off x="6248370" y="664014"/>
              <a:ext cx="314438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b="1" u="sng" dirty="0">
                  <a:solidFill>
                    <a:srgbClr val="0016F4"/>
                  </a:solidFill>
                  <a:latin typeface="Helvetica" pitchFamily="2" charset="0"/>
                  <a:ea typeface="Palatino" pitchFamily="2" charset="77"/>
                  <a:cs typeface="Arial" panose="020B0604020202020204" pitchFamily="34" charset="0"/>
                </a:rPr>
                <a:t>Scientific coordinator</a:t>
              </a:r>
            </a:p>
            <a:p>
              <a:pPr algn="ctr"/>
              <a:r>
                <a:rPr lang="en-GB" sz="1400" dirty="0">
                  <a:solidFill>
                    <a:srgbClr val="0016F4"/>
                  </a:solidFill>
                  <a:latin typeface="Helvetica" pitchFamily="2" charset="0"/>
                  <a:ea typeface="Palatino" pitchFamily="2" charset="77"/>
                  <a:cs typeface="Arial" panose="020B0604020202020204" pitchFamily="34" charset="0"/>
                </a:rPr>
                <a:t>M. Zielinska</a:t>
              </a:r>
              <a:endParaRPr lang="en-US" sz="1400" dirty="0">
                <a:solidFill>
                  <a:srgbClr val="0016F4"/>
                </a:solidFill>
                <a:latin typeface="Helvetica" pitchFamily="2" charset="0"/>
                <a:ea typeface="Palatino" pitchFamily="2" charset="77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47D78A-7D4F-D2AB-4874-334009287DA9}"/>
              </a:ext>
            </a:extLst>
          </p:cNvPr>
          <p:cNvGrpSpPr/>
          <p:nvPr/>
        </p:nvGrpSpPr>
        <p:grpSpPr>
          <a:xfrm>
            <a:off x="4147796" y="3264027"/>
            <a:ext cx="2230098" cy="3191712"/>
            <a:chOff x="4147796" y="3264027"/>
            <a:chExt cx="2230098" cy="319171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A65C838-239D-90A7-F746-3116BF5C37ED}"/>
                </a:ext>
              </a:extLst>
            </p:cNvPr>
            <p:cNvGrpSpPr/>
            <p:nvPr/>
          </p:nvGrpSpPr>
          <p:grpSpPr>
            <a:xfrm>
              <a:off x="4907888" y="3679867"/>
              <a:ext cx="648000" cy="1496689"/>
              <a:chOff x="1403055" y="3429000"/>
              <a:chExt cx="648000" cy="1496689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D07DB46-8D30-6AC7-EEDA-5F8A4544D249}"/>
                  </a:ext>
                </a:extLst>
              </p:cNvPr>
              <p:cNvSpPr/>
              <p:nvPr/>
            </p:nvSpPr>
            <p:spPr>
              <a:xfrm>
                <a:off x="1567710" y="3590925"/>
                <a:ext cx="323850" cy="323850"/>
              </a:xfrm>
              <a:prstGeom prst="ellipse">
                <a:avLst/>
              </a:prstGeom>
              <a:solidFill>
                <a:srgbClr val="F0307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69A9477-93A7-B788-5492-5D2DA5699FB3}"/>
                  </a:ext>
                </a:extLst>
              </p:cNvPr>
              <p:cNvSpPr/>
              <p:nvPr/>
            </p:nvSpPr>
            <p:spPr>
              <a:xfrm>
                <a:off x="1490025" y="3524249"/>
                <a:ext cx="468000" cy="466699"/>
              </a:xfrm>
              <a:prstGeom prst="ellipse">
                <a:avLst/>
              </a:prstGeom>
              <a:noFill/>
              <a:ln w="25400">
                <a:solidFill>
                  <a:srgbClr val="F0307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46DD9BC0-D50E-3FC9-5FD4-C66A15D46FAF}"/>
                  </a:ext>
                </a:extLst>
              </p:cNvPr>
              <p:cNvSpPr/>
              <p:nvPr/>
            </p:nvSpPr>
            <p:spPr>
              <a:xfrm>
                <a:off x="1403055" y="3429000"/>
                <a:ext cx="648000" cy="6480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070848A-C6CA-EAA3-F1C4-F5F7D50FAF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5305" y="4077000"/>
                <a:ext cx="0" cy="739929"/>
              </a:xfrm>
              <a:prstGeom prst="line">
                <a:avLst/>
              </a:prstGeom>
              <a:ln w="25400">
                <a:solidFill>
                  <a:srgbClr val="F0307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024638D-6266-E9E5-D983-5C1737774064}"/>
                  </a:ext>
                </a:extLst>
              </p:cNvPr>
              <p:cNvSpPr/>
              <p:nvPr/>
            </p:nvSpPr>
            <p:spPr>
              <a:xfrm>
                <a:off x="1670479" y="4817689"/>
                <a:ext cx="108000" cy="108000"/>
              </a:xfrm>
              <a:prstGeom prst="ellipse">
                <a:avLst/>
              </a:prstGeom>
              <a:solidFill>
                <a:srgbClr val="F0307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2A7F53-2E1A-7F64-3458-E7273703808E}"/>
                </a:ext>
              </a:extLst>
            </p:cNvPr>
            <p:cNvSpPr txBox="1"/>
            <p:nvPr/>
          </p:nvSpPr>
          <p:spPr>
            <a:xfrm>
              <a:off x="4806708" y="3264027"/>
              <a:ext cx="8130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2200" b="1">
                  <a:solidFill>
                    <a:srgbClr val="F03078"/>
                  </a:solidFill>
                  <a:latin typeface="Century Gothic" panose="020B0502020202020204" pitchFamily="34" charset="0"/>
                </a:rPr>
                <a:t>2014</a:t>
              </a:r>
            </a:p>
          </p:txBody>
        </p:sp>
        <p:pic>
          <p:nvPicPr>
            <p:cNvPr id="32" name="Picture 31" descr="A close-up of a machine&#10;&#10;Description automatically generated">
              <a:extLst>
                <a:ext uri="{FF2B5EF4-FFF2-40B4-BE49-F238E27FC236}">
                  <a16:creationId xmlns:a16="http://schemas.microsoft.com/office/drawing/2014/main" id="{6C624638-E37E-65F6-76BD-469297775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06557" y="4809767"/>
              <a:ext cx="1244600" cy="15875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70070DF-462F-5AEA-4B9E-63B360472166}"/>
                </a:ext>
              </a:extLst>
            </p:cNvPr>
            <p:cNvSpPr txBox="1"/>
            <p:nvPr/>
          </p:nvSpPr>
          <p:spPr>
            <a:xfrm>
              <a:off x="4147796" y="6024852"/>
              <a:ext cx="2230098" cy="430887"/>
            </a:xfrm>
            <a:prstGeom prst="rect">
              <a:avLst/>
            </a:prstGeom>
            <a:solidFill>
              <a:srgbClr val="F12F78"/>
            </a:solidFill>
          </p:spPr>
          <p:txBody>
            <a:bodyPr wrap="none" rtlCol="0">
              <a:spAutoFit/>
            </a:bodyPr>
            <a:lstStyle/>
            <a:p>
              <a:r>
                <a:rPr lang="en-IT" sz="22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AGATA@GANIL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47D323-648F-E8D4-9720-33F308FB6C03}"/>
              </a:ext>
            </a:extLst>
          </p:cNvPr>
          <p:cNvGrpSpPr/>
          <p:nvPr/>
        </p:nvGrpSpPr>
        <p:grpSpPr>
          <a:xfrm>
            <a:off x="658322" y="3244449"/>
            <a:ext cx="1829347" cy="2751624"/>
            <a:chOff x="658322" y="3244449"/>
            <a:chExt cx="1829347" cy="275162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822E8CD-0388-DE2B-CC82-5BFC41CCE766}"/>
                </a:ext>
              </a:extLst>
            </p:cNvPr>
            <p:cNvSpPr txBox="1"/>
            <p:nvPr/>
          </p:nvSpPr>
          <p:spPr>
            <a:xfrm>
              <a:off x="1169220" y="3244449"/>
              <a:ext cx="8130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2200" b="1">
                  <a:solidFill>
                    <a:srgbClr val="03A1A4"/>
                  </a:solidFill>
                  <a:latin typeface="Century Gothic" panose="020B0502020202020204" pitchFamily="34" charset="0"/>
                </a:rPr>
                <a:t>2009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9DF8663-CB76-3536-A13F-79B96E5075BF}"/>
                </a:ext>
              </a:extLst>
            </p:cNvPr>
            <p:cNvGrpSpPr/>
            <p:nvPr/>
          </p:nvGrpSpPr>
          <p:grpSpPr>
            <a:xfrm>
              <a:off x="658322" y="3688191"/>
              <a:ext cx="1829347" cy="2307882"/>
              <a:chOff x="658322" y="3688191"/>
              <a:chExt cx="1829347" cy="230788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6E51FE1A-E0E2-D640-CED0-716A15F64FDA}"/>
                  </a:ext>
                </a:extLst>
              </p:cNvPr>
              <p:cNvGrpSpPr/>
              <p:nvPr/>
            </p:nvGrpSpPr>
            <p:grpSpPr>
              <a:xfrm>
                <a:off x="1254772" y="3688191"/>
                <a:ext cx="648000" cy="1496689"/>
                <a:chOff x="1403055" y="3429000"/>
                <a:chExt cx="648000" cy="1496689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0F2AA9B3-FADF-9536-B506-26978C6D4FCE}"/>
                    </a:ext>
                  </a:extLst>
                </p:cNvPr>
                <p:cNvSpPr/>
                <p:nvPr/>
              </p:nvSpPr>
              <p:spPr>
                <a:xfrm>
                  <a:off x="1567710" y="3590925"/>
                  <a:ext cx="323850" cy="323850"/>
                </a:xfrm>
                <a:prstGeom prst="ellipse">
                  <a:avLst/>
                </a:prstGeom>
                <a:solidFill>
                  <a:srgbClr val="03A1A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3A0640ED-3424-42C1-524B-AEC2C3064705}"/>
                    </a:ext>
                  </a:extLst>
                </p:cNvPr>
                <p:cNvSpPr/>
                <p:nvPr/>
              </p:nvSpPr>
              <p:spPr>
                <a:xfrm>
                  <a:off x="1490025" y="3524249"/>
                  <a:ext cx="468000" cy="466699"/>
                </a:xfrm>
                <a:prstGeom prst="ellipse">
                  <a:avLst/>
                </a:prstGeom>
                <a:noFill/>
                <a:ln w="25400">
                  <a:solidFill>
                    <a:srgbClr val="03A1A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1AE47738-B777-4AED-2EEF-5CA49888EFF5}"/>
                    </a:ext>
                  </a:extLst>
                </p:cNvPr>
                <p:cNvSpPr/>
                <p:nvPr/>
              </p:nvSpPr>
              <p:spPr>
                <a:xfrm>
                  <a:off x="1403055" y="3429000"/>
                  <a:ext cx="648000" cy="648000"/>
                </a:xfrm>
                <a:prstGeom prst="ellipse">
                  <a:avLst/>
                </a:prstGeom>
                <a:noFill/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B8C34D00-A690-80E3-4C64-C6C86AE01B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25305" y="4077000"/>
                  <a:ext cx="0" cy="739929"/>
                </a:xfrm>
                <a:prstGeom prst="line">
                  <a:avLst/>
                </a:prstGeom>
                <a:ln w="25400">
                  <a:solidFill>
                    <a:srgbClr val="03A1A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5DD96446-CE9B-192B-B73E-858BB92F0AA3}"/>
                    </a:ext>
                  </a:extLst>
                </p:cNvPr>
                <p:cNvSpPr/>
                <p:nvPr/>
              </p:nvSpPr>
              <p:spPr>
                <a:xfrm>
                  <a:off x="1670479" y="4817689"/>
                  <a:ext cx="108000" cy="108000"/>
                </a:xfrm>
                <a:prstGeom prst="ellipse">
                  <a:avLst/>
                </a:prstGeom>
                <a:solidFill>
                  <a:srgbClr val="03A1A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pic>
            <p:nvPicPr>
              <p:cNvPr id="43" name="Picture 42" descr="A close up of a machine&#10;&#10;Description automatically generated">
                <a:extLst>
                  <a:ext uri="{FF2B5EF4-FFF2-40B4-BE49-F238E27FC236}">
                    <a16:creationId xmlns:a16="http://schemas.microsoft.com/office/drawing/2014/main" id="{B367618B-ACDE-56B4-FF42-1AD2D56E7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3382" y="4402933"/>
                <a:ext cx="1519228" cy="1553756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63A6C31-A380-14EA-3B10-A1A1418D4C7A}"/>
                  </a:ext>
                </a:extLst>
              </p:cNvPr>
              <p:cNvSpPr txBox="1"/>
              <p:nvPr/>
            </p:nvSpPr>
            <p:spPr>
              <a:xfrm>
                <a:off x="658322" y="5565186"/>
                <a:ext cx="1829347" cy="430887"/>
              </a:xfrm>
              <a:prstGeom prst="rect">
                <a:avLst/>
              </a:prstGeom>
              <a:solidFill>
                <a:srgbClr val="04A1A5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IT" sz="2200" b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AGATA@LNL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9479127-6281-104F-5C03-832AC1ED55A9}"/>
              </a:ext>
            </a:extLst>
          </p:cNvPr>
          <p:cNvGrpSpPr/>
          <p:nvPr/>
        </p:nvGrpSpPr>
        <p:grpSpPr>
          <a:xfrm>
            <a:off x="8744180" y="3166045"/>
            <a:ext cx="2230098" cy="3282852"/>
            <a:chOff x="8744180" y="3166045"/>
            <a:chExt cx="2230098" cy="328285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B12E9F8-DD58-A033-D917-E4526BEDDE27}"/>
                </a:ext>
              </a:extLst>
            </p:cNvPr>
            <p:cNvGrpSpPr/>
            <p:nvPr/>
          </p:nvGrpSpPr>
          <p:grpSpPr>
            <a:xfrm>
              <a:off x="9504272" y="3673025"/>
              <a:ext cx="648000" cy="1496689"/>
              <a:chOff x="1403055" y="3429000"/>
              <a:chExt cx="648000" cy="1496689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23808A65-59EF-4B6F-B137-3DF695215E50}"/>
                  </a:ext>
                </a:extLst>
              </p:cNvPr>
              <p:cNvSpPr/>
              <p:nvPr/>
            </p:nvSpPr>
            <p:spPr>
              <a:xfrm>
                <a:off x="1567710" y="3590925"/>
                <a:ext cx="323850" cy="32385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C0F3A4F-268B-738C-9AA6-D6463B98E1ED}"/>
                  </a:ext>
                </a:extLst>
              </p:cNvPr>
              <p:cNvSpPr/>
              <p:nvPr/>
            </p:nvSpPr>
            <p:spPr>
              <a:xfrm>
                <a:off x="1490025" y="3524249"/>
                <a:ext cx="468000" cy="466699"/>
              </a:xfrm>
              <a:prstGeom prst="ellipse">
                <a:avLst/>
              </a:prstGeom>
              <a:noFill/>
              <a:ln w="254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5CA34BA-9F42-46C1-E376-314E58447E26}"/>
                  </a:ext>
                </a:extLst>
              </p:cNvPr>
              <p:cNvSpPr/>
              <p:nvPr/>
            </p:nvSpPr>
            <p:spPr>
              <a:xfrm>
                <a:off x="1403055" y="3429000"/>
                <a:ext cx="648000" cy="648000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D36E622-D1DC-A15A-3B83-1914C0D999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5305" y="4077000"/>
                <a:ext cx="0" cy="739929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3E8E8A1-AE39-A913-D2DA-4407F97E2116}"/>
                  </a:ext>
                </a:extLst>
              </p:cNvPr>
              <p:cNvSpPr/>
              <p:nvPr/>
            </p:nvSpPr>
            <p:spPr>
              <a:xfrm>
                <a:off x="1670479" y="4817689"/>
                <a:ext cx="108000" cy="108000"/>
              </a:xfrm>
              <a:prstGeom prst="ellipse">
                <a:avLst/>
              </a:prstGeom>
              <a:solidFill>
                <a:srgbClr val="F0307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p:pic>
          <p:nvPicPr>
            <p:cNvPr id="52" name="Picture 51" descr="A close-up of a machine&#10;&#10;Description automatically generated">
              <a:extLst>
                <a:ext uri="{FF2B5EF4-FFF2-40B4-BE49-F238E27FC236}">
                  <a16:creationId xmlns:a16="http://schemas.microsoft.com/office/drawing/2014/main" id="{052D5B88-E102-0A9C-7ED4-622E422A7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02941" y="4802925"/>
              <a:ext cx="1244600" cy="158750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F65A034-1AE2-4730-EDD5-96091EA36389}"/>
                </a:ext>
              </a:extLst>
            </p:cNvPr>
            <p:cNvSpPr txBox="1"/>
            <p:nvPr/>
          </p:nvSpPr>
          <p:spPr>
            <a:xfrm>
              <a:off x="8744180" y="6018010"/>
              <a:ext cx="2230098" cy="430887"/>
            </a:xfrm>
            <a:prstGeom prst="rect">
              <a:avLst/>
            </a:prstGeom>
            <a:solidFill>
              <a:srgbClr val="C00000"/>
            </a:solidFill>
          </p:spPr>
          <p:txBody>
            <a:bodyPr wrap="none" rtlCol="0">
              <a:spAutoFit/>
            </a:bodyPr>
            <a:lstStyle/>
            <a:p>
              <a:r>
                <a:rPr lang="en-IT" sz="22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AGATA@GANIL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7DBB210-6231-14B2-DD45-B5744F0631C0}"/>
                </a:ext>
              </a:extLst>
            </p:cNvPr>
            <p:cNvSpPr txBox="1"/>
            <p:nvPr/>
          </p:nvSpPr>
          <p:spPr>
            <a:xfrm>
              <a:off x="9021976" y="3166045"/>
              <a:ext cx="16065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22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20</a:t>
              </a:r>
              <a:r>
                <a:rPr lang="en-US" sz="22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29-203X</a:t>
              </a:r>
              <a:endParaRPr lang="en-IT" sz="2200" b="1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305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8719-CB54-684E-16FF-EE63A7C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" y="149473"/>
            <a:ext cx="10515600" cy="1325563"/>
          </a:xfrm>
        </p:spPr>
        <p:txBody>
          <a:bodyPr/>
          <a:lstStyle/>
          <a:p>
            <a:r>
              <a:rPr lang="en-IT" dirty="0">
                <a:latin typeface="Helvetica" pitchFamily="2" charset="0"/>
              </a:rPr>
              <a:t>AGATA @ LNL</a:t>
            </a:r>
            <a:r>
              <a:rPr lang="en-US" dirty="0">
                <a:latin typeface="Helvetica" pitchFamily="2" charset="0"/>
              </a:rPr>
              <a:t>: </a:t>
            </a:r>
            <a:br>
              <a:rPr lang="en-US" dirty="0">
                <a:latin typeface="Helvetica" pitchFamily="2" charset="0"/>
              </a:rPr>
            </a:br>
            <a:r>
              <a:rPr lang="en-US" dirty="0">
                <a:latin typeface="Helvetica" pitchFamily="2" charset="0"/>
              </a:rPr>
              <a:t>2021 - 2028</a:t>
            </a:r>
            <a:endParaRPr lang="en-IT" dirty="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62F45F-206C-0BCA-BE72-A06BB9F54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93D5DC-8914-BFB6-0FBB-C36D2E5B7E96}"/>
              </a:ext>
            </a:extLst>
          </p:cNvPr>
          <p:cNvSpPr txBox="1"/>
          <p:nvPr/>
        </p:nvSpPr>
        <p:spPr>
          <a:xfrm>
            <a:off x="685800" y="1577340"/>
            <a:ext cx="9989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latin typeface="Helvetica" pitchFamily="2" charset="0"/>
              </a:rPr>
              <a:t>Two configurations:</a:t>
            </a:r>
          </a:p>
          <a:p>
            <a:pPr marL="285750" indent="-285750">
              <a:buFontTx/>
              <a:buChar char="-"/>
            </a:pPr>
            <a:r>
              <a:rPr lang="en-IT" dirty="0">
                <a:latin typeface="Helvetica" pitchFamily="2" charset="0"/>
              </a:rPr>
              <a:t>202</a:t>
            </a:r>
            <a:r>
              <a:rPr lang="en-US" dirty="0">
                <a:latin typeface="Helvetica" pitchFamily="2" charset="0"/>
              </a:rPr>
              <a:t>1</a:t>
            </a:r>
            <a:r>
              <a:rPr lang="en-IT" dirty="0">
                <a:latin typeface="Helvetica" pitchFamily="2" charset="0"/>
              </a:rPr>
              <a:t> – July 2026: AGATA coupled to PRISMA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Helvetica" pitchFamily="2" charset="0"/>
              </a:rPr>
              <a:t>July</a:t>
            </a:r>
            <a:r>
              <a:rPr lang="en-IT" dirty="0">
                <a:latin typeface="Helvetica" pitchFamily="2" charset="0"/>
              </a:rPr>
              <a:t>-2026 – mid-2028: AGATA at “zero-degree”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DE6BCB78-59F6-1BAF-8D4A-C65734428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733" y="182270"/>
            <a:ext cx="6132248" cy="36910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6C9E0B6-8A66-846F-CDA7-FAC012F57852}"/>
              </a:ext>
            </a:extLst>
          </p:cNvPr>
          <p:cNvGrpSpPr/>
          <p:nvPr/>
        </p:nvGrpSpPr>
        <p:grpSpPr>
          <a:xfrm>
            <a:off x="6628031" y="3975591"/>
            <a:ext cx="4309017" cy="2901265"/>
            <a:chOff x="6528210" y="3950107"/>
            <a:chExt cx="4309017" cy="2901265"/>
          </a:xfrm>
        </p:grpSpPr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9732C6C9-18F0-F7EF-FAC2-749B6C84A6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86" t="13934" r="15804" b="17117"/>
            <a:stretch>
              <a:fillRect/>
            </a:stretch>
          </p:blipFill>
          <p:spPr bwMode="auto">
            <a:xfrm>
              <a:off x="6528210" y="3950107"/>
              <a:ext cx="3697287" cy="2566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 useBgFill="1">
          <p:nvSpPr>
            <p:cNvPr id="18" name="Rettangolo 20">
              <a:extLst>
                <a:ext uri="{FF2B5EF4-FFF2-40B4-BE49-F238E27FC236}">
                  <a16:creationId xmlns:a16="http://schemas.microsoft.com/office/drawing/2014/main" id="{0D959719-C97D-9902-87E2-728973672651}"/>
                </a:ext>
              </a:extLst>
            </p:cNvPr>
            <p:cNvSpPr/>
            <p:nvPr/>
          </p:nvSpPr>
          <p:spPr>
            <a:xfrm>
              <a:off x="6528210" y="6451262"/>
              <a:ext cx="3917275" cy="400110"/>
            </a:xfrm>
            <a:prstGeom prst="rect">
              <a:avLst/>
            </a:prstGeom>
            <a:effectLst>
              <a:softEdge rad="50800"/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000" b="1" dirty="0">
                  <a:ln w="31750">
                    <a:noFill/>
                    <a:prstDash val="solid"/>
                  </a:ln>
                </a:rPr>
                <a:t>AGATA zero degrees</a:t>
              </a:r>
            </a:p>
          </p:txBody>
        </p:sp>
        <p:sp>
          <p:nvSpPr>
            <p:cNvPr id="22" name="TextBox 1">
              <a:extLst>
                <a:ext uri="{FF2B5EF4-FFF2-40B4-BE49-F238E27FC236}">
                  <a16:creationId xmlns:a16="http://schemas.microsoft.com/office/drawing/2014/main" id="{6C90E269-0483-E281-7A61-C7036A5A2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81552" y="5671860"/>
              <a:ext cx="9556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it-IT" altLang="en-IT"/>
                <a:t>NEDA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2062CC1-D00E-93A6-8D95-F2EF7480C94D}"/>
              </a:ext>
            </a:extLst>
          </p:cNvPr>
          <p:cNvGrpSpPr/>
          <p:nvPr/>
        </p:nvGrpSpPr>
        <p:grpSpPr>
          <a:xfrm>
            <a:off x="1114092" y="2826537"/>
            <a:ext cx="4248150" cy="3055750"/>
            <a:chOff x="1141861" y="3123252"/>
            <a:chExt cx="4248150" cy="3055750"/>
          </a:xfrm>
        </p:grpSpPr>
        <p:sp>
          <p:nvSpPr>
            <p:cNvPr id="12" name="Arco 54">
              <a:extLst>
                <a:ext uri="{FF2B5EF4-FFF2-40B4-BE49-F238E27FC236}">
                  <a16:creationId xmlns:a16="http://schemas.microsoft.com/office/drawing/2014/main" id="{4680633F-3E91-EAAB-1621-A94956F05FD1}"/>
                </a:ext>
              </a:extLst>
            </p:cNvPr>
            <p:cNvSpPr/>
            <p:nvPr/>
          </p:nvSpPr>
          <p:spPr>
            <a:xfrm>
              <a:off x="2301240" y="3293815"/>
              <a:ext cx="2354263" cy="2714625"/>
            </a:xfrm>
            <a:prstGeom prst="arc">
              <a:avLst>
                <a:gd name="adj1" fmla="val 18505878"/>
                <a:gd name="adj2" fmla="val 2729274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D0F7BE-28ED-579D-80EC-58369143E407}"/>
                </a:ext>
              </a:extLst>
            </p:cNvPr>
            <p:cNvGrpSpPr/>
            <p:nvPr/>
          </p:nvGrpSpPr>
          <p:grpSpPr>
            <a:xfrm>
              <a:off x="1141861" y="3123252"/>
              <a:ext cx="4248150" cy="3055750"/>
              <a:chOff x="1158240" y="3028890"/>
              <a:chExt cx="4248150" cy="3055750"/>
            </a:xfrm>
          </p:grpSpPr>
          <p:sp useBgFill="1">
            <p:nvSpPr>
              <p:cNvPr id="9" name="Rettangolo 35">
                <a:extLst>
                  <a:ext uri="{FF2B5EF4-FFF2-40B4-BE49-F238E27FC236}">
                    <a16:creationId xmlns:a16="http://schemas.microsoft.com/office/drawing/2014/main" id="{619FE0E1-ABAC-2807-D98B-B707AFE5668A}"/>
                  </a:ext>
                </a:extLst>
              </p:cNvPr>
              <p:cNvSpPr/>
              <p:nvPr/>
            </p:nvSpPr>
            <p:spPr>
              <a:xfrm>
                <a:off x="1244508" y="3028890"/>
                <a:ext cx="4161882" cy="400110"/>
              </a:xfrm>
              <a:prstGeom prst="rect">
                <a:avLst/>
              </a:prstGeom>
              <a:effectLst>
                <a:softEdge rad="50800"/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sz="2000" b="1" dirty="0">
                    <a:ln w="31750">
                      <a:noFill/>
                      <a:prstDash val="solid"/>
                    </a:ln>
                  </a:rPr>
                  <a:t>AGATA </a:t>
                </a:r>
                <a:r>
                  <a:rPr lang="it-IT" sz="2000" b="1" dirty="0" err="1">
                    <a:ln w="31750">
                      <a:noFill/>
                      <a:prstDash val="solid"/>
                    </a:ln>
                  </a:rPr>
                  <a:t>coupled</a:t>
                </a:r>
                <a:r>
                  <a:rPr lang="it-IT" sz="2000" b="1" dirty="0">
                    <a:ln w="31750">
                      <a:noFill/>
                      <a:prstDash val="solid"/>
                    </a:ln>
                  </a:rPr>
                  <a:t> with PRISMA</a:t>
                </a:r>
              </a:p>
            </p:txBody>
          </p:sp>
          <p:pic>
            <p:nvPicPr>
              <p:cNvPr id="10" name="Picture 6">
                <a:extLst>
                  <a:ext uri="{FF2B5EF4-FFF2-40B4-BE49-F238E27FC236}">
                    <a16:creationId xmlns:a16="http://schemas.microsoft.com/office/drawing/2014/main" id="{8E758868-DF5F-A790-1827-06533DAEC3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096" t="17575" r="22095" b="13062"/>
              <a:stretch>
                <a:fillRect/>
              </a:stretch>
            </p:blipFill>
            <p:spPr bwMode="auto">
              <a:xfrm rot="5123082">
                <a:off x="1528128" y="3038227"/>
                <a:ext cx="2487612" cy="322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Box 3">
                <a:extLst>
                  <a:ext uri="{FF2B5EF4-FFF2-40B4-BE49-F238E27FC236}">
                    <a16:creationId xmlns:a16="http://schemas.microsoft.com/office/drawing/2014/main" id="{93A48664-860E-6D90-9B2A-6C946CC67D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6765" y="5716340"/>
                <a:ext cx="263525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it-IT" altLang="en-IT" b="1">
                    <a:solidFill>
                      <a:srgbClr val="FFC000"/>
                    </a:solidFill>
                  </a:rPr>
                  <a:t>Current configuration</a:t>
                </a:r>
              </a:p>
            </p:txBody>
          </p:sp>
        </p:grpSp>
        <p:cxnSp>
          <p:nvCxnSpPr>
            <p:cNvPr id="11" name="Straight Arrow Connector 17">
              <a:extLst>
                <a:ext uri="{FF2B5EF4-FFF2-40B4-BE49-F238E27FC236}">
                  <a16:creationId xmlns:a16="http://schemas.microsoft.com/office/drawing/2014/main" id="{8AE23C93-49CD-9D12-7BCD-58E86038626C}"/>
                </a:ext>
              </a:extLst>
            </p:cNvPr>
            <p:cNvCxnSpPr/>
            <p:nvPr/>
          </p:nvCxnSpPr>
          <p:spPr>
            <a:xfrm flipH="1">
              <a:off x="3374390" y="4881315"/>
              <a:ext cx="976313" cy="5397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682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1BFD77-D90E-BF71-7C25-5D180ACC1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3" y="74596"/>
            <a:ext cx="12064974" cy="670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91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1256A-1118-2739-6B67-64CE851CC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Brief summary of the campaign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898AE-2CF3-E271-4E17-CF9E388A8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307" y="1787124"/>
            <a:ext cx="10515600" cy="4351338"/>
          </a:xfrm>
        </p:spPr>
        <p:txBody>
          <a:bodyPr/>
          <a:lstStyle/>
          <a:p>
            <a:r>
              <a:rPr lang="en-IT" dirty="0"/>
              <a:t>Since April 2022, 65 experiments folder</a:t>
            </a:r>
            <a:br>
              <a:rPr lang="en-IT" dirty="0"/>
            </a:br>
            <a:r>
              <a:rPr lang="en-IT" dirty="0"/>
              <a:t>created: </a:t>
            </a:r>
          </a:p>
          <a:p>
            <a:pPr lvl="1"/>
            <a:r>
              <a:rPr lang="en-IT" dirty="0"/>
              <a:t>12 commissioning and test experiments </a:t>
            </a:r>
          </a:p>
          <a:p>
            <a:pPr lvl="1"/>
            <a:r>
              <a:rPr lang="en-IT" dirty="0"/>
              <a:t>53 in-beam experiment performed</a:t>
            </a:r>
          </a:p>
          <a:p>
            <a:pPr lvl="1"/>
            <a:endParaRPr lang="en-IT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C6B20BB-F84C-5C9D-1B6C-2FB5EDB4BA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905106"/>
              </p:ext>
            </p:extLst>
          </p:nvPr>
        </p:nvGraphicFramePr>
        <p:xfrm>
          <a:off x="838200" y="3169786"/>
          <a:ext cx="5489543" cy="3323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BC0C187-A5BA-6CD7-705E-93671520B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4BAAF24-E191-4501-D74B-794B31724F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392478"/>
              </p:ext>
            </p:extLst>
          </p:nvPr>
        </p:nvGraphicFramePr>
        <p:xfrm>
          <a:off x="5111013" y="971884"/>
          <a:ext cx="7540659" cy="6108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98797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AE5B88-439A-0534-1693-CFEA6B324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58E91A-EF41-EA43-AE77-452A2BA1D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48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F797E9-CB0E-535A-0844-4F8D5515B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705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FF0CE-F3DF-C188-09D9-D1B029213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0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B634F-515B-82B8-0872-E9341F6B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News since the last AGATA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7C173-070C-B189-F0BF-80CCF93BB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sz="2000" dirty="0"/>
              <a:t>First publications from the campaign are coming out</a:t>
            </a:r>
          </a:p>
          <a:p>
            <a:pPr lvl="0"/>
            <a:r>
              <a:rPr lang="en-IT" sz="2000" b="1" dirty="0"/>
              <a:t>AGATA used for sub-barrier reaction cross-section measurements</a:t>
            </a:r>
            <a:endParaRPr lang="en-IT" sz="2000" dirty="0"/>
          </a:p>
          <a:p>
            <a:pPr lvl="0"/>
            <a:r>
              <a:rPr lang="en-IT" sz="2000" b="1" dirty="0"/>
              <a:t>2 physics papers under review</a:t>
            </a:r>
            <a:endParaRPr lang="en-IT" sz="2000" dirty="0"/>
          </a:p>
          <a:p>
            <a:pPr lvl="0"/>
            <a:r>
              <a:rPr lang="en-IT" sz="2000" b="1" dirty="0"/>
              <a:t>4 PhD theses completed</a:t>
            </a:r>
            <a:endParaRPr lang="en-IT" sz="2000" dirty="0"/>
          </a:p>
          <a:p>
            <a:pPr lvl="1"/>
            <a:r>
              <a:rPr lang="en-IT" sz="1800" dirty="0"/>
              <a:t>(+3 expected by the end of the year)</a:t>
            </a:r>
          </a:p>
          <a:p>
            <a:pPr lvl="0"/>
            <a:r>
              <a:rPr lang="en-IT" sz="2000" b="1" dirty="0"/>
              <a:t>Several Master's and Bachelor's theses</a:t>
            </a:r>
            <a:endParaRPr lang="en-IT" sz="2000" dirty="0"/>
          </a:p>
          <a:p>
            <a:pPr marL="457200" lvl="1" indent="0">
              <a:buNone/>
            </a:pPr>
            <a:endParaRPr lang="en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B52581-5B02-E5BA-11C5-8D6AEB92F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321" y="2830499"/>
            <a:ext cx="4515049" cy="35904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73A6CD-72AB-FB20-7AC4-78EC76433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10" y="4207480"/>
            <a:ext cx="6250806" cy="2091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07E3B0-5E96-6F36-6409-852837CC1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40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3D534-3A53-43FD-4A59-B5124E81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News since the last AGATA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2540D-663A-33C3-829D-F3E57A871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T" b="1" dirty="0"/>
              <a:t>EXOTIC beams succesfully delivered to AGATA</a:t>
            </a:r>
          </a:p>
          <a:p>
            <a:pPr lvl="1"/>
            <a:r>
              <a:rPr lang="en-IT" dirty="0"/>
              <a:t>Intensities up to 10</a:t>
            </a:r>
            <a:r>
              <a:rPr lang="en-IT" baseline="30000" dirty="0"/>
              <a:t>5</a:t>
            </a:r>
            <a:r>
              <a:rPr lang="en-IT" dirty="0"/>
              <a:t> pps at the AGATA target position</a:t>
            </a:r>
          </a:p>
          <a:p>
            <a:pPr lvl="1"/>
            <a:r>
              <a:rPr lang="en-IT" dirty="0"/>
              <a:t>Three experiments performed using TANDEM primary beams </a:t>
            </a:r>
          </a:p>
          <a:p>
            <a:pPr lvl="1"/>
            <a:r>
              <a:rPr lang="en-IT" dirty="0"/>
              <a:t>See talks of S. Bottoni and A. Togni</a:t>
            </a:r>
          </a:p>
          <a:p>
            <a:pPr lvl="1"/>
            <a:endParaRPr lang="en-IT" dirty="0"/>
          </a:p>
          <a:p>
            <a:r>
              <a:rPr lang="en-IT" b="1" baseline="30000" dirty="0"/>
              <a:t>238</a:t>
            </a:r>
            <a:r>
              <a:rPr lang="en-IT" b="1" dirty="0"/>
              <a:t>U beam delivered on AGATA</a:t>
            </a:r>
          </a:p>
          <a:p>
            <a:pPr lvl="1"/>
            <a:r>
              <a:rPr lang="en-IT" dirty="0"/>
              <a:t>Delays due to </a:t>
            </a:r>
            <a:r>
              <a:rPr lang="en-IT" b="1" dirty="0"/>
              <a:t>the consequences of the heatwave on the laboratory infrastructure</a:t>
            </a:r>
            <a:br>
              <a:rPr lang="en-IT" dirty="0"/>
            </a:br>
            <a:r>
              <a:rPr lang="en-IT" dirty="0">
                <a:sym typeface="Wingdings" pitchFamily="2" charset="2"/>
              </a:rPr>
              <a:t> Beam time reduced from 2 down to 1 month</a:t>
            </a:r>
          </a:p>
          <a:p>
            <a:pPr lvl="1"/>
            <a:r>
              <a:rPr lang="en-IT" dirty="0">
                <a:sym typeface="Wingdings" pitchFamily="2" charset="2"/>
              </a:rPr>
              <a:t>1 experiment + Merging of the 2 nuclear reaction studies performed</a:t>
            </a:r>
          </a:p>
          <a:p>
            <a:pPr lvl="1"/>
            <a:r>
              <a:rPr lang="en-IT" dirty="0">
                <a:sym typeface="Wingdings" pitchFamily="2" charset="2"/>
              </a:rPr>
              <a:t>See talk of A. Gottardo</a:t>
            </a:r>
            <a:endParaRPr lang="en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65B017-FA44-3AE2-4E20-38BC08884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18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47E8-4C87-3D22-09A9-D2D354C15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Pre-PAC for the LNL ZD campaign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0268-FB2F-2274-C7FB-5CD8685FF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T" dirty="0"/>
              <a:t>Pre-evaluation of projects for the ZD campaign at a dedicated workshop (April 2023): </a:t>
            </a:r>
          </a:p>
          <a:p>
            <a:pPr lvl="1"/>
            <a:r>
              <a:rPr lang="en-IT" dirty="0"/>
              <a:t>42 projects + 4 umbrella proposals, including 13 for SPES beams and 7 for gas targets</a:t>
            </a:r>
          </a:p>
          <a:p>
            <a:r>
              <a:rPr lang="en-IT" dirty="0"/>
              <a:t>Stable beams from Tandem – ALPI – PIAVE</a:t>
            </a:r>
          </a:p>
          <a:p>
            <a:pPr lvl="1"/>
            <a:r>
              <a:rPr lang="en-IT" dirty="0"/>
              <a:t>First call for AGATA at zero degrees</a:t>
            </a:r>
          </a:p>
          <a:p>
            <a:pPr lvl="1"/>
            <a:r>
              <a:rPr lang="en-IT" dirty="0"/>
              <a:t>PAC meeting in December 2026 or January 2027 (</a:t>
            </a:r>
            <a:r>
              <a:rPr lang="en-IT" b="1" dirty="0"/>
              <a:t>TBD</a:t>
            </a:r>
            <a:r>
              <a:rPr lang="en-IT" dirty="0"/>
              <a:t>)</a:t>
            </a:r>
          </a:p>
          <a:p>
            <a:pPr lvl="0"/>
            <a:r>
              <a:rPr lang="en-IT" dirty="0"/>
              <a:t>In the current call, we </a:t>
            </a:r>
            <a:r>
              <a:rPr lang="en-IT" b="1" dirty="0"/>
              <a:t>have received</a:t>
            </a:r>
            <a:r>
              <a:rPr lang="en-IT" dirty="0"/>
              <a:t> 52 new projects and 2 resubmissions, for a </a:t>
            </a:r>
            <a:r>
              <a:rPr lang="en-IT" b="1" dirty="0"/>
              <a:t>total request of almost 400 beam days</a:t>
            </a:r>
            <a:r>
              <a:rPr lang="en-IT" dirty="0"/>
              <a:t> (more than the remaining duration of the campaign!)</a:t>
            </a:r>
          </a:p>
          <a:p>
            <a:endParaRPr lang="en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BF3137-7EF1-9BA5-2A4E-0419D72C2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FB9B8B-7B8B-4AFB-A777-4FF490EE4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341" y="3195854"/>
            <a:ext cx="4517656" cy="106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3289E-2A49-050F-E491-A53F4715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Planning for the next physics campaign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0A441B3-3C63-5C3F-B3D4-5BE9617A91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7034873"/>
              </p:ext>
            </p:extLst>
          </p:nvPr>
        </p:nvGraphicFramePr>
        <p:xfrm>
          <a:off x="220520" y="1841717"/>
          <a:ext cx="11750960" cy="3915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20">
                  <a:extLst>
                    <a:ext uri="{9D8B030D-6E8A-4147-A177-3AD203B41FA5}">
                      <a16:colId xmlns:a16="http://schemas.microsoft.com/office/drawing/2014/main" val="272663934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1557844050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482338470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2430774905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944333256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1758388051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3104534912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3445219072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2665854713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1690351912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4278861590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4008077368"/>
                    </a:ext>
                  </a:extLst>
                </a:gridCol>
                <a:gridCol w="903920">
                  <a:extLst>
                    <a:ext uri="{9D8B030D-6E8A-4147-A177-3AD203B41FA5}">
                      <a16:colId xmlns:a16="http://schemas.microsoft.com/office/drawing/2014/main" val="3534581611"/>
                    </a:ext>
                  </a:extLst>
                </a:gridCol>
              </a:tblGrid>
              <a:tr h="783015">
                <a:tc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Jan.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Feb.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Mar.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Apr.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May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Jun.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Jul.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Aug.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Sept.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Oct.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Nov.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Dec.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8348521"/>
                  </a:ext>
                </a:extLst>
              </a:tr>
              <a:tr h="783015"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T"/>
                        <a:t>TANDEM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T"/>
                        <a:t>TANDEM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T"/>
                        <a:t>TANDEM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543079"/>
                  </a:ext>
                </a:extLst>
              </a:tr>
              <a:tr h="783015"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2026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T" dirty="0"/>
                        <a:t>TANDEM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T" dirty="0"/>
                        <a:t>TANDEM/PIAVE-ALPI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IT" dirty="0"/>
                        <a:t>MOVE TO 0 DEG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T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32889"/>
                  </a:ext>
                </a:extLst>
              </a:tr>
              <a:tr h="783015">
                <a:tc>
                  <a:txBody>
                    <a:bodyPr/>
                    <a:lstStyle/>
                    <a:p>
                      <a:pPr algn="ctr"/>
                      <a:r>
                        <a:rPr lang="en-IT" dirty="0"/>
                        <a:t>2027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IT" dirty="0"/>
                        <a:t>NEDA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T" dirty="0"/>
                        <a:t>NEDA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584195"/>
                  </a:ext>
                </a:extLst>
              </a:tr>
              <a:tr h="783015">
                <a:tc>
                  <a:txBody>
                    <a:bodyPr/>
                    <a:lstStyle/>
                    <a:p>
                      <a:pPr algn="ctr"/>
                      <a:r>
                        <a:rPr lang="en-IT"/>
                        <a:t>2028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T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IT" dirty="0"/>
                        <a:t>PARIS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0000"/>
                        </a:gs>
                        <a:gs pos="58000">
                          <a:srgbClr val="FFC000"/>
                        </a:gs>
                        <a:gs pos="58000">
                          <a:srgbClr val="FFC000"/>
                        </a:gs>
                        <a:gs pos="97000">
                          <a:srgbClr val="FFFF00"/>
                        </a:gs>
                      </a:gsLst>
                      <a:lin ang="21594000" scaled="0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T" dirty="0"/>
                        <a:t>AGATA@GANIL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T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755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898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28F96-E304-B728-D291-A17F3DD6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Details of the configuration change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C582C7-788C-AD63-082A-214F10E77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061" y="1902214"/>
            <a:ext cx="6626570" cy="368043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C5DE9C-6427-9257-5103-E0273A11C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133" y="1711709"/>
            <a:ext cx="4841508" cy="4862345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1: Infrastructure: Roberto Menegazzo &amp; </a:t>
            </a:r>
            <a:r>
              <a:rPr lang="en-I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Walter Raniero</a:t>
            </a:r>
            <a:endParaRPr lang="en-I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2: AGATA Mechanics: Franco Galtarossa &amp; </a:t>
            </a:r>
            <a:r>
              <a:rPr lang="en-I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Marco Mazzocco</a:t>
            </a:r>
            <a:endParaRPr lang="en-I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3: Experimentation mechanics: Giovanna Benzoni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4: Safety and Quality: Daniela Benini, Luca de Ruvo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5: Computing and network infrastructures: Michele Gulmini, </a:t>
            </a:r>
            <a:r>
              <a:rPr lang="en-I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Marco Roetta</a:t>
            </a:r>
            <a:endParaRPr lang="en-I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6: Surveyor: Daniele Scarpa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7: Detectors: Walter Raniero, Davide Rosso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8a: DAQ: Alain Goasduff, Nicola Toniolo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8b: Electronics: Andrea Gottardo &amp; Jaime Benito </a:t>
            </a:r>
            <a:endParaRPr lang="en-I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9: Complementary instrumentation: Daniele Mengoni </a:t>
            </a:r>
            <a:r>
              <a:rPr lang="en-I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&amp; Kseniia Rezynkina </a:t>
            </a:r>
            <a:endParaRPr lang="en-I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10: Performance: Fabio Crespi, Simone Bottoni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11: Exploitation: Daniele Brugnara &amp; Marco Rocchini</a:t>
            </a:r>
            <a:endParaRPr lang="en-I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12: Data Analysis: Francesco Recchia</a:t>
            </a:r>
            <a:endParaRPr lang="en-IT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13: Logistics: Paolo Cocconi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14: Documentation, data base and procurement: Vincenzo Volpe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IT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Task 15: Public exposure of AGATA activities: Andrea Gozzelino </a:t>
            </a:r>
            <a:endParaRPr lang="en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32016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0A42E-B637-6E1B-EEB3-66914E2C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Pre-PAC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0AFC4-E084-102C-DD82-5D2A3C92E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15501" cy="4351338"/>
          </a:xfrm>
        </p:spPr>
        <p:txBody>
          <a:bodyPr>
            <a:normAutofit fontScale="92500"/>
          </a:bodyPr>
          <a:lstStyle/>
          <a:p>
            <a:pPr lvl="0"/>
            <a:r>
              <a:rPr lang="en-IT" dirty="0"/>
              <a:t>About 50% of the projects request NEDA</a:t>
            </a:r>
          </a:p>
          <a:p>
            <a:pPr lvl="0"/>
            <a:r>
              <a:rPr lang="en-IT" dirty="0"/>
              <a:t>About 25% request PARIS</a:t>
            </a:r>
          </a:p>
          <a:p>
            <a:pPr lvl="0"/>
            <a:r>
              <a:rPr lang="en-IT" dirty="0"/>
              <a:t>About 25% request neither detector</a:t>
            </a:r>
          </a:p>
          <a:p>
            <a:pPr lvl="0"/>
            <a:r>
              <a:rPr lang="en-IT" b="1" dirty="0"/>
              <a:t>A similar number of lifetime-measurement experiments (plunger and DSAM) and pure spectroscopy experiments, together with some reaction studies</a:t>
            </a:r>
          </a:p>
          <a:p>
            <a:r>
              <a:rPr lang="en-IT" dirty="0"/>
              <a:t>Multiple experiments interested in using gas-implanted targets (in particular </a:t>
            </a:r>
            <a:r>
              <a:rPr lang="en-IT" baseline="30000" dirty="0"/>
              <a:t>3</a:t>
            </a:r>
            <a:r>
              <a:rPr lang="en-IT" dirty="0"/>
              <a:t>He)</a:t>
            </a:r>
          </a:p>
          <a:p>
            <a:endParaRPr lang="en-IT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212A099-57DB-F530-A228-6F23766A7A89}"/>
              </a:ext>
              <a:ext uri="{147F2762-F138-4A5C-976F-8EAC2B608ADB}">
                <a16:predDERef xmlns:a16="http://schemas.microsoft.com/office/drawing/2014/main" pred="{858A08FE-B80D-6F61-8F26-6F9AFC9145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313889"/>
              </p:ext>
            </p:extLst>
          </p:nvPr>
        </p:nvGraphicFramePr>
        <p:xfrm>
          <a:off x="6285297" y="-154639"/>
          <a:ext cx="7161843" cy="541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8C6EF8-65D7-11F0-48C5-96F06C063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48" y="4342798"/>
            <a:ext cx="3324939" cy="2515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DA8FB7-FE38-D9B9-9B85-C19287CEF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13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B8D886-5037-24A0-62AA-FCD88DA9CC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408276-CEE7-E376-AF96-82A757DDF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85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A471B-57B4-AACC-C9D5-EB65C2579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361BB-3DC9-0CCD-3668-C5077501F745}"/>
              </a:ext>
            </a:extLst>
          </p:cNvPr>
          <p:cNvSpPr txBox="1"/>
          <p:nvPr/>
        </p:nvSpPr>
        <p:spPr>
          <a:xfrm>
            <a:off x="397726" y="1762644"/>
            <a:ext cx="11460598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T" sz="2400" b="1" dirty="0"/>
              <a:t>So far, we have had a very successful campaign</a:t>
            </a:r>
            <a:br>
              <a:rPr lang="en-IT" sz="2400" b="1" dirty="0"/>
            </a:br>
            <a:endParaRPr lang="en-IT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T" sz="2400" dirty="0"/>
              <a:t>The zero-degree campaign will be divided into </a:t>
            </a:r>
            <a:r>
              <a:rPr lang="en-IT" sz="2400" b="1" dirty="0"/>
              <a:t>two sub-campaigns: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T" sz="2400" b="1" dirty="0"/>
              <a:t>First sub-campaign with NEDA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T" sz="2400" b="1" dirty="0"/>
              <a:t>Second sub-campaign with PARIS</a:t>
            </a:r>
            <a:br>
              <a:rPr lang="en-IT" sz="2400" b="1" dirty="0"/>
            </a:br>
            <a:endParaRPr lang="en-IT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T" sz="2400" b="1" dirty="0"/>
              <a:t>Preparations for both are ongoing in parallel</a:t>
            </a:r>
            <a:br>
              <a:rPr lang="en-IT" sz="2400" b="1" dirty="0"/>
            </a:br>
            <a:endParaRPr lang="en-IT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T" sz="2400" dirty="0"/>
              <a:t>Strong collaboration with </a:t>
            </a:r>
            <a:r>
              <a:rPr lang="en-IT" sz="2400" b="1" dirty="0"/>
              <a:t>well-established and well-documented procedures</a:t>
            </a:r>
            <a:r>
              <a:rPr lang="en-IT" sz="2400" dirty="0"/>
              <a:t> for data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T" sz="2800" dirty="0"/>
          </a:p>
        </p:txBody>
      </p:sp>
      <p:pic>
        <p:nvPicPr>
          <p:cNvPr id="6" name="Picture 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61A6CDF-8CA4-C2CF-0E71-D59C774F5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3767"/>
            <a:ext cx="4902796" cy="11042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190118-42ED-614A-140E-BB521901A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3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0F9F51E-A3D5-4726-BACE-D5CDD8A46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Alain.goasduff@lnl.infn.it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501E1-4EA1-44EB-AF62-6F74678A23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47288" y="4888863"/>
            <a:ext cx="4533900" cy="50323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https://web.infn.it/gamma/</a:t>
            </a:r>
            <a:endParaRPr lang="en-US" dirty="0"/>
          </a:p>
          <a:p>
            <a:r>
              <a:rPr lang="en-US" dirty="0">
                <a:hlinkClick r:id="rId4"/>
              </a:rPr>
              <a:t>https://www.agata.org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B0EC6D-03DD-4CEE-9979-34A964DC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sz="3800" dirty="0"/>
              <a:t>Thank you</a:t>
            </a:r>
          </a:p>
        </p:txBody>
      </p:sp>
      <p:pic>
        <p:nvPicPr>
          <p:cNvPr id="8" name="Picture Placeholder 7" descr="A machine with many round objects&#10;&#10;Description automatically generated with medium confidence">
            <a:extLst>
              <a:ext uri="{FF2B5EF4-FFF2-40B4-BE49-F238E27FC236}">
                <a16:creationId xmlns:a16="http://schemas.microsoft.com/office/drawing/2014/main" id="{4982A530-062F-D7C7-83F1-6979241577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880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12240</TotalTime>
  <Words>743</Words>
  <Application>Microsoft Macintosh PowerPoint</Application>
  <PresentationFormat>Widescreen</PresentationFormat>
  <Paragraphs>151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Century Gothic</vt:lpstr>
      <vt:lpstr>Helvetica</vt:lpstr>
      <vt:lpstr>Times New Roman</vt:lpstr>
      <vt:lpstr>Wingdings</vt:lpstr>
      <vt:lpstr>Office Theme</vt:lpstr>
      <vt:lpstr>The LNL campaign: physics campaigns</vt:lpstr>
      <vt:lpstr>The AGATA Timeline</vt:lpstr>
      <vt:lpstr>AGATA @ LNL:  2021 - 2028</vt:lpstr>
      <vt:lpstr>PowerPoint Presentation</vt:lpstr>
      <vt:lpstr>Brief summary of the campaign so far</vt:lpstr>
      <vt:lpstr>PowerPoint Presentation</vt:lpstr>
      <vt:lpstr>PowerPoint Presentation</vt:lpstr>
      <vt:lpstr>News since the last AGATA week</vt:lpstr>
      <vt:lpstr>News since the last AGATA week</vt:lpstr>
      <vt:lpstr>Pre-PAC for the LNL ZD campaign </vt:lpstr>
      <vt:lpstr>Planning for the next physics campaign</vt:lpstr>
      <vt:lpstr>Details of the configuration change</vt:lpstr>
      <vt:lpstr>Pre-PAC results</vt:lpstr>
      <vt:lpstr>PowerPoint Presentation</vt:lpstr>
      <vt:lpstr>Conclusions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Alain Goasduff</dc:creator>
  <cp:lastModifiedBy>Alain Goasduff</cp:lastModifiedBy>
  <cp:revision>4</cp:revision>
  <dcterms:created xsi:type="dcterms:W3CDTF">2025-09-14T13:35:29Z</dcterms:created>
  <dcterms:modified xsi:type="dcterms:W3CDTF">2026-09-07T09:51:49Z</dcterms:modified>
</cp:coreProperties>
</file>