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4"/>
  </p:sldMasterIdLst>
  <p:notesMasterIdLst>
    <p:notesMasterId r:id="rId24"/>
  </p:notesMasterIdLst>
  <p:sldIdLst>
    <p:sldId id="256" r:id="rId5"/>
    <p:sldId id="283" r:id="rId6"/>
    <p:sldId id="308" r:id="rId7"/>
    <p:sldId id="334" r:id="rId8"/>
    <p:sldId id="322" r:id="rId9"/>
    <p:sldId id="332" r:id="rId10"/>
    <p:sldId id="333" r:id="rId11"/>
    <p:sldId id="337" r:id="rId12"/>
    <p:sldId id="319" r:id="rId13"/>
    <p:sldId id="329" r:id="rId14"/>
    <p:sldId id="335" r:id="rId15"/>
    <p:sldId id="328" r:id="rId16"/>
    <p:sldId id="316" r:id="rId17"/>
    <p:sldId id="315" r:id="rId18"/>
    <p:sldId id="317" r:id="rId19"/>
    <p:sldId id="306" r:id="rId20"/>
    <p:sldId id="302" r:id="rId21"/>
    <p:sldId id="313" r:id="rId22"/>
    <p:sldId id="33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E02FD-F331-4992-AD76-569B50FB9482}" v="545" dt="2026-09-10T16:32:02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o Menegazzo" userId="S::menego@infn.it::bbc59f6d-57d2-4757-8394-6e6be95a46ee" providerId="AD" clId="Web-{8473E8D1-327D-E334-07AF-8BA3AF8467B7}"/>
    <pc:docChg chg="addSld modSld">
      <pc:chgData name="Roberto Menegazzo" userId="S::menego@infn.it::bbc59f6d-57d2-4757-8394-6e6be95a46ee" providerId="AD" clId="Web-{8473E8D1-327D-E334-07AF-8BA3AF8467B7}" dt="2026-09-09T15:16:13.150" v="632" actId="1076"/>
      <pc:docMkLst>
        <pc:docMk/>
      </pc:docMkLst>
      <pc:sldChg chg="addSp delSp modSp">
        <pc:chgData name="Roberto Menegazzo" userId="S::menego@infn.it::bbc59f6d-57d2-4757-8394-6e6be95a46ee" providerId="AD" clId="Web-{8473E8D1-327D-E334-07AF-8BA3AF8467B7}" dt="2026-09-09T14:13:18.046" v="33" actId="20577"/>
        <pc:sldMkLst>
          <pc:docMk/>
          <pc:sldMk cId="894685595" sldId="308"/>
        </pc:sldMkLst>
        <pc:spChg chg="mod">
          <ac:chgData name="Roberto Menegazzo" userId="S::menego@infn.it::bbc59f6d-57d2-4757-8394-6e6be95a46ee" providerId="AD" clId="Web-{8473E8D1-327D-E334-07AF-8BA3AF8467B7}" dt="2026-09-09T14:11:38.106" v="14" actId="1076"/>
          <ac:spMkLst>
            <pc:docMk/>
            <pc:sldMk cId="894685595" sldId="308"/>
            <ac:spMk id="2" creationId="{603DC40D-BE14-2E88-007F-F1F0F5C9074B}"/>
          </ac:spMkLst>
        </pc:spChg>
        <pc:spChg chg="del">
          <ac:chgData name="Roberto Menegazzo" userId="S::menego@infn.it::bbc59f6d-57d2-4757-8394-6e6be95a46ee" providerId="AD" clId="Web-{8473E8D1-327D-E334-07AF-8BA3AF8467B7}" dt="2026-09-09T14:10:17.636" v="6"/>
          <ac:spMkLst>
            <pc:docMk/>
            <pc:sldMk cId="894685595" sldId="308"/>
            <ac:spMk id="4" creationId="{0DDD0EF4-DAAC-2143-F8EE-0964408413BD}"/>
          </ac:spMkLst>
        </pc:spChg>
        <pc:spChg chg="mod">
          <ac:chgData name="Roberto Menegazzo" userId="S::menego@infn.it::bbc59f6d-57d2-4757-8394-6e6be95a46ee" providerId="AD" clId="Web-{8473E8D1-327D-E334-07AF-8BA3AF8467B7}" dt="2026-09-09T14:13:18.046" v="33" actId="20577"/>
          <ac:spMkLst>
            <pc:docMk/>
            <pc:sldMk cId="894685595" sldId="308"/>
            <ac:spMk id="7" creationId="{F2168002-E529-D155-F56E-93A380C8AE0F}"/>
          </ac:spMkLst>
        </pc:spChg>
        <pc:spChg chg="del">
          <ac:chgData name="Roberto Menegazzo" userId="S::menego@infn.it::bbc59f6d-57d2-4757-8394-6e6be95a46ee" providerId="AD" clId="Web-{8473E8D1-327D-E334-07AF-8BA3AF8467B7}" dt="2026-09-09T14:10:20.511" v="7"/>
          <ac:spMkLst>
            <pc:docMk/>
            <pc:sldMk cId="894685595" sldId="308"/>
            <ac:spMk id="8" creationId="{5E375949-1A29-EC50-ED8D-41251DF8B6D5}"/>
          </ac:spMkLst>
        </pc:spChg>
        <pc:spChg chg="mod">
          <ac:chgData name="Roberto Menegazzo" userId="S::menego@infn.it::bbc59f6d-57d2-4757-8394-6e6be95a46ee" providerId="AD" clId="Web-{8473E8D1-327D-E334-07AF-8BA3AF8467B7}" dt="2026-09-09T14:10:52.293" v="10" actId="20577"/>
          <ac:spMkLst>
            <pc:docMk/>
            <pc:sldMk cId="894685595" sldId="308"/>
            <ac:spMk id="12" creationId="{E16AC407-0A91-48B3-97BA-416652344194}"/>
          </ac:spMkLst>
        </pc:spChg>
        <pc:picChg chg="add mod ord">
          <ac:chgData name="Roberto Menegazzo" userId="S::menego@infn.it::bbc59f6d-57d2-4757-8394-6e6be95a46ee" providerId="AD" clId="Web-{8473E8D1-327D-E334-07AF-8BA3AF8467B7}" dt="2026-09-09T14:12:01.451" v="16" actId="1076"/>
          <ac:picMkLst>
            <pc:docMk/>
            <pc:sldMk cId="894685595" sldId="308"/>
            <ac:picMk id="6" creationId="{4C83DC0A-94D1-E8C5-81E7-0F5F62EDF63D}"/>
          </ac:picMkLst>
        </pc:picChg>
        <pc:picChg chg="add del">
          <ac:chgData name="Roberto Menegazzo" userId="S::menego@infn.it::bbc59f6d-57d2-4757-8394-6e6be95a46ee" providerId="AD" clId="Web-{8473E8D1-327D-E334-07AF-8BA3AF8467B7}" dt="2026-09-09T14:07:30.992" v="2"/>
          <ac:picMkLst>
            <pc:docMk/>
            <pc:sldMk cId="894685595" sldId="308"/>
            <ac:picMk id="9" creationId="{C1FB1213-4F68-976D-EACD-D283101FBAA9}"/>
          </ac:picMkLst>
        </pc:picChg>
      </pc:sldChg>
      <pc:sldChg chg="modSp">
        <pc:chgData name="Roberto Menegazzo" userId="S::menego@infn.it::bbc59f6d-57d2-4757-8394-6e6be95a46ee" providerId="AD" clId="Web-{8473E8D1-327D-E334-07AF-8BA3AF8467B7}" dt="2026-09-09T14:48:58.970" v="389"/>
        <pc:sldMkLst>
          <pc:docMk/>
          <pc:sldMk cId="4252290970" sldId="322"/>
        </pc:sldMkLst>
        <pc:spChg chg="mod">
          <ac:chgData name="Roberto Menegazzo" userId="S::menego@infn.it::bbc59f6d-57d2-4757-8394-6e6be95a46ee" providerId="AD" clId="Web-{8473E8D1-327D-E334-07AF-8BA3AF8467B7}" dt="2026-09-09T14:48:58.970" v="389"/>
          <ac:spMkLst>
            <pc:docMk/>
            <pc:sldMk cId="4252290970" sldId="322"/>
            <ac:spMk id="4" creationId="{302CC566-C575-077F-6B19-B03C60402048}"/>
          </ac:spMkLst>
        </pc:spChg>
      </pc:sldChg>
      <pc:sldChg chg="addSp delSp modSp addAnim">
        <pc:chgData name="Roberto Menegazzo" userId="S::menego@infn.it::bbc59f6d-57d2-4757-8394-6e6be95a46ee" providerId="AD" clId="Web-{8473E8D1-327D-E334-07AF-8BA3AF8467B7}" dt="2026-09-09T15:15:04.180" v="623" actId="1076"/>
        <pc:sldMkLst>
          <pc:docMk/>
          <pc:sldMk cId="3650716517" sldId="332"/>
        </pc:sldMkLst>
        <pc:spChg chg="mod">
          <ac:chgData name="Roberto Menegazzo" userId="S::menego@infn.it::bbc59f6d-57d2-4757-8394-6e6be95a46ee" providerId="AD" clId="Web-{8473E8D1-327D-E334-07AF-8BA3AF8467B7}" dt="2026-09-09T14:55:53.169" v="439" actId="1076"/>
          <ac:spMkLst>
            <pc:docMk/>
            <pc:sldMk cId="3650716517" sldId="332"/>
            <ac:spMk id="2" creationId="{4D7B7672-AFBF-F0DE-10AB-84BAFBAC4BB8}"/>
          </ac:spMkLst>
        </pc:spChg>
        <pc:spChg chg="mod">
          <ac:chgData name="Roberto Menegazzo" userId="S::menego@infn.it::bbc59f6d-57d2-4757-8394-6e6be95a46ee" providerId="AD" clId="Web-{8473E8D1-327D-E334-07AF-8BA3AF8467B7}" dt="2026-09-09T14:52:34.413" v="419" actId="1076"/>
          <ac:spMkLst>
            <pc:docMk/>
            <pc:sldMk cId="3650716517" sldId="332"/>
            <ac:spMk id="6" creationId="{1C3FCBED-BCF8-1EFC-EE52-C4920753AE15}"/>
          </ac:spMkLst>
        </pc:spChg>
        <pc:spChg chg="mod">
          <ac:chgData name="Roberto Menegazzo" userId="S::menego@infn.it::bbc59f6d-57d2-4757-8394-6e6be95a46ee" providerId="AD" clId="Web-{8473E8D1-327D-E334-07AF-8BA3AF8467B7}" dt="2026-09-09T14:50:59.566" v="403"/>
          <ac:spMkLst>
            <pc:docMk/>
            <pc:sldMk cId="3650716517" sldId="332"/>
            <ac:spMk id="7" creationId="{EDB9737C-27F0-D8CD-D4B9-FFC402428762}"/>
          </ac:spMkLst>
        </pc:spChg>
        <pc:spChg chg="mod">
          <ac:chgData name="Roberto Menegazzo" userId="S::menego@infn.it::bbc59f6d-57d2-4757-8394-6e6be95a46ee" providerId="AD" clId="Web-{8473E8D1-327D-E334-07AF-8BA3AF8467B7}" dt="2026-09-09T15:14:31.382" v="620" actId="1076"/>
          <ac:spMkLst>
            <pc:docMk/>
            <pc:sldMk cId="3650716517" sldId="332"/>
            <ac:spMk id="9" creationId="{D6D1F95B-DE32-7258-51D2-6CEEC4476CD3}"/>
          </ac:spMkLst>
        </pc:spChg>
        <pc:spChg chg="mod">
          <ac:chgData name="Roberto Menegazzo" userId="S::menego@infn.it::bbc59f6d-57d2-4757-8394-6e6be95a46ee" providerId="AD" clId="Web-{8473E8D1-327D-E334-07AF-8BA3AF8467B7}" dt="2026-09-09T14:52:28.663" v="418" actId="1076"/>
          <ac:spMkLst>
            <pc:docMk/>
            <pc:sldMk cId="3650716517" sldId="332"/>
            <ac:spMk id="11" creationId="{4B6F845C-E917-0418-5DF7-76A43504AE28}"/>
          </ac:spMkLst>
        </pc:spChg>
        <pc:spChg chg="add mod">
          <ac:chgData name="Roberto Menegazzo" userId="S::menego@infn.it::bbc59f6d-57d2-4757-8394-6e6be95a46ee" providerId="AD" clId="Web-{8473E8D1-327D-E334-07AF-8BA3AF8467B7}" dt="2026-09-09T15:15:04.180" v="623" actId="1076"/>
          <ac:spMkLst>
            <pc:docMk/>
            <pc:sldMk cId="3650716517" sldId="332"/>
            <ac:spMk id="19" creationId="{A2022A0A-492D-C945-F68F-6F2A0ACB76D7}"/>
          </ac:spMkLst>
        </pc:spChg>
        <pc:graphicFrameChg chg="mod modGraphic">
          <ac:chgData name="Roberto Menegazzo" userId="S::menego@infn.it::bbc59f6d-57d2-4757-8394-6e6be95a46ee" providerId="AD" clId="Web-{8473E8D1-327D-E334-07AF-8BA3AF8467B7}" dt="2026-09-09T14:55:36.793" v="435"/>
          <ac:graphicFrameMkLst>
            <pc:docMk/>
            <pc:sldMk cId="3650716517" sldId="332"/>
            <ac:graphicFrameMk id="4" creationId="{59F3CF06-DE7D-C8D9-BDF3-493A8DBD5882}"/>
          </ac:graphicFrameMkLst>
        </pc:graphicFrameChg>
        <pc:graphicFrameChg chg="mod modGraphic">
          <ac:chgData name="Roberto Menegazzo" userId="S::menego@infn.it::bbc59f6d-57d2-4757-8394-6e6be95a46ee" providerId="AD" clId="Web-{8473E8D1-327D-E334-07AF-8BA3AF8467B7}" dt="2026-09-09T14:55:16.090" v="433"/>
          <ac:graphicFrameMkLst>
            <pc:docMk/>
            <pc:sldMk cId="3650716517" sldId="332"/>
            <ac:graphicFrameMk id="14" creationId="{D1108CC0-DA33-3FDE-5C79-3F6969C77879}"/>
          </ac:graphicFrameMkLst>
        </pc:graphicFrameChg>
        <pc:picChg chg="add del mod modCrop">
          <ac:chgData name="Roberto Menegazzo" userId="S::menego@infn.it::bbc59f6d-57d2-4757-8394-6e6be95a46ee" providerId="AD" clId="Web-{8473E8D1-327D-E334-07AF-8BA3AF8467B7}" dt="2026-09-09T14:57:04.264" v="445"/>
          <ac:picMkLst>
            <pc:docMk/>
            <pc:sldMk cId="3650716517" sldId="332"/>
            <ac:picMk id="8" creationId="{8BC0A847-5CCA-F938-4667-3426EDCF4928}"/>
          </ac:picMkLst>
        </pc:picChg>
        <pc:picChg chg="mod">
          <ac:chgData name="Roberto Menegazzo" userId="S::menego@infn.it::bbc59f6d-57d2-4757-8394-6e6be95a46ee" providerId="AD" clId="Web-{8473E8D1-327D-E334-07AF-8BA3AF8467B7}" dt="2026-09-09T15:08:19.294" v="568" actId="1076"/>
          <ac:picMkLst>
            <pc:docMk/>
            <pc:sldMk cId="3650716517" sldId="332"/>
            <ac:picMk id="10" creationId="{13AADE64-FC11-0008-A87C-E7159A79971D}"/>
          </ac:picMkLst>
        </pc:picChg>
        <pc:picChg chg="add mod">
          <ac:chgData name="Roberto Menegazzo" userId="S::menego@infn.it::bbc59f6d-57d2-4757-8394-6e6be95a46ee" providerId="AD" clId="Web-{8473E8D1-327D-E334-07AF-8BA3AF8467B7}" dt="2026-09-09T14:54:01.666" v="428" actId="14100"/>
          <ac:picMkLst>
            <pc:docMk/>
            <pc:sldMk cId="3650716517" sldId="332"/>
            <ac:picMk id="12" creationId="{2AD5F1BB-131C-2594-789E-706E9112E254}"/>
          </ac:picMkLst>
        </pc:picChg>
        <pc:picChg chg="mod">
          <ac:chgData name="Roberto Menegazzo" userId="S::menego@infn.it::bbc59f6d-57d2-4757-8394-6e6be95a46ee" providerId="AD" clId="Web-{8473E8D1-327D-E334-07AF-8BA3AF8467B7}" dt="2026-09-09T15:08:37.763" v="572" actId="1076"/>
          <ac:picMkLst>
            <pc:docMk/>
            <pc:sldMk cId="3650716517" sldId="332"/>
            <ac:picMk id="13" creationId="{17505F53-4587-BA8C-3433-6A38F217BC7C}"/>
          </ac:picMkLst>
        </pc:picChg>
        <pc:picChg chg="add mod modCrop">
          <ac:chgData name="Roberto Menegazzo" userId="S::menego@infn.it::bbc59f6d-57d2-4757-8394-6e6be95a46ee" providerId="AD" clId="Web-{8473E8D1-327D-E334-07AF-8BA3AF8467B7}" dt="2026-09-09T14:54:32.760" v="431" actId="1076"/>
          <ac:picMkLst>
            <pc:docMk/>
            <pc:sldMk cId="3650716517" sldId="332"/>
            <ac:picMk id="15" creationId="{E5238EDD-D8AD-A764-821C-99D94843384E}"/>
          </ac:picMkLst>
        </pc:picChg>
      </pc:sldChg>
      <pc:sldChg chg="addSp modSp addAnim">
        <pc:chgData name="Roberto Menegazzo" userId="S::menego@infn.it::bbc59f6d-57d2-4757-8394-6e6be95a46ee" providerId="AD" clId="Web-{8473E8D1-327D-E334-07AF-8BA3AF8467B7}" dt="2026-09-09T15:16:13.150" v="632" actId="1076"/>
        <pc:sldMkLst>
          <pc:docMk/>
          <pc:sldMk cId="1039345058" sldId="333"/>
        </pc:sldMkLst>
        <pc:spChg chg="mod">
          <ac:chgData name="Roberto Menegazzo" userId="S::menego@infn.it::bbc59f6d-57d2-4757-8394-6e6be95a46ee" providerId="AD" clId="Web-{8473E8D1-327D-E334-07AF-8BA3AF8467B7}" dt="2026-09-09T15:04:11.367" v="499" actId="1076"/>
          <ac:spMkLst>
            <pc:docMk/>
            <pc:sldMk cId="1039345058" sldId="333"/>
            <ac:spMk id="7" creationId="{B4544008-272B-2079-1A86-CD95E06908F2}"/>
          </ac:spMkLst>
        </pc:spChg>
        <pc:spChg chg="mod">
          <ac:chgData name="Roberto Menegazzo" userId="S::menego@infn.it::bbc59f6d-57d2-4757-8394-6e6be95a46ee" providerId="AD" clId="Web-{8473E8D1-327D-E334-07AF-8BA3AF8467B7}" dt="2026-09-09T14:48:15.673" v="388"/>
          <ac:spMkLst>
            <pc:docMk/>
            <pc:sldMk cId="1039345058" sldId="333"/>
            <ac:spMk id="8" creationId="{1CC93CEB-DA05-8739-1B07-4AFE325CB189}"/>
          </ac:spMkLst>
        </pc:spChg>
        <pc:spChg chg="add mod">
          <ac:chgData name="Roberto Menegazzo" userId="S::menego@infn.it::bbc59f6d-57d2-4757-8394-6e6be95a46ee" providerId="AD" clId="Web-{8473E8D1-327D-E334-07AF-8BA3AF8467B7}" dt="2026-09-09T15:16:13.150" v="632" actId="1076"/>
          <ac:spMkLst>
            <pc:docMk/>
            <pc:sldMk cId="1039345058" sldId="333"/>
            <ac:spMk id="10" creationId="{48072ABA-BE95-1672-C275-ED2D7AAE02B4}"/>
          </ac:spMkLst>
        </pc:spChg>
        <pc:spChg chg="add mod">
          <ac:chgData name="Roberto Menegazzo" userId="S::menego@infn.it::bbc59f6d-57d2-4757-8394-6e6be95a46ee" providerId="AD" clId="Web-{8473E8D1-327D-E334-07AF-8BA3AF8467B7}" dt="2026-09-09T15:16:04.353" v="631" actId="1076"/>
          <ac:spMkLst>
            <pc:docMk/>
            <pc:sldMk cId="1039345058" sldId="333"/>
            <ac:spMk id="17" creationId="{A1959AFF-EDDD-BDAB-87D2-ED13C5F55DB0}"/>
          </ac:spMkLst>
        </pc:spChg>
        <pc:graphicFrameChg chg="modGraphic">
          <ac:chgData name="Roberto Menegazzo" userId="S::menego@infn.it::bbc59f6d-57d2-4757-8394-6e6be95a46ee" providerId="AD" clId="Web-{8473E8D1-327D-E334-07AF-8BA3AF8467B7}" dt="2026-09-09T15:04:03.304" v="498"/>
          <ac:graphicFrameMkLst>
            <pc:docMk/>
            <pc:sldMk cId="1039345058" sldId="333"/>
            <ac:graphicFrameMk id="6" creationId="{54209800-29F8-A9D9-39F6-042A1F23E258}"/>
          </ac:graphicFrameMkLst>
        </pc:graphicFrameChg>
        <pc:graphicFrameChg chg="mod modGraphic">
          <ac:chgData name="Roberto Menegazzo" userId="S::menego@infn.it::bbc59f6d-57d2-4757-8394-6e6be95a46ee" providerId="AD" clId="Web-{8473E8D1-327D-E334-07AF-8BA3AF8467B7}" dt="2026-09-09T15:04:36.571" v="501" actId="1076"/>
          <ac:graphicFrameMkLst>
            <pc:docMk/>
            <pc:sldMk cId="1039345058" sldId="333"/>
            <ac:graphicFrameMk id="11" creationId="{FA4BFC66-BAED-60E1-B7C0-B30EE4B06D75}"/>
          </ac:graphicFrameMkLst>
        </pc:graphicFrameChg>
        <pc:picChg chg="mod">
          <ac:chgData name="Roberto Menegazzo" userId="S::menego@infn.it::bbc59f6d-57d2-4757-8394-6e6be95a46ee" providerId="AD" clId="Web-{8473E8D1-327D-E334-07AF-8BA3AF8467B7}" dt="2026-09-09T15:04:51.555" v="503" actId="1076"/>
          <ac:picMkLst>
            <pc:docMk/>
            <pc:sldMk cId="1039345058" sldId="333"/>
            <ac:picMk id="9" creationId="{99159487-52AB-9D63-95A8-6E66A6C226C0}"/>
          </ac:picMkLst>
        </pc:picChg>
        <pc:picChg chg="add mod modCrop">
          <ac:chgData name="Roberto Menegazzo" userId="S::menego@infn.it::bbc59f6d-57d2-4757-8394-6e6be95a46ee" providerId="AD" clId="Web-{8473E8D1-327D-E334-07AF-8BA3AF8467B7}" dt="2026-09-09T15:05:22.696" v="511" actId="1076"/>
          <ac:picMkLst>
            <pc:docMk/>
            <pc:sldMk cId="1039345058" sldId="333"/>
            <ac:picMk id="12" creationId="{35F1DFFF-1DEB-287E-838E-28AC2CD64235}"/>
          </ac:picMkLst>
        </pc:picChg>
        <pc:picChg chg="add mod">
          <ac:chgData name="Roberto Menegazzo" userId="S::menego@infn.it::bbc59f6d-57d2-4757-8394-6e6be95a46ee" providerId="AD" clId="Web-{8473E8D1-327D-E334-07AF-8BA3AF8467B7}" dt="2026-09-09T15:05:30.197" v="513" actId="1076"/>
          <ac:picMkLst>
            <pc:docMk/>
            <pc:sldMk cId="1039345058" sldId="333"/>
            <ac:picMk id="13" creationId="{FB2C710F-EEBF-3104-EA7C-A84C3BB0B9C4}"/>
          </ac:picMkLst>
        </pc:picChg>
        <pc:picChg chg="add mod modCrop">
          <ac:chgData name="Roberto Menegazzo" userId="S::menego@infn.it::bbc59f6d-57d2-4757-8394-6e6be95a46ee" providerId="AD" clId="Web-{8473E8D1-327D-E334-07AF-8BA3AF8467B7}" dt="2026-09-09T15:05:42.103" v="515" actId="1076"/>
          <ac:picMkLst>
            <pc:docMk/>
            <pc:sldMk cId="1039345058" sldId="333"/>
            <ac:picMk id="14" creationId="{26E46D42-4942-EBF4-1AE4-EB452BE7F40D}"/>
          </ac:picMkLst>
        </pc:picChg>
      </pc:sldChg>
      <pc:sldChg chg="addSp delSp modSp addAnim delAnim">
        <pc:chgData name="Roberto Menegazzo" userId="S::menego@infn.it::bbc59f6d-57d2-4757-8394-6e6be95a46ee" providerId="AD" clId="Web-{8473E8D1-327D-E334-07AF-8BA3AF8467B7}" dt="2026-09-09T15:15:22.118" v="626" actId="1076"/>
        <pc:sldMkLst>
          <pc:docMk/>
          <pc:sldMk cId="1514150362" sldId="334"/>
        </pc:sldMkLst>
        <pc:spChg chg="mod">
          <ac:chgData name="Roberto Menegazzo" userId="S::menego@infn.it::bbc59f6d-57d2-4757-8394-6e6be95a46ee" providerId="AD" clId="Web-{8473E8D1-327D-E334-07AF-8BA3AF8467B7}" dt="2026-09-09T14:19:54.868" v="124" actId="20577"/>
          <ac:spMkLst>
            <pc:docMk/>
            <pc:sldMk cId="1514150362" sldId="334"/>
            <ac:spMk id="7" creationId="{02F40058-6F53-259B-371C-2B34FA9BAE87}"/>
          </ac:spMkLst>
        </pc:spChg>
        <pc:spChg chg="mod">
          <ac:chgData name="Roberto Menegazzo" userId="S::menego@infn.it::bbc59f6d-57d2-4757-8394-6e6be95a46ee" providerId="AD" clId="Web-{8473E8D1-327D-E334-07AF-8BA3AF8467B7}" dt="2026-09-09T14:38:56.551" v="253" actId="14100"/>
          <ac:spMkLst>
            <pc:docMk/>
            <pc:sldMk cId="1514150362" sldId="334"/>
            <ac:spMk id="11" creationId="{C834C7B4-9110-5F5B-2941-528C02E0D3AD}"/>
          </ac:spMkLst>
        </pc:spChg>
        <pc:spChg chg="add mod">
          <ac:chgData name="Roberto Menegazzo" userId="S::menego@infn.it::bbc59f6d-57d2-4757-8394-6e6be95a46ee" providerId="AD" clId="Web-{8473E8D1-327D-E334-07AF-8BA3AF8467B7}" dt="2026-09-09T15:15:22.118" v="626" actId="1076"/>
          <ac:spMkLst>
            <pc:docMk/>
            <pc:sldMk cId="1514150362" sldId="334"/>
            <ac:spMk id="12" creationId="{687F7067-A704-5F07-8C93-1F5729A30A63}"/>
          </ac:spMkLst>
        </pc:spChg>
        <pc:spChg chg="mod">
          <ac:chgData name="Roberto Menegazzo" userId="S::menego@infn.it::bbc59f6d-57d2-4757-8394-6e6be95a46ee" providerId="AD" clId="Web-{8473E8D1-327D-E334-07AF-8BA3AF8467B7}" dt="2026-09-09T14:37:53.159" v="239" actId="1076"/>
          <ac:spMkLst>
            <pc:docMk/>
            <pc:sldMk cId="1514150362" sldId="334"/>
            <ac:spMk id="13" creationId="{85F87623-3114-67E5-DD58-AE536CE03203}"/>
          </ac:spMkLst>
        </pc:spChg>
        <pc:spChg chg="mod">
          <ac:chgData name="Roberto Menegazzo" userId="S::menego@infn.it::bbc59f6d-57d2-4757-8394-6e6be95a46ee" providerId="AD" clId="Web-{8473E8D1-327D-E334-07AF-8BA3AF8467B7}" dt="2026-09-09T14:38:44.848" v="252" actId="14100"/>
          <ac:spMkLst>
            <pc:docMk/>
            <pc:sldMk cId="1514150362" sldId="334"/>
            <ac:spMk id="14" creationId="{96507845-DB0D-5FFE-ABF1-FF08B3064E2A}"/>
          </ac:spMkLst>
        </pc:spChg>
        <pc:spChg chg="add mod">
          <ac:chgData name="Roberto Menegazzo" userId="S::menego@infn.it::bbc59f6d-57d2-4757-8394-6e6be95a46ee" providerId="AD" clId="Web-{8473E8D1-327D-E334-07AF-8BA3AF8467B7}" dt="2026-09-09T14:40:57.257" v="267" actId="1076"/>
          <ac:spMkLst>
            <pc:docMk/>
            <pc:sldMk cId="1514150362" sldId="334"/>
            <ac:spMk id="23" creationId="{221E9F73-850D-70A5-1B38-2691D3E0E980}"/>
          </ac:spMkLst>
        </pc:spChg>
        <pc:graphicFrameChg chg="mod modGraphic">
          <ac:chgData name="Roberto Menegazzo" userId="S::menego@infn.it::bbc59f6d-57d2-4757-8394-6e6be95a46ee" providerId="AD" clId="Web-{8473E8D1-327D-E334-07AF-8BA3AF8467B7}" dt="2026-09-09T14:40:29.991" v="264"/>
          <ac:graphicFrameMkLst>
            <pc:docMk/>
            <pc:sldMk cId="1514150362" sldId="334"/>
            <ac:graphicFrameMk id="6" creationId="{EF18729D-AC7A-2E5A-AAF1-11B9794285E8}"/>
          </ac:graphicFrameMkLst>
        </pc:graphicFrameChg>
        <pc:picChg chg="add mod">
          <ac:chgData name="Roberto Menegazzo" userId="S::menego@infn.it::bbc59f6d-57d2-4757-8394-6e6be95a46ee" providerId="AD" clId="Web-{8473E8D1-327D-E334-07AF-8BA3AF8467B7}" dt="2026-09-09T14:27:57.911" v="167" actId="1076"/>
          <ac:picMkLst>
            <pc:docMk/>
            <pc:sldMk cId="1514150362" sldId="334"/>
            <ac:picMk id="4" creationId="{B4DCA6FF-F2F4-1EA9-80C9-9EDF6B21B96C}"/>
          </ac:picMkLst>
        </pc:picChg>
        <pc:picChg chg="del mod">
          <ac:chgData name="Roberto Menegazzo" userId="S::menego@infn.it::bbc59f6d-57d2-4757-8394-6e6be95a46ee" providerId="AD" clId="Web-{8473E8D1-327D-E334-07AF-8BA3AF8467B7}" dt="2026-09-09T14:39:32.724" v="254"/>
          <ac:picMkLst>
            <pc:docMk/>
            <pc:sldMk cId="1514150362" sldId="334"/>
            <ac:picMk id="10" creationId="{6BFF9427-9059-BCAA-DF5B-2A1C2D0B8159}"/>
          </ac:picMkLst>
        </pc:picChg>
        <pc:picChg chg="add del mod modCrop">
          <ac:chgData name="Roberto Menegazzo" userId="S::menego@infn.it::bbc59f6d-57d2-4757-8394-6e6be95a46ee" providerId="AD" clId="Web-{8473E8D1-327D-E334-07AF-8BA3AF8467B7}" dt="2026-09-09T14:19:27.805" v="118"/>
          <ac:picMkLst>
            <pc:docMk/>
            <pc:sldMk cId="1514150362" sldId="334"/>
            <ac:picMk id="15" creationId="{92F6EA45-18D0-303B-FDAA-E8ED92D0CDDF}"/>
          </ac:picMkLst>
        </pc:picChg>
        <pc:picChg chg="add mod modCrop">
          <ac:chgData name="Roberto Menegazzo" userId="S::menego@infn.it::bbc59f6d-57d2-4757-8394-6e6be95a46ee" providerId="AD" clId="Web-{8473E8D1-327D-E334-07AF-8BA3AF8467B7}" dt="2026-09-09T14:36:39.938" v="231" actId="14100"/>
          <ac:picMkLst>
            <pc:docMk/>
            <pc:sldMk cId="1514150362" sldId="334"/>
            <ac:picMk id="17" creationId="{F1A02BF4-5AAF-39D6-B1F0-1E41803EC53A}"/>
          </ac:picMkLst>
        </pc:picChg>
        <pc:picChg chg="add mod">
          <ac:chgData name="Roberto Menegazzo" userId="S::menego@infn.it::bbc59f6d-57d2-4757-8394-6e6be95a46ee" providerId="AD" clId="Web-{8473E8D1-327D-E334-07AF-8BA3AF8467B7}" dt="2026-09-09T14:36:58.142" v="233" actId="1076"/>
          <ac:picMkLst>
            <pc:docMk/>
            <pc:sldMk cId="1514150362" sldId="334"/>
            <ac:picMk id="19" creationId="{3859552B-951F-8D6E-825F-3A624F53E735}"/>
          </ac:picMkLst>
        </pc:picChg>
        <pc:picChg chg="add mod">
          <ac:chgData name="Roberto Menegazzo" userId="S::menego@infn.it::bbc59f6d-57d2-4757-8394-6e6be95a46ee" providerId="AD" clId="Web-{8473E8D1-327D-E334-07AF-8BA3AF8467B7}" dt="2026-09-09T14:36:58.173" v="234" actId="1076"/>
          <ac:picMkLst>
            <pc:docMk/>
            <pc:sldMk cId="1514150362" sldId="334"/>
            <ac:picMk id="20" creationId="{0467B8F6-40E3-8420-A7CF-2FF1AB3043D1}"/>
          </ac:picMkLst>
        </pc:picChg>
        <pc:cxnChg chg="mod ord">
          <ac:chgData name="Roberto Menegazzo" userId="S::menego@infn.it::bbc59f6d-57d2-4757-8394-6e6be95a46ee" providerId="AD" clId="Web-{8473E8D1-327D-E334-07AF-8BA3AF8467B7}" dt="2026-09-09T14:37:39.971" v="238"/>
          <ac:cxnSpMkLst>
            <pc:docMk/>
            <pc:sldMk cId="1514150362" sldId="334"/>
            <ac:cxnSpMk id="9" creationId="{83B51BBC-1B54-DC5E-9840-80E202E35C28}"/>
          </ac:cxnSpMkLst>
        </pc:cxnChg>
        <pc:cxnChg chg="add del mod">
          <ac:chgData name="Roberto Menegazzo" userId="S::menego@infn.it::bbc59f6d-57d2-4757-8394-6e6be95a46ee" providerId="AD" clId="Web-{8473E8D1-327D-E334-07AF-8BA3AF8467B7}" dt="2026-09-09T14:35:01.732" v="221"/>
          <ac:cxnSpMkLst>
            <pc:docMk/>
            <pc:sldMk cId="1514150362" sldId="334"/>
            <ac:cxnSpMk id="22" creationId="{30606EBD-4634-D02C-1403-DA3CE2D5C452}"/>
          </ac:cxnSpMkLst>
        </pc:cxnChg>
      </pc:sldChg>
      <pc:sldChg chg="addSp modSp new">
        <pc:chgData name="Roberto Menegazzo" userId="S::menego@infn.it::bbc59f6d-57d2-4757-8394-6e6be95a46ee" providerId="AD" clId="Web-{8473E8D1-327D-E334-07AF-8BA3AF8467B7}" dt="2026-09-09T15:12:40.114" v="617" actId="1076"/>
        <pc:sldMkLst>
          <pc:docMk/>
          <pc:sldMk cId="1103882385" sldId="336"/>
        </pc:sldMkLst>
        <pc:spChg chg="add mod">
          <ac:chgData name="Roberto Menegazzo" userId="S::menego@infn.it::bbc59f6d-57d2-4757-8394-6e6be95a46ee" providerId="AD" clId="Web-{8473E8D1-327D-E334-07AF-8BA3AF8467B7}" dt="2026-09-09T15:12:40.114" v="617" actId="1076"/>
          <ac:spMkLst>
            <pc:docMk/>
            <pc:sldMk cId="1103882385" sldId="336"/>
            <ac:spMk id="6" creationId="{97D2F3EE-C4B6-75B8-C8C7-0349847AF4D2}"/>
          </ac:spMkLst>
        </pc:spChg>
        <pc:picChg chg="add mod">
          <ac:chgData name="Roberto Menegazzo" userId="S::menego@infn.it::bbc59f6d-57d2-4757-8394-6e6be95a46ee" providerId="AD" clId="Web-{8473E8D1-327D-E334-07AF-8BA3AF8467B7}" dt="2026-09-09T15:10:56.705" v="589" actId="14100"/>
          <ac:picMkLst>
            <pc:docMk/>
            <pc:sldMk cId="1103882385" sldId="336"/>
            <ac:picMk id="3" creationId="{8835299C-6183-0BA1-3B04-19C6A5B7FFF9}"/>
          </ac:picMkLst>
        </pc:picChg>
        <pc:picChg chg="add mod">
          <ac:chgData name="Roberto Menegazzo" userId="S::menego@infn.it::bbc59f6d-57d2-4757-8394-6e6be95a46ee" providerId="AD" clId="Web-{8473E8D1-327D-E334-07AF-8BA3AF8467B7}" dt="2026-09-09T15:10:42.157" v="586" actId="14100"/>
          <ac:picMkLst>
            <pc:docMk/>
            <pc:sldMk cId="1103882385" sldId="336"/>
            <ac:picMk id="4" creationId="{945D3E97-3169-9EE1-BAE5-CC5DDE145E89}"/>
          </ac:picMkLst>
        </pc:picChg>
        <pc:picChg chg="add mod">
          <ac:chgData name="Roberto Menegazzo" userId="S::menego@infn.it::bbc59f6d-57d2-4757-8394-6e6be95a46ee" providerId="AD" clId="Web-{8473E8D1-327D-E334-07AF-8BA3AF8467B7}" dt="2026-09-09T15:10:35.751" v="584" actId="14100"/>
          <ac:picMkLst>
            <pc:docMk/>
            <pc:sldMk cId="1103882385" sldId="336"/>
            <ac:picMk id="5" creationId="{2B372B80-AF83-AA20-64D0-0FF569E86F22}"/>
          </ac:picMkLst>
        </pc:picChg>
      </pc:sldChg>
    </pc:docChg>
  </pc:docChgLst>
  <pc:docChgLst>
    <pc:chgData name="Walter Raniero" userId="cc5e56bc-7a7b-4349-8c69-a38170a99fb2" providerId="ADAL" clId="{D17E236B-32CF-4D4C-A10A-413EF71F9DFB}"/>
    <pc:docChg chg="undo custSel addSld delSld modSld sldOrd">
      <pc:chgData name="Walter Raniero" userId="cc5e56bc-7a7b-4349-8c69-a38170a99fb2" providerId="ADAL" clId="{D17E236B-32CF-4D4C-A10A-413EF71F9DFB}" dt="2026-09-10T16:33:04.594" v="1821" actId="478"/>
      <pc:docMkLst>
        <pc:docMk/>
      </pc:docMkLst>
      <pc:sldChg chg="modSp mod">
        <pc:chgData name="Walter Raniero" userId="cc5e56bc-7a7b-4349-8c69-a38170a99fb2" providerId="ADAL" clId="{D17E236B-32CF-4D4C-A10A-413EF71F9DFB}" dt="2026-09-06T12:55:37.270" v="202" actId="20577"/>
        <pc:sldMkLst>
          <pc:docMk/>
          <pc:sldMk cId="4155838621" sldId="256"/>
        </pc:sldMkLst>
        <pc:spChg chg="mod">
          <ac:chgData name="Walter Raniero" userId="cc5e56bc-7a7b-4349-8c69-a38170a99fb2" providerId="ADAL" clId="{D17E236B-32CF-4D4C-A10A-413EF71F9DFB}" dt="2026-09-06T12:55:37.270" v="202" actId="20577"/>
          <ac:spMkLst>
            <pc:docMk/>
            <pc:sldMk cId="4155838621" sldId="256"/>
            <ac:spMk id="34" creationId="{A4821DFD-3332-4874-AA68-71048B8B2065}"/>
          </ac:spMkLst>
        </pc:spChg>
      </pc:sldChg>
      <pc:sldChg chg="delSp modSp mod">
        <pc:chgData name="Walter Raniero" userId="cc5e56bc-7a7b-4349-8c69-a38170a99fb2" providerId="ADAL" clId="{D17E236B-32CF-4D4C-A10A-413EF71F9DFB}" dt="2026-09-10T16:31:23.104" v="1812" actId="20577"/>
        <pc:sldMkLst>
          <pc:docMk/>
          <pc:sldMk cId="1413190665" sldId="283"/>
        </pc:sldMkLst>
        <pc:spChg chg="mod">
          <ac:chgData name="Walter Raniero" userId="cc5e56bc-7a7b-4349-8c69-a38170a99fb2" providerId="ADAL" clId="{D17E236B-32CF-4D4C-A10A-413EF71F9DFB}" dt="2026-09-08T16:15:36.949" v="1099" actId="20577"/>
          <ac:spMkLst>
            <pc:docMk/>
            <pc:sldMk cId="1413190665" sldId="283"/>
            <ac:spMk id="14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08T16:15:49.883" v="1116" actId="20577"/>
          <ac:spMkLst>
            <pc:docMk/>
            <pc:sldMk cId="1413190665" sldId="283"/>
            <ac:spMk id="17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06T12:59:43.339" v="408" actId="1076"/>
          <ac:spMkLst>
            <pc:docMk/>
            <pc:sldMk cId="1413190665" sldId="283"/>
            <ac:spMk id="19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06T12:59:52.430" v="425" actId="1035"/>
          <ac:spMkLst>
            <pc:docMk/>
            <pc:sldMk cId="1413190665" sldId="283"/>
            <ac:spMk id="20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10T16:31:23.104" v="1812" actId="20577"/>
          <ac:spMkLst>
            <pc:docMk/>
            <pc:sldMk cId="1413190665" sldId="283"/>
            <ac:spMk id="21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06T13:00:02.146" v="427" actId="1076"/>
          <ac:spMkLst>
            <pc:docMk/>
            <pc:sldMk cId="1413190665" sldId="283"/>
            <ac:spMk id="25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06T13:00:08.664" v="450" actId="1037"/>
          <ac:spMkLst>
            <pc:docMk/>
            <pc:sldMk cId="1413190665" sldId="283"/>
            <ac:spMk id="26" creationId="{00000000-0000-0000-0000-000000000000}"/>
          </ac:spMkLst>
        </pc:spChg>
        <pc:spChg chg="mod">
          <ac:chgData name="Walter Raniero" userId="cc5e56bc-7a7b-4349-8c69-a38170a99fb2" providerId="ADAL" clId="{D17E236B-32CF-4D4C-A10A-413EF71F9DFB}" dt="2026-09-10T08:52:34.802" v="1687" actId="20577"/>
          <ac:spMkLst>
            <pc:docMk/>
            <pc:sldMk cId="1413190665" sldId="283"/>
            <ac:spMk id="27" creationId="{00000000-0000-0000-0000-000000000000}"/>
          </ac:spMkLst>
        </pc:spChg>
        <pc:grpChg chg="mod">
          <ac:chgData name="Walter Raniero" userId="cc5e56bc-7a7b-4349-8c69-a38170a99fb2" providerId="ADAL" clId="{D17E236B-32CF-4D4C-A10A-413EF71F9DFB}" dt="2026-09-06T12:58:56.199" v="375" actId="1076"/>
          <ac:grpSpMkLst>
            <pc:docMk/>
            <pc:sldMk cId="1413190665" sldId="283"/>
            <ac:grpSpMk id="11" creationId="{00000000-0000-0000-0000-000000000000}"/>
          </ac:grpSpMkLst>
        </pc:grpChg>
      </pc:sldChg>
      <pc:sldChg chg="modSp mod">
        <pc:chgData name="Walter Raniero" userId="cc5e56bc-7a7b-4349-8c69-a38170a99fb2" providerId="ADAL" clId="{D17E236B-32CF-4D4C-A10A-413EF71F9DFB}" dt="2026-09-08T16:14:06.112" v="1050" actId="20577"/>
        <pc:sldMkLst>
          <pc:docMk/>
          <pc:sldMk cId="3337422596" sldId="302"/>
        </pc:sldMkLst>
        <pc:spChg chg="mod">
          <ac:chgData name="Walter Raniero" userId="cc5e56bc-7a7b-4349-8c69-a38170a99fb2" providerId="ADAL" clId="{D17E236B-32CF-4D4C-A10A-413EF71F9DFB}" dt="2026-09-08T16:14:06.112" v="1050" actId="20577"/>
          <ac:spMkLst>
            <pc:docMk/>
            <pc:sldMk cId="3337422596" sldId="302"/>
            <ac:spMk id="2" creationId="{1BED4892-3FE1-DD56-3B56-494835397F8E}"/>
          </ac:spMkLst>
        </pc:spChg>
      </pc:sldChg>
      <pc:sldChg chg="modSp mod ord">
        <pc:chgData name="Walter Raniero" userId="cc5e56bc-7a7b-4349-8c69-a38170a99fb2" providerId="ADAL" clId="{D17E236B-32CF-4D4C-A10A-413EF71F9DFB}" dt="2026-09-09T12:53:59.238" v="1499" actId="20577"/>
        <pc:sldMkLst>
          <pc:docMk/>
          <pc:sldMk cId="2041747585" sldId="306"/>
        </pc:sldMkLst>
        <pc:spChg chg="mod">
          <ac:chgData name="Walter Raniero" userId="cc5e56bc-7a7b-4349-8c69-a38170a99fb2" providerId="ADAL" clId="{D17E236B-32CF-4D4C-A10A-413EF71F9DFB}" dt="2026-09-06T15:45:52.464" v="710" actId="1076"/>
          <ac:spMkLst>
            <pc:docMk/>
            <pc:sldMk cId="2041747585" sldId="306"/>
            <ac:spMk id="4" creationId="{E16AC407-0A91-48B3-97BA-416652344194}"/>
          </ac:spMkLst>
        </pc:spChg>
        <pc:spChg chg="mod">
          <ac:chgData name="Walter Raniero" userId="cc5e56bc-7a7b-4349-8c69-a38170a99fb2" providerId="ADAL" clId="{D17E236B-32CF-4D4C-A10A-413EF71F9DFB}" dt="2026-09-09T12:53:59.238" v="1499" actId="20577"/>
          <ac:spMkLst>
            <pc:docMk/>
            <pc:sldMk cId="2041747585" sldId="306"/>
            <ac:spMk id="9" creationId="{00000000-0000-0000-0000-000000000000}"/>
          </ac:spMkLst>
        </pc:spChg>
      </pc:sldChg>
      <pc:sldChg chg="addSp delSp modSp mod delAnim modAnim">
        <pc:chgData name="Walter Raniero" userId="cc5e56bc-7a7b-4349-8c69-a38170a99fb2" providerId="ADAL" clId="{D17E236B-32CF-4D4C-A10A-413EF71F9DFB}" dt="2026-09-09T16:02:50.119" v="1616" actId="21"/>
        <pc:sldMkLst>
          <pc:docMk/>
          <pc:sldMk cId="894685595" sldId="308"/>
        </pc:sldMkLst>
        <pc:spChg chg="add mod">
          <ac:chgData name="Walter Raniero" userId="cc5e56bc-7a7b-4349-8c69-a38170a99fb2" providerId="ADAL" clId="{D17E236B-32CF-4D4C-A10A-413EF71F9DFB}" dt="2026-09-09T13:14:18.524" v="1516" actId="115"/>
          <ac:spMkLst>
            <pc:docMk/>
            <pc:sldMk cId="894685595" sldId="308"/>
            <ac:spMk id="2" creationId="{603DC40D-BE14-2E88-007F-F1F0F5C9074B}"/>
          </ac:spMkLst>
        </pc:spChg>
        <pc:spChg chg="add mod">
          <ac:chgData name="Walter Raniero" userId="cc5e56bc-7a7b-4349-8c69-a38170a99fb2" providerId="ADAL" clId="{D17E236B-32CF-4D4C-A10A-413EF71F9DFB}" dt="2026-09-09T13:31:43.523" v="1577" actId="2085"/>
          <ac:spMkLst>
            <pc:docMk/>
            <pc:sldMk cId="894685595" sldId="308"/>
            <ac:spMk id="4" creationId="{0DDD0EF4-DAAC-2143-F8EE-0964408413BD}"/>
          </ac:spMkLst>
        </pc:spChg>
        <pc:spChg chg="add del mod">
          <ac:chgData name="Walter Raniero" userId="cc5e56bc-7a7b-4349-8c69-a38170a99fb2" providerId="ADAL" clId="{D17E236B-32CF-4D4C-A10A-413EF71F9DFB}" dt="2026-09-09T16:02:50.119" v="1616" actId="21"/>
          <ac:spMkLst>
            <pc:docMk/>
            <pc:sldMk cId="894685595" sldId="308"/>
            <ac:spMk id="7" creationId="{F2168002-E529-D155-F56E-93A380C8AE0F}"/>
          </ac:spMkLst>
        </pc:spChg>
        <pc:spChg chg="add mod">
          <ac:chgData name="Walter Raniero" userId="cc5e56bc-7a7b-4349-8c69-a38170a99fb2" providerId="ADAL" clId="{D17E236B-32CF-4D4C-A10A-413EF71F9DFB}" dt="2026-09-09T13:32:03.998" v="1580" actId="14100"/>
          <ac:spMkLst>
            <pc:docMk/>
            <pc:sldMk cId="894685595" sldId="308"/>
            <ac:spMk id="8" creationId="{5E375949-1A29-EC50-ED8D-41251DF8B6D5}"/>
          </ac:spMkLst>
        </pc:spChg>
        <pc:spChg chg="mod">
          <ac:chgData name="Walter Raniero" userId="cc5e56bc-7a7b-4349-8c69-a38170a99fb2" providerId="ADAL" clId="{D17E236B-32CF-4D4C-A10A-413EF71F9DFB}" dt="2026-09-08T16:17:14.011" v="1137" actId="20577"/>
          <ac:spMkLst>
            <pc:docMk/>
            <pc:sldMk cId="894685595" sldId="308"/>
            <ac:spMk id="12" creationId="{E16AC407-0A91-48B3-97BA-416652344194}"/>
          </ac:spMkLst>
        </pc:spChg>
      </pc:sldChg>
      <pc:sldChg chg="addSp modSp mod ord">
        <pc:chgData name="Walter Raniero" userId="cc5e56bc-7a7b-4349-8c69-a38170a99fb2" providerId="ADAL" clId="{D17E236B-32CF-4D4C-A10A-413EF71F9DFB}" dt="2026-09-06T15:34:39.244" v="657"/>
        <pc:sldMkLst>
          <pc:docMk/>
          <pc:sldMk cId="928411458" sldId="315"/>
        </pc:sldMkLst>
        <pc:spChg chg="mod">
          <ac:chgData name="Walter Raniero" userId="cc5e56bc-7a7b-4349-8c69-a38170a99fb2" providerId="ADAL" clId="{D17E236B-32CF-4D4C-A10A-413EF71F9DFB}" dt="2026-09-06T15:34:27.039" v="655" actId="1076"/>
          <ac:spMkLst>
            <pc:docMk/>
            <pc:sldMk cId="928411458" sldId="315"/>
            <ac:spMk id="4" creationId="{A18092B0-CE6D-3B95-26C9-A9780C80A801}"/>
          </ac:spMkLst>
        </pc:spChg>
        <pc:spChg chg="add mod">
          <ac:chgData name="Walter Raniero" userId="cc5e56bc-7a7b-4349-8c69-a38170a99fb2" providerId="ADAL" clId="{D17E236B-32CF-4D4C-A10A-413EF71F9DFB}" dt="2026-09-01T09:46:57.028" v="27" actId="20577"/>
          <ac:spMkLst>
            <pc:docMk/>
            <pc:sldMk cId="928411458" sldId="315"/>
            <ac:spMk id="8" creationId="{4E0087CC-F08A-0890-B294-B41FBF5CA968}"/>
          </ac:spMkLst>
        </pc:spChg>
        <pc:spChg chg="add mod">
          <ac:chgData name="Walter Raniero" userId="cc5e56bc-7a7b-4349-8c69-a38170a99fb2" providerId="ADAL" clId="{D17E236B-32CF-4D4C-A10A-413EF71F9DFB}" dt="2026-09-01T09:50:47.772" v="110" actId="20577"/>
          <ac:spMkLst>
            <pc:docMk/>
            <pc:sldMk cId="928411458" sldId="315"/>
            <ac:spMk id="14" creationId="{67034833-74B4-23F7-EBC5-E3F2936DDFE2}"/>
          </ac:spMkLst>
        </pc:spChg>
        <pc:picChg chg="add mod">
          <ac:chgData name="Walter Raniero" userId="cc5e56bc-7a7b-4349-8c69-a38170a99fb2" providerId="ADAL" clId="{D17E236B-32CF-4D4C-A10A-413EF71F9DFB}" dt="2026-09-01T09:46:07.438" v="7" actId="1076"/>
          <ac:picMkLst>
            <pc:docMk/>
            <pc:sldMk cId="928411458" sldId="315"/>
            <ac:picMk id="6" creationId="{8D73DE1A-EA06-931A-4B69-9170468A3DAC}"/>
          </ac:picMkLst>
        </pc:picChg>
        <pc:picChg chg="mod">
          <ac:chgData name="Walter Raniero" userId="cc5e56bc-7a7b-4349-8c69-a38170a99fb2" providerId="ADAL" clId="{D17E236B-32CF-4D4C-A10A-413EF71F9DFB}" dt="2026-09-01T09:48:56.598" v="71" actId="1076"/>
          <ac:picMkLst>
            <pc:docMk/>
            <pc:sldMk cId="928411458" sldId="315"/>
            <ac:picMk id="18" creationId="{5B58637A-3419-7C96-B0FC-3769EC9D2034}"/>
          </ac:picMkLst>
        </pc:picChg>
        <pc:cxnChg chg="mod">
          <ac:chgData name="Walter Raniero" userId="cc5e56bc-7a7b-4349-8c69-a38170a99fb2" providerId="ADAL" clId="{D17E236B-32CF-4D4C-A10A-413EF71F9DFB}" dt="2026-09-01T09:48:59.839" v="72" actId="14100"/>
          <ac:cxnSpMkLst>
            <pc:docMk/>
            <pc:sldMk cId="928411458" sldId="315"/>
            <ac:cxnSpMk id="19" creationId="{4B2C80A7-1B5A-A531-5A1F-2ECB4C5A0F73}"/>
          </ac:cxnSpMkLst>
        </pc:cxnChg>
      </pc:sldChg>
      <pc:sldChg chg="addSp modSp mod">
        <pc:chgData name="Walter Raniero" userId="cc5e56bc-7a7b-4349-8c69-a38170a99fb2" providerId="ADAL" clId="{D17E236B-32CF-4D4C-A10A-413EF71F9DFB}" dt="2026-09-10T16:30:42.171" v="1803" actId="1076"/>
        <pc:sldMkLst>
          <pc:docMk/>
          <pc:sldMk cId="259345510" sldId="316"/>
        </pc:sldMkLst>
        <pc:spChg chg="add mod">
          <ac:chgData name="Walter Raniero" userId="cc5e56bc-7a7b-4349-8c69-a38170a99fb2" providerId="ADAL" clId="{D17E236B-32CF-4D4C-A10A-413EF71F9DFB}" dt="2026-09-10T16:30:42.171" v="1803" actId="1076"/>
          <ac:spMkLst>
            <pc:docMk/>
            <pc:sldMk cId="259345510" sldId="316"/>
            <ac:spMk id="6" creationId="{15916216-6A26-FDD0-C82D-4C12540D42FB}"/>
          </ac:spMkLst>
        </pc:spChg>
      </pc:sldChg>
      <pc:sldChg chg="modSp mod">
        <pc:chgData name="Walter Raniero" userId="cc5e56bc-7a7b-4349-8c69-a38170a99fb2" providerId="ADAL" clId="{D17E236B-32CF-4D4C-A10A-413EF71F9DFB}" dt="2026-09-10T16:31:37.019" v="1817" actId="20577"/>
        <pc:sldMkLst>
          <pc:docMk/>
          <pc:sldMk cId="2739520543" sldId="319"/>
        </pc:sldMkLst>
        <pc:spChg chg="mod">
          <ac:chgData name="Walter Raniero" userId="cc5e56bc-7a7b-4349-8c69-a38170a99fb2" providerId="ADAL" clId="{D17E236B-32CF-4D4C-A10A-413EF71F9DFB}" dt="2026-09-10T16:31:37.019" v="1817" actId="20577"/>
          <ac:spMkLst>
            <pc:docMk/>
            <pc:sldMk cId="2739520543" sldId="319"/>
            <ac:spMk id="8" creationId="{DC8605DD-73C6-D4D7-008F-2BE98F65CD42}"/>
          </ac:spMkLst>
        </pc:spChg>
      </pc:sldChg>
      <pc:sldChg chg="modSp mod">
        <pc:chgData name="Walter Raniero" userId="cc5e56bc-7a7b-4349-8c69-a38170a99fb2" providerId="ADAL" clId="{D17E236B-32CF-4D4C-A10A-413EF71F9DFB}" dt="2026-09-09T13:33:25.759" v="1583" actId="20577"/>
        <pc:sldMkLst>
          <pc:docMk/>
          <pc:sldMk cId="4252290970" sldId="322"/>
        </pc:sldMkLst>
        <pc:spChg chg="mod">
          <ac:chgData name="Walter Raniero" userId="cc5e56bc-7a7b-4349-8c69-a38170a99fb2" providerId="ADAL" clId="{D17E236B-32CF-4D4C-A10A-413EF71F9DFB}" dt="2026-09-09T13:33:25.759" v="1583" actId="20577"/>
          <ac:spMkLst>
            <pc:docMk/>
            <pc:sldMk cId="4252290970" sldId="322"/>
            <ac:spMk id="20" creationId="{698748B7-5630-EEC1-9FCC-4B6528D4104C}"/>
          </ac:spMkLst>
        </pc:spChg>
        <pc:spChg chg="mod">
          <ac:chgData name="Walter Raniero" userId="cc5e56bc-7a7b-4349-8c69-a38170a99fb2" providerId="ADAL" clId="{D17E236B-32CF-4D4C-A10A-413EF71F9DFB}" dt="2026-09-08T16:29:39.148" v="1472" actId="20577"/>
          <ac:spMkLst>
            <pc:docMk/>
            <pc:sldMk cId="4252290970" sldId="322"/>
            <ac:spMk id="30" creationId="{271C860D-C1AA-8025-B3EE-2B7F642C6E9E}"/>
          </ac:spMkLst>
        </pc:spChg>
      </pc:sldChg>
      <pc:sldChg chg="addSp delSp modSp mod">
        <pc:chgData name="Walter Raniero" userId="cc5e56bc-7a7b-4349-8c69-a38170a99fb2" providerId="ADAL" clId="{D17E236B-32CF-4D4C-A10A-413EF71F9DFB}" dt="2026-09-10T16:33:04.594" v="1821" actId="478"/>
        <pc:sldMkLst>
          <pc:docMk/>
          <pc:sldMk cId="197162805" sldId="328"/>
        </pc:sldMkLst>
        <pc:spChg chg="add del mod">
          <ac:chgData name="Walter Raniero" userId="cc5e56bc-7a7b-4349-8c69-a38170a99fb2" providerId="ADAL" clId="{D17E236B-32CF-4D4C-A10A-413EF71F9DFB}" dt="2026-09-10T16:33:04.594" v="1821" actId="478"/>
          <ac:spMkLst>
            <pc:docMk/>
            <pc:sldMk cId="197162805" sldId="328"/>
            <ac:spMk id="16" creationId="{D03E9A97-07CF-D764-3610-65592A95CEA2}"/>
          </ac:spMkLst>
        </pc:spChg>
      </pc:sldChg>
      <pc:sldChg chg="modSp mod">
        <pc:chgData name="Walter Raniero" userId="cc5e56bc-7a7b-4349-8c69-a38170a99fb2" providerId="ADAL" clId="{D17E236B-32CF-4D4C-A10A-413EF71F9DFB}" dt="2026-09-10T16:32:07.872" v="1820" actId="1076"/>
        <pc:sldMkLst>
          <pc:docMk/>
          <pc:sldMk cId="4172057727" sldId="329"/>
        </pc:sldMkLst>
        <pc:spChg chg="mod">
          <ac:chgData name="Walter Raniero" userId="cc5e56bc-7a7b-4349-8c69-a38170a99fb2" providerId="ADAL" clId="{D17E236B-32CF-4D4C-A10A-413EF71F9DFB}" dt="2026-09-10T16:32:07.872" v="1820" actId="1076"/>
          <ac:spMkLst>
            <pc:docMk/>
            <pc:sldMk cId="4172057727" sldId="329"/>
            <ac:spMk id="4" creationId="{FB9668CA-ECCD-968B-4393-B1A1FF696EC1}"/>
          </ac:spMkLst>
        </pc:spChg>
      </pc:sldChg>
      <pc:sldChg chg="add ord">
        <pc:chgData name="Walter Raniero" userId="cc5e56bc-7a7b-4349-8c69-a38170a99fb2" providerId="ADAL" clId="{D17E236B-32CF-4D4C-A10A-413EF71F9DFB}" dt="2026-09-06T12:55:48.747" v="205"/>
        <pc:sldMkLst>
          <pc:docMk/>
          <pc:sldMk cId="633707626" sldId="330"/>
        </pc:sldMkLst>
      </pc:sldChg>
      <pc:sldChg chg="addSp delSp modSp add mod addAnim delAnim modAnim">
        <pc:chgData name="Walter Raniero" userId="cc5e56bc-7a7b-4349-8c69-a38170a99fb2" providerId="ADAL" clId="{D17E236B-32CF-4D4C-A10A-413EF71F9DFB}" dt="2026-09-10T10:05:58.641" v="1728" actId="14100"/>
        <pc:sldMkLst>
          <pc:docMk/>
          <pc:sldMk cId="3650716517" sldId="332"/>
        </pc:sldMkLst>
        <pc:spChg chg="add mod">
          <ac:chgData name="Walter Raniero" userId="cc5e56bc-7a7b-4349-8c69-a38170a99fb2" providerId="ADAL" clId="{D17E236B-32CF-4D4C-A10A-413EF71F9DFB}" dt="2026-09-09T13:21:57.571" v="1564" actId="1036"/>
          <ac:spMkLst>
            <pc:docMk/>
            <pc:sldMk cId="3650716517" sldId="332"/>
            <ac:spMk id="2" creationId="{4D7B7672-AFBF-F0DE-10AB-84BAFBAC4BB8}"/>
          </ac:spMkLst>
        </pc:spChg>
        <pc:spChg chg="add">
          <ac:chgData name="Walter Raniero" userId="cc5e56bc-7a7b-4349-8c69-a38170a99fb2" providerId="ADAL" clId="{D17E236B-32CF-4D4C-A10A-413EF71F9DFB}" dt="2026-09-06T15:31:04.292" v="586" actId="22"/>
          <ac:spMkLst>
            <pc:docMk/>
            <pc:sldMk cId="3650716517" sldId="332"/>
            <ac:spMk id="6" creationId="{1C3FCBED-BCF8-1EFC-EE52-C4920753AE15}"/>
          </ac:spMkLst>
        </pc:spChg>
        <pc:spChg chg="add">
          <ac:chgData name="Walter Raniero" userId="cc5e56bc-7a7b-4349-8c69-a38170a99fb2" providerId="ADAL" clId="{D17E236B-32CF-4D4C-A10A-413EF71F9DFB}" dt="2026-09-08T16:18:34.181" v="1141" actId="22"/>
          <ac:spMkLst>
            <pc:docMk/>
            <pc:sldMk cId="3650716517" sldId="332"/>
            <ac:spMk id="7" creationId="{EDB9737C-27F0-D8CD-D4B9-FFC402428762}"/>
          </ac:spMkLst>
        </pc:spChg>
        <pc:spChg chg="add del mod">
          <ac:chgData name="Walter Raniero" userId="cc5e56bc-7a7b-4349-8c69-a38170a99fb2" providerId="ADAL" clId="{D17E236B-32CF-4D4C-A10A-413EF71F9DFB}" dt="2026-09-10T10:05:50.227" v="1727" actId="478"/>
          <ac:spMkLst>
            <pc:docMk/>
            <pc:sldMk cId="3650716517" sldId="332"/>
            <ac:spMk id="8" creationId="{1C1E070D-5177-83DC-7500-F03B21858739}"/>
          </ac:spMkLst>
        </pc:spChg>
        <pc:spChg chg="mod">
          <ac:chgData name="Walter Raniero" userId="cc5e56bc-7a7b-4349-8c69-a38170a99fb2" providerId="ADAL" clId="{D17E236B-32CF-4D4C-A10A-413EF71F9DFB}" dt="2026-09-10T10:05:58.641" v="1728" actId="14100"/>
          <ac:spMkLst>
            <pc:docMk/>
            <pc:sldMk cId="3650716517" sldId="332"/>
            <ac:spMk id="9" creationId="{D6D1F95B-DE32-7258-51D2-6CEEC4476CD3}"/>
          </ac:spMkLst>
        </pc:spChg>
        <pc:graphicFrameChg chg="mod modGraphic">
          <ac:chgData name="Walter Raniero" userId="cc5e56bc-7a7b-4349-8c69-a38170a99fb2" providerId="ADAL" clId="{D17E236B-32CF-4D4C-A10A-413EF71F9DFB}" dt="2026-09-09T13:18:25.175" v="1518"/>
          <ac:graphicFrameMkLst>
            <pc:docMk/>
            <pc:sldMk cId="3650716517" sldId="332"/>
            <ac:graphicFrameMk id="4" creationId="{59F3CF06-DE7D-C8D9-BDF3-493A8DBD5882}"/>
          </ac:graphicFrameMkLst>
        </pc:graphicFrameChg>
        <pc:graphicFrameChg chg="mod modGraphic">
          <ac:chgData name="Walter Raniero" userId="cc5e56bc-7a7b-4349-8c69-a38170a99fb2" providerId="ADAL" clId="{D17E236B-32CF-4D4C-A10A-413EF71F9DFB}" dt="2026-09-09T13:21:45.268" v="1559"/>
          <ac:graphicFrameMkLst>
            <pc:docMk/>
            <pc:sldMk cId="3650716517" sldId="332"/>
            <ac:graphicFrameMk id="14" creationId="{D1108CC0-DA33-3FDE-5C79-3F6969C77879}"/>
          </ac:graphicFrameMkLst>
        </pc:graphicFrameChg>
        <pc:picChg chg="add mod modCrop">
          <ac:chgData name="Walter Raniero" userId="cc5e56bc-7a7b-4349-8c69-a38170a99fb2" providerId="ADAL" clId="{D17E236B-32CF-4D4C-A10A-413EF71F9DFB}" dt="2026-09-09T13:39:16.478" v="1604" actId="1076"/>
          <ac:picMkLst>
            <pc:docMk/>
            <pc:sldMk cId="3650716517" sldId="332"/>
            <ac:picMk id="10" creationId="{13AADE64-FC11-0008-A87C-E7159A79971D}"/>
          </ac:picMkLst>
        </pc:picChg>
        <pc:picChg chg="mod">
          <ac:chgData name="Walter Raniero" userId="cc5e56bc-7a7b-4349-8c69-a38170a99fb2" providerId="ADAL" clId="{D17E236B-32CF-4D4C-A10A-413EF71F9DFB}" dt="2026-09-10T08:53:37.207" v="1697" actId="1035"/>
          <ac:picMkLst>
            <pc:docMk/>
            <pc:sldMk cId="3650716517" sldId="332"/>
            <ac:picMk id="12" creationId="{2AD5F1BB-131C-2594-789E-706E9112E254}"/>
          </ac:picMkLst>
        </pc:picChg>
        <pc:picChg chg="add mod ord modCrop">
          <ac:chgData name="Walter Raniero" userId="cc5e56bc-7a7b-4349-8c69-a38170a99fb2" providerId="ADAL" clId="{D17E236B-32CF-4D4C-A10A-413EF71F9DFB}" dt="2026-09-09T13:39:10.542" v="1603" actId="167"/>
          <ac:picMkLst>
            <pc:docMk/>
            <pc:sldMk cId="3650716517" sldId="332"/>
            <ac:picMk id="13" creationId="{17505F53-4587-BA8C-3433-6A38F217BC7C}"/>
          </ac:picMkLst>
        </pc:picChg>
      </pc:sldChg>
      <pc:sldChg chg="addSp delSp modSp add mod modAnim">
        <pc:chgData name="Walter Raniero" userId="cc5e56bc-7a7b-4349-8c69-a38170a99fb2" providerId="ADAL" clId="{D17E236B-32CF-4D4C-A10A-413EF71F9DFB}" dt="2026-09-10T10:09:59.459" v="1730" actId="1076"/>
        <pc:sldMkLst>
          <pc:docMk/>
          <pc:sldMk cId="1039345058" sldId="333"/>
        </pc:sldMkLst>
        <pc:spChg chg="add mod">
          <ac:chgData name="Walter Raniero" userId="cc5e56bc-7a7b-4349-8c69-a38170a99fb2" providerId="ADAL" clId="{D17E236B-32CF-4D4C-A10A-413EF71F9DFB}" dt="2026-09-06T15:31:49.367" v="616" actId="1076"/>
          <ac:spMkLst>
            <pc:docMk/>
            <pc:sldMk cId="1039345058" sldId="333"/>
            <ac:spMk id="4" creationId="{7E3B87E2-C71A-9FBB-FF3E-D960F97952D9}"/>
          </ac:spMkLst>
        </pc:spChg>
        <pc:spChg chg="mod">
          <ac:chgData name="Walter Raniero" userId="cc5e56bc-7a7b-4349-8c69-a38170a99fb2" providerId="ADAL" clId="{D17E236B-32CF-4D4C-A10A-413EF71F9DFB}" dt="2026-09-09T13:11:58.592" v="1513" actId="14100"/>
          <ac:spMkLst>
            <pc:docMk/>
            <pc:sldMk cId="1039345058" sldId="333"/>
            <ac:spMk id="7" creationId="{B4544008-272B-2079-1A86-CD95E06908F2}"/>
          </ac:spMkLst>
        </pc:spChg>
        <pc:spChg chg="add">
          <ac:chgData name="Walter Raniero" userId="cc5e56bc-7a7b-4349-8c69-a38170a99fb2" providerId="ADAL" clId="{D17E236B-32CF-4D4C-A10A-413EF71F9DFB}" dt="2026-09-08T16:18:41.491" v="1143" actId="22"/>
          <ac:spMkLst>
            <pc:docMk/>
            <pc:sldMk cId="1039345058" sldId="333"/>
            <ac:spMk id="8" creationId="{1CC93CEB-DA05-8739-1B07-4AFE325CB189}"/>
          </ac:spMkLst>
        </pc:spChg>
        <pc:spChg chg="mod">
          <ac:chgData name="Walter Raniero" userId="cc5e56bc-7a7b-4349-8c69-a38170a99fb2" providerId="ADAL" clId="{D17E236B-32CF-4D4C-A10A-413EF71F9DFB}" dt="2026-09-10T08:54:01.290" v="1712" actId="20577"/>
          <ac:spMkLst>
            <pc:docMk/>
            <pc:sldMk cId="1039345058" sldId="333"/>
            <ac:spMk id="10" creationId="{48072ABA-BE95-1672-C275-ED2D7AAE02B4}"/>
          </ac:spMkLst>
        </pc:spChg>
        <pc:spChg chg="mod">
          <ac:chgData name="Walter Raniero" userId="cc5e56bc-7a7b-4349-8c69-a38170a99fb2" providerId="ADAL" clId="{D17E236B-32CF-4D4C-A10A-413EF71F9DFB}" dt="2026-09-10T10:09:59.459" v="1730" actId="1076"/>
          <ac:spMkLst>
            <pc:docMk/>
            <pc:sldMk cId="1039345058" sldId="333"/>
            <ac:spMk id="17" creationId="{A1959AFF-EDDD-BDAB-87D2-ED13C5F55DB0}"/>
          </ac:spMkLst>
        </pc:spChg>
        <pc:graphicFrameChg chg="modGraphic">
          <ac:chgData name="Walter Raniero" userId="cc5e56bc-7a7b-4349-8c69-a38170a99fb2" providerId="ADAL" clId="{D17E236B-32CF-4D4C-A10A-413EF71F9DFB}" dt="2026-09-09T13:13:27.302" v="1515" actId="20577"/>
          <ac:graphicFrameMkLst>
            <pc:docMk/>
            <pc:sldMk cId="1039345058" sldId="333"/>
            <ac:graphicFrameMk id="6" creationId="{54209800-29F8-A9D9-39F6-042A1F23E258}"/>
          </ac:graphicFrameMkLst>
        </pc:graphicFrameChg>
        <pc:graphicFrameChg chg="modGraphic">
          <ac:chgData name="Walter Raniero" userId="cc5e56bc-7a7b-4349-8c69-a38170a99fb2" providerId="ADAL" clId="{D17E236B-32CF-4D4C-A10A-413EF71F9DFB}" dt="2026-09-09T14:00:22.079" v="1613" actId="20577"/>
          <ac:graphicFrameMkLst>
            <pc:docMk/>
            <pc:sldMk cId="1039345058" sldId="333"/>
            <ac:graphicFrameMk id="11" creationId="{FA4BFC66-BAED-60E1-B7C0-B30EE4B06D75}"/>
          </ac:graphicFrameMkLst>
        </pc:graphicFrameChg>
        <pc:picChg chg="mod">
          <ac:chgData name="Walter Raniero" userId="cc5e56bc-7a7b-4349-8c69-a38170a99fb2" providerId="ADAL" clId="{D17E236B-32CF-4D4C-A10A-413EF71F9DFB}" dt="2026-09-10T07:01:17.527" v="1671" actId="1076"/>
          <ac:picMkLst>
            <pc:docMk/>
            <pc:sldMk cId="1039345058" sldId="333"/>
            <ac:picMk id="9" creationId="{99159487-52AB-9D63-95A8-6E66A6C226C0}"/>
          </ac:picMkLst>
        </pc:picChg>
        <pc:picChg chg="del">
          <ac:chgData name="Walter Raniero" userId="cc5e56bc-7a7b-4349-8c69-a38170a99fb2" providerId="ADAL" clId="{D17E236B-32CF-4D4C-A10A-413EF71F9DFB}" dt="2026-09-10T07:01:08.995" v="1668" actId="478"/>
          <ac:picMkLst>
            <pc:docMk/>
            <pc:sldMk cId="1039345058" sldId="333"/>
            <ac:picMk id="12" creationId="{35F1DFFF-1DEB-287E-838E-28AC2CD64235}"/>
          </ac:picMkLst>
        </pc:picChg>
      </pc:sldChg>
      <pc:sldChg chg="addSp delSp modSp mod addAnim delAnim modAnim">
        <pc:chgData name="Walter Raniero" userId="cc5e56bc-7a7b-4349-8c69-a38170a99fb2" providerId="ADAL" clId="{D17E236B-32CF-4D4C-A10A-413EF71F9DFB}" dt="2026-09-10T10:04:02.280" v="1724" actId="20577"/>
        <pc:sldMkLst>
          <pc:docMk/>
          <pc:sldMk cId="1514150362" sldId="334"/>
        </pc:sldMkLst>
        <pc:spChg chg="mod">
          <ac:chgData name="Walter Raniero" userId="cc5e56bc-7a7b-4349-8c69-a38170a99fb2" providerId="ADAL" clId="{D17E236B-32CF-4D4C-A10A-413EF71F9DFB}" dt="2026-09-10T10:04:02.280" v="1724" actId="20577"/>
          <ac:spMkLst>
            <pc:docMk/>
            <pc:sldMk cId="1514150362" sldId="334"/>
            <ac:spMk id="2" creationId="{75B167C1-EAA5-018C-5AD0-F627AAF24859}"/>
          </ac:spMkLst>
        </pc:spChg>
        <pc:spChg chg="add">
          <ac:chgData name="Walter Raniero" userId="cc5e56bc-7a7b-4349-8c69-a38170a99fb2" providerId="ADAL" clId="{D17E236B-32CF-4D4C-A10A-413EF71F9DFB}" dt="2026-09-08T16:18:23.117" v="1139" actId="22"/>
          <ac:spMkLst>
            <pc:docMk/>
            <pc:sldMk cId="1514150362" sldId="334"/>
            <ac:spMk id="7" creationId="{02F40058-6F53-259B-371C-2B34FA9BAE87}"/>
          </ac:spMkLst>
        </pc:spChg>
        <pc:spChg chg="add mod">
          <ac:chgData name="Walter Raniero" userId="cc5e56bc-7a7b-4349-8c69-a38170a99fb2" providerId="ADAL" clId="{D17E236B-32CF-4D4C-A10A-413EF71F9DFB}" dt="2026-09-08T16:28:25.210" v="1417" actId="20577"/>
          <ac:spMkLst>
            <pc:docMk/>
            <pc:sldMk cId="1514150362" sldId="334"/>
            <ac:spMk id="13" creationId="{85F87623-3114-67E5-DD58-AE536CE03203}"/>
          </ac:spMkLst>
        </pc:spChg>
        <pc:spChg chg="mod">
          <ac:chgData name="Walter Raniero" userId="cc5e56bc-7a7b-4349-8c69-a38170a99fb2" providerId="ADAL" clId="{D17E236B-32CF-4D4C-A10A-413EF71F9DFB}" dt="2026-09-09T16:33:10.918" v="1663" actId="1076"/>
          <ac:spMkLst>
            <pc:docMk/>
            <pc:sldMk cId="1514150362" sldId="334"/>
            <ac:spMk id="23" creationId="{221E9F73-850D-70A5-1B38-2691D3E0E980}"/>
          </ac:spMkLst>
        </pc:spChg>
        <pc:graphicFrameChg chg="modGraphic">
          <ac:chgData name="Walter Raniero" userId="cc5e56bc-7a7b-4349-8c69-a38170a99fb2" providerId="ADAL" clId="{D17E236B-32CF-4D4C-A10A-413EF71F9DFB}" dt="2026-09-09T13:18:39.029" v="1520" actId="20577"/>
          <ac:graphicFrameMkLst>
            <pc:docMk/>
            <pc:sldMk cId="1514150362" sldId="334"/>
            <ac:graphicFrameMk id="6" creationId="{EF18729D-AC7A-2E5A-AAF1-11B9794285E8}"/>
          </ac:graphicFrameMkLst>
        </pc:graphicFrameChg>
        <pc:picChg chg="mod">
          <ac:chgData name="Walter Raniero" userId="cc5e56bc-7a7b-4349-8c69-a38170a99fb2" providerId="ADAL" clId="{D17E236B-32CF-4D4C-A10A-413EF71F9DFB}" dt="2026-09-09T13:52:35.602" v="1606" actId="1076"/>
          <ac:picMkLst>
            <pc:docMk/>
            <pc:sldMk cId="1514150362" sldId="334"/>
            <ac:picMk id="10" creationId="{6BFF9427-9059-BCAA-DF5B-2A1C2D0B8159}"/>
          </ac:picMkLst>
        </pc:picChg>
        <pc:picChg chg="mod">
          <ac:chgData name="Walter Raniero" userId="cc5e56bc-7a7b-4349-8c69-a38170a99fb2" providerId="ADAL" clId="{D17E236B-32CF-4D4C-A10A-413EF71F9DFB}" dt="2026-09-09T16:33:05.968" v="1662" actId="14100"/>
          <ac:picMkLst>
            <pc:docMk/>
            <pc:sldMk cId="1514150362" sldId="334"/>
            <ac:picMk id="20" creationId="{0467B8F6-40E3-8420-A7CF-2FF1AB3043D1}"/>
          </ac:picMkLst>
        </pc:picChg>
        <pc:cxnChg chg="add mod">
          <ac:chgData name="Walter Raniero" userId="cc5e56bc-7a7b-4349-8c69-a38170a99fb2" providerId="ADAL" clId="{D17E236B-32CF-4D4C-A10A-413EF71F9DFB}" dt="2026-09-09T16:34:04.830" v="1667" actId="14100"/>
          <ac:cxnSpMkLst>
            <pc:docMk/>
            <pc:sldMk cId="1514150362" sldId="334"/>
            <ac:cxnSpMk id="8" creationId="{C25E6E1C-E273-1EA1-4D5A-8D78C15C851A}"/>
          </ac:cxnSpMkLst>
        </pc:cxnChg>
        <pc:cxnChg chg="add mod">
          <ac:chgData name="Walter Raniero" userId="cc5e56bc-7a7b-4349-8c69-a38170a99fb2" providerId="ADAL" clId="{D17E236B-32CF-4D4C-A10A-413EF71F9DFB}" dt="2026-09-08T16:27:40.538" v="1388" actId="1076"/>
          <ac:cxnSpMkLst>
            <pc:docMk/>
            <pc:sldMk cId="1514150362" sldId="334"/>
            <ac:cxnSpMk id="9" creationId="{83B51BBC-1B54-DC5E-9840-80E202E35C28}"/>
          </ac:cxnSpMkLst>
        </pc:cxnChg>
      </pc:sldChg>
      <pc:sldChg chg="modSp mod">
        <pc:chgData name="Walter Raniero" userId="cc5e56bc-7a7b-4349-8c69-a38170a99fb2" providerId="ADAL" clId="{D17E236B-32CF-4D4C-A10A-413EF71F9DFB}" dt="2026-09-10T13:13:07.987" v="1772" actId="1036"/>
        <pc:sldMkLst>
          <pc:docMk/>
          <pc:sldMk cId="3440438622" sldId="335"/>
        </pc:sldMkLst>
        <pc:spChg chg="mod">
          <ac:chgData name="Walter Raniero" userId="cc5e56bc-7a7b-4349-8c69-a38170a99fb2" providerId="ADAL" clId="{D17E236B-32CF-4D4C-A10A-413EF71F9DFB}" dt="2026-09-10T10:19:06.131" v="1770" actId="14100"/>
          <ac:spMkLst>
            <pc:docMk/>
            <pc:sldMk cId="3440438622" sldId="335"/>
            <ac:spMk id="41" creationId="{2BA194E5-37A6-2945-57B5-BA2E784E8600}"/>
          </ac:spMkLst>
        </pc:spChg>
        <pc:picChg chg="mod">
          <ac:chgData name="Walter Raniero" userId="cc5e56bc-7a7b-4349-8c69-a38170a99fb2" providerId="ADAL" clId="{D17E236B-32CF-4D4C-A10A-413EF71F9DFB}" dt="2026-09-10T13:13:07.987" v="1772" actId="1036"/>
          <ac:picMkLst>
            <pc:docMk/>
            <pc:sldMk cId="3440438622" sldId="335"/>
            <ac:picMk id="29" creationId="{9861674F-2B8C-90D6-B703-F56CDBBC4896}"/>
          </ac:picMkLst>
        </pc:picChg>
      </pc:sldChg>
      <pc:sldChg chg="addSp modSp del mod modAnim">
        <pc:chgData name="Walter Raniero" userId="cc5e56bc-7a7b-4349-8c69-a38170a99fb2" providerId="ADAL" clId="{D17E236B-32CF-4D4C-A10A-413EF71F9DFB}" dt="2026-09-09T16:12:57.890" v="1661" actId="47"/>
        <pc:sldMkLst>
          <pc:docMk/>
          <pc:sldMk cId="1103882385" sldId="336"/>
        </pc:sldMkLst>
        <pc:spChg chg="add mod">
          <ac:chgData name="Walter Raniero" userId="cc5e56bc-7a7b-4349-8c69-a38170a99fb2" providerId="ADAL" clId="{D17E236B-32CF-4D4C-A10A-413EF71F9DFB}" dt="2026-09-09T16:03:09.078" v="1618" actId="1076"/>
          <ac:spMkLst>
            <pc:docMk/>
            <pc:sldMk cId="1103882385" sldId="336"/>
            <ac:spMk id="7" creationId="{F2168002-E529-D155-F56E-93A380C8AE0F}"/>
          </ac:spMkLst>
        </pc:spChg>
        <pc:picChg chg="mod">
          <ac:chgData name="Walter Raniero" userId="cc5e56bc-7a7b-4349-8c69-a38170a99fb2" providerId="ADAL" clId="{D17E236B-32CF-4D4C-A10A-413EF71F9DFB}" dt="2026-09-09T16:03:14.962" v="1619" actId="1076"/>
          <ac:picMkLst>
            <pc:docMk/>
            <pc:sldMk cId="1103882385" sldId="336"/>
            <ac:picMk id="3" creationId="{8835299C-6183-0BA1-3B04-19C6A5B7FFF9}"/>
          </ac:picMkLst>
        </pc:picChg>
        <pc:picChg chg="mod">
          <ac:chgData name="Walter Raniero" userId="cc5e56bc-7a7b-4349-8c69-a38170a99fb2" providerId="ADAL" clId="{D17E236B-32CF-4D4C-A10A-413EF71F9DFB}" dt="2026-09-09T16:03:19.461" v="1621" actId="1076"/>
          <ac:picMkLst>
            <pc:docMk/>
            <pc:sldMk cId="1103882385" sldId="336"/>
            <ac:picMk id="4" creationId="{945D3E97-3169-9EE1-BAE5-CC5DDE145E89}"/>
          </ac:picMkLst>
        </pc:picChg>
        <pc:picChg chg="mod">
          <ac:chgData name="Walter Raniero" userId="cc5e56bc-7a7b-4349-8c69-a38170a99fb2" providerId="ADAL" clId="{D17E236B-32CF-4D4C-A10A-413EF71F9DFB}" dt="2026-09-09T16:03:17.542" v="1620" actId="1076"/>
          <ac:picMkLst>
            <pc:docMk/>
            <pc:sldMk cId="1103882385" sldId="336"/>
            <ac:picMk id="5" creationId="{2B372B80-AF83-AA20-64D0-0FF569E86F22}"/>
          </ac:picMkLst>
        </pc:picChg>
      </pc:sldChg>
      <pc:sldChg chg="addSp delSp modSp add mod delAnim modAnim">
        <pc:chgData name="Walter Raniero" userId="cc5e56bc-7a7b-4349-8c69-a38170a99fb2" providerId="ADAL" clId="{D17E236B-32CF-4D4C-A10A-413EF71F9DFB}" dt="2026-09-10T10:18:14.521" v="1764" actId="1076"/>
        <pc:sldMkLst>
          <pc:docMk/>
          <pc:sldMk cId="663761887" sldId="337"/>
        </pc:sldMkLst>
        <pc:spChg chg="mod">
          <ac:chgData name="Walter Raniero" userId="cc5e56bc-7a7b-4349-8c69-a38170a99fb2" providerId="ADAL" clId="{D17E236B-32CF-4D4C-A10A-413EF71F9DFB}" dt="2026-09-10T10:18:05.293" v="1763" actId="1076"/>
          <ac:spMkLst>
            <pc:docMk/>
            <pc:sldMk cId="663761887" sldId="337"/>
            <ac:spMk id="4" creationId="{7B7D368C-08F8-0D59-AFF1-AEDCF7253917}"/>
          </ac:spMkLst>
        </pc:spChg>
        <pc:spChg chg="add mod">
          <ac:chgData name="Walter Raniero" userId="cc5e56bc-7a7b-4349-8c69-a38170a99fb2" providerId="ADAL" clId="{D17E236B-32CF-4D4C-A10A-413EF71F9DFB}" dt="2026-09-10T10:18:14.521" v="1764" actId="1076"/>
          <ac:spMkLst>
            <pc:docMk/>
            <pc:sldMk cId="663761887" sldId="337"/>
            <ac:spMk id="6" creationId="{E1FE870B-3609-60EA-A600-179C69EB0211}"/>
          </ac:spMkLst>
        </pc:spChg>
        <pc:spChg chg="del">
          <ac:chgData name="Walter Raniero" userId="cc5e56bc-7a7b-4349-8c69-a38170a99fb2" providerId="ADAL" clId="{D17E236B-32CF-4D4C-A10A-413EF71F9DFB}" dt="2026-09-09T16:03:49.830" v="1624" actId="478"/>
          <ac:spMkLst>
            <pc:docMk/>
            <pc:sldMk cId="663761887" sldId="337"/>
            <ac:spMk id="7" creationId="{D6774B50-A7DD-41AD-E960-F078C6AF3957}"/>
          </ac:spMkLst>
        </pc:spChg>
        <pc:spChg chg="del">
          <ac:chgData name="Walter Raniero" userId="cc5e56bc-7a7b-4349-8c69-a38170a99fb2" providerId="ADAL" clId="{D17E236B-32CF-4D4C-A10A-413EF71F9DFB}" dt="2026-09-09T16:04:26.857" v="1630" actId="478"/>
          <ac:spMkLst>
            <pc:docMk/>
            <pc:sldMk cId="663761887" sldId="337"/>
            <ac:spMk id="10" creationId="{E239F0B4-71B0-E912-94A6-6A36ADF4DD02}"/>
          </ac:spMkLst>
        </pc:spChg>
        <pc:spChg chg="del">
          <ac:chgData name="Walter Raniero" userId="cc5e56bc-7a7b-4349-8c69-a38170a99fb2" providerId="ADAL" clId="{D17E236B-32CF-4D4C-A10A-413EF71F9DFB}" dt="2026-09-09T16:04:11.169" v="1628" actId="478"/>
          <ac:spMkLst>
            <pc:docMk/>
            <pc:sldMk cId="663761887" sldId="337"/>
            <ac:spMk id="17" creationId="{708ED844-BCE1-E8C3-67C7-3819AF2A6EE6}"/>
          </ac:spMkLst>
        </pc:spChg>
        <pc:spChg chg="add mod">
          <ac:chgData name="Walter Raniero" userId="cc5e56bc-7a7b-4349-8c69-a38170a99fb2" providerId="ADAL" clId="{D17E236B-32CF-4D4C-A10A-413EF71F9DFB}" dt="2026-09-10T10:17:43.883" v="1759" actId="123"/>
          <ac:spMkLst>
            <pc:docMk/>
            <pc:sldMk cId="663761887" sldId="337"/>
            <ac:spMk id="23" creationId="{3A543F7D-C714-2819-6BFD-475A886F102D}"/>
          </ac:spMkLst>
        </pc:spChg>
        <pc:graphicFrameChg chg="del">
          <ac:chgData name="Walter Raniero" userId="cc5e56bc-7a7b-4349-8c69-a38170a99fb2" providerId="ADAL" clId="{D17E236B-32CF-4D4C-A10A-413EF71F9DFB}" dt="2026-09-09T16:03:47.755" v="1623" actId="478"/>
          <ac:graphicFrameMkLst>
            <pc:docMk/>
            <pc:sldMk cId="663761887" sldId="337"/>
            <ac:graphicFrameMk id="6" creationId="{ACE41705-2E25-4329-11E3-C46A60443492}"/>
          </ac:graphicFrameMkLst>
        </pc:graphicFrameChg>
        <pc:graphicFrameChg chg="del">
          <ac:chgData name="Walter Raniero" userId="cc5e56bc-7a7b-4349-8c69-a38170a99fb2" providerId="ADAL" clId="{D17E236B-32CF-4D4C-A10A-413EF71F9DFB}" dt="2026-09-09T16:04:50.690" v="1631" actId="478"/>
          <ac:graphicFrameMkLst>
            <pc:docMk/>
            <pc:sldMk cId="663761887" sldId="337"/>
            <ac:graphicFrameMk id="11" creationId="{38069A71-7741-09A2-C59D-6254FC164DB8}"/>
          </ac:graphicFrameMkLst>
        </pc:graphicFrameChg>
        <pc:picChg chg="del">
          <ac:chgData name="Walter Raniero" userId="cc5e56bc-7a7b-4349-8c69-a38170a99fb2" providerId="ADAL" clId="{D17E236B-32CF-4D4C-A10A-413EF71F9DFB}" dt="2026-09-09T16:04:02.650" v="1625" actId="478"/>
          <ac:picMkLst>
            <pc:docMk/>
            <pc:sldMk cId="663761887" sldId="337"/>
            <ac:picMk id="9" creationId="{B4261BE8-E3E3-9557-DCEA-D27BF795FF05}"/>
          </ac:picMkLst>
        </pc:picChg>
        <pc:picChg chg="del">
          <ac:chgData name="Walter Raniero" userId="cc5e56bc-7a7b-4349-8c69-a38170a99fb2" providerId="ADAL" clId="{D17E236B-32CF-4D4C-A10A-413EF71F9DFB}" dt="2026-09-09T16:04:12.542" v="1629" actId="478"/>
          <ac:picMkLst>
            <pc:docMk/>
            <pc:sldMk cId="663761887" sldId="337"/>
            <ac:picMk id="12" creationId="{EEC3AA5C-E88C-B105-47B9-7115F853AD76}"/>
          </ac:picMkLst>
        </pc:picChg>
        <pc:picChg chg="del">
          <ac:chgData name="Walter Raniero" userId="cc5e56bc-7a7b-4349-8c69-a38170a99fb2" providerId="ADAL" clId="{D17E236B-32CF-4D4C-A10A-413EF71F9DFB}" dt="2026-09-09T16:04:05.526" v="1626" actId="478"/>
          <ac:picMkLst>
            <pc:docMk/>
            <pc:sldMk cId="663761887" sldId="337"/>
            <ac:picMk id="13" creationId="{94854B17-56CB-86E2-AE2A-B6946788F93F}"/>
          </ac:picMkLst>
        </pc:picChg>
        <pc:picChg chg="del">
          <ac:chgData name="Walter Raniero" userId="cc5e56bc-7a7b-4349-8c69-a38170a99fb2" providerId="ADAL" clId="{D17E236B-32CF-4D4C-A10A-413EF71F9DFB}" dt="2026-09-09T16:04:08.263" v="1627" actId="478"/>
          <ac:picMkLst>
            <pc:docMk/>
            <pc:sldMk cId="663761887" sldId="337"/>
            <ac:picMk id="14" creationId="{14E39852-CB59-66B7-B5FA-1472E1B4E88A}"/>
          </ac:picMkLst>
        </pc:picChg>
        <pc:picChg chg="add mod modCrop">
          <ac:chgData name="Walter Raniero" userId="cc5e56bc-7a7b-4349-8c69-a38170a99fb2" providerId="ADAL" clId="{D17E236B-32CF-4D4C-A10A-413EF71F9DFB}" dt="2026-09-10T10:17:58.585" v="1762" actId="14100"/>
          <ac:picMkLst>
            <pc:docMk/>
            <pc:sldMk cId="663761887" sldId="337"/>
            <ac:picMk id="15" creationId="{0DA3B3FB-7819-D887-3753-801671C8CC2E}"/>
          </ac:picMkLst>
        </pc:picChg>
        <pc:picChg chg="add mod modCrop">
          <ac:chgData name="Walter Raniero" userId="cc5e56bc-7a7b-4349-8c69-a38170a99fb2" providerId="ADAL" clId="{D17E236B-32CF-4D4C-A10A-413EF71F9DFB}" dt="2026-09-10T10:17:49.173" v="1760" actId="1076"/>
          <ac:picMkLst>
            <pc:docMk/>
            <pc:sldMk cId="663761887" sldId="337"/>
            <ac:picMk id="20" creationId="{491FB96B-41DA-E0C3-C406-3DF08EBFC538}"/>
          </ac:picMkLst>
        </pc:picChg>
        <pc:picChg chg="add mod modCrop">
          <ac:chgData name="Walter Raniero" userId="cc5e56bc-7a7b-4349-8c69-a38170a99fb2" providerId="ADAL" clId="{D17E236B-32CF-4D4C-A10A-413EF71F9DFB}" dt="2026-09-10T10:17:54.189" v="1761" actId="14100"/>
          <ac:picMkLst>
            <pc:docMk/>
            <pc:sldMk cId="663761887" sldId="337"/>
            <ac:picMk id="22" creationId="{BB336691-2E7C-F989-3901-852C409845DC}"/>
          </ac:picMkLst>
        </pc:picChg>
      </pc:sldChg>
    </pc:docChg>
  </pc:docChgLst>
  <pc:docChgLst>
    <pc:chgData name="Walter Raniero" userId="cc5e56bc-7a7b-4349-8c69-a38170a99fb2" providerId="ADAL" clId="{1C044FD8-BAD7-4EF4-B453-DDD211917E82}"/>
    <pc:docChg chg="undo redo custSel addSld delSld modSld sldOrd">
      <pc:chgData name="Walter Raniero" userId="cc5e56bc-7a7b-4349-8c69-a38170a99fb2" providerId="ADAL" clId="{1C044FD8-BAD7-4EF4-B453-DDD211917E82}" dt="2026-09-07T16:00:43.558" v="3204" actId="20577"/>
      <pc:docMkLst>
        <pc:docMk/>
      </pc:docMkLst>
      <pc:sldChg chg="modSp mod">
        <pc:chgData name="Walter Raniero" userId="cc5e56bc-7a7b-4349-8c69-a38170a99fb2" providerId="ADAL" clId="{1C044FD8-BAD7-4EF4-B453-DDD211917E82}" dt="2026-09-07T16:00:43.558" v="3204" actId="20577"/>
        <pc:sldMkLst>
          <pc:docMk/>
          <pc:sldMk cId="4155838621" sldId="256"/>
        </pc:sldMkLst>
        <pc:spChg chg="mod">
          <ac:chgData name="Walter Raniero" userId="cc5e56bc-7a7b-4349-8c69-a38170a99fb2" providerId="ADAL" clId="{1C044FD8-BAD7-4EF4-B453-DDD211917E82}" dt="2026-09-07T16:00:43.558" v="3204" actId="20577"/>
          <ac:spMkLst>
            <pc:docMk/>
            <pc:sldMk cId="4155838621" sldId="256"/>
            <ac:spMk id="34" creationId="{A4821DFD-3332-4874-AA68-71048B8B2065}"/>
          </ac:spMkLst>
        </pc:spChg>
      </pc:sldChg>
      <pc:sldChg chg="modSp mod">
        <pc:chgData name="Walter Raniero" userId="cc5e56bc-7a7b-4349-8c69-a38170a99fb2" providerId="ADAL" clId="{1C044FD8-BAD7-4EF4-B453-DDD211917E82}" dt="2026-09-07T15:50:32.421" v="2946" actId="313"/>
        <pc:sldMkLst>
          <pc:docMk/>
          <pc:sldMk cId="1413190665" sldId="283"/>
        </pc:sldMkLst>
        <pc:spChg chg="mod">
          <ac:chgData name="Walter Raniero" userId="cc5e56bc-7a7b-4349-8c69-a38170a99fb2" providerId="ADAL" clId="{1C044FD8-BAD7-4EF4-B453-DDD211917E82}" dt="2026-08-13T13:28:33.362" v="862" actId="20577"/>
          <ac:spMkLst>
            <pc:docMk/>
            <pc:sldMk cId="1413190665" sldId="283"/>
            <ac:spMk id="14" creationId="{00000000-0000-0000-0000-000000000000}"/>
          </ac:spMkLst>
        </pc:spChg>
        <pc:spChg chg="mod">
          <ac:chgData name="Walter Raniero" userId="cc5e56bc-7a7b-4349-8c69-a38170a99fb2" providerId="ADAL" clId="{1C044FD8-BAD7-4EF4-B453-DDD211917E82}" dt="2026-09-07T15:50:22.299" v="2945" actId="20577"/>
          <ac:spMkLst>
            <pc:docMk/>
            <pc:sldMk cId="1413190665" sldId="283"/>
            <ac:spMk id="17" creationId="{00000000-0000-0000-0000-000000000000}"/>
          </ac:spMkLst>
        </pc:spChg>
        <pc:spChg chg="mod">
          <ac:chgData name="Walter Raniero" userId="cc5e56bc-7a7b-4349-8c69-a38170a99fb2" providerId="ADAL" clId="{1C044FD8-BAD7-4EF4-B453-DDD211917E82}" dt="2026-08-13T13:28:42.467" v="889" actId="20577"/>
          <ac:spMkLst>
            <pc:docMk/>
            <pc:sldMk cId="1413190665" sldId="283"/>
            <ac:spMk id="21" creationId="{00000000-0000-0000-0000-000000000000}"/>
          </ac:spMkLst>
        </pc:spChg>
        <pc:spChg chg="mod">
          <ac:chgData name="Walter Raniero" userId="cc5e56bc-7a7b-4349-8c69-a38170a99fb2" providerId="ADAL" clId="{1C044FD8-BAD7-4EF4-B453-DDD211917E82}" dt="2026-09-07T15:50:32.421" v="2946" actId="313"/>
          <ac:spMkLst>
            <pc:docMk/>
            <pc:sldMk cId="1413190665" sldId="283"/>
            <ac:spMk id="27" creationId="{00000000-0000-0000-0000-000000000000}"/>
          </ac:spMkLst>
        </pc:spChg>
      </pc:sldChg>
      <pc:sldChg chg="modSp mod">
        <pc:chgData name="Walter Raniero" userId="cc5e56bc-7a7b-4349-8c69-a38170a99fb2" providerId="ADAL" clId="{1C044FD8-BAD7-4EF4-B453-DDD211917E82}" dt="2026-09-07T16:00:21.667" v="3194" actId="1076"/>
        <pc:sldMkLst>
          <pc:docMk/>
          <pc:sldMk cId="3337422596" sldId="302"/>
        </pc:sldMkLst>
        <pc:spChg chg="mod">
          <ac:chgData name="Walter Raniero" userId="cc5e56bc-7a7b-4349-8c69-a38170a99fb2" providerId="ADAL" clId="{1C044FD8-BAD7-4EF4-B453-DDD211917E82}" dt="2026-09-07T16:00:21.667" v="3194" actId="1076"/>
          <ac:spMkLst>
            <pc:docMk/>
            <pc:sldMk cId="3337422596" sldId="302"/>
            <ac:spMk id="2" creationId="{1BED4892-3FE1-DD56-3B56-494835397F8E}"/>
          </ac:spMkLst>
        </pc:spChg>
      </pc:sldChg>
      <pc:sldChg chg="addSp delSp modSp mod ord">
        <pc:chgData name="Walter Raniero" userId="cc5e56bc-7a7b-4349-8c69-a38170a99fb2" providerId="ADAL" clId="{1C044FD8-BAD7-4EF4-B453-DDD211917E82}" dt="2026-09-07T14:12:05.713" v="2501" actId="1076"/>
        <pc:sldMkLst>
          <pc:docMk/>
          <pc:sldMk cId="2041747585" sldId="306"/>
        </pc:sldMkLst>
        <pc:spChg chg="mod">
          <ac:chgData name="Walter Raniero" userId="cc5e56bc-7a7b-4349-8c69-a38170a99fb2" providerId="ADAL" clId="{1C044FD8-BAD7-4EF4-B453-DDD211917E82}" dt="2026-09-07T14:12:05.713" v="2501" actId="1076"/>
          <ac:spMkLst>
            <pc:docMk/>
            <pc:sldMk cId="2041747585" sldId="306"/>
            <ac:spMk id="4" creationId="{E16AC407-0A91-48B3-97BA-416652344194}"/>
          </ac:spMkLst>
        </pc:spChg>
        <pc:spChg chg="mod">
          <ac:chgData name="Walter Raniero" userId="cc5e56bc-7a7b-4349-8c69-a38170a99fb2" providerId="ADAL" clId="{1C044FD8-BAD7-4EF4-B453-DDD211917E82}" dt="2026-08-25T12:37:50.250" v="979" actId="1076"/>
          <ac:spMkLst>
            <pc:docMk/>
            <pc:sldMk cId="2041747585" sldId="306"/>
            <ac:spMk id="9" creationId="{00000000-0000-0000-0000-000000000000}"/>
          </ac:spMkLst>
        </pc:spChg>
        <pc:spChg chg="add mod">
          <ac:chgData name="Walter Raniero" userId="cc5e56bc-7a7b-4349-8c69-a38170a99fb2" providerId="ADAL" clId="{1C044FD8-BAD7-4EF4-B453-DDD211917E82}" dt="2026-08-25T12:36:25.781" v="957" actId="20577"/>
          <ac:spMkLst>
            <pc:docMk/>
            <pc:sldMk cId="2041747585" sldId="306"/>
            <ac:spMk id="27" creationId="{5CA53F77-31BA-452E-FFCE-0DEC42EDE81B}"/>
          </ac:spMkLst>
        </pc:spChg>
        <pc:picChg chg="add mod">
          <ac:chgData name="Walter Raniero" userId="cc5e56bc-7a7b-4349-8c69-a38170a99fb2" providerId="ADAL" clId="{1C044FD8-BAD7-4EF4-B453-DDD211917E82}" dt="2026-08-12T15:32:30.483" v="712" actId="1076"/>
          <ac:picMkLst>
            <pc:docMk/>
            <pc:sldMk cId="2041747585" sldId="306"/>
            <ac:picMk id="3" creationId="{68C21D9C-CC54-474B-940C-EE62E1104430}"/>
          </ac:picMkLst>
        </pc:picChg>
        <pc:picChg chg="add mod">
          <ac:chgData name="Walter Raniero" userId="cc5e56bc-7a7b-4349-8c69-a38170a99fb2" providerId="ADAL" clId="{1C044FD8-BAD7-4EF4-B453-DDD211917E82}" dt="2026-08-13T10:38:19.945" v="720" actId="1076"/>
          <ac:picMkLst>
            <pc:docMk/>
            <pc:sldMk cId="2041747585" sldId="306"/>
            <ac:picMk id="15" creationId="{0616E42D-2C3E-D328-8243-50F17E47AAB2}"/>
          </ac:picMkLst>
        </pc:picChg>
        <pc:picChg chg="add mod">
          <ac:chgData name="Walter Raniero" userId="cc5e56bc-7a7b-4349-8c69-a38170a99fb2" providerId="ADAL" clId="{1C044FD8-BAD7-4EF4-B453-DDD211917E82}" dt="2026-08-13T10:42:25.928" v="778" actId="14100"/>
          <ac:picMkLst>
            <pc:docMk/>
            <pc:sldMk cId="2041747585" sldId="306"/>
            <ac:picMk id="17" creationId="{9F7BDAD1-0F93-33DC-A0A5-E4E0C93BCB88}"/>
          </ac:picMkLst>
        </pc:picChg>
        <pc:picChg chg="add mod">
          <ac:chgData name="Walter Raniero" userId="cc5e56bc-7a7b-4349-8c69-a38170a99fb2" providerId="ADAL" clId="{1C044FD8-BAD7-4EF4-B453-DDD211917E82}" dt="2026-08-13T10:39:29.734" v="760" actId="1076"/>
          <ac:picMkLst>
            <pc:docMk/>
            <pc:sldMk cId="2041747585" sldId="306"/>
            <ac:picMk id="19" creationId="{7D7EFC19-6184-0B05-AEC3-ED686D28F21B}"/>
          </ac:picMkLst>
        </pc:picChg>
        <pc:picChg chg="add mod">
          <ac:chgData name="Walter Raniero" userId="cc5e56bc-7a7b-4349-8c69-a38170a99fb2" providerId="ADAL" clId="{1C044FD8-BAD7-4EF4-B453-DDD211917E82}" dt="2026-08-13T10:42:15.850" v="773" actId="14100"/>
          <ac:picMkLst>
            <pc:docMk/>
            <pc:sldMk cId="2041747585" sldId="306"/>
            <ac:picMk id="21" creationId="{7C583FA7-AA45-FF4F-C924-A9B6B28912CC}"/>
          </ac:picMkLst>
        </pc:picChg>
        <pc:picChg chg="add mod modCrop">
          <ac:chgData name="Walter Raniero" userId="cc5e56bc-7a7b-4349-8c69-a38170a99fb2" providerId="ADAL" clId="{1C044FD8-BAD7-4EF4-B453-DDD211917E82}" dt="2026-08-13T10:43:08.815" v="790" actId="1076"/>
          <ac:picMkLst>
            <pc:docMk/>
            <pc:sldMk cId="2041747585" sldId="306"/>
            <ac:picMk id="25" creationId="{9BD189B4-2B64-6A72-BCF3-C4C524116A83}"/>
          </ac:picMkLst>
        </pc:picChg>
      </pc:sldChg>
      <pc:sldChg chg="addSp delSp modSp mod delAnim modAnim">
        <pc:chgData name="Walter Raniero" userId="cc5e56bc-7a7b-4349-8c69-a38170a99fb2" providerId="ADAL" clId="{1C044FD8-BAD7-4EF4-B453-DDD211917E82}" dt="2026-09-07T13:18:47.858" v="2355" actId="1076"/>
        <pc:sldMkLst>
          <pc:docMk/>
          <pc:sldMk cId="894685595" sldId="308"/>
        </pc:sldMkLst>
        <pc:spChg chg="mod">
          <ac:chgData name="Walter Raniero" userId="cc5e56bc-7a7b-4349-8c69-a38170a99fb2" providerId="ADAL" clId="{1C044FD8-BAD7-4EF4-B453-DDD211917E82}" dt="2026-09-07T13:18:47.858" v="2355" actId="1076"/>
          <ac:spMkLst>
            <pc:docMk/>
            <pc:sldMk cId="894685595" sldId="308"/>
            <ac:spMk id="2" creationId="{603DC40D-BE14-2E88-007F-F1F0F5C9074B}"/>
          </ac:spMkLst>
        </pc:spChg>
      </pc:sldChg>
      <pc:sldChg chg="addSp delSp modSp add mod">
        <pc:chgData name="Walter Raniero" userId="cc5e56bc-7a7b-4349-8c69-a38170a99fb2" providerId="ADAL" clId="{1C044FD8-BAD7-4EF4-B453-DDD211917E82}" dt="2026-09-07T15:22:43.829" v="2875" actId="20577"/>
        <pc:sldMkLst>
          <pc:docMk/>
          <pc:sldMk cId="928411458" sldId="315"/>
        </pc:sldMkLst>
        <pc:spChg chg="mod">
          <ac:chgData name="Walter Raniero" userId="cc5e56bc-7a7b-4349-8c69-a38170a99fb2" providerId="ADAL" clId="{1C044FD8-BAD7-4EF4-B453-DDD211917E82}" dt="2026-08-28T13:14:23.966" v="1067" actId="20577"/>
          <ac:spMkLst>
            <pc:docMk/>
            <pc:sldMk cId="928411458" sldId="315"/>
            <ac:spMk id="4" creationId="{A18092B0-CE6D-3B95-26C9-A9780C80A801}"/>
          </ac:spMkLst>
        </pc:spChg>
        <pc:spChg chg="mod">
          <ac:chgData name="Walter Raniero" userId="cc5e56bc-7a7b-4349-8c69-a38170a99fb2" providerId="ADAL" clId="{1C044FD8-BAD7-4EF4-B453-DDD211917E82}" dt="2026-09-07T15:22:43.829" v="2875" actId="20577"/>
          <ac:spMkLst>
            <pc:docMk/>
            <pc:sldMk cId="928411458" sldId="315"/>
            <ac:spMk id="8" creationId="{4E0087CC-F08A-0890-B294-B41FBF5CA968}"/>
          </ac:spMkLst>
        </pc:spChg>
        <pc:spChg chg="add mod">
          <ac:chgData name="Walter Raniero" userId="cc5e56bc-7a7b-4349-8c69-a38170a99fb2" providerId="ADAL" clId="{1C044FD8-BAD7-4EF4-B453-DDD211917E82}" dt="2026-08-28T13:17:18.748" v="1090" actId="14100"/>
          <ac:spMkLst>
            <pc:docMk/>
            <pc:sldMk cId="928411458" sldId="315"/>
            <ac:spMk id="9" creationId="{0400DE08-C676-6E3B-6A1E-3734F1F9A89E}"/>
          </ac:spMkLst>
        </pc:spChg>
        <pc:spChg chg="mod">
          <ac:chgData name="Walter Raniero" userId="cc5e56bc-7a7b-4349-8c69-a38170a99fb2" providerId="ADAL" clId="{1C044FD8-BAD7-4EF4-B453-DDD211917E82}" dt="2026-09-07T08:16:12.935" v="1170" actId="1076"/>
          <ac:spMkLst>
            <pc:docMk/>
            <pc:sldMk cId="928411458" sldId="315"/>
            <ac:spMk id="14" creationId="{67034833-74B4-23F7-EBC5-E3F2936DDFE2}"/>
          </ac:spMkLst>
        </pc:spChg>
        <pc:picChg chg="add mod modCrop">
          <ac:chgData name="Walter Raniero" userId="cc5e56bc-7a7b-4349-8c69-a38170a99fb2" providerId="ADAL" clId="{1C044FD8-BAD7-4EF4-B453-DDD211917E82}" dt="2026-08-28T13:19:00.399" v="1106" actId="1076"/>
          <ac:picMkLst>
            <pc:docMk/>
            <pc:sldMk cId="928411458" sldId="315"/>
            <ac:picMk id="3" creationId="{A2ED8DF9-8841-0B5E-2131-B88E813220BB}"/>
          </ac:picMkLst>
        </pc:picChg>
        <pc:picChg chg="add mod">
          <ac:chgData name="Walter Raniero" userId="cc5e56bc-7a7b-4349-8c69-a38170a99fb2" providerId="ADAL" clId="{1C044FD8-BAD7-4EF4-B453-DDD211917E82}" dt="2026-08-28T13:17:11.158" v="1088" actId="1076"/>
          <ac:picMkLst>
            <pc:docMk/>
            <pc:sldMk cId="928411458" sldId="315"/>
            <ac:picMk id="7" creationId="{27DA041A-4803-4175-8A6E-4E155865363B}"/>
          </ac:picMkLst>
        </pc:picChg>
        <pc:picChg chg="add mod modCrop">
          <ac:chgData name="Walter Raniero" userId="cc5e56bc-7a7b-4349-8c69-a38170a99fb2" providerId="ADAL" clId="{1C044FD8-BAD7-4EF4-B453-DDD211917E82}" dt="2026-08-28T13:19:08.090" v="1109" actId="1076"/>
          <ac:picMkLst>
            <pc:docMk/>
            <pc:sldMk cId="928411458" sldId="315"/>
            <ac:picMk id="18" creationId="{5B58637A-3419-7C96-B0FC-3769EC9D2034}"/>
          </ac:picMkLst>
        </pc:picChg>
        <pc:cxnChg chg="add">
          <ac:chgData name="Walter Raniero" userId="cc5e56bc-7a7b-4349-8c69-a38170a99fb2" providerId="ADAL" clId="{1C044FD8-BAD7-4EF4-B453-DDD211917E82}" dt="2026-08-28T13:17:29.729" v="1091" actId="11529"/>
          <ac:cxnSpMkLst>
            <pc:docMk/>
            <pc:sldMk cId="928411458" sldId="315"/>
            <ac:cxnSpMk id="13" creationId="{092090CC-336E-582E-4D34-67CD96D298B4}"/>
          </ac:cxnSpMkLst>
        </pc:cxnChg>
        <pc:cxnChg chg="add mod">
          <ac:chgData name="Walter Raniero" userId="cc5e56bc-7a7b-4349-8c69-a38170a99fb2" providerId="ADAL" clId="{1C044FD8-BAD7-4EF4-B453-DDD211917E82}" dt="2026-08-28T13:17:49.693" v="1097" actId="14100"/>
          <ac:cxnSpMkLst>
            <pc:docMk/>
            <pc:sldMk cId="928411458" sldId="315"/>
            <ac:cxnSpMk id="15" creationId="{0D36D857-DCE3-761F-E353-E16728354145}"/>
          </ac:cxnSpMkLst>
        </pc:cxnChg>
        <pc:cxnChg chg="add mod">
          <ac:chgData name="Walter Raniero" userId="cc5e56bc-7a7b-4349-8c69-a38170a99fb2" providerId="ADAL" clId="{1C044FD8-BAD7-4EF4-B453-DDD211917E82}" dt="2026-08-28T13:19:10.584" v="1110" actId="14100"/>
          <ac:cxnSpMkLst>
            <pc:docMk/>
            <pc:sldMk cId="928411458" sldId="315"/>
            <ac:cxnSpMk id="19" creationId="{4B2C80A7-1B5A-A531-5A1F-2ECB4C5A0F73}"/>
          </ac:cxnSpMkLst>
        </pc:cxnChg>
      </pc:sldChg>
      <pc:sldChg chg="addSp delSp modSp add mod">
        <pc:chgData name="Walter Raniero" userId="cc5e56bc-7a7b-4349-8c69-a38170a99fb2" providerId="ADAL" clId="{1C044FD8-BAD7-4EF4-B453-DDD211917E82}" dt="2026-08-28T13:13:57.609" v="1063" actId="14100"/>
        <pc:sldMkLst>
          <pc:docMk/>
          <pc:sldMk cId="259345510" sldId="316"/>
        </pc:sldMkLst>
        <pc:spChg chg="mod">
          <ac:chgData name="Walter Raniero" userId="cc5e56bc-7a7b-4349-8c69-a38170a99fb2" providerId="ADAL" clId="{1C044FD8-BAD7-4EF4-B453-DDD211917E82}" dt="2026-08-28T13:13:57.609" v="1063" actId="14100"/>
          <ac:spMkLst>
            <pc:docMk/>
            <pc:sldMk cId="259345510" sldId="316"/>
            <ac:spMk id="4" creationId="{08BC7223-01D3-B08F-7942-E666C1D617AE}"/>
          </ac:spMkLst>
        </pc:spChg>
        <pc:spChg chg="add mod ord">
          <ac:chgData name="Walter Raniero" userId="cc5e56bc-7a7b-4349-8c69-a38170a99fb2" providerId="ADAL" clId="{1C044FD8-BAD7-4EF4-B453-DDD211917E82}" dt="2026-08-27T14:57:06.269" v="1026" actId="6549"/>
          <ac:spMkLst>
            <pc:docMk/>
            <pc:sldMk cId="259345510" sldId="316"/>
            <ac:spMk id="8" creationId="{43225077-DD40-102D-EA6B-457F7E6C417C}"/>
          </ac:spMkLst>
        </pc:spChg>
      </pc:sldChg>
      <pc:sldChg chg="addSp delSp modSp add mod">
        <pc:chgData name="Walter Raniero" userId="cc5e56bc-7a7b-4349-8c69-a38170a99fb2" providerId="ADAL" clId="{1C044FD8-BAD7-4EF4-B453-DDD211917E82}" dt="2026-08-28T13:13:10" v="1042" actId="14100"/>
        <pc:sldMkLst>
          <pc:docMk/>
          <pc:sldMk cId="133052842" sldId="317"/>
        </pc:sldMkLst>
        <pc:spChg chg="add mod">
          <ac:chgData name="Walter Raniero" userId="cc5e56bc-7a7b-4349-8c69-a38170a99fb2" providerId="ADAL" clId="{1C044FD8-BAD7-4EF4-B453-DDD211917E82}" dt="2026-08-28T13:12:53.830" v="1035" actId="1076"/>
          <ac:spMkLst>
            <pc:docMk/>
            <pc:sldMk cId="133052842" sldId="317"/>
            <ac:spMk id="7" creationId="{BABC9968-CE3B-5CCD-DB82-FB003B09C80C}"/>
          </ac:spMkLst>
        </pc:spChg>
        <pc:spChg chg="add mod">
          <ac:chgData name="Walter Raniero" userId="cc5e56bc-7a7b-4349-8c69-a38170a99fb2" providerId="ADAL" clId="{1C044FD8-BAD7-4EF4-B453-DDD211917E82}" dt="2026-08-28T13:13:10" v="1042" actId="14100"/>
          <ac:spMkLst>
            <pc:docMk/>
            <pc:sldMk cId="133052842" sldId="317"/>
            <ac:spMk id="35" creationId="{55AB686E-E103-3CDB-016F-298562436996}"/>
          </ac:spMkLst>
        </pc:spChg>
        <pc:cxnChg chg="add mod">
          <ac:chgData name="Walter Raniero" userId="cc5e56bc-7a7b-4349-8c69-a38170a99fb2" providerId="ADAL" clId="{1C044FD8-BAD7-4EF4-B453-DDD211917E82}" dt="2026-08-28T13:12:59.643" v="1037" actId="14100"/>
          <ac:cxnSpMkLst>
            <pc:docMk/>
            <pc:sldMk cId="133052842" sldId="317"/>
            <ac:cxnSpMk id="19" creationId="{08F1025B-C5C6-F90F-C463-19EB1E87B258}"/>
          </ac:cxnSpMkLst>
        </pc:cxnChg>
      </pc:sldChg>
      <pc:sldChg chg="modSp mod">
        <pc:chgData name="Walter Raniero" userId="cc5e56bc-7a7b-4349-8c69-a38170a99fb2" providerId="ADAL" clId="{1C044FD8-BAD7-4EF4-B453-DDD211917E82}" dt="2026-09-07T15:30:58.057" v="2920" actId="1076"/>
        <pc:sldMkLst>
          <pc:docMk/>
          <pc:sldMk cId="2739520543" sldId="319"/>
        </pc:sldMkLst>
        <pc:spChg chg="mod">
          <ac:chgData name="Walter Raniero" userId="cc5e56bc-7a7b-4349-8c69-a38170a99fb2" providerId="ADAL" clId="{1C044FD8-BAD7-4EF4-B453-DDD211917E82}" dt="2026-09-07T15:30:58.057" v="2920" actId="1076"/>
          <ac:spMkLst>
            <pc:docMk/>
            <pc:sldMk cId="2739520543" sldId="319"/>
            <ac:spMk id="8" creationId="{DC8605DD-73C6-D4D7-008F-2BE98F65CD42}"/>
          </ac:spMkLst>
        </pc:spChg>
      </pc:sldChg>
      <pc:sldChg chg="addSp delSp modSp add mod ord">
        <pc:chgData name="Walter Raniero" userId="cc5e56bc-7a7b-4349-8c69-a38170a99fb2" providerId="ADAL" clId="{1C044FD8-BAD7-4EF4-B453-DDD211917E82}" dt="2026-09-07T14:57:47.975" v="2733" actId="1076"/>
        <pc:sldMkLst>
          <pc:docMk/>
          <pc:sldMk cId="4252290970" sldId="322"/>
        </pc:sldMkLst>
        <pc:spChg chg="add mod">
          <ac:chgData name="Walter Raniero" userId="cc5e56bc-7a7b-4349-8c69-a38170a99fb2" providerId="ADAL" clId="{1C044FD8-BAD7-4EF4-B453-DDD211917E82}" dt="2026-09-07T10:19:13.073" v="2079" actId="6549"/>
          <ac:spMkLst>
            <pc:docMk/>
            <pc:sldMk cId="4252290970" sldId="322"/>
            <ac:spMk id="17" creationId="{975F4180-1596-D093-ABA4-F926C79252E8}"/>
          </ac:spMkLst>
        </pc:spChg>
        <pc:spChg chg="mod">
          <ac:chgData name="Walter Raniero" userId="cc5e56bc-7a7b-4349-8c69-a38170a99fb2" providerId="ADAL" clId="{1C044FD8-BAD7-4EF4-B453-DDD211917E82}" dt="2026-09-07T14:55:21.344" v="2679" actId="20577"/>
          <ac:spMkLst>
            <pc:docMk/>
            <pc:sldMk cId="4252290970" sldId="322"/>
            <ac:spMk id="20" creationId="{698748B7-5630-EEC1-9FCC-4B6528D4104C}"/>
          </ac:spMkLst>
        </pc:spChg>
        <pc:spChg chg="mod">
          <ac:chgData name="Walter Raniero" userId="cc5e56bc-7a7b-4349-8c69-a38170a99fb2" providerId="ADAL" clId="{1C044FD8-BAD7-4EF4-B453-DDD211917E82}" dt="2026-09-07T14:57:47.975" v="2733" actId="1076"/>
          <ac:spMkLst>
            <pc:docMk/>
            <pc:sldMk cId="4252290970" sldId="322"/>
            <ac:spMk id="30" creationId="{271C860D-C1AA-8025-B3EE-2B7F642C6E9E}"/>
          </ac:spMkLst>
        </pc:spChg>
        <pc:picChg chg="add mod modCrop">
          <ac:chgData name="Walter Raniero" userId="cc5e56bc-7a7b-4349-8c69-a38170a99fb2" providerId="ADAL" clId="{1C044FD8-BAD7-4EF4-B453-DDD211917E82}" dt="2026-09-07T14:57:46.083" v="2732" actId="1076"/>
          <ac:picMkLst>
            <pc:docMk/>
            <pc:sldMk cId="4252290970" sldId="322"/>
            <ac:picMk id="6" creationId="{DFF93193-F1AD-E5B6-76CD-DFB2913BB8D8}"/>
          </ac:picMkLst>
        </pc:picChg>
      </pc:sldChg>
      <pc:sldChg chg="addSp delSp modSp add mod">
        <pc:chgData name="Walter Raniero" userId="cc5e56bc-7a7b-4349-8c69-a38170a99fb2" providerId="ADAL" clId="{1C044FD8-BAD7-4EF4-B453-DDD211917E82}" dt="2026-09-07T14:11:32.368" v="2500" actId="1076"/>
        <pc:sldMkLst>
          <pc:docMk/>
          <pc:sldMk cId="197162805" sldId="328"/>
        </pc:sldMkLst>
        <pc:spChg chg="mod">
          <ac:chgData name="Walter Raniero" userId="cc5e56bc-7a7b-4349-8c69-a38170a99fb2" providerId="ADAL" clId="{1C044FD8-BAD7-4EF4-B453-DDD211917E82}" dt="2026-09-07T14:11:32.368" v="2500" actId="1076"/>
          <ac:spMkLst>
            <pc:docMk/>
            <pc:sldMk cId="197162805" sldId="328"/>
            <ac:spMk id="4" creationId="{CC0633EF-4413-B7D7-B5E2-AEDB86D41FE9}"/>
          </ac:spMkLst>
        </pc:spChg>
        <pc:spChg chg="add mod">
          <ac:chgData name="Walter Raniero" userId="cc5e56bc-7a7b-4349-8c69-a38170a99fb2" providerId="ADAL" clId="{1C044FD8-BAD7-4EF4-B453-DDD211917E82}" dt="2026-08-27T14:56:29.779" v="1017" actId="1076"/>
          <ac:spMkLst>
            <pc:docMk/>
            <pc:sldMk cId="197162805" sldId="328"/>
            <ac:spMk id="9" creationId="{74785ED9-51F8-AA59-C51F-07732DDAC524}"/>
          </ac:spMkLst>
        </pc:spChg>
        <pc:spChg chg="add mod">
          <ac:chgData name="Walter Raniero" userId="cc5e56bc-7a7b-4349-8c69-a38170a99fb2" providerId="ADAL" clId="{1C044FD8-BAD7-4EF4-B453-DDD211917E82}" dt="2026-08-27T14:56:27.349" v="1016" actId="1076"/>
          <ac:spMkLst>
            <pc:docMk/>
            <pc:sldMk cId="197162805" sldId="328"/>
            <ac:spMk id="11" creationId="{712D8E86-9A74-5081-8B18-2EF69A2C96DB}"/>
          </ac:spMkLst>
        </pc:spChg>
        <pc:spChg chg="add mod">
          <ac:chgData name="Walter Raniero" userId="cc5e56bc-7a7b-4349-8c69-a38170a99fb2" providerId="ADAL" clId="{1C044FD8-BAD7-4EF4-B453-DDD211917E82}" dt="2026-08-27T14:56:27.349" v="1016" actId="1076"/>
          <ac:spMkLst>
            <pc:docMk/>
            <pc:sldMk cId="197162805" sldId="328"/>
            <ac:spMk id="13" creationId="{5C1990B8-45E6-E80C-A4FB-58541CB955F2}"/>
          </ac:spMkLst>
        </pc:spChg>
        <pc:spChg chg="add mod">
          <ac:chgData name="Walter Raniero" userId="cc5e56bc-7a7b-4349-8c69-a38170a99fb2" providerId="ADAL" clId="{1C044FD8-BAD7-4EF4-B453-DDD211917E82}" dt="2026-08-27T14:56:27.349" v="1016" actId="1076"/>
          <ac:spMkLst>
            <pc:docMk/>
            <pc:sldMk cId="197162805" sldId="328"/>
            <ac:spMk id="14" creationId="{A094BDD9-63FA-83B3-62C3-FE264C842A94}"/>
          </ac:spMkLst>
        </pc:spChg>
        <pc:grpChg chg="add mod">
          <ac:chgData name="Walter Raniero" userId="cc5e56bc-7a7b-4349-8c69-a38170a99fb2" providerId="ADAL" clId="{1C044FD8-BAD7-4EF4-B453-DDD211917E82}" dt="2026-08-27T14:56:27.349" v="1016" actId="1076"/>
          <ac:grpSpMkLst>
            <pc:docMk/>
            <pc:sldMk cId="197162805" sldId="328"/>
            <ac:grpSpMk id="15" creationId="{85BF7047-47A1-CCA0-5882-F2B8DDEED4B0}"/>
          </ac:grpSpMkLst>
        </pc:grpChg>
        <pc:picChg chg="add mod">
          <ac:chgData name="Walter Raniero" userId="cc5e56bc-7a7b-4349-8c69-a38170a99fb2" providerId="ADAL" clId="{1C044FD8-BAD7-4EF4-B453-DDD211917E82}" dt="2026-08-27T14:56:27.349" v="1016" actId="1076"/>
          <ac:picMkLst>
            <pc:docMk/>
            <pc:sldMk cId="197162805" sldId="328"/>
            <ac:picMk id="2" creationId="{8A4D6FAF-503C-E11E-D462-52FF78AA1C37}"/>
          </ac:picMkLst>
        </pc:picChg>
        <pc:picChg chg="add mod">
          <ac:chgData name="Walter Raniero" userId="cc5e56bc-7a7b-4349-8c69-a38170a99fb2" providerId="ADAL" clId="{1C044FD8-BAD7-4EF4-B453-DDD211917E82}" dt="2026-08-27T14:56:27.349" v="1016" actId="1076"/>
          <ac:picMkLst>
            <pc:docMk/>
            <pc:sldMk cId="197162805" sldId="328"/>
            <ac:picMk id="3" creationId="{7F3C0FCD-98E5-8EAC-3A3D-8D8B5C74E7CA}"/>
          </ac:picMkLst>
        </pc:picChg>
        <pc:cxnChg chg="add mod">
          <ac:chgData name="Walter Raniero" userId="cc5e56bc-7a7b-4349-8c69-a38170a99fb2" providerId="ADAL" clId="{1C044FD8-BAD7-4EF4-B453-DDD211917E82}" dt="2026-08-27T14:56:27.349" v="1016" actId="1076"/>
          <ac:cxnSpMkLst>
            <pc:docMk/>
            <pc:sldMk cId="197162805" sldId="328"/>
            <ac:cxnSpMk id="6" creationId="{2A14A2CA-5388-E433-24D8-0F854A587F2D}"/>
          </ac:cxnSpMkLst>
        </pc:cxnChg>
        <pc:cxnChg chg="add mod">
          <ac:chgData name="Walter Raniero" userId="cc5e56bc-7a7b-4349-8c69-a38170a99fb2" providerId="ADAL" clId="{1C044FD8-BAD7-4EF4-B453-DDD211917E82}" dt="2026-08-27T14:56:27.349" v="1016" actId="1076"/>
          <ac:cxnSpMkLst>
            <pc:docMk/>
            <pc:sldMk cId="197162805" sldId="328"/>
            <ac:cxnSpMk id="7" creationId="{A0568756-1683-0F9E-D1A8-299221CE7353}"/>
          </ac:cxnSpMkLst>
        </pc:cxnChg>
        <pc:cxnChg chg="add mod">
          <ac:chgData name="Walter Raniero" userId="cc5e56bc-7a7b-4349-8c69-a38170a99fb2" providerId="ADAL" clId="{1C044FD8-BAD7-4EF4-B453-DDD211917E82}" dt="2026-08-27T14:56:27.349" v="1016" actId="1076"/>
          <ac:cxnSpMkLst>
            <pc:docMk/>
            <pc:sldMk cId="197162805" sldId="328"/>
            <ac:cxnSpMk id="8" creationId="{CDA47AAD-561A-287F-539E-04FE20BA1FFE}"/>
          </ac:cxnSpMkLst>
        </pc:cxnChg>
      </pc:sldChg>
      <pc:sldChg chg="addSp delSp modSp add mod">
        <pc:chgData name="Walter Raniero" userId="cc5e56bc-7a7b-4349-8c69-a38170a99fb2" providerId="ADAL" clId="{1C044FD8-BAD7-4EF4-B453-DDD211917E82}" dt="2026-09-07T14:11:20.646" v="2494" actId="1076"/>
        <pc:sldMkLst>
          <pc:docMk/>
          <pc:sldMk cId="4172057727" sldId="329"/>
        </pc:sldMkLst>
        <pc:spChg chg="mod">
          <ac:chgData name="Walter Raniero" userId="cc5e56bc-7a7b-4349-8c69-a38170a99fb2" providerId="ADAL" clId="{1C044FD8-BAD7-4EF4-B453-DDD211917E82}" dt="2026-09-07T14:11:20.646" v="2494" actId="1076"/>
          <ac:spMkLst>
            <pc:docMk/>
            <pc:sldMk cId="4172057727" sldId="329"/>
            <ac:spMk id="4" creationId="{FB9668CA-ECCD-968B-4393-B1A1FF696EC1}"/>
          </ac:spMkLst>
        </pc:spChg>
        <pc:spChg chg="add mod">
          <ac:chgData name="Walter Raniero" userId="cc5e56bc-7a7b-4349-8c69-a38170a99fb2" providerId="ADAL" clId="{1C044FD8-BAD7-4EF4-B453-DDD211917E82}" dt="2026-09-07T14:09:16.182" v="2444" actId="1076"/>
          <ac:spMkLst>
            <pc:docMk/>
            <pc:sldMk cId="4172057727" sldId="329"/>
            <ac:spMk id="9" creationId="{4CE7D238-C7D1-959A-6A64-4237AA61B1EF}"/>
          </ac:spMkLst>
        </pc:spChg>
        <pc:picChg chg="add mod">
          <ac:chgData name="Walter Raniero" userId="cc5e56bc-7a7b-4349-8c69-a38170a99fb2" providerId="ADAL" clId="{1C044FD8-BAD7-4EF4-B453-DDD211917E82}" dt="2026-09-07T14:10:01.930" v="2456" actId="14100"/>
          <ac:picMkLst>
            <pc:docMk/>
            <pc:sldMk cId="4172057727" sldId="329"/>
            <ac:picMk id="2" creationId="{4FA5AB06-A898-B42E-3FD1-3B49F2998805}"/>
          </ac:picMkLst>
        </pc:picChg>
        <pc:picChg chg="add mod">
          <ac:chgData name="Walter Raniero" userId="cc5e56bc-7a7b-4349-8c69-a38170a99fb2" providerId="ADAL" clId="{1C044FD8-BAD7-4EF4-B453-DDD211917E82}" dt="2026-09-07T14:10:05.840" v="2458" actId="1076"/>
          <ac:picMkLst>
            <pc:docMk/>
            <pc:sldMk cId="4172057727" sldId="329"/>
            <ac:picMk id="3" creationId="{1DD539EE-C35F-2BCF-83B7-A4BF845DBEC9}"/>
          </ac:picMkLst>
        </pc:picChg>
        <pc:picChg chg="add mod modCrop">
          <ac:chgData name="Walter Raniero" userId="cc5e56bc-7a7b-4349-8c69-a38170a99fb2" providerId="ADAL" clId="{1C044FD8-BAD7-4EF4-B453-DDD211917E82}" dt="2026-09-07T14:10:07.479" v="2459" actId="1076"/>
          <ac:picMkLst>
            <pc:docMk/>
            <pc:sldMk cId="4172057727" sldId="329"/>
            <ac:picMk id="7" creationId="{953A772A-D9E2-70B8-348D-E8EC8A37A01E}"/>
          </ac:picMkLst>
        </pc:picChg>
      </pc:sldChg>
      <pc:sldChg chg="modSp mod">
        <pc:chgData name="Walter Raniero" userId="cc5e56bc-7a7b-4349-8c69-a38170a99fb2" providerId="ADAL" clId="{1C044FD8-BAD7-4EF4-B453-DDD211917E82}" dt="2026-09-07T16:00:33.186" v="3199" actId="113"/>
        <pc:sldMkLst>
          <pc:docMk/>
          <pc:sldMk cId="633707626" sldId="330"/>
        </pc:sldMkLst>
        <pc:spChg chg="mod">
          <ac:chgData name="Walter Raniero" userId="cc5e56bc-7a7b-4349-8c69-a38170a99fb2" providerId="ADAL" clId="{1C044FD8-BAD7-4EF4-B453-DDD211917E82}" dt="2026-09-07T16:00:33.186" v="3199" actId="113"/>
          <ac:spMkLst>
            <pc:docMk/>
            <pc:sldMk cId="633707626" sldId="330"/>
            <ac:spMk id="34" creationId="{3516BAE5-5CB1-E735-2A1E-DEF29A763977}"/>
          </ac:spMkLst>
        </pc:spChg>
      </pc:sldChg>
      <pc:sldChg chg="addSp delSp modSp mod modAnim">
        <pc:chgData name="Walter Raniero" userId="cc5e56bc-7a7b-4349-8c69-a38170a99fb2" providerId="ADAL" clId="{1C044FD8-BAD7-4EF4-B453-DDD211917E82}" dt="2026-09-07T15:53:49.528" v="3003" actId="22"/>
        <pc:sldMkLst>
          <pc:docMk/>
          <pc:sldMk cId="3650716517" sldId="332"/>
        </pc:sldMkLst>
        <pc:spChg chg="mod">
          <ac:chgData name="Walter Raniero" userId="cc5e56bc-7a7b-4349-8c69-a38170a99fb2" providerId="ADAL" clId="{1C044FD8-BAD7-4EF4-B453-DDD211917E82}" dt="2026-09-07T15:12:41.373" v="2803" actId="1076"/>
          <ac:spMkLst>
            <pc:docMk/>
            <pc:sldMk cId="3650716517" sldId="332"/>
            <ac:spMk id="6" creationId="{1C3FCBED-BCF8-1EFC-EE52-C4920753AE15}"/>
          </ac:spMkLst>
        </pc:spChg>
        <pc:spChg chg="add mod">
          <ac:chgData name="Walter Raniero" userId="cc5e56bc-7a7b-4349-8c69-a38170a99fb2" providerId="ADAL" clId="{1C044FD8-BAD7-4EF4-B453-DDD211917E82}" dt="2026-09-07T15:13:18.774" v="2805" actId="14100"/>
          <ac:spMkLst>
            <pc:docMk/>
            <pc:sldMk cId="3650716517" sldId="332"/>
            <ac:spMk id="9" creationId="{D6D1F95B-DE32-7258-51D2-6CEEC4476CD3}"/>
          </ac:spMkLst>
        </pc:spChg>
        <pc:spChg chg="add mod">
          <ac:chgData name="Walter Raniero" userId="cc5e56bc-7a7b-4349-8c69-a38170a99fb2" providerId="ADAL" clId="{1C044FD8-BAD7-4EF4-B453-DDD211917E82}" dt="2026-09-07T15:12:37.162" v="2802" actId="1076"/>
          <ac:spMkLst>
            <pc:docMk/>
            <pc:sldMk cId="3650716517" sldId="332"/>
            <ac:spMk id="11" creationId="{4B6F845C-E917-0418-5DF7-76A43504AE28}"/>
          </ac:spMkLst>
        </pc:spChg>
        <pc:graphicFrameChg chg="add mod modGraphic">
          <ac:chgData name="Walter Raniero" userId="cc5e56bc-7a7b-4349-8c69-a38170a99fb2" providerId="ADAL" clId="{1C044FD8-BAD7-4EF4-B453-DDD211917E82}" dt="2026-09-07T15:52:14.053" v="2970" actId="207"/>
          <ac:graphicFrameMkLst>
            <pc:docMk/>
            <pc:sldMk cId="3650716517" sldId="332"/>
            <ac:graphicFrameMk id="4" creationId="{59F3CF06-DE7D-C8D9-BDF3-493A8DBD5882}"/>
          </ac:graphicFrameMkLst>
        </pc:graphicFrameChg>
        <pc:graphicFrameChg chg="add mod modGraphic">
          <ac:chgData name="Walter Raniero" userId="cc5e56bc-7a7b-4349-8c69-a38170a99fb2" providerId="ADAL" clId="{1C044FD8-BAD7-4EF4-B453-DDD211917E82}" dt="2026-09-07T15:53:29.592" v="3001" actId="20577"/>
          <ac:graphicFrameMkLst>
            <pc:docMk/>
            <pc:sldMk cId="3650716517" sldId="332"/>
            <ac:graphicFrameMk id="14" creationId="{D1108CC0-DA33-3FDE-5C79-3F6969C77879}"/>
          </ac:graphicFrameMkLst>
        </pc:graphicFrameChg>
      </pc:sldChg>
      <pc:sldChg chg="addSp delSp modSp mod modAnim">
        <pc:chgData name="Walter Raniero" userId="cc5e56bc-7a7b-4349-8c69-a38170a99fb2" providerId="ADAL" clId="{1C044FD8-BAD7-4EF4-B453-DDD211917E82}" dt="2026-09-07T15:53:52.576" v="3004" actId="22"/>
        <pc:sldMkLst>
          <pc:docMk/>
          <pc:sldMk cId="1039345058" sldId="333"/>
        </pc:sldMkLst>
        <pc:spChg chg="mod">
          <ac:chgData name="Walter Raniero" userId="cc5e56bc-7a7b-4349-8c69-a38170a99fb2" providerId="ADAL" clId="{1C044FD8-BAD7-4EF4-B453-DDD211917E82}" dt="2026-09-07T15:25:46.743" v="2894" actId="1076"/>
          <ac:spMkLst>
            <pc:docMk/>
            <pc:sldMk cId="1039345058" sldId="333"/>
            <ac:spMk id="4" creationId="{7E3B87E2-C71A-9FBB-FF3E-D960F97952D9}"/>
          </ac:spMkLst>
        </pc:spChg>
        <pc:spChg chg="add mod">
          <ac:chgData name="Walter Raniero" userId="cc5e56bc-7a7b-4349-8c69-a38170a99fb2" providerId="ADAL" clId="{1C044FD8-BAD7-4EF4-B453-DDD211917E82}" dt="2026-09-07T15:26:15.361" v="2897" actId="1076"/>
          <ac:spMkLst>
            <pc:docMk/>
            <pc:sldMk cId="1039345058" sldId="333"/>
            <ac:spMk id="7" creationId="{B4544008-272B-2079-1A86-CD95E06908F2}"/>
          </ac:spMkLst>
        </pc:spChg>
        <pc:graphicFrameChg chg="add mod modGraphic">
          <ac:chgData name="Walter Raniero" userId="cc5e56bc-7a7b-4349-8c69-a38170a99fb2" providerId="ADAL" clId="{1C044FD8-BAD7-4EF4-B453-DDD211917E82}" dt="2026-09-07T15:25:49.999" v="2895" actId="1076"/>
          <ac:graphicFrameMkLst>
            <pc:docMk/>
            <pc:sldMk cId="1039345058" sldId="333"/>
            <ac:graphicFrameMk id="6" creationId="{54209800-29F8-A9D9-39F6-042A1F23E258}"/>
          </ac:graphicFrameMkLst>
        </pc:graphicFrameChg>
        <pc:graphicFrameChg chg="add mod modGraphic">
          <ac:chgData name="Walter Raniero" userId="cc5e56bc-7a7b-4349-8c69-a38170a99fb2" providerId="ADAL" clId="{1C044FD8-BAD7-4EF4-B453-DDD211917E82}" dt="2026-09-07T15:26:56.928" v="2916" actId="20577"/>
          <ac:graphicFrameMkLst>
            <pc:docMk/>
            <pc:sldMk cId="1039345058" sldId="333"/>
            <ac:graphicFrameMk id="11" creationId="{FA4BFC66-BAED-60E1-B7C0-B30EE4B06D75}"/>
          </ac:graphicFrameMkLst>
        </pc:graphicFrameChg>
        <pc:picChg chg="add mod">
          <ac:chgData name="Walter Raniero" userId="cc5e56bc-7a7b-4349-8c69-a38170a99fb2" providerId="ADAL" clId="{1C044FD8-BAD7-4EF4-B453-DDD211917E82}" dt="2026-09-07T14:15:46.348" v="2538" actId="1076"/>
          <ac:picMkLst>
            <pc:docMk/>
            <pc:sldMk cId="1039345058" sldId="333"/>
            <ac:picMk id="9" creationId="{99159487-52AB-9D63-95A8-6E66A6C226C0}"/>
          </ac:picMkLst>
        </pc:picChg>
      </pc:sldChg>
      <pc:sldChg chg="addSp delSp modSp add mod delAnim modAnim">
        <pc:chgData name="Walter Raniero" userId="cc5e56bc-7a7b-4349-8c69-a38170a99fb2" providerId="ADAL" clId="{1C044FD8-BAD7-4EF4-B453-DDD211917E82}" dt="2026-09-07T15:53:14.850" v="2997" actId="207"/>
        <pc:sldMkLst>
          <pc:docMk/>
          <pc:sldMk cId="1514150362" sldId="334"/>
        </pc:sldMkLst>
        <pc:spChg chg="add mod">
          <ac:chgData name="Walter Raniero" userId="cc5e56bc-7a7b-4349-8c69-a38170a99fb2" providerId="ADAL" clId="{1C044FD8-BAD7-4EF4-B453-DDD211917E82}" dt="2026-09-07T15:52:44.167" v="2976" actId="14100"/>
          <ac:spMkLst>
            <pc:docMk/>
            <pc:sldMk cId="1514150362" sldId="334"/>
            <ac:spMk id="11" creationId="{C834C7B4-9110-5F5B-2941-528C02E0D3AD}"/>
          </ac:spMkLst>
        </pc:spChg>
        <pc:spChg chg="add mod">
          <ac:chgData name="Walter Raniero" userId="cc5e56bc-7a7b-4349-8c69-a38170a99fb2" providerId="ADAL" clId="{1C044FD8-BAD7-4EF4-B453-DDD211917E82}" dt="2026-09-07T15:53:14.850" v="2997" actId="207"/>
          <ac:spMkLst>
            <pc:docMk/>
            <pc:sldMk cId="1514150362" sldId="334"/>
            <ac:spMk id="14" creationId="{96507845-DB0D-5FFE-ABF1-FF08B3064E2A}"/>
          </ac:spMkLst>
        </pc:spChg>
        <pc:graphicFrameChg chg="mod modGraphic">
          <ac:chgData name="Walter Raniero" userId="cc5e56bc-7a7b-4349-8c69-a38170a99fb2" providerId="ADAL" clId="{1C044FD8-BAD7-4EF4-B453-DDD211917E82}" dt="2026-09-07T15:52:01.967" v="2969" actId="20577"/>
          <ac:graphicFrameMkLst>
            <pc:docMk/>
            <pc:sldMk cId="1514150362" sldId="334"/>
            <ac:graphicFrameMk id="6" creationId="{EF18729D-AC7A-2E5A-AAF1-11B9794285E8}"/>
          </ac:graphicFrameMkLst>
        </pc:graphicFrameChg>
      </pc:sldChg>
      <pc:sldChg chg="modSp add mod">
        <pc:chgData name="Walter Raniero" userId="cc5e56bc-7a7b-4349-8c69-a38170a99fb2" providerId="ADAL" clId="{1C044FD8-BAD7-4EF4-B453-DDD211917E82}" dt="2026-09-07T14:09:37.631" v="2452" actId="1076"/>
        <pc:sldMkLst>
          <pc:docMk/>
          <pc:sldMk cId="3440438622" sldId="335"/>
        </pc:sldMkLst>
        <pc:spChg chg="mod">
          <ac:chgData name="Walter Raniero" userId="cc5e56bc-7a7b-4349-8c69-a38170a99fb2" providerId="ADAL" clId="{1C044FD8-BAD7-4EF4-B453-DDD211917E82}" dt="2026-09-07T14:09:37.631" v="2452" actId="1076"/>
          <ac:spMkLst>
            <pc:docMk/>
            <pc:sldMk cId="3440438622" sldId="335"/>
            <ac:spMk id="23" creationId="{8E20F03C-C84F-20BD-7955-5415548414AE}"/>
          </ac:spMkLst>
        </pc:spChg>
      </pc:sldChg>
      <pc:sldMasterChg chg="delSldLayout">
        <pc:chgData name="Walter Raniero" userId="cc5e56bc-7a7b-4349-8c69-a38170a99fb2" providerId="ADAL" clId="{1C044FD8-BAD7-4EF4-B453-DDD211917E82}" dt="2026-08-27T14:56:58.213" v="1025" actId="47"/>
        <pc:sldMasterMkLst>
          <pc:docMk/>
          <pc:sldMasterMk cId="2016278115" sldId="2147483922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2EF2-9AA9-4513-B0A8-144A3760F53F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1F8D0-3970-4284-BA0B-72C625F554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380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822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224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0844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1F229-9900-2075-BD88-E56CEC8E2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D99F568-D70B-3452-7089-D86E0944C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986F3EE-4E70-A99B-BFD4-20F1133A4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294A30-9092-CB50-FA2F-560F0231B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9234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71639-61A2-F99C-76E5-E99F0B6FA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9DB0138-4CA0-C8A1-722E-6EB3BE6969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BE934F3-356A-71D8-CA40-5A2796F0C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7B313E-09B4-FC8E-A703-0D8DCE3CC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4020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B2E38-D4E1-BC6A-15A3-5D954E10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E9147A4-18F3-6165-AB3E-1297863D0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3FDB324-26E9-3385-533A-F14E5DC75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80B531E-3A07-C846-0737-B0D44F1C3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2364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8C37D-044D-0F4A-9CB0-E5CD68DBF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7736E1-4552-1D96-1577-F0700EB37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EC6A994-AA58-EC4C-4CCA-021DAF174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2E9107-6F18-9ACF-ED3D-444DA1C52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75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8EC13-958D-732B-7932-813733C6C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016391-BEF7-DD94-C371-84234E3BF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CF84B67-8819-3612-EF02-5EE71ECFA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A8CC10C-9415-8772-5CC9-63ACE0D16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088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3861-9D3A-A056-58FA-A3D491678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19F94A9-02C7-1B75-DB9E-EE6E55443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084E771-8771-3A98-D9F4-8A902D22B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2D20D2-A570-395F-44FD-85A2B76F37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618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A4128-4001-A4D5-3F54-9C0EEA8E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24B1B8D-07B3-F2A2-C6B4-3FE90DA3C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7FFE6D4-B25C-88AE-FF53-EE81D9F52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79000A8-E0E5-2F66-B092-73386F22EC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975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7A618-5349-1663-4454-BB4B7680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0921AE1-ABA6-C4CE-C501-418A36D71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DB67F1-CFCB-7458-F63B-02B3B87F2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696215-4361-D507-C196-D52BEE0FD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6575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F8DCF-5957-6F84-B282-DD983B8C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B9BAE7F-3583-4F5A-0BFD-69A0DB652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34E87A5-433A-6051-EF8F-6F30334BE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F5FE3B-79B8-166F-7AB6-0D9608693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0640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62950-D56B-D751-04AC-1F11A958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B8A072D-4EB7-B2E4-15F0-FEE49F8DC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3FB224E-9B58-36DB-16F2-F2E5C2586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D3D75A-58F0-717E-BDF5-A3FA3256D1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7277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033D6-87D1-46B3-7B18-E5CDA756F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4CFDEAC-EFBB-9300-FFD8-A765E95A2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B088DA4-1C6C-DCFD-1464-A64FA4069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5D98005-F622-D48E-44B2-5DB65B542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5033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7199-4AA8-E662-6EA1-C6E56A927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EB4851D-7317-B3C9-2C63-59ADDEE95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086CB9-82BC-E34E-8893-312109D9E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10562D-D270-0F5F-F546-FABBCF482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91813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3771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0991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982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907D9-00D4-E484-2D33-4CAA88AFA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CAA8C72-048E-5E35-D0E5-C97AA5648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F2E62C9-43CD-7335-D825-C94386738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604517-D035-95AD-99DE-40150B80C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1F8D0-3970-4284-BA0B-72C625F55456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31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475B-94C1-46DF-AAF0-284069D3DD12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64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9AD7-A1BE-46DA-AA9A-0D372D401B74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02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24D9-BBEA-42F9-A879-2766203300B0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96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3E2C-0DC6-4695-A48A-F7EB5FFD6595}" type="datetime1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8631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D795A-5980-40B2-B013-A199828C32F4}" type="datetime1">
              <a:rPr lang="it-IT" smtClean="0"/>
              <a:t>10/09/2026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819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5013-8BD1-4A8B-92AD-82DDEAD1C94A}" type="datetime1">
              <a:rPr lang="it-IT" smtClean="0"/>
              <a:t>10/09/2026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04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FD838-3B38-46C3-882D-717FB21BF6F5}" type="datetime1">
              <a:rPr lang="it-IT" smtClean="0"/>
              <a:t>10/09/2026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0380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E2F7A2F-A2DB-483F-9C38-422C19422183}" type="datetime1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379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48EA-A897-4597-AFAC-CA2C7774026D}" type="datetime1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264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EC38A-788E-47E3-89C6-769A1D6735B1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10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A176-87C1-4757-BEBA-028187056392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92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75B7-13D6-438C-A7DD-88055C278965}" type="datetime1">
              <a:rPr lang="it-IT" smtClean="0"/>
              <a:t>10/09/2026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8429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2A3D-B52A-436E-BF79-8464AF942D1B}" type="datetime1">
              <a:rPr lang="it-IT" smtClean="0"/>
              <a:t>10/09/2026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88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0EB18C0-DBCD-475D-9799-C9E3FE9926FA}" type="datetime1">
              <a:rPr lang="it-IT" smtClean="0"/>
              <a:t>10/09/2026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F4197A8-655A-467D-BC13-B00CB82C96A0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27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14" r:id="rId12"/>
    <p:sldLayoutId id="2147483916" r:id="rId13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4.sv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.emf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8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8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50.jpeg"/><Relationship Id="rId4" Type="http://schemas.openxmlformats.org/officeDocument/2006/relationships/image" Target="../media/image2.emf"/><Relationship Id="rId9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2807" y="107420"/>
            <a:ext cx="1130891" cy="1523698"/>
          </a:xfrm>
          <a:prstGeom prst="rect">
            <a:avLst/>
          </a:prstGeom>
        </p:spPr>
      </p:pic>
      <p:sp>
        <p:nvSpPr>
          <p:cNvPr id="28" name="Titolo 27">
            <a:extLst>
              <a:ext uri="{FF2B5EF4-FFF2-40B4-BE49-F238E27FC236}">
                <a16:creationId xmlns:a16="http://schemas.microsoft.com/office/drawing/2014/main" id="{D7129547-F012-4736-B9C3-2361A314A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2611761"/>
            <a:ext cx="8487697" cy="163447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3ds" panose="02000503020000020004" pitchFamily="2" charset="0"/>
                <a:ea typeface="Times New Roman" panose="02020603050405020304" pitchFamily="18" charset="0"/>
              </a:rPr>
              <a:t>Status of Detector Array Infrastructure</a:t>
            </a:r>
            <a:br>
              <a:rPr lang="en-US" sz="2800" b="1">
                <a:solidFill>
                  <a:srgbClr val="FF0000"/>
                </a:solidFill>
                <a:effectLst/>
                <a:latin typeface="3ds" panose="02000503020000020004" pitchFamily="2" charset="0"/>
                <a:ea typeface="Times New Roman" panose="02020603050405020304" pitchFamily="18" charset="0"/>
              </a:rPr>
            </a:br>
            <a:endParaRPr lang="en-US" sz="8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306F1E91-6EFB-4522-8BDE-84EE78E66E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21" y="336020"/>
            <a:ext cx="1777935" cy="1115725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4821DFD-3332-4874-AA68-71048B8B2065}"/>
              </a:ext>
            </a:extLst>
          </p:cNvPr>
          <p:cNvSpPr txBox="1"/>
          <p:nvPr/>
        </p:nvSpPr>
        <p:spPr>
          <a:xfrm>
            <a:off x="3882509" y="5020915"/>
            <a:ext cx="44269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/>
              <a:t>Walter</a:t>
            </a:r>
            <a:r>
              <a:rPr lang="it-IT" b="1"/>
              <a:t> </a:t>
            </a:r>
            <a:r>
              <a:rPr lang="it-IT" sz="2000" b="1"/>
              <a:t>Raniero   </a:t>
            </a:r>
            <a:r>
              <a:rPr lang="it-IT" sz="2000"/>
              <a:t>&amp;  </a:t>
            </a:r>
            <a:r>
              <a:rPr lang="it-IT" sz="2000" b="1"/>
              <a:t> Roberto Menegazzo</a:t>
            </a:r>
            <a:endParaRPr lang="it-IT"/>
          </a:p>
          <a:p>
            <a:pPr algn="ctr"/>
            <a:r>
              <a:rPr lang="it-IT"/>
              <a:t>INFN-LNL / INFN-PD</a:t>
            </a:r>
          </a:p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B93DFE9-AEB2-4034-AB0A-796F2B460A34}"/>
              </a:ext>
            </a:extLst>
          </p:cNvPr>
          <p:cNvSpPr txBox="1"/>
          <p:nvPr/>
        </p:nvSpPr>
        <p:spPr>
          <a:xfrm>
            <a:off x="3431039" y="3784574"/>
            <a:ext cx="532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/>
              <a:t>26</a:t>
            </a:r>
            <a:r>
              <a:rPr lang="it-IT" sz="2400" baseline="30000"/>
              <a:t>th</a:t>
            </a:r>
            <a:r>
              <a:rPr lang="it-IT" sz="2400"/>
              <a:t>  AGATA Week – </a:t>
            </a:r>
            <a:r>
              <a:rPr lang="it-IT" sz="2400" err="1"/>
              <a:t>Infrastructure</a:t>
            </a:r>
            <a:r>
              <a:rPr lang="it-IT" sz="2400"/>
              <a:t> Group </a:t>
            </a:r>
          </a:p>
        </p:txBody>
      </p:sp>
    </p:spTree>
    <p:extLst>
      <p:ext uri="{BB962C8B-B14F-4D97-AF65-F5344CB8AC3E}">
        <p14:creationId xmlns:p14="http://schemas.microsoft.com/office/powerpoint/2010/main" val="415583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5"/>
    </mc:Choice>
    <mc:Fallback xmlns="">
      <p:transition spd="slow" advTm="76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4EF8ABF2-AD09-48E1-82ED-2A8B5BF34B92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6AC407-0A91-48B3-97BA-416652344194}"/>
              </a:ext>
            </a:extLst>
          </p:cNvPr>
          <p:cNvSpPr txBox="1"/>
          <p:nvPr/>
        </p:nvSpPr>
        <p:spPr>
          <a:xfrm>
            <a:off x="4967086" y="376985"/>
            <a:ext cx="2762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OUTLINE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A63E3B-E2F4-4C42-BEDF-632B90E8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2</a:t>
            </a:fld>
            <a:endParaRPr lang="it-IT" sz="1800"/>
          </a:p>
        </p:txBody>
      </p:sp>
      <p:grpSp>
        <p:nvGrpSpPr>
          <p:cNvPr id="11" name="Gruppo 10"/>
          <p:cNvGrpSpPr/>
          <p:nvPr/>
        </p:nvGrpSpPr>
        <p:grpSpPr>
          <a:xfrm>
            <a:off x="2546467" y="1398787"/>
            <a:ext cx="7099065" cy="4348523"/>
            <a:chOff x="2427059" y="1376923"/>
            <a:chExt cx="7099065" cy="4348523"/>
          </a:xfrm>
        </p:grpSpPr>
        <p:sp>
          <p:nvSpPr>
            <p:cNvPr id="12" name="Rettangolo arrotondato 11"/>
            <p:cNvSpPr/>
            <p:nvPr/>
          </p:nvSpPr>
          <p:spPr>
            <a:xfrm>
              <a:off x="2427059" y="1376923"/>
              <a:ext cx="7099065" cy="59979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ttangolo 12" descr="Segno di spunta"/>
            <p:cNvSpPr/>
            <p:nvPr/>
          </p:nvSpPr>
          <p:spPr>
            <a:xfrm>
              <a:off x="2608497" y="1511877"/>
              <a:ext cx="329887" cy="329887"/>
            </a:xfrm>
            <a:prstGeom prst="rect">
              <a:avLst/>
            </a:prstGeom>
            <a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4" name="Figura a mano libera 13"/>
            <p:cNvSpPr/>
            <p:nvPr/>
          </p:nvSpPr>
          <p:spPr>
            <a:xfrm>
              <a:off x="3119823" y="1376923"/>
              <a:ext cx="6406300" cy="599796"/>
            </a:xfrm>
            <a:custGeom>
              <a:avLst/>
              <a:gdLst>
                <a:gd name="connsiteX0" fmla="*/ 0 w 6406300"/>
                <a:gd name="connsiteY0" fmla="*/ 0 h 599796"/>
                <a:gd name="connsiteX1" fmla="*/ 6406300 w 6406300"/>
                <a:gd name="connsiteY1" fmla="*/ 0 h 599796"/>
                <a:gd name="connsiteX2" fmla="*/ 6406300 w 6406300"/>
                <a:gd name="connsiteY2" fmla="*/ 599796 h 599796"/>
                <a:gd name="connsiteX3" fmla="*/ 0 w 6406300"/>
                <a:gd name="connsiteY3" fmla="*/ 599796 h 599796"/>
                <a:gd name="connsiteX4" fmla="*/ 0 w 6406300"/>
                <a:gd name="connsiteY4" fmla="*/ 0 h 59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6300" h="599796">
                  <a:moveTo>
                    <a:pt x="0" y="0"/>
                  </a:moveTo>
                  <a:lnTo>
                    <a:pt x="6406300" y="0"/>
                  </a:lnTo>
                  <a:lnTo>
                    <a:pt x="6406300" y="599796"/>
                  </a:lnTo>
                  <a:lnTo>
                    <a:pt x="0" y="5997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78" tIns="63478" rIns="63478" bIns="63478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/>
                <a:t>Status of Detector Agata Array Infrastructure 2025/2026</a:t>
              </a:r>
            </a:p>
          </p:txBody>
        </p:sp>
        <p:sp>
          <p:nvSpPr>
            <p:cNvPr id="15" name="Rettangolo arrotondato 14"/>
            <p:cNvSpPr/>
            <p:nvPr/>
          </p:nvSpPr>
          <p:spPr>
            <a:xfrm>
              <a:off x="2427059" y="2126668"/>
              <a:ext cx="7099065" cy="59979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Fascicolazione 15"/>
            <p:cNvSpPr/>
            <p:nvPr/>
          </p:nvSpPr>
          <p:spPr>
            <a:xfrm>
              <a:off x="2608497" y="2281927"/>
              <a:ext cx="329887" cy="329887"/>
            </a:xfrm>
            <a:prstGeom prst="flowChartCol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Figura a mano libera 16"/>
            <p:cNvSpPr/>
            <p:nvPr/>
          </p:nvSpPr>
          <p:spPr>
            <a:xfrm>
              <a:off x="3119823" y="2126668"/>
              <a:ext cx="6406300" cy="599796"/>
            </a:xfrm>
            <a:custGeom>
              <a:avLst/>
              <a:gdLst>
                <a:gd name="connsiteX0" fmla="*/ 0 w 6406300"/>
                <a:gd name="connsiteY0" fmla="*/ 0 h 599796"/>
                <a:gd name="connsiteX1" fmla="*/ 6406300 w 6406300"/>
                <a:gd name="connsiteY1" fmla="*/ 0 h 599796"/>
                <a:gd name="connsiteX2" fmla="*/ 6406300 w 6406300"/>
                <a:gd name="connsiteY2" fmla="*/ 599796 h 599796"/>
                <a:gd name="connsiteX3" fmla="*/ 0 w 6406300"/>
                <a:gd name="connsiteY3" fmla="*/ 599796 h 599796"/>
                <a:gd name="connsiteX4" fmla="*/ 0 w 6406300"/>
                <a:gd name="connsiteY4" fmla="*/ 0 h 59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6300" h="599796">
                  <a:moveTo>
                    <a:pt x="0" y="0"/>
                  </a:moveTo>
                  <a:lnTo>
                    <a:pt x="6406300" y="0"/>
                  </a:lnTo>
                  <a:lnTo>
                    <a:pt x="6406300" y="599796"/>
                  </a:lnTo>
                  <a:lnTo>
                    <a:pt x="0" y="5997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78" tIns="63478" rIns="63478" bIns="63478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900" i="1" dirty="0"/>
                <a:t>Detector Agata Array </a:t>
              </a:r>
              <a:r>
                <a:rPr lang="it-IT" sz="1900" i="1" dirty="0" err="1"/>
                <a:t>Infrastructure</a:t>
              </a:r>
              <a:r>
                <a:rPr lang="it-IT" sz="1900" i="1" dirty="0"/>
                <a:t> for </a:t>
              </a:r>
              <a:r>
                <a:rPr lang="it-IT" sz="1900" i="1" dirty="0" err="1"/>
                <a:t>ATCs</a:t>
              </a:r>
              <a:r>
                <a:rPr lang="it-IT" sz="1900" i="1" dirty="0"/>
                <a:t> &gt; 15</a:t>
              </a:r>
              <a:endParaRPr lang="it-IT" sz="1900" i="1" kern="1200" dirty="0"/>
            </a:p>
          </p:txBody>
        </p:sp>
        <p:sp>
          <p:nvSpPr>
            <p:cNvPr id="19" name="Rettangolo arrotondato 18"/>
            <p:cNvSpPr/>
            <p:nvPr/>
          </p:nvSpPr>
          <p:spPr>
            <a:xfrm>
              <a:off x="2427059" y="3294618"/>
              <a:ext cx="7099065" cy="59979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ttangolo 19" descr="Ingranaggi con riempimento a tinta unita"/>
            <p:cNvSpPr/>
            <p:nvPr/>
          </p:nvSpPr>
          <p:spPr>
            <a:xfrm>
              <a:off x="2602861" y="3405964"/>
              <a:ext cx="329887" cy="329887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Figura a mano libera 20"/>
            <p:cNvSpPr/>
            <p:nvPr/>
          </p:nvSpPr>
          <p:spPr>
            <a:xfrm>
              <a:off x="3108550" y="3337949"/>
              <a:ext cx="6406300" cy="599796"/>
            </a:xfrm>
            <a:custGeom>
              <a:avLst/>
              <a:gdLst>
                <a:gd name="connsiteX0" fmla="*/ 0 w 6406300"/>
                <a:gd name="connsiteY0" fmla="*/ 0 h 599796"/>
                <a:gd name="connsiteX1" fmla="*/ 6406300 w 6406300"/>
                <a:gd name="connsiteY1" fmla="*/ 0 h 599796"/>
                <a:gd name="connsiteX2" fmla="*/ 6406300 w 6406300"/>
                <a:gd name="connsiteY2" fmla="*/ 599796 h 599796"/>
                <a:gd name="connsiteX3" fmla="*/ 0 w 6406300"/>
                <a:gd name="connsiteY3" fmla="*/ 599796 h 599796"/>
                <a:gd name="connsiteX4" fmla="*/ 0 w 6406300"/>
                <a:gd name="connsiteY4" fmla="*/ 0 h 59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6300" h="599796">
                  <a:moveTo>
                    <a:pt x="0" y="0"/>
                  </a:moveTo>
                  <a:lnTo>
                    <a:pt x="6406300" y="0"/>
                  </a:lnTo>
                  <a:lnTo>
                    <a:pt x="6406300" y="599796"/>
                  </a:lnTo>
                  <a:lnTo>
                    <a:pt x="0" y="5997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78" tIns="63478" rIns="63478" bIns="63478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dirty="0"/>
                <a:t>Mechanics for Detector Infrastructure</a:t>
              </a:r>
              <a:endParaRPr lang="en-US" sz="1900" kern="1200" dirty="0"/>
            </a:p>
          </p:txBody>
        </p:sp>
        <p:sp>
          <p:nvSpPr>
            <p:cNvPr id="25" name="Rettangolo arrotondato 24"/>
            <p:cNvSpPr/>
            <p:nvPr/>
          </p:nvSpPr>
          <p:spPr>
            <a:xfrm>
              <a:off x="2427059" y="3950978"/>
              <a:ext cx="7099065" cy="59979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ttangolo 25" descr="Lampadina"/>
            <p:cNvSpPr/>
            <p:nvPr/>
          </p:nvSpPr>
          <p:spPr>
            <a:xfrm>
              <a:off x="2611405" y="4062582"/>
              <a:ext cx="329887" cy="329887"/>
            </a:xfrm>
            <a:prstGeom prst="rect">
              <a:avLst/>
            </a:prstGeom>
            <a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Figura a mano libera 26"/>
            <p:cNvSpPr/>
            <p:nvPr/>
          </p:nvSpPr>
          <p:spPr>
            <a:xfrm>
              <a:off x="3119822" y="3953025"/>
              <a:ext cx="6406300" cy="599796"/>
            </a:xfrm>
            <a:custGeom>
              <a:avLst/>
              <a:gdLst>
                <a:gd name="connsiteX0" fmla="*/ 0 w 6406300"/>
                <a:gd name="connsiteY0" fmla="*/ 0 h 599796"/>
                <a:gd name="connsiteX1" fmla="*/ 6406300 w 6406300"/>
                <a:gd name="connsiteY1" fmla="*/ 0 h 599796"/>
                <a:gd name="connsiteX2" fmla="*/ 6406300 w 6406300"/>
                <a:gd name="connsiteY2" fmla="*/ 599796 h 599796"/>
                <a:gd name="connsiteX3" fmla="*/ 0 w 6406300"/>
                <a:gd name="connsiteY3" fmla="*/ 599796 h 599796"/>
                <a:gd name="connsiteX4" fmla="*/ 0 w 6406300"/>
                <a:gd name="connsiteY4" fmla="*/ 0 h 59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6300" h="599796">
                  <a:moveTo>
                    <a:pt x="0" y="0"/>
                  </a:moveTo>
                  <a:lnTo>
                    <a:pt x="6406300" y="0"/>
                  </a:lnTo>
                  <a:lnTo>
                    <a:pt x="6406300" y="599796"/>
                  </a:lnTo>
                  <a:lnTo>
                    <a:pt x="0" y="5997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78" tIns="63478" rIns="63478" bIns="63478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/>
                <a:t>New ATC laser alignment 2.0</a:t>
              </a:r>
            </a:p>
          </p:txBody>
        </p:sp>
        <p:sp>
          <p:nvSpPr>
            <p:cNvPr id="28" name="Rettangolo arrotondato 27"/>
            <p:cNvSpPr/>
            <p:nvPr/>
          </p:nvSpPr>
          <p:spPr>
            <a:xfrm>
              <a:off x="2427059" y="5125650"/>
              <a:ext cx="7099065" cy="599796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ttangolo 28" descr="Elenco di controllo"/>
            <p:cNvSpPr/>
            <p:nvPr/>
          </p:nvSpPr>
          <p:spPr>
            <a:xfrm>
              <a:off x="2608497" y="5260604"/>
              <a:ext cx="329887" cy="329887"/>
            </a:xfrm>
            <a:prstGeom prst="rect">
              <a:avLst/>
            </a:prstGeom>
            <a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Figura a mano libera 29"/>
            <p:cNvSpPr/>
            <p:nvPr/>
          </p:nvSpPr>
          <p:spPr>
            <a:xfrm>
              <a:off x="3119823" y="5125650"/>
              <a:ext cx="6406300" cy="599796"/>
            </a:xfrm>
            <a:custGeom>
              <a:avLst/>
              <a:gdLst>
                <a:gd name="connsiteX0" fmla="*/ 0 w 6406300"/>
                <a:gd name="connsiteY0" fmla="*/ 0 h 599796"/>
                <a:gd name="connsiteX1" fmla="*/ 6406300 w 6406300"/>
                <a:gd name="connsiteY1" fmla="*/ 0 h 599796"/>
                <a:gd name="connsiteX2" fmla="*/ 6406300 w 6406300"/>
                <a:gd name="connsiteY2" fmla="*/ 599796 h 599796"/>
                <a:gd name="connsiteX3" fmla="*/ 0 w 6406300"/>
                <a:gd name="connsiteY3" fmla="*/ 599796 h 599796"/>
                <a:gd name="connsiteX4" fmla="*/ 0 w 6406300"/>
                <a:gd name="connsiteY4" fmla="*/ 0 h 59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6300" h="599796">
                  <a:moveTo>
                    <a:pt x="0" y="0"/>
                  </a:moveTo>
                  <a:lnTo>
                    <a:pt x="6406300" y="0"/>
                  </a:lnTo>
                  <a:lnTo>
                    <a:pt x="6406300" y="599796"/>
                  </a:lnTo>
                  <a:lnTo>
                    <a:pt x="0" y="5997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3478" tIns="63478" rIns="63478" bIns="63478" numCol="1" spcCol="1270" anchor="ctr" anchorCtr="0">
              <a:noAutofit/>
            </a:bodyPr>
            <a:lstStyle/>
            <a:p>
              <a:pPr lvl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900" kern="1200"/>
                <a:t>summary</a:t>
              </a:r>
            </a:p>
          </p:txBody>
        </p:sp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368B0A19-10B2-4534-B3AE-D8499B9381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1" y="175335"/>
            <a:ext cx="1327440" cy="811101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F37325F-FB60-B4F2-8902-8E146C154E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90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83DC0A-94D1-E8C5-81E7-0F5F62EDF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96" y="970518"/>
            <a:ext cx="10883224" cy="4800626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A63E3B-E2F4-4C42-BEDF-632B90E8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3</a:t>
            </a:fld>
            <a:endParaRPr lang="it-IT" sz="180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16AC407-0A91-48B3-97BA-416652344194}"/>
              </a:ext>
            </a:extLst>
          </p:cNvPr>
          <p:cNvSpPr txBox="1"/>
          <p:nvPr/>
        </p:nvSpPr>
        <p:spPr>
          <a:xfrm>
            <a:off x="2172749" y="222223"/>
            <a:ext cx="872455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/>
                <a:cs typeface="+mj-cs"/>
              </a:rPr>
              <a:t>Detector Array </a:t>
            </a:r>
            <a:r>
              <a:rPr lang="it-IT" sz="2800" b="1" spc="-50" err="1">
                <a:solidFill>
                  <a:srgbClr val="FF0000"/>
                </a:solidFill>
                <a:latin typeface="3ds"/>
                <a:cs typeface="+mj-cs"/>
              </a:rPr>
              <a:t>Infrastructure</a:t>
            </a:r>
            <a:r>
              <a:rPr lang="it-IT" sz="2800" b="1" spc="-50">
                <a:solidFill>
                  <a:srgbClr val="FF0000"/>
                </a:solidFill>
                <a:latin typeface="3ds"/>
                <a:cs typeface="+mj-cs"/>
              </a:rPr>
              <a:t> Status 2025/2026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368B0A19-10B2-4534-B3AE-D8499B9381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AF37325F-FB60-B4F2-8902-8E146C154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F28F04-69EB-57F5-5A77-7D875A742A23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03DC40D-BE14-2E88-007F-F1F0F5C9074B}"/>
              </a:ext>
            </a:extLst>
          </p:cNvPr>
          <p:cNvSpPr txBox="1"/>
          <p:nvPr/>
        </p:nvSpPr>
        <p:spPr>
          <a:xfrm>
            <a:off x="3291305" y="5771112"/>
            <a:ext cx="6096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Detector and </a:t>
            </a:r>
            <a:r>
              <a:rPr lang="it-IT" sz="2400" b="1" err="1">
                <a:solidFill>
                  <a:srgbClr val="FF0000"/>
                </a:solidFill>
              </a:rPr>
              <a:t>Autofill</a:t>
            </a:r>
            <a:r>
              <a:rPr lang="it-IT" sz="2400" b="1">
                <a:solidFill>
                  <a:srgbClr val="FF0000"/>
                </a:solidFill>
              </a:rPr>
              <a:t> LN2  </a:t>
            </a:r>
            <a:r>
              <a:rPr lang="it-IT" sz="2400" b="1" err="1">
                <a:solidFill>
                  <a:srgbClr val="FF0000"/>
                </a:solidFill>
              </a:rPr>
              <a:t>it’s</a:t>
            </a:r>
            <a:r>
              <a:rPr lang="it-IT" sz="2400" b="1">
                <a:solidFill>
                  <a:srgbClr val="FF0000"/>
                </a:solidFill>
              </a:rPr>
              <a:t> ok up to </a:t>
            </a:r>
            <a:r>
              <a:rPr lang="it-IT" sz="2400" b="1" u="sng">
                <a:solidFill>
                  <a:srgbClr val="FF0000"/>
                </a:solidFill>
              </a:rPr>
              <a:t>16 </a:t>
            </a:r>
            <a:r>
              <a:rPr lang="it-IT" sz="2400" b="1" u="sng" err="1">
                <a:solidFill>
                  <a:srgbClr val="FF0000"/>
                </a:solidFill>
              </a:rPr>
              <a:t>ATCs</a:t>
            </a:r>
            <a:endParaRPr lang="it-IT" sz="2400" b="1" u="sng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8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9E44D-AC53-0A23-1ACF-80B7DFD6C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6480166-C6A0-7C2C-FA67-14BF7704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4</a:t>
            </a:fld>
            <a:endParaRPr lang="it-IT" sz="180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F9A4421-68DD-3BA5-1364-1888F28180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7ECC7BA-2476-0574-18F1-F7B16AB38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DD6031-C732-B948-EB11-A6D0445B4B51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B167C1-EAA5-018C-5AD0-F627AAF24859}"/>
              </a:ext>
            </a:extLst>
          </p:cNvPr>
          <p:cNvSpPr txBox="1"/>
          <p:nvPr/>
        </p:nvSpPr>
        <p:spPr>
          <a:xfrm>
            <a:off x="4087707" y="728482"/>
            <a:ext cx="1754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Autofill</a:t>
            </a:r>
            <a:r>
              <a:rPr lang="it-IT" sz="2400" b="1" dirty="0">
                <a:solidFill>
                  <a:srgbClr val="FF0000"/>
                </a:solidFill>
              </a:rPr>
              <a:t> LN2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EF18729D-AC7A-2E5A-AAF1-11B979428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63798"/>
              </p:ext>
            </p:extLst>
          </p:nvPr>
        </p:nvGraphicFramePr>
        <p:xfrm>
          <a:off x="294000" y="1170000"/>
          <a:ext cx="7463872" cy="4991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667">
                  <a:extLst>
                    <a:ext uri="{9D8B030D-6E8A-4147-A177-3AD203B41FA5}">
                      <a16:colId xmlns:a16="http://schemas.microsoft.com/office/drawing/2014/main" val="3686636818"/>
                    </a:ext>
                  </a:extLst>
                </a:gridCol>
                <a:gridCol w="1429524">
                  <a:extLst>
                    <a:ext uri="{9D8B030D-6E8A-4147-A177-3AD203B41FA5}">
                      <a16:colId xmlns:a16="http://schemas.microsoft.com/office/drawing/2014/main" val="3271821424"/>
                    </a:ext>
                  </a:extLst>
                </a:gridCol>
                <a:gridCol w="1706172">
                  <a:extLst>
                    <a:ext uri="{9D8B030D-6E8A-4147-A177-3AD203B41FA5}">
                      <a16:colId xmlns:a16="http://schemas.microsoft.com/office/drawing/2014/main" val="1171628894"/>
                    </a:ext>
                  </a:extLst>
                </a:gridCol>
                <a:gridCol w="2778509">
                  <a:extLst>
                    <a:ext uri="{9D8B030D-6E8A-4147-A177-3AD203B41FA5}">
                      <a16:colId xmlns:a16="http://schemas.microsoft.com/office/drawing/2014/main" val="1616964298"/>
                    </a:ext>
                  </a:extLst>
                </a:gridCol>
              </a:tblGrid>
              <a:tr h="493708">
                <a:tc>
                  <a:txBody>
                    <a:bodyPr/>
                    <a:lstStyle/>
                    <a:p>
                      <a:r>
                        <a:rPr lang="it-IT" sz="160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Available for  ATC at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Number for 2 </a:t>
                      </a:r>
                      <a:r>
                        <a:rPr lang="el-GR" sz="1600"/>
                        <a:t>π</a:t>
                      </a:r>
                      <a:r>
                        <a:rPr lang="it-IT" sz="1600"/>
                        <a:t> (ATC&gt;15)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62786"/>
                  </a:ext>
                </a:extLst>
              </a:tr>
              <a:tr h="637706">
                <a:tc>
                  <a:txBody>
                    <a:bodyPr/>
                    <a:lstStyle/>
                    <a:p>
                      <a:r>
                        <a:rPr lang="en-US" sz="1400"/>
                        <a:t>patch panel on Autofill rack to manifold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4 + 2 boxes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4+4 boxes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custom made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9170"/>
                  </a:ext>
                </a:extLst>
              </a:tr>
              <a:tr h="452566">
                <a:tc>
                  <a:txBody>
                    <a:bodyPr/>
                    <a:lstStyle/>
                    <a:p>
                      <a:r>
                        <a:rPr lang="en-US" sz="1400"/>
                        <a:t>patch panel on Autofill to patch box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PT dewar, PT capsule, LN2 red-out </a:t>
                      </a:r>
                    </a:p>
                    <a:p>
                      <a:r>
                        <a:rPr lang="it-IT" sz="1400"/>
                        <a:t>(15 to be </a:t>
                      </a:r>
                      <a:r>
                        <a:rPr lang="it-IT" sz="1400" err="1"/>
                        <a:t>installed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61220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PT100 cable det.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30 x 2 (</a:t>
                      </a:r>
                      <a:r>
                        <a:rPr lang="it-IT" sz="1400" err="1"/>
                        <a:t>dew+caps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(15 to be </a:t>
                      </a:r>
                      <a:r>
                        <a:rPr lang="it-IT" sz="1400" err="1"/>
                        <a:t>installed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96694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PT100 cable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(15 to be </a:t>
                      </a:r>
                      <a:r>
                        <a:rPr lang="it-IT" sz="1400" err="1"/>
                        <a:t>installed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63767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LN2 </a:t>
                      </a:r>
                      <a:r>
                        <a:rPr lang="it-IT" sz="1400" err="1"/>
                        <a:t>level</a:t>
                      </a:r>
                      <a:r>
                        <a:rPr lang="it-IT" sz="1400"/>
                        <a:t>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(15 to be </a:t>
                      </a:r>
                      <a:r>
                        <a:rPr lang="it-IT" sz="1400" err="1"/>
                        <a:t>installed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66679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Valve power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(15 to be </a:t>
                      </a:r>
                      <a:r>
                        <a:rPr lang="it-IT" sz="1400" err="1"/>
                        <a:t>installed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75268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 err="1"/>
                        <a:t>Cryogenic</a:t>
                      </a:r>
                      <a:r>
                        <a:rPr lang="it-IT" sz="1400"/>
                        <a:t>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err="1"/>
                        <a:t>Being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purchased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619747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No </a:t>
                      </a:r>
                      <a:r>
                        <a:rPr lang="it-IT" sz="1400" err="1"/>
                        <a:t>returne</a:t>
                      </a:r>
                      <a:r>
                        <a:rPr lang="it-IT" sz="1400"/>
                        <a:t>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err="1"/>
                        <a:t>Being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purchased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96712"/>
                  </a:ext>
                </a:extLst>
              </a:tr>
              <a:tr h="452566">
                <a:tc>
                  <a:txBody>
                    <a:bodyPr/>
                    <a:lstStyle/>
                    <a:p>
                      <a:r>
                        <a:rPr lang="it-IT" sz="1400"/>
                        <a:t>PT 100 on </a:t>
                      </a:r>
                      <a:r>
                        <a:rPr lang="it-IT" sz="1400" err="1"/>
                        <a:t>return</a:t>
                      </a:r>
                      <a:r>
                        <a:rPr lang="it-IT" sz="1400"/>
                        <a:t> valve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err="1"/>
                        <a:t>Being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purchased</a:t>
                      </a:r>
                    </a:p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63369"/>
                  </a:ext>
                </a:extLst>
              </a:tr>
              <a:tr h="318853">
                <a:tc>
                  <a:txBody>
                    <a:bodyPr/>
                    <a:lstStyle/>
                    <a:p>
                      <a:r>
                        <a:rPr lang="it-IT" sz="1400"/>
                        <a:t>Bayonets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b="0">
                          <a:solidFill>
                            <a:srgbClr val="FF0000"/>
                          </a:solidFill>
                        </a:rPr>
                        <a:t>Upgrade in progress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6485"/>
                  </a:ext>
                </a:extLst>
              </a:tr>
            </a:tbl>
          </a:graphicData>
        </a:graphic>
      </p:graphicFrame>
      <p:sp>
        <p:nvSpPr>
          <p:cNvPr id="11" name="Rettangolo 10">
            <a:extLst>
              <a:ext uri="{FF2B5EF4-FFF2-40B4-BE49-F238E27FC236}">
                <a16:creationId xmlns:a16="http://schemas.microsoft.com/office/drawing/2014/main" id="{C834C7B4-9110-5F5B-2941-528C02E0D3AD}"/>
              </a:ext>
            </a:extLst>
          </p:cNvPr>
          <p:cNvSpPr/>
          <p:nvPr/>
        </p:nvSpPr>
        <p:spPr>
          <a:xfrm>
            <a:off x="4985460" y="1802815"/>
            <a:ext cx="2763570" cy="2886961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6507845-DB0D-5FFE-ABF1-FF08B3064E2A}"/>
              </a:ext>
            </a:extLst>
          </p:cNvPr>
          <p:cNvSpPr/>
          <p:nvPr/>
        </p:nvSpPr>
        <p:spPr>
          <a:xfrm>
            <a:off x="4985460" y="4688619"/>
            <a:ext cx="2751375" cy="1126715"/>
          </a:xfrm>
          <a:prstGeom prst="rect">
            <a:avLst/>
          </a:prstGeom>
          <a:solidFill>
            <a:srgbClr val="FFC000">
              <a:alpha val="2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2F40058-6F53-259B-371C-2B34FA9BAE87}"/>
              </a:ext>
            </a:extLst>
          </p:cNvPr>
          <p:cNvSpPr txBox="1"/>
          <p:nvPr/>
        </p:nvSpPr>
        <p:spPr>
          <a:xfrm>
            <a:off x="2172749" y="222223"/>
            <a:ext cx="8724550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/>
                <a:cs typeface="+mj-cs"/>
              </a:rPr>
              <a:t>Detector Array </a:t>
            </a:r>
            <a:r>
              <a:rPr lang="it-IT" sz="2800" b="1" spc="-50" err="1">
                <a:solidFill>
                  <a:srgbClr val="FF0000"/>
                </a:solidFill>
                <a:latin typeface="3ds"/>
                <a:cs typeface="+mj-cs"/>
              </a:rPr>
              <a:t>Infrastructure</a:t>
            </a:r>
            <a:r>
              <a:rPr lang="it-IT" sz="2800" b="1" spc="-50">
                <a:solidFill>
                  <a:srgbClr val="FF0000"/>
                </a:solidFill>
                <a:latin typeface="3ds"/>
                <a:cs typeface="+mj-cs"/>
              </a:rPr>
              <a:t> Status 2025/2026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5F87623-3114-67E5-DD58-AE536CE03203}"/>
              </a:ext>
            </a:extLst>
          </p:cNvPr>
          <p:cNvSpPr txBox="1"/>
          <p:nvPr/>
        </p:nvSpPr>
        <p:spPr>
          <a:xfrm>
            <a:off x="8802680" y="5292103"/>
            <a:ext cx="2435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err="1"/>
              <a:t>Cabling</a:t>
            </a:r>
            <a:r>
              <a:rPr lang="it-IT"/>
              <a:t> to PLC (DSS)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/>
              <a:t>Software for ATC &gt;16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DCA6FF-F2F4-1EA9-80C9-9EDF6B21B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9113" y="774567"/>
            <a:ext cx="2418368" cy="1323719"/>
          </a:xfrm>
          <a:prstGeom prst="rect">
            <a:avLst/>
          </a:prstGeom>
        </p:spPr>
      </p:pic>
      <p:sp>
        <p:nvSpPr>
          <p:cNvPr id="12" name="CasellaDiTesto 12">
            <a:extLst>
              <a:ext uri="{FF2B5EF4-FFF2-40B4-BE49-F238E27FC236}">
                <a16:creationId xmlns:a16="http://schemas.microsoft.com/office/drawing/2014/main" id="{687F7067-A704-5F07-8C93-1F5729A30A63}"/>
              </a:ext>
            </a:extLst>
          </p:cNvPr>
          <p:cNvSpPr txBox="1"/>
          <p:nvPr/>
        </p:nvSpPr>
        <p:spPr>
          <a:xfrm>
            <a:off x="9938805" y="2934944"/>
            <a:ext cx="2125197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it-IT" sz="1200" err="1">
                <a:highlight>
                  <a:srgbClr val="FFFF00"/>
                </a:highlight>
                <a:ea typeface="Calibri"/>
                <a:cs typeface="Calibri"/>
              </a:rPr>
              <a:t>Designed</a:t>
            </a:r>
            <a:r>
              <a:rPr lang="it-IT" sz="1200">
                <a:highlight>
                  <a:srgbClr val="FFFF00"/>
                </a:highlight>
                <a:ea typeface="Calibri"/>
                <a:cs typeface="Calibri"/>
              </a:rPr>
              <a:t> </a:t>
            </a:r>
            <a:r>
              <a:rPr lang="it-IT" sz="1400">
                <a:highlight>
                  <a:srgbClr val="FFFF00"/>
                </a:highlight>
                <a:ea typeface="Calibri"/>
                <a:cs typeface="Calibri"/>
              </a:rPr>
              <a:t>and</a:t>
            </a:r>
            <a:r>
              <a:rPr lang="it-IT" sz="1200">
                <a:highlight>
                  <a:srgbClr val="FFFF00"/>
                </a:highlight>
                <a:ea typeface="Calibri"/>
                <a:cs typeface="Calibri"/>
              </a:rPr>
              <a:t> </a:t>
            </a:r>
            <a:r>
              <a:rPr lang="it-IT" sz="1200" err="1">
                <a:highlight>
                  <a:srgbClr val="FFFF00"/>
                </a:highlight>
                <a:ea typeface="Calibri"/>
                <a:cs typeface="Calibri"/>
              </a:rPr>
              <a:t>produced</a:t>
            </a:r>
            <a:r>
              <a:rPr lang="it-IT" sz="1200">
                <a:highlight>
                  <a:srgbClr val="FFFF00"/>
                </a:highlight>
                <a:ea typeface="Calibri"/>
                <a:cs typeface="Calibri"/>
              </a:rPr>
              <a:t> </a:t>
            </a:r>
            <a:r>
              <a:rPr lang="it-IT" sz="1200" err="1">
                <a:highlight>
                  <a:srgbClr val="FFFF00"/>
                </a:highlight>
                <a:ea typeface="Calibri"/>
                <a:cs typeface="Calibri"/>
              </a:rPr>
              <a:t>at</a:t>
            </a:r>
            <a:r>
              <a:rPr lang="it-IT" sz="1200">
                <a:highlight>
                  <a:srgbClr val="FFFF00"/>
                </a:highlight>
                <a:ea typeface="Calibri"/>
                <a:cs typeface="Calibri"/>
              </a:rPr>
              <a:t> LNL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1A02BF4-5AAF-39D6-B1F0-1E41803EC53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3" t="2045" r="491" b="17391"/>
          <a:stretch>
            <a:fillRect/>
          </a:stretch>
        </p:blipFill>
        <p:spPr>
          <a:xfrm rot="10800000">
            <a:off x="9969990" y="1588135"/>
            <a:ext cx="2094461" cy="13565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59552B-951F-8D6E-825F-3A624F53E7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540989" y="2902635"/>
            <a:ext cx="2400000" cy="18015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67B8F6-40E3-8420-A7CF-2FF1AB3043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2613" y="3430927"/>
            <a:ext cx="2395387" cy="1728902"/>
          </a:xfrm>
          <a:prstGeom prst="rect">
            <a:avLst/>
          </a:prstGeom>
        </p:spPr>
      </p:pic>
      <p:sp>
        <p:nvSpPr>
          <p:cNvPr id="23" name="Arrow: Right 22">
            <a:extLst>
              <a:ext uri="{FF2B5EF4-FFF2-40B4-BE49-F238E27FC236}">
                <a16:creationId xmlns:a16="http://schemas.microsoft.com/office/drawing/2014/main" id="{221E9F73-850D-70A5-1B38-2691D3E0E980}"/>
              </a:ext>
            </a:extLst>
          </p:cNvPr>
          <p:cNvSpPr/>
          <p:nvPr/>
        </p:nvSpPr>
        <p:spPr>
          <a:xfrm>
            <a:off x="9477523" y="4081300"/>
            <a:ext cx="328341" cy="4708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83B51BBC-1B54-DC5E-9840-80E202E35C28}"/>
              </a:ext>
            </a:extLst>
          </p:cNvPr>
          <p:cNvCxnSpPr>
            <a:cxnSpLocks/>
          </p:cNvCxnSpPr>
          <p:nvPr/>
        </p:nvCxnSpPr>
        <p:spPr>
          <a:xfrm>
            <a:off x="7631357" y="2855057"/>
            <a:ext cx="1392343" cy="14616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C25E6E1C-E273-1EA1-4D5A-8D78C15C851A}"/>
              </a:ext>
            </a:extLst>
          </p:cNvPr>
          <p:cNvCxnSpPr>
            <a:cxnSpLocks/>
          </p:cNvCxnSpPr>
          <p:nvPr/>
        </p:nvCxnSpPr>
        <p:spPr>
          <a:xfrm>
            <a:off x="7506528" y="2146603"/>
            <a:ext cx="2295636" cy="217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15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3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4F73B-DA50-0AF1-AA93-1B0556EE8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02CC566-C575-077F-6B19-B03C60402048}"/>
              </a:ext>
            </a:extLst>
          </p:cNvPr>
          <p:cNvSpPr txBox="1"/>
          <p:nvPr/>
        </p:nvSpPr>
        <p:spPr>
          <a:xfrm>
            <a:off x="2832770" y="256869"/>
            <a:ext cx="8108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ATC </a:t>
            </a:r>
            <a:r>
              <a:rPr lang="it-IT" sz="28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installation</a:t>
            </a:r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 </a:t>
            </a:r>
            <a:r>
              <a:rPr lang="it-IT" sz="28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issues</a:t>
            </a:r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 and future plans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417FC7-B92D-CD17-C2F7-3DF92F34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5</a:t>
            </a:fld>
            <a:endParaRPr lang="it-IT" sz="18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6B61296-939C-E27F-14B4-11CA15070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3" y="143707"/>
            <a:ext cx="1327440" cy="81110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2D86FBD-F570-EFE3-7260-C9BA32D5C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878169-774D-2BC7-3303-5C1B1200357D}"/>
              </a:ext>
            </a:extLst>
          </p:cNvPr>
          <p:cNvSpPr txBox="1"/>
          <p:nvPr/>
        </p:nvSpPr>
        <p:spPr>
          <a:xfrm>
            <a:off x="1828523" y="1012538"/>
            <a:ext cx="9001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/>
              <a:t>LN2 leak </a:t>
            </a:r>
            <a:r>
              <a:rPr lang="it-IT" sz="2400" err="1"/>
              <a:t>during</a:t>
            </a:r>
            <a:r>
              <a:rPr lang="it-IT" sz="2400"/>
              <a:t> the filling on AGATA array (filling LN2 pressure &lt;2bar)</a:t>
            </a:r>
          </a:p>
        </p:txBody>
      </p:sp>
      <p:pic>
        <p:nvPicPr>
          <p:cNvPr id="18" name="Immagine 17" descr="Immagine che contiene bottiglia, interno, tavolo&#10;&#10;Descrizione generata automaticamente">
            <a:extLst>
              <a:ext uri="{FF2B5EF4-FFF2-40B4-BE49-F238E27FC236}">
                <a16:creationId xmlns:a16="http://schemas.microsoft.com/office/drawing/2014/main" id="{3D4FD3EE-548F-5893-4934-5ABBF97F18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r="34126" b="50903"/>
          <a:stretch/>
        </p:blipFill>
        <p:spPr>
          <a:xfrm>
            <a:off x="3223220" y="1645097"/>
            <a:ext cx="5776007" cy="4700790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98748B7-5630-EEC1-9FCC-4B6528D4104C}"/>
              </a:ext>
            </a:extLst>
          </p:cNvPr>
          <p:cNvSpPr txBox="1"/>
          <p:nvPr/>
        </p:nvSpPr>
        <p:spPr>
          <a:xfrm>
            <a:off x="9513032" y="1635348"/>
            <a:ext cx="241488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/>
              <a:t>pressure Relieve Valve to be replace. </a:t>
            </a:r>
            <a:r>
              <a:rPr lang="en-GB" err="1">
                <a:solidFill>
                  <a:srgbClr val="FF0000"/>
                </a:solidFill>
              </a:rPr>
              <a:t>tbd</a:t>
            </a:r>
            <a:r>
              <a:rPr lang="en-GB">
                <a:solidFill>
                  <a:srgbClr val="FF0000"/>
                </a:solidFill>
              </a:rPr>
              <a:t>. Detector group</a:t>
            </a:r>
          </a:p>
        </p:txBody>
      </p: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07871FB2-4774-1F20-1D87-C08E38DA9E9D}"/>
              </a:ext>
            </a:extLst>
          </p:cNvPr>
          <p:cNvCxnSpPr>
            <a:cxnSpLocks/>
          </p:cNvCxnSpPr>
          <p:nvPr/>
        </p:nvCxnSpPr>
        <p:spPr>
          <a:xfrm flipH="1">
            <a:off x="6609142" y="2258981"/>
            <a:ext cx="2802598" cy="1896331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B18119C6-7709-D28A-1B30-42525311294A}"/>
              </a:ext>
            </a:extLst>
          </p:cNvPr>
          <p:cNvCxnSpPr>
            <a:cxnSpLocks/>
          </p:cNvCxnSpPr>
          <p:nvPr/>
        </p:nvCxnSpPr>
        <p:spPr>
          <a:xfrm flipH="1" flipV="1">
            <a:off x="6329178" y="4491690"/>
            <a:ext cx="3095791" cy="302947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71C860D-C1AA-8025-B3EE-2B7F642C6E9E}"/>
              </a:ext>
            </a:extLst>
          </p:cNvPr>
          <p:cNvSpPr txBox="1"/>
          <p:nvPr/>
        </p:nvSpPr>
        <p:spPr>
          <a:xfrm>
            <a:off x="9513032" y="4008612"/>
            <a:ext cx="2410837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0D0D0D"/>
                </a:solidFill>
                <a:effectLst/>
                <a:latin typeface="Söhne"/>
              </a:rPr>
              <a:t>Capacitive level read out for LN2</a:t>
            </a:r>
            <a:r>
              <a:rPr lang="en-GB">
                <a:solidFill>
                  <a:srgbClr val="0D0D0D"/>
                </a:solidFill>
                <a:latin typeface="Söhne"/>
              </a:rPr>
              <a:t>. </a:t>
            </a:r>
            <a:r>
              <a:rPr lang="en-GB" b="0" i="0">
                <a:solidFill>
                  <a:srgbClr val="0D0D0D"/>
                </a:solidFill>
                <a:effectLst/>
                <a:latin typeface="Söhne"/>
              </a:rPr>
              <a:t>The out cable is glued and with overpressure there is a LN2 leak.</a:t>
            </a:r>
            <a:endParaRPr lang="en-GB"/>
          </a:p>
          <a:p>
            <a:r>
              <a:rPr lang="en-GB" b="0" i="0">
                <a:solidFill>
                  <a:srgbClr val="FF0000"/>
                </a:solidFill>
                <a:effectLst/>
                <a:latin typeface="Söhne"/>
              </a:rPr>
              <a:t>Maintenance needed /new design </a:t>
            </a:r>
            <a:r>
              <a:rPr lang="en-GB" b="0" i="0" err="1">
                <a:solidFill>
                  <a:srgbClr val="FF0000"/>
                </a:solidFill>
                <a:effectLst/>
                <a:latin typeface="Söhne"/>
              </a:rPr>
              <a:t>tb</a:t>
            </a:r>
            <a:r>
              <a:rPr lang="en-GB" err="1">
                <a:solidFill>
                  <a:srgbClr val="FF0000"/>
                </a:solidFill>
                <a:latin typeface="Söhne"/>
              </a:rPr>
              <a:t>d</a:t>
            </a:r>
            <a:r>
              <a:rPr lang="en-GB">
                <a:solidFill>
                  <a:srgbClr val="FF0000"/>
                </a:solidFill>
                <a:latin typeface="Söhne"/>
              </a:rPr>
              <a:t>. detector group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FA4AF40-DF68-599F-C7DB-B144C68DF878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3803832C-35BF-A100-21F5-DA6F8B124076}"/>
              </a:ext>
            </a:extLst>
          </p:cNvPr>
          <p:cNvCxnSpPr>
            <a:cxnSpLocks/>
          </p:cNvCxnSpPr>
          <p:nvPr/>
        </p:nvCxnSpPr>
        <p:spPr>
          <a:xfrm>
            <a:off x="2975656" y="2372855"/>
            <a:ext cx="2815827" cy="745131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75F4180-1596-D093-ABA4-F926C79252E8}"/>
              </a:ext>
            </a:extLst>
          </p:cNvPr>
          <p:cNvSpPr txBox="1"/>
          <p:nvPr/>
        </p:nvSpPr>
        <p:spPr>
          <a:xfrm>
            <a:off x="218468" y="4155312"/>
            <a:ext cx="288097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2000"/>
              <a:t>A new design </a:t>
            </a:r>
            <a:r>
              <a:rPr lang="it-IT" sz="2000" err="1"/>
              <a:t>phase</a:t>
            </a:r>
            <a:r>
              <a:rPr lang="it-IT" sz="2000"/>
              <a:t> </a:t>
            </a:r>
            <a:r>
              <a:rPr lang="it-IT" sz="2000" err="1"/>
              <a:t>is</a:t>
            </a:r>
            <a:r>
              <a:rPr lang="it-IT" sz="2000"/>
              <a:t> </a:t>
            </a:r>
            <a:r>
              <a:rPr lang="it-IT" sz="2000" err="1"/>
              <a:t>being</a:t>
            </a:r>
            <a:r>
              <a:rPr lang="it-IT" sz="2000"/>
              <a:t> </a:t>
            </a:r>
            <a:r>
              <a:rPr lang="it-IT" sz="2000" err="1"/>
              <a:t>initiated</a:t>
            </a:r>
            <a:r>
              <a:rPr lang="it-IT" sz="2000"/>
              <a:t> for </a:t>
            </a:r>
            <a:r>
              <a:rPr lang="it-IT" sz="2000" err="1"/>
              <a:t>bayonet</a:t>
            </a:r>
            <a:r>
              <a:rPr lang="it-IT" sz="2000"/>
              <a:t> </a:t>
            </a:r>
            <a:r>
              <a:rPr lang="it-IT" sz="2000" err="1"/>
              <a:t>couplings</a:t>
            </a:r>
            <a:r>
              <a:rPr lang="it-IT" sz="2000"/>
              <a:t> to be </a:t>
            </a:r>
            <a:r>
              <a:rPr lang="it-IT" sz="2000" err="1"/>
              <a:t>connected</a:t>
            </a:r>
            <a:r>
              <a:rPr lang="it-IT" sz="2000"/>
              <a:t> to </a:t>
            </a:r>
            <a:r>
              <a:rPr lang="it-IT" sz="2000" err="1"/>
              <a:t>AGATA’s</a:t>
            </a:r>
            <a:r>
              <a:rPr lang="it-IT" sz="2000"/>
              <a:t> </a:t>
            </a:r>
            <a:r>
              <a:rPr lang="it-IT" sz="2000" err="1"/>
              <a:t>flexible</a:t>
            </a:r>
            <a:r>
              <a:rPr lang="it-IT" sz="2000"/>
              <a:t> </a:t>
            </a:r>
            <a:r>
              <a:rPr lang="it-IT" sz="2000" err="1"/>
              <a:t>metallic</a:t>
            </a:r>
            <a:r>
              <a:rPr lang="it-IT" sz="2000"/>
              <a:t> LN2 transfer lines.</a:t>
            </a:r>
            <a:endParaRPr lang="en-GB" sz="200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56473CB8-EA16-5523-E7DF-A3626EF991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3" r="36502" b="25333"/>
          <a:stretch>
            <a:fillRect/>
          </a:stretch>
        </p:blipFill>
        <p:spPr>
          <a:xfrm>
            <a:off x="541031" y="1645097"/>
            <a:ext cx="1985511" cy="235039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FF93193-F1AD-E5B6-76CD-DFB2913BB8D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296" t="18971" r="19482" b="53378"/>
          <a:stretch>
            <a:fillRect/>
          </a:stretch>
        </p:blipFill>
        <p:spPr>
          <a:xfrm>
            <a:off x="9573673" y="2617094"/>
            <a:ext cx="2289556" cy="12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90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8AF2-ABB8-73BC-56D5-B77DAEC25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17505F53-4587-BA8C-3433-6A38F217B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9" b="10751"/>
          <a:stretch>
            <a:fillRect/>
          </a:stretch>
        </p:blipFill>
        <p:spPr>
          <a:xfrm>
            <a:off x="8890089" y="4244306"/>
            <a:ext cx="3267101" cy="1740327"/>
          </a:xfrm>
          <a:prstGeom prst="rect">
            <a:avLst/>
          </a:prstGeom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E99661-052B-21DC-F44B-ABA61ECD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6</a:t>
            </a:fld>
            <a:endParaRPr lang="it-IT" sz="180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A969A42-53A8-1D68-1E6C-F5A9EC999A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D3FA3CCB-B670-DD75-1D9B-D9D1FAD81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EE2562-E6C3-5B3B-BF5E-6994928AC6E7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C3FCBED-BCF8-1EFC-EE52-C4920753AE15}"/>
              </a:ext>
            </a:extLst>
          </p:cNvPr>
          <p:cNvSpPr txBox="1"/>
          <p:nvPr/>
        </p:nvSpPr>
        <p:spPr>
          <a:xfrm>
            <a:off x="3976044" y="1067365"/>
            <a:ext cx="1522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HV system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59F3CF06-DE7D-C8D9-BDF3-493A8DBD58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29902"/>
              </p:ext>
            </p:extLst>
          </p:nvPr>
        </p:nvGraphicFramePr>
        <p:xfrm>
          <a:off x="318685" y="1532673"/>
          <a:ext cx="6531196" cy="245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672">
                  <a:extLst>
                    <a:ext uri="{9D8B030D-6E8A-4147-A177-3AD203B41FA5}">
                      <a16:colId xmlns:a16="http://schemas.microsoft.com/office/drawing/2014/main" val="3686636818"/>
                    </a:ext>
                  </a:extLst>
                </a:gridCol>
                <a:gridCol w="1768286">
                  <a:extLst>
                    <a:ext uri="{9D8B030D-6E8A-4147-A177-3AD203B41FA5}">
                      <a16:colId xmlns:a16="http://schemas.microsoft.com/office/drawing/2014/main" val="3271821424"/>
                    </a:ext>
                  </a:extLst>
                </a:gridCol>
                <a:gridCol w="983717">
                  <a:extLst>
                    <a:ext uri="{9D8B030D-6E8A-4147-A177-3AD203B41FA5}">
                      <a16:colId xmlns:a16="http://schemas.microsoft.com/office/drawing/2014/main" val="1171628894"/>
                    </a:ext>
                  </a:extLst>
                </a:gridCol>
                <a:gridCol w="2438521">
                  <a:extLst>
                    <a:ext uri="{9D8B030D-6E8A-4147-A177-3AD203B41FA5}">
                      <a16:colId xmlns:a16="http://schemas.microsoft.com/office/drawing/2014/main" val="16169642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err="1"/>
                        <a:t>Description</a:t>
                      </a:r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err="1"/>
                        <a:t>Available</a:t>
                      </a:r>
                      <a:r>
                        <a:rPr lang="it-IT" sz="1600"/>
                        <a:t> </a:t>
                      </a:r>
                      <a:r>
                        <a:rPr lang="it-IT" sz="1600" err="1"/>
                        <a:t>at</a:t>
                      </a:r>
                      <a:r>
                        <a:rPr lang="it-IT" sz="1600"/>
                        <a:t>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Number for 2 </a:t>
                      </a:r>
                      <a:r>
                        <a:rPr lang="el-GR" sz="1600"/>
                        <a:t>π</a:t>
                      </a:r>
                      <a:r>
                        <a:rPr lang="it-IT" sz="1600"/>
                        <a:t> (ATC&gt;15)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CAEN SY4527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HV </a:t>
                      </a:r>
                      <a:r>
                        <a:rPr lang="it-IT" sz="1400" err="1"/>
                        <a:t>crate</a:t>
                      </a:r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CAEN A1560HDPE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HV Boards (8 </a:t>
                      </a:r>
                      <a:r>
                        <a:rPr lang="it-IT" sz="1400" err="1"/>
                        <a:t>ch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6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SHV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90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45 (</a:t>
                      </a:r>
                      <a:r>
                        <a:rPr lang="it-IT" sz="1400" err="1"/>
                        <a:t>already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available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9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BSD cables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PLC to HV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63767"/>
                  </a:ext>
                </a:extLst>
              </a:tr>
            </a:tbl>
          </a:graphicData>
        </a:graphic>
      </p:graphicFrame>
      <p:sp>
        <p:nvSpPr>
          <p:cNvPr id="9" name="Rettangolo 8">
            <a:extLst>
              <a:ext uri="{FF2B5EF4-FFF2-40B4-BE49-F238E27FC236}">
                <a16:creationId xmlns:a16="http://schemas.microsoft.com/office/drawing/2014/main" id="{D6D1F95B-DE32-7258-51D2-6CEEC4476CD3}"/>
              </a:ext>
            </a:extLst>
          </p:cNvPr>
          <p:cNvSpPr/>
          <p:nvPr/>
        </p:nvSpPr>
        <p:spPr>
          <a:xfrm>
            <a:off x="4440489" y="3277746"/>
            <a:ext cx="1655512" cy="629235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B6F845C-E917-0418-5DF7-76A43504AE28}"/>
              </a:ext>
            </a:extLst>
          </p:cNvPr>
          <p:cNvSpPr txBox="1"/>
          <p:nvPr/>
        </p:nvSpPr>
        <p:spPr>
          <a:xfrm>
            <a:off x="4119037" y="4168662"/>
            <a:ext cx="1238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err="1">
                <a:solidFill>
                  <a:srgbClr val="FF0000"/>
                </a:solidFill>
              </a:rPr>
              <a:t>Digitizer</a:t>
            </a:r>
            <a:endParaRPr lang="it-IT" sz="2400" b="1">
              <a:solidFill>
                <a:srgbClr val="FF0000"/>
              </a:solidFill>
            </a:endParaRPr>
          </a:p>
        </p:txBody>
      </p:sp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D1108CC0-DA33-3FDE-5C79-3F6969C77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419806"/>
              </p:ext>
            </p:extLst>
          </p:nvPr>
        </p:nvGraphicFramePr>
        <p:xfrm>
          <a:off x="355856" y="4628802"/>
          <a:ext cx="5316006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722">
                  <a:extLst>
                    <a:ext uri="{9D8B030D-6E8A-4147-A177-3AD203B41FA5}">
                      <a16:colId xmlns:a16="http://schemas.microsoft.com/office/drawing/2014/main" val="3686636818"/>
                    </a:ext>
                  </a:extLst>
                </a:gridCol>
                <a:gridCol w="1018152">
                  <a:extLst>
                    <a:ext uri="{9D8B030D-6E8A-4147-A177-3AD203B41FA5}">
                      <a16:colId xmlns:a16="http://schemas.microsoft.com/office/drawing/2014/main" val="3271821424"/>
                    </a:ext>
                  </a:extLst>
                </a:gridCol>
                <a:gridCol w="1215190">
                  <a:extLst>
                    <a:ext uri="{9D8B030D-6E8A-4147-A177-3AD203B41FA5}">
                      <a16:colId xmlns:a16="http://schemas.microsoft.com/office/drawing/2014/main" val="1171628894"/>
                    </a:ext>
                  </a:extLst>
                </a:gridCol>
                <a:gridCol w="1978942">
                  <a:extLst>
                    <a:ext uri="{9D8B030D-6E8A-4147-A177-3AD203B41FA5}">
                      <a16:colId xmlns:a16="http://schemas.microsoft.com/office/drawing/2014/main" val="16169642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err="1"/>
                        <a:t>Description</a:t>
                      </a:r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err="1"/>
                        <a:t>Available</a:t>
                      </a:r>
                      <a:r>
                        <a:rPr lang="it-IT" sz="1600"/>
                        <a:t> for ATC </a:t>
                      </a:r>
                      <a:r>
                        <a:rPr lang="it-IT" sz="1600" err="1"/>
                        <a:t>at</a:t>
                      </a:r>
                      <a:r>
                        <a:rPr lang="it-IT" sz="1600"/>
                        <a:t>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Number for 2 </a:t>
                      </a:r>
                      <a:r>
                        <a:rPr lang="el-GR" sz="1600"/>
                        <a:t>π</a:t>
                      </a:r>
                      <a:r>
                        <a:rPr lang="it-IT" sz="1600"/>
                        <a:t> </a:t>
                      </a:r>
                    </a:p>
                    <a:p>
                      <a:r>
                        <a:rPr lang="it-IT" sz="1600"/>
                        <a:t>(ATC&gt;15)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MDR 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chemeClr val="tx1"/>
                          </a:solidFill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>
                          <a:solidFill>
                            <a:srgbClr val="FF0000"/>
                          </a:solidFill>
                        </a:rPr>
                        <a:t>630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chemeClr val="tx1"/>
                          </a:solidFill>
                        </a:rPr>
                        <a:t>315 (available)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66679"/>
                  </a:ext>
                </a:extLst>
              </a:tr>
            </a:tbl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EDB9737C-27F0-D8CD-D4B9-FFC402428762}"/>
              </a:ext>
            </a:extLst>
          </p:cNvPr>
          <p:cNvSpPr txBox="1"/>
          <p:nvPr/>
        </p:nvSpPr>
        <p:spPr>
          <a:xfrm>
            <a:off x="2172749" y="222223"/>
            <a:ext cx="872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Detector Array </a:t>
            </a:r>
            <a:r>
              <a:rPr lang="it-IT" sz="28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Infrastructure</a:t>
            </a:r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 Status 2025/2026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D7B7672-AFBF-F0DE-10AB-84BAFBAC4BB8}"/>
              </a:ext>
            </a:extLst>
          </p:cNvPr>
          <p:cNvSpPr/>
          <p:nvPr/>
        </p:nvSpPr>
        <p:spPr>
          <a:xfrm>
            <a:off x="3715660" y="5473787"/>
            <a:ext cx="1725071" cy="289506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3AADE64-FC11-0008-A87C-E7159A7997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7" r="17736" b="28098"/>
          <a:stretch>
            <a:fillRect/>
          </a:stretch>
        </p:blipFill>
        <p:spPr>
          <a:xfrm>
            <a:off x="6691377" y="4244692"/>
            <a:ext cx="2027529" cy="19761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D5F1BB-131C-2594-789E-706E9112E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3011" y="1288804"/>
            <a:ext cx="2515220" cy="1870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5238EDD-D8AD-A764-821C-99D94843384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-94" r="274" b="17951"/>
          <a:stretch>
            <a:fillRect/>
          </a:stretch>
        </p:blipFill>
        <p:spPr>
          <a:xfrm>
            <a:off x="9637176" y="1276195"/>
            <a:ext cx="2517392" cy="1562922"/>
          </a:xfrm>
          <a:prstGeom prst="rect">
            <a:avLst/>
          </a:prstGeom>
        </p:spPr>
      </p:pic>
      <p:sp>
        <p:nvSpPr>
          <p:cNvPr id="19" name="CasellaDiTesto 12">
            <a:extLst>
              <a:ext uri="{FF2B5EF4-FFF2-40B4-BE49-F238E27FC236}">
                <a16:creationId xmlns:a16="http://schemas.microsoft.com/office/drawing/2014/main" id="{A2022A0A-492D-C945-F68F-6F2A0ACB76D7}"/>
              </a:ext>
            </a:extLst>
          </p:cNvPr>
          <p:cNvSpPr txBox="1"/>
          <p:nvPr/>
        </p:nvSpPr>
        <p:spPr>
          <a:xfrm>
            <a:off x="9793375" y="2835977"/>
            <a:ext cx="233903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it-IT" sz="1600" dirty="0">
                <a:highlight>
                  <a:srgbClr val="FFFF00"/>
                </a:highlight>
                <a:ea typeface="Calibri"/>
                <a:cs typeface="Calibri"/>
              </a:rPr>
              <a:t>HV Bias Shutdown </a:t>
            </a:r>
            <a:r>
              <a:rPr lang="it-IT" sz="1600" dirty="0" err="1">
                <a:highlight>
                  <a:srgbClr val="FFFF00"/>
                </a:highlight>
                <a:ea typeface="Calibri"/>
                <a:cs typeface="Calibri"/>
              </a:rPr>
              <a:t>cabling</a:t>
            </a:r>
            <a:endParaRPr lang="en-US" sz="16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071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40454-BAEB-D68C-8177-3AAAA872D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ADE7383-1138-1CDA-BD47-D2EAC74F9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7</a:t>
            </a:fld>
            <a:endParaRPr lang="it-IT" sz="180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720366A-9F07-2AC2-9B59-C5DEF4A9C9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0F2911D-CF02-687A-FE04-352DF963B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6F58278-FFF1-473D-54B1-42E108654BC8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E3B87E2-C71A-9FBB-FF3E-D960F97952D9}"/>
              </a:ext>
            </a:extLst>
          </p:cNvPr>
          <p:cNvSpPr txBox="1"/>
          <p:nvPr/>
        </p:nvSpPr>
        <p:spPr>
          <a:xfrm>
            <a:off x="5244485" y="719720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>
                <a:solidFill>
                  <a:srgbClr val="FF0000"/>
                </a:solidFill>
              </a:rPr>
              <a:t>LVPS 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54209800-29F8-A9D9-39F6-042A1F23E2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112232"/>
              </p:ext>
            </p:extLst>
          </p:nvPr>
        </p:nvGraphicFramePr>
        <p:xfrm>
          <a:off x="423333" y="1260642"/>
          <a:ext cx="7096016" cy="272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414">
                  <a:extLst>
                    <a:ext uri="{9D8B030D-6E8A-4147-A177-3AD203B41FA5}">
                      <a16:colId xmlns:a16="http://schemas.microsoft.com/office/drawing/2014/main" val="3686636818"/>
                    </a:ext>
                  </a:extLst>
                </a:gridCol>
                <a:gridCol w="1541698">
                  <a:extLst>
                    <a:ext uri="{9D8B030D-6E8A-4147-A177-3AD203B41FA5}">
                      <a16:colId xmlns:a16="http://schemas.microsoft.com/office/drawing/2014/main" val="3271821424"/>
                    </a:ext>
                  </a:extLst>
                </a:gridCol>
                <a:gridCol w="900951">
                  <a:extLst>
                    <a:ext uri="{9D8B030D-6E8A-4147-A177-3AD203B41FA5}">
                      <a16:colId xmlns:a16="http://schemas.microsoft.com/office/drawing/2014/main" val="1171628894"/>
                    </a:ext>
                  </a:extLst>
                </a:gridCol>
                <a:gridCol w="2922953">
                  <a:extLst>
                    <a:ext uri="{9D8B030D-6E8A-4147-A177-3AD203B41FA5}">
                      <a16:colId xmlns:a16="http://schemas.microsoft.com/office/drawing/2014/main" val="16169642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err="1"/>
                        <a:t>Available</a:t>
                      </a:r>
                      <a:r>
                        <a:rPr lang="it-IT" sz="1600"/>
                        <a:t> for 15 ATC </a:t>
                      </a:r>
                      <a:r>
                        <a:rPr lang="it-IT" sz="1600" err="1"/>
                        <a:t>at</a:t>
                      </a:r>
                      <a:r>
                        <a:rPr lang="it-IT" sz="1600"/>
                        <a:t>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Number for 2 </a:t>
                      </a:r>
                      <a:r>
                        <a:rPr lang="el-GR" sz="1600"/>
                        <a:t>π</a:t>
                      </a:r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AXIS LVPS New (2025) system (8ch)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/>
                        <a:t>Digitizer 48V cable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(45 </a:t>
                      </a:r>
                      <a:r>
                        <a:rPr lang="it-IT" sz="1400" err="1"/>
                        <a:t>already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availble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6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±6/12V cable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(20 </a:t>
                      </a:r>
                      <a:r>
                        <a:rPr lang="it-IT" sz="1400" err="1"/>
                        <a:t>Already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available</a:t>
                      </a:r>
                      <a:r>
                        <a:rPr lang="it-IT" sz="14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9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LN2 cards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30 </a:t>
                      </a:r>
                      <a:endParaRPr lang="it-IT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(20 purchased)</a:t>
                      </a:r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6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Patch box + 3 </a:t>
                      </a:r>
                      <a:r>
                        <a:rPr lang="it-IT" sz="1400" err="1"/>
                        <a:t>mech</a:t>
                      </a:r>
                      <a:r>
                        <a:rPr lang="it-IT" sz="1400"/>
                        <a:t>. 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chemeClr val="tx1"/>
                          </a:solidFill>
                        </a:rPr>
                        <a:t>20 (LNL)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30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20 set </a:t>
                      </a:r>
                      <a:r>
                        <a:rPr lang="it-IT" sz="1400" err="1"/>
                        <a:t>mech</a:t>
                      </a:r>
                      <a:r>
                        <a:rPr lang="it-IT" sz="1400"/>
                        <a:t>. part </a:t>
                      </a:r>
                      <a:r>
                        <a:rPr lang="it-IT" sz="1400" err="1"/>
                        <a:t>have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been</a:t>
                      </a:r>
                      <a:r>
                        <a:rPr lang="it-IT" sz="1400"/>
                        <a:t> made</a:t>
                      </a:r>
                    </a:p>
                    <a:p>
                      <a:r>
                        <a:rPr lang="it-IT" sz="1400"/>
                        <a:t>35 patch boxes </a:t>
                      </a:r>
                      <a:r>
                        <a:rPr lang="it-IT" sz="1400" err="1"/>
                        <a:t>will</a:t>
                      </a:r>
                      <a:r>
                        <a:rPr lang="it-IT" sz="1400"/>
                        <a:t> be </a:t>
                      </a:r>
                      <a:r>
                        <a:rPr lang="it-IT" sz="1400" err="1"/>
                        <a:t>purchased</a:t>
                      </a:r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66679"/>
                  </a:ext>
                </a:extLst>
              </a:tr>
            </a:tbl>
          </a:graphicData>
        </a:graphic>
      </p:graphicFrame>
      <p:sp>
        <p:nvSpPr>
          <p:cNvPr id="7" name="Rettangolo 6">
            <a:extLst>
              <a:ext uri="{FF2B5EF4-FFF2-40B4-BE49-F238E27FC236}">
                <a16:creationId xmlns:a16="http://schemas.microsoft.com/office/drawing/2014/main" id="{B4544008-272B-2079-1A86-CD95E06908F2}"/>
              </a:ext>
            </a:extLst>
          </p:cNvPr>
          <p:cNvSpPr/>
          <p:nvPr/>
        </p:nvSpPr>
        <p:spPr>
          <a:xfrm>
            <a:off x="4600902" y="2339340"/>
            <a:ext cx="1774498" cy="1089660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9159487-52AB-9D63-95A8-6E66A6C226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745" y="1435092"/>
            <a:ext cx="2230529" cy="3319284"/>
          </a:xfrm>
          <a:prstGeom prst="rect">
            <a:avLst/>
          </a:prstGeom>
        </p:spPr>
      </p:pic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A4BFC66-BAED-60E1-B7C0-B30EE4B06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500648"/>
              </p:ext>
            </p:extLst>
          </p:nvPr>
        </p:nvGraphicFramePr>
        <p:xfrm>
          <a:off x="421613" y="4207513"/>
          <a:ext cx="6534977" cy="198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913">
                  <a:extLst>
                    <a:ext uri="{9D8B030D-6E8A-4147-A177-3AD203B41FA5}">
                      <a16:colId xmlns:a16="http://schemas.microsoft.com/office/drawing/2014/main" val="3686636818"/>
                    </a:ext>
                  </a:extLst>
                </a:gridCol>
                <a:gridCol w="1437268">
                  <a:extLst>
                    <a:ext uri="{9D8B030D-6E8A-4147-A177-3AD203B41FA5}">
                      <a16:colId xmlns:a16="http://schemas.microsoft.com/office/drawing/2014/main" val="3271821424"/>
                    </a:ext>
                  </a:extLst>
                </a:gridCol>
                <a:gridCol w="1569525">
                  <a:extLst>
                    <a:ext uri="{9D8B030D-6E8A-4147-A177-3AD203B41FA5}">
                      <a16:colId xmlns:a16="http://schemas.microsoft.com/office/drawing/2014/main" val="1171628894"/>
                    </a:ext>
                  </a:extLst>
                </a:gridCol>
                <a:gridCol w="1955271">
                  <a:extLst>
                    <a:ext uri="{9D8B030D-6E8A-4147-A177-3AD203B41FA5}">
                      <a16:colId xmlns:a16="http://schemas.microsoft.com/office/drawing/2014/main" val="16169642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sz="1600" err="1"/>
                        <a:t>Description</a:t>
                      </a:r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err="1"/>
                        <a:t>Available</a:t>
                      </a:r>
                      <a:r>
                        <a:rPr lang="it-IT" sz="1600"/>
                        <a:t> for 15 ATC </a:t>
                      </a:r>
                      <a:r>
                        <a:rPr lang="it-IT" sz="1600" err="1"/>
                        <a:t>at</a:t>
                      </a:r>
                      <a:r>
                        <a:rPr lang="it-IT" sz="1600"/>
                        <a:t>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Number for 2 </a:t>
                      </a:r>
                      <a:r>
                        <a:rPr lang="el-GR" sz="1600"/>
                        <a:t>π</a:t>
                      </a:r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/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it-IT" sz="14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Detector </a:t>
                      </a:r>
                      <a:r>
                        <a:rPr lang="it-IT" sz="1400" kern="120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legs</a:t>
                      </a:r>
                      <a:endParaRPr lang="it-IT" sz="14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18 (set)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1 set = 3 </a:t>
                      </a:r>
                      <a:r>
                        <a:rPr lang="it-IT" sz="1400" err="1"/>
                        <a:t>legs</a:t>
                      </a:r>
                      <a:r>
                        <a:rPr lang="it-IT" sz="1400"/>
                        <a:t> from CTT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Detector </a:t>
                      </a:r>
                      <a:r>
                        <a:rPr lang="it-IT" sz="1400" err="1"/>
                        <a:t>legs</a:t>
                      </a:r>
                      <a:r>
                        <a:rPr lang="it-IT" sz="1400"/>
                        <a:t> </a:t>
                      </a:r>
                      <a:r>
                        <a:rPr lang="it-IT" sz="1400" err="1"/>
                        <a:t>adapter</a:t>
                      </a:r>
                      <a:endParaRPr lang="it-IT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22 (set)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/>
                        <a:t>1 set = 3 </a:t>
                      </a:r>
                      <a:r>
                        <a:rPr lang="it-IT" sz="1400" err="1"/>
                        <a:t>adapters</a:t>
                      </a:r>
                      <a:r>
                        <a:rPr lang="it-IT" sz="1400"/>
                        <a:t> IKP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26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/>
                        <a:t>Detector holding 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>
                          <a:solidFill>
                            <a:schemeClr val="tx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96694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1CC93CEB-DA05-8739-1B07-4AFE325CB189}"/>
              </a:ext>
            </a:extLst>
          </p:cNvPr>
          <p:cNvSpPr txBox="1"/>
          <p:nvPr/>
        </p:nvSpPr>
        <p:spPr>
          <a:xfrm>
            <a:off x="2172749" y="222223"/>
            <a:ext cx="872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Detector Array </a:t>
            </a:r>
            <a:r>
              <a:rPr lang="it-IT" sz="28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Infrastructure</a:t>
            </a:r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 Status 2025/2026</a:t>
            </a:r>
          </a:p>
        </p:txBody>
      </p:sp>
      <p:sp>
        <p:nvSpPr>
          <p:cNvPr id="10" name="CasellaDiTesto 29">
            <a:extLst>
              <a:ext uri="{FF2B5EF4-FFF2-40B4-BE49-F238E27FC236}">
                <a16:creationId xmlns:a16="http://schemas.microsoft.com/office/drawing/2014/main" id="{48072ABA-BE95-1672-C275-ED2D7AAE02B4}"/>
              </a:ext>
            </a:extLst>
          </p:cNvPr>
          <p:cNvSpPr txBox="1"/>
          <p:nvPr/>
        </p:nvSpPr>
        <p:spPr>
          <a:xfrm>
            <a:off x="7944928" y="5132407"/>
            <a:ext cx="402974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öhne"/>
              </a:rPr>
              <a:t>New heat exchanger </a:t>
            </a:r>
            <a:r>
              <a:rPr lang="en-GB">
                <a:solidFill>
                  <a:srgbClr val="FF0000"/>
                </a:solidFill>
                <a:latin typeface="Söhne"/>
                <a:ea typeface="Calibri"/>
                <a:cs typeface="Calibri"/>
              </a:rPr>
              <a:t>to</a:t>
            </a:r>
            <a:r>
              <a:rPr lang="en-GB">
                <a:solidFill>
                  <a:srgbClr val="FF0000"/>
                </a:solidFill>
                <a:latin typeface="Söhne"/>
              </a:rPr>
              <a:t> prevent corrosion of Al plates and pipes (digitizer)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2C710F-EEBF-3104-EA7C-A84C3BB0B9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1571" y="1257609"/>
            <a:ext cx="1715736" cy="16107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E46D42-4942-EBF4-1AE4-EB452BE7F4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059" r="620" b="25835"/>
          <a:stretch>
            <a:fillRect/>
          </a:stretch>
        </p:blipFill>
        <p:spPr>
          <a:xfrm>
            <a:off x="10072492" y="2886926"/>
            <a:ext cx="1852957" cy="1697473"/>
          </a:xfrm>
          <a:prstGeom prst="rect">
            <a:avLst/>
          </a:prstGeom>
        </p:spPr>
      </p:pic>
      <p:sp>
        <p:nvSpPr>
          <p:cNvPr id="17" name="CasellaDiTesto 12">
            <a:extLst>
              <a:ext uri="{FF2B5EF4-FFF2-40B4-BE49-F238E27FC236}">
                <a16:creationId xmlns:a16="http://schemas.microsoft.com/office/drawing/2014/main" id="{A1959AFF-EDDD-BDAB-87D2-ED13C5F55DB0}"/>
              </a:ext>
            </a:extLst>
          </p:cNvPr>
          <p:cNvSpPr txBox="1"/>
          <p:nvPr/>
        </p:nvSpPr>
        <p:spPr>
          <a:xfrm>
            <a:off x="10195725" y="4651004"/>
            <a:ext cx="1574662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it-IT" sz="1400" dirty="0">
                <a:highlight>
                  <a:srgbClr val="FFFF00"/>
                </a:highlight>
                <a:ea typeface="Calibri"/>
                <a:cs typeface="Calibri"/>
              </a:rPr>
              <a:t>Detector Patch Box</a:t>
            </a:r>
            <a:endParaRPr lang="en-US" sz="1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934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BE23B-D42B-AE25-B4F4-936524BD7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1D5714A-686C-EBBD-C1CF-3E197A742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8</a:t>
            </a:fld>
            <a:endParaRPr lang="it-IT" sz="180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2D0F9D8-6BED-EF45-ED51-ED9BC9801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4BF87AD-91B5-90B4-40F8-35CB42552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4CF544-84FB-4458-2801-CD947A1D5079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7B7D368C-08F8-0D59-AFF1-AEDCF7253917}"/>
              </a:ext>
            </a:extLst>
          </p:cNvPr>
          <p:cNvSpPr txBox="1"/>
          <p:nvPr/>
        </p:nvSpPr>
        <p:spPr>
          <a:xfrm>
            <a:off x="7216727" y="1300957"/>
            <a:ext cx="182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LVPS control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B57033-5E41-E77B-1961-59538C6F20A7}"/>
              </a:ext>
            </a:extLst>
          </p:cNvPr>
          <p:cNvSpPr txBox="1"/>
          <p:nvPr/>
        </p:nvSpPr>
        <p:spPr>
          <a:xfrm>
            <a:off x="2172749" y="222223"/>
            <a:ext cx="8724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Detector Array </a:t>
            </a:r>
            <a:r>
              <a:rPr lang="it-IT" sz="28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Infrastructure</a:t>
            </a:r>
            <a:r>
              <a:rPr lang="it-IT" sz="28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 Status 2025/2026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0DA3B3FB-7819-D887-3753-801671C8CC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63" b="11585"/>
          <a:stretch>
            <a:fillRect/>
          </a:stretch>
        </p:blipFill>
        <p:spPr>
          <a:xfrm>
            <a:off x="180985" y="1973271"/>
            <a:ext cx="3607617" cy="2576946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491FB96B-41DA-E0C3-C406-3DF08EBFC5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10" t="5923" b="2733"/>
          <a:stretch>
            <a:fillRect/>
          </a:stretch>
        </p:blipFill>
        <p:spPr>
          <a:xfrm>
            <a:off x="8402394" y="1973271"/>
            <a:ext cx="3608621" cy="2576946"/>
          </a:xfrm>
          <a:prstGeom prst="rect">
            <a:avLst/>
          </a:prstGeom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BB336691-2E7C-F989-3901-852C409845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966" t="4484" b="6919"/>
          <a:stretch>
            <a:fillRect/>
          </a:stretch>
        </p:blipFill>
        <p:spPr>
          <a:xfrm>
            <a:off x="4233700" y="1973271"/>
            <a:ext cx="3735880" cy="2576946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A543F7D-C714-2819-6BFD-475A886F102D}"/>
              </a:ext>
            </a:extLst>
          </p:cNvPr>
          <p:cNvSpPr txBox="1"/>
          <p:nvPr/>
        </p:nvSpPr>
        <p:spPr>
          <a:xfrm>
            <a:off x="292347" y="4671801"/>
            <a:ext cx="3263654" cy="1323439"/>
          </a:xfrm>
          <a:prstGeom prst="rect">
            <a:avLst/>
          </a:prstGeom>
          <a:solidFill>
            <a:schemeClr val="bg1"/>
          </a:solidFill>
          <a:ln w="15875">
            <a:solidFill>
              <a:srgbClr val="FF0000">
                <a:alpha val="73000"/>
              </a:srgb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it-IT" sz="1600" i="1" dirty="0"/>
              <a:t>LN2 software </a:t>
            </a:r>
            <a:r>
              <a:rPr lang="it-IT" sz="1600" i="1" dirty="0" err="1"/>
              <a:t>issue</a:t>
            </a:r>
            <a:r>
              <a:rPr lang="it-IT" sz="1600" i="1" dirty="0"/>
              <a:t>: </a:t>
            </a:r>
          </a:p>
          <a:p>
            <a:pPr algn="just"/>
            <a:r>
              <a:rPr lang="it-IT" sz="1600" i="1" dirty="0"/>
              <a:t>an </a:t>
            </a:r>
            <a:r>
              <a:rPr lang="it-IT" sz="1600" i="1" dirty="0" err="1"/>
              <a:t>emergency</a:t>
            </a:r>
            <a:r>
              <a:rPr lang="it-IT" sz="1600" i="1" dirty="0"/>
              <a:t> </a:t>
            </a:r>
            <a:r>
              <a:rPr lang="it-IT" sz="1600" i="1" dirty="0" err="1"/>
              <a:t>fill</a:t>
            </a:r>
            <a:r>
              <a:rPr lang="it-IT" sz="1600" i="1" dirty="0"/>
              <a:t> of an ATC </a:t>
            </a:r>
            <a:r>
              <a:rPr lang="it-IT" sz="1600" i="1" dirty="0" err="1"/>
              <a:t>shortly</a:t>
            </a:r>
            <a:r>
              <a:rPr lang="it-IT" sz="1600" i="1" dirty="0"/>
              <a:t> </a:t>
            </a:r>
            <a:r>
              <a:rPr lang="it-IT" sz="1600" i="1" dirty="0" err="1"/>
              <a:t>before</a:t>
            </a:r>
            <a:r>
              <a:rPr lang="it-IT" sz="1600" i="1" dirty="0"/>
              <a:t> the </a:t>
            </a:r>
            <a:r>
              <a:rPr lang="it-IT" sz="1600" i="1" dirty="0" err="1"/>
              <a:t>scheduled</a:t>
            </a:r>
            <a:r>
              <a:rPr lang="it-IT" sz="1600" i="1" dirty="0"/>
              <a:t> filling time </a:t>
            </a:r>
            <a:r>
              <a:rPr lang="it-IT" sz="1600" i="1" dirty="0" err="1"/>
              <a:t>causes</a:t>
            </a:r>
            <a:r>
              <a:rPr lang="it-IT" sz="1600" i="1" dirty="0"/>
              <a:t> the </a:t>
            </a:r>
            <a:r>
              <a:rPr lang="it-IT" sz="1600" i="1" dirty="0" err="1"/>
              <a:t>other</a:t>
            </a:r>
            <a:r>
              <a:rPr lang="it-IT" sz="1600" i="1" dirty="0"/>
              <a:t> </a:t>
            </a:r>
            <a:r>
              <a:rPr lang="it-IT" sz="1600" i="1" dirty="0" err="1"/>
              <a:t>ATCs</a:t>
            </a:r>
            <a:r>
              <a:rPr lang="it-IT" sz="1600" i="1" dirty="0"/>
              <a:t> to skip </a:t>
            </a:r>
            <a:r>
              <a:rPr lang="it-IT" sz="1600" i="1" dirty="0" err="1"/>
              <a:t>their</a:t>
            </a:r>
            <a:r>
              <a:rPr lang="it-IT" sz="1600" i="1" dirty="0"/>
              <a:t> filling </a:t>
            </a:r>
            <a:r>
              <a:rPr lang="it-IT" sz="1600" i="1" dirty="0" err="1"/>
              <a:t>cycle</a:t>
            </a:r>
            <a:endParaRPr lang="it-IT" sz="1600" i="1" dirty="0">
              <a:ea typeface="Calibri"/>
              <a:cs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1FE870B-3609-60EA-A600-179C69EB0211}"/>
              </a:ext>
            </a:extLst>
          </p:cNvPr>
          <p:cNvSpPr txBox="1"/>
          <p:nvPr/>
        </p:nvSpPr>
        <p:spPr>
          <a:xfrm>
            <a:off x="1126289" y="1300956"/>
            <a:ext cx="1717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LN2 control </a:t>
            </a:r>
          </a:p>
        </p:txBody>
      </p:sp>
    </p:spTree>
    <p:extLst>
      <p:ext uri="{BB962C8B-B14F-4D97-AF65-F5344CB8AC3E}">
        <p14:creationId xmlns:p14="http://schemas.microsoft.com/office/powerpoint/2010/main" val="66376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BB391-C88F-E619-92DC-106981941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F4AA5C5-3400-C6F0-FC1B-631D0417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9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CA0111E-C4FA-683B-8EBD-806641AA6A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88BCF2D-3406-57F7-5BA2-C3F503807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EDCEA8-7274-826D-EE30-1D9295E8E5C1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 useBgFill="1">
        <p:nvSpPr>
          <p:cNvPr id="8" name="Rettangolo 7">
            <a:extLst>
              <a:ext uri="{FF2B5EF4-FFF2-40B4-BE49-F238E27FC236}">
                <a16:creationId xmlns:a16="http://schemas.microsoft.com/office/drawing/2014/main" id="{DC8605DD-73C6-D4D7-008F-2BE98F65CD42}"/>
              </a:ext>
            </a:extLst>
          </p:cNvPr>
          <p:cNvSpPr/>
          <p:nvPr/>
        </p:nvSpPr>
        <p:spPr>
          <a:xfrm>
            <a:off x="1508425" y="2367171"/>
            <a:ext cx="9143999" cy="2123658"/>
          </a:xfrm>
          <a:prstGeom prst="rect">
            <a:avLst/>
          </a:prstGeom>
          <a:effectLst>
            <a:softEdge rad="3048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dirty="0" err="1">
                <a:ln w="31750">
                  <a:solidFill>
                    <a:srgbClr val="B62444"/>
                  </a:solidFill>
                  <a:prstDash val="solid"/>
                </a:ln>
                <a:solidFill>
                  <a:srgbClr val="E9562F"/>
                </a:solidFill>
              </a:rPr>
              <a:t>Mechanics</a:t>
            </a:r>
            <a:r>
              <a:rPr lang="it-IT" sz="6600" b="1" dirty="0">
                <a:ln w="31750">
                  <a:solidFill>
                    <a:srgbClr val="B62444"/>
                  </a:solidFill>
                  <a:prstDash val="solid"/>
                </a:ln>
                <a:solidFill>
                  <a:srgbClr val="E9562F"/>
                </a:solidFill>
              </a:rPr>
              <a:t> for Detector  </a:t>
            </a:r>
            <a:r>
              <a:rPr lang="it-IT" sz="6600" b="1" dirty="0" err="1">
                <a:ln w="31750">
                  <a:solidFill>
                    <a:srgbClr val="B62444"/>
                  </a:solidFill>
                  <a:prstDash val="solid"/>
                </a:ln>
                <a:solidFill>
                  <a:srgbClr val="E9562F"/>
                </a:solidFill>
              </a:rPr>
              <a:t>Infrastructure</a:t>
            </a:r>
            <a:r>
              <a:rPr lang="it-IT" sz="6600" b="1" dirty="0">
                <a:ln w="31750">
                  <a:solidFill>
                    <a:srgbClr val="B62444"/>
                  </a:solidFill>
                  <a:prstDash val="solid"/>
                </a:ln>
                <a:solidFill>
                  <a:srgbClr val="E9562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952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20DF-9CE1-2148-0859-F6ECFC881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B9668CA-ECCD-968B-4393-B1A1FF696EC1}"/>
              </a:ext>
            </a:extLst>
          </p:cNvPr>
          <p:cNvSpPr txBox="1"/>
          <p:nvPr/>
        </p:nvSpPr>
        <p:spPr>
          <a:xfrm>
            <a:off x="2962369" y="256869"/>
            <a:ext cx="7988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 dirty="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Jig Alignment </a:t>
            </a:r>
            <a:r>
              <a:rPr lang="it-IT" sz="3200" b="1" spc="-50" dirty="0">
                <a:solidFill>
                  <a:srgbClr val="FF0000"/>
                </a:solidFill>
                <a:latin typeface="3ds" panose="02000503020000020004" pitchFamily="2" charset="0"/>
              </a:rPr>
              <a:t>@ LNL-INFN </a:t>
            </a:r>
            <a:r>
              <a:rPr lang="it-IT" sz="3200" b="1" spc="-50" dirty="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: ver_0.0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779B33C-E4C2-C3CB-181E-2FBE5D0C2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10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D776579-8E1D-2716-363A-70B7FD48B2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0C36F5E-9245-2A8E-032C-0CA117DC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46D9AF9-EF1F-5FA9-4F97-76747A2B4A94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pic>
        <p:nvPicPr>
          <p:cNvPr id="2" name="Image 19">
            <a:extLst>
              <a:ext uri="{FF2B5EF4-FFF2-40B4-BE49-F238E27FC236}">
                <a16:creationId xmlns:a16="http://schemas.microsoft.com/office/drawing/2014/main" id="{4FA5AB06-A898-B42E-3FD1-3B49F299880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393" y="3741420"/>
            <a:ext cx="3173287" cy="2379189"/>
          </a:xfrm>
          <a:prstGeom prst="rect">
            <a:avLst/>
          </a:prstGeom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1DD539EE-C35F-2BCF-83B7-A4BF845DBE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78580" y="2396044"/>
            <a:ext cx="3359710" cy="2520019"/>
          </a:xfrm>
          <a:prstGeom prst="rect">
            <a:avLst/>
          </a:prstGeom>
        </p:spPr>
      </p:pic>
      <p:pic>
        <p:nvPicPr>
          <p:cNvPr id="7" name="Immagine 6" descr="Immagine che contiene interni, ingombro, sporco, elettrodomestico&#10;&#10;Descrizione generata automaticamente">
            <a:extLst>
              <a:ext uri="{FF2B5EF4-FFF2-40B4-BE49-F238E27FC236}">
                <a16:creationId xmlns:a16="http://schemas.microsoft.com/office/drawing/2014/main" id="{953A772A-D9E2-70B8-348D-E8EC8A37A0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32701" r="10025" b="28847"/>
          <a:stretch>
            <a:fillRect/>
          </a:stretch>
        </p:blipFill>
        <p:spPr>
          <a:xfrm rot="5400000">
            <a:off x="6761605" y="2784096"/>
            <a:ext cx="5188046" cy="182375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4CE7D238-C7D1-959A-6A64-4237AA61B1EF}"/>
              </a:ext>
            </a:extLst>
          </p:cNvPr>
          <p:cNvSpPr txBox="1"/>
          <p:nvPr/>
        </p:nvSpPr>
        <p:spPr>
          <a:xfrm>
            <a:off x="403524" y="1380381"/>
            <a:ext cx="77803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2000" err="1">
                <a:solidFill>
                  <a:schemeClr val="dk1"/>
                </a:solidFill>
              </a:rPr>
              <a:t>Fixed</a:t>
            </a:r>
            <a:r>
              <a:rPr lang="it-IT" sz="2000">
                <a:solidFill>
                  <a:schemeClr val="dk1"/>
                </a:solidFill>
              </a:rPr>
              <a:t> </a:t>
            </a:r>
            <a:r>
              <a:rPr lang="it-IT" sz="2000" err="1">
                <a:solidFill>
                  <a:schemeClr val="dk1"/>
                </a:solidFill>
              </a:rPr>
              <a:t>aluminum</a:t>
            </a:r>
            <a:r>
              <a:rPr lang="it-IT" sz="2000">
                <a:solidFill>
                  <a:schemeClr val="dk1"/>
                </a:solidFill>
              </a:rPr>
              <a:t> </a:t>
            </a:r>
            <a:r>
              <a:rPr lang="it-IT" sz="2000" err="1">
                <a:solidFill>
                  <a:schemeClr val="dk1"/>
                </a:solidFill>
              </a:rPr>
              <a:t>masks</a:t>
            </a:r>
            <a:r>
              <a:rPr lang="it-IT" sz="2000">
                <a:solidFill>
                  <a:schemeClr val="dk1"/>
                </a:solidFill>
              </a:rPr>
              <a:t> </a:t>
            </a:r>
            <a:r>
              <a:rPr lang="it-IT" sz="2000" err="1">
                <a:solidFill>
                  <a:schemeClr val="dk1"/>
                </a:solidFill>
              </a:rPr>
              <a:t>that</a:t>
            </a:r>
            <a:r>
              <a:rPr lang="it-IT" sz="2000">
                <a:solidFill>
                  <a:schemeClr val="dk1"/>
                </a:solidFill>
              </a:rPr>
              <a:t> </a:t>
            </a:r>
            <a:r>
              <a:rPr lang="it-IT" sz="2000" err="1">
                <a:solidFill>
                  <a:schemeClr val="dk1"/>
                </a:solidFill>
              </a:rPr>
              <a:t>may</a:t>
            </a:r>
            <a:r>
              <a:rPr lang="it-IT" sz="2000">
                <a:solidFill>
                  <a:schemeClr val="dk1"/>
                </a:solidFill>
              </a:rPr>
              <a:t> </a:t>
            </a:r>
            <a:r>
              <a:rPr lang="it-IT" sz="2000" err="1">
                <a:solidFill>
                  <a:schemeClr val="dk1"/>
                </a:solidFill>
              </a:rPr>
              <a:t>damage</a:t>
            </a:r>
            <a:r>
              <a:rPr lang="it-IT" sz="2000">
                <a:solidFill>
                  <a:schemeClr val="dk1"/>
                </a:solidFill>
              </a:rPr>
              <a:t> the ATC end cap.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2000"/>
              <a:t>Time-</a:t>
            </a:r>
            <a:r>
              <a:rPr lang="it-IT" sz="2000" err="1"/>
              <a:t>consuming</a:t>
            </a:r>
            <a:r>
              <a:rPr lang="it-IT" sz="2000"/>
              <a:t> iterative </a:t>
            </a:r>
            <a:r>
              <a:rPr lang="it-IT" sz="2000" err="1"/>
              <a:t>alignment</a:t>
            </a:r>
            <a:r>
              <a:rPr lang="it-IT" sz="2000"/>
              <a:t> </a:t>
            </a:r>
            <a:r>
              <a:rPr lang="it-IT" sz="2000" err="1"/>
              <a:t>process</a:t>
            </a:r>
            <a:r>
              <a:rPr lang="it-IT" sz="2000"/>
              <a:t> </a:t>
            </a:r>
            <a:r>
              <a:rPr lang="it-IT" sz="2000" err="1"/>
              <a:t>using</a:t>
            </a:r>
            <a:r>
              <a:rPr lang="it-IT" sz="2000"/>
              <a:t> </a:t>
            </a:r>
            <a:r>
              <a:rPr lang="it-IT" sz="2000" err="1"/>
              <a:t>spacers</a:t>
            </a:r>
            <a:r>
              <a:rPr lang="it-IT" sz="200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20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05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E3F5D-4981-B9D9-D182-B9D1630F6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649B034-E6EA-AEBD-0468-0858F20A3E2D}"/>
              </a:ext>
            </a:extLst>
          </p:cNvPr>
          <p:cNvSpPr txBox="1"/>
          <p:nvPr/>
        </p:nvSpPr>
        <p:spPr>
          <a:xfrm>
            <a:off x="3319481" y="327884"/>
            <a:ext cx="6042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 dirty="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Jig Alignment </a:t>
            </a:r>
            <a:r>
              <a:rPr lang="it-IT" sz="3200" b="1" spc="-50" dirty="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@ LNL-INFN: ver_1.0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3DE503-54D3-3377-3A53-38CE2EA6E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11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642FD1F-EBDE-B194-7A37-D8837E659E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4B4C82C-8DCB-4CCF-441B-EAA4CC89F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E20F03C-C84F-20BD-7955-5415548414AE}"/>
              </a:ext>
            </a:extLst>
          </p:cNvPr>
          <p:cNvSpPr txBox="1"/>
          <p:nvPr/>
        </p:nvSpPr>
        <p:spPr>
          <a:xfrm>
            <a:off x="538593" y="1426096"/>
            <a:ext cx="11210276" cy="4893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/>
              <a:t>Laser Tracker assistance on setting Z (insertion in Honeycomb) coordinate JIG 1.0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/>
              <a:t>Rotation made on JIG mask system</a:t>
            </a:r>
          </a:p>
        </p:txBody>
      </p:sp>
      <p:pic>
        <p:nvPicPr>
          <p:cNvPr id="25" name="Immagine 24" descr="Immagine che contiene testo&#10;&#10;Descrizione generata automaticamente">
            <a:extLst>
              <a:ext uri="{FF2B5EF4-FFF2-40B4-BE49-F238E27FC236}">
                <a16:creationId xmlns:a16="http://schemas.microsoft.com/office/drawing/2014/main" id="{C615EE14-5CB2-3F66-3D1E-AFC0F58F7D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1" t="24546" r="32452" b="21868"/>
          <a:stretch/>
        </p:blipFill>
        <p:spPr>
          <a:xfrm rot="5400000">
            <a:off x="8085793" y="2123400"/>
            <a:ext cx="3430597" cy="3704630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27" name="Immagine 26" descr="Immagine che contiene interni, ingombro&#10;&#10;Descrizione generata automaticamente">
            <a:extLst>
              <a:ext uri="{FF2B5EF4-FFF2-40B4-BE49-F238E27FC236}">
                <a16:creationId xmlns:a16="http://schemas.microsoft.com/office/drawing/2014/main" id="{89E86995-B5CC-DA7B-90E4-630A1D5021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1" t="-979" r="11013" b="1393"/>
          <a:stretch/>
        </p:blipFill>
        <p:spPr>
          <a:xfrm rot="10800000">
            <a:off x="1027432" y="2175715"/>
            <a:ext cx="2849887" cy="3600000"/>
          </a:xfrm>
          <a:prstGeom prst="rect">
            <a:avLst/>
          </a:prstGeom>
        </p:spPr>
      </p:pic>
      <p:pic>
        <p:nvPicPr>
          <p:cNvPr id="29" name="Immagine 28" descr="Immagine che contiene dilegno, metallo&#10;&#10;Descrizione generata automaticamente">
            <a:extLst>
              <a:ext uri="{FF2B5EF4-FFF2-40B4-BE49-F238E27FC236}">
                <a16:creationId xmlns:a16="http://schemas.microsoft.com/office/drawing/2014/main" id="{9861674F-2B8C-90D6-B703-F56CDBBC48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96000" y="2629525"/>
            <a:ext cx="3600000" cy="2700000"/>
          </a:xfrm>
          <a:prstGeom prst="rect">
            <a:avLst/>
          </a:prstGeom>
        </p:spPr>
      </p:pic>
      <p:sp>
        <p:nvSpPr>
          <p:cNvPr id="31" name="Freccia a destra 30">
            <a:extLst>
              <a:ext uri="{FF2B5EF4-FFF2-40B4-BE49-F238E27FC236}">
                <a16:creationId xmlns:a16="http://schemas.microsoft.com/office/drawing/2014/main" id="{B24F6DDB-67F1-8F63-4264-BDC0E174FBD4}"/>
              </a:ext>
            </a:extLst>
          </p:cNvPr>
          <p:cNvSpPr/>
          <p:nvPr/>
        </p:nvSpPr>
        <p:spPr>
          <a:xfrm rot="13668066">
            <a:off x="9871497" y="5084213"/>
            <a:ext cx="1241009" cy="291238"/>
          </a:xfrm>
          <a:prstGeom prst="rightArrow">
            <a:avLst/>
          </a:prstGeom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ccia in giù 32">
            <a:extLst>
              <a:ext uri="{FF2B5EF4-FFF2-40B4-BE49-F238E27FC236}">
                <a16:creationId xmlns:a16="http://schemas.microsoft.com/office/drawing/2014/main" id="{D9C93049-DC4D-268E-63EF-3BC8ECD17A8F}"/>
              </a:ext>
            </a:extLst>
          </p:cNvPr>
          <p:cNvSpPr/>
          <p:nvPr/>
        </p:nvSpPr>
        <p:spPr>
          <a:xfrm rot="2367400">
            <a:off x="10704124" y="2947671"/>
            <a:ext cx="394960" cy="1104130"/>
          </a:xfrm>
          <a:prstGeom prst="downArrow">
            <a:avLst/>
          </a:prstGeom>
          <a:solidFill>
            <a:srgbClr val="FFC000"/>
          </a:solidFill>
          <a:ln w="28575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ccia bidirezionale orizzontale 34">
            <a:extLst>
              <a:ext uri="{FF2B5EF4-FFF2-40B4-BE49-F238E27FC236}">
                <a16:creationId xmlns:a16="http://schemas.microsoft.com/office/drawing/2014/main" id="{869251AF-55C0-012D-C73C-E6368E88B865}"/>
              </a:ext>
            </a:extLst>
          </p:cNvPr>
          <p:cNvSpPr/>
          <p:nvPr/>
        </p:nvSpPr>
        <p:spPr>
          <a:xfrm rot="18016195">
            <a:off x="8121237" y="3388073"/>
            <a:ext cx="1385425" cy="1021394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179.5 mm</a:t>
            </a:r>
          </a:p>
        </p:txBody>
      </p:sp>
      <p:sp>
        <p:nvSpPr>
          <p:cNvPr id="37" name="Freccia a sinistra 36">
            <a:extLst>
              <a:ext uri="{FF2B5EF4-FFF2-40B4-BE49-F238E27FC236}">
                <a16:creationId xmlns:a16="http://schemas.microsoft.com/office/drawing/2014/main" id="{5D707FEE-C0AB-0898-4475-E92E269B3F66}"/>
              </a:ext>
            </a:extLst>
          </p:cNvPr>
          <p:cNvSpPr/>
          <p:nvPr/>
        </p:nvSpPr>
        <p:spPr>
          <a:xfrm rot="19082226">
            <a:off x="6114899" y="2322401"/>
            <a:ext cx="1670531" cy="561490"/>
          </a:xfrm>
          <a:prstGeom prst="leftArrow">
            <a:avLst/>
          </a:prstGeom>
          <a:solidFill>
            <a:srgbClr val="FFC000"/>
          </a:solidFill>
          <a:ln w="28575"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JIG </a:t>
            </a:r>
            <a:r>
              <a:rPr lang="it-IT" err="1"/>
              <a:t>ref</a:t>
            </a:r>
            <a:r>
              <a:rPr lang="it-IT"/>
              <a:t> </a:t>
            </a:r>
            <a:r>
              <a:rPr lang="it-IT" err="1"/>
              <a:t>plane</a:t>
            </a:r>
            <a:endParaRPr lang="it-IT"/>
          </a:p>
        </p:txBody>
      </p:sp>
      <p:sp>
        <p:nvSpPr>
          <p:cNvPr id="39" name="Freccia a sinistra 38">
            <a:extLst>
              <a:ext uri="{FF2B5EF4-FFF2-40B4-BE49-F238E27FC236}">
                <a16:creationId xmlns:a16="http://schemas.microsoft.com/office/drawing/2014/main" id="{CE900392-566A-55DE-0DB2-308ACF2C9D7F}"/>
              </a:ext>
            </a:extLst>
          </p:cNvPr>
          <p:cNvSpPr/>
          <p:nvPr/>
        </p:nvSpPr>
        <p:spPr>
          <a:xfrm rot="1620602">
            <a:off x="3310220" y="3097101"/>
            <a:ext cx="1607862" cy="663796"/>
          </a:xfrm>
          <a:prstGeom prst="leftArrow">
            <a:avLst/>
          </a:prstGeom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/>
              <a:t>ATC </a:t>
            </a:r>
            <a:r>
              <a:rPr lang="it-IT" err="1"/>
              <a:t>ref</a:t>
            </a:r>
            <a:r>
              <a:rPr lang="it-IT"/>
              <a:t> </a:t>
            </a:r>
            <a:r>
              <a:rPr lang="it-IT" err="1"/>
              <a:t>plane</a:t>
            </a:r>
            <a:endParaRPr lang="it-IT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BA194E5-37A6-2945-57B5-BA2E784E8600}"/>
              </a:ext>
            </a:extLst>
          </p:cNvPr>
          <p:cNvSpPr txBox="1"/>
          <p:nvPr/>
        </p:nvSpPr>
        <p:spPr>
          <a:xfrm>
            <a:off x="8071103" y="2359152"/>
            <a:ext cx="2945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Reference in Laser software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BC7DA9D1-40FE-87DB-F485-4412BDBB1B33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</p:spTree>
    <p:extLst>
      <p:ext uri="{BB962C8B-B14F-4D97-AF65-F5344CB8AC3E}">
        <p14:creationId xmlns:p14="http://schemas.microsoft.com/office/powerpoint/2010/main" val="3440438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42CEB-B3BB-FF8B-36D3-690891795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C0633EF-4413-B7D7-B5E2-AEDB86D41FE9}"/>
              </a:ext>
            </a:extLst>
          </p:cNvPr>
          <p:cNvSpPr txBox="1"/>
          <p:nvPr/>
        </p:nvSpPr>
        <p:spPr>
          <a:xfrm>
            <a:off x="3379338" y="266271"/>
            <a:ext cx="6308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Jig Alignment </a:t>
            </a:r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@ LNL-INFN: ver_1.0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290494-B88B-328A-C811-11EAAE352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12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88C5388-8DD6-4B00-71CF-1E026FCF80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AFAE988-F99F-33E8-86C9-6A296E25B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8EBE8723-EDD2-E4F4-78C3-71D54AFA4FE5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85BF7047-47A1-CCA0-5882-F2B8DDEED4B0}"/>
              </a:ext>
            </a:extLst>
          </p:cNvPr>
          <p:cNvGrpSpPr/>
          <p:nvPr/>
        </p:nvGrpSpPr>
        <p:grpSpPr>
          <a:xfrm>
            <a:off x="544409" y="1128469"/>
            <a:ext cx="10547668" cy="5101709"/>
            <a:chOff x="-1" y="-40555"/>
            <a:chExt cx="12560257" cy="6913069"/>
          </a:xfrm>
        </p:grpSpPr>
        <p:pic>
          <p:nvPicPr>
            <p:cNvPr id="2" name="Picture 2" descr="https://lh3.googleusercontent.com/rteEW-S-1a7PiAATATIfHcdN2Dg9EoBdaJEK3TFG3bnnwnIsYNF_NGqmB8weBRwpkqx3K__cWnBKCe-Nqc22IsZD3fAO-up65wOZCI3zps3otBv7V-xMi-oD5ffZZ2mtCXi2Qgs34OfOzlz2NNrWED8bZPNzxS189t_c-73it5flnRhvLE4AfYjY9M0Vt49oG7l2X0fB5T3YYBH3M0pT8vi8BjyzUEC9Gnv6sNGa9TlKDbG8IyaOYlAAQc6FTrjoxUjbuP7q_OAFNTuuCQTvoiF6uLzXI0DIm0-YacKkXU97jz48hha6QMUwQ9FjVua6oPPWTxzGGQ5qfYqg8yBLsHXHeev0a6EwZFwwTp3eMWHAIUxheoxdmzFoJScrsB3gXEUaw77VFlVzuviTAUYGiv4r9-AACSuTyGHMQIGQdtjcEb_QvTTy_4hIK3nKf67XYEfp6SEV6oAiGkvyqn_u0madxl-5-bL7uzanRbG9HdtCi8Rub0ZNSaE91PgTvG1rPTx-XsOIXo9qllQUAU__Acqj5LE9x7G55GwPuw97RjIT5vK2aNLkdYu7YjapmUPut7NKtaDzn3wNfoLwprNxc2cUAwb_EmBE10-U06JmbmsTQySkvT1DDbbjbTVMbcWBAnfBvkeO3ekqyqCEtF2fiNee7bY8vbEcQ2CNpJE-2veI-oooxJOGTwcS7qWeoYG1MKnR3qA2Gb58T2XHhSqxoJkN2w=w728-h970-no?authuser=0">
              <a:extLst>
                <a:ext uri="{FF2B5EF4-FFF2-40B4-BE49-F238E27FC236}">
                  <a16:creationId xmlns:a16="http://schemas.microsoft.com/office/drawing/2014/main" id="{8A4D6FAF-503C-E11E-D462-52FF78AA1C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0"/>
              <a:ext cx="6585857" cy="6872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https://lh3.googleusercontent.com/PlttVIBdBe4O2OtiE3mXp9Itb8xsmfRisixsZPhhxNknIitHaQlRuHuy9m4L4vU4LF9rlfxDW8pPb_DFpa3bwyHFu_KmIhU38xltiv0Atn8U-M3A9w0OsrXNoGHFoZW2wmIDA9xYzZxyIvAi80uzMWImsg2A_rCSysz5y5jWJUiuhjyF-iWc8Ncgg3cdOMtWAjLmm4gSQwPII4KVes2KjcyVFAlvIimhuGMrQOy_Qe-2Zd_I_7mc_HGD7gDaPVBXUXn0WbQ6XMUBDDC-IZpBsEHPwdlY-Nzh0VHtVz6b3UmFu817wMVL-tmj8BQlsCLqOvbqK7vrEo01DHqGX3vUSAntMgIis8Xj4NcZWawu2v6l59pSVRTL9_V0XSlhAhbFoSDKIQWWn_HT3iwpK3N4-V5CxEHC43H5Xo_WPQLgz8XBFeDbzA45f6wiwot_i8Yq_KpuXJqRv8aEAyShyBnSFay1SX_F3kuRNUdiAxtNjeJ18qGg1_WcTZyHV9obMo_8kLJC4uMG3Nmwlquljtl4ENhdYs25USdOCPlL4pQc3WCdAycvALWJHZ1RPIYT_hxuUlrcJetyvbmG7qUwp-r8r9gA3udyyjPOEAX_R_iFzabdE6ArV0Yh8iNZypVHfp86DmxxFy8KhgqGOIGo0rri5hL1aeWsGONNqx86gm1510pZgfmOvph50anptjGNQIoPq7_A8_VBj9L-2_rKUub-JE1I8i8VsVKqPM5spFL9T1scxO4w6B18QpzQjTtvSVA=w728-h970-no?authuser=0">
              <a:extLst>
                <a:ext uri="{FF2B5EF4-FFF2-40B4-BE49-F238E27FC236}">
                  <a16:creationId xmlns:a16="http://schemas.microsoft.com/office/drawing/2014/main" id="{7F3C0FCD-98E5-8EAC-3A3D-8D8B5C74E7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131913" y="-40555"/>
              <a:ext cx="5428343" cy="6872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2">
              <a:extLst>
                <a:ext uri="{FF2B5EF4-FFF2-40B4-BE49-F238E27FC236}">
                  <a16:creationId xmlns:a16="http://schemas.microsoft.com/office/drawing/2014/main" id="{2A14A2CA-5388-E433-24D8-0F854A587F2D}"/>
                </a:ext>
              </a:extLst>
            </p:cNvPr>
            <p:cNvCxnSpPr/>
            <p:nvPr/>
          </p:nvCxnSpPr>
          <p:spPr>
            <a:xfrm flipV="1">
              <a:off x="1858036" y="3864633"/>
              <a:ext cx="741871" cy="82813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5">
              <a:extLst>
                <a:ext uri="{FF2B5EF4-FFF2-40B4-BE49-F238E27FC236}">
                  <a16:creationId xmlns:a16="http://schemas.microsoft.com/office/drawing/2014/main" id="{A0568756-1683-0F9E-D1A8-299221CE7353}"/>
                </a:ext>
              </a:extLst>
            </p:cNvPr>
            <p:cNvCxnSpPr/>
            <p:nvPr/>
          </p:nvCxnSpPr>
          <p:spPr>
            <a:xfrm flipV="1">
              <a:off x="2777706" y="4114800"/>
              <a:ext cx="1639019" cy="86264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9">
              <a:extLst>
                <a:ext uri="{FF2B5EF4-FFF2-40B4-BE49-F238E27FC236}">
                  <a16:creationId xmlns:a16="http://schemas.microsoft.com/office/drawing/2014/main" id="{CDA47AAD-561A-287F-539E-04FE20BA1FFE}"/>
                </a:ext>
              </a:extLst>
            </p:cNvPr>
            <p:cNvCxnSpPr/>
            <p:nvPr/>
          </p:nvCxnSpPr>
          <p:spPr>
            <a:xfrm>
              <a:off x="4569125" y="2947358"/>
              <a:ext cx="434196" cy="692989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13">
              <a:extLst>
                <a:ext uri="{FF2B5EF4-FFF2-40B4-BE49-F238E27FC236}">
                  <a16:creationId xmlns:a16="http://schemas.microsoft.com/office/drawing/2014/main" id="{74785ED9-51F8-AA59-C51F-07732DDAC524}"/>
                </a:ext>
              </a:extLst>
            </p:cNvPr>
            <p:cNvSpPr/>
            <p:nvPr/>
          </p:nvSpPr>
          <p:spPr>
            <a:xfrm>
              <a:off x="8551334" y="1797228"/>
              <a:ext cx="1645711" cy="1571625"/>
            </a:xfrm>
            <a:prstGeom prst="ellipse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712D8E86-9A74-5081-8B18-2EF69A2C96DB}"/>
                </a:ext>
              </a:extLst>
            </p:cNvPr>
            <p:cNvSpPr/>
            <p:nvPr/>
          </p:nvSpPr>
          <p:spPr>
            <a:xfrm>
              <a:off x="921018" y="4796287"/>
              <a:ext cx="1307953" cy="461665"/>
            </a:xfrm>
            <a:prstGeom prst="rect">
              <a:avLst/>
            </a:prstGeom>
            <a:solidFill>
              <a:srgbClr val="626262">
                <a:alpha val="47000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24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Mask</a:t>
              </a: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5C1990B8-45E6-E80C-A4FB-58541CB955F2}"/>
                </a:ext>
              </a:extLst>
            </p:cNvPr>
            <p:cNvSpPr/>
            <p:nvPr/>
          </p:nvSpPr>
          <p:spPr>
            <a:xfrm>
              <a:off x="7547086" y="238981"/>
              <a:ext cx="4822712" cy="428503"/>
            </a:xfrm>
            <a:prstGeom prst="rect">
              <a:avLst/>
            </a:prstGeom>
            <a:solidFill>
              <a:srgbClr val="626262">
                <a:alpha val="47000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sz="160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Level and height set with laser tracker</a:t>
              </a:r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A094BDD9-63FA-83B3-62C3-FE264C842A94}"/>
                </a:ext>
              </a:extLst>
            </p:cNvPr>
            <p:cNvSpPr/>
            <p:nvPr/>
          </p:nvSpPr>
          <p:spPr>
            <a:xfrm>
              <a:off x="-1" y="-40555"/>
              <a:ext cx="6585857" cy="467458"/>
            </a:xfrm>
            <a:prstGeom prst="rect">
              <a:avLst/>
            </a:prstGeom>
            <a:solidFill>
              <a:srgbClr val="626262">
                <a:alpha val="47000"/>
              </a:srgb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Lateral position set with new mask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162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6B40F-237D-AEED-726A-A7F6E61F5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43225077-DD40-102D-EA6B-457F7E6C417C}"/>
              </a:ext>
            </a:extLst>
          </p:cNvPr>
          <p:cNvSpPr txBox="1"/>
          <p:nvPr/>
        </p:nvSpPr>
        <p:spPr>
          <a:xfrm>
            <a:off x="407810" y="942865"/>
            <a:ext cx="11730794" cy="5016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000" dirty="0"/>
          </a:p>
          <a:p>
            <a:r>
              <a:rPr lang="en-US" sz="2000" dirty="0"/>
              <a:t>Laser Tracker assistance on insertion and angle wit JIG 2.0 with alignment tool as for the AGATA Honeycomb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8BC7223-01D3-B08F-7942-E666C1D617AE}"/>
              </a:ext>
            </a:extLst>
          </p:cNvPr>
          <p:cNvSpPr txBox="1"/>
          <p:nvPr/>
        </p:nvSpPr>
        <p:spPr>
          <a:xfrm>
            <a:off x="3519902" y="272758"/>
            <a:ext cx="6194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Jig Alignment </a:t>
            </a:r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@ LNL-INFN: ver_2.0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BD5981D-1EFF-EA25-B1AD-8D140B912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13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27374B3-1D44-850F-2102-7079D59E74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4282F90-66F0-0690-8500-B7B561D23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AA00A7F-F3A2-B003-2CAD-AA2E45F756CB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sp>
        <p:nvSpPr>
          <p:cNvPr id="22" name="Freccia circolare a destra 21">
            <a:extLst>
              <a:ext uri="{FF2B5EF4-FFF2-40B4-BE49-F238E27FC236}">
                <a16:creationId xmlns:a16="http://schemas.microsoft.com/office/drawing/2014/main" id="{42315AD6-922B-5498-2BDE-0C1DB4707D50}"/>
              </a:ext>
            </a:extLst>
          </p:cNvPr>
          <p:cNvSpPr/>
          <p:nvPr/>
        </p:nvSpPr>
        <p:spPr>
          <a:xfrm rot="10800000">
            <a:off x="6612232" y="3723774"/>
            <a:ext cx="1026698" cy="1215189"/>
          </a:xfrm>
          <a:prstGeom prst="curvedRightArrow">
            <a:avLst/>
          </a:prstGeom>
          <a:solidFill>
            <a:srgbClr val="92D050">
              <a:alpha val="7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6" name="Freccia bidirezionale verticale 25">
            <a:extLst>
              <a:ext uri="{FF2B5EF4-FFF2-40B4-BE49-F238E27FC236}">
                <a16:creationId xmlns:a16="http://schemas.microsoft.com/office/drawing/2014/main" id="{31CA630A-6AB4-40B6-54C8-ABF0C2CD5598}"/>
              </a:ext>
            </a:extLst>
          </p:cNvPr>
          <p:cNvSpPr/>
          <p:nvPr/>
        </p:nvSpPr>
        <p:spPr>
          <a:xfrm rot="816325">
            <a:off x="6146322" y="4514851"/>
            <a:ext cx="287887" cy="848226"/>
          </a:xfrm>
          <a:prstGeom prst="upDownArrow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38D6C2E8-984F-2D80-A62D-48487D924335}"/>
              </a:ext>
            </a:extLst>
          </p:cNvPr>
          <p:cNvGrpSpPr/>
          <p:nvPr/>
        </p:nvGrpSpPr>
        <p:grpSpPr>
          <a:xfrm>
            <a:off x="774740" y="1955600"/>
            <a:ext cx="10372189" cy="4321170"/>
            <a:chOff x="936314" y="2296330"/>
            <a:chExt cx="10372189" cy="4321170"/>
          </a:xfrm>
        </p:grpSpPr>
        <p:pic>
          <p:nvPicPr>
            <p:cNvPr id="14" name="Immagine 13" descr="Immagine che contiene interni, diverso, vario, varietà&#10;&#10;Descrizione generata automaticamente">
              <a:extLst>
                <a:ext uri="{FF2B5EF4-FFF2-40B4-BE49-F238E27FC236}">
                  <a16:creationId xmlns:a16="http://schemas.microsoft.com/office/drawing/2014/main" id="{29259A8E-2114-7CDD-3540-D6A655869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76" t="25000" r="13125"/>
            <a:stretch>
              <a:fillRect/>
            </a:stretch>
          </p:blipFill>
          <p:spPr>
            <a:xfrm rot="5400000">
              <a:off x="7528502" y="2837500"/>
              <a:ext cx="4320001" cy="3240000"/>
            </a:xfrm>
            <a:prstGeom prst="rect">
              <a:avLst/>
            </a:prstGeom>
          </p:spPr>
        </p:pic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DBE7F8C3-B62E-6855-6FEB-5041E3647414}"/>
                </a:ext>
              </a:extLst>
            </p:cNvPr>
            <p:cNvSpPr/>
            <p:nvPr/>
          </p:nvSpPr>
          <p:spPr>
            <a:xfrm>
              <a:off x="8620699" y="2424040"/>
              <a:ext cx="2135606" cy="342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/>
                <a:t>ACT in </a:t>
              </a:r>
              <a:r>
                <a:rPr lang="it-IT" err="1"/>
                <a:t>Honeycomb</a:t>
              </a:r>
              <a:endParaRPr lang="it-IT"/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A9942B90-A8DB-6BCF-1E2D-D024E8866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314" y="2296330"/>
              <a:ext cx="3240000" cy="4320000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01E2EEA1-E42A-DCAA-E92F-A8C04B40E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3070" y="2296330"/>
              <a:ext cx="3240000" cy="43200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36" name="Freccia angolare bidirezionale 35">
              <a:extLst>
                <a:ext uri="{FF2B5EF4-FFF2-40B4-BE49-F238E27FC236}">
                  <a16:creationId xmlns:a16="http://schemas.microsoft.com/office/drawing/2014/main" id="{74009A5F-E085-77E5-5777-0D65940496CD}"/>
                </a:ext>
              </a:extLst>
            </p:cNvPr>
            <p:cNvSpPr/>
            <p:nvPr/>
          </p:nvSpPr>
          <p:spPr>
            <a:xfrm flipH="1">
              <a:off x="2848184" y="3974982"/>
              <a:ext cx="2656261" cy="1082842"/>
            </a:xfrm>
            <a:prstGeom prst="leftUp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/>
                <a:t>JIG 2.0 from </a:t>
              </a:r>
              <a:r>
                <a:rPr lang="it-IT" err="1"/>
                <a:t>below</a:t>
              </a:r>
              <a:endParaRPr lang="it-IT"/>
            </a:p>
          </p:txBody>
        </p:sp>
        <p:sp>
          <p:nvSpPr>
            <p:cNvPr id="38" name="Freccia circolare a destra 37">
              <a:extLst>
                <a:ext uri="{FF2B5EF4-FFF2-40B4-BE49-F238E27FC236}">
                  <a16:creationId xmlns:a16="http://schemas.microsoft.com/office/drawing/2014/main" id="{18B58C4F-2803-BE6E-1F76-3CF08C059C39}"/>
                </a:ext>
              </a:extLst>
            </p:cNvPr>
            <p:cNvSpPr/>
            <p:nvPr/>
          </p:nvSpPr>
          <p:spPr>
            <a:xfrm rot="10800000">
              <a:off x="6612231" y="3653714"/>
              <a:ext cx="1026698" cy="1215189"/>
            </a:xfrm>
            <a:prstGeom prst="curvedRightArrow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40" name="Freccia bidirezionale verticale 39">
              <a:extLst>
                <a:ext uri="{FF2B5EF4-FFF2-40B4-BE49-F238E27FC236}">
                  <a16:creationId xmlns:a16="http://schemas.microsoft.com/office/drawing/2014/main" id="{7F7B621D-57B4-85C9-537E-484E8635CF6D}"/>
                </a:ext>
              </a:extLst>
            </p:cNvPr>
            <p:cNvSpPr/>
            <p:nvPr/>
          </p:nvSpPr>
          <p:spPr>
            <a:xfrm rot="816325">
              <a:off x="6146321" y="4513684"/>
              <a:ext cx="287887" cy="848226"/>
            </a:xfrm>
            <a:prstGeom prst="upDown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A361EF64-ADF7-8CB8-F4A1-632F1E06C11A}"/>
                </a:ext>
              </a:extLst>
            </p:cNvPr>
            <p:cNvSpPr/>
            <p:nvPr/>
          </p:nvSpPr>
          <p:spPr>
            <a:xfrm>
              <a:off x="2512945" y="5724732"/>
              <a:ext cx="1725210" cy="783249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/>
                <a:t>New LT stand for ground </a:t>
              </a:r>
              <a:r>
                <a:rPr lang="it-IT" err="1"/>
                <a:t>operation</a:t>
              </a:r>
              <a:endParaRPr lang="it-IT"/>
            </a:p>
          </p:txBody>
        </p:sp>
      </p:grp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5916216-6A26-FDD0-C82D-4C12540D42FB}"/>
              </a:ext>
            </a:extLst>
          </p:cNvPr>
          <p:cNvSpPr txBox="1"/>
          <p:nvPr/>
        </p:nvSpPr>
        <p:spPr>
          <a:xfrm>
            <a:off x="9237304" y="5843069"/>
            <a:ext cx="19096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dirty="0" err="1"/>
              <a:t>courtesy</a:t>
            </a:r>
            <a:r>
              <a:rPr lang="it-IT" dirty="0"/>
              <a:t> D. Scarpa</a:t>
            </a:r>
          </a:p>
        </p:txBody>
      </p:sp>
    </p:spTree>
    <p:extLst>
      <p:ext uri="{BB962C8B-B14F-4D97-AF65-F5344CB8AC3E}">
        <p14:creationId xmlns:p14="http://schemas.microsoft.com/office/powerpoint/2010/main" val="259345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9C83E-B40A-2C75-D923-2289C75B3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8092B0-CE6D-3B95-26C9-A9780C80A801}"/>
              </a:ext>
            </a:extLst>
          </p:cNvPr>
          <p:cNvSpPr txBox="1"/>
          <p:nvPr/>
        </p:nvSpPr>
        <p:spPr>
          <a:xfrm>
            <a:off x="5095402" y="213919"/>
            <a:ext cx="1802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ATC Legs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7F96646-D9CC-A589-B20F-40CBB518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14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D0E344C-AAC7-BE0F-D4C9-531D270C85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538F9E6-9083-29EB-F199-F881BD779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3D545034-DD28-4778-8572-7397B5859F00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2ED8DF9-8841-0B5E-2131-B88E81322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4" r="22649" b="18123"/>
          <a:stretch>
            <a:fillRect/>
          </a:stretch>
        </p:blipFill>
        <p:spPr>
          <a:xfrm rot="10800000">
            <a:off x="5363878" y="2744366"/>
            <a:ext cx="1578187" cy="28075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7DA041A-4803-4175-8A6E-4E1558653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5" y="1300957"/>
            <a:ext cx="3309564" cy="4412752"/>
          </a:xfrm>
          <a:prstGeom prst="rect">
            <a:avLst/>
          </a:prstGeom>
        </p:spPr>
      </p:pic>
      <p:sp>
        <p:nvSpPr>
          <p:cNvPr id="9" name="Ovale 8">
            <a:extLst>
              <a:ext uri="{FF2B5EF4-FFF2-40B4-BE49-F238E27FC236}">
                <a16:creationId xmlns:a16="http://schemas.microsoft.com/office/drawing/2014/main" id="{0400DE08-C676-6E3B-6A1E-3734F1F9A89E}"/>
              </a:ext>
            </a:extLst>
          </p:cNvPr>
          <p:cNvSpPr/>
          <p:nvPr/>
        </p:nvSpPr>
        <p:spPr>
          <a:xfrm>
            <a:off x="1488674" y="2886256"/>
            <a:ext cx="1254525" cy="11345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092090CC-336E-582E-4D34-67CD96D298B4}"/>
              </a:ext>
            </a:extLst>
          </p:cNvPr>
          <p:cNvCxnSpPr/>
          <p:nvPr/>
        </p:nvCxnSpPr>
        <p:spPr>
          <a:xfrm>
            <a:off x="2843408" y="3507288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0D36D857-DCE3-761F-E353-E16728354145}"/>
              </a:ext>
            </a:extLst>
          </p:cNvPr>
          <p:cNvCxnSpPr>
            <a:cxnSpLocks/>
          </p:cNvCxnSpPr>
          <p:nvPr/>
        </p:nvCxnSpPr>
        <p:spPr>
          <a:xfrm>
            <a:off x="2818356" y="3269293"/>
            <a:ext cx="2944338" cy="237995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5B58637A-3419-7C96-B0FC-3769EC9D20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8" t="5948" r="35515" b="6185"/>
          <a:stretch>
            <a:fillRect/>
          </a:stretch>
        </p:blipFill>
        <p:spPr>
          <a:xfrm>
            <a:off x="8496683" y="1267388"/>
            <a:ext cx="2624199" cy="3744230"/>
          </a:xfrm>
          <a:prstGeom prst="rect">
            <a:avLst/>
          </a:prstGeom>
        </p:spPr>
      </p:pic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4B2C80A7-1B5A-A531-5A1F-2ECB4C5A0F73}"/>
              </a:ext>
            </a:extLst>
          </p:cNvPr>
          <p:cNvCxnSpPr>
            <a:cxnSpLocks/>
          </p:cNvCxnSpPr>
          <p:nvPr/>
        </p:nvCxnSpPr>
        <p:spPr>
          <a:xfrm flipV="1">
            <a:off x="5996828" y="3634740"/>
            <a:ext cx="3365148" cy="1194734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8D73DE1A-EA06-931A-4B69-9170468A3D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81925" y="748158"/>
            <a:ext cx="1335165" cy="237362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E0087CC-F08A-0890-B294-B41FBF5CA968}"/>
              </a:ext>
            </a:extLst>
          </p:cNvPr>
          <p:cNvSpPr txBox="1"/>
          <p:nvPr/>
        </p:nvSpPr>
        <p:spPr>
          <a:xfrm>
            <a:off x="4062656" y="1336038"/>
            <a:ext cx="1647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46 Adapter </a:t>
            </a:r>
            <a:r>
              <a:rPr lang="it-IT" err="1"/>
              <a:t>legs</a:t>
            </a:r>
            <a:endParaRPr lang="it-IT"/>
          </a:p>
          <a:p>
            <a:r>
              <a:rPr lang="it-IT"/>
              <a:t>(IKP) 2026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7034833-74B4-23F7-EBC5-E3F2936DDFE2}"/>
              </a:ext>
            </a:extLst>
          </p:cNvPr>
          <p:cNvSpPr txBox="1"/>
          <p:nvPr/>
        </p:nvSpPr>
        <p:spPr>
          <a:xfrm>
            <a:off x="1906497" y="5874640"/>
            <a:ext cx="888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/>
              <a:t>The </a:t>
            </a:r>
            <a:r>
              <a:rPr lang="it-IT" err="1"/>
              <a:t>legs</a:t>
            </a:r>
            <a:r>
              <a:rPr lang="it-IT"/>
              <a:t> and </a:t>
            </a:r>
            <a:r>
              <a:rPr lang="it-IT" err="1"/>
              <a:t>adapter</a:t>
            </a:r>
            <a:r>
              <a:rPr lang="it-IT"/>
              <a:t> are </a:t>
            </a:r>
            <a:r>
              <a:rPr lang="it-IT" err="1"/>
              <a:t>available</a:t>
            </a:r>
            <a:r>
              <a:rPr lang="it-IT"/>
              <a:t> for </a:t>
            </a:r>
            <a:r>
              <a:rPr lang="it-IT" err="1"/>
              <a:t>all</a:t>
            </a:r>
            <a:r>
              <a:rPr lang="it-IT"/>
              <a:t> 18 </a:t>
            </a:r>
            <a:r>
              <a:rPr lang="it-IT" err="1"/>
              <a:t>ATCs</a:t>
            </a:r>
            <a:r>
              <a:rPr lang="it-IT"/>
              <a:t> </a:t>
            </a:r>
            <a:r>
              <a:rPr lang="it-IT" err="1"/>
              <a:t>at</a:t>
            </a:r>
            <a:r>
              <a:rPr lang="it-IT"/>
              <a:t> LNL (11 on the frame and 7 in the lab)</a:t>
            </a:r>
          </a:p>
        </p:txBody>
      </p:sp>
    </p:spTree>
    <p:extLst>
      <p:ext uri="{BB962C8B-B14F-4D97-AF65-F5344CB8AC3E}">
        <p14:creationId xmlns:p14="http://schemas.microsoft.com/office/powerpoint/2010/main" val="928411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E6D38-63B3-0DE4-4141-844524D9A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D823E7-FA65-6454-2B8C-1C654DAF28D6}"/>
              </a:ext>
            </a:extLst>
          </p:cNvPr>
          <p:cNvSpPr txBox="1"/>
          <p:nvPr/>
        </p:nvSpPr>
        <p:spPr>
          <a:xfrm>
            <a:off x="4713257" y="358090"/>
            <a:ext cx="4603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Linear SLIDE BUSH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C0592DE-205F-FE1D-BE0F-69F1F99B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15</a:t>
            </a:fld>
            <a:endParaRPr lang="it-IT" sz="18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CDE5B22-6E2E-8AD9-F79E-FFA37A181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2A6FA86-8CC3-02DA-B559-D5E089A91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FD07A3-99DF-2B08-22A9-54A65AD2BA7D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16EB6855-8A82-74E4-7FE4-09DAFB795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5" b="26552"/>
          <a:stretch>
            <a:fillRect/>
          </a:stretch>
        </p:blipFill>
        <p:spPr>
          <a:xfrm>
            <a:off x="8637323" y="1526430"/>
            <a:ext cx="2220298" cy="1760348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239E32C6-F287-5DFF-3C85-62B308CA9AB3}"/>
              </a:ext>
            </a:extLst>
          </p:cNvPr>
          <p:cNvGrpSpPr/>
          <p:nvPr/>
        </p:nvGrpSpPr>
        <p:grpSpPr>
          <a:xfrm>
            <a:off x="4926242" y="1526430"/>
            <a:ext cx="3088709" cy="2964512"/>
            <a:chOff x="3317950" y="2621004"/>
            <a:chExt cx="3088709" cy="2964512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ED7C8200-511E-87C3-7B52-CAAE95F06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34" r="13024"/>
            <a:stretch>
              <a:fillRect/>
            </a:stretch>
          </p:blipFill>
          <p:spPr>
            <a:xfrm>
              <a:off x="3317950" y="2621004"/>
              <a:ext cx="3088709" cy="2964512"/>
            </a:xfrm>
            <a:prstGeom prst="rect">
              <a:avLst/>
            </a:prstGeom>
            <a:noFill/>
          </p:spPr>
        </p:pic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633052A3-8944-58A2-C919-F7D937C5E62C}"/>
                </a:ext>
              </a:extLst>
            </p:cNvPr>
            <p:cNvSpPr/>
            <p:nvPr/>
          </p:nvSpPr>
          <p:spPr>
            <a:xfrm>
              <a:off x="5406887" y="2657534"/>
              <a:ext cx="763325" cy="771466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7" name="Immagine 16">
            <a:extLst>
              <a:ext uri="{FF2B5EF4-FFF2-40B4-BE49-F238E27FC236}">
                <a16:creationId xmlns:a16="http://schemas.microsoft.com/office/drawing/2014/main" id="{DC795BE7-A96F-6EDD-8016-06F3F34AF5D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000" r="21018"/>
          <a:stretch>
            <a:fillRect/>
          </a:stretch>
        </p:blipFill>
        <p:spPr>
          <a:xfrm rot="5400000">
            <a:off x="-213002" y="2469415"/>
            <a:ext cx="5102243" cy="2449745"/>
          </a:xfrm>
          <a:prstGeom prst="rect">
            <a:avLst/>
          </a:prstGeom>
        </p:spPr>
      </p:pic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08F1025B-C5C6-F90F-C463-19EB1E87B258}"/>
              </a:ext>
            </a:extLst>
          </p:cNvPr>
          <p:cNvCxnSpPr>
            <a:cxnSpLocks/>
          </p:cNvCxnSpPr>
          <p:nvPr/>
        </p:nvCxnSpPr>
        <p:spPr>
          <a:xfrm flipV="1">
            <a:off x="2128627" y="1964147"/>
            <a:ext cx="2754873" cy="822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e 20">
            <a:extLst>
              <a:ext uri="{FF2B5EF4-FFF2-40B4-BE49-F238E27FC236}">
                <a16:creationId xmlns:a16="http://schemas.microsoft.com/office/drawing/2014/main" id="{E69707F3-1CC7-A19B-CAF6-D5EB8AB6A6CF}"/>
              </a:ext>
            </a:extLst>
          </p:cNvPr>
          <p:cNvSpPr/>
          <p:nvPr/>
        </p:nvSpPr>
        <p:spPr>
          <a:xfrm>
            <a:off x="1508425" y="1785527"/>
            <a:ext cx="620202" cy="6210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5AB686E-E103-3CDB-016F-298562436996}"/>
              </a:ext>
            </a:extLst>
          </p:cNvPr>
          <p:cNvSpPr txBox="1"/>
          <p:nvPr/>
        </p:nvSpPr>
        <p:spPr>
          <a:xfrm>
            <a:off x="4713257" y="5065917"/>
            <a:ext cx="60716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u="sng"/>
              <a:t>Slide </a:t>
            </a:r>
            <a:r>
              <a:rPr lang="it-IT" sz="2000" b="1" u="sng" err="1"/>
              <a:t>bushes</a:t>
            </a:r>
            <a:r>
              <a:rPr lang="it-IT" sz="2000" b="1" u="sng"/>
              <a:t> </a:t>
            </a:r>
            <a:r>
              <a:rPr lang="it-IT" sz="2000" err="1"/>
              <a:t>were</a:t>
            </a:r>
            <a:r>
              <a:rPr lang="it-IT" sz="2000"/>
              <a:t> </a:t>
            </a:r>
            <a:r>
              <a:rPr lang="it-IT" sz="2000" err="1"/>
              <a:t>purchased</a:t>
            </a:r>
            <a:r>
              <a:rPr lang="it-IT" sz="2000"/>
              <a:t> to </a:t>
            </a:r>
            <a:r>
              <a:rPr lang="it-IT" sz="2000" err="1"/>
              <a:t>ensure</a:t>
            </a:r>
            <a:r>
              <a:rPr lang="it-IT" sz="2000"/>
              <a:t> the </a:t>
            </a:r>
            <a:r>
              <a:rPr lang="it-IT" sz="2000" err="1"/>
              <a:t>availability</a:t>
            </a:r>
            <a:r>
              <a:rPr lang="it-IT" sz="2000"/>
              <a:t> of </a:t>
            </a:r>
            <a:r>
              <a:rPr lang="it-IT" sz="2000" b="1"/>
              <a:t>3  </a:t>
            </a:r>
            <a:r>
              <a:rPr lang="it-IT" sz="2000" err="1"/>
              <a:t>dedicated</a:t>
            </a:r>
            <a:r>
              <a:rPr lang="it-IT" sz="2000"/>
              <a:t> sets, one for </a:t>
            </a:r>
            <a:r>
              <a:rPr lang="it-IT" sz="2000" err="1"/>
              <a:t>each</a:t>
            </a:r>
            <a:r>
              <a:rPr lang="it-IT" sz="2000"/>
              <a:t> detector ring.</a:t>
            </a:r>
            <a:r>
              <a:rPr lang="en-US" sz="2000"/>
              <a:t> </a:t>
            </a:r>
            <a:endParaRPr lang="it-IT" sz="1400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ABC9968-CE3B-5CCD-DB82-FB003B09C80C}"/>
              </a:ext>
            </a:extLst>
          </p:cNvPr>
          <p:cNvSpPr/>
          <p:nvPr/>
        </p:nvSpPr>
        <p:spPr>
          <a:xfrm>
            <a:off x="4955170" y="1660675"/>
            <a:ext cx="763325" cy="771466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052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6AC407-0A91-48B3-97BA-416652344194}"/>
              </a:ext>
            </a:extLst>
          </p:cNvPr>
          <p:cNvSpPr txBox="1"/>
          <p:nvPr/>
        </p:nvSpPr>
        <p:spPr>
          <a:xfrm>
            <a:off x="3835752" y="226709"/>
            <a:ext cx="4631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Galileo filling LN2 system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A63E3B-E2F4-4C42-BEDF-632B90E8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16</a:t>
            </a:fld>
            <a:endParaRPr lang="it-IT" sz="1800"/>
          </a:p>
        </p:txBody>
      </p:sp>
      <p:sp>
        <p:nvSpPr>
          <p:cNvPr id="9" name="CasellaDiTesto 8"/>
          <p:cNvSpPr txBox="1"/>
          <p:nvPr/>
        </p:nvSpPr>
        <p:spPr>
          <a:xfrm>
            <a:off x="292346" y="1300957"/>
            <a:ext cx="3957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/>
              <a:t>Galileo system: </a:t>
            </a:r>
            <a:r>
              <a:rPr lang="it-IT" sz="2000" b="1" err="1"/>
              <a:t>host</a:t>
            </a:r>
            <a:r>
              <a:rPr lang="it-IT" sz="2000" b="1"/>
              <a:t> up </a:t>
            </a:r>
            <a:r>
              <a:rPr lang="it-IT" sz="2000" b="1">
                <a:solidFill>
                  <a:srgbClr val="FF0000"/>
                </a:solidFill>
              </a:rPr>
              <a:t>14 </a:t>
            </a:r>
            <a:r>
              <a:rPr lang="it-IT" sz="2000" b="1" err="1">
                <a:solidFill>
                  <a:srgbClr val="FF0000"/>
                </a:solidFill>
              </a:rPr>
              <a:t>ATCs</a:t>
            </a:r>
            <a:r>
              <a:rPr lang="it-IT" sz="2000" b="1">
                <a:solidFill>
                  <a:srgbClr val="FF0000"/>
                </a:solidFill>
              </a:rPr>
              <a:t> </a:t>
            </a:r>
            <a:endParaRPr lang="it-IT" sz="200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68B0A19-10B2-4534-B3AE-D8499B938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85" y="143707"/>
            <a:ext cx="1327440" cy="81110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F37325F-FB60-B4F2-8902-8E146C154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8E700F6-4E4E-A612-D805-BA39030C0832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8C21D9C-CC54-474B-940C-EE62E1104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6" y="2009726"/>
            <a:ext cx="2860270" cy="381369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0616E42D-2C3E-D328-8243-50F17E47AA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22" y="2009726"/>
            <a:ext cx="2860270" cy="3813693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F7BDAD1-0F93-33DC-A0A5-E4E0C93BC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068" y="2016402"/>
            <a:ext cx="2154861" cy="161614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D7EFC19-6184-0B05-AEC3-ED686D28F2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068" y="4159023"/>
            <a:ext cx="2219195" cy="1664396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C583FA7-AA45-FF4F-C924-A9B6B28912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639" y="4152760"/>
            <a:ext cx="2219194" cy="166439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BD189B4-2B64-6A72-BCF3-C4C524116A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t="12271" r="30974" b="23835"/>
          <a:stretch>
            <a:fillRect/>
          </a:stretch>
        </p:blipFill>
        <p:spPr>
          <a:xfrm>
            <a:off x="9738346" y="1911306"/>
            <a:ext cx="1563780" cy="2123160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CA53F77-31BA-452E-FFCE-0DEC42EDE81B}"/>
              </a:ext>
            </a:extLst>
          </p:cNvPr>
          <p:cNvSpPr txBox="1"/>
          <p:nvPr/>
        </p:nvSpPr>
        <p:spPr>
          <a:xfrm>
            <a:off x="5045900" y="1258201"/>
            <a:ext cx="6722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FF0000"/>
                </a:solidFill>
              </a:defRPr>
            </a:lvl1pPr>
          </a:lstStyle>
          <a:p>
            <a:r>
              <a:rPr lang="it-IT" err="1">
                <a:solidFill>
                  <a:schemeClr val="tx1"/>
                </a:solidFill>
              </a:rPr>
              <a:t>Maintenance</a:t>
            </a:r>
            <a:r>
              <a:rPr lang="it-IT">
                <a:solidFill>
                  <a:schemeClr val="tx1"/>
                </a:solidFill>
              </a:rPr>
              <a:t>: </a:t>
            </a:r>
            <a:r>
              <a:rPr lang="it-IT" err="1"/>
              <a:t>valves</a:t>
            </a:r>
            <a:r>
              <a:rPr lang="it-IT"/>
              <a:t>, </a:t>
            </a:r>
            <a:r>
              <a:rPr lang="it-IT" err="1"/>
              <a:t>insulated</a:t>
            </a:r>
            <a:r>
              <a:rPr lang="it-IT"/>
              <a:t> </a:t>
            </a:r>
            <a:r>
              <a:rPr lang="it-IT" err="1"/>
              <a:t>pipes</a:t>
            </a:r>
            <a:r>
              <a:rPr lang="it-IT"/>
              <a:t>, </a:t>
            </a:r>
            <a:r>
              <a:rPr lang="it-IT" err="1"/>
              <a:t>purge</a:t>
            </a:r>
            <a:r>
              <a:rPr lang="it-IT"/>
              <a:t> </a:t>
            </a:r>
            <a:r>
              <a:rPr lang="it-IT" err="1"/>
              <a:t>valves</a:t>
            </a:r>
            <a:r>
              <a:rPr lang="it-IT"/>
              <a:t>, PT 100</a:t>
            </a:r>
          </a:p>
        </p:txBody>
      </p:sp>
    </p:spTree>
    <p:extLst>
      <p:ext uri="{BB962C8B-B14F-4D97-AF65-F5344CB8AC3E}">
        <p14:creationId xmlns:p14="http://schemas.microsoft.com/office/powerpoint/2010/main" val="2041747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6AC407-0A91-48B3-97BA-416652344194}"/>
              </a:ext>
            </a:extLst>
          </p:cNvPr>
          <p:cNvSpPr txBox="1"/>
          <p:nvPr/>
        </p:nvSpPr>
        <p:spPr>
          <a:xfrm>
            <a:off x="4917797" y="650478"/>
            <a:ext cx="2356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-50" err="1">
                <a:solidFill>
                  <a:srgbClr val="FF0000"/>
                </a:solidFill>
                <a:latin typeface="3ds" panose="02000503020000020004" pitchFamily="2" charset="0"/>
                <a:cs typeface="+mj-cs"/>
              </a:rPr>
              <a:t>Summary</a:t>
            </a:r>
            <a:endParaRPr lang="it-IT" sz="3200" b="1" spc="-50">
              <a:solidFill>
                <a:srgbClr val="FF0000"/>
              </a:solidFill>
              <a:latin typeface="3ds" panose="02000503020000020004" pitchFamily="2" charset="0"/>
              <a:cs typeface="+mj-cs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A63E3B-E2F4-4C42-BEDF-632B90E8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17</a:t>
            </a:fld>
            <a:endParaRPr lang="it-IT" sz="18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68B0A19-10B2-4534-B3AE-D8499B938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3" y="143707"/>
            <a:ext cx="1327440" cy="81110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F37325F-FB60-B4F2-8902-8E146C154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033" y="0"/>
            <a:ext cx="965571" cy="130095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ED4892-3FE1-DD56-3B56-494835397F8E}"/>
              </a:ext>
            </a:extLst>
          </p:cNvPr>
          <p:cNvSpPr txBox="1"/>
          <p:nvPr/>
        </p:nvSpPr>
        <p:spPr>
          <a:xfrm>
            <a:off x="1180015" y="1994191"/>
            <a:ext cx="999301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it-IT" sz="2000"/>
              <a:t>The </a:t>
            </a:r>
            <a:r>
              <a:rPr lang="it-IT" sz="2000" err="1"/>
              <a:t>infrastructure</a:t>
            </a:r>
            <a:r>
              <a:rPr lang="it-IT" sz="2000"/>
              <a:t> </a:t>
            </a:r>
            <a:r>
              <a:rPr lang="it-IT" sz="2000" err="1"/>
              <a:t>is</a:t>
            </a:r>
            <a:r>
              <a:rPr lang="it-IT" sz="2000"/>
              <a:t> ready for up to 15 </a:t>
            </a:r>
            <a:r>
              <a:rPr lang="it-IT" sz="2000" err="1"/>
              <a:t>ATCs</a:t>
            </a:r>
            <a:r>
              <a:rPr lang="it-IT" sz="2000"/>
              <a:t>; </a:t>
            </a:r>
            <a:r>
              <a:rPr lang="it-IT" sz="2000" err="1"/>
              <a:t>further</a:t>
            </a:r>
            <a:r>
              <a:rPr lang="it-IT" sz="2000"/>
              <a:t> work </a:t>
            </a:r>
            <a:r>
              <a:rPr lang="it-IT" sz="2000" err="1"/>
              <a:t>is</a:t>
            </a:r>
            <a:r>
              <a:rPr lang="it-IT" sz="2000"/>
              <a:t> </a:t>
            </a:r>
            <a:r>
              <a:rPr lang="it-IT" sz="2000" err="1"/>
              <a:t>ongoing</a:t>
            </a:r>
            <a:r>
              <a:rPr lang="it-IT" sz="2000"/>
              <a:t> to support more </a:t>
            </a:r>
            <a:r>
              <a:rPr lang="it-IT" sz="2000" err="1"/>
              <a:t>than</a:t>
            </a:r>
            <a:r>
              <a:rPr lang="it-IT" sz="2000"/>
              <a:t> 15 </a:t>
            </a:r>
            <a:r>
              <a:rPr lang="it-IT" sz="2000" err="1"/>
              <a:t>ATCs</a:t>
            </a:r>
            <a:r>
              <a:rPr lang="it-IT" sz="2000"/>
              <a:t>.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it-IT" sz="2000"/>
              <a:t>The </a:t>
            </a:r>
            <a:r>
              <a:rPr lang="it-IT" sz="2000" err="1"/>
              <a:t>infrastructure</a:t>
            </a:r>
            <a:r>
              <a:rPr lang="it-IT" sz="2000"/>
              <a:t> </a:t>
            </a:r>
            <a:r>
              <a:rPr lang="it-IT" sz="2000" err="1"/>
              <a:t>materials</a:t>
            </a:r>
            <a:r>
              <a:rPr lang="it-IT" sz="2000"/>
              <a:t> </a:t>
            </a:r>
            <a:r>
              <a:rPr lang="it-IT" sz="2000" err="1"/>
              <a:t>required</a:t>
            </a:r>
            <a:r>
              <a:rPr lang="it-IT" sz="2000"/>
              <a:t> for 2π coverage are </a:t>
            </a:r>
            <a:r>
              <a:rPr lang="it-IT" sz="2000" err="1"/>
              <a:t>already</a:t>
            </a:r>
            <a:r>
              <a:rPr lang="it-IT" sz="2000"/>
              <a:t> </a:t>
            </a:r>
            <a:r>
              <a:rPr lang="it-IT" sz="2000" err="1"/>
              <a:t>available</a:t>
            </a:r>
            <a:r>
              <a:rPr lang="it-IT" sz="2000"/>
              <a:t>. 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it-IT" sz="2000"/>
              <a:t>Detector-ring </a:t>
            </a:r>
            <a:r>
              <a:rPr lang="it-IT" sz="2000" err="1"/>
              <a:t>installation</a:t>
            </a:r>
            <a:r>
              <a:rPr lang="it-IT" sz="2000"/>
              <a:t> </a:t>
            </a:r>
            <a:r>
              <a:rPr lang="it-IT" sz="2000" err="1"/>
              <a:t>has</a:t>
            </a:r>
            <a:r>
              <a:rPr lang="it-IT" sz="2000"/>
              <a:t> </a:t>
            </a:r>
            <a:r>
              <a:rPr lang="it-IT" sz="2000" err="1"/>
              <a:t>been</a:t>
            </a:r>
            <a:r>
              <a:rPr lang="it-IT" sz="2000"/>
              <a:t> </a:t>
            </a:r>
            <a:r>
              <a:rPr lang="it-IT" sz="2000" err="1"/>
              <a:t>improved</a:t>
            </a:r>
            <a:r>
              <a:rPr lang="it-IT" sz="2000"/>
              <a:t>, </a:t>
            </a:r>
            <a:r>
              <a:rPr lang="it-IT" sz="2000" err="1"/>
              <a:t>ensuring</a:t>
            </a:r>
            <a:r>
              <a:rPr lang="it-IT" sz="2000"/>
              <a:t> more </a:t>
            </a:r>
            <a:r>
              <a:rPr lang="it-IT" sz="2000" err="1"/>
              <a:t>reliable</a:t>
            </a:r>
            <a:r>
              <a:rPr lang="it-IT" sz="2000"/>
              <a:t> </a:t>
            </a:r>
            <a:r>
              <a:rPr lang="it-IT" sz="2000" err="1"/>
              <a:t>alignment</a:t>
            </a:r>
            <a:r>
              <a:rPr lang="it-IT" sz="2000"/>
              <a:t> (x-y-z- </a:t>
            </a:r>
            <a:r>
              <a:rPr lang="it-IT" sz="2000" err="1"/>
              <a:t>rotation</a:t>
            </a:r>
            <a:r>
              <a:rPr lang="it-IT" sz="2000"/>
              <a:t>) </a:t>
            </a:r>
            <a:r>
              <a:rPr lang="it-IT" sz="2000" err="1"/>
              <a:t>between</a:t>
            </a:r>
            <a:r>
              <a:rPr lang="it-IT" sz="2000"/>
              <a:t> the JIG and the AGATA array </a:t>
            </a:r>
            <a:r>
              <a:rPr lang="it-IT" sz="2000" err="1"/>
              <a:t>using</a:t>
            </a:r>
            <a:r>
              <a:rPr lang="it-IT" sz="2000"/>
              <a:t> a laser </a:t>
            </a:r>
            <a:r>
              <a:rPr lang="it-IT" sz="2000" err="1"/>
              <a:t>alignment</a:t>
            </a:r>
            <a:r>
              <a:rPr lang="it-IT" sz="2000"/>
              <a:t> tool (JIG v2.0).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000"/>
          </a:p>
          <a:p>
            <a:endParaRPr lang="it-IT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C5E389-DDB9-794C-BD28-F36AC6632A07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</p:spTree>
    <p:extLst>
      <p:ext uri="{BB962C8B-B14F-4D97-AF65-F5344CB8AC3E}">
        <p14:creationId xmlns:p14="http://schemas.microsoft.com/office/powerpoint/2010/main" val="3337422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49000" detail="7"/>
                    </a14:imgEffect>
                  </a14:imgLayer>
                </a14:imgProps>
              </a:ext>
            </a:extLst>
          </a:blip>
          <a:srcRect/>
          <a:stretch>
            <a:fillRect t="-65000" b="-6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A63E3B-E2F4-4C42-BEDF-632B90E8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869" y="6433768"/>
            <a:ext cx="422954" cy="365125"/>
          </a:xfrm>
        </p:spPr>
        <p:txBody>
          <a:bodyPr/>
          <a:lstStyle/>
          <a:p>
            <a:fld id="{AF4197A8-655A-467D-BC13-B00CB82C96A0}" type="slidenum">
              <a:rPr lang="it-IT" sz="1800" smtClean="0"/>
              <a:t>18</a:t>
            </a:fld>
            <a:endParaRPr lang="it-IT" sz="18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68B0A19-10B2-4534-B3AE-D8499B9381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9" y="59107"/>
            <a:ext cx="2032400" cy="124185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F37325F-FB60-B4F2-8902-8E146C154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2372" y="54900"/>
            <a:ext cx="1578759" cy="2127133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284C337C-FE50-ECCA-4C81-A93400BB4401}"/>
              </a:ext>
            </a:extLst>
          </p:cNvPr>
          <p:cNvSpPr/>
          <p:nvPr/>
        </p:nvSpPr>
        <p:spPr>
          <a:xfrm>
            <a:off x="392117" y="3282587"/>
            <a:ext cx="4838184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7000" b="1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</a:t>
            </a:r>
            <a:r>
              <a:rPr lang="it-IT" sz="7000" b="1" cap="none" spc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</a:t>
            </a:r>
            <a:r>
              <a:rPr lang="it-IT" sz="7000" b="1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!!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400403D-D145-27A9-802E-9ECDAA53F78C}"/>
              </a:ext>
            </a:extLst>
          </p:cNvPr>
          <p:cNvSpPr txBox="1"/>
          <p:nvPr/>
        </p:nvSpPr>
        <p:spPr>
          <a:xfrm>
            <a:off x="9044343" y="6433768"/>
            <a:ext cx="3147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W. Raniero – AGATA Week 2026</a:t>
            </a:r>
          </a:p>
        </p:txBody>
      </p:sp>
    </p:spTree>
    <p:extLst>
      <p:ext uri="{BB962C8B-B14F-4D97-AF65-F5344CB8AC3E}">
        <p14:creationId xmlns:p14="http://schemas.microsoft.com/office/powerpoint/2010/main" val="1348173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9AFB1-28B7-5BA6-80DB-96E77E17F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B3D0D9B-F3AC-F93C-46FC-151908B82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2807" y="107420"/>
            <a:ext cx="1130891" cy="1523698"/>
          </a:xfrm>
          <a:prstGeom prst="rect">
            <a:avLst/>
          </a:prstGeom>
        </p:spPr>
      </p:pic>
      <p:sp>
        <p:nvSpPr>
          <p:cNvPr id="28" name="Titolo 27">
            <a:extLst>
              <a:ext uri="{FF2B5EF4-FFF2-40B4-BE49-F238E27FC236}">
                <a16:creationId xmlns:a16="http://schemas.microsoft.com/office/drawing/2014/main" id="{71CC4280-4C15-048B-12F5-536727ED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55" y="2611761"/>
            <a:ext cx="8487697" cy="163447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  <a:latin typeface="3ds" panose="02000503020000020004" pitchFamily="2" charset="0"/>
                <a:ea typeface="Times New Roman" panose="02020603050405020304" pitchFamily="18" charset="0"/>
              </a:rPr>
              <a:t>Status of Detector Array Infrastructure</a:t>
            </a:r>
            <a:br>
              <a:rPr lang="en-US" sz="2800" b="1">
                <a:solidFill>
                  <a:srgbClr val="FF0000"/>
                </a:solidFill>
                <a:effectLst/>
                <a:latin typeface="3ds" panose="02000503020000020004" pitchFamily="2" charset="0"/>
                <a:ea typeface="Times New Roman" panose="02020603050405020304" pitchFamily="18" charset="0"/>
              </a:rPr>
            </a:br>
            <a:endParaRPr lang="en-US" sz="8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38D51900-3BB9-F166-F5C9-86BF2869F6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21" y="336020"/>
            <a:ext cx="1777935" cy="1115725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516BAE5-5CB1-E735-2A1E-DEF29A763977}"/>
              </a:ext>
            </a:extLst>
          </p:cNvPr>
          <p:cNvSpPr txBox="1"/>
          <p:nvPr/>
        </p:nvSpPr>
        <p:spPr>
          <a:xfrm>
            <a:off x="3879303" y="5020915"/>
            <a:ext cx="4433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/>
              <a:t>Walter</a:t>
            </a:r>
            <a:r>
              <a:rPr lang="it-IT" b="1"/>
              <a:t> </a:t>
            </a:r>
            <a:r>
              <a:rPr lang="it-IT" sz="2000" b="1"/>
              <a:t>Raniero   </a:t>
            </a:r>
            <a:r>
              <a:rPr lang="it-IT" sz="2000"/>
              <a:t>&amp;</a:t>
            </a:r>
            <a:r>
              <a:rPr lang="it-IT" sz="2000" b="1"/>
              <a:t>   Roberto Menegazzo</a:t>
            </a:r>
            <a:endParaRPr lang="it-IT"/>
          </a:p>
          <a:p>
            <a:pPr algn="ctr"/>
            <a:r>
              <a:rPr lang="it-IT"/>
              <a:t>INFN-LNL / INFN-PD</a:t>
            </a:r>
          </a:p>
          <a:p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EF2A5E-B443-3CBE-FCD7-537D0F1A32C2}"/>
              </a:ext>
            </a:extLst>
          </p:cNvPr>
          <p:cNvSpPr txBox="1"/>
          <p:nvPr/>
        </p:nvSpPr>
        <p:spPr>
          <a:xfrm>
            <a:off x="3431039" y="3784574"/>
            <a:ext cx="532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/>
              <a:t>26</a:t>
            </a:r>
            <a:r>
              <a:rPr lang="it-IT" sz="2400" baseline="30000"/>
              <a:t>th</a:t>
            </a:r>
            <a:r>
              <a:rPr lang="it-IT" sz="2400"/>
              <a:t>  AGATA Week – </a:t>
            </a:r>
            <a:r>
              <a:rPr lang="it-IT" sz="2400" err="1"/>
              <a:t>Infrastructure</a:t>
            </a:r>
            <a:r>
              <a:rPr lang="it-IT" sz="2400"/>
              <a:t> Group </a:t>
            </a:r>
          </a:p>
        </p:txBody>
      </p:sp>
    </p:spTree>
    <p:extLst>
      <p:ext uri="{BB962C8B-B14F-4D97-AF65-F5344CB8AC3E}">
        <p14:creationId xmlns:p14="http://schemas.microsoft.com/office/powerpoint/2010/main" val="63370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5"/>
    </mc:Choice>
    <mc:Fallback xmlns="">
      <p:transition spd="slow" advTm="7635"/>
    </mc:Fallback>
  </mc:AlternateContent>
</p:sld>
</file>

<file path=ppt/theme/theme1.xml><?xml version="1.0" encoding="utf-8"?>
<a:theme xmlns:a="http://schemas.openxmlformats.org/drawingml/2006/main" name="Retrospettivo">
  <a:themeElements>
    <a:clrScheme name="Bl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9DE04F778CDC45B8DF1DC19C6835F9" ma:contentTypeVersion="13" ma:contentTypeDescription="Create a new document." ma:contentTypeScope="" ma:versionID="b3246a131024b12d2a43be725c0b51ef">
  <xsd:schema xmlns:xsd="http://www.w3.org/2001/XMLSchema" xmlns:xs="http://www.w3.org/2001/XMLSchema" xmlns:p="http://schemas.microsoft.com/office/2006/metadata/properties" xmlns:ns3="c51601a3-872e-4b6e-98b9-6a5e809fbe1a" xmlns:ns4="23810e04-a4d8-4687-95b7-fa8937dcfbc2" targetNamespace="http://schemas.microsoft.com/office/2006/metadata/properties" ma:root="true" ma:fieldsID="8ba89488633b3de6ed1821ad492a5aa8" ns3:_="" ns4:_="">
    <xsd:import namespace="c51601a3-872e-4b6e-98b9-6a5e809fbe1a"/>
    <xsd:import namespace="23810e04-a4d8-4687-95b7-fa8937dcfbc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1601a3-872e-4b6e-98b9-6a5e809fbe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10e04-a4d8-4687-95b7-fa8937dcfb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2C3D90B-1424-472B-9F29-E64D786B62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EA375A-38FD-4B4D-8C38-35086BB67B21}">
  <ds:schemaRefs>
    <ds:schemaRef ds:uri="23810e04-a4d8-4687-95b7-fa8937dcfbc2"/>
    <ds:schemaRef ds:uri="c51601a3-872e-4b6e-98b9-6a5e809fbe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1756639-0E23-4F93-923F-14B342744FA1}">
  <ds:schemaRefs>
    <ds:schemaRef ds:uri="23810e04-a4d8-4687-95b7-fa8937dcfbc2"/>
    <ds:schemaRef ds:uri="c51601a3-872e-4b6e-98b9-6a5e809fbe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1020</Words>
  <Application>Microsoft Office PowerPoint</Application>
  <PresentationFormat>Widescreen</PresentationFormat>
  <Paragraphs>262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6" baseType="lpstr">
      <vt:lpstr>3ds</vt:lpstr>
      <vt:lpstr>Arial</vt:lpstr>
      <vt:lpstr>Calibri</vt:lpstr>
      <vt:lpstr>Calibri Light</vt:lpstr>
      <vt:lpstr>Söhne</vt:lpstr>
      <vt:lpstr>Wingdings</vt:lpstr>
      <vt:lpstr>Retrospettivo</vt:lpstr>
      <vt:lpstr>Status of Detector Array Infrastructure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Status of Detector Array Infrastructure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Walter Raniero</dc:creator>
  <cp:lastModifiedBy>USER</cp:lastModifiedBy>
  <cp:revision>1</cp:revision>
  <dcterms:created xsi:type="dcterms:W3CDTF">2020-07-30T10:47:28Z</dcterms:created>
  <dcterms:modified xsi:type="dcterms:W3CDTF">2026-09-10T16:33:15Z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0x010100C79DE04F778CDC45B8DF1DC19C6835F9</vt:lpwstr>
  </property>
</Properties>
</file>