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7F22E9-8683-BE4E-91CD-FC73FE179339}" v="3" dt="2026-09-10T12:46:12.2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20"/>
    <p:restoredTop sz="94761"/>
  </p:normalViewPr>
  <p:slideViewPr>
    <p:cSldViewPr snapToGrid="0">
      <p:cViewPr varScale="1">
        <p:scale>
          <a:sx n="92" d="100"/>
          <a:sy n="92" d="100"/>
        </p:scale>
        <p:origin x="184" y="1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Goasduff" userId="7b7cd8d9-23f9-4970-9f55-00f159c4bedc" providerId="ADAL" clId="{2A81F50E-AE36-5A6B-9B0A-BE924D6D9E29}"/>
    <pc:docChg chg="custSel addSld delSld modSld">
      <pc:chgData name="Alain Goasduff" userId="7b7cd8d9-23f9-4970-9f55-00f159c4bedc" providerId="ADAL" clId="{2A81F50E-AE36-5A6B-9B0A-BE924D6D9E29}" dt="2026-09-10T12:46:15.875" v="348" actId="26606"/>
      <pc:docMkLst>
        <pc:docMk/>
      </pc:docMkLst>
      <pc:sldChg chg="modSp mod">
        <pc:chgData name="Alain Goasduff" userId="7b7cd8d9-23f9-4970-9f55-00f159c4bedc" providerId="ADAL" clId="{2A81F50E-AE36-5A6B-9B0A-BE924D6D9E29}" dt="2026-09-10T12:41:09.509" v="29" actId="20577"/>
        <pc:sldMkLst>
          <pc:docMk/>
          <pc:sldMk cId="192042743" sldId="257"/>
        </pc:sldMkLst>
        <pc:spChg chg="mod">
          <ac:chgData name="Alain Goasduff" userId="7b7cd8d9-23f9-4970-9f55-00f159c4bedc" providerId="ADAL" clId="{2A81F50E-AE36-5A6B-9B0A-BE924D6D9E29}" dt="2026-09-10T12:41:09.509" v="29" actId="20577"/>
          <ac:spMkLst>
            <pc:docMk/>
            <pc:sldMk cId="192042743" sldId="257"/>
            <ac:spMk id="3" creationId="{4B4A05F7-7D43-631C-06B2-25E14516F63A}"/>
          </ac:spMkLst>
        </pc:spChg>
      </pc:sldChg>
      <pc:sldChg chg="addSp delSp modSp mod">
        <pc:chgData name="Alain Goasduff" userId="7b7cd8d9-23f9-4970-9f55-00f159c4bedc" providerId="ADAL" clId="{2A81F50E-AE36-5A6B-9B0A-BE924D6D9E29}" dt="2026-09-10T12:46:15.875" v="348" actId="26606"/>
        <pc:sldMkLst>
          <pc:docMk/>
          <pc:sldMk cId="575181746" sldId="258"/>
        </pc:sldMkLst>
        <pc:spChg chg="mod">
          <ac:chgData name="Alain Goasduff" userId="7b7cd8d9-23f9-4970-9f55-00f159c4bedc" providerId="ADAL" clId="{2A81F50E-AE36-5A6B-9B0A-BE924D6D9E29}" dt="2026-09-10T12:46:15.875" v="348" actId="26606"/>
          <ac:spMkLst>
            <pc:docMk/>
            <pc:sldMk cId="575181746" sldId="258"/>
            <ac:spMk id="2" creationId="{120ECB4C-55C1-19A5-F6BF-D0A6A63C2D5C}"/>
          </ac:spMkLst>
        </pc:spChg>
        <pc:spChg chg="mod ord">
          <ac:chgData name="Alain Goasduff" userId="7b7cd8d9-23f9-4970-9f55-00f159c4bedc" providerId="ADAL" clId="{2A81F50E-AE36-5A6B-9B0A-BE924D6D9E29}" dt="2026-09-10T12:46:15.875" v="348" actId="26606"/>
          <ac:spMkLst>
            <pc:docMk/>
            <pc:sldMk cId="575181746" sldId="258"/>
            <ac:spMk id="9" creationId="{1AE223E2-1C0F-BE37-C9EE-A209AF9DF410}"/>
          </ac:spMkLst>
        </pc:spChg>
        <pc:spChg chg="del">
          <ac:chgData name="Alain Goasduff" userId="7b7cd8d9-23f9-4970-9f55-00f159c4bedc" providerId="ADAL" clId="{2A81F50E-AE36-5A6B-9B0A-BE924D6D9E29}" dt="2026-09-10T12:46:15.875" v="348" actId="26606"/>
          <ac:spMkLst>
            <pc:docMk/>
            <pc:sldMk cId="575181746" sldId="258"/>
            <ac:spMk id="12" creationId="{660EB578-C970-4186-B93C-45851BBC6E34}"/>
          </ac:spMkLst>
        </pc:spChg>
        <pc:spChg chg="add">
          <ac:chgData name="Alain Goasduff" userId="7b7cd8d9-23f9-4970-9f55-00f159c4bedc" providerId="ADAL" clId="{2A81F50E-AE36-5A6B-9B0A-BE924D6D9E29}" dt="2026-09-10T12:46:15.875" v="348" actId="26606"/>
          <ac:spMkLst>
            <pc:docMk/>
            <pc:sldMk cId="575181746" sldId="258"/>
            <ac:spMk id="21" creationId="{E53615EE-C559-4E03-999B-5477F1626FE5}"/>
          </ac:spMkLst>
        </pc:spChg>
        <pc:picChg chg="add mod">
          <ac:chgData name="Alain Goasduff" userId="7b7cd8d9-23f9-4970-9f55-00f159c4bedc" providerId="ADAL" clId="{2A81F50E-AE36-5A6B-9B0A-BE924D6D9E29}" dt="2026-09-10T12:46:15.875" v="348" actId="26606"/>
          <ac:picMkLst>
            <pc:docMk/>
            <pc:sldMk cId="575181746" sldId="258"/>
            <ac:picMk id="3" creationId="{97D9675C-E0C1-46B3-4B29-8A1E3B7A83C3}"/>
          </ac:picMkLst>
        </pc:picChg>
        <pc:picChg chg="mod">
          <ac:chgData name="Alain Goasduff" userId="7b7cd8d9-23f9-4970-9f55-00f159c4bedc" providerId="ADAL" clId="{2A81F50E-AE36-5A6B-9B0A-BE924D6D9E29}" dt="2026-09-10T12:46:15.875" v="348" actId="26606"/>
          <ac:picMkLst>
            <pc:docMk/>
            <pc:sldMk cId="575181746" sldId="258"/>
            <ac:picMk id="5" creationId="{2F0712AE-3F73-66C2-E89F-93F1621A8EA3}"/>
          </ac:picMkLst>
        </pc:picChg>
        <pc:cxnChg chg="del">
          <ac:chgData name="Alain Goasduff" userId="7b7cd8d9-23f9-4970-9f55-00f159c4bedc" providerId="ADAL" clId="{2A81F50E-AE36-5A6B-9B0A-BE924D6D9E29}" dt="2026-09-10T12:46:15.875" v="348" actId="26606"/>
          <ac:cxnSpMkLst>
            <pc:docMk/>
            <pc:sldMk cId="575181746" sldId="258"/>
            <ac:cxnSpMk id="14" creationId="{CDF57B02-07BB-407B-BB36-06D9C64A673E}"/>
          </ac:cxnSpMkLst>
        </pc:cxnChg>
        <pc:cxnChg chg="del">
          <ac:chgData name="Alain Goasduff" userId="7b7cd8d9-23f9-4970-9f55-00f159c4bedc" providerId="ADAL" clId="{2A81F50E-AE36-5A6B-9B0A-BE924D6D9E29}" dt="2026-09-10T12:46:15.875" v="348" actId="26606"/>
          <ac:cxnSpMkLst>
            <pc:docMk/>
            <pc:sldMk cId="575181746" sldId="258"/>
            <ac:cxnSpMk id="16" creationId="{C6855964-C920-48EB-8804-74291211C8A9}"/>
          </ac:cxnSpMkLst>
        </pc:cxnChg>
        <pc:cxnChg chg="add">
          <ac:chgData name="Alain Goasduff" userId="7b7cd8d9-23f9-4970-9f55-00f159c4bedc" providerId="ADAL" clId="{2A81F50E-AE36-5A6B-9B0A-BE924D6D9E29}" dt="2026-09-10T12:46:15.875" v="348" actId="26606"/>
          <ac:cxnSpMkLst>
            <pc:docMk/>
            <pc:sldMk cId="575181746" sldId="258"/>
            <ac:cxnSpMk id="23" creationId="{799A8EBD-049C-48E6-97ED-C9102D78FC79}"/>
          </ac:cxnSpMkLst>
        </pc:cxnChg>
      </pc:sldChg>
      <pc:sldChg chg="addSp modSp mod">
        <pc:chgData name="Alain Goasduff" userId="7b7cd8d9-23f9-4970-9f55-00f159c4bedc" providerId="ADAL" clId="{2A81F50E-AE36-5A6B-9B0A-BE924D6D9E29}" dt="2026-09-10T12:43:29.693" v="143" actId="1076"/>
        <pc:sldMkLst>
          <pc:docMk/>
          <pc:sldMk cId="813183737" sldId="259"/>
        </pc:sldMkLst>
        <pc:spChg chg="mod">
          <ac:chgData name="Alain Goasduff" userId="7b7cd8d9-23f9-4970-9f55-00f159c4bedc" providerId="ADAL" clId="{2A81F50E-AE36-5A6B-9B0A-BE924D6D9E29}" dt="2026-09-10T12:43:09.447" v="136" actId="20577"/>
          <ac:spMkLst>
            <pc:docMk/>
            <pc:sldMk cId="813183737" sldId="259"/>
            <ac:spMk id="3" creationId="{E1E672A2-9F95-D115-2029-A9FB4B363704}"/>
          </ac:spMkLst>
        </pc:spChg>
        <pc:grpChg chg="add mod">
          <ac:chgData name="Alain Goasduff" userId="7b7cd8d9-23f9-4970-9f55-00f159c4bedc" providerId="ADAL" clId="{2A81F50E-AE36-5A6B-9B0A-BE924D6D9E29}" dt="2026-09-10T12:43:29.693" v="143" actId="1076"/>
          <ac:grpSpMkLst>
            <pc:docMk/>
            <pc:sldMk cId="813183737" sldId="259"/>
            <ac:grpSpMk id="8" creationId="{969509AA-71D6-BD7F-A91B-A8F0A1298B37}"/>
          </ac:grpSpMkLst>
        </pc:grpChg>
        <pc:picChg chg="add mod modCrop">
          <ac:chgData name="Alain Goasduff" userId="7b7cd8d9-23f9-4970-9f55-00f159c4bedc" providerId="ADAL" clId="{2A81F50E-AE36-5A6B-9B0A-BE924D6D9E29}" dt="2026-09-10T12:43:27.698" v="142" actId="164"/>
          <ac:picMkLst>
            <pc:docMk/>
            <pc:sldMk cId="813183737" sldId="259"/>
            <ac:picMk id="5" creationId="{3FCD2D9F-3A90-E383-6F91-8D655DF83B7A}"/>
          </ac:picMkLst>
        </pc:picChg>
        <pc:picChg chg="add mod modCrop">
          <ac:chgData name="Alain Goasduff" userId="7b7cd8d9-23f9-4970-9f55-00f159c4bedc" providerId="ADAL" clId="{2A81F50E-AE36-5A6B-9B0A-BE924D6D9E29}" dt="2026-09-10T12:43:27.698" v="142" actId="164"/>
          <ac:picMkLst>
            <pc:docMk/>
            <pc:sldMk cId="813183737" sldId="259"/>
            <ac:picMk id="7" creationId="{F81F21A2-7E91-673D-126E-96B981D422F1}"/>
          </ac:picMkLst>
        </pc:picChg>
      </pc:sldChg>
      <pc:sldChg chg="modSp add mod">
        <pc:chgData name="Alain Goasduff" userId="7b7cd8d9-23f9-4970-9f55-00f159c4bedc" providerId="ADAL" clId="{2A81F50E-AE36-5A6B-9B0A-BE924D6D9E29}" dt="2026-09-10T12:44:52.105" v="332" actId="20577"/>
        <pc:sldMkLst>
          <pc:docMk/>
          <pc:sldMk cId="3383199097" sldId="260"/>
        </pc:sldMkLst>
        <pc:spChg chg="mod">
          <ac:chgData name="Alain Goasduff" userId="7b7cd8d9-23f9-4970-9f55-00f159c4bedc" providerId="ADAL" clId="{2A81F50E-AE36-5A6B-9B0A-BE924D6D9E29}" dt="2026-09-10T12:43:59.155" v="168" actId="20577"/>
          <ac:spMkLst>
            <pc:docMk/>
            <pc:sldMk cId="3383199097" sldId="260"/>
            <ac:spMk id="2" creationId="{12A99745-E3A0-C3F1-57ED-87B0ABABBCBC}"/>
          </ac:spMkLst>
        </pc:spChg>
        <pc:spChg chg="mod">
          <ac:chgData name="Alain Goasduff" userId="7b7cd8d9-23f9-4970-9f55-00f159c4bedc" providerId="ADAL" clId="{2A81F50E-AE36-5A6B-9B0A-BE924D6D9E29}" dt="2026-09-10T12:44:52.105" v="332" actId="20577"/>
          <ac:spMkLst>
            <pc:docMk/>
            <pc:sldMk cId="3383199097" sldId="260"/>
            <ac:spMk id="3" creationId="{42AA385B-5D1F-E49C-2E20-632440B4ACD3}"/>
          </ac:spMkLst>
        </pc:spChg>
      </pc:sldChg>
      <pc:sldChg chg="del">
        <pc:chgData name="Alain Goasduff" userId="7b7cd8d9-23f9-4970-9f55-00f159c4bedc" providerId="ADAL" clId="{2A81F50E-AE36-5A6B-9B0A-BE924D6D9E29}" dt="2026-09-10T12:43:35.336" v="144" actId="2696"/>
        <pc:sldMkLst>
          <pc:docMk/>
          <pc:sldMk cId="3690121402" sldId="260"/>
        </pc:sldMkLst>
      </pc:sldChg>
      <pc:sldChg chg="modSp new del mod">
        <pc:chgData name="Alain Goasduff" userId="7b7cd8d9-23f9-4970-9f55-00f159c4bedc" providerId="ADAL" clId="{2A81F50E-AE36-5A6B-9B0A-BE924D6D9E29}" dt="2026-09-10T12:45:07.194" v="346" actId="2696"/>
        <pc:sldMkLst>
          <pc:docMk/>
          <pc:sldMk cId="2618437522" sldId="261"/>
        </pc:sldMkLst>
        <pc:spChg chg="mod">
          <ac:chgData name="Alain Goasduff" userId="7b7cd8d9-23f9-4970-9f55-00f159c4bedc" providerId="ADAL" clId="{2A81F50E-AE36-5A6B-9B0A-BE924D6D9E29}" dt="2026-09-10T12:44:59.670" v="345" actId="20577"/>
          <ac:spMkLst>
            <pc:docMk/>
            <pc:sldMk cId="2618437522" sldId="261"/>
            <ac:spMk id="2" creationId="{FD74C83D-9082-985D-7645-6225E09BA725}"/>
          </ac:spMkLst>
        </pc:spChg>
      </pc:sldChg>
      <pc:sldChg chg="del">
        <pc:chgData name="Alain Goasduff" userId="7b7cd8d9-23f9-4970-9f55-00f159c4bedc" providerId="ADAL" clId="{2A81F50E-AE36-5A6B-9B0A-BE924D6D9E29}" dt="2026-09-10T12:43:35.339" v="145" actId="2696"/>
        <pc:sldMkLst>
          <pc:docMk/>
          <pc:sldMk cId="3875181565" sldId="261"/>
        </pc:sldMkLst>
      </pc:sldChg>
      <pc:sldChg chg="del">
        <pc:chgData name="Alain Goasduff" userId="7b7cd8d9-23f9-4970-9f55-00f159c4bedc" providerId="ADAL" clId="{2A81F50E-AE36-5A6B-9B0A-BE924D6D9E29}" dt="2026-09-10T12:43:35.348" v="146" actId="2696"/>
        <pc:sldMkLst>
          <pc:docMk/>
          <pc:sldMk cId="2449621842" sldId="262"/>
        </pc:sldMkLst>
      </pc:sldChg>
      <pc:sldChg chg="del">
        <pc:chgData name="Alain Goasduff" userId="7b7cd8d9-23f9-4970-9f55-00f159c4bedc" providerId="ADAL" clId="{2A81F50E-AE36-5A6B-9B0A-BE924D6D9E29}" dt="2026-09-10T12:43:38.905" v="147" actId="2696"/>
        <pc:sldMkLst>
          <pc:docMk/>
          <pc:sldMk cId="1842773508" sldId="3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BBD16-BE9C-324E-8782-AD4F2AA6271D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98361-0EC6-3A4A-9B0B-2F6F24D85D67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2737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9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1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6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8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92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9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6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0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9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3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81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5" name="Picture 4" descr="A room with many black cabinets&#10;&#10;AI-generated content may be incorrect.">
            <a:extLst>
              <a:ext uri="{FF2B5EF4-FFF2-40B4-BE49-F238E27FC236}">
                <a16:creationId xmlns:a16="http://schemas.microsoft.com/office/drawing/2014/main" id="{2CB1BA5A-846E-357E-1B91-110CB4CB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0" t="31818" r="64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103FDB8-D911-F8F8-F9EC-FB7FF5435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4324"/>
            <a:ext cx="12192000" cy="25736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17000"/>
                </a:schemeClr>
              </a:gs>
              <a:gs pos="65000">
                <a:schemeClr val="bg1">
                  <a:alpha val="29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35826-A1FD-D7AE-6F90-B052CA90E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702710"/>
            <a:ext cx="7983068" cy="974347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IT" sz="3600"/>
              <a:t>LNL DAQ Infrastructure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E5FCE-2DE7-B23F-109A-08E2529A9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3108" y="5702710"/>
            <a:ext cx="3633535" cy="974347"/>
          </a:xfrm>
        </p:spPr>
        <p:txBody>
          <a:bodyPr anchor="ctr">
            <a:normAutofit/>
          </a:bodyPr>
          <a:lstStyle/>
          <a:p>
            <a:pPr algn="r"/>
            <a:r>
              <a:rPr lang="en-IT" sz="1800"/>
              <a:t>Alain Goasduff (INFN LNL) </a:t>
            </a:r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CB9EDD3-8A12-49AA-3C0B-B98C2A1C0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03" y="6991210"/>
            <a:ext cx="4902796" cy="110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52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9ADBEA-AEF9-B23B-96D6-1D9BA6E1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en-IT" sz="3600" dirty="0"/>
              <a:t>Current situation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A05F7-7D43-631C-06B2-25E14516F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>
            <a:normAutofit/>
          </a:bodyPr>
          <a:lstStyle/>
          <a:p>
            <a:r>
              <a:rPr lang="en-IT" dirty="0"/>
              <a:t>Two sites at LNL</a:t>
            </a:r>
            <a:br>
              <a:rPr lang="en-IT" dirty="0"/>
            </a:br>
            <a:r>
              <a:rPr lang="en-IT" dirty="0"/>
              <a:t>VAX + new CC</a:t>
            </a:r>
          </a:p>
          <a:p>
            <a:endParaRPr lang="en-IT" dirty="0"/>
          </a:p>
        </p:txBody>
      </p:sp>
      <p:pic>
        <p:nvPicPr>
          <p:cNvPr id="4" name="Picture 3" descr="A computer server room with many wires&#10;&#10;Description automatically generated">
            <a:extLst>
              <a:ext uri="{FF2B5EF4-FFF2-40B4-BE49-F238E27FC236}">
                <a16:creationId xmlns:a16="http://schemas.microsoft.com/office/drawing/2014/main" id="{91B2048C-1E57-8632-3FB8-4C5C4A7F8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16" b="-3"/>
          <a:stretch>
            <a:fillRect/>
          </a:stretch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53615EE-C559-4E03-999B-5477F1626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ECB4C-55C1-19A5-F6BF-D0A6A63C2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447" y="952499"/>
            <a:ext cx="3571315" cy="13167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T" sz="2800"/>
              <a:t>Network extension to the CC</a:t>
            </a:r>
          </a:p>
        </p:txBody>
      </p:sp>
      <p:pic>
        <p:nvPicPr>
          <p:cNvPr id="5" name="Content Placeholder 4" descr="A close-up of a computer&#10;&#10;AI-generated content may be incorrect.">
            <a:extLst>
              <a:ext uri="{FF2B5EF4-FFF2-40B4-BE49-F238E27FC236}">
                <a16:creationId xmlns:a16="http://schemas.microsoft.com/office/drawing/2014/main" id="{2F0712AE-3F73-66C2-E89F-93F1621A8E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55" r="7197" b="4"/>
          <a:stretch>
            <a:fillRect/>
          </a:stretch>
        </p:blipFill>
        <p:spPr>
          <a:xfrm>
            <a:off x="791628" y="723900"/>
            <a:ext cx="3276600" cy="5410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D9675C-E0C1-46B3-4B29-8A1E3B7A83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75"/>
          <a:stretch>
            <a:fillRect/>
          </a:stretch>
        </p:blipFill>
        <p:spPr>
          <a:xfrm>
            <a:off x="4068230" y="723900"/>
            <a:ext cx="3246971" cy="541020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9A8EBD-049C-48E6-97ED-C9102D78F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13696" y="722376"/>
            <a:ext cx="15621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E223E2-1C0F-BE37-C9EE-A209AF9D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447" y="2292096"/>
            <a:ext cx="3571315" cy="391344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AGATA Services already extended (172.16.0.0/16),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Moving the ancillary servers out of VAX (Fall 2026)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dirty="0"/>
              <a:t>Ancillary event building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dirty="0"/>
              <a:t>Run Control server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dirty="0"/>
              <a:t>Ancillary disk servers</a:t>
            </a:r>
            <a:endParaRPr lang="en-US"/>
          </a:p>
          <a:p>
            <a:pPr>
              <a:lnSpc>
                <a:spcPct val="100000"/>
              </a:lnSpc>
            </a:pPr>
            <a:r>
              <a:rPr lang="en-US" dirty="0"/>
              <a:t>Installed the V2 servers (Spring 2026):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dirty="0"/>
              <a:t>Connected 2 servers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 dirty="0"/>
              <a:t>Data transfer test</a:t>
            </a:r>
            <a:endParaRPr lang="en-US"/>
          </a:p>
          <a:p>
            <a:pPr marL="457200" lvl="1" indent="0">
              <a:lnSpc>
                <a:spcPct val="100000"/>
              </a:lnSpc>
              <a:buNone/>
            </a:pPr>
            <a:endParaRPr lang="en-US"/>
          </a:p>
          <a:p>
            <a:pPr>
              <a:lnSpc>
                <a:spcPct val="100000"/>
              </a:lnSpc>
            </a:pPr>
            <a:endParaRPr lang="en-US"/>
          </a:p>
          <a:p>
            <a:pPr marL="457200" lvl="1" indent="0">
              <a:lnSpc>
                <a:spcPct val="100000"/>
              </a:lnSpc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8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DC91-4A67-D7C8-8B88-DD391E3D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V2 installation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672A2-9F95-D115-2029-A9FB4B363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LVPS delivered at LNL </a:t>
            </a:r>
          </a:p>
          <a:p>
            <a:r>
              <a:rPr lang="en-IT" dirty="0"/>
              <a:t>4x 100Gbps link installed between the experimental hall and VAX (MTP-MTP OM4)</a:t>
            </a:r>
          </a:p>
          <a:p>
            <a:endParaRPr lang="en-IT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9509AA-71D6-BD7F-A91B-A8F0A1298B37}"/>
              </a:ext>
            </a:extLst>
          </p:cNvPr>
          <p:cNvGrpSpPr/>
          <p:nvPr/>
        </p:nvGrpSpPr>
        <p:grpSpPr>
          <a:xfrm>
            <a:off x="1313698" y="3118103"/>
            <a:ext cx="9001125" cy="3739897"/>
            <a:chOff x="700635" y="3118103"/>
            <a:chExt cx="9001125" cy="37398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CD2D9F-3A90-E383-6F91-8D655DF8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2400" b="13067"/>
            <a:stretch>
              <a:fillRect/>
            </a:stretch>
          </p:blipFill>
          <p:spPr>
            <a:xfrm>
              <a:off x="700635" y="3118104"/>
              <a:ext cx="5143500" cy="37398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81F21A2-7E91-673D-126E-96B981D42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4847" b="20619"/>
            <a:stretch>
              <a:fillRect/>
            </a:stretch>
          </p:blipFill>
          <p:spPr>
            <a:xfrm>
              <a:off x="5844135" y="3118103"/>
              <a:ext cx="3857625" cy="373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3183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6242-9D88-444C-FF88-40847BA96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9745-E3A0-C3F1-57ED-87B0ABABB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V2 / Temporary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A385B-5D1F-E49C-2E20-632440B4A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Similar network infrastructure</a:t>
            </a:r>
          </a:p>
          <a:p>
            <a:r>
              <a:rPr lang="en-IT" dirty="0"/>
              <a:t>Ethernet connection 10 Gbps with identical 1310 nm fibre and trasceivers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4151B11-9011-1DF7-2C0E-B797E3365F15}"/>
              </a:ext>
            </a:extLst>
          </p:cNvPr>
          <p:cNvGrpSpPr/>
          <p:nvPr/>
        </p:nvGrpSpPr>
        <p:grpSpPr>
          <a:xfrm>
            <a:off x="1313698" y="3118103"/>
            <a:ext cx="9001125" cy="3739897"/>
            <a:chOff x="700635" y="3118103"/>
            <a:chExt cx="9001125" cy="37398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FE4D46E-825B-214D-51AB-C5ABD994C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2400" b="13067"/>
            <a:stretch>
              <a:fillRect/>
            </a:stretch>
          </p:blipFill>
          <p:spPr>
            <a:xfrm>
              <a:off x="700635" y="3118104"/>
              <a:ext cx="5143500" cy="37398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BDB0A8-1A6A-1354-3DB7-D3B71B750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4847" b="20619"/>
            <a:stretch>
              <a:fillRect/>
            </a:stretch>
          </p:blipFill>
          <p:spPr>
            <a:xfrm>
              <a:off x="5844135" y="3118103"/>
              <a:ext cx="3857625" cy="373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19909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1914</TotalTime>
  <Words>104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Calisto MT</vt:lpstr>
      <vt:lpstr>Univers Condensed</vt:lpstr>
      <vt:lpstr>ChronicleVTI</vt:lpstr>
      <vt:lpstr>LNL DAQ Infrastructure</vt:lpstr>
      <vt:lpstr>Current situation</vt:lpstr>
      <vt:lpstr>Network extension to the CC</vt:lpstr>
      <vt:lpstr>V2 installation</vt:lpstr>
      <vt:lpstr>V2 / Temporary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2</cp:revision>
  <dcterms:created xsi:type="dcterms:W3CDTF">2025-09-17T10:04:49Z</dcterms:created>
  <dcterms:modified xsi:type="dcterms:W3CDTF">2026-09-10T12:46:16Z</dcterms:modified>
</cp:coreProperties>
</file>