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7F22E9-8683-BE4E-91CD-FC73FE179339}" v="2" dt="2026-09-10T12:43:44.6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20"/>
    <p:restoredTop sz="94761"/>
  </p:normalViewPr>
  <p:slideViewPr>
    <p:cSldViewPr snapToGrid="0">
      <p:cViewPr varScale="1">
        <p:scale>
          <a:sx n="123" d="100"/>
          <a:sy n="123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in Goasduff" userId="7b7cd8d9-23f9-4970-9f55-00f159c4bedc" providerId="ADAL" clId="{2A81F50E-AE36-5A6B-9B0A-BE924D6D9E29}"/>
    <pc:docChg chg="custSel addSld delSld modSld">
      <pc:chgData name="Alain Goasduff" userId="7b7cd8d9-23f9-4970-9f55-00f159c4bedc" providerId="ADAL" clId="{2A81F50E-AE36-5A6B-9B0A-BE924D6D9E29}" dt="2026-09-10T12:45:07.194" v="346" actId="2696"/>
      <pc:docMkLst>
        <pc:docMk/>
      </pc:docMkLst>
      <pc:sldChg chg="modSp mod">
        <pc:chgData name="Alain Goasduff" userId="7b7cd8d9-23f9-4970-9f55-00f159c4bedc" providerId="ADAL" clId="{2A81F50E-AE36-5A6B-9B0A-BE924D6D9E29}" dt="2026-09-10T12:41:09.509" v="29" actId="20577"/>
        <pc:sldMkLst>
          <pc:docMk/>
          <pc:sldMk cId="192042743" sldId="257"/>
        </pc:sldMkLst>
        <pc:spChg chg="mod">
          <ac:chgData name="Alain Goasduff" userId="7b7cd8d9-23f9-4970-9f55-00f159c4bedc" providerId="ADAL" clId="{2A81F50E-AE36-5A6B-9B0A-BE924D6D9E29}" dt="2026-09-10T12:41:09.509" v="29" actId="20577"/>
          <ac:spMkLst>
            <pc:docMk/>
            <pc:sldMk cId="192042743" sldId="257"/>
            <ac:spMk id="3" creationId="{4B4A05F7-7D43-631C-06B2-25E14516F63A}"/>
          </ac:spMkLst>
        </pc:spChg>
      </pc:sldChg>
      <pc:sldChg chg="modSp mod">
        <pc:chgData name="Alain Goasduff" userId="7b7cd8d9-23f9-4970-9f55-00f159c4bedc" providerId="ADAL" clId="{2A81F50E-AE36-5A6B-9B0A-BE924D6D9E29}" dt="2026-09-10T12:42:21.981" v="127" actId="5793"/>
        <pc:sldMkLst>
          <pc:docMk/>
          <pc:sldMk cId="575181746" sldId="258"/>
        </pc:sldMkLst>
        <pc:spChg chg="mod">
          <ac:chgData name="Alain Goasduff" userId="7b7cd8d9-23f9-4970-9f55-00f159c4bedc" providerId="ADAL" clId="{2A81F50E-AE36-5A6B-9B0A-BE924D6D9E29}" dt="2026-09-10T12:42:21.981" v="127" actId="5793"/>
          <ac:spMkLst>
            <pc:docMk/>
            <pc:sldMk cId="575181746" sldId="258"/>
            <ac:spMk id="9" creationId="{1AE223E2-1C0F-BE37-C9EE-A209AF9DF410}"/>
          </ac:spMkLst>
        </pc:spChg>
      </pc:sldChg>
      <pc:sldChg chg="addSp modSp mod">
        <pc:chgData name="Alain Goasduff" userId="7b7cd8d9-23f9-4970-9f55-00f159c4bedc" providerId="ADAL" clId="{2A81F50E-AE36-5A6B-9B0A-BE924D6D9E29}" dt="2026-09-10T12:43:29.693" v="143" actId="1076"/>
        <pc:sldMkLst>
          <pc:docMk/>
          <pc:sldMk cId="813183737" sldId="259"/>
        </pc:sldMkLst>
        <pc:spChg chg="mod">
          <ac:chgData name="Alain Goasduff" userId="7b7cd8d9-23f9-4970-9f55-00f159c4bedc" providerId="ADAL" clId="{2A81F50E-AE36-5A6B-9B0A-BE924D6D9E29}" dt="2026-09-10T12:43:09.447" v="136" actId="20577"/>
          <ac:spMkLst>
            <pc:docMk/>
            <pc:sldMk cId="813183737" sldId="259"/>
            <ac:spMk id="3" creationId="{E1E672A2-9F95-D115-2029-A9FB4B363704}"/>
          </ac:spMkLst>
        </pc:spChg>
        <pc:grpChg chg="add mod">
          <ac:chgData name="Alain Goasduff" userId="7b7cd8d9-23f9-4970-9f55-00f159c4bedc" providerId="ADAL" clId="{2A81F50E-AE36-5A6B-9B0A-BE924D6D9E29}" dt="2026-09-10T12:43:29.693" v="143" actId="1076"/>
          <ac:grpSpMkLst>
            <pc:docMk/>
            <pc:sldMk cId="813183737" sldId="259"/>
            <ac:grpSpMk id="8" creationId="{969509AA-71D6-BD7F-A91B-A8F0A1298B37}"/>
          </ac:grpSpMkLst>
        </pc:grpChg>
        <pc:picChg chg="add mod modCrop">
          <ac:chgData name="Alain Goasduff" userId="7b7cd8d9-23f9-4970-9f55-00f159c4bedc" providerId="ADAL" clId="{2A81F50E-AE36-5A6B-9B0A-BE924D6D9E29}" dt="2026-09-10T12:43:27.698" v="142" actId="164"/>
          <ac:picMkLst>
            <pc:docMk/>
            <pc:sldMk cId="813183737" sldId="259"/>
            <ac:picMk id="5" creationId="{3FCD2D9F-3A90-E383-6F91-8D655DF83B7A}"/>
          </ac:picMkLst>
        </pc:picChg>
        <pc:picChg chg="add mod modCrop">
          <ac:chgData name="Alain Goasduff" userId="7b7cd8d9-23f9-4970-9f55-00f159c4bedc" providerId="ADAL" clId="{2A81F50E-AE36-5A6B-9B0A-BE924D6D9E29}" dt="2026-09-10T12:43:27.698" v="142" actId="164"/>
          <ac:picMkLst>
            <pc:docMk/>
            <pc:sldMk cId="813183737" sldId="259"/>
            <ac:picMk id="7" creationId="{F81F21A2-7E91-673D-126E-96B981D422F1}"/>
          </ac:picMkLst>
        </pc:picChg>
      </pc:sldChg>
      <pc:sldChg chg="modSp add mod">
        <pc:chgData name="Alain Goasduff" userId="7b7cd8d9-23f9-4970-9f55-00f159c4bedc" providerId="ADAL" clId="{2A81F50E-AE36-5A6B-9B0A-BE924D6D9E29}" dt="2026-09-10T12:44:52.105" v="332" actId="20577"/>
        <pc:sldMkLst>
          <pc:docMk/>
          <pc:sldMk cId="3383199097" sldId="260"/>
        </pc:sldMkLst>
        <pc:spChg chg="mod">
          <ac:chgData name="Alain Goasduff" userId="7b7cd8d9-23f9-4970-9f55-00f159c4bedc" providerId="ADAL" clId="{2A81F50E-AE36-5A6B-9B0A-BE924D6D9E29}" dt="2026-09-10T12:43:59.155" v="168" actId="20577"/>
          <ac:spMkLst>
            <pc:docMk/>
            <pc:sldMk cId="3383199097" sldId="260"/>
            <ac:spMk id="2" creationId="{12A99745-E3A0-C3F1-57ED-87B0ABABBCBC}"/>
          </ac:spMkLst>
        </pc:spChg>
        <pc:spChg chg="mod">
          <ac:chgData name="Alain Goasduff" userId="7b7cd8d9-23f9-4970-9f55-00f159c4bedc" providerId="ADAL" clId="{2A81F50E-AE36-5A6B-9B0A-BE924D6D9E29}" dt="2026-09-10T12:44:52.105" v="332" actId="20577"/>
          <ac:spMkLst>
            <pc:docMk/>
            <pc:sldMk cId="3383199097" sldId="260"/>
            <ac:spMk id="3" creationId="{42AA385B-5D1F-E49C-2E20-632440B4ACD3}"/>
          </ac:spMkLst>
        </pc:spChg>
      </pc:sldChg>
      <pc:sldChg chg="del">
        <pc:chgData name="Alain Goasduff" userId="7b7cd8d9-23f9-4970-9f55-00f159c4bedc" providerId="ADAL" clId="{2A81F50E-AE36-5A6B-9B0A-BE924D6D9E29}" dt="2026-09-10T12:43:35.336" v="144" actId="2696"/>
        <pc:sldMkLst>
          <pc:docMk/>
          <pc:sldMk cId="3690121402" sldId="260"/>
        </pc:sldMkLst>
      </pc:sldChg>
      <pc:sldChg chg="modSp new del mod">
        <pc:chgData name="Alain Goasduff" userId="7b7cd8d9-23f9-4970-9f55-00f159c4bedc" providerId="ADAL" clId="{2A81F50E-AE36-5A6B-9B0A-BE924D6D9E29}" dt="2026-09-10T12:45:07.194" v="346" actId="2696"/>
        <pc:sldMkLst>
          <pc:docMk/>
          <pc:sldMk cId="2618437522" sldId="261"/>
        </pc:sldMkLst>
        <pc:spChg chg="mod">
          <ac:chgData name="Alain Goasduff" userId="7b7cd8d9-23f9-4970-9f55-00f159c4bedc" providerId="ADAL" clId="{2A81F50E-AE36-5A6B-9B0A-BE924D6D9E29}" dt="2026-09-10T12:44:59.670" v="345" actId="20577"/>
          <ac:spMkLst>
            <pc:docMk/>
            <pc:sldMk cId="2618437522" sldId="261"/>
            <ac:spMk id="2" creationId="{FD74C83D-9082-985D-7645-6225E09BA725}"/>
          </ac:spMkLst>
        </pc:spChg>
      </pc:sldChg>
      <pc:sldChg chg="del">
        <pc:chgData name="Alain Goasduff" userId="7b7cd8d9-23f9-4970-9f55-00f159c4bedc" providerId="ADAL" clId="{2A81F50E-AE36-5A6B-9B0A-BE924D6D9E29}" dt="2026-09-10T12:43:35.339" v="145" actId="2696"/>
        <pc:sldMkLst>
          <pc:docMk/>
          <pc:sldMk cId="3875181565" sldId="261"/>
        </pc:sldMkLst>
      </pc:sldChg>
      <pc:sldChg chg="del">
        <pc:chgData name="Alain Goasduff" userId="7b7cd8d9-23f9-4970-9f55-00f159c4bedc" providerId="ADAL" clId="{2A81F50E-AE36-5A6B-9B0A-BE924D6D9E29}" dt="2026-09-10T12:43:35.348" v="146" actId="2696"/>
        <pc:sldMkLst>
          <pc:docMk/>
          <pc:sldMk cId="2449621842" sldId="262"/>
        </pc:sldMkLst>
      </pc:sldChg>
      <pc:sldChg chg="del">
        <pc:chgData name="Alain Goasduff" userId="7b7cd8d9-23f9-4970-9f55-00f159c4bedc" providerId="ADAL" clId="{2A81F50E-AE36-5A6B-9B0A-BE924D6D9E29}" dt="2026-09-10T12:43:38.905" v="147" actId="2696"/>
        <pc:sldMkLst>
          <pc:docMk/>
          <pc:sldMk cId="1842773508" sldId="31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BBD16-BE9C-324E-8782-AD4F2AA6271D}" type="datetimeFigureOut">
              <a:rPr lang="en-IT" smtClean="0"/>
              <a:t>10/09/26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98361-0EC6-3A4A-9B0B-2F6F24D85D67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627377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91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1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63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8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9/10/26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992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9/10/26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93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93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860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10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299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35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812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pic>
        <p:nvPicPr>
          <p:cNvPr id="5" name="Picture 4" descr="A room with many black cabinets&#10;&#10;AI-generated content may be incorrect.">
            <a:extLst>
              <a:ext uri="{FF2B5EF4-FFF2-40B4-BE49-F238E27FC236}">
                <a16:creationId xmlns:a16="http://schemas.microsoft.com/office/drawing/2014/main" id="{2CB1BA5A-846E-357E-1B91-110CB4CBA6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0" t="31818" r="649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103FDB8-D911-F8F8-F9EC-FB7FF5435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4324"/>
            <a:ext cx="12192000" cy="257367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17000"/>
                </a:schemeClr>
              </a:gs>
              <a:gs pos="65000">
                <a:schemeClr val="bg1">
                  <a:alpha val="29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F35826-A1FD-D7AE-6F90-B052CA90E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5702710"/>
            <a:ext cx="7983068" cy="974347"/>
          </a:xfrm>
          <a:ln>
            <a:noFill/>
          </a:ln>
        </p:spPr>
        <p:txBody>
          <a:bodyPr anchor="ctr">
            <a:normAutofit/>
          </a:bodyPr>
          <a:lstStyle/>
          <a:p>
            <a:r>
              <a:rPr lang="en-IT" sz="3600"/>
              <a:t>LNL DAQ Infrastructure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BE5FCE-2DE7-B23F-109A-08E2529A9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03108" y="5702710"/>
            <a:ext cx="3633535" cy="974347"/>
          </a:xfrm>
        </p:spPr>
        <p:txBody>
          <a:bodyPr anchor="ctr">
            <a:normAutofit/>
          </a:bodyPr>
          <a:lstStyle/>
          <a:p>
            <a:pPr algn="r"/>
            <a:r>
              <a:rPr lang="en-IT" sz="1800"/>
              <a:t>Alain Goasduff (INFN LNL) </a:t>
            </a:r>
          </a:p>
        </p:txBody>
      </p:sp>
      <p:pic>
        <p:nvPicPr>
          <p:cNvPr id="6" name="Picture 5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1CB9EDD3-8A12-49AA-3C0B-B98C2A1C0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403" y="6991210"/>
            <a:ext cx="4902796" cy="110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52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9ADBEA-AEF9-B23B-96D6-1D9BA6E1B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14400"/>
            <a:ext cx="3799763" cy="1473200"/>
          </a:xfrm>
        </p:spPr>
        <p:txBody>
          <a:bodyPr>
            <a:normAutofit/>
          </a:bodyPr>
          <a:lstStyle/>
          <a:p>
            <a:r>
              <a:rPr lang="en-IT" sz="3600" dirty="0"/>
              <a:t>Current situation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E57F3D-33BE-4306-87E6-245763719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A05F7-7D43-631C-06B2-25E14516F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387600"/>
            <a:ext cx="3799763" cy="3767328"/>
          </a:xfrm>
        </p:spPr>
        <p:txBody>
          <a:bodyPr>
            <a:normAutofit/>
          </a:bodyPr>
          <a:lstStyle/>
          <a:p>
            <a:r>
              <a:rPr lang="en-IT" dirty="0"/>
              <a:t>Two sites at LNL</a:t>
            </a:r>
            <a:br>
              <a:rPr lang="en-IT" dirty="0"/>
            </a:br>
            <a:r>
              <a:rPr lang="en-IT" dirty="0"/>
              <a:t>VAX + new CC</a:t>
            </a:r>
          </a:p>
          <a:p>
            <a:endParaRPr lang="en-IT" dirty="0"/>
          </a:p>
        </p:txBody>
      </p:sp>
      <p:pic>
        <p:nvPicPr>
          <p:cNvPr id="4" name="Picture 3" descr="A computer server room with many wires&#10;&#10;Description automatically generated">
            <a:extLst>
              <a:ext uri="{FF2B5EF4-FFF2-40B4-BE49-F238E27FC236}">
                <a16:creationId xmlns:a16="http://schemas.microsoft.com/office/drawing/2014/main" id="{91B2048C-1E57-8632-3FB8-4C5C4A7F8B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116" b="-3"/>
          <a:stretch>
            <a:fillRect/>
          </a:stretch>
        </p:blipFill>
        <p:spPr>
          <a:xfrm>
            <a:off x="4981575" y="735286"/>
            <a:ext cx="6495042" cy="5419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2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60EB578-C970-4186-B93C-45851BBC6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0ECB4C-55C1-19A5-F6BF-D0A6A63C2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8" y="914400"/>
            <a:ext cx="6627924" cy="13075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T" dirty="0"/>
              <a:t>Network extension to the CC</a:t>
            </a:r>
            <a:endParaRPr lang="en-IT"/>
          </a:p>
        </p:txBody>
      </p:sp>
      <p:pic>
        <p:nvPicPr>
          <p:cNvPr id="5" name="Content Placeholder 4" descr="A close-up of a computer&#10;&#10;AI-generated content may be incorrect.">
            <a:extLst>
              <a:ext uri="{FF2B5EF4-FFF2-40B4-BE49-F238E27FC236}">
                <a16:creationId xmlns:a16="http://schemas.microsoft.com/office/drawing/2014/main" id="{2F0712AE-3F73-66C2-E89F-93F1621A8E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49" r="6787" b="1"/>
          <a:stretch>
            <a:fillRect/>
          </a:stretch>
        </p:blipFill>
        <p:spPr>
          <a:xfrm>
            <a:off x="20" y="-17929"/>
            <a:ext cx="4206220" cy="6875929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F57B02-07BB-407B-BB36-06D9C64A6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722376"/>
            <a:ext cx="6476356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AE223E2-1C0F-BE37-C9EE-A209AF9DF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68" y="2221992"/>
            <a:ext cx="6627924" cy="3739896"/>
          </a:xfrm>
        </p:spPr>
        <p:txBody>
          <a:bodyPr>
            <a:normAutofit/>
          </a:bodyPr>
          <a:lstStyle/>
          <a:p>
            <a:r>
              <a:rPr lang="en-US" dirty="0"/>
              <a:t>AGATA Services already extended (172.16.0.0/16),</a:t>
            </a:r>
          </a:p>
          <a:p>
            <a:r>
              <a:rPr lang="en-US" dirty="0"/>
              <a:t>Moving the ancillary servers out of VAX (Fall 2026)</a:t>
            </a:r>
          </a:p>
          <a:p>
            <a:pPr lvl="1"/>
            <a:r>
              <a:rPr lang="en-US" dirty="0"/>
              <a:t>Ancillary event building</a:t>
            </a:r>
          </a:p>
          <a:p>
            <a:pPr lvl="1"/>
            <a:r>
              <a:rPr lang="en-US" dirty="0"/>
              <a:t>Run Control server</a:t>
            </a:r>
          </a:p>
          <a:p>
            <a:pPr lvl="1"/>
            <a:r>
              <a:rPr lang="en-US" dirty="0"/>
              <a:t>Ancillary disk servers</a:t>
            </a:r>
          </a:p>
          <a:p>
            <a:r>
              <a:rPr lang="en-US" dirty="0"/>
              <a:t>Installed the V2 servers (Spring 2026):</a:t>
            </a:r>
          </a:p>
          <a:p>
            <a:pPr lvl="1"/>
            <a:r>
              <a:rPr lang="en-US" dirty="0"/>
              <a:t>Connected 2 servers</a:t>
            </a:r>
          </a:p>
          <a:p>
            <a:pPr lvl="1"/>
            <a:r>
              <a:rPr lang="en-US" dirty="0"/>
              <a:t>Data transfer test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6855964-C920-48EB-8804-74291211C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17665" y="6144768"/>
            <a:ext cx="647635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181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4DC91-4A67-D7C8-8B88-DD391E3DA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V2 installation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672A2-9F95-D115-2029-A9FB4B363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T" dirty="0"/>
              <a:t>LVPS delivered at LNL </a:t>
            </a:r>
          </a:p>
          <a:p>
            <a:r>
              <a:rPr lang="en-IT" dirty="0"/>
              <a:t>4x 100Gbps link installed between the experimental hall and VAX (MTP-MTP OM4)</a:t>
            </a:r>
          </a:p>
          <a:p>
            <a:endParaRPr lang="en-IT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69509AA-71D6-BD7F-A91B-A8F0A1298B37}"/>
              </a:ext>
            </a:extLst>
          </p:cNvPr>
          <p:cNvGrpSpPr/>
          <p:nvPr/>
        </p:nvGrpSpPr>
        <p:grpSpPr>
          <a:xfrm>
            <a:off x="1313698" y="3118103"/>
            <a:ext cx="9001125" cy="3739897"/>
            <a:chOff x="700635" y="3118103"/>
            <a:chExt cx="9001125" cy="373989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FCD2D9F-3A90-E383-6F91-8D655DF83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32400" b="13067"/>
            <a:stretch>
              <a:fillRect/>
            </a:stretch>
          </p:blipFill>
          <p:spPr>
            <a:xfrm>
              <a:off x="700635" y="3118104"/>
              <a:ext cx="5143500" cy="373989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81F21A2-7E91-673D-126E-96B981D42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4847" b="20619"/>
            <a:stretch>
              <a:fillRect/>
            </a:stretch>
          </p:blipFill>
          <p:spPr>
            <a:xfrm>
              <a:off x="5844135" y="3118103"/>
              <a:ext cx="3857625" cy="37398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3183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B6242-9D88-444C-FF88-40847BA96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99745-E3A0-C3F1-57ED-87B0ABABB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V2 / Temporary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A385B-5D1F-E49C-2E20-632440B4A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T" dirty="0"/>
              <a:t>Similar network infrastructure</a:t>
            </a:r>
          </a:p>
          <a:p>
            <a:r>
              <a:rPr lang="en-IT" dirty="0"/>
              <a:t>Ethernet connection 10 Gbps with identical 1310 nm fibre and trasceivers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4151B11-9011-1DF7-2C0E-B797E3365F15}"/>
              </a:ext>
            </a:extLst>
          </p:cNvPr>
          <p:cNvGrpSpPr/>
          <p:nvPr/>
        </p:nvGrpSpPr>
        <p:grpSpPr>
          <a:xfrm>
            <a:off x="1313698" y="3118103"/>
            <a:ext cx="9001125" cy="3739897"/>
            <a:chOff x="700635" y="3118103"/>
            <a:chExt cx="9001125" cy="373989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FE4D46E-825B-214D-51AB-C5ABD994C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32400" b="13067"/>
            <a:stretch>
              <a:fillRect/>
            </a:stretch>
          </p:blipFill>
          <p:spPr>
            <a:xfrm>
              <a:off x="700635" y="3118104"/>
              <a:ext cx="5143500" cy="373989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9BDB0A8-1A6A-1354-3DB7-D3B71B750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4847" b="20619"/>
            <a:stretch>
              <a:fillRect/>
            </a:stretch>
          </p:blipFill>
          <p:spPr>
            <a:xfrm>
              <a:off x="5844135" y="3118103"/>
              <a:ext cx="3857625" cy="37398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3199097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e10e44d-c7b9-43e3-b020-1292482e504a}" enabled="0" method="" siteId="{2e10e44d-c7b9-43e3-b020-1292482e504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1913</TotalTime>
  <Words>104</Words>
  <Application>Microsoft Macintosh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Calisto MT</vt:lpstr>
      <vt:lpstr>Univers Condensed</vt:lpstr>
      <vt:lpstr>ChronicleVTI</vt:lpstr>
      <vt:lpstr>LNL DAQ Infrastructure</vt:lpstr>
      <vt:lpstr>Current situation</vt:lpstr>
      <vt:lpstr>Network extension to the CC</vt:lpstr>
      <vt:lpstr>V2 installation</vt:lpstr>
      <vt:lpstr>V2 / Temporary solution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Alain Goasduff</dc:creator>
  <cp:lastModifiedBy>Alain Goasduff</cp:lastModifiedBy>
  <cp:revision>2</cp:revision>
  <dcterms:created xsi:type="dcterms:W3CDTF">2025-09-17T10:04:49Z</dcterms:created>
  <dcterms:modified xsi:type="dcterms:W3CDTF">2026-09-10T12:45:09Z</dcterms:modified>
</cp:coreProperties>
</file>