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80" r:id="rId2"/>
    <p:sldId id="560" r:id="rId3"/>
    <p:sldId id="616" r:id="rId4"/>
    <p:sldId id="331" r:id="rId5"/>
    <p:sldId id="585" r:id="rId6"/>
    <p:sldId id="586" r:id="rId7"/>
    <p:sldId id="661" r:id="rId8"/>
    <p:sldId id="587" r:id="rId9"/>
    <p:sldId id="623" r:id="rId10"/>
    <p:sldId id="618" r:id="rId11"/>
    <p:sldId id="617" r:id="rId12"/>
    <p:sldId id="588" r:id="rId13"/>
    <p:sldId id="624" r:id="rId14"/>
    <p:sldId id="599" r:id="rId15"/>
    <p:sldId id="595" r:id="rId16"/>
    <p:sldId id="619" r:id="rId17"/>
    <p:sldId id="601" r:id="rId18"/>
    <p:sldId id="603" r:id="rId19"/>
    <p:sldId id="615" r:id="rId20"/>
    <p:sldId id="605" r:id="rId21"/>
    <p:sldId id="606" r:id="rId22"/>
    <p:sldId id="620" r:id="rId23"/>
    <p:sldId id="625" r:id="rId24"/>
    <p:sldId id="258" r:id="rId25"/>
    <p:sldId id="626" r:id="rId26"/>
    <p:sldId id="627" r:id="rId27"/>
    <p:sldId id="628" r:id="rId28"/>
    <p:sldId id="629" r:id="rId29"/>
    <p:sldId id="630" r:id="rId30"/>
    <p:sldId id="632" r:id="rId31"/>
    <p:sldId id="633" r:id="rId32"/>
    <p:sldId id="631" r:id="rId33"/>
    <p:sldId id="634" r:id="rId34"/>
    <p:sldId id="638" r:id="rId35"/>
    <p:sldId id="642" r:id="rId36"/>
    <p:sldId id="641" r:id="rId37"/>
    <p:sldId id="660" r:id="rId38"/>
    <p:sldId id="6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ED5E40-47E9-4991-96E6-094A898E7A88}">
          <p14:sldIdLst>
            <p14:sldId id="380"/>
            <p14:sldId id="560"/>
            <p14:sldId id="616"/>
            <p14:sldId id="331"/>
            <p14:sldId id="585"/>
            <p14:sldId id="586"/>
            <p14:sldId id="661"/>
            <p14:sldId id="587"/>
            <p14:sldId id="623"/>
            <p14:sldId id="618"/>
            <p14:sldId id="617"/>
            <p14:sldId id="588"/>
            <p14:sldId id="624"/>
            <p14:sldId id="599"/>
            <p14:sldId id="595"/>
            <p14:sldId id="619"/>
            <p14:sldId id="601"/>
            <p14:sldId id="603"/>
            <p14:sldId id="615"/>
            <p14:sldId id="605"/>
            <p14:sldId id="606"/>
            <p14:sldId id="620"/>
            <p14:sldId id="625"/>
            <p14:sldId id="258"/>
            <p14:sldId id="626"/>
            <p14:sldId id="627"/>
            <p14:sldId id="628"/>
            <p14:sldId id="629"/>
            <p14:sldId id="630"/>
            <p14:sldId id="632"/>
            <p14:sldId id="633"/>
            <p14:sldId id="631"/>
            <p14:sldId id="634"/>
            <p14:sldId id="638"/>
            <p14:sldId id="642"/>
            <p14:sldId id="641"/>
            <p14:sldId id="660"/>
            <p14:sldId id="6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ECE"/>
    <a:srgbClr val="F1B5B5"/>
    <a:srgbClr val="FFDD7D"/>
    <a:srgbClr val="FFFF00"/>
    <a:srgbClr val="FFFFFF"/>
    <a:srgbClr val="FFF2CC"/>
    <a:srgbClr val="5542C6"/>
    <a:srgbClr val="4472C4"/>
    <a:srgbClr val="1932EF"/>
    <a:srgbClr val="235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A81AC-252E-4EE6-95B7-8DDD847200B2}" v="447" dt="2026-05-18T21:06:38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0458" autoAdjust="0"/>
  </p:normalViewPr>
  <p:slideViewPr>
    <p:cSldViewPr snapToGrid="0">
      <p:cViewPr>
        <p:scale>
          <a:sx n="66" d="100"/>
          <a:sy n="66" d="100"/>
        </p:scale>
        <p:origin x="840" y="2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Bell" userId="e84e2b16dbcfaac2" providerId="LiveId" clId="{AA11DB02-FEFF-4BF3-83AD-7C68C3964A33}"/>
    <pc:docChg chg="undo custSel addSld delSld modSld sldOrd delSection modSection">
      <pc:chgData name="Tony Bell" userId="e84e2b16dbcfaac2" providerId="LiveId" clId="{AA11DB02-FEFF-4BF3-83AD-7C68C3964A33}" dt="2026-05-18T21:14:16.294" v="14051" actId="1076"/>
      <pc:docMkLst>
        <pc:docMk/>
      </pc:docMkLst>
      <pc:sldChg chg="addSp delSp modSp add mod">
        <pc:chgData name="Tony Bell" userId="e84e2b16dbcfaac2" providerId="LiveId" clId="{AA11DB02-FEFF-4BF3-83AD-7C68C3964A33}" dt="2026-05-18T20:53:35.250" v="13828" actId="1036"/>
        <pc:sldMkLst>
          <pc:docMk/>
          <pc:sldMk cId="1326167868" sldId="258"/>
        </pc:sldMkLst>
        <pc:spChg chg="add mod">
          <ac:chgData name="Tony Bell" userId="e84e2b16dbcfaac2" providerId="LiveId" clId="{AA11DB02-FEFF-4BF3-83AD-7C68C3964A33}" dt="2026-05-18T20:53:35.250" v="13828" actId="1036"/>
          <ac:spMkLst>
            <pc:docMk/>
            <pc:sldMk cId="1326167868" sldId="258"/>
            <ac:spMk id="2" creationId="{D66EC044-1503-7EA3-6059-F3DFD60D68CD}"/>
          </ac:spMkLst>
        </pc:spChg>
        <pc:spChg chg="mod">
          <ac:chgData name="Tony Bell" userId="e84e2b16dbcfaac2" providerId="LiveId" clId="{AA11DB02-FEFF-4BF3-83AD-7C68C3964A33}" dt="2026-05-18T20:53:35.250" v="13828" actId="1036"/>
          <ac:spMkLst>
            <pc:docMk/>
            <pc:sldMk cId="1326167868" sldId="258"/>
            <ac:spMk id="3" creationId="{012C9FA9-1FA3-E418-5692-72B3A3B34112}"/>
          </ac:spMkLst>
        </pc:spChg>
        <pc:spChg chg="mod">
          <ac:chgData name="Tony Bell" userId="e84e2b16dbcfaac2" providerId="LiveId" clId="{AA11DB02-FEFF-4BF3-83AD-7C68C3964A33}" dt="2026-05-18T20:53:35.250" v="13828" actId="1036"/>
          <ac:spMkLst>
            <pc:docMk/>
            <pc:sldMk cId="1326167868" sldId="258"/>
            <ac:spMk id="6" creationId="{49ECD413-F1FC-A087-FAF7-EAFA2E00278D}"/>
          </ac:spMkLst>
        </pc:spChg>
        <pc:spChg chg="del mod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11" creationId="{2AC76D78-AA7E-9B3C-0EA6-83BFFA6C19FB}"/>
          </ac:spMkLst>
        </pc:spChg>
        <pc:spChg chg="del mod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12" creationId="{AE4AFE46-A2EF-57A1-6795-58438DAA3A4E}"/>
          </ac:spMkLst>
        </pc:spChg>
        <pc:spChg chg="del mod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15" creationId="{502B150B-90D6-E291-AD20-85885B31A607}"/>
          </ac:spMkLst>
        </pc:spChg>
        <pc:spChg chg="mod">
          <ac:chgData name="Tony Bell" userId="e84e2b16dbcfaac2" providerId="LiveId" clId="{AA11DB02-FEFF-4BF3-83AD-7C68C3964A33}" dt="2026-05-12T19:14:20.052" v="7601" actId="113"/>
          <ac:spMkLst>
            <pc:docMk/>
            <pc:sldMk cId="1326167868" sldId="258"/>
            <ac:spMk id="16" creationId="{3601C002-002E-499F-0092-91FD065894A8}"/>
          </ac:spMkLst>
        </pc:spChg>
        <pc:spChg chg="mod">
          <ac:chgData name="Tony Bell" userId="e84e2b16dbcfaac2" providerId="LiveId" clId="{AA11DB02-FEFF-4BF3-83AD-7C68C3964A33}" dt="2026-05-18T20:53:35.250" v="13828" actId="1036"/>
          <ac:spMkLst>
            <pc:docMk/>
            <pc:sldMk cId="1326167868" sldId="258"/>
            <ac:spMk id="18" creationId="{A56340EB-94DC-3C52-C339-AB058AAAA2D6}"/>
          </ac:spMkLst>
        </pc:spChg>
        <pc:spChg chg="del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20" creationId="{2069085C-38EF-70B4-25D8-A9AC1D3C7730}"/>
          </ac:spMkLst>
        </pc:spChg>
        <pc:spChg chg="del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22" creationId="{25AFCD85-CCAB-2323-A659-DF5691B72313}"/>
          </ac:spMkLst>
        </pc:spChg>
        <pc:spChg chg="del">
          <ac:chgData name="Tony Bell" userId="e84e2b16dbcfaac2" providerId="LiveId" clId="{AA11DB02-FEFF-4BF3-83AD-7C68C3964A33}" dt="2026-05-18T20:53:27.816" v="13775" actId="478"/>
          <ac:spMkLst>
            <pc:docMk/>
            <pc:sldMk cId="1326167868" sldId="258"/>
            <ac:spMk id="24" creationId="{A142B4FC-62D7-9D8D-BA2A-184DAE460F0F}"/>
          </ac:spMkLst>
        </pc:spChg>
        <pc:picChg chg="mod">
          <ac:chgData name="Tony Bell" userId="e84e2b16dbcfaac2" providerId="LiveId" clId="{AA11DB02-FEFF-4BF3-83AD-7C68C3964A33}" dt="2026-05-18T20:53:35.250" v="13828" actId="1036"/>
          <ac:picMkLst>
            <pc:docMk/>
            <pc:sldMk cId="1326167868" sldId="258"/>
            <ac:picMk id="5" creationId="{35ECCAF6-0516-82EE-0AEC-6728F3B1FE2C}"/>
          </ac:picMkLst>
        </pc:picChg>
        <pc:picChg chg="del mod">
          <ac:chgData name="Tony Bell" userId="e84e2b16dbcfaac2" providerId="LiveId" clId="{AA11DB02-FEFF-4BF3-83AD-7C68C3964A33}" dt="2026-05-18T20:53:27.816" v="13775" actId="478"/>
          <ac:picMkLst>
            <pc:docMk/>
            <pc:sldMk cId="1326167868" sldId="258"/>
            <ac:picMk id="7" creationId="{E94008F5-A213-9B1F-0290-CD8698FAADA0}"/>
          </ac:picMkLst>
        </pc:picChg>
        <pc:picChg chg="del mod">
          <ac:chgData name="Tony Bell" userId="e84e2b16dbcfaac2" providerId="LiveId" clId="{AA11DB02-FEFF-4BF3-83AD-7C68C3964A33}" dt="2026-05-18T20:53:27.816" v="13775" actId="478"/>
          <ac:picMkLst>
            <pc:docMk/>
            <pc:sldMk cId="1326167868" sldId="258"/>
            <ac:picMk id="9" creationId="{6B5C6403-AD35-4E59-B0C8-BF1AA2BC295A}"/>
          </ac:picMkLst>
        </pc:picChg>
        <pc:picChg chg="mod">
          <ac:chgData name="Tony Bell" userId="e84e2b16dbcfaac2" providerId="LiveId" clId="{AA11DB02-FEFF-4BF3-83AD-7C68C3964A33}" dt="2026-05-18T20:53:35.250" v="13828" actId="1036"/>
          <ac:picMkLst>
            <pc:docMk/>
            <pc:sldMk cId="1326167868" sldId="258"/>
            <ac:picMk id="17" creationId="{A757217D-B10E-D83E-E1C9-6B70161097DB}"/>
          </ac:picMkLst>
        </pc:picChg>
        <pc:picChg chg="del">
          <ac:chgData name="Tony Bell" userId="e84e2b16dbcfaac2" providerId="LiveId" clId="{AA11DB02-FEFF-4BF3-83AD-7C68C3964A33}" dt="2026-05-18T20:53:27.816" v="13775" actId="478"/>
          <ac:picMkLst>
            <pc:docMk/>
            <pc:sldMk cId="1326167868" sldId="258"/>
            <ac:picMk id="19" creationId="{D3C488ED-5097-CCE5-7C45-D92851C52E94}"/>
          </ac:picMkLst>
        </pc:picChg>
        <pc:picChg chg="del">
          <ac:chgData name="Tony Bell" userId="e84e2b16dbcfaac2" providerId="LiveId" clId="{AA11DB02-FEFF-4BF3-83AD-7C68C3964A33}" dt="2026-05-18T20:53:27.816" v="13775" actId="478"/>
          <ac:picMkLst>
            <pc:docMk/>
            <pc:sldMk cId="1326167868" sldId="258"/>
            <ac:picMk id="21" creationId="{445D05DE-9F7E-757B-1AEA-EAE208087BBE}"/>
          </ac:picMkLst>
        </pc:picChg>
      </pc:sldChg>
      <pc:sldChg chg="addSp modSp add del mod ord">
        <pc:chgData name="Tony Bell" userId="e84e2b16dbcfaac2" providerId="LiveId" clId="{AA11DB02-FEFF-4BF3-83AD-7C68C3964A33}" dt="2026-05-18T19:45:11.906" v="13155" actId="6549"/>
        <pc:sldMkLst>
          <pc:docMk/>
          <pc:sldMk cId="998307666" sldId="331"/>
        </pc:sldMkLst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2" creationId="{8033E3F1-19ED-4C1D-9B48-E0E549AED2CA}"/>
          </ac:spMkLst>
        </pc:spChg>
        <pc:spChg chg="add mod">
          <ac:chgData name="Tony Bell" userId="e84e2b16dbcfaac2" providerId="LiveId" clId="{AA11DB02-FEFF-4BF3-83AD-7C68C3964A33}" dt="2026-05-18T19:43:57.058" v="13154" actId="20577"/>
          <ac:spMkLst>
            <pc:docMk/>
            <pc:sldMk cId="998307666" sldId="331"/>
            <ac:spMk id="3" creationId="{A2D12675-3D9D-B9FE-2252-C2EE370979FB}"/>
          </ac:spMkLst>
        </pc:spChg>
        <pc:spChg chg="mod">
          <ac:chgData name="Tony Bell" userId="e84e2b16dbcfaac2" providerId="LiveId" clId="{AA11DB02-FEFF-4BF3-83AD-7C68C3964A33}" dt="2026-05-18T19:45:11.906" v="13155" actId="6549"/>
          <ac:spMkLst>
            <pc:docMk/>
            <pc:sldMk cId="998307666" sldId="331"/>
            <ac:spMk id="9218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20" creationId="{00000000-0000-0000-0000-000000000000}"/>
          </ac:spMkLst>
        </pc:spChg>
        <pc:spChg chg="mod">
          <ac:chgData name="Tony Bell" userId="e84e2b16dbcfaac2" providerId="LiveId" clId="{AA11DB02-FEFF-4BF3-83AD-7C68C3964A33}" dt="2026-05-11T16:49:12.332" v="412" actId="1038"/>
          <ac:spMkLst>
            <pc:docMk/>
            <pc:sldMk cId="998307666" sldId="331"/>
            <ac:spMk id="9221" creationId="{00000000-0000-0000-0000-000000000000}"/>
          </ac:spMkLst>
        </pc:spChg>
        <pc:spChg chg="mod">
          <ac:chgData name="Tony Bell" userId="e84e2b16dbcfaac2" providerId="LiveId" clId="{AA11DB02-FEFF-4BF3-83AD-7C68C3964A33}" dt="2026-05-11T16:49:12.332" v="412" actId="1038"/>
          <ac:spMkLst>
            <pc:docMk/>
            <pc:sldMk cId="998307666" sldId="331"/>
            <ac:spMk id="9222" creationId="{00000000-0000-0000-0000-000000000000}"/>
          </ac:spMkLst>
        </pc:spChg>
        <pc:spChg chg="mod">
          <ac:chgData name="Tony Bell" userId="e84e2b16dbcfaac2" providerId="LiveId" clId="{AA11DB02-FEFF-4BF3-83AD-7C68C3964A33}" dt="2026-05-11T16:49:12.332" v="412" actId="1038"/>
          <ac:spMkLst>
            <pc:docMk/>
            <pc:sldMk cId="998307666" sldId="331"/>
            <ac:spMk id="9223" creationId="{00000000-0000-0000-0000-000000000000}"/>
          </ac:spMkLst>
        </pc:spChg>
        <pc:spChg chg="mod">
          <ac:chgData name="Tony Bell" userId="e84e2b16dbcfaac2" providerId="LiveId" clId="{AA11DB02-FEFF-4BF3-83AD-7C68C3964A33}" dt="2026-05-11T16:49:12.332" v="412" actId="1038"/>
          <ac:spMkLst>
            <pc:docMk/>
            <pc:sldMk cId="998307666" sldId="331"/>
            <ac:spMk id="9224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25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30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31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32" creationId="{00000000-0000-0000-0000-000000000000}"/>
          </ac:spMkLst>
        </pc:spChg>
        <pc:spChg chg="mod">
          <ac:chgData name="Tony Bell" userId="e84e2b16dbcfaac2" providerId="LiveId" clId="{AA11DB02-FEFF-4BF3-83AD-7C68C3964A33}" dt="2026-05-11T16:48:57.331" v="360" actId="1037"/>
          <ac:spMkLst>
            <pc:docMk/>
            <pc:sldMk cId="998307666" sldId="331"/>
            <ac:spMk id="9233" creationId="{00000000-0000-0000-0000-000000000000}"/>
          </ac:spMkLst>
        </pc:spChg>
        <pc:grpChg chg="mod">
          <ac:chgData name="Tony Bell" userId="e84e2b16dbcfaac2" providerId="LiveId" clId="{AA11DB02-FEFF-4BF3-83AD-7C68C3964A33}" dt="2026-05-11T16:48:19.349" v="314" actId="14100"/>
          <ac:grpSpMkLst>
            <pc:docMk/>
            <pc:sldMk cId="998307666" sldId="331"/>
            <ac:grpSpMk id="9219" creationId="{00000000-0000-0000-0000-000000000000}"/>
          </ac:grpSpMkLst>
        </pc:grpChg>
        <pc:picChg chg="mod">
          <ac:chgData name="Tony Bell" userId="e84e2b16dbcfaac2" providerId="LiveId" clId="{AA11DB02-FEFF-4BF3-83AD-7C68C3964A33}" dt="2026-05-11T16:48:19.349" v="314" actId="14100"/>
          <ac:picMkLst>
            <pc:docMk/>
            <pc:sldMk cId="998307666" sldId="331"/>
            <ac:picMk id="9226" creationId="{00000000-0000-0000-0000-000000000000}"/>
          </ac:picMkLst>
        </pc:picChg>
        <pc:picChg chg="mod">
          <ac:chgData name="Tony Bell" userId="e84e2b16dbcfaac2" providerId="LiveId" clId="{AA11DB02-FEFF-4BF3-83AD-7C68C3964A33}" dt="2026-05-11T16:48:57.331" v="360" actId="1037"/>
          <ac:picMkLst>
            <pc:docMk/>
            <pc:sldMk cId="998307666" sldId="331"/>
            <ac:picMk id="9227" creationId="{00000000-0000-0000-0000-000000000000}"/>
          </ac:picMkLst>
        </pc:picChg>
        <pc:picChg chg="mod">
          <ac:chgData name="Tony Bell" userId="e84e2b16dbcfaac2" providerId="LiveId" clId="{AA11DB02-FEFF-4BF3-83AD-7C68C3964A33}" dt="2026-05-11T16:48:57.331" v="360" actId="1037"/>
          <ac:picMkLst>
            <pc:docMk/>
            <pc:sldMk cId="998307666" sldId="331"/>
            <ac:picMk id="9228" creationId="{00000000-0000-0000-0000-000000000000}"/>
          </ac:picMkLst>
        </pc:picChg>
        <pc:picChg chg="mod">
          <ac:chgData name="Tony Bell" userId="e84e2b16dbcfaac2" providerId="LiveId" clId="{AA11DB02-FEFF-4BF3-83AD-7C68C3964A33}" dt="2026-05-11T16:48:57.331" v="360" actId="1037"/>
          <ac:picMkLst>
            <pc:docMk/>
            <pc:sldMk cId="998307666" sldId="331"/>
            <ac:picMk id="9229" creationId="{00000000-0000-0000-0000-000000000000}"/>
          </ac:picMkLst>
        </pc:picChg>
      </pc:sldChg>
      <pc:sldChg chg="addSp delSp modSp mod">
        <pc:chgData name="Tony Bell" userId="e84e2b16dbcfaac2" providerId="LiveId" clId="{AA11DB02-FEFF-4BF3-83AD-7C68C3964A33}" dt="2026-05-13T08:29:08.631" v="9200" actId="478"/>
        <pc:sldMkLst>
          <pc:docMk/>
          <pc:sldMk cId="0" sldId="380"/>
        </pc:sldMkLst>
        <pc:spChg chg="add mod">
          <ac:chgData name="Tony Bell" userId="e84e2b16dbcfaac2" providerId="LiveId" clId="{AA11DB02-FEFF-4BF3-83AD-7C68C3964A33}" dt="2026-05-11T14:43:19.829" v="73" actId="20577"/>
          <ac:spMkLst>
            <pc:docMk/>
            <pc:sldMk cId="0" sldId="380"/>
            <ac:spMk id="3" creationId="{962F0FD6-DED0-2E34-7581-D51EC47FFE13}"/>
          </ac:spMkLst>
        </pc:spChg>
        <pc:picChg chg="mod">
          <ac:chgData name="Tony Bell" userId="e84e2b16dbcfaac2" providerId="LiveId" clId="{AA11DB02-FEFF-4BF3-83AD-7C68C3964A33}" dt="2026-05-11T14:39:52.815" v="26" actId="1076"/>
          <ac:picMkLst>
            <pc:docMk/>
            <pc:sldMk cId="0" sldId="380"/>
            <ac:picMk id="151563" creationId="{594AA657-8673-4F9E-AD05-8A51695111E9}"/>
          </ac:picMkLst>
        </pc:picChg>
      </pc:sldChg>
      <pc:sldChg chg="addSp modSp mod">
        <pc:chgData name="Tony Bell" userId="e84e2b16dbcfaac2" providerId="LiveId" clId="{AA11DB02-FEFF-4BF3-83AD-7C68C3964A33}" dt="2026-05-13T08:29:58.979" v="9202" actId="20577"/>
        <pc:sldMkLst>
          <pc:docMk/>
          <pc:sldMk cId="1227817638" sldId="560"/>
        </pc:sldMkLst>
        <pc:spChg chg="add mod">
          <ac:chgData name="Tony Bell" userId="e84e2b16dbcfaac2" providerId="LiveId" clId="{AA11DB02-FEFF-4BF3-83AD-7C68C3964A33}" dt="2026-05-12T07:24:27.932" v="1779" actId="14100"/>
          <ac:spMkLst>
            <pc:docMk/>
            <pc:sldMk cId="1227817638" sldId="560"/>
            <ac:spMk id="5" creationId="{EB171B8A-176C-E353-2C14-A1C290725EC8}"/>
          </ac:spMkLst>
        </pc:spChg>
        <pc:spChg chg="mod">
          <ac:chgData name="Tony Bell" userId="e84e2b16dbcfaac2" providerId="LiveId" clId="{AA11DB02-FEFF-4BF3-83AD-7C68C3964A33}" dt="2026-05-13T08:29:58.979" v="9202" actId="20577"/>
          <ac:spMkLst>
            <pc:docMk/>
            <pc:sldMk cId="1227817638" sldId="560"/>
            <ac:spMk id="9" creationId="{A80CE7B7-9E9A-481A-97BD-2AF9606F7BC7}"/>
          </ac:spMkLst>
        </pc:spChg>
        <pc:spChg chg="mod ord">
          <ac:chgData name="Tony Bell" userId="e84e2b16dbcfaac2" providerId="LiveId" clId="{AA11DB02-FEFF-4BF3-83AD-7C68C3964A33}" dt="2026-05-12T07:24:35.878" v="1789" actId="1037"/>
          <ac:spMkLst>
            <pc:docMk/>
            <pc:sldMk cId="1227817638" sldId="560"/>
            <ac:spMk id="28" creationId="{EB8B900A-632F-496D-A02F-3CB70721F53C}"/>
          </ac:spMkLst>
        </pc:spChg>
        <pc:spChg chg="mod ord">
          <ac:chgData name="Tony Bell" userId="e84e2b16dbcfaac2" providerId="LiveId" clId="{AA11DB02-FEFF-4BF3-83AD-7C68C3964A33}" dt="2026-05-12T07:24:35.878" v="1789" actId="1037"/>
          <ac:spMkLst>
            <pc:docMk/>
            <pc:sldMk cId="1227817638" sldId="560"/>
            <ac:spMk id="29" creationId="{391175B9-9581-49A1-8715-43C21F1F94EC}"/>
          </ac:spMkLst>
        </pc:spChg>
      </pc:sldChg>
      <pc:sldChg chg="addSp delSp modSp mod ord">
        <pc:chgData name="Tony Bell" userId="e84e2b16dbcfaac2" providerId="LiveId" clId="{AA11DB02-FEFF-4BF3-83AD-7C68C3964A33}" dt="2026-05-18T21:04:04.844" v="13897" actId="478"/>
        <pc:sldMkLst>
          <pc:docMk/>
          <pc:sldMk cId="92777388" sldId="585"/>
        </pc:sldMkLst>
        <pc:spChg chg="mod">
          <ac:chgData name="Tony Bell" userId="e84e2b16dbcfaac2" providerId="LiveId" clId="{AA11DB02-FEFF-4BF3-83AD-7C68C3964A33}" dt="2026-05-12T07:15:22.087" v="1472" actId="1076"/>
          <ac:spMkLst>
            <pc:docMk/>
            <pc:sldMk cId="92777388" sldId="585"/>
            <ac:spMk id="2" creationId="{4EF586A1-CA15-4F47-8ADA-C84695289DEB}"/>
          </ac:spMkLst>
        </pc:spChg>
        <pc:spChg chg="add mod">
          <ac:chgData name="Tony Bell" userId="e84e2b16dbcfaac2" providerId="LiveId" clId="{AA11DB02-FEFF-4BF3-83AD-7C68C3964A33}" dt="2026-05-12T07:19:55.763" v="1602" actId="1036"/>
          <ac:spMkLst>
            <pc:docMk/>
            <pc:sldMk cId="92777388" sldId="585"/>
            <ac:spMk id="3" creationId="{AFF2FBA2-F282-AB52-0C92-3CEE23B7A38E}"/>
          </ac:spMkLst>
        </pc:spChg>
        <pc:spChg chg="mod">
          <ac:chgData name="Tony Bell" userId="e84e2b16dbcfaac2" providerId="LiveId" clId="{AA11DB02-FEFF-4BF3-83AD-7C68C3964A33}" dt="2026-05-12T07:20:57.953" v="1623" actId="20577"/>
          <ac:spMkLst>
            <pc:docMk/>
            <pc:sldMk cId="92777388" sldId="585"/>
            <ac:spMk id="4" creationId="{748A2DBB-4A1D-4FA8-AAA1-124DAE8DA317}"/>
          </ac:spMkLst>
        </pc:spChg>
        <pc:spChg chg="add mod">
          <ac:chgData name="Tony Bell" userId="e84e2b16dbcfaac2" providerId="LiveId" clId="{AA11DB02-FEFF-4BF3-83AD-7C68C3964A33}" dt="2026-05-12T07:19:51.103" v="1599" actId="207"/>
          <ac:spMkLst>
            <pc:docMk/>
            <pc:sldMk cId="92777388" sldId="585"/>
            <ac:spMk id="5" creationId="{21C4071E-9126-735B-A0AE-CBCFD5DE3121}"/>
          </ac:spMkLst>
        </pc:spChg>
        <pc:spChg chg="del">
          <ac:chgData name="Tony Bell" userId="e84e2b16dbcfaac2" providerId="LiveId" clId="{AA11DB02-FEFF-4BF3-83AD-7C68C3964A33}" dt="2026-05-18T21:04:04.844" v="13897" actId="478"/>
          <ac:spMkLst>
            <pc:docMk/>
            <pc:sldMk cId="92777388" sldId="585"/>
            <ac:spMk id="10" creationId="{70099B4F-2B76-4E34-B561-0C2AC0BC4F53}"/>
          </ac:spMkLst>
        </pc:spChg>
        <pc:spChg chg="mod">
          <ac:chgData name="Tony Bell" userId="e84e2b16dbcfaac2" providerId="LiveId" clId="{AA11DB02-FEFF-4BF3-83AD-7C68C3964A33}" dt="2026-05-12T07:17:36.244" v="1572" actId="1076"/>
          <ac:spMkLst>
            <pc:docMk/>
            <pc:sldMk cId="92777388" sldId="585"/>
            <ac:spMk id="18" creationId="{3EB78AAE-8AAF-40C4-8454-E3D3CC189BFB}"/>
          </ac:spMkLst>
        </pc:spChg>
        <pc:spChg chg="del mod">
          <ac:chgData name="Tony Bell" userId="e84e2b16dbcfaac2" providerId="LiveId" clId="{AA11DB02-FEFF-4BF3-83AD-7C68C3964A33}" dt="2026-05-18T21:04:04.844" v="13897" actId="478"/>
          <ac:spMkLst>
            <pc:docMk/>
            <pc:sldMk cId="92777388" sldId="585"/>
            <ac:spMk id="21" creationId="{6DCE031A-81A5-496A-8EA3-A699556C7B02}"/>
          </ac:spMkLst>
        </pc:spChg>
      </pc:sldChg>
      <pc:sldChg chg="addSp delSp modSp mod ord">
        <pc:chgData name="Tony Bell" userId="e84e2b16dbcfaac2" providerId="LiveId" clId="{AA11DB02-FEFF-4BF3-83AD-7C68C3964A33}" dt="2026-05-18T21:03:56.088" v="13896"/>
        <pc:sldMkLst>
          <pc:docMk/>
          <pc:sldMk cId="3586263576" sldId="586"/>
        </pc:sldMkLst>
        <pc:spChg chg="mod">
          <ac:chgData name="Tony Bell" userId="e84e2b16dbcfaac2" providerId="LiveId" clId="{AA11DB02-FEFF-4BF3-83AD-7C68C3964A33}" dt="2026-05-12T07:44:35.009" v="2120" actId="1076"/>
          <ac:spMkLst>
            <pc:docMk/>
            <pc:sldMk cId="3586263576" sldId="586"/>
            <ac:spMk id="2" creationId="{2007A44C-19BA-4AFA-95B9-3B0CBF525BE0}"/>
          </ac:spMkLst>
        </pc:spChg>
        <pc:spChg chg="mod">
          <ac:chgData name="Tony Bell" userId="e84e2b16dbcfaac2" providerId="LiveId" clId="{AA11DB02-FEFF-4BF3-83AD-7C68C3964A33}" dt="2026-05-18T20:47:20.803" v="13725" actId="1038"/>
          <ac:spMkLst>
            <pc:docMk/>
            <pc:sldMk cId="3586263576" sldId="586"/>
            <ac:spMk id="3" creationId="{00000000-0000-0000-0000-000000000000}"/>
          </ac:spMkLst>
        </pc:spChg>
        <pc:spChg chg="add mod">
          <ac:chgData name="Tony Bell" userId="e84e2b16dbcfaac2" providerId="LiveId" clId="{AA11DB02-FEFF-4BF3-83AD-7C68C3964A33}" dt="2026-05-13T08:32:37.329" v="9242" actId="1076"/>
          <ac:spMkLst>
            <pc:docMk/>
            <pc:sldMk cId="3586263576" sldId="586"/>
            <ac:spMk id="5" creationId="{E43D4E2B-2628-C8CB-B3CF-7E9F9C5D3825}"/>
          </ac:spMkLst>
        </pc:spChg>
        <pc:spChg chg="add mod">
          <ac:chgData name="Tony Bell" userId="e84e2b16dbcfaac2" providerId="LiveId" clId="{AA11DB02-FEFF-4BF3-83AD-7C68C3964A33}" dt="2026-05-14T11:09:52.532" v="12204" actId="14100"/>
          <ac:spMkLst>
            <pc:docMk/>
            <pc:sldMk cId="3586263576" sldId="586"/>
            <ac:spMk id="11" creationId="{EE8E2FB5-0A9C-8FC1-B350-0AC231F025C7}"/>
          </ac:spMkLst>
        </pc:spChg>
        <pc:spChg chg="add mod">
          <ac:chgData name="Tony Bell" userId="e84e2b16dbcfaac2" providerId="LiveId" clId="{AA11DB02-FEFF-4BF3-83AD-7C68C3964A33}" dt="2026-05-14T11:10:12.080" v="12209" actId="1076"/>
          <ac:spMkLst>
            <pc:docMk/>
            <pc:sldMk cId="3586263576" sldId="586"/>
            <ac:spMk id="13" creationId="{D56F5218-A3FE-FBAB-678C-1A92E511AAD7}"/>
          </ac:spMkLst>
        </pc:spChg>
        <pc:spChg chg="add mod">
          <ac:chgData name="Tony Bell" userId="e84e2b16dbcfaac2" providerId="LiveId" clId="{AA11DB02-FEFF-4BF3-83AD-7C68C3964A33}" dt="2026-05-14T11:10:48.475" v="12213" actId="2085"/>
          <ac:spMkLst>
            <pc:docMk/>
            <pc:sldMk cId="3586263576" sldId="586"/>
            <ac:spMk id="14" creationId="{A227A17E-5464-A477-3CC6-B58D4CBEA6A0}"/>
          </ac:spMkLst>
        </pc:spChg>
        <pc:spChg chg="mod">
          <ac:chgData name="Tony Bell" userId="e84e2b16dbcfaac2" providerId="LiveId" clId="{AA11DB02-FEFF-4BF3-83AD-7C68C3964A33}" dt="2026-05-13T08:31:46.254" v="9214" actId="1035"/>
          <ac:spMkLst>
            <pc:docMk/>
            <pc:sldMk cId="3586263576" sldId="586"/>
            <ac:spMk id="29" creationId="{00000000-0000-0000-0000-000000000000}"/>
          </ac:spMkLst>
        </pc:spChg>
        <pc:spChg chg="mod">
          <ac:chgData name="Tony Bell" userId="e84e2b16dbcfaac2" providerId="LiveId" clId="{AA11DB02-FEFF-4BF3-83AD-7C68C3964A33}" dt="2026-05-12T07:44:11.108" v="2068" actId="20577"/>
          <ac:spMkLst>
            <pc:docMk/>
            <pc:sldMk cId="3586263576" sldId="586"/>
            <ac:spMk id="32" creationId="{00000000-0000-0000-0000-000000000000}"/>
          </ac:spMkLst>
        </pc:spChg>
        <pc:spChg chg="mod">
          <ac:chgData name="Tony Bell" userId="e84e2b16dbcfaac2" providerId="LiveId" clId="{AA11DB02-FEFF-4BF3-83AD-7C68C3964A33}" dt="2026-05-12T07:44:30.163" v="2119" actId="1038"/>
          <ac:spMkLst>
            <pc:docMk/>
            <pc:sldMk cId="3586263576" sldId="586"/>
            <ac:spMk id="33" creationId="{00000000-0000-0000-0000-000000000000}"/>
          </ac:spMkLst>
        </pc:spChg>
        <pc:spChg chg="mod">
          <ac:chgData name="Tony Bell" userId="e84e2b16dbcfaac2" providerId="LiveId" clId="{AA11DB02-FEFF-4BF3-83AD-7C68C3964A33}" dt="2026-05-12T07:44:30.163" v="2119" actId="1038"/>
          <ac:spMkLst>
            <pc:docMk/>
            <pc:sldMk cId="3586263576" sldId="586"/>
            <ac:spMk id="36" creationId="{2D06726F-3399-49F7-99AA-5FFE6ED8D36C}"/>
          </ac:spMkLst>
        </pc:spChg>
        <pc:spChg chg="mod">
          <ac:chgData name="Tony Bell" userId="e84e2b16dbcfaac2" providerId="LiveId" clId="{AA11DB02-FEFF-4BF3-83AD-7C68C3964A33}" dt="2026-05-12T07:44:30.163" v="2119" actId="1038"/>
          <ac:spMkLst>
            <pc:docMk/>
            <pc:sldMk cId="3586263576" sldId="586"/>
            <ac:spMk id="37" creationId="{B8AC09BA-B9BA-46D6-B368-025B0698B46F}"/>
          </ac:spMkLst>
        </pc:spChg>
        <pc:picChg chg="add mod">
          <ac:chgData name="Tony Bell" userId="e84e2b16dbcfaac2" providerId="LiveId" clId="{AA11DB02-FEFF-4BF3-83AD-7C68C3964A33}" dt="2026-05-14T11:09:26.412" v="12201" actId="1076"/>
          <ac:picMkLst>
            <pc:docMk/>
            <pc:sldMk cId="3586263576" sldId="586"/>
            <ac:picMk id="9" creationId="{FA2F48F6-E854-D4D9-1914-7D5C6FDA54D4}"/>
          </ac:picMkLst>
        </pc:picChg>
        <pc:picChg chg="add mod">
          <ac:chgData name="Tony Bell" userId="e84e2b16dbcfaac2" providerId="LiveId" clId="{AA11DB02-FEFF-4BF3-83AD-7C68C3964A33}" dt="2026-05-13T08:31:46.254" v="9214" actId="1035"/>
          <ac:picMkLst>
            <pc:docMk/>
            <pc:sldMk cId="3586263576" sldId="586"/>
            <ac:picMk id="18" creationId="{912956FF-F832-192D-18FC-BAE3E4B22AAC}"/>
          </ac:picMkLst>
        </pc:picChg>
        <pc:picChg chg="add mod">
          <ac:chgData name="Tony Bell" userId="e84e2b16dbcfaac2" providerId="LiveId" clId="{AA11DB02-FEFF-4BF3-83AD-7C68C3964A33}" dt="2026-05-12T07:44:18.478" v="2081" actId="1037"/>
          <ac:picMkLst>
            <pc:docMk/>
            <pc:sldMk cId="3586263576" sldId="586"/>
            <ac:picMk id="20" creationId="{FA32E689-FC90-3134-E231-F15DE14139E1}"/>
          </ac:picMkLst>
        </pc:picChg>
        <pc:cxnChg chg="mod">
          <ac:chgData name="Tony Bell" userId="e84e2b16dbcfaac2" providerId="LiveId" clId="{AA11DB02-FEFF-4BF3-83AD-7C68C3964A33}" dt="2026-05-12T07:44:30.163" v="2119" actId="1038"/>
          <ac:cxnSpMkLst>
            <pc:docMk/>
            <pc:sldMk cId="3586263576" sldId="586"/>
            <ac:cxnSpMk id="38" creationId="{2ED173A2-F4BD-48D6-B69D-D3B056A7FA0A}"/>
          </ac:cxnSpMkLst>
        </pc:cxnChg>
      </pc:sldChg>
      <pc:sldChg chg="addSp delSp modSp mod">
        <pc:chgData name="Tony Bell" userId="e84e2b16dbcfaac2" providerId="LiveId" clId="{AA11DB02-FEFF-4BF3-83AD-7C68C3964A33}" dt="2026-05-18T20:02:41.019" v="13378" actId="478"/>
        <pc:sldMkLst>
          <pc:docMk/>
          <pc:sldMk cId="1566287236" sldId="595"/>
        </pc:sldMkLst>
        <pc:spChg chg="add mod">
          <ac:chgData name="Tony Bell" userId="e84e2b16dbcfaac2" providerId="LiveId" clId="{AA11DB02-FEFF-4BF3-83AD-7C68C3964A33}" dt="2026-05-18T20:01:06.392" v="13349" actId="1037"/>
          <ac:spMkLst>
            <pc:docMk/>
            <pc:sldMk cId="1566287236" sldId="595"/>
            <ac:spMk id="4" creationId="{87CFFEAB-2654-1F00-8D75-8540C7D6A5B3}"/>
          </ac:spMkLst>
        </pc:spChg>
        <pc:spChg chg="mod">
          <ac:chgData name="Tony Bell" userId="e84e2b16dbcfaac2" providerId="LiveId" clId="{AA11DB02-FEFF-4BF3-83AD-7C68C3964A33}" dt="2026-05-18T20:01:06.392" v="13349" actId="1037"/>
          <ac:spMkLst>
            <pc:docMk/>
            <pc:sldMk cId="1566287236" sldId="595"/>
            <ac:spMk id="6" creationId="{A65915FF-942E-4D2D-AB81-DCFF4502A796}"/>
          </ac:spMkLst>
        </pc:spChg>
        <pc:spChg chg="mod">
          <ac:chgData name="Tony Bell" userId="e84e2b16dbcfaac2" providerId="LiveId" clId="{AA11DB02-FEFF-4BF3-83AD-7C68C3964A33}" dt="2026-05-18T20:01:32.412" v="13374" actId="1037"/>
          <ac:spMkLst>
            <pc:docMk/>
            <pc:sldMk cId="1566287236" sldId="595"/>
            <ac:spMk id="7" creationId="{5BB2D9CE-DA79-49C6-AC13-CC3DC6544097}"/>
          </ac:spMkLst>
        </pc:spChg>
        <pc:spChg chg="add mod">
          <ac:chgData name="Tony Bell" userId="e84e2b16dbcfaac2" providerId="LiveId" clId="{AA11DB02-FEFF-4BF3-83AD-7C68C3964A33}" dt="2026-05-18T20:01:53.978" v="13377" actId="1076"/>
          <ac:spMkLst>
            <pc:docMk/>
            <pc:sldMk cId="1566287236" sldId="595"/>
            <ac:spMk id="10" creationId="{E669A6A9-A860-0931-211C-E1478F71C560}"/>
          </ac:spMkLst>
        </pc:spChg>
        <pc:spChg chg="del mod">
          <ac:chgData name="Tony Bell" userId="e84e2b16dbcfaac2" providerId="LiveId" clId="{AA11DB02-FEFF-4BF3-83AD-7C68C3964A33}" dt="2026-05-18T20:02:41.019" v="13378" actId="478"/>
          <ac:spMkLst>
            <pc:docMk/>
            <pc:sldMk cId="1566287236" sldId="595"/>
            <ac:spMk id="12" creationId="{619E45CA-4F52-4C52-8714-B8F67C86AE06}"/>
          </ac:spMkLst>
        </pc:spChg>
        <pc:spChg chg="add del mod">
          <ac:chgData name="Tony Bell" userId="e84e2b16dbcfaac2" providerId="LiveId" clId="{AA11DB02-FEFF-4BF3-83AD-7C68C3964A33}" dt="2026-05-18T19:59:56.925" v="13272" actId="478"/>
          <ac:spMkLst>
            <pc:docMk/>
            <pc:sldMk cId="1566287236" sldId="595"/>
            <ac:spMk id="14" creationId="{92C96596-C5B5-8DEE-DD24-2065FB45EF9B}"/>
          </ac:spMkLst>
        </pc:spChg>
        <pc:spChg chg="add mod">
          <ac:chgData name="Tony Bell" userId="e84e2b16dbcfaac2" providerId="LiveId" clId="{AA11DB02-FEFF-4BF3-83AD-7C68C3964A33}" dt="2026-05-18T20:01:44.742" v="13376" actId="1076"/>
          <ac:spMkLst>
            <pc:docMk/>
            <pc:sldMk cId="1566287236" sldId="595"/>
            <ac:spMk id="15" creationId="{3F753ABF-8A63-CBD4-097E-475C7386098F}"/>
          </ac:spMkLst>
        </pc:spChg>
        <pc:spChg chg="mod">
          <ac:chgData name="Tony Bell" userId="e84e2b16dbcfaac2" providerId="LiveId" clId="{AA11DB02-FEFF-4BF3-83AD-7C68C3964A33}" dt="2026-05-18T20:01:06.392" v="13349" actId="1037"/>
          <ac:spMkLst>
            <pc:docMk/>
            <pc:sldMk cId="1566287236" sldId="595"/>
            <ac:spMk id="16" creationId="{B4D2ED5C-3707-4A29-84FE-CA8B1233FB6B}"/>
          </ac:spMkLst>
        </pc:spChg>
        <pc:spChg chg="mod">
          <ac:chgData name="Tony Bell" userId="e84e2b16dbcfaac2" providerId="LiveId" clId="{AA11DB02-FEFF-4BF3-83AD-7C68C3964A33}" dt="2026-05-18T20:01:15.238" v="13350" actId="1076"/>
          <ac:spMkLst>
            <pc:docMk/>
            <pc:sldMk cId="1566287236" sldId="595"/>
            <ac:spMk id="21" creationId="{DEBFA508-ABEE-4F41-8447-166BA974C210}"/>
          </ac:spMkLst>
        </pc:spChg>
        <pc:picChg chg="mod">
          <ac:chgData name="Tony Bell" userId="e84e2b16dbcfaac2" providerId="LiveId" clId="{AA11DB02-FEFF-4BF3-83AD-7C68C3964A33}" dt="2026-05-18T20:01:06.392" v="13349" actId="1037"/>
          <ac:picMkLst>
            <pc:docMk/>
            <pc:sldMk cId="1566287236" sldId="595"/>
            <ac:picMk id="3" creationId="{A1B28D9C-33D6-43F9-89AD-E0B5833E055C}"/>
          </ac:picMkLst>
        </pc:picChg>
        <pc:picChg chg="mod">
          <ac:chgData name="Tony Bell" userId="e84e2b16dbcfaac2" providerId="LiveId" clId="{AA11DB02-FEFF-4BF3-83AD-7C68C3964A33}" dt="2026-05-18T20:01:06.392" v="13349" actId="1037"/>
          <ac:picMkLst>
            <pc:docMk/>
            <pc:sldMk cId="1566287236" sldId="595"/>
            <ac:picMk id="5" creationId="{45F43604-63DB-4283-A002-9288FC574552}"/>
          </ac:picMkLst>
        </pc:picChg>
        <pc:picChg chg="add mod">
          <ac:chgData name="Tony Bell" userId="e84e2b16dbcfaac2" providerId="LiveId" clId="{AA11DB02-FEFF-4BF3-83AD-7C68C3964A33}" dt="2026-05-18T20:01:38.104" v="13375" actId="14100"/>
          <ac:picMkLst>
            <pc:docMk/>
            <pc:sldMk cId="1566287236" sldId="595"/>
            <ac:picMk id="8" creationId="{5A51D445-BA7F-6D97-BE7E-EE5FD6E8974D}"/>
          </ac:picMkLst>
        </pc:picChg>
        <pc:picChg chg="add del mod">
          <ac:chgData name="Tony Bell" userId="e84e2b16dbcfaac2" providerId="LiveId" clId="{AA11DB02-FEFF-4BF3-83AD-7C68C3964A33}" dt="2026-05-18T19:59:51.670" v="13271" actId="478"/>
          <ac:picMkLst>
            <pc:docMk/>
            <pc:sldMk cId="1566287236" sldId="595"/>
            <ac:picMk id="9" creationId="{3F127CCA-49D3-06B6-5A80-4AFD44BFF0A6}"/>
          </ac:picMkLst>
        </pc:picChg>
        <pc:cxnChg chg="mod">
          <ac:chgData name="Tony Bell" userId="e84e2b16dbcfaac2" providerId="LiveId" clId="{AA11DB02-FEFF-4BF3-83AD-7C68C3964A33}" dt="2026-05-18T20:01:06.392" v="13349" actId="1037"/>
          <ac:cxnSpMkLst>
            <pc:docMk/>
            <pc:sldMk cId="1566287236" sldId="595"/>
            <ac:cxnSpMk id="11" creationId="{1D08C095-7DD7-4122-8D1C-7684AE15388B}"/>
          </ac:cxnSpMkLst>
        </pc:cxnChg>
        <pc:cxnChg chg="mod">
          <ac:chgData name="Tony Bell" userId="e84e2b16dbcfaac2" providerId="LiveId" clId="{AA11DB02-FEFF-4BF3-83AD-7C68C3964A33}" dt="2026-05-18T20:00:53.401" v="13325" actId="1037"/>
          <ac:cxnSpMkLst>
            <pc:docMk/>
            <pc:sldMk cId="1566287236" sldId="595"/>
            <ac:cxnSpMk id="13" creationId="{C96F5BE3-149F-47C5-8BB0-F12F4EA91FB4}"/>
          </ac:cxnSpMkLst>
        </pc:cxnChg>
      </pc:sldChg>
      <pc:sldChg chg="addSp delSp modSp mod">
        <pc:chgData name="Tony Bell" userId="e84e2b16dbcfaac2" providerId="LiveId" clId="{AA11DB02-FEFF-4BF3-83AD-7C68C3964A33}" dt="2026-05-18T19:55:21.258" v="13241" actId="478"/>
        <pc:sldMkLst>
          <pc:docMk/>
          <pc:sldMk cId="92903724" sldId="599"/>
        </pc:sldMkLst>
        <pc:spChg chg="mod">
          <ac:chgData name="Tony Bell" userId="e84e2b16dbcfaac2" providerId="LiveId" clId="{AA11DB02-FEFF-4BF3-83AD-7C68C3964A33}" dt="2026-05-18T19:54:00.383" v="13220" actId="20577"/>
          <ac:spMkLst>
            <pc:docMk/>
            <pc:sldMk cId="92903724" sldId="599"/>
            <ac:spMk id="2" creationId="{27184684-C4AF-4C45-8E2A-9B7F185BDD0E}"/>
          </ac:spMkLst>
        </pc:spChg>
        <pc:spChg chg="add del mod">
          <ac:chgData name="Tony Bell" userId="e84e2b16dbcfaac2" providerId="LiveId" clId="{AA11DB02-FEFF-4BF3-83AD-7C68C3964A33}" dt="2026-05-18T19:55:21.258" v="13241" actId="478"/>
          <ac:spMkLst>
            <pc:docMk/>
            <pc:sldMk cId="92903724" sldId="599"/>
            <ac:spMk id="7" creationId="{794486FC-394C-A8AD-07D0-6C1DD2265B28}"/>
          </ac:spMkLst>
        </pc:spChg>
        <pc:spChg chg="add mod">
          <ac:chgData name="Tony Bell" userId="e84e2b16dbcfaac2" providerId="LiveId" clId="{AA11DB02-FEFF-4BF3-83AD-7C68C3964A33}" dt="2026-05-13T09:08:51.293" v="9504" actId="1037"/>
          <ac:spMkLst>
            <pc:docMk/>
            <pc:sldMk cId="92903724" sldId="599"/>
            <ac:spMk id="8" creationId="{981EF3C5-B040-D38D-C499-650CF92BBCD0}"/>
          </ac:spMkLst>
        </pc:spChg>
        <pc:spChg chg="add mod">
          <ac:chgData name="Tony Bell" userId="e84e2b16dbcfaac2" providerId="LiveId" clId="{AA11DB02-FEFF-4BF3-83AD-7C68C3964A33}" dt="2026-05-13T08:55:48.123" v="9347" actId="207"/>
          <ac:spMkLst>
            <pc:docMk/>
            <pc:sldMk cId="92903724" sldId="599"/>
            <ac:spMk id="15" creationId="{75A68A55-719C-2C6A-BC0A-A502DDECED0F}"/>
          </ac:spMkLst>
        </pc:spChg>
        <pc:spChg chg="add mod">
          <ac:chgData name="Tony Bell" userId="e84e2b16dbcfaac2" providerId="LiveId" clId="{AA11DB02-FEFF-4BF3-83AD-7C68C3964A33}" dt="2026-05-13T09:00:24.521" v="9442" actId="1037"/>
          <ac:spMkLst>
            <pc:docMk/>
            <pc:sldMk cId="92903724" sldId="599"/>
            <ac:spMk id="16" creationId="{3923A42D-8B9D-ABA1-A499-854296EC29C5}"/>
          </ac:spMkLst>
        </pc:spChg>
        <pc:spChg chg="add mod">
          <ac:chgData name="Tony Bell" userId="e84e2b16dbcfaac2" providerId="LiveId" clId="{AA11DB02-FEFF-4BF3-83AD-7C68C3964A33}" dt="2026-05-13T08:58:35.216" v="9368" actId="688"/>
          <ac:spMkLst>
            <pc:docMk/>
            <pc:sldMk cId="92903724" sldId="599"/>
            <ac:spMk id="17" creationId="{B6ADC380-A1FB-6711-0E19-3C71807FD423}"/>
          </ac:spMkLst>
        </pc:spChg>
        <pc:spChg chg="add mod">
          <ac:chgData name="Tony Bell" userId="e84e2b16dbcfaac2" providerId="LiveId" clId="{AA11DB02-FEFF-4BF3-83AD-7C68C3964A33}" dt="2026-05-13T08:58:58.347" v="9401" actId="1076"/>
          <ac:spMkLst>
            <pc:docMk/>
            <pc:sldMk cId="92903724" sldId="599"/>
            <ac:spMk id="18" creationId="{87E9F364-D489-A97B-BBC4-7B7B9270D8A7}"/>
          </ac:spMkLst>
        </pc:spChg>
        <pc:spChg chg="add mod">
          <ac:chgData name="Tony Bell" userId="e84e2b16dbcfaac2" providerId="LiveId" clId="{AA11DB02-FEFF-4BF3-83AD-7C68C3964A33}" dt="2026-05-13T08:59:40.280" v="9414" actId="1038"/>
          <ac:spMkLst>
            <pc:docMk/>
            <pc:sldMk cId="92903724" sldId="599"/>
            <ac:spMk id="19" creationId="{73FB9D56-59B3-B7BF-E81E-C33279D7284B}"/>
          </ac:spMkLst>
        </pc:spChg>
        <pc:spChg chg="add mod">
          <ac:chgData name="Tony Bell" userId="e84e2b16dbcfaac2" providerId="LiveId" clId="{AA11DB02-FEFF-4BF3-83AD-7C68C3964A33}" dt="2026-05-13T09:00:09.012" v="9435" actId="1035"/>
          <ac:spMkLst>
            <pc:docMk/>
            <pc:sldMk cId="92903724" sldId="599"/>
            <ac:spMk id="20" creationId="{980313BE-413D-76E4-7A4E-001BEE78ADFE}"/>
          </ac:spMkLst>
        </pc:spChg>
        <pc:grpChg chg="mod">
          <ac:chgData name="Tony Bell" userId="e84e2b16dbcfaac2" providerId="LiveId" clId="{AA11DB02-FEFF-4BF3-83AD-7C68C3964A33}" dt="2026-05-12T07:50:41.251" v="2271" actId="1035"/>
          <ac:grpSpMkLst>
            <pc:docMk/>
            <pc:sldMk cId="92903724" sldId="599"/>
            <ac:grpSpMk id="6" creationId="{985BBC71-50F5-45CF-9518-592AB9EF6BC3}"/>
          </ac:grpSpMkLst>
        </pc:grpChg>
        <pc:picChg chg="mod ord">
          <ac:chgData name="Tony Bell" userId="e84e2b16dbcfaac2" providerId="LiveId" clId="{AA11DB02-FEFF-4BF3-83AD-7C68C3964A33}" dt="2026-05-13T08:57:05.821" v="9360" actId="1038"/>
          <ac:picMkLst>
            <pc:docMk/>
            <pc:sldMk cId="92903724" sldId="599"/>
            <ac:picMk id="4" creationId="{38EECF05-4E0F-4EB1-952B-30DE41E3739B}"/>
          </ac:picMkLst>
        </pc:picChg>
        <pc:picChg chg="add mod ord">
          <ac:chgData name="Tony Bell" userId="e84e2b16dbcfaac2" providerId="LiveId" clId="{AA11DB02-FEFF-4BF3-83AD-7C68C3964A33}" dt="2026-05-13T09:08:46.243" v="9497" actId="167"/>
          <ac:picMkLst>
            <pc:docMk/>
            <pc:sldMk cId="92903724" sldId="599"/>
            <ac:picMk id="21" creationId="{84ACB9DD-8B0B-168E-F480-65F7DE20385C}"/>
          </ac:picMkLst>
        </pc:picChg>
      </pc:sldChg>
      <pc:sldChg chg="addSp modSp mod">
        <pc:chgData name="Tony Bell" userId="e84e2b16dbcfaac2" providerId="LiveId" clId="{AA11DB02-FEFF-4BF3-83AD-7C68C3964A33}" dt="2026-05-12T08:00:35.594" v="2716" actId="14100"/>
        <pc:sldMkLst>
          <pc:docMk/>
          <pc:sldMk cId="1521323023" sldId="601"/>
        </pc:sldMkLst>
        <pc:spChg chg="mod">
          <ac:chgData name="Tony Bell" userId="e84e2b16dbcfaac2" providerId="LiveId" clId="{AA11DB02-FEFF-4BF3-83AD-7C68C3964A33}" dt="2026-05-12T07:59:05.744" v="2637" actId="1076"/>
          <ac:spMkLst>
            <pc:docMk/>
            <pc:sldMk cId="1521323023" sldId="601"/>
            <ac:spMk id="5" creationId="{5764C7EC-6BF7-4C72-9BB1-E52AE062A4B1}"/>
          </ac:spMkLst>
        </pc:spChg>
        <pc:spChg chg="mod">
          <ac:chgData name="Tony Bell" userId="e84e2b16dbcfaac2" providerId="LiveId" clId="{AA11DB02-FEFF-4BF3-83AD-7C68C3964A33}" dt="2026-05-12T07:59:01.554" v="2636" actId="1035"/>
          <ac:spMkLst>
            <pc:docMk/>
            <pc:sldMk cId="1521323023" sldId="601"/>
            <ac:spMk id="6" creationId="{1E301595-95BC-4E6D-B8C7-52AF4E827152}"/>
          </ac:spMkLst>
        </pc:spChg>
        <pc:spChg chg="mod">
          <ac:chgData name="Tony Bell" userId="e84e2b16dbcfaac2" providerId="LiveId" clId="{AA11DB02-FEFF-4BF3-83AD-7C68C3964A33}" dt="2026-05-12T07:59:01.554" v="2636" actId="1035"/>
          <ac:spMkLst>
            <pc:docMk/>
            <pc:sldMk cId="1521323023" sldId="601"/>
            <ac:spMk id="7" creationId="{F73F704A-08DF-468A-99B0-C11694C3C28C}"/>
          </ac:spMkLst>
        </pc:spChg>
        <pc:spChg chg="add mod">
          <ac:chgData name="Tony Bell" userId="e84e2b16dbcfaac2" providerId="LiveId" clId="{AA11DB02-FEFF-4BF3-83AD-7C68C3964A33}" dt="2026-05-12T08:00:17.043" v="2713" actId="1036"/>
          <ac:spMkLst>
            <pc:docMk/>
            <pc:sldMk cId="1521323023" sldId="601"/>
            <ac:spMk id="9" creationId="{29CAF37F-A95A-6DBB-5FA0-BB7A2F0F7A4B}"/>
          </ac:spMkLst>
        </pc:spChg>
        <pc:spChg chg="add mod">
          <ac:chgData name="Tony Bell" userId="e84e2b16dbcfaac2" providerId="LiveId" clId="{AA11DB02-FEFF-4BF3-83AD-7C68C3964A33}" dt="2026-05-12T08:00:17.043" v="2713" actId="1036"/>
          <ac:spMkLst>
            <pc:docMk/>
            <pc:sldMk cId="1521323023" sldId="601"/>
            <ac:spMk id="11" creationId="{000FF65E-A877-A696-66BD-991EEB8DB233}"/>
          </ac:spMkLst>
        </pc:spChg>
        <pc:picChg chg="add mod">
          <ac:chgData name="Tony Bell" userId="e84e2b16dbcfaac2" providerId="LiveId" clId="{AA11DB02-FEFF-4BF3-83AD-7C68C3964A33}" dt="2026-05-12T08:00:35.594" v="2716" actId="14100"/>
          <ac:picMkLst>
            <pc:docMk/>
            <pc:sldMk cId="1521323023" sldId="601"/>
            <ac:picMk id="3" creationId="{43D08D02-7566-BC4B-35D6-58DC803A6EB1}"/>
          </ac:picMkLst>
        </pc:picChg>
        <pc:picChg chg="mod">
          <ac:chgData name="Tony Bell" userId="e84e2b16dbcfaac2" providerId="LiveId" clId="{AA11DB02-FEFF-4BF3-83AD-7C68C3964A33}" dt="2026-05-12T07:59:14.580" v="2639" actId="1076"/>
          <ac:picMkLst>
            <pc:docMk/>
            <pc:sldMk cId="1521323023" sldId="601"/>
            <ac:picMk id="4" creationId="{67AE5626-A502-4270-9BEE-E59EDED870A9}"/>
          </ac:picMkLst>
        </pc:picChg>
        <pc:picChg chg="add mod">
          <ac:chgData name="Tony Bell" userId="e84e2b16dbcfaac2" providerId="LiveId" clId="{AA11DB02-FEFF-4BF3-83AD-7C68C3964A33}" dt="2026-05-12T08:00:17.043" v="2713" actId="1036"/>
          <ac:picMkLst>
            <pc:docMk/>
            <pc:sldMk cId="1521323023" sldId="601"/>
            <ac:picMk id="8" creationId="{835D7FA0-A211-86A8-1285-8460652FDEB2}"/>
          </ac:picMkLst>
        </pc:picChg>
        <pc:picChg chg="add mod">
          <ac:chgData name="Tony Bell" userId="e84e2b16dbcfaac2" providerId="LiveId" clId="{AA11DB02-FEFF-4BF3-83AD-7C68C3964A33}" dt="2026-05-12T08:00:17.043" v="2713" actId="1036"/>
          <ac:picMkLst>
            <pc:docMk/>
            <pc:sldMk cId="1521323023" sldId="601"/>
            <ac:picMk id="10" creationId="{75AEDC9D-EEB7-A964-5179-C3E9183FC9A7}"/>
          </ac:picMkLst>
        </pc:picChg>
      </pc:sldChg>
      <pc:sldChg chg="addSp modSp mod">
        <pc:chgData name="Tony Bell" userId="e84e2b16dbcfaac2" providerId="LiveId" clId="{AA11DB02-FEFF-4BF3-83AD-7C68C3964A33}" dt="2026-05-12T08:04:35.298" v="2754" actId="14100"/>
        <pc:sldMkLst>
          <pc:docMk/>
          <pc:sldMk cId="2518189336" sldId="606"/>
        </pc:sldMkLst>
        <pc:spChg chg="mod">
          <ac:chgData name="Tony Bell" userId="e84e2b16dbcfaac2" providerId="LiveId" clId="{AA11DB02-FEFF-4BF3-83AD-7C68C3964A33}" dt="2026-05-12T08:04:26.507" v="2753" actId="1038"/>
          <ac:spMkLst>
            <pc:docMk/>
            <pc:sldMk cId="2518189336" sldId="606"/>
            <ac:spMk id="4" creationId="{6228D52C-68A6-4FC4-9931-B5D4CE18406A}"/>
          </ac:spMkLst>
        </pc:spChg>
        <pc:spChg chg="mod">
          <ac:chgData name="Tony Bell" userId="e84e2b16dbcfaac2" providerId="LiveId" clId="{AA11DB02-FEFF-4BF3-83AD-7C68C3964A33}" dt="2026-05-12T08:04:26.507" v="2753" actId="1038"/>
          <ac:spMkLst>
            <pc:docMk/>
            <pc:sldMk cId="2518189336" sldId="606"/>
            <ac:spMk id="5" creationId="{3DE40E18-9A46-42E1-991D-62DC9E72AFAD}"/>
          </ac:spMkLst>
        </pc:spChg>
        <pc:spChg chg="mod">
          <ac:chgData name="Tony Bell" userId="e84e2b16dbcfaac2" providerId="LiveId" clId="{AA11DB02-FEFF-4BF3-83AD-7C68C3964A33}" dt="2026-05-12T08:04:26.507" v="2753" actId="1038"/>
          <ac:spMkLst>
            <pc:docMk/>
            <pc:sldMk cId="2518189336" sldId="606"/>
            <ac:spMk id="6" creationId="{B3AE826D-7042-446A-96E7-EE6AAD0A8CC7}"/>
          </ac:spMkLst>
        </pc:spChg>
        <pc:spChg chg="add mod">
          <ac:chgData name="Tony Bell" userId="e84e2b16dbcfaac2" providerId="LiveId" clId="{AA11DB02-FEFF-4BF3-83AD-7C68C3964A33}" dt="2026-05-12T08:04:35.298" v="2754" actId="14100"/>
          <ac:spMkLst>
            <pc:docMk/>
            <pc:sldMk cId="2518189336" sldId="606"/>
            <ac:spMk id="7" creationId="{EC5CF28E-054F-E938-EDCC-61383667FBE3}"/>
          </ac:spMkLst>
        </pc:spChg>
        <pc:spChg chg="mod">
          <ac:chgData name="Tony Bell" userId="e84e2b16dbcfaac2" providerId="LiveId" clId="{AA11DB02-FEFF-4BF3-83AD-7C68C3964A33}" dt="2026-05-12T08:04:26.507" v="2753" actId="1038"/>
          <ac:spMkLst>
            <pc:docMk/>
            <pc:sldMk cId="2518189336" sldId="606"/>
            <ac:spMk id="9" creationId="{51850098-B68F-4FE8-9EF1-B1DFD9EE5AC5}"/>
          </ac:spMkLst>
        </pc:spChg>
        <pc:picChg chg="mod">
          <ac:chgData name="Tony Bell" userId="e84e2b16dbcfaac2" providerId="LiveId" clId="{AA11DB02-FEFF-4BF3-83AD-7C68C3964A33}" dt="2026-05-12T08:04:26.507" v="2753" actId="1038"/>
          <ac:picMkLst>
            <pc:docMk/>
            <pc:sldMk cId="2518189336" sldId="606"/>
            <ac:picMk id="2" creationId="{4067BA9A-C1FB-4FC8-9FEB-B882B8CA9BCA}"/>
          </ac:picMkLst>
        </pc:picChg>
      </pc:sldChg>
      <pc:sldChg chg="addSp delSp modSp mod">
        <pc:chgData name="Tony Bell" userId="e84e2b16dbcfaac2" providerId="LiveId" clId="{AA11DB02-FEFF-4BF3-83AD-7C68C3964A33}" dt="2026-05-18T20:51:40.138" v="13774" actId="1037"/>
        <pc:sldMkLst>
          <pc:docMk/>
          <pc:sldMk cId="3496297035" sldId="615"/>
        </pc:sldMkLst>
        <pc:spChg chg="del">
          <ac:chgData name="Tony Bell" userId="e84e2b16dbcfaac2" providerId="LiveId" clId="{AA11DB02-FEFF-4BF3-83AD-7C68C3964A33}" dt="2026-05-18T20:50:54.054" v="13746" actId="478"/>
          <ac:spMkLst>
            <pc:docMk/>
            <pc:sldMk cId="3496297035" sldId="615"/>
            <ac:spMk id="8" creationId="{7036A542-8E54-4F2E-9479-3EA9462B2FE1}"/>
          </ac:spMkLst>
        </pc:spChg>
        <pc:spChg chg="del">
          <ac:chgData name="Tony Bell" userId="e84e2b16dbcfaac2" providerId="LiveId" clId="{AA11DB02-FEFF-4BF3-83AD-7C68C3964A33}" dt="2026-05-18T20:50:54.054" v="13746" actId="478"/>
          <ac:spMkLst>
            <pc:docMk/>
            <pc:sldMk cId="3496297035" sldId="615"/>
            <ac:spMk id="11" creationId="{E495D6BB-4426-45F5-893A-B91CA84D8FBF}"/>
          </ac:spMkLst>
        </pc:spChg>
        <pc:spChg chg="add mod">
          <ac:chgData name="Tony Bell" userId="e84e2b16dbcfaac2" providerId="LiveId" clId="{AA11DB02-FEFF-4BF3-83AD-7C68C3964A33}" dt="2026-05-18T20:51:40.138" v="13774" actId="1037"/>
          <ac:spMkLst>
            <pc:docMk/>
            <pc:sldMk cId="3496297035" sldId="615"/>
            <ac:spMk id="12" creationId="{CF7F7E46-5DC3-5D4D-44A3-C7F38368E4EF}"/>
          </ac:spMkLst>
        </pc:spChg>
      </pc:sldChg>
      <pc:sldChg chg="modSp mod">
        <pc:chgData name="Tony Bell" userId="e84e2b16dbcfaac2" providerId="LiveId" clId="{AA11DB02-FEFF-4BF3-83AD-7C68C3964A33}" dt="2026-05-12T07:41:29.308" v="1828" actId="6549"/>
        <pc:sldMkLst>
          <pc:docMk/>
          <pc:sldMk cId="1470230150" sldId="616"/>
        </pc:sldMkLst>
        <pc:spChg chg="mod">
          <ac:chgData name="Tony Bell" userId="e84e2b16dbcfaac2" providerId="LiveId" clId="{AA11DB02-FEFF-4BF3-83AD-7C68C3964A33}" dt="2026-05-12T07:41:29.308" v="1828" actId="6549"/>
          <ac:spMkLst>
            <pc:docMk/>
            <pc:sldMk cId="1470230150" sldId="616"/>
            <ac:spMk id="2" creationId="{AB9B3119-8C82-448C-9105-499DC39D31D0}"/>
          </ac:spMkLst>
        </pc:spChg>
      </pc:sldChg>
      <pc:sldChg chg="addSp modSp mod">
        <pc:chgData name="Tony Bell" userId="e84e2b16dbcfaac2" providerId="LiveId" clId="{AA11DB02-FEFF-4BF3-83AD-7C68C3964A33}" dt="2026-05-18T19:51:00.295" v="13167" actId="1036"/>
        <pc:sldMkLst>
          <pc:docMk/>
          <pc:sldMk cId="1435115328" sldId="617"/>
        </pc:sldMkLst>
        <pc:spChg chg="mod">
          <ac:chgData name="Tony Bell" userId="e84e2b16dbcfaac2" providerId="LiveId" clId="{AA11DB02-FEFF-4BF3-83AD-7C68C3964A33}" dt="2026-05-12T07:45:23.459" v="2159" actId="1076"/>
          <ac:spMkLst>
            <pc:docMk/>
            <pc:sldMk cId="1435115328" sldId="617"/>
            <ac:spMk id="2" creationId="{AC577DB3-1A62-4B43-BCEB-B022CD72E1A6}"/>
          </ac:spMkLst>
        </pc:spChg>
        <pc:spChg chg="mod">
          <ac:chgData name="Tony Bell" userId="e84e2b16dbcfaac2" providerId="LiveId" clId="{AA11DB02-FEFF-4BF3-83AD-7C68C3964A33}" dt="2026-05-18T19:50:51.821" v="13160" actId="948"/>
          <ac:spMkLst>
            <pc:docMk/>
            <pc:sldMk cId="1435115328" sldId="617"/>
            <ac:spMk id="3" creationId="{563BA1BC-029E-437F-AB60-312C60F7FB75}"/>
          </ac:spMkLst>
        </pc:spChg>
        <pc:spChg chg="add mod">
          <ac:chgData name="Tony Bell" userId="e84e2b16dbcfaac2" providerId="LiveId" clId="{AA11DB02-FEFF-4BF3-83AD-7C68C3964A33}" dt="2026-05-18T19:51:00.295" v="13167" actId="1036"/>
          <ac:spMkLst>
            <pc:docMk/>
            <pc:sldMk cId="1435115328" sldId="617"/>
            <ac:spMk id="4" creationId="{80BA1F7F-6D7A-AA42-381C-6C760F9EEC1C}"/>
          </ac:spMkLst>
        </pc:spChg>
      </pc:sldChg>
      <pc:sldChg chg="addSp delSp modSp mod">
        <pc:chgData name="Tony Bell" userId="e84e2b16dbcfaac2" providerId="LiveId" clId="{AA11DB02-FEFF-4BF3-83AD-7C68C3964A33}" dt="2026-05-18T21:14:16.294" v="14051" actId="1076"/>
        <pc:sldMkLst>
          <pc:docMk/>
          <pc:sldMk cId="1508353498" sldId="620"/>
        </pc:sldMkLst>
        <pc:spChg chg="mod">
          <ac:chgData name="Tony Bell" userId="e84e2b16dbcfaac2" providerId="LiveId" clId="{AA11DB02-FEFF-4BF3-83AD-7C68C3964A33}" dt="2026-05-18T21:14:16.294" v="14051" actId="1076"/>
          <ac:spMkLst>
            <pc:docMk/>
            <pc:sldMk cId="1508353498" sldId="620"/>
            <ac:spMk id="2" creationId="{28A36FE4-E99E-44AF-87EC-6C75A0758D38}"/>
          </ac:spMkLst>
        </pc:spChg>
        <pc:picChg chg="add del mod">
          <ac:chgData name="Tony Bell" userId="e84e2b16dbcfaac2" providerId="LiveId" clId="{AA11DB02-FEFF-4BF3-83AD-7C68C3964A33}" dt="2026-05-18T21:14:11.180" v="14050" actId="478"/>
          <ac:picMkLst>
            <pc:docMk/>
            <pc:sldMk cId="1508353498" sldId="620"/>
            <ac:picMk id="8" creationId="{B4D9EC98-74F8-3036-163C-CBE4C024D7F5}"/>
          </ac:picMkLst>
        </pc:picChg>
      </pc:sldChg>
      <pc:sldChg chg="addSp delSp modSp new add del mod">
        <pc:chgData name="Tony Bell" userId="e84e2b16dbcfaac2" providerId="LiveId" clId="{AA11DB02-FEFF-4BF3-83AD-7C68C3964A33}" dt="2026-05-18T20:48:42.877" v="13745" actId="20577"/>
        <pc:sldMkLst>
          <pc:docMk/>
          <pc:sldMk cId="2593906409" sldId="623"/>
        </pc:sldMkLst>
        <pc:spChg chg="add mod">
          <ac:chgData name="Tony Bell" userId="e84e2b16dbcfaac2" providerId="LiveId" clId="{AA11DB02-FEFF-4BF3-83AD-7C68C3964A33}" dt="2026-05-14T11:11:30.619" v="12214"/>
          <ac:spMkLst>
            <pc:docMk/>
            <pc:sldMk cId="2593906409" sldId="623"/>
            <ac:spMk id="3" creationId="{0DDF90EE-1CE9-013F-5EC3-C5EE2B23AE95}"/>
          </ac:spMkLst>
        </pc:spChg>
        <pc:spChg chg="add mod">
          <ac:chgData name="Tony Bell" userId="e84e2b16dbcfaac2" providerId="LiveId" clId="{AA11DB02-FEFF-4BF3-83AD-7C68C3964A33}" dt="2026-05-14T11:11:30.619" v="12214"/>
          <ac:spMkLst>
            <pc:docMk/>
            <pc:sldMk cId="2593906409" sldId="623"/>
            <ac:spMk id="4" creationId="{1B4ED63E-F746-8EF9-7567-D34F7676BD2E}"/>
          </ac:spMkLst>
        </pc:spChg>
        <pc:spChg chg="add mod">
          <ac:chgData name="Tony Bell" userId="e84e2b16dbcfaac2" providerId="LiveId" clId="{AA11DB02-FEFF-4BF3-83AD-7C68C3964A33}" dt="2026-05-14T11:11:30.619" v="12214"/>
          <ac:spMkLst>
            <pc:docMk/>
            <pc:sldMk cId="2593906409" sldId="623"/>
            <ac:spMk id="5" creationId="{340D0475-C48B-8E1E-E79E-E5DE65EE13BB}"/>
          </ac:spMkLst>
        </pc:spChg>
        <pc:spChg chg="add mod">
          <ac:chgData name="Tony Bell" userId="e84e2b16dbcfaac2" providerId="LiveId" clId="{AA11DB02-FEFF-4BF3-83AD-7C68C3964A33}" dt="2026-05-18T20:48:42.877" v="13745" actId="20577"/>
          <ac:spMkLst>
            <pc:docMk/>
            <pc:sldMk cId="2593906409" sldId="623"/>
            <ac:spMk id="13" creationId="{28E5F600-71A7-5E3A-49A7-1065A38B36AA}"/>
          </ac:spMkLst>
        </pc:spChg>
        <pc:spChg chg="add mod">
          <ac:chgData name="Tony Bell" userId="e84e2b16dbcfaac2" providerId="LiveId" clId="{AA11DB02-FEFF-4BF3-83AD-7C68C3964A33}" dt="2026-05-11T16:59:26.920" v="778" actId="1076"/>
          <ac:spMkLst>
            <pc:docMk/>
            <pc:sldMk cId="2593906409" sldId="623"/>
            <ac:spMk id="16" creationId="{77017120-11A4-5434-6DC8-0158E731B15E}"/>
          </ac:spMkLst>
        </pc:spChg>
        <pc:spChg chg="add mod">
          <ac:chgData name="Tony Bell" userId="e84e2b16dbcfaac2" providerId="LiveId" clId="{AA11DB02-FEFF-4BF3-83AD-7C68C3964A33}" dt="2026-05-14T11:11:50.897" v="12235" actId="1035"/>
          <ac:spMkLst>
            <pc:docMk/>
            <pc:sldMk cId="2593906409" sldId="623"/>
            <ac:spMk id="17" creationId="{3718198D-A330-C3B6-3AB1-CBBB5F4E6A5E}"/>
          </ac:spMkLst>
        </pc:spChg>
        <pc:spChg chg="add mod">
          <ac:chgData name="Tony Bell" userId="e84e2b16dbcfaac2" providerId="LiveId" clId="{AA11DB02-FEFF-4BF3-83AD-7C68C3964A33}" dt="2026-05-11T16:59:54.083" v="908" actId="1035"/>
          <ac:spMkLst>
            <pc:docMk/>
            <pc:sldMk cId="2593906409" sldId="623"/>
            <ac:spMk id="18" creationId="{1CEF1772-CB81-C2B0-40A1-1D32D092E1C0}"/>
          </ac:spMkLst>
        </pc:spChg>
        <pc:spChg chg="add mod">
          <ac:chgData name="Tony Bell" userId="e84e2b16dbcfaac2" providerId="LiveId" clId="{AA11DB02-FEFF-4BF3-83AD-7C68C3964A33}" dt="2026-05-14T11:12:01.389" v="12268" actId="1035"/>
          <ac:spMkLst>
            <pc:docMk/>
            <pc:sldMk cId="2593906409" sldId="623"/>
            <ac:spMk id="21" creationId="{4D01F6E5-0F7F-AE0E-CFA2-AB75D504E0B6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22" creationId="{631D62BC-6907-CCAE-7155-9F662DD6DB46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23" creationId="{2CB98D87-F368-AC8E-E20E-174A8EAC8F23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24" creationId="{FEB5B2C7-F62B-2DD7-73AD-B1E4C6A6E3FF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25" creationId="{86FE434B-F9DC-811C-3881-00CEE6DEFEA9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26" creationId="{4BC6B9F3-5506-3264-6B1B-EF192C71B1E7}"/>
          </ac:spMkLst>
        </pc:spChg>
        <pc:spChg chg="add mod">
          <ac:chgData name="Tony Bell" userId="e84e2b16dbcfaac2" providerId="LiveId" clId="{AA11DB02-FEFF-4BF3-83AD-7C68C3964A33}" dt="2026-05-14T11:12:11.722" v="12286" actId="1036"/>
          <ac:spMkLst>
            <pc:docMk/>
            <pc:sldMk cId="2593906409" sldId="623"/>
            <ac:spMk id="30" creationId="{D21BDFD5-C9D6-A3AE-361E-DB63BB0FBB93}"/>
          </ac:spMkLst>
        </pc:spChg>
        <pc:picChg chg="add mod">
          <ac:chgData name="Tony Bell" userId="e84e2b16dbcfaac2" providerId="LiveId" clId="{AA11DB02-FEFF-4BF3-83AD-7C68C3964A33}" dt="2026-05-14T11:11:30.619" v="12214"/>
          <ac:picMkLst>
            <pc:docMk/>
            <pc:sldMk cId="2593906409" sldId="623"/>
            <ac:picMk id="2" creationId="{82218B97-A7B6-2E07-6A06-DD89C9F54030}"/>
          </ac:picMkLst>
        </pc:picChg>
        <pc:cxnChg chg="add mod">
          <ac:chgData name="Tony Bell" userId="e84e2b16dbcfaac2" providerId="LiveId" clId="{AA11DB02-FEFF-4BF3-83AD-7C68C3964A33}" dt="2026-05-14T11:11:43.758" v="12216" actId="1076"/>
          <ac:cxnSpMkLst>
            <pc:docMk/>
            <pc:sldMk cId="2593906409" sldId="623"/>
            <ac:cxnSpMk id="20" creationId="{7254250B-C177-D7C0-9985-19367B24D755}"/>
          </ac:cxnSpMkLst>
        </pc:cxnChg>
        <pc:cxnChg chg="add mod">
          <ac:chgData name="Tony Bell" userId="e84e2b16dbcfaac2" providerId="LiveId" clId="{AA11DB02-FEFF-4BF3-83AD-7C68C3964A33}" dt="2026-05-14T11:12:11.722" v="12286" actId="1036"/>
          <ac:cxnSpMkLst>
            <pc:docMk/>
            <pc:sldMk cId="2593906409" sldId="623"/>
            <ac:cxnSpMk id="27" creationId="{87F4DE11-EE42-C93F-5C3C-D574D6BCD100}"/>
          </ac:cxnSpMkLst>
        </pc:cxnChg>
        <pc:cxnChg chg="add mod">
          <ac:chgData name="Tony Bell" userId="e84e2b16dbcfaac2" providerId="LiveId" clId="{AA11DB02-FEFF-4BF3-83AD-7C68C3964A33}" dt="2026-05-14T11:12:11.722" v="12286" actId="1036"/>
          <ac:cxnSpMkLst>
            <pc:docMk/>
            <pc:sldMk cId="2593906409" sldId="623"/>
            <ac:cxnSpMk id="28" creationId="{7B6D48E3-E0C9-E35D-1A1C-4214C6459C93}"/>
          </ac:cxnSpMkLst>
        </pc:cxnChg>
        <pc:cxnChg chg="add mod">
          <ac:chgData name="Tony Bell" userId="e84e2b16dbcfaac2" providerId="LiveId" clId="{AA11DB02-FEFF-4BF3-83AD-7C68C3964A33}" dt="2026-05-14T11:12:11.722" v="12286" actId="1036"/>
          <ac:cxnSpMkLst>
            <pc:docMk/>
            <pc:sldMk cId="2593906409" sldId="623"/>
            <ac:cxnSpMk id="29" creationId="{68FC415F-4350-EC52-F468-C1DD15638F30}"/>
          </ac:cxnSpMkLst>
        </pc:cxnChg>
      </pc:sldChg>
      <pc:sldChg chg="addSp delSp modSp new mod">
        <pc:chgData name="Tony Bell" userId="e84e2b16dbcfaac2" providerId="LiveId" clId="{AA11DB02-FEFF-4BF3-83AD-7C68C3964A33}" dt="2026-05-13T08:34:40.523" v="9251" actId="20577"/>
        <pc:sldMkLst>
          <pc:docMk/>
          <pc:sldMk cId="3261691320" sldId="624"/>
        </pc:sldMkLst>
        <pc:spChg chg="add mod">
          <ac:chgData name="Tony Bell" userId="e84e2b16dbcfaac2" providerId="LiveId" clId="{AA11DB02-FEFF-4BF3-83AD-7C68C3964A33}" dt="2026-05-11T17:12:42.062" v="1230" actId="1076"/>
          <ac:spMkLst>
            <pc:docMk/>
            <pc:sldMk cId="3261691320" sldId="624"/>
            <ac:spMk id="4" creationId="{C13A1C61-BD81-A92C-4C36-7D51846B03EE}"/>
          </ac:spMkLst>
        </pc:spChg>
        <pc:spChg chg="add mod">
          <ac:chgData name="Tony Bell" userId="e84e2b16dbcfaac2" providerId="LiveId" clId="{AA11DB02-FEFF-4BF3-83AD-7C68C3964A33}" dt="2026-05-11T17:12:42.062" v="1230" actId="1076"/>
          <ac:spMkLst>
            <pc:docMk/>
            <pc:sldMk cId="3261691320" sldId="624"/>
            <ac:spMk id="6" creationId="{6F440806-CA2B-8750-4964-1635F6FC39B4}"/>
          </ac:spMkLst>
        </pc:spChg>
        <pc:spChg chg="add mod">
          <ac:chgData name="Tony Bell" userId="e84e2b16dbcfaac2" providerId="LiveId" clId="{AA11DB02-FEFF-4BF3-83AD-7C68C3964A33}" dt="2026-05-11T17:12:42.062" v="1230" actId="1076"/>
          <ac:spMkLst>
            <pc:docMk/>
            <pc:sldMk cId="3261691320" sldId="624"/>
            <ac:spMk id="7" creationId="{B8AFDF15-7C77-6711-A6B1-EC6F3562EE9B}"/>
          </ac:spMkLst>
        </pc:spChg>
        <pc:spChg chg="add mod">
          <ac:chgData name="Tony Bell" userId="e84e2b16dbcfaac2" providerId="LiveId" clId="{AA11DB02-FEFF-4BF3-83AD-7C68C3964A33}" dt="2026-05-11T17:12:42.062" v="1230" actId="1076"/>
          <ac:spMkLst>
            <pc:docMk/>
            <pc:sldMk cId="3261691320" sldId="624"/>
            <ac:spMk id="9" creationId="{E48C89A8-98FE-7900-60F9-282573769C9B}"/>
          </ac:spMkLst>
        </pc:spChg>
        <pc:spChg chg="add mod">
          <ac:chgData name="Tony Bell" userId="e84e2b16dbcfaac2" providerId="LiveId" clId="{AA11DB02-FEFF-4BF3-83AD-7C68C3964A33}" dt="2026-05-13T08:34:40.523" v="9251" actId="20577"/>
          <ac:spMkLst>
            <pc:docMk/>
            <pc:sldMk cId="3261691320" sldId="624"/>
            <ac:spMk id="11" creationId="{3185E451-FBD9-2C08-4FC9-54B0584ACC27}"/>
          </ac:spMkLst>
        </pc:spChg>
        <pc:picChg chg="add mod">
          <ac:chgData name="Tony Bell" userId="e84e2b16dbcfaac2" providerId="LiveId" clId="{AA11DB02-FEFF-4BF3-83AD-7C68C3964A33}" dt="2026-05-11T17:12:42.062" v="1230" actId="1076"/>
          <ac:picMkLst>
            <pc:docMk/>
            <pc:sldMk cId="3261691320" sldId="624"/>
            <ac:picMk id="3" creationId="{B3142766-3165-6EE2-6F9F-6C184F037879}"/>
          </ac:picMkLst>
        </pc:picChg>
      </pc:sldChg>
      <pc:sldChg chg="addSp modSp new mod">
        <pc:chgData name="Tony Bell" userId="e84e2b16dbcfaac2" providerId="LiveId" clId="{AA11DB02-FEFF-4BF3-83AD-7C68C3964A33}" dt="2026-05-12T08:12:15.078" v="3125" actId="20577"/>
        <pc:sldMkLst>
          <pc:docMk/>
          <pc:sldMk cId="1360759235" sldId="625"/>
        </pc:sldMkLst>
        <pc:spChg chg="add mod">
          <ac:chgData name="Tony Bell" userId="e84e2b16dbcfaac2" providerId="LiveId" clId="{AA11DB02-FEFF-4BF3-83AD-7C68C3964A33}" dt="2026-05-12T08:12:15.078" v="3125" actId="20577"/>
          <ac:spMkLst>
            <pc:docMk/>
            <pc:sldMk cId="1360759235" sldId="625"/>
            <ac:spMk id="2" creationId="{5CA48842-3F20-86A5-7049-C679A94E7D41}"/>
          </ac:spMkLst>
        </pc:spChg>
      </pc:sldChg>
      <pc:sldChg chg="addSp delSp modSp new mod">
        <pc:chgData name="Tony Bell" userId="e84e2b16dbcfaac2" providerId="LiveId" clId="{AA11DB02-FEFF-4BF3-83AD-7C68C3964A33}" dt="2026-05-13T09:57:25.494" v="9927" actId="14100"/>
        <pc:sldMkLst>
          <pc:docMk/>
          <pc:sldMk cId="1598523627" sldId="626"/>
        </pc:sldMkLst>
        <pc:spChg chg="add mod">
          <ac:chgData name="Tony Bell" userId="e84e2b16dbcfaac2" providerId="LiveId" clId="{AA11DB02-FEFF-4BF3-83AD-7C68C3964A33}" dt="2026-05-12T08:41:30.854" v="3239" actId="1035"/>
          <ac:spMkLst>
            <pc:docMk/>
            <pc:sldMk cId="1598523627" sldId="626"/>
            <ac:spMk id="10" creationId="{52AAC32C-321E-82AA-A8F5-B410ABFFB524}"/>
          </ac:spMkLst>
        </pc:spChg>
        <pc:spChg chg="add mod">
          <ac:chgData name="Tony Bell" userId="e84e2b16dbcfaac2" providerId="LiveId" clId="{AA11DB02-FEFF-4BF3-83AD-7C68C3964A33}" dt="2026-05-12T08:44:35.642" v="3275" actId="1076"/>
          <ac:spMkLst>
            <pc:docMk/>
            <pc:sldMk cId="1598523627" sldId="626"/>
            <ac:spMk id="16" creationId="{6DAA4001-552B-7A84-689C-ACF74CD6C58D}"/>
          </ac:spMkLst>
        </pc:spChg>
        <pc:spChg chg="add mod">
          <ac:chgData name="Tony Bell" userId="e84e2b16dbcfaac2" providerId="LiveId" clId="{AA11DB02-FEFF-4BF3-83AD-7C68C3964A33}" dt="2026-05-12T08:44:42.695" v="3281" actId="1038"/>
          <ac:spMkLst>
            <pc:docMk/>
            <pc:sldMk cId="1598523627" sldId="626"/>
            <ac:spMk id="18" creationId="{0117905B-FA9E-C74C-CBC2-FCFFE15021B9}"/>
          </ac:spMkLst>
        </pc:spChg>
        <pc:spChg chg="add mod">
          <ac:chgData name="Tony Bell" userId="e84e2b16dbcfaac2" providerId="LiveId" clId="{AA11DB02-FEFF-4BF3-83AD-7C68C3964A33}" dt="2026-05-12T08:45:33.513" v="3292" actId="207"/>
          <ac:spMkLst>
            <pc:docMk/>
            <pc:sldMk cId="1598523627" sldId="626"/>
            <ac:spMk id="20" creationId="{07A13074-B1BC-FD43-9A36-D7AAAD343815}"/>
          </ac:spMkLst>
        </pc:spChg>
        <pc:spChg chg="add mod">
          <ac:chgData name="Tony Bell" userId="e84e2b16dbcfaac2" providerId="LiveId" clId="{AA11DB02-FEFF-4BF3-83AD-7C68C3964A33}" dt="2026-05-12T08:47:00.584" v="3328" actId="207"/>
          <ac:spMkLst>
            <pc:docMk/>
            <pc:sldMk cId="1598523627" sldId="626"/>
            <ac:spMk id="21" creationId="{1EB8986B-89F6-78C7-D9D3-CA52DD52E0BE}"/>
          </ac:spMkLst>
        </pc:spChg>
        <pc:spChg chg="add mod">
          <ac:chgData name="Tony Bell" userId="e84e2b16dbcfaac2" providerId="LiveId" clId="{AA11DB02-FEFF-4BF3-83AD-7C68C3964A33}" dt="2026-05-12T14:06:34.702" v="5920" actId="20577"/>
          <ac:spMkLst>
            <pc:docMk/>
            <pc:sldMk cId="1598523627" sldId="626"/>
            <ac:spMk id="25" creationId="{79AC5186-BBED-5547-AC2A-74D18A27B62D}"/>
          </ac:spMkLst>
        </pc:spChg>
        <pc:spChg chg="add mod">
          <ac:chgData name="Tony Bell" userId="e84e2b16dbcfaac2" providerId="LiveId" clId="{AA11DB02-FEFF-4BF3-83AD-7C68C3964A33}" dt="2026-05-12T08:50:23.841" v="3357" actId="1076"/>
          <ac:spMkLst>
            <pc:docMk/>
            <pc:sldMk cId="1598523627" sldId="626"/>
            <ac:spMk id="26" creationId="{824FC1C8-78EF-AFC0-80C4-896B07F6A84D}"/>
          </ac:spMkLst>
        </pc:spChg>
        <pc:spChg chg="add mod">
          <ac:chgData name="Tony Bell" userId="e84e2b16dbcfaac2" providerId="LiveId" clId="{AA11DB02-FEFF-4BF3-83AD-7C68C3964A33}" dt="2026-05-12T08:52:44.133" v="3390" actId="1035"/>
          <ac:spMkLst>
            <pc:docMk/>
            <pc:sldMk cId="1598523627" sldId="626"/>
            <ac:spMk id="29" creationId="{6B54B57A-4A5B-20B6-E9CB-9CC9B9B4F4B4}"/>
          </ac:spMkLst>
        </pc:spChg>
        <pc:spChg chg="add mod">
          <ac:chgData name="Tony Bell" userId="e84e2b16dbcfaac2" providerId="LiveId" clId="{AA11DB02-FEFF-4BF3-83AD-7C68C3964A33}" dt="2026-05-12T08:59:31.501" v="3426" actId="20577"/>
          <ac:spMkLst>
            <pc:docMk/>
            <pc:sldMk cId="1598523627" sldId="626"/>
            <ac:spMk id="30" creationId="{4121A7E0-8AEA-950B-254D-0C49925C35DC}"/>
          </ac:spMkLst>
        </pc:spChg>
        <pc:spChg chg="add mod">
          <ac:chgData name="Tony Bell" userId="e84e2b16dbcfaac2" providerId="LiveId" clId="{AA11DB02-FEFF-4BF3-83AD-7C68C3964A33}" dt="2026-05-12T09:05:04.708" v="3562" actId="113"/>
          <ac:spMkLst>
            <pc:docMk/>
            <pc:sldMk cId="1598523627" sldId="626"/>
            <ac:spMk id="31" creationId="{098E5E6F-5049-7E10-AD4F-9B89876AFFA6}"/>
          </ac:spMkLst>
        </pc:spChg>
        <pc:spChg chg="add mod">
          <ac:chgData name="Tony Bell" userId="e84e2b16dbcfaac2" providerId="LiveId" clId="{AA11DB02-FEFF-4BF3-83AD-7C68C3964A33}" dt="2026-05-13T09:57:25.494" v="9927" actId="14100"/>
          <ac:spMkLst>
            <pc:docMk/>
            <pc:sldMk cId="1598523627" sldId="626"/>
            <ac:spMk id="32" creationId="{36325375-61B9-7C3E-CC08-090970879438}"/>
          </ac:spMkLst>
        </pc:spChg>
        <pc:picChg chg="add mod">
          <ac:chgData name="Tony Bell" userId="e84e2b16dbcfaac2" providerId="LiveId" clId="{AA11DB02-FEFF-4BF3-83AD-7C68C3964A33}" dt="2026-05-12T08:59:23.408" v="3423" actId="1076"/>
          <ac:picMkLst>
            <pc:docMk/>
            <pc:sldMk cId="1598523627" sldId="626"/>
            <ac:picMk id="7" creationId="{29E0BE37-12F9-C5CD-03FC-6D24772A38E0}"/>
          </ac:picMkLst>
        </pc:picChg>
        <pc:picChg chg="add mod">
          <ac:chgData name="Tony Bell" userId="e84e2b16dbcfaac2" providerId="LiveId" clId="{AA11DB02-FEFF-4BF3-83AD-7C68C3964A33}" dt="2026-05-12T08:41:30.854" v="3239" actId="1035"/>
          <ac:picMkLst>
            <pc:docMk/>
            <pc:sldMk cId="1598523627" sldId="626"/>
            <ac:picMk id="9" creationId="{6A2809FC-869A-FD10-5A37-F8E8FE535D06}"/>
          </ac:picMkLst>
        </pc:picChg>
        <pc:cxnChg chg="add mod">
          <ac:chgData name="Tony Bell" userId="e84e2b16dbcfaac2" providerId="LiveId" clId="{AA11DB02-FEFF-4BF3-83AD-7C68C3964A33}" dt="2026-05-12T08:44:55.223" v="3282" actId="208"/>
          <ac:cxnSpMkLst>
            <pc:docMk/>
            <pc:sldMk cId="1598523627" sldId="626"/>
            <ac:cxnSpMk id="14" creationId="{BE9BEA18-4193-1C03-0C4F-C9EE974E1C75}"/>
          </ac:cxnSpMkLst>
        </pc:cxnChg>
        <pc:cxnChg chg="add mod">
          <ac:chgData name="Tony Bell" userId="e84e2b16dbcfaac2" providerId="LiveId" clId="{AA11DB02-FEFF-4BF3-83AD-7C68C3964A33}" dt="2026-05-12T08:53:34.838" v="3395" actId="693"/>
          <ac:cxnSpMkLst>
            <pc:docMk/>
            <pc:sldMk cId="1598523627" sldId="626"/>
            <ac:cxnSpMk id="23" creationId="{9F0A2FB5-3E32-EE54-2092-C5E0518C9CE9}"/>
          </ac:cxnSpMkLst>
        </pc:cxnChg>
        <pc:cxnChg chg="add mod">
          <ac:chgData name="Tony Bell" userId="e84e2b16dbcfaac2" providerId="LiveId" clId="{AA11DB02-FEFF-4BF3-83AD-7C68C3964A33}" dt="2026-05-12T08:51:47.145" v="3365" actId="1076"/>
          <ac:cxnSpMkLst>
            <pc:docMk/>
            <pc:sldMk cId="1598523627" sldId="626"/>
            <ac:cxnSpMk id="28" creationId="{B914B178-460D-0FF3-4129-96BC09736466}"/>
          </ac:cxnSpMkLst>
        </pc:cxnChg>
      </pc:sldChg>
      <pc:sldChg chg="addSp modSp new mod">
        <pc:chgData name="Tony Bell" userId="e84e2b16dbcfaac2" providerId="LiveId" clId="{AA11DB02-FEFF-4BF3-83AD-7C68C3964A33}" dt="2026-05-13T09:14:35.983" v="9600" actId="1076"/>
        <pc:sldMkLst>
          <pc:docMk/>
          <pc:sldMk cId="1767223580" sldId="627"/>
        </pc:sldMkLst>
        <pc:spChg chg="add mod">
          <ac:chgData name="Tony Bell" userId="e84e2b16dbcfaac2" providerId="LiveId" clId="{AA11DB02-FEFF-4BF3-83AD-7C68C3964A33}" dt="2026-05-13T09:14:26.098" v="9598" actId="207"/>
          <ac:spMkLst>
            <pc:docMk/>
            <pc:sldMk cId="1767223580" sldId="627"/>
            <ac:spMk id="2" creationId="{F829ABC4-C6F1-4BC2-2749-8FB05A26D423}"/>
          </ac:spMkLst>
        </pc:spChg>
        <pc:spChg chg="add mod">
          <ac:chgData name="Tony Bell" userId="e84e2b16dbcfaac2" providerId="LiveId" clId="{AA11DB02-FEFF-4BF3-83AD-7C68C3964A33}" dt="2026-05-13T09:14:35.983" v="9600" actId="1076"/>
          <ac:spMkLst>
            <pc:docMk/>
            <pc:sldMk cId="1767223580" sldId="627"/>
            <ac:spMk id="4" creationId="{6476ECB2-D13F-CEE1-91D8-4E89C95C89FB}"/>
          </ac:spMkLst>
        </pc:spChg>
        <pc:spChg chg="add mod">
          <ac:chgData name="Tony Bell" userId="e84e2b16dbcfaac2" providerId="LiveId" clId="{AA11DB02-FEFF-4BF3-83AD-7C68C3964A33}" dt="2026-05-13T09:13:46.636" v="9587" actId="1076"/>
          <ac:spMkLst>
            <pc:docMk/>
            <pc:sldMk cId="1767223580" sldId="627"/>
            <ac:spMk id="10" creationId="{EC23CCF7-93A4-2B35-39EA-831FECE198B4}"/>
          </ac:spMkLst>
        </pc:spChg>
        <pc:spChg chg="add mod">
          <ac:chgData name="Tony Bell" userId="e84e2b16dbcfaac2" providerId="LiveId" clId="{AA11DB02-FEFF-4BF3-83AD-7C68C3964A33}" dt="2026-05-12T09:04:25.305" v="3530" actId="20577"/>
          <ac:spMkLst>
            <pc:docMk/>
            <pc:sldMk cId="1767223580" sldId="627"/>
            <ac:spMk id="11" creationId="{5CEC9488-2730-3C0D-8B8B-9C80D5EFF96E}"/>
          </ac:spMkLst>
        </pc:spChg>
        <pc:spChg chg="add mod">
          <ac:chgData name="Tony Bell" userId="e84e2b16dbcfaac2" providerId="LiveId" clId="{AA11DB02-FEFF-4BF3-83AD-7C68C3964A33}" dt="2026-05-12T09:04:34.414" v="3532" actId="1076"/>
          <ac:spMkLst>
            <pc:docMk/>
            <pc:sldMk cId="1767223580" sldId="627"/>
            <ac:spMk id="12" creationId="{D3C357FC-D462-BC90-11F0-E42B55E95A71}"/>
          </ac:spMkLst>
        </pc:spChg>
        <pc:spChg chg="add mod">
          <ac:chgData name="Tony Bell" userId="e84e2b16dbcfaac2" providerId="LiveId" clId="{AA11DB02-FEFF-4BF3-83AD-7C68C3964A33}" dt="2026-05-12T09:05:42.188" v="3575" actId="1076"/>
          <ac:spMkLst>
            <pc:docMk/>
            <pc:sldMk cId="1767223580" sldId="627"/>
            <ac:spMk id="13" creationId="{A795713C-4E7B-C0E8-02D5-002D1248E967}"/>
          </ac:spMkLst>
        </pc:spChg>
        <pc:spChg chg="add mod">
          <ac:chgData name="Tony Bell" userId="e84e2b16dbcfaac2" providerId="LiveId" clId="{AA11DB02-FEFF-4BF3-83AD-7C68C3964A33}" dt="2026-05-12T09:05:54.769" v="3587" actId="20577"/>
          <ac:spMkLst>
            <pc:docMk/>
            <pc:sldMk cId="1767223580" sldId="627"/>
            <ac:spMk id="14" creationId="{2D7F4296-4636-CF7D-C7B0-61703A2C932C}"/>
          </ac:spMkLst>
        </pc:spChg>
        <pc:picChg chg="add mod">
          <ac:chgData name="Tony Bell" userId="e84e2b16dbcfaac2" providerId="LiveId" clId="{AA11DB02-FEFF-4BF3-83AD-7C68C3964A33}" dt="2026-05-12T09:03:25.982" v="3492" actId="1076"/>
          <ac:picMkLst>
            <pc:docMk/>
            <pc:sldMk cId="1767223580" sldId="627"/>
            <ac:picMk id="3" creationId="{A3809C9B-FB13-D18A-EF23-3E5C03F7D9B9}"/>
          </ac:picMkLst>
        </pc:picChg>
        <pc:picChg chg="add mod">
          <ac:chgData name="Tony Bell" userId="e84e2b16dbcfaac2" providerId="LiveId" clId="{AA11DB02-FEFF-4BF3-83AD-7C68C3964A33}" dt="2026-05-12T09:03:38.698" v="3496" actId="1076"/>
          <ac:picMkLst>
            <pc:docMk/>
            <pc:sldMk cId="1767223580" sldId="627"/>
            <ac:picMk id="5" creationId="{FD3B4B3C-FA35-23CF-7575-AEA896AC22D5}"/>
          </ac:picMkLst>
        </pc:picChg>
        <pc:picChg chg="add mod">
          <ac:chgData name="Tony Bell" userId="e84e2b16dbcfaac2" providerId="LiveId" clId="{AA11DB02-FEFF-4BF3-83AD-7C68C3964A33}" dt="2026-05-12T09:03:19.261" v="3489" actId="1036"/>
          <ac:picMkLst>
            <pc:docMk/>
            <pc:sldMk cId="1767223580" sldId="627"/>
            <ac:picMk id="7" creationId="{4DC85207-99D2-E262-4731-1761A713569D}"/>
          </ac:picMkLst>
        </pc:picChg>
        <pc:picChg chg="add mod">
          <ac:chgData name="Tony Bell" userId="e84e2b16dbcfaac2" providerId="LiveId" clId="{AA11DB02-FEFF-4BF3-83AD-7C68C3964A33}" dt="2026-05-12T09:03:10.482" v="3457" actId="14100"/>
          <ac:picMkLst>
            <pc:docMk/>
            <pc:sldMk cId="1767223580" sldId="627"/>
            <ac:picMk id="9" creationId="{7FC5614E-6BB0-0C57-1F5D-8C44CCB1DFAB}"/>
          </ac:picMkLst>
        </pc:picChg>
      </pc:sldChg>
      <pc:sldChg chg="addSp modSp new mod">
        <pc:chgData name="Tony Bell" userId="e84e2b16dbcfaac2" providerId="LiveId" clId="{AA11DB02-FEFF-4BF3-83AD-7C68C3964A33}" dt="2026-05-18T20:12:24.257" v="13417" actId="1035"/>
        <pc:sldMkLst>
          <pc:docMk/>
          <pc:sldMk cId="1630797756" sldId="628"/>
        </pc:sldMkLst>
        <pc:spChg chg="add mod">
          <ac:chgData name="Tony Bell" userId="e84e2b16dbcfaac2" providerId="LiveId" clId="{AA11DB02-FEFF-4BF3-83AD-7C68C3964A33}" dt="2026-05-12T10:00:48.147" v="3876" actId="1076"/>
          <ac:spMkLst>
            <pc:docMk/>
            <pc:sldMk cId="1630797756" sldId="628"/>
            <ac:spMk id="2" creationId="{678C480B-2F86-0D20-7126-154189C4EE35}"/>
          </ac:spMkLst>
        </pc:spChg>
        <pc:spChg chg="add mod">
          <ac:chgData name="Tony Bell" userId="e84e2b16dbcfaac2" providerId="LiveId" clId="{AA11DB02-FEFF-4BF3-83AD-7C68C3964A33}" dt="2026-05-18T20:11:24.069" v="13390" actId="404"/>
          <ac:spMkLst>
            <pc:docMk/>
            <pc:sldMk cId="1630797756" sldId="628"/>
            <ac:spMk id="3" creationId="{1D46BEDC-3293-B715-1481-7BD0FF6A7A8F}"/>
          </ac:spMkLst>
        </pc:spChg>
        <pc:spChg chg="add mod">
          <ac:chgData name="Tony Bell" userId="e84e2b16dbcfaac2" providerId="LiveId" clId="{AA11DB02-FEFF-4BF3-83AD-7C68C3964A33}" dt="2026-05-18T20:11:46.197" v="13396" actId="1076"/>
          <ac:spMkLst>
            <pc:docMk/>
            <pc:sldMk cId="1630797756" sldId="628"/>
            <ac:spMk id="5" creationId="{7788C6FD-A8BC-E9AC-2949-FB2048913140}"/>
          </ac:spMkLst>
        </pc:spChg>
        <pc:spChg chg="add mod">
          <ac:chgData name="Tony Bell" userId="e84e2b16dbcfaac2" providerId="LiveId" clId="{AA11DB02-FEFF-4BF3-83AD-7C68C3964A33}" dt="2026-05-13T09:58:15.076" v="9932" actId="1076"/>
          <ac:spMkLst>
            <pc:docMk/>
            <pc:sldMk cId="1630797756" sldId="628"/>
            <ac:spMk id="7" creationId="{7B92D372-5583-068B-D86E-38E79EB779BA}"/>
          </ac:spMkLst>
        </pc:spChg>
        <pc:spChg chg="add mod">
          <ac:chgData name="Tony Bell" userId="e84e2b16dbcfaac2" providerId="LiveId" clId="{AA11DB02-FEFF-4BF3-83AD-7C68C3964A33}" dt="2026-05-12T10:12:20.352" v="3989" actId="1076"/>
          <ac:spMkLst>
            <pc:docMk/>
            <pc:sldMk cId="1630797756" sldId="628"/>
            <ac:spMk id="8" creationId="{93960154-5F58-6CA7-0494-908A8C1B0B4E}"/>
          </ac:spMkLst>
        </pc:spChg>
        <pc:spChg chg="add mod">
          <ac:chgData name="Tony Bell" userId="e84e2b16dbcfaac2" providerId="LiveId" clId="{AA11DB02-FEFF-4BF3-83AD-7C68C3964A33}" dt="2026-05-12T10:04:37.809" v="3941" actId="1035"/>
          <ac:spMkLst>
            <pc:docMk/>
            <pc:sldMk cId="1630797756" sldId="628"/>
            <ac:spMk id="9" creationId="{120D7B27-2D2B-FE27-FADD-65D189A8124E}"/>
          </ac:spMkLst>
        </pc:spChg>
        <pc:spChg chg="add mod">
          <ac:chgData name="Tony Bell" userId="e84e2b16dbcfaac2" providerId="LiveId" clId="{AA11DB02-FEFF-4BF3-83AD-7C68C3964A33}" dt="2026-05-12T10:04:37.809" v="3941" actId="1035"/>
          <ac:spMkLst>
            <pc:docMk/>
            <pc:sldMk cId="1630797756" sldId="628"/>
            <ac:spMk id="10" creationId="{2A64E6F2-99A3-D39C-8041-6A7239C9075F}"/>
          </ac:spMkLst>
        </pc:spChg>
        <pc:spChg chg="add mod">
          <ac:chgData name="Tony Bell" userId="e84e2b16dbcfaac2" providerId="LiveId" clId="{AA11DB02-FEFF-4BF3-83AD-7C68C3964A33}" dt="2026-05-12T10:04:37.809" v="3941" actId="1035"/>
          <ac:spMkLst>
            <pc:docMk/>
            <pc:sldMk cId="1630797756" sldId="628"/>
            <ac:spMk id="11" creationId="{14F44EFB-8D5A-2300-93CA-FE699485A80D}"/>
          </ac:spMkLst>
        </pc:spChg>
        <pc:spChg chg="add mod">
          <ac:chgData name="Tony Bell" userId="e84e2b16dbcfaac2" providerId="LiveId" clId="{AA11DB02-FEFF-4BF3-83AD-7C68C3964A33}" dt="2026-05-12T10:04:37.809" v="3941" actId="1035"/>
          <ac:spMkLst>
            <pc:docMk/>
            <pc:sldMk cId="1630797756" sldId="628"/>
            <ac:spMk id="12" creationId="{2F5AB77C-7B46-80A0-E20B-2461481DB8F1}"/>
          </ac:spMkLst>
        </pc:spChg>
        <pc:spChg chg="add mod">
          <ac:chgData name="Tony Bell" userId="e84e2b16dbcfaac2" providerId="LiveId" clId="{AA11DB02-FEFF-4BF3-83AD-7C68C3964A33}" dt="2026-05-12T10:04:37.809" v="3941" actId="1035"/>
          <ac:spMkLst>
            <pc:docMk/>
            <pc:sldMk cId="1630797756" sldId="628"/>
            <ac:spMk id="13" creationId="{542023CE-29AD-BD6A-694F-D2908894CA8A}"/>
          </ac:spMkLst>
        </pc:spChg>
        <pc:spChg chg="add mod">
          <ac:chgData name="Tony Bell" userId="e84e2b16dbcfaac2" providerId="LiveId" clId="{AA11DB02-FEFF-4BF3-83AD-7C68C3964A33}" dt="2026-05-18T20:11:40.399" v="13395" actId="1076"/>
          <ac:spMkLst>
            <pc:docMk/>
            <pc:sldMk cId="1630797756" sldId="628"/>
            <ac:spMk id="14" creationId="{BE1A9CBC-AA4A-81CC-01D7-807407F57FB0}"/>
          </ac:spMkLst>
        </pc:spChg>
        <pc:spChg chg="add mod">
          <ac:chgData name="Tony Bell" userId="e84e2b16dbcfaac2" providerId="LiveId" clId="{AA11DB02-FEFF-4BF3-83AD-7C68C3964A33}" dt="2026-05-18T20:11:33.520" v="13394" actId="1076"/>
          <ac:spMkLst>
            <pc:docMk/>
            <pc:sldMk cId="1630797756" sldId="628"/>
            <ac:spMk id="16" creationId="{82B4ED24-B7EA-82FC-AAE0-4B57ABBAB6CC}"/>
          </ac:spMkLst>
        </pc:spChg>
        <pc:spChg chg="add mod">
          <ac:chgData name="Tony Bell" userId="e84e2b16dbcfaac2" providerId="LiveId" clId="{AA11DB02-FEFF-4BF3-83AD-7C68C3964A33}" dt="2026-05-12T10:12:52.632" v="4012" actId="1076"/>
          <ac:spMkLst>
            <pc:docMk/>
            <pc:sldMk cId="1630797756" sldId="628"/>
            <ac:spMk id="18" creationId="{F1EBE222-81FD-6EF7-BC10-593BD305980C}"/>
          </ac:spMkLst>
        </pc:spChg>
        <pc:spChg chg="add mod">
          <ac:chgData name="Tony Bell" userId="e84e2b16dbcfaac2" providerId="LiveId" clId="{AA11DB02-FEFF-4BF3-83AD-7C68C3964A33}" dt="2026-05-18T20:12:00.461" v="13404" actId="1076"/>
          <ac:spMkLst>
            <pc:docMk/>
            <pc:sldMk cId="1630797756" sldId="628"/>
            <ac:spMk id="19" creationId="{861A577D-A569-3626-4323-3A9490EA3371}"/>
          </ac:spMkLst>
        </pc:spChg>
        <pc:spChg chg="add mod">
          <ac:chgData name="Tony Bell" userId="e84e2b16dbcfaac2" providerId="LiveId" clId="{AA11DB02-FEFF-4BF3-83AD-7C68C3964A33}" dt="2026-05-18T20:12:17.929" v="13410" actId="1076"/>
          <ac:spMkLst>
            <pc:docMk/>
            <pc:sldMk cId="1630797756" sldId="628"/>
            <ac:spMk id="21" creationId="{225A6001-CD23-79DB-1CA0-716F56E1579E}"/>
          </ac:spMkLst>
        </pc:spChg>
        <pc:spChg chg="add mod">
          <ac:chgData name="Tony Bell" userId="e84e2b16dbcfaac2" providerId="LiveId" clId="{AA11DB02-FEFF-4BF3-83AD-7C68C3964A33}" dt="2026-05-12T10:12:46.581" v="4010" actId="404"/>
          <ac:spMkLst>
            <pc:docMk/>
            <pc:sldMk cId="1630797756" sldId="628"/>
            <ac:spMk id="23" creationId="{607BCBC7-7E99-289C-6D2C-2D80CD457215}"/>
          </ac:spMkLst>
        </pc:spChg>
        <pc:spChg chg="add mod">
          <ac:chgData name="Tony Bell" userId="e84e2b16dbcfaac2" providerId="LiveId" clId="{AA11DB02-FEFF-4BF3-83AD-7C68C3964A33}" dt="2026-05-12T10:13:22.921" v="4018" actId="1076"/>
          <ac:spMkLst>
            <pc:docMk/>
            <pc:sldMk cId="1630797756" sldId="628"/>
            <ac:spMk id="24" creationId="{95C4B447-1230-2A5B-9AAF-40B54185CBFC}"/>
          </ac:spMkLst>
        </pc:spChg>
        <pc:spChg chg="add mod">
          <ac:chgData name="Tony Bell" userId="e84e2b16dbcfaac2" providerId="LiveId" clId="{AA11DB02-FEFF-4BF3-83AD-7C68C3964A33}" dt="2026-05-12T10:14:14.149" v="4024" actId="1076"/>
          <ac:spMkLst>
            <pc:docMk/>
            <pc:sldMk cId="1630797756" sldId="628"/>
            <ac:spMk id="25" creationId="{D46D1846-42AC-4FE2-CFB9-B7898CD0303C}"/>
          </ac:spMkLst>
        </pc:spChg>
        <pc:spChg chg="add mod">
          <ac:chgData name="Tony Bell" userId="e84e2b16dbcfaac2" providerId="LiveId" clId="{AA11DB02-FEFF-4BF3-83AD-7C68C3964A33}" dt="2026-05-12T10:14:08.422" v="4023" actId="1076"/>
          <ac:spMkLst>
            <pc:docMk/>
            <pc:sldMk cId="1630797756" sldId="628"/>
            <ac:spMk id="26" creationId="{0AEE20A5-F5C2-89AA-E0A0-1DFD9B4904AB}"/>
          </ac:spMkLst>
        </pc:spChg>
        <pc:spChg chg="add mod">
          <ac:chgData name="Tony Bell" userId="e84e2b16dbcfaac2" providerId="LiveId" clId="{AA11DB02-FEFF-4BF3-83AD-7C68C3964A33}" dt="2026-05-12T10:14:00.916" v="4022" actId="1076"/>
          <ac:spMkLst>
            <pc:docMk/>
            <pc:sldMk cId="1630797756" sldId="628"/>
            <ac:spMk id="27" creationId="{3FFF7DBF-EDE8-2526-88FD-DEE15293A128}"/>
          </ac:spMkLst>
        </pc:spChg>
        <pc:spChg chg="add mod">
          <ac:chgData name="Tony Bell" userId="e84e2b16dbcfaac2" providerId="LiveId" clId="{AA11DB02-FEFF-4BF3-83AD-7C68C3964A33}" dt="2026-05-12T10:14:32.993" v="4031" actId="1076"/>
          <ac:spMkLst>
            <pc:docMk/>
            <pc:sldMk cId="1630797756" sldId="628"/>
            <ac:spMk id="28" creationId="{0C8CCB77-D0FC-ED19-2E6E-A38C46A9D046}"/>
          </ac:spMkLst>
        </pc:spChg>
        <pc:spChg chg="add mod">
          <ac:chgData name="Tony Bell" userId="e84e2b16dbcfaac2" providerId="LiveId" clId="{AA11DB02-FEFF-4BF3-83AD-7C68C3964A33}" dt="2026-05-12T10:14:28.972" v="4030" actId="1076"/>
          <ac:spMkLst>
            <pc:docMk/>
            <pc:sldMk cId="1630797756" sldId="628"/>
            <ac:spMk id="29" creationId="{C3479950-0F08-F1E6-4015-85A1FAA1C8CD}"/>
          </ac:spMkLst>
        </pc:spChg>
        <pc:spChg chg="add mod">
          <ac:chgData name="Tony Bell" userId="e84e2b16dbcfaac2" providerId="LiveId" clId="{AA11DB02-FEFF-4BF3-83AD-7C68C3964A33}" dt="2026-05-12T10:14:24.351" v="4029" actId="1076"/>
          <ac:spMkLst>
            <pc:docMk/>
            <pc:sldMk cId="1630797756" sldId="628"/>
            <ac:spMk id="30" creationId="{BF144FC1-02AD-1513-EE36-A76957D695BF}"/>
          </ac:spMkLst>
        </pc:spChg>
        <pc:spChg chg="add mod">
          <ac:chgData name="Tony Bell" userId="e84e2b16dbcfaac2" providerId="LiveId" clId="{AA11DB02-FEFF-4BF3-83AD-7C68C3964A33}" dt="2026-05-12T13:56:42.089" v="5680" actId="20577"/>
          <ac:spMkLst>
            <pc:docMk/>
            <pc:sldMk cId="1630797756" sldId="628"/>
            <ac:spMk id="31" creationId="{1A14D567-6873-28BC-8082-A04E2948EC09}"/>
          </ac:spMkLst>
        </pc:spChg>
        <pc:spChg chg="add mod">
          <ac:chgData name="Tony Bell" userId="e84e2b16dbcfaac2" providerId="LiveId" clId="{AA11DB02-FEFF-4BF3-83AD-7C68C3964A33}" dt="2026-05-18T20:12:24.257" v="13417" actId="1035"/>
          <ac:spMkLst>
            <pc:docMk/>
            <pc:sldMk cId="1630797756" sldId="628"/>
            <ac:spMk id="32" creationId="{F559D8EA-DEAB-3A99-4EC2-0496E3B49908}"/>
          </ac:spMkLst>
        </pc:spChg>
        <pc:spChg chg="add mod">
          <ac:chgData name="Tony Bell" userId="e84e2b16dbcfaac2" providerId="LiveId" clId="{AA11DB02-FEFF-4BF3-83AD-7C68C3964A33}" dt="2026-05-18T20:12:06.615" v="13408" actId="1076"/>
          <ac:spMkLst>
            <pc:docMk/>
            <pc:sldMk cId="1630797756" sldId="628"/>
            <ac:spMk id="33" creationId="{204ED6AD-94A6-FCF6-20A9-6355A023840A}"/>
          </ac:spMkLst>
        </pc:spChg>
        <pc:picChg chg="add mod">
          <ac:chgData name="Tony Bell" userId="e84e2b16dbcfaac2" providerId="LiveId" clId="{AA11DB02-FEFF-4BF3-83AD-7C68C3964A33}" dt="2026-05-12T10:04:37.809" v="3941" actId="1035"/>
          <ac:picMkLst>
            <pc:docMk/>
            <pc:sldMk cId="1630797756" sldId="628"/>
            <ac:picMk id="4" creationId="{D9A538BC-1EE2-F54C-ECF9-D5897F348042}"/>
          </ac:picMkLst>
        </pc:picChg>
        <pc:picChg chg="add mod">
          <ac:chgData name="Tony Bell" userId="e84e2b16dbcfaac2" providerId="LiveId" clId="{AA11DB02-FEFF-4BF3-83AD-7C68C3964A33}" dt="2026-05-12T10:04:37.809" v="3941" actId="1035"/>
          <ac:picMkLst>
            <pc:docMk/>
            <pc:sldMk cId="1630797756" sldId="628"/>
            <ac:picMk id="6" creationId="{36868A01-66F3-051A-3A76-5B7781B6674E}"/>
          </ac:picMkLst>
        </pc:picChg>
        <pc:picChg chg="add mod">
          <ac:chgData name="Tony Bell" userId="e84e2b16dbcfaac2" providerId="LiveId" clId="{AA11DB02-FEFF-4BF3-83AD-7C68C3964A33}" dt="2026-05-12T10:12:25.514" v="4000" actId="1035"/>
          <ac:picMkLst>
            <pc:docMk/>
            <pc:sldMk cId="1630797756" sldId="628"/>
            <ac:picMk id="15" creationId="{C12DEFA7-E7AC-42B8-C3CA-26808DE872C5}"/>
          </ac:picMkLst>
        </pc:picChg>
        <pc:picChg chg="add mod">
          <ac:chgData name="Tony Bell" userId="e84e2b16dbcfaac2" providerId="LiveId" clId="{AA11DB02-FEFF-4BF3-83AD-7C68C3964A33}" dt="2026-05-12T10:12:25.514" v="4000" actId="1035"/>
          <ac:picMkLst>
            <pc:docMk/>
            <pc:sldMk cId="1630797756" sldId="628"/>
            <ac:picMk id="17" creationId="{EE65B8E8-9566-C88D-C4E8-F8B6310BFAB4}"/>
          </ac:picMkLst>
        </pc:picChg>
        <pc:picChg chg="add mod">
          <ac:chgData name="Tony Bell" userId="e84e2b16dbcfaac2" providerId="LiveId" clId="{AA11DB02-FEFF-4BF3-83AD-7C68C3964A33}" dt="2026-05-12T10:12:25.514" v="4000" actId="1035"/>
          <ac:picMkLst>
            <pc:docMk/>
            <pc:sldMk cId="1630797756" sldId="628"/>
            <ac:picMk id="20" creationId="{F2EA5A71-DEA9-AFD2-C046-9AA959C84964}"/>
          </ac:picMkLst>
        </pc:picChg>
        <pc:picChg chg="add mod">
          <ac:chgData name="Tony Bell" userId="e84e2b16dbcfaac2" providerId="LiveId" clId="{AA11DB02-FEFF-4BF3-83AD-7C68C3964A33}" dt="2026-05-12T10:12:25.514" v="4000" actId="1035"/>
          <ac:picMkLst>
            <pc:docMk/>
            <pc:sldMk cId="1630797756" sldId="628"/>
            <ac:picMk id="22" creationId="{64039F20-8526-9F7D-020C-7566D20A9B09}"/>
          </ac:picMkLst>
        </pc:picChg>
      </pc:sldChg>
      <pc:sldChg chg="addSp modSp new mod">
        <pc:chgData name="Tony Bell" userId="e84e2b16dbcfaac2" providerId="LiveId" clId="{AA11DB02-FEFF-4BF3-83AD-7C68C3964A33}" dt="2026-05-14T11:17:50.547" v="12326" actId="1076"/>
        <pc:sldMkLst>
          <pc:docMk/>
          <pc:sldMk cId="409262474" sldId="629"/>
        </pc:sldMkLst>
        <pc:spChg chg="add mod">
          <ac:chgData name="Tony Bell" userId="e84e2b16dbcfaac2" providerId="LiveId" clId="{AA11DB02-FEFF-4BF3-83AD-7C68C3964A33}" dt="2026-05-12T10:25:58.316" v="4433" actId="1076"/>
          <ac:spMkLst>
            <pc:docMk/>
            <pc:sldMk cId="409262474" sldId="629"/>
            <ac:spMk id="2" creationId="{53AAB619-3EF4-18FE-FA09-49DAACB0BE00}"/>
          </ac:spMkLst>
        </pc:spChg>
        <pc:spChg chg="add mod">
          <ac:chgData name="Tony Bell" userId="e84e2b16dbcfaac2" providerId="LiveId" clId="{AA11DB02-FEFF-4BF3-83AD-7C68C3964A33}" dt="2026-05-12T11:09:55.764" v="4465" actId="1036"/>
          <ac:spMkLst>
            <pc:docMk/>
            <pc:sldMk cId="409262474" sldId="629"/>
            <ac:spMk id="12" creationId="{B9B9C7A8-A1E6-945A-01F2-1785E3AD98D3}"/>
          </ac:spMkLst>
        </pc:spChg>
        <pc:spChg chg="add mod">
          <ac:chgData name="Tony Bell" userId="e84e2b16dbcfaac2" providerId="LiveId" clId="{AA11DB02-FEFF-4BF3-83AD-7C68C3964A33}" dt="2026-05-14T11:17:50.547" v="12326" actId="1076"/>
          <ac:spMkLst>
            <pc:docMk/>
            <pc:sldMk cId="409262474" sldId="629"/>
            <ac:spMk id="13" creationId="{F18DABC5-7FF0-CD23-32E2-8B8099F3CB45}"/>
          </ac:spMkLst>
        </pc:spChg>
        <pc:spChg chg="add mod">
          <ac:chgData name="Tony Bell" userId="e84e2b16dbcfaac2" providerId="LiveId" clId="{AA11DB02-FEFF-4BF3-83AD-7C68C3964A33}" dt="2026-05-13T09:17:13.259" v="9606" actId="207"/>
          <ac:spMkLst>
            <pc:docMk/>
            <pc:sldMk cId="409262474" sldId="629"/>
            <ac:spMk id="14" creationId="{5B58D740-0BAF-D1C7-9FB8-B0F8340B6600}"/>
          </ac:spMkLst>
        </pc:spChg>
        <pc:spChg chg="add mod">
          <ac:chgData name="Tony Bell" userId="e84e2b16dbcfaac2" providerId="LiveId" clId="{AA11DB02-FEFF-4BF3-83AD-7C68C3964A33}" dt="2026-05-12T11:09:55.764" v="4465" actId="1036"/>
          <ac:spMkLst>
            <pc:docMk/>
            <pc:sldMk cId="409262474" sldId="629"/>
            <ac:spMk id="15" creationId="{7DBA734A-A5E0-74C9-3E3E-4B7A7AABF9B4}"/>
          </ac:spMkLst>
        </pc:spChg>
        <pc:spChg chg="add mod">
          <ac:chgData name="Tony Bell" userId="e84e2b16dbcfaac2" providerId="LiveId" clId="{AA11DB02-FEFF-4BF3-83AD-7C68C3964A33}" dt="2026-05-12T11:09:55.764" v="4465" actId="1036"/>
          <ac:spMkLst>
            <pc:docMk/>
            <pc:sldMk cId="409262474" sldId="629"/>
            <ac:spMk id="16" creationId="{E413D4FE-8FFE-E780-7C07-121B3F6DE142}"/>
          </ac:spMkLst>
        </pc:spChg>
        <pc:picChg chg="add mod">
          <ac:chgData name="Tony Bell" userId="e84e2b16dbcfaac2" providerId="LiveId" clId="{AA11DB02-FEFF-4BF3-83AD-7C68C3964A33}" dt="2026-05-12T11:09:55.764" v="4465" actId="1036"/>
          <ac:picMkLst>
            <pc:docMk/>
            <pc:sldMk cId="409262474" sldId="629"/>
            <ac:picMk id="5" creationId="{5C0C68CB-F868-46FB-22C4-EBC4EA4A9993}"/>
          </ac:picMkLst>
        </pc:picChg>
        <pc:picChg chg="add mod">
          <ac:chgData name="Tony Bell" userId="e84e2b16dbcfaac2" providerId="LiveId" clId="{AA11DB02-FEFF-4BF3-83AD-7C68C3964A33}" dt="2026-05-12T11:09:55.764" v="4465" actId="1036"/>
          <ac:picMkLst>
            <pc:docMk/>
            <pc:sldMk cId="409262474" sldId="629"/>
            <ac:picMk id="7" creationId="{6ED0E9DB-4FB3-BAE8-7807-95624344F611}"/>
          </ac:picMkLst>
        </pc:picChg>
        <pc:picChg chg="add mod">
          <ac:chgData name="Tony Bell" userId="e84e2b16dbcfaac2" providerId="LiveId" clId="{AA11DB02-FEFF-4BF3-83AD-7C68C3964A33}" dt="2026-05-14T11:17:12.688" v="12302" actId="1036"/>
          <ac:picMkLst>
            <pc:docMk/>
            <pc:sldMk cId="409262474" sldId="629"/>
            <ac:picMk id="9" creationId="{48D025BC-FB30-7450-BE3A-05AC340C7C62}"/>
          </ac:picMkLst>
        </pc:picChg>
        <pc:picChg chg="add mod">
          <ac:chgData name="Tony Bell" userId="e84e2b16dbcfaac2" providerId="LiveId" clId="{AA11DB02-FEFF-4BF3-83AD-7C68C3964A33}" dt="2026-05-14T11:17:12.688" v="12302" actId="1036"/>
          <ac:picMkLst>
            <pc:docMk/>
            <pc:sldMk cId="409262474" sldId="629"/>
            <ac:picMk id="11" creationId="{BA61C61E-9A71-DB3F-B016-63FBA0D173C2}"/>
          </ac:picMkLst>
        </pc:picChg>
      </pc:sldChg>
      <pc:sldChg chg="addSp delSp modSp new mod">
        <pc:chgData name="Tony Bell" userId="e84e2b16dbcfaac2" providerId="LiveId" clId="{AA11DB02-FEFF-4BF3-83AD-7C68C3964A33}" dt="2026-05-18T20:15:27.504" v="13436" actId="1036"/>
        <pc:sldMkLst>
          <pc:docMk/>
          <pc:sldMk cId="1695894446" sldId="630"/>
        </pc:sldMkLst>
        <pc:spChg chg="add mod">
          <ac:chgData name="Tony Bell" userId="e84e2b16dbcfaac2" providerId="LiveId" clId="{AA11DB02-FEFF-4BF3-83AD-7C68C3964A33}" dt="2026-05-12T13:31:12.333" v="5519" actId="1076"/>
          <ac:spMkLst>
            <pc:docMk/>
            <pc:sldMk cId="1695894446" sldId="630"/>
            <ac:spMk id="2" creationId="{C314C48F-4619-4C78-6200-14A1D2BEDC5E}"/>
          </ac:spMkLst>
        </pc:spChg>
        <pc:spChg chg="add mod">
          <ac:chgData name="Tony Bell" userId="e84e2b16dbcfaac2" providerId="LiveId" clId="{AA11DB02-FEFF-4BF3-83AD-7C68C3964A33}" dt="2026-05-18T20:15:27.504" v="13436" actId="1036"/>
          <ac:spMkLst>
            <pc:docMk/>
            <pc:sldMk cId="1695894446" sldId="630"/>
            <ac:spMk id="3" creationId="{48DD0D50-0FAD-7C6A-D702-F8946DBD7CC6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7" creationId="{108081D9-E506-9551-674F-2616DB84AE13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8" creationId="{DE5EB259-70CE-FEB0-D750-B63D79C0D86A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9" creationId="{1975D736-F99D-3B41-ABCA-52E955B0C23F}"/>
          </ac:spMkLst>
        </pc:spChg>
        <pc:spChg chg="add mod">
          <ac:chgData name="Tony Bell" userId="e84e2b16dbcfaac2" providerId="LiveId" clId="{AA11DB02-FEFF-4BF3-83AD-7C68C3964A33}" dt="2026-05-12T12:00:32.258" v="4718" actId="1076"/>
          <ac:spMkLst>
            <pc:docMk/>
            <pc:sldMk cId="1695894446" sldId="630"/>
            <ac:spMk id="10" creationId="{8CC41224-E9AB-F96F-E4C9-18185FEC85E6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11" creationId="{7C6ED5CF-121D-F037-F988-8B42C6E6B569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12" creationId="{6C9AD404-E0DE-74CD-D38D-5EBD9EACC48C}"/>
          </ac:spMkLst>
        </pc:spChg>
        <pc:spChg chg="add mod">
          <ac:chgData name="Tony Bell" userId="e84e2b16dbcfaac2" providerId="LiveId" clId="{AA11DB02-FEFF-4BF3-83AD-7C68C3964A33}" dt="2026-05-12T12:00:24.356" v="4717" actId="1037"/>
          <ac:spMkLst>
            <pc:docMk/>
            <pc:sldMk cId="1695894446" sldId="630"/>
            <ac:spMk id="13" creationId="{06B1A53D-C47D-CFE0-6745-DED1DED3C114}"/>
          </ac:spMkLst>
        </pc:spChg>
        <pc:spChg chg="add mod">
          <ac:chgData name="Tony Bell" userId="e84e2b16dbcfaac2" providerId="LiveId" clId="{AA11DB02-FEFF-4BF3-83AD-7C68C3964A33}" dt="2026-05-12T12:01:49.681" v="4846" actId="1076"/>
          <ac:spMkLst>
            <pc:docMk/>
            <pc:sldMk cId="1695894446" sldId="630"/>
            <ac:spMk id="32" creationId="{03839446-B55D-66BE-042D-0EB92D3D29FB}"/>
          </ac:spMkLst>
        </pc:spChg>
        <pc:spChg chg="add mod">
          <ac:chgData name="Tony Bell" userId="e84e2b16dbcfaac2" providerId="LiveId" clId="{AA11DB02-FEFF-4BF3-83AD-7C68C3964A33}" dt="2026-05-12T12:02:55.805" v="4857" actId="208"/>
          <ac:spMkLst>
            <pc:docMk/>
            <pc:sldMk cId="1695894446" sldId="630"/>
            <ac:spMk id="33" creationId="{E801409F-613E-1367-618C-899497D9545C}"/>
          </ac:spMkLst>
        </pc:spChg>
        <pc:spChg chg="add mod">
          <ac:chgData name="Tony Bell" userId="e84e2b16dbcfaac2" providerId="LiveId" clId="{AA11DB02-FEFF-4BF3-83AD-7C68C3964A33}" dt="2026-05-12T12:03:12.067" v="4859" actId="1076"/>
          <ac:spMkLst>
            <pc:docMk/>
            <pc:sldMk cId="1695894446" sldId="630"/>
            <ac:spMk id="34" creationId="{0FAC732E-5086-1B02-8A1A-C16E92DC3ABF}"/>
          </ac:spMkLst>
        </pc:spChg>
        <pc:spChg chg="add mod">
          <ac:chgData name="Tony Bell" userId="e84e2b16dbcfaac2" providerId="LiveId" clId="{AA11DB02-FEFF-4BF3-83AD-7C68C3964A33}" dt="2026-05-12T12:03:19.192" v="4861" actId="1076"/>
          <ac:spMkLst>
            <pc:docMk/>
            <pc:sldMk cId="1695894446" sldId="630"/>
            <ac:spMk id="35" creationId="{0850432C-69B3-4914-61E4-8FD41A9A2CD9}"/>
          </ac:spMkLst>
        </pc:spChg>
        <pc:spChg chg="add mod">
          <ac:chgData name="Tony Bell" userId="e84e2b16dbcfaac2" providerId="LiveId" clId="{AA11DB02-FEFF-4BF3-83AD-7C68C3964A33}" dt="2026-05-12T12:03:30.048" v="4863" actId="1076"/>
          <ac:spMkLst>
            <pc:docMk/>
            <pc:sldMk cId="1695894446" sldId="630"/>
            <ac:spMk id="36" creationId="{7552BA79-59C1-AE5A-EFC1-7B268420861A}"/>
          </ac:spMkLst>
        </pc:spChg>
        <pc:spChg chg="add mod ord">
          <ac:chgData name="Tony Bell" userId="e84e2b16dbcfaac2" providerId="LiveId" clId="{AA11DB02-FEFF-4BF3-83AD-7C68C3964A33}" dt="2026-05-12T12:12:09.786" v="5018" actId="1038"/>
          <ac:spMkLst>
            <pc:docMk/>
            <pc:sldMk cId="1695894446" sldId="630"/>
            <ac:spMk id="37" creationId="{66E1E300-3C6B-38FD-D052-60452DCA269B}"/>
          </ac:spMkLst>
        </pc:spChg>
        <pc:spChg chg="add mod">
          <ac:chgData name="Tony Bell" userId="e84e2b16dbcfaac2" providerId="LiveId" clId="{AA11DB02-FEFF-4BF3-83AD-7C68C3964A33}" dt="2026-05-12T12:10:52.314" v="4994" actId="688"/>
          <ac:spMkLst>
            <pc:docMk/>
            <pc:sldMk cId="1695894446" sldId="630"/>
            <ac:spMk id="38" creationId="{438D5B0C-9BDB-4A15-60F1-AB139789A4C6}"/>
          </ac:spMkLst>
        </pc:spChg>
        <pc:spChg chg="add mod">
          <ac:chgData name="Tony Bell" userId="e84e2b16dbcfaac2" providerId="LiveId" clId="{AA11DB02-FEFF-4BF3-83AD-7C68C3964A33}" dt="2026-05-12T12:11:06.120" v="4996" actId="1076"/>
          <ac:spMkLst>
            <pc:docMk/>
            <pc:sldMk cId="1695894446" sldId="630"/>
            <ac:spMk id="39" creationId="{B3D65C0A-5E41-23A7-9E88-A739B8FE817E}"/>
          </ac:spMkLst>
        </pc:spChg>
        <pc:spChg chg="add mod">
          <ac:chgData name="Tony Bell" userId="e84e2b16dbcfaac2" providerId="LiveId" clId="{AA11DB02-FEFF-4BF3-83AD-7C68C3964A33}" dt="2026-05-12T12:11:12.001" v="4997" actId="1076"/>
          <ac:spMkLst>
            <pc:docMk/>
            <pc:sldMk cId="1695894446" sldId="630"/>
            <ac:spMk id="40" creationId="{2ADED4A2-6D35-37CE-7E57-FEBC44A476A1}"/>
          </ac:spMkLst>
        </pc:spChg>
        <pc:spChg chg="add mod">
          <ac:chgData name="Tony Bell" userId="e84e2b16dbcfaac2" providerId="LiveId" clId="{AA11DB02-FEFF-4BF3-83AD-7C68C3964A33}" dt="2026-05-12T12:11:01.309" v="4995" actId="1076"/>
          <ac:spMkLst>
            <pc:docMk/>
            <pc:sldMk cId="1695894446" sldId="630"/>
            <ac:spMk id="41" creationId="{2E18E50A-789E-7452-6EC6-8D2BC8C2AAAA}"/>
          </ac:spMkLst>
        </pc:spChg>
        <pc:picChg chg="add mod">
          <ac:chgData name="Tony Bell" userId="e84e2b16dbcfaac2" providerId="LiveId" clId="{AA11DB02-FEFF-4BF3-83AD-7C68C3964A33}" dt="2026-05-12T12:00:24.356" v="4717" actId="1037"/>
          <ac:picMkLst>
            <pc:docMk/>
            <pc:sldMk cId="1695894446" sldId="630"/>
            <ac:picMk id="6" creationId="{AD3F82EF-256C-3855-CC31-F5C0ACEC88F2}"/>
          </ac:picMkLst>
        </pc:picChg>
        <pc:picChg chg="add mod">
          <ac:chgData name="Tony Bell" userId="e84e2b16dbcfaac2" providerId="LiveId" clId="{AA11DB02-FEFF-4BF3-83AD-7C68C3964A33}" dt="2026-05-12T12:00:24.356" v="4717" actId="1037"/>
          <ac:picMkLst>
            <pc:docMk/>
            <pc:sldMk cId="1695894446" sldId="630"/>
            <ac:picMk id="22" creationId="{FA78121B-0733-C49B-34F7-042549039D6B}"/>
          </ac:picMkLst>
        </pc:picChg>
        <pc:picChg chg="add mod">
          <ac:chgData name="Tony Bell" userId="e84e2b16dbcfaac2" providerId="LiveId" clId="{AA11DB02-FEFF-4BF3-83AD-7C68C3964A33}" dt="2026-05-12T12:00:24.356" v="4717" actId="1037"/>
          <ac:picMkLst>
            <pc:docMk/>
            <pc:sldMk cId="1695894446" sldId="630"/>
            <ac:picMk id="29" creationId="{1FE722DA-E9F2-47E7-C69D-2C512CB4768D}"/>
          </ac:picMkLst>
        </pc:picChg>
        <pc:picChg chg="add mod">
          <ac:chgData name="Tony Bell" userId="e84e2b16dbcfaac2" providerId="LiveId" clId="{AA11DB02-FEFF-4BF3-83AD-7C68C3964A33}" dt="2026-05-12T12:00:14.199" v="4681" actId="1076"/>
          <ac:picMkLst>
            <pc:docMk/>
            <pc:sldMk cId="1695894446" sldId="630"/>
            <ac:picMk id="31" creationId="{5A7AA38D-4FD0-DB93-681A-1F756F18D7DB}"/>
          </ac:picMkLst>
        </pc:picChg>
        <pc:cxnChg chg="add mod">
          <ac:chgData name="Tony Bell" userId="e84e2b16dbcfaac2" providerId="LiveId" clId="{AA11DB02-FEFF-4BF3-83AD-7C68C3964A33}" dt="2026-05-12T11:42:11.643" v="4580" actId="14100"/>
          <ac:cxnSpMkLst>
            <pc:docMk/>
            <pc:sldMk cId="1695894446" sldId="630"/>
            <ac:cxnSpMk id="15" creationId="{4808658E-7A8A-0645-77B5-0AC17CEB4145}"/>
          </ac:cxnSpMkLst>
        </pc:cxnChg>
        <pc:cxnChg chg="add mod">
          <ac:chgData name="Tony Bell" userId="e84e2b16dbcfaac2" providerId="LiveId" clId="{AA11DB02-FEFF-4BF3-83AD-7C68C3964A33}" dt="2026-05-12T11:52:55.195" v="4667" actId="14100"/>
          <ac:cxnSpMkLst>
            <pc:docMk/>
            <pc:sldMk cId="1695894446" sldId="630"/>
            <ac:cxnSpMk id="26" creationId="{4BDF2DAB-6DD2-3F63-E4D9-ACDB773873BB}"/>
          </ac:cxnSpMkLst>
        </pc:cxnChg>
      </pc:sldChg>
      <pc:sldChg chg="addSp delSp modSp new mod ord">
        <pc:chgData name="Tony Bell" userId="e84e2b16dbcfaac2" providerId="LiveId" clId="{AA11DB02-FEFF-4BF3-83AD-7C68C3964A33}" dt="2026-05-13T14:25:55.220" v="10488" actId="1038"/>
        <pc:sldMkLst>
          <pc:docMk/>
          <pc:sldMk cId="3820978893" sldId="631"/>
        </pc:sldMkLst>
        <pc:spChg chg="add mod">
          <ac:chgData name="Tony Bell" userId="e84e2b16dbcfaac2" providerId="LiveId" clId="{AA11DB02-FEFF-4BF3-83AD-7C68C3964A33}" dt="2026-05-13T14:25:23.842" v="10480" actId="20577"/>
          <ac:spMkLst>
            <pc:docMk/>
            <pc:sldMk cId="3820978893" sldId="631"/>
            <ac:spMk id="2" creationId="{88111DA3-3203-3D71-86EA-9C7B1218179F}"/>
          </ac:spMkLst>
        </pc:spChg>
        <pc:spChg chg="add mod">
          <ac:chgData name="Tony Bell" userId="e84e2b16dbcfaac2" providerId="LiveId" clId="{AA11DB02-FEFF-4BF3-83AD-7C68C3964A33}" dt="2026-05-12T13:59:13.103" v="5749" actId="1076"/>
          <ac:spMkLst>
            <pc:docMk/>
            <pc:sldMk cId="3820978893" sldId="631"/>
            <ac:spMk id="6" creationId="{2FE61D51-FAAE-5AB4-1DA4-AC42978B6501}"/>
          </ac:spMkLst>
        </pc:spChg>
        <pc:spChg chg="add mod">
          <ac:chgData name="Tony Bell" userId="e84e2b16dbcfaac2" providerId="LiveId" clId="{AA11DB02-FEFF-4BF3-83AD-7C68C3964A33}" dt="2026-05-12T14:00:35.119" v="5801" actId="1076"/>
          <ac:spMkLst>
            <pc:docMk/>
            <pc:sldMk cId="3820978893" sldId="631"/>
            <ac:spMk id="7" creationId="{1943C571-EB7B-4E60-D036-EE46515A28D3}"/>
          </ac:spMkLst>
        </pc:spChg>
        <pc:spChg chg="add mod">
          <ac:chgData name="Tony Bell" userId="e84e2b16dbcfaac2" providerId="LiveId" clId="{AA11DB02-FEFF-4BF3-83AD-7C68C3964A33}" dt="2026-05-12T14:03:30.690" v="5843" actId="1076"/>
          <ac:spMkLst>
            <pc:docMk/>
            <pc:sldMk cId="3820978893" sldId="631"/>
            <ac:spMk id="8" creationId="{0D96C36C-6F1D-5D5D-50A1-CD6319B9C4E6}"/>
          </ac:spMkLst>
        </pc:spChg>
        <pc:spChg chg="add mod">
          <ac:chgData name="Tony Bell" userId="e84e2b16dbcfaac2" providerId="LiveId" clId="{AA11DB02-FEFF-4BF3-83AD-7C68C3964A33}" dt="2026-05-13T14:24:27.355" v="10431" actId="1037"/>
          <ac:spMkLst>
            <pc:docMk/>
            <pc:sldMk cId="3820978893" sldId="631"/>
            <ac:spMk id="11" creationId="{12B0094E-44B7-2D54-C5F1-BCD9D5CC5765}"/>
          </ac:spMkLst>
        </pc:spChg>
        <pc:spChg chg="add mod">
          <ac:chgData name="Tony Bell" userId="e84e2b16dbcfaac2" providerId="LiveId" clId="{AA11DB02-FEFF-4BF3-83AD-7C68C3964A33}" dt="2026-05-12T14:19:41.316" v="6126" actId="1038"/>
          <ac:spMkLst>
            <pc:docMk/>
            <pc:sldMk cId="3820978893" sldId="631"/>
            <ac:spMk id="12" creationId="{FD53F6C8-C9BA-F0AB-B03B-6427B55084D7}"/>
          </ac:spMkLst>
        </pc:spChg>
        <pc:spChg chg="add mod">
          <ac:chgData name="Tony Bell" userId="e84e2b16dbcfaac2" providerId="LiveId" clId="{AA11DB02-FEFF-4BF3-83AD-7C68C3964A33}" dt="2026-05-12T14:19:41.316" v="6126" actId="1038"/>
          <ac:spMkLst>
            <pc:docMk/>
            <pc:sldMk cId="3820978893" sldId="631"/>
            <ac:spMk id="13" creationId="{2AF34127-F446-7A62-082C-AFB6B67C944E}"/>
          </ac:spMkLst>
        </pc:spChg>
        <pc:spChg chg="add mod">
          <ac:chgData name="Tony Bell" userId="e84e2b16dbcfaac2" providerId="LiveId" clId="{AA11DB02-FEFF-4BF3-83AD-7C68C3964A33}" dt="2026-05-12T14:19:41.316" v="6126" actId="1038"/>
          <ac:spMkLst>
            <pc:docMk/>
            <pc:sldMk cId="3820978893" sldId="631"/>
            <ac:spMk id="14" creationId="{D5548218-60CC-E5F2-184B-2A6AAFA96878}"/>
          </ac:spMkLst>
        </pc:spChg>
        <pc:spChg chg="add mod">
          <ac:chgData name="Tony Bell" userId="e84e2b16dbcfaac2" providerId="LiveId" clId="{AA11DB02-FEFF-4BF3-83AD-7C68C3964A33}" dt="2026-05-12T14:19:41.316" v="6126" actId="1038"/>
          <ac:spMkLst>
            <pc:docMk/>
            <pc:sldMk cId="3820978893" sldId="631"/>
            <ac:spMk id="16" creationId="{3DF10EEB-8C37-F432-E2A4-14A2F80FECDA}"/>
          </ac:spMkLst>
        </pc:spChg>
        <pc:spChg chg="add mod">
          <ac:chgData name="Tony Bell" userId="e84e2b16dbcfaac2" providerId="LiveId" clId="{AA11DB02-FEFF-4BF3-83AD-7C68C3964A33}" dt="2026-05-12T14:19:41.316" v="6126" actId="1038"/>
          <ac:spMkLst>
            <pc:docMk/>
            <pc:sldMk cId="3820978893" sldId="631"/>
            <ac:spMk id="18" creationId="{F4FF7C8C-7051-5D85-3A70-8DD69E995FF8}"/>
          </ac:spMkLst>
        </pc:spChg>
        <pc:spChg chg="add mod">
          <ac:chgData name="Tony Bell" userId="e84e2b16dbcfaac2" providerId="LiveId" clId="{AA11DB02-FEFF-4BF3-83AD-7C68C3964A33}" dt="2026-05-13T09:18:09.473" v="9616" actId="1038"/>
          <ac:spMkLst>
            <pc:docMk/>
            <pc:sldMk cId="3820978893" sldId="631"/>
            <ac:spMk id="19" creationId="{85888490-6B67-2A44-02FC-60F67A7A6985}"/>
          </ac:spMkLst>
        </pc:spChg>
        <pc:spChg chg="add mod">
          <ac:chgData name="Tony Bell" userId="e84e2b16dbcfaac2" providerId="LiveId" clId="{AA11DB02-FEFF-4BF3-83AD-7C68C3964A33}" dt="2026-05-12T14:19:34.606" v="6098" actId="1076"/>
          <ac:spMkLst>
            <pc:docMk/>
            <pc:sldMk cId="3820978893" sldId="631"/>
            <ac:spMk id="20" creationId="{726311D5-A060-1738-820A-397F260D2F22}"/>
          </ac:spMkLst>
        </pc:spChg>
        <pc:spChg chg="add mod">
          <ac:chgData name="Tony Bell" userId="e84e2b16dbcfaac2" providerId="LiveId" clId="{AA11DB02-FEFF-4BF3-83AD-7C68C3964A33}" dt="2026-05-13T14:25:55.220" v="10488" actId="1038"/>
          <ac:spMkLst>
            <pc:docMk/>
            <pc:sldMk cId="3820978893" sldId="631"/>
            <ac:spMk id="21" creationId="{2AD3961B-7DC8-9477-C4F3-CCF17B21AD70}"/>
          </ac:spMkLst>
        </pc:spChg>
        <pc:picChg chg="add mod ord">
          <ac:chgData name="Tony Bell" userId="e84e2b16dbcfaac2" providerId="LiveId" clId="{AA11DB02-FEFF-4BF3-83AD-7C68C3964A33}" dt="2026-05-13T14:24:15.183" v="10421" actId="1037"/>
          <ac:picMkLst>
            <pc:docMk/>
            <pc:sldMk cId="3820978893" sldId="631"/>
            <ac:picMk id="4" creationId="{2A373B7B-14B1-4CCF-9886-BA45B14B6E14}"/>
          </ac:picMkLst>
        </pc:picChg>
        <pc:cxnChg chg="add mod">
          <ac:chgData name="Tony Bell" userId="e84e2b16dbcfaac2" providerId="LiveId" clId="{AA11DB02-FEFF-4BF3-83AD-7C68C3964A33}" dt="2026-05-12T14:19:41.316" v="6126" actId="1038"/>
          <ac:cxnSpMkLst>
            <pc:docMk/>
            <pc:sldMk cId="3820978893" sldId="631"/>
            <ac:cxnSpMk id="10" creationId="{CDEC48A9-FDD9-C83F-3D34-31D2A7EA9EFC}"/>
          </ac:cxnSpMkLst>
        </pc:cxnChg>
        <pc:cxnChg chg="add mod">
          <ac:chgData name="Tony Bell" userId="e84e2b16dbcfaac2" providerId="LiveId" clId="{AA11DB02-FEFF-4BF3-83AD-7C68C3964A33}" dt="2026-05-12T14:19:41.316" v="6126" actId="1038"/>
          <ac:cxnSpMkLst>
            <pc:docMk/>
            <pc:sldMk cId="3820978893" sldId="631"/>
            <ac:cxnSpMk id="17" creationId="{7EFE207E-4C88-0672-6696-4D4ADEC4EA1B}"/>
          </ac:cxnSpMkLst>
        </pc:cxnChg>
      </pc:sldChg>
      <pc:sldChg chg="addSp delSp modSp add mod">
        <pc:chgData name="Tony Bell" userId="e84e2b16dbcfaac2" providerId="LiveId" clId="{AA11DB02-FEFF-4BF3-83AD-7C68C3964A33}" dt="2026-05-13T09:58:35.113" v="9935" actId="1076"/>
        <pc:sldMkLst>
          <pc:docMk/>
          <pc:sldMk cId="945339730" sldId="632"/>
        </pc:sldMkLst>
        <pc:spChg chg="mod">
          <ac:chgData name="Tony Bell" userId="e84e2b16dbcfaac2" providerId="LiveId" clId="{AA11DB02-FEFF-4BF3-83AD-7C68C3964A33}" dt="2026-05-13T09:58:35.113" v="9935" actId="1076"/>
          <ac:spMkLst>
            <pc:docMk/>
            <pc:sldMk cId="945339730" sldId="632"/>
            <ac:spMk id="7" creationId="{0F3B2730-A4CF-CDA2-2F87-A871EB5AC1F0}"/>
          </ac:spMkLst>
        </pc:spChg>
        <pc:spChg chg="mod">
          <ac:chgData name="Tony Bell" userId="e84e2b16dbcfaac2" providerId="LiveId" clId="{AA11DB02-FEFF-4BF3-83AD-7C68C3964A33}" dt="2026-05-13T09:16:57.944" v="9605" actId="207"/>
          <ac:spMkLst>
            <pc:docMk/>
            <pc:sldMk cId="945339730" sldId="632"/>
            <ac:spMk id="8" creationId="{27739272-6410-0DB9-86D9-6E8E218FBAB2}"/>
          </ac:spMkLst>
        </pc:spChg>
        <pc:spChg chg="mod">
          <ac:chgData name="Tony Bell" userId="e84e2b16dbcfaac2" providerId="LiveId" clId="{AA11DB02-FEFF-4BF3-83AD-7C68C3964A33}" dt="2026-05-12T12:28:58.070" v="5053" actId="1037"/>
          <ac:spMkLst>
            <pc:docMk/>
            <pc:sldMk cId="945339730" sldId="632"/>
            <ac:spMk id="11" creationId="{CC86F098-E20C-2F00-7734-DBA3CF382609}"/>
          </ac:spMkLst>
        </pc:spChg>
        <pc:spChg chg="mod ord">
          <ac:chgData name="Tony Bell" userId="e84e2b16dbcfaac2" providerId="LiveId" clId="{AA11DB02-FEFF-4BF3-83AD-7C68C3964A33}" dt="2026-05-12T13:15:54.525" v="5254" actId="1036"/>
          <ac:spMkLst>
            <pc:docMk/>
            <pc:sldMk cId="945339730" sldId="632"/>
            <ac:spMk id="18" creationId="{672F2C1F-A849-5653-37CE-51E3BA3B8F04}"/>
          </ac:spMkLst>
        </pc:spChg>
        <pc:spChg chg="mod">
          <ac:chgData name="Tony Bell" userId="e84e2b16dbcfaac2" providerId="LiveId" clId="{AA11DB02-FEFF-4BF3-83AD-7C68C3964A33}" dt="2026-05-12T13:15:54.525" v="5254" actId="1036"/>
          <ac:spMkLst>
            <pc:docMk/>
            <pc:sldMk cId="945339730" sldId="632"/>
            <ac:spMk id="25" creationId="{B64606E6-8043-AFF5-029D-0321EC380E61}"/>
          </ac:spMkLst>
        </pc:spChg>
        <pc:spChg chg="mod">
          <ac:chgData name="Tony Bell" userId="e84e2b16dbcfaac2" providerId="LiveId" clId="{AA11DB02-FEFF-4BF3-83AD-7C68C3964A33}" dt="2026-05-12T13:15:54.525" v="5254" actId="1036"/>
          <ac:spMkLst>
            <pc:docMk/>
            <pc:sldMk cId="945339730" sldId="632"/>
            <ac:spMk id="28" creationId="{8FC38E63-DF15-3228-3536-578CA0314BF7}"/>
          </ac:spMkLst>
        </pc:spChg>
        <pc:spChg chg="add mod">
          <ac:chgData name="Tony Bell" userId="e84e2b16dbcfaac2" providerId="LiveId" clId="{AA11DB02-FEFF-4BF3-83AD-7C68C3964A33}" dt="2026-05-12T13:15:04.905" v="5225" actId="1037"/>
          <ac:spMkLst>
            <pc:docMk/>
            <pc:sldMk cId="945339730" sldId="632"/>
            <ac:spMk id="41" creationId="{9DC3A0B1-901A-95C4-1B24-396FD63AA3A6}"/>
          </ac:spMkLst>
        </pc:spChg>
        <pc:spChg chg="add mod">
          <ac:chgData name="Tony Bell" userId="e84e2b16dbcfaac2" providerId="LiveId" clId="{AA11DB02-FEFF-4BF3-83AD-7C68C3964A33}" dt="2026-05-12T13:15:09.409" v="5245" actId="1037"/>
          <ac:spMkLst>
            <pc:docMk/>
            <pc:sldMk cId="945339730" sldId="632"/>
            <ac:spMk id="42" creationId="{218A6491-B8C3-67DB-2C64-096BBA44AF8E}"/>
          </ac:spMkLst>
        </pc:spChg>
        <pc:spChg chg="add mod">
          <ac:chgData name="Tony Bell" userId="e84e2b16dbcfaac2" providerId="LiveId" clId="{AA11DB02-FEFF-4BF3-83AD-7C68C3964A33}" dt="2026-05-12T13:56:32.393" v="5677" actId="20577"/>
          <ac:spMkLst>
            <pc:docMk/>
            <pc:sldMk cId="945339730" sldId="632"/>
            <ac:spMk id="43" creationId="{F55C8A8A-6C45-0706-C112-F7404468FB40}"/>
          </ac:spMkLst>
        </pc:spChg>
        <pc:picChg chg="add mod">
          <ac:chgData name="Tony Bell" userId="e84e2b16dbcfaac2" providerId="LiveId" clId="{AA11DB02-FEFF-4BF3-83AD-7C68C3964A33}" dt="2026-05-12T12:30:55.646" v="5058" actId="1076"/>
          <ac:picMkLst>
            <pc:docMk/>
            <pc:sldMk cId="945339730" sldId="632"/>
            <ac:picMk id="16" creationId="{6C53328A-F102-FF48-DAEC-D8865D11BAA5}"/>
          </ac:picMkLst>
        </pc:picChg>
        <pc:picChg chg="add mod ord">
          <ac:chgData name="Tony Bell" userId="e84e2b16dbcfaac2" providerId="LiveId" clId="{AA11DB02-FEFF-4BF3-83AD-7C68C3964A33}" dt="2026-05-12T13:14:59.559" v="5203" actId="1076"/>
          <ac:picMkLst>
            <pc:docMk/>
            <pc:sldMk cId="945339730" sldId="632"/>
            <ac:picMk id="21" creationId="{C3FA6E85-EF26-7896-78C8-C5B63A869627}"/>
          </ac:picMkLst>
        </pc:picChg>
        <pc:picChg chg="add mod">
          <ac:chgData name="Tony Bell" userId="e84e2b16dbcfaac2" providerId="LiveId" clId="{AA11DB02-FEFF-4BF3-83AD-7C68C3964A33}" dt="2026-05-12T13:15:54.525" v="5254" actId="1036"/>
          <ac:picMkLst>
            <pc:docMk/>
            <pc:sldMk cId="945339730" sldId="632"/>
            <ac:picMk id="39" creationId="{AD651BAC-97C4-358B-7535-CD9EA96395B2}"/>
          </ac:picMkLst>
        </pc:picChg>
        <pc:picChg chg="add mod">
          <ac:chgData name="Tony Bell" userId="e84e2b16dbcfaac2" providerId="LiveId" clId="{AA11DB02-FEFF-4BF3-83AD-7C68C3964A33}" dt="2026-05-12T13:15:04.905" v="5225" actId="1037"/>
          <ac:picMkLst>
            <pc:docMk/>
            <pc:sldMk cId="945339730" sldId="632"/>
            <ac:picMk id="40" creationId="{64B400A0-0A4B-893E-5C18-2CCC4BF3785E}"/>
          </ac:picMkLst>
        </pc:picChg>
      </pc:sldChg>
      <pc:sldChg chg="addSp delSp modSp add mod ord">
        <pc:chgData name="Tony Bell" userId="e84e2b16dbcfaac2" providerId="LiveId" clId="{AA11DB02-FEFF-4BF3-83AD-7C68C3964A33}" dt="2026-05-18T20:42:25.564" v="13629" actId="20577"/>
        <pc:sldMkLst>
          <pc:docMk/>
          <pc:sldMk cId="1222339689" sldId="633"/>
        </pc:sldMkLst>
        <pc:spChg chg="add mod">
          <ac:chgData name="Tony Bell" userId="e84e2b16dbcfaac2" providerId="LiveId" clId="{AA11DB02-FEFF-4BF3-83AD-7C68C3964A33}" dt="2026-05-18T20:42:25.564" v="13629" actId="20577"/>
          <ac:spMkLst>
            <pc:docMk/>
            <pc:sldMk cId="1222339689" sldId="633"/>
            <ac:spMk id="2" creationId="{A49E77C1-4084-03BB-8385-70F655FB5EAD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7" creationId="{846845F9-0556-0111-E48D-7FA8FB7CBE8C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8" creationId="{1A7440E7-08A7-6632-A4A9-808D86C4BB4D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9" creationId="{CBD1BEF5-88B2-7982-29E6-43AC4296B41F}"/>
          </ac:spMkLst>
        </pc:spChg>
        <pc:spChg chg="add mod">
          <ac:chgData name="Tony Bell" userId="e84e2b16dbcfaac2" providerId="LiveId" clId="{AA11DB02-FEFF-4BF3-83AD-7C68C3964A33}" dt="2026-05-12T13:30:12.955" v="5508" actId="1076"/>
          <ac:spMkLst>
            <pc:docMk/>
            <pc:sldMk cId="1222339689" sldId="633"/>
            <ac:spMk id="10" creationId="{F0E33389-69C6-10CB-89E6-CC114390DC78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11" creationId="{DC370FD4-169B-0886-A5C1-D77903A37A50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12" creationId="{A6923EBF-600D-C3EB-A812-628893FAE8F8}"/>
          </ac:spMkLst>
        </pc:spChg>
        <pc:spChg chg="add mod">
          <ac:chgData name="Tony Bell" userId="e84e2b16dbcfaac2" providerId="LiveId" clId="{AA11DB02-FEFF-4BF3-83AD-7C68C3964A33}" dt="2026-05-12T13:29:59.683" v="5507" actId="1037"/>
          <ac:spMkLst>
            <pc:docMk/>
            <pc:sldMk cId="1222339689" sldId="633"/>
            <ac:spMk id="13" creationId="{F9D7014B-CE74-F808-386F-0BB95BBB074A}"/>
          </ac:spMkLst>
        </pc:spChg>
        <pc:spChg chg="add mod">
          <ac:chgData name="Tony Bell" userId="e84e2b16dbcfaac2" providerId="LiveId" clId="{AA11DB02-FEFF-4BF3-83AD-7C68C3964A33}" dt="2026-05-12T13:35:06.400" v="5669" actId="1076"/>
          <ac:spMkLst>
            <pc:docMk/>
            <pc:sldMk cId="1222339689" sldId="633"/>
            <ac:spMk id="23" creationId="{026B737E-13B1-D1B6-110D-5D55589817A3}"/>
          </ac:spMkLst>
        </pc:spChg>
        <pc:spChg chg="add mod">
          <ac:chgData name="Tony Bell" userId="e84e2b16dbcfaac2" providerId="LiveId" clId="{AA11DB02-FEFF-4BF3-83AD-7C68C3964A33}" dt="2026-05-12T13:32:27.278" v="5525" actId="1076"/>
          <ac:spMkLst>
            <pc:docMk/>
            <pc:sldMk cId="1222339689" sldId="633"/>
            <ac:spMk id="24" creationId="{27E08818-DD4A-950C-6BF3-59AB2729E6D2}"/>
          </ac:spMkLst>
        </pc:spChg>
        <pc:spChg chg="add mod ord">
          <ac:chgData name="Tony Bell" userId="e84e2b16dbcfaac2" providerId="LiveId" clId="{AA11DB02-FEFF-4BF3-83AD-7C68C3964A33}" dt="2026-05-12T13:33:55.918" v="5551" actId="166"/>
          <ac:spMkLst>
            <pc:docMk/>
            <pc:sldMk cId="1222339689" sldId="633"/>
            <ac:spMk id="25" creationId="{3FB1B322-F227-27CA-71B9-B356D6D36448}"/>
          </ac:spMkLst>
        </pc:spChg>
        <pc:spChg chg="add mod ord">
          <ac:chgData name="Tony Bell" userId="e84e2b16dbcfaac2" providerId="LiveId" clId="{AA11DB02-FEFF-4BF3-83AD-7C68C3964A33}" dt="2026-05-12T13:33:55.918" v="5551" actId="166"/>
          <ac:spMkLst>
            <pc:docMk/>
            <pc:sldMk cId="1222339689" sldId="633"/>
            <ac:spMk id="26" creationId="{0CD9FB8E-D292-96BC-331E-AEED9F1145F1}"/>
          </ac:spMkLst>
        </pc:spChg>
        <pc:spChg chg="add mod ord">
          <ac:chgData name="Tony Bell" userId="e84e2b16dbcfaac2" providerId="LiveId" clId="{AA11DB02-FEFF-4BF3-83AD-7C68C3964A33}" dt="2026-05-12T13:33:55.918" v="5551" actId="166"/>
          <ac:spMkLst>
            <pc:docMk/>
            <pc:sldMk cId="1222339689" sldId="633"/>
            <ac:spMk id="27" creationId="{949DF5E7-FA66-B307-6F5C-95E4E2EFAFF9}"/>
          </ac:spMkLst>
        </pc:spChg>
        <pc:spChg chg="add mod">
          <ac:chgData name="Tony Bell" userId="e84e2b16dbcfaac2" providerId="LiveId" clId="{AA11DB02-FEFF-4BF3-83AD-7C68C3964A33}" dt="2026-05-12T13:33:13.818" v="5542" actId="1035"/>
          <ac:spMkLst>
            <pc:docMk/>
            <pc:sldMk cId="1222339689" sldId="633"/>
            <ac:spMk id="28" creationId="{8D0633B7-6CA2-15DB-A8AD-1AB2BBD6194D}"/>
          </ac:spMkLst>
        </pc:spChg>
        <pc:spChg chg="add mod">
          <ac:chgData name="Tony Bell" userId="e84e2b16dbcfaac2" providerId="LiveId" clId="{AA11DB02-FEFF-4BF3-83AD-7C68C3964A33}" dt="2026-05-12T13:33:04.955" v="5539" actId="1035"/>
          <ac:spMkLst>
            <pc:docMk/>
            <pc:sldMk cId="1222339689" sldId="633"/>
            <ac:spMk id="29" creationId="{6A016F66-4F75-774B-D853-06C8C0AFD1D7}"/>
          </ac:spMkLst>
        </pc:spChg>
        <pc:spChg chg="add mod">
          <ac:chgData name="Tony Bell" userId="e84e2b16dbcfaac2" providerId="LiveId" clId="{AA11DB02-FEFF-4BF3-83AD-7C68C3964A33}" dt="2026-05-12T13:33:04.955" v="5539" actId="1035"/>
          <ac:spMkLst>
            <pc:docMk/>
            <pc:sldMk cId="1222339689" sldId="633"/>
            <ac:spMk id="30" creationId="{181FB923-0A99-E625-7C01-DA3F15FB2259}"/>
          </ac:spMkLst>
        </pc:spChg>
        <pc:spChg chg="add mod">
          <ac:chgData name="Tony Bell" userId="e84e2b16dbcfaac2" providerId="LiveId" clId="{AA11DB02-FEFF-4BF3-83AD-7C68C3964A33}" dt="2026-05-12T13:33:04.955" v="5539" actId="1035"/>
          <ac:spMkLst>
            <pc:docMk/>
            <pc:sldMk cId="1222339689" sldId="633"/>
            <ac:spMk id="31" creationId="{650129E5-0A28-011B-005C-5C10945ACF16}"/>
          </ac:spMkLst>
        </pc:spChg>
        <pc:spChg chg="add mod">
          <ac:chgData name="Tony Bell" userId="e84e2b16dbcfaac2" providerId="LiveId" clId="{AA11DB02-FEFF-4BF3-83AD-7C68C3964A33}" dt="2026-05-12T13:33:04.955" v="5539" actId="1035"/>
          <ac:spMkLst>
            <pc:docMk/>
            <pc:sldMk cId="1222339689" sldId="633"/>
            <ac:spMk id="32" creationId="{7734CCED-C01A-B4CC-47FA-35585C413888}"/>
          </ac:spMkLst>
        </pc:spChg>
        <pc:spChg chg="add mod">
          <ac:chgData name="Tony Bell" userId="e84e2b16dbcfaac2" providerId="LiveId" clId="{AA11DB02-FEFF-4BF3-83AD-7C68C3964A33}" dt="2026-05-12T13:34:47.343" v="5668" actId="1036"/>
          <ac:spMkLst>
            <pc:docMk/>
            <pc:sldMk cId="1222339689" sldId="633"/>
            <ac:spMk id="33" creationId="{C8290558-01EB-E5F9-8DB1-3B89DE5A9338}"/>
          </ac:spMkLst>
        </pc:spChg>
        <pc:spChg chg="add mod">
          <ac:chgData name="Tony Bell" userId="e84e2b16dbcfaac2" providerId="LiveId" clId="{AA11DB02-FEFF-4BF3-83AD-7C68C3964A33}" dt="2026-05-12T14:22:23.780" v="6141" actId="207"/>
          <ac:spMkLst>
            <pc:docMk/>
            <pc:sldMk cId="1222339689" sldId="633"/>
            <ac:spMk id="34" creationId="{A8B41834-F5A0-7510-AA34-F2B85E319879}"/>
          </ac:spMkLst>
        </pc:spChg>
        <pc:spChg chg="add mod">
          <ac:chgData name="Tony Bell" userId="e84e2b16dbcfaac2" providerId="LiveId" clId="{AA11DB02-FEFF-4BF3-83AD-7C68C3964A33}" dt="2026-05-12T14:22:43.200" v="6152" actId="207"/>
          <ac:spMkLst>
            <pc:docMk/>
            <pc:sldMk cId="1222339689" sldId="633"/>
            <ac:spMk id="35" creationId="{9926BB8F-030E-0F09-7F31-1194194907C1}"/>
          </ac:spMkLst>
        </pc:spChg>
        <pc:picChg chg="add mod">
          <ac:chgData name="Tony Bell" userId="e84e2b16dbcfaac2" providerId="LiveId" clId="{AA11DB02-FEFF-4BF3-83AD-7C68C3964A33}" dt="2026-05-12T13:32:24.263" v="5524" actId="1076"/>
          <ac:picMkLst>
            <pc:docMk/>
            <pc:sldMk cId="1222339689" sldId="633"/>
            <ac:picMk id="3" creationId="{4E94D598-E8CC-116E-3C88-9F5D34A9F28F}"/>
          </ac:picMkLst>
        </pc:picChg>
        <pc:picChg chg="add mod ord">
          <ac:chgData name="Tony Bell" userId="e84e2b16dbcfaac2" providerId="LiveId" clId="{AA11DB02-FEFF-4BF3-83AD-7C68C3964A33}" dt="2026-05-12T13:29:59.683" v="5507" actId="1037"/>
          <ac:picMkLst>
            <pc:docMk/>
            <pc:sldMk cId="1222339689" sldId="633"/>
            <ac:picMk id="5" creationId="{BC7946AA-6335-41ED-129B-10B82A9E6231}"/>
          </ac:picMkLst>
        </pc:picChg>
        <pc:picChg chg="add mod">
          <ac:chgData name="Tony Bell" userId="e84e2b16dbcfaac2" providerId="LiveId" clId="{AA11DB02-FEFF-4BF3-83AD-7C68C3964A33}" dt="2026-05-12T13:29:59.683" v="5507" actId="1037"/>
          <ac:picMkLst>
            <pc:docMk/>
            <pc:sldMk cId="1222339689" sldId="633"/>
            <ac:picMk id="15" creationId="{F32C6595-D8D6-4573-B24A-099E1E68F6E4}"/>
          </ac:picMkLst>
        </pc:picChg>
        <pc:picChg chg="add mod">
          <ac:chgData name="Tony Bell" userId="e84e2b16dbcfaac2" providerId="LiveId" clId="{AA11DB02-FEFF-4BF3-83AD-7C68C3964A33}" dt="2026-05-12T13:29:59.683" v="5507" actId="1037"/>
          <ac:picMkLst>
            <pc:docMk/>
            <pc:sldMk cId="1222339689" sldId="633"/>
            <ac:picMk id="17" creationId="{0C2B874F-87B0-F6E5-786E-CA9F84C7EE53}"/>
          </ac:picMkLst>
        </pc:picChg>
        <pc:cxnChg chg="mod">
          <ac:chgData name="Tony Bell" userId="e84e2b16dbcfaac2" providerId="LiveId" clId="{AA11DB02-FEFF-4BF3-83AD-7C68C3964A33}" dt="2026-05-12T13:30:20.539" v="5514" actId="1037"/>
          <ac:cxnSpMkLst>
            <pc:docMk/>
            <pc:sldMk cId="1222339689" sldId="633"/>
            <ac:cxnSpMk id="14" creationId="{20853538-31BC-C904-6718-F483574D042F}"/>
          </ac:cxnSpMkLst>
        </pc:cxnChg>
        <pc:cxnChg chg="mod">
          <ac:chgData name="Tony Bell" userId="e84e2b16dbcfaac2" providerId="LiveId" clId="{AA11DB02-FEFF-4BF3-83AD-7C68C3964A33}" dt="2026-05-12T13:30:27.916" v="5518" actId="1037"/>
          <ac:cxnSpMkLst>
            <pc:docMk/>
            <pc:sldMk cId="1222339689" sldId="633"/>
            <ac:cxnSpMk id="16" creationId="{363354B2-A562-BD1E-609E-BA7B8A4A6929}"/>
          </ac:cxnSpMkLst>
        </pc:cxnChg>
      </pc:sldChg>
      <pc:sldChg chg="addSp delSp modSp new mod">
        <pc:chgData name="Tony Bell" userId="e84e2b16dbcfaac2" providerId="LiveId" clId="{AA11DB02-FEFF-4BF3-83AD-7C68C3964A33}" dt="2026-05-13T09:59:03.654" v="9940" actId="113"/>
        <pc:sldMkLst>
          <pc:docMk/>
          <pc:sldMk cId="1471842500" sldId="634"/>
        </pc:sldMkLst>
        <pc:spChg chg="add mod">
          <ac:chgData name="Tony Bell" userId="e84e2b16dbcfaac2" providerId="LiveId" clId="{AA11DB02-FEFF-4BF3-83AD-7C68C3964A33}" dt="2026-05-12T14:35:18.697" v="6597" actId="1038"/>
          <ac:spMkLst>
            <pc:docMk/>
            <pc:sldMk cId="1471842500" sldId="634"/>
            <ac:spMk id="11" creationId="{09339131-1042-6004-BE39-AA9D4A5201F2}"/>
          </ac:spMkLst>
        </pc:spChg>
        <pc:spChg chg="add mod">
          <ac:chgData name="Tony Bell" userId="e84e2b16dbcfaac2" providerId="LiveId" clId="{AA11DB02-FEFF-4BF3-83AD-7C68C3964A33}" dt="2026-05-12T14:35:23.510" v="6599" actId="1035"/>
          <ac:spMkLst>
            <pc:docMk/>
            <pc:sldMk cId="1471842500" sldId="634"/>
            <ac:spMk id="12" creationId="{F1FC8D6F-3831-9DDE-F220-AF0DE15552D8}"/>
          </ac:spMkLst>
        </pc:spChg>
        <pc:spChg chg="add mod">
          <ac:chgData name="Tony Bell" userId="e84e2b16dbcfaac2" providerId="LiveId" clId="{AA11DB02-FEFF-4BF3-83AD-7C68C3964A33}" dt="2026-05-12T14:35:13.006" v="6589" actId="1035"/>
          <ac:spMkLst>
            <pc:docMk/>
            <pc:sldMk cId="1471842500" sldId="634"/>
            <ac:spMk id="13" creationId="{8E57E4BC-3FB3-E06F-44CD-6160353D50D9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14" creationId="{5DF18F8F-999E-0ED2-AB1A-4B9CF036230E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15" creationId="{766F948D-2357-B4B4-ED6B-2B61627BD397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16" creationId="{2D2CC6C3-0A6F-3A16-16A6-CF0972CDFD2E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17" creationId="{D0732BD5-5650-CE26-B90A-04B976333F98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22" creationId="{AE63BEA4-FC12-D5CD-25C9-D258C6E3F9BD}"/>
          </ac:spMkLst>
        </pc:spChg>
        <pc:spChg chg="add mod">
          <ac:chgData name="Tony Bell" userId="e84e2b16dbcfaac2" providerId="LiveId" clId="{AA11DB02-FEFF-4BF3-83AD-7C68C3964A33}" dt="2026-05-12T14:31:32.082" v="6423" actId="1037"/>
          <ac:spMkLst>
            <pc:docMk/>
            <pc:sldMk cId="1471842500" sldId="634"/>
            <ac:spMk id="23" creationId="{E6EF2BE6-0AB5-B0C1-5266-C7AE8BC02DD9}"/>
          </ac:spMkLst>
        </pc:spChg>
        <pc:spChg chg="add mod">
          <ac:chgData name="Tony Bell" userId="e84e2b16dbcfaac2" providerId="LiveId" clId="{AA11DB02-FEFF-4BF3-83AD-7C68C3964A33}" dt="2026-05-12T14:43:28.934" v="6790" actId="1038"/>
          <ac:spMkLst>
            <pc:docMk/>
            <pc:sldMk cId="1471842500" sldId="634"/>
            <ac:spMk id="24" creationId="{B48D74FE-387F-74FB-DB2B-6935A5F94EA4}"/>
          </ac:spMkLst>
        </pc:spChg>
        <pc:spChg chg="add mod">
          <ac:chgData name="Tony Bell" userId="e84e2b16dbcfaac2" providerId="LiveId" clId="{AA11DB02-FEFF-4BF3-83AD-7C68C3964A33}" dt="2026-05-12T14:43:17.349" v="6773" actId="1076"/>
          <ac:spMkLst>
            <pc:docMk/>
            <pc:sldMk cId="1471842500" sldId="634"/>
            <ac:spMk id="25" creationId="{021CEABC-7991-0197-BAEB-7E3DED0FA642}"/>
          </ac:spMkLst>
        </pc:spChg>
        <pc:spChg chg="add mod">
          <ac:chgData name="Tony Bell" userId="e84e2b16dbcfaac2" providerId="LiveId" clId="{AA11DB02-FEFF-4BF3-83AD-7C68C3964A33}" dt="2026-05-12T14:43:21.206" v="6774" actId="1076"/>
          <ac:spMkLst>
            <pc:docMk/>
            <pc:sldMk cId="1471842500" sldId="634"/>
            <ac:spMk id="26" creationId="{774A8C51-78B8-896A-CF45-176F7FFE6528}"/>
          </ac:spMkLst>
        </pc:spChg>
        <pc:spChg chg="add mod">
          <ac:chgData name="Tony Bell" userId="e84e2b16dbcfaac2" providerId="LiveId" clId="{AA11DB02-FEFF-4BF3-83AD-7C68C3964A33}" dt="2026-05-12T14:43:13.048" v="6772" actId="1076"/>
          <ac:spMkLst>
            <pc:docMk/>
            <pc:sldMk cId="1471842500" sldId="634"/>
            <ac:spMk id="27" creationId="{63A8C7C5-7FBC-72D6-FD96-68C7E8126D57}"/>
          </ac:spMkLst>
        </pc:spChg>
        <pc:spChg chg="add mod">
          <ac:chgData name="Tony Bell" userId="e84e2b16dbcfaac2" providerId="LiveId" clId="{AA11DB02-FEFF-4BF3-83AD-7C68C3964A33}" dt="2026-05-12T14:46:57.807" v="7067" actId="1037"/>
          <ac:spMkLst>
            <pc:docMk/>
            <pc:sldMk cId="1471842500" sldId="634"/>
            <ac:spMk id="28" creationId="{FF096096-C8F4-1D49-C1EF-D27A52694272}"/>
          </ac:spMkLst>
        </pc:spChg>
        <pc:spChg chg="add mod">
          <ac:chgData name="Tony Bell" userId="e84e2b16dbcfaac2" providerId="LiveId" clId="{AA11DB02-FEFF-4BF3-83AD-7C68C3964A33}" dt="2026-05-12T14:42:49.589" v="6768" actId="1035"/>
          <ac:spMkLst>
            <pc:docMk/>
            <pc:sldMk cId="1471842500" sldId="634"/>
            <ac:spMk id="29" creationId="{9C2EDEC3-D1FA-9226-3CE4-7EE62D5F1B63}"/>
          </ac:spMkLst>
        </pc:spChg>
        <pc:spChg chg="add mod">
          <ac:chgData name="Tony Bell" userId="e84e2b16dbcfaac2" providerId="LiveId" clId="{AA11DB02-FEFF-4BF3-83AD-7C68C3964A33}" dt="2026-05-12T14:42:55.387" v="6769" actId="1076"/>
          <ac:spMkLst>
            <pc:docMk/>
            <pc:sldMk cId="1471842500" sldId="634"/>
            <ac:spMk id="30" creationId="{0CAF2F8E-066F-04F4-2406-E60B095CAC92}"/>
          </ac:spMkLst>
        </pc:spChg>
        <pc:spChg chg="add mod">
          <ac:chgData name="Tony Bell" userId="e84e2b16dbcfaac2" providerId="LiveId" clId="{AA11DB02-FEFF-4BF3-83AD-7C68C3964A33}" dt="2026-05-12T14:43:01.948" v="6770" actId="1076"/>
          <ac:spMkLst>
            <pc:docMk/>
            <pc:sldMk cId="1471842500" sldId="634"/>
            <ac:spMk id="31" creationId="{717DB335-C95C-001F-B5E7-F727F8C7808A}"/>
          </ac:spMkLst>
        </pc:spChg>
        <pc:spChg chg="add mod">
          <ac:chgData name="Tony Bell" userId="e84e2b16dbcfaac2" providerId="LiveId" clId="{AA11DB02-FEFF-4BF3-83AD-7C68C3964A33}" dt="2026-05-12T14:43:06.408" v="6771" actId="1076"/>
          <ac:spMkLst>
            <pc:docMk/>
            <pc:sldMk cId="1471842500" sldId="634"/>
            <ac:spMk id="32" creationId="{2B293B88-EF86-8DDD-7A15-85921A85EAC6}"/>
          </ac:spMkLst>
        </pc:spChg>
        <pc:spChg chg="add mod">
          <ac:chgData name="Tony Bell" userId="e84e2b16dbcfaac2" providerId="LiveId" clId="{AA11DB02-FEFF-4BF3-83AD-7C68C3964A33}" dt="2026-05-12T14:46:43.511" v="7046" actId="1036"/>
          <ac:spMkLst>
            <pc:docMk/>
            <pc:sldMk cId="1471842500" sldId="634"/>
            <ac:spMk id="35" creationId="{72BF538B-36A1-5B35-E885-6CBA727F06AB}"/>
          </ac:spMkLst>
        </pc:spChg>
        <pc:spChg chg="add mod">
          <ac:chgData name="Tony Bell" userId="e84e2b16dbcfaac2" providerId="LiveId" clId="{AA11DB02-FEFF-4BF3-83AD-7C68C3964A33}" dt="2026-05-12T14:46:43.511" v="7046" actId="1036"/>
          <ac:spMkLst>
            <pc:docMk/>
            <pc:sldMk cId="1471842500" sldId="634"/>
            <ac:spMk id="36" creationId="{7464D128-E887-9994-38F0-01D1C1363B9F}"/>
          </ac:spMkLst>
        </pc:spChg>
        <pc:spChg chg="add mod">
          <ac:chgData name="Tony Bell" userId="e84e2b16dbcfaac2" providerId="LiveId" clId="{AA11DB02-FEFF-4BF3-83AD-7C68C3964A33}" dt="2026-05-12T14:46:43.511" v="7046" actId="1036"/>
          <ac:spMkLst>
            <pc:docMk/>
            <pc:sldMk cId="1471842500" sldId="634"/>
            <ac:spMk id="38" creationId="{375462E7-C754-4814-D6B4-047F9EFD7C93}"/>
          </ac:spMkLst>
        </pc:spChg>
        <pc:spChg chg="add mod">
          <ac:chgData name="Tony Bell" userId="e84e2b16dbcfaac2" providerId="LiveId" clId="{AA11DB02-FEFF-4BF3-83AD-7C68C3964A33}" dt="2026-05-12T14:46:43.511" v="7046" actId="1036"/>
          <ac:spMkLst>
            <pc:docMk/>
            <pc:sldMk cId="1471842500" sldId="634"/>
            <ac:spMk id="39" creationId="{865AF4EA-4EC1-360E-98FE-047EB0A83313}"/>
          </ac:spMkLst>
        </pc:spChg>
        <pc:spChg chg="add mod">
          <ac:chgData name="Tony Bell" userId="e84e2b16dbcfaac2" providerId="LiveId" clId="{AA11DB02-FEFF-4BF3-83AD-7C68C3964A33}" dt="2026-05-12T14:49:12.570" v="7092" actId="404"/>
          <ac:spMkLst>
            <pc:docMk/>
            <pc:sldMk cId="1471842500" sldId="634"/>
            <ac:spMk id="40" creationId="{1E4ED452-ED94-A16D-BA49-2C5A811C42C8}"/>
          </ac:spMkLst>
        </pc:spChg>
        <pc:spChg chg="add mod">
          <ac:chgData name="Tony Bell" userId="e84e2b16dbcfaac2" providerId="LiveId" clId="{AA11DB02-FEFF-4BF3-83AD-7C68C3964A33}" dt="2026-05-13T09:59:03.654" v="9940" actId="113"/>
          <ac:spMkLst>
            <pc:docMk/>
            <pc:sldMk cId="1471842500" sldId="634"/>
            <ac:spMk id="41" creationId="{8FF9E666-79E0-DBD8-D7DF-61569F9AD0F5}"/>
          </ac:spMkLst>
        </pc:spChg>
        <pc:picChg chg="add mod">
          <ac:chgData name="Tony Bell" userId="e84e2b16dbcfaac2" providerId="LiveId" clId="{AA11DB02-FEFF-4BF3-83AD-7C68C3964A33}" dt="2026-05-12T14:43:33.259" v="6792" actId="1076"/>
          <ac:picMkLst>
            <pc:docMk/>
            <pc:sldMk cId="1471842500" sldId="634"/>
            <ac:picMk id="3" creationId="{55B657F8-16D9-4D37-3A3A-574DB0A6C512}"/>
          </ac:picMkLst>
        </pc:picChg>
        <pc:picChg chg="add mod">
          <ac:chgData name="Tony Bell" userId="e84e2b16dbcfaac2" providerId="LiveId" clId="{AA11DB02-FEFF-4BF3-83AD-7C68C3964A33}" dt="2026-05-12T14:31:32.082" v="6423" actId="1037"/>
          <ac:picMkLst>
            <pc:docMk/>
            <pc:sldMk cId="1471842500" sldId="634"/>
            <ac:picMk id="5" creationId="{EC483AE1-3495-9975-AF6A-10F6F8A4A9EA}"/>
          </ac:picMkLst>
        </pc:picChg>
        <pc:picChg chg="add mod">
          <ac:chgData name="Tony Bell" userId="e84e2b16dbcfaac2" providerId="LiveId" clId="{AA11DB02-FEFF-4BF3-83AD-7C68C3964A33}" dt="2026-05-12T14:46:43.511" v="7046" actId="1036"/>
          <ac:picMkLst>
            <pc:docMk/>
            <pc:sldMk cId="1471842500" sldId="634"/>
            <ac:picMk id="33" creationId="{2C81F246-4F7F-D747-26C2-F689E43F2271}"/>
          </ac:picMkLst>
        </pc:picChg>
        <pc:picChg chg="add mod">
          <ac:chgData name="Tony Bell" userId="e84e2b16dbcfaac2" providerId="LiveId" clId="{AA11DB02-FEFF-4BF3-83AD-7C68C3964A33}" dt="2026-05-12T14:46:43.511" v="7046" actId="1036"/>
          <ac:picMkLst>
            <pc:docMk/>
            <pc:sldMk cId="1471842500" sldId="634"/>
            <ac:picMk id="34" creationId="{4D1EB4E1-EC47-9640-8ACD-28B334FB7657}"/>
          </ac:picMkLst>
        </pc:picChg>
      </pc:sldChg>
      <pc:sldChg chg="addSp delSp modSp add mod ord">
        <pc:chgData name="Tony Bell" userId="e84e2b16dbcfaac2" providerId="LiveId" clId="{AA11DB02-FEFF-4BF3-83AD-7C68C3964A33}" dt="2026-05-18T20:17:30.517" v="13439" actId="207"/>
        <pc:sldMkLst>
          <pc:docMk/>
          <pc:sldMk cId="2634504242" sldId="638"/>
        </pc:sldMkLst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4" creationId="{2E88D391-12C8-EDA9-3A74-D260D86ADCC9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18" creationId="{699F9FDE-F7B4-44B0-F691-35535AF7687C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19" creationId="{B9E1E652-FF44-A2F8-0F96-BD2C29771609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20" creationId="{D1DE9D94-EC3D-08EC-971D-1A4AB7B77444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23" creationId="{031426EC-B8FE-69E5-DF91-37972BB598F7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24" creationId="{7F4CD32B-4608-2980-A192-F8B4DD425A6D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26" creationId="{4EB3539E-13CB-7685-9CBE-3D27B14471BE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30" creationId="{7774C667-8DF2-F907-6D5C-A5CEB0957D9F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31" creationId="{5F5C26CE-D851-C9DA-EFF3-BDDD22265388}"/>
          </ac:spMkLst>
        </pc:spChg>
        <pc:spChg chg="add mod">
          <ac:chgData name="Tony Bell" userId="e84e2b16dbcfaac2" providerId="LiveId" clId="{AA11DB02-FEFF-4BF3-83AD-7C68C3964A33}" dt="2026-05-12T15:44:16.160" v="7347"/>
          <ac:spMkLst>
            <pc:docMk/>
            <pc:sldMk cId="2634504242" sldId="638"/>
            <ac:spMk id="32" creationId="{14E63399-20AB-9981-FCED-9798AB963884}"/>
          </ac:spMkLst>
        </pc:spChg>
        <pc:spChg chg="mod">
          <ac:chgData name="Tony Bell" userId="e84e2b16dbcfaac2" providerId="LiveId" clId="{AA11DB02-FEFF-4BF3-83AD-7C68C3964A33}" dt="2026-05-12T15:47:42.188" v="7448" actId="14100"/>
          <ac:spMkLst>
            <pc:docMk/>
            <pc:sldMk cId="2634504242" sldId="638"/>
            <ac:spMk id="36" creationId="{926D4C64-26E4-D9B7-2EAC-144B17C233CE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37" creationId="{21DDF303-AE6C-4311-DBC1-DD84A539193A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38" creationId="{B5B17AA9-407E-3D4B-F661-2DD680E8A33A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39" creationId="{D6163711-C393-81C6-F267-88F7EA4AEA19}"/>
          </ac:spMkLst>
        </pc:spChg>
        <pc:spChg chg="mod">
          <ac:chgData name="Tony Bell" userId="e84e2b16dbcfaac2" providerId="LiveId" clId="{AA11DB02-FEFF-4BF3-83AD-7C68C3964A33}" dt="2026-05-12T15:48:01.886" v="7483" actId="1037"/>
          <ac:spMkLst>
            <pc:docMk/>
            <pc:sldMk cId="2634504242" sldId="638"/>
            <ac:spMk id="40" creationId="{4F839EDD-A523-80F7-071D-39BCB0633172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41" creationId="{FA97D1BD-1A61-C375-9204-C3D2C105692E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42" creationId="{C01CBA8D-2132-6A7B-A393-AA1F5E5D6CAA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44" creationId="{C9301238-A9F9-5D69-0487-290645D111F9}"/>
          </ac:spMkLst>
        </pc:spChg>
        <pc:spChg chg="add mod">
          <ac:chgData name="Tony Bell" userId="e84e2b16dbcfaac2" providerId="LiveId" clId="{AA11DB02-FEFF-4BF3-83AD-7C68C3964A33}" dt="2026-05-12T15:44:16.422" v="7348" actId="571"/>
          <ac:spMkLst>
            <pc:docMk/>
            <pc:sldMk cId="2634504242" sldId="638"/>
            <ac:spMk id="51" creationId="{2533EA6C-4BEB-DBC0-597A-D7B981C435B0}"/>
          </ac:spMkLst>
        </pc:spChg>
        <pc:spChg chg="add mod">
          <ac:chgData name="Tony Bell" userId="e84e2b16dbcfaac2" providerId="LiveId" clId="{AA11DB02-FEFF-4BF3-83AD-7C68C3964A33}" dt="2026-05-18T20:17:30.517" v="13439" actId="207"/>
          <ac:spMkLst>
            <pc:docMk/>
            <pc:sldMk cId="2634504242" sldId="638"/>
            <ac:spMk id="52" creationId="{F693F43F-34E7-81B2-C178-E880E41905BC}"/>
          </ac:spMkLst>
        </pc:spChg>
        <pc:picChg chg="ord">
          <ac:chgData name="Tony Bell" userId="e84e2b16dbcfaac2" providerId="LiveId" clId="{AA11DB02-FEFF-4BF3-83AD-7C68C3964A33}" dt="2026-05-12T15:48:30.129" v="7484" actId="167"/>
          <ac:picMkLst>
            <pc:docMk/>
            <pc:sldMk cId="2634504242" sldId="638"/>
            <ac:picMk id="34" creationId="{3544BBF6-4DB3-926B-BE85-56EBB5FE551F}"/>
          </ac:picMkLst>
        </pc:picChg>
      </pc:sldChg>
      <pc:sldChg chg="addSp delSp modSp new mod">
        <pc:chgData name="Tony Bell" userId="e84e2b16dbcfaac2" providerId="LiveId" clId="{AA11DB02-FEFF-4BF3-83AD-7C68C3964A33}" dt="2026-05-18T20:23:35.604" v="13495" actId="404"/>
        <pc:sldMkLst>
          <pc:docMk/>
          <pc:sldMk cId="4120101071" sldId="641"/>
        </pc:sldMkLst>
        <pc:spChg chg="add mod">
          <ac:chgData name="Tony Bell" userId="e84e2b16dbcfaac2" providerId="LiveId" clId="{AA11DB02-FEFF-4BF3-83AD-7C68C3964A33}" dt="2026-05-13T14:15:14.365" v="10307" actId="1036"/>
          <ac:spMkLst>
            <pc:docMk/>
            <pc:sldMk cId="4120101071" sldId="641"/>
            <ac:spMk id="3" creationId="{DFA4BD9F-21DB-99CF-B21C-CD043D9DDE97}"/>
          </ac:spMkLst>
        </pc:spChg>
        <pc:spChg chg="mod">
          <ac:chgData name="Tony Bell" userId="e84e2b16dbcfaac2" providerId="LiveId" clId="{AA11DB02-FEFF-4BF3-83AD-7C68C3964A33}" dt="2026-05-13T14:10:30.335" v="10009" actId="1038"/>
          <ac:spMkLst>
            <pc:docMk/>
            <pc:sldMk cId="4120101071" sldId="641"/>
            <ac:spMk id="5" creationId="{84FE77BE-AE6E-F769-99BC-F16B1C5849C6}"/>
          </ac:spMkLst>
        </pc:spChg>
        <pc:spChg chg="add mod">
          <ac:chgData name="Tony Bell" userId="e84e2b16dbcfaac2" providerId="LiveId" clId="{AA11DB02-FEFF-4BF3-83AD-7C68C3964A33}" dt="2026-05-13T14:10:30.335" v="10009" actId="1038"/>
          <ac:spMkLst>
            <pc:docMk/>
            <pc:sldMk cId="4120101071" sldId="641"/>
            <ac:spMk id="7" creationId="{91AA3CFD-E1F8-7945-F021-5A4B17A0B5CE}"/>
          </ac:spMkLst>
        </pc:spChg>
        <pc:spChg chg="add mod">
          <ac:chgData name="Tony Bell" userId="e84e2b16dbcfaac2" providerId="LiveId" clId="{AA11DB02-FEFF-4BF3-83AD-7C68C3964A33}" dt="2026-05-13T14:10:30.335" v="10009" actId="1038"/>
          <ac:spMkLst>
            <pc:docMk/>
            <pc:sldMk cId="4120101071" sldId="641"/>
            <ac:spMk id="8" creationId="{DB415BDF-F45E-0264-B2F9-6E601C01C3B8}"/>
          </ac:spMkLst>
        </pc:spChg>
        <pc:spChg chg="add mod">
          <ac:chgData name="Tony Bell" userId="e84e2b16dbcfaac2" providerId="LiveId" clId="{AA11DB02-FEFF-4BF3-83AD-7C68C3964A33}" dt="2026-05-13T14:10:30.335" v="10009" actId="1038"/>
          <ac:spMkLst>
            <pc:docMk/>
            <pc:sldMk cId="4120101071" sldId="641"/>
            <ac:spMk id="9" creationId="{3D7EBB44-0F7A-24E0-7F14-E3C4760E7BA8}"/>
          </ac:spMkLst>
        </pc:spChg>
        <pc:spChg chg="add mod">
          <ac:chgData name="Tony Bell" userId="e84e2b16dbcfaac2" providerId="LiveId" clId="{AA11DB02-FEFF-4BF3-83AD-7C68C3964A33}" dt="2026-05-13T14:14:50.282" v="10258" actId="1035"/>
          <ac:spMkLst>
            <pc:docMk/>
            <pc:sldMk cId="4120101071" sldId="641"/>
            <ac:spMk id="10" creationId="{C7EFE89B-1713-A08E-10A0-7D248F006513}"/>
          </ac:spMkLst>
        </pc:spChg>
        <pc:spChg chg="add mod">
          <ac:chgData name="Tony Bell" userId="e84e2b16dbcfaac2" providerId="LiveId" clId="{AA11DB02-FEFF-4BF3-83AD-7C68C3964A33}" dt="2026-05-13T14:14:44.491" v="10252" actId="1035"/>
          <ac:spMkLst>
            <pc:docMk/>
            <pc:sldMk cId="4120101071" sldId="641"/>
            <ac:spMk id="11" creationId="{0271F287-D6A3-A9CD-AAD2-7FEE2021F7C9}"/>
          </ac:spMkLst>
        </pc:spChg>
        <pc:spChg chg="mod">
          <ac:chgData name="Tony Bell" userId="e84e2b16dbcfaac2" providerId="LiveId" clId="{AA11DB02-FEFF-4BF3-83AD-7C68C3964A33}" dt="2026-05-13T14:14:12.622" v="10212" actId="1035"/>
          <ac:spMkLst>
            <pc:docMk/>
            <pc:sldMk cId="4120101071" sldId="641"/>
            <ac:spMk id="12" creationId="{C1F2D52A-AB9E-E4B8-79BD-5F074353DDD8}"/>
          </ac:spMkLst>
        </pc:spChg>
        <pc:spChg chg="mod">
          <ac:chgData name="Tony Bell" userId="e84e2b16dbcfaac2" providerId="LiveId" clId="{AA11DB02-FEFF-4BF3-83AD-7C68C3964A33}" dt="2026-05-13T09:48:29.938" v="9894" actId="1036"/>
          <ac:spMkLst>
            <pc:docMk/>
            <pc:sldMk cId="4120101071" sldId="641"/>
            <ac:spMk id="14" creationId="{60B6DEC0-3859-B685-96FD-1F734270C0C2}"/>
          </ac:spMkLst>
        </pc:spChg>
        <pc:spChg chg="mod">
          <ac:chgData name="Tony Bell" userId="e84e2b16dbcfaac2" providerId="LiveId" clId="{AA11DB02-FEFF-4BF3-83AD-7C68C3964A33}" dt="2026-05-13T09:48:29.938" v="9894" actId="1036"/>
          <ac:spMkLst>
            <pc:docMk/>
            <pc:sldMk cId="4120101071" sldId="641"/>
            <ac:spMk id="15" creationId="{C2B36E4E-7228-628C-E31D-D3BD2D719F83}"/>
          </ac:spMkLst>
        </pc:spChg>
        <pc:spChg chg="add mod">
          <ac:chgData name="Tony Bell" userId="e84e2b16dbcfaac2" providerId="LiveId" clId="{AA11DB02-FEFF-4BF3-83AD-7C68C3964A33}" dt="2026-05-13T09:37:35.583" v="9690"/>
          <ac:spMkLst>
            <pc:docMk/>
            <pc:sldMk cId="4120101071" sldId="641"/>
            <ac:spMk id="16" creationId="{577998D7-F179-C774-AB53-C364E5CB8360}"/>
          </ac:spMkLst>
        </pc:spChg>
        <pc:spChg chg="add mod">
          <ac:chgData name="Tony Bell" userId="e84e2b16dbcfaac2" providerId="LiveId" clId="{AA11DB02-FEFF-4BF3-83AD-7C68C3964A33}" dt="2026-05-13T09:37:35.583" v="9690"/>
          <ac:spMkLst>
            <pc:docMk/>
            <pc:sldMk cId="4120101071" sldId="641"/>
            <ac:spMk id="17" creationId="{B32E3CB4-BB97-970F-4532-FB4BF97FCEB5}"/>
          </ac:spMkLst>
        </pc:spChg>
        <pc:spChg chg="add mod">
          <ac:chgData name="Tony Bell" userId="e84e2b16dbcfaac2" providerId="LiveId" clId="{AA11DB02-FEFF-4BF3-83AD-7C68C3964A33}" dt="2026-05-13T09:48:29.938" v="9894" actId="1036"/>
          <ac:spMkLst>
            <pc:docMk/>
            <pc:sldMk cId="4120101071" sldId="641"/>
            <ac:spMk id="19" creationId="{E1E6E707-B413-5305-B363-388E842F07A9}"/>
          </ac:spMkLst>
        </pc:spChg>
        <pc:spChg chg="mod">
          <ac:chgData name="Tony Bell" userId="e84e2b16dbcfaac2" providerId="LiveId" clId="{AA11DB02-FEFF-4BF3-83AD-7C68C3964A33}" dt="2026-05-13T09:48:29.938" v="9894" actId="1036"/>
          <ac:spMkLst>
            <pc:docMk/>
            <pc:sldMk cId="4120101071" sldId="641"/>
            <ac:spMk id="20" creationId="{D265E906-50BC-FDD5-583C-C8F99308E608}"/>
          </ac:spMkLst>
        </pc:spChg>
        <pc:spChg chg="add mod">
          <ac:chgData name="Tony Bell" userId="e84e2b16dbcfaac2" providerId="LiveId" clId="{AA11DB02-FEFF-4BF3-83AD-7C68C3964A33}" dt="2026-05-13T09:48:29.938" v="9894" actId="1036"/>
          <ac:spMkLst>
            <pc:docMk/>
            <pc:sldMk cId="4120101071" sldId="641"/>
            <ac:spMk id="22" creationId="{FB1C912A-5AEC-8B0C-101A-BC1193E13047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29" creationId="{080A13FD-2160-30A9-F622-69E4A2ADCB03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0" creationId="{6BA5CFCD-D9F7-BC65-F8A1-2366D21E8C46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1" creationId="{8574783C-59DE-11A2-2E8C-00E2A2BA0BE2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2" creationId="{B55809B6-8F50-93C9-1B27-C92D6B0E5C8F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3" creationId="{9399F275-7E07-31FE-2E2C-0E0B72F1DFD4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4" creationId="{7AD80D08-3A9C-3097-4AD7-60D9CC503843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35" creationId="{DFE4FE2D-C9C6-C5B3-56AA-2384A5047176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40" creationId="{E676798B-F0B6-C72F-5E43-48C099BBFCBD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41" creationId="{2862566B-09C0-511E-70AC-C49D17A2D68E}"/>
          </ac:spMkLst>
        </pc:spChg>
        <pc:spChg chg="add mod">
          <ac:chgData name="Tony Bell" userId="e84e2b16dbcfaac2" providerId="LiveId" clId="{AA11DB02-FEFF-4BF3-83AD-7C68C3964A33}" dt="2026-05-13T09:46:56.587" v="9852" actId="1037"/>
          <ac:spMkLst>
            <pc:docMk/>
            <pc:sldMk cId="4120101071" sldId="641"/>
            <ac:spMk id="42" creationId="{EB6C74B8-C158-8E72-1461-7CA1AE912648}"/>
          </ac:spMkLst>
        </pc:spChg>
        <pc:spChg chg="add mod">
          <ac:chgData name="Tony Bell" userId="e84e2b16dbcfaac2" providerId="LiveId" clId="{AA11DB02-FEFF-4BF3-83AD-7C68C3964A33}" dt="2026-05-18T20:23:35.604" v="13495" actId="404"/>
          <ac:spMkLst>
            <pc:docMk/>
            <pc:sldMk cId="4120101071" sldId="641"/>
            <ac:spMk id="43" creationId="{1187135C-14A4-8793-DB6A-F0BCB20FEFC9}"/>
          </ac:spMkLst>
        </pc:spChg>
        <pc:spChg chg="add mod">
          <ac:chgData name="Tony Bell" userId="e84e2b16dbcfaac2" providerId="LiveId" clId="{AA11DB02-FEFF-4BF3-83AD-7C68C3964A33}" dt="2026-05-13T14:14:37.342" v="10245" actId="1038"/>
          <ac:spMkLst>
            <pc:docMk/>
            <pc:sldMk cId="4120101071" sldId="641"/>
            <ac:spMk id="47" creationId="{AE76D413-B07B-A306-69A5-C43F76EF47DF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48" creationId="{79A34D05-B206-62BC-645F-820195EA650A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49" creationId="{B721BAE7-064C-8368-C7B6-8D96035BBEA4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51" creationId="{8FFE17D7-3946-A918-7049-9A04C61A5905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52" creationId="{75BEADAE-629D-ECDC-EAB7-02D68F31B267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53" creationId="{67DA382E-FD3B-3B54-158E-8681FEBF4DA0}"/>
          </ac:spMkLst>
        </pc:spChg>
        <pc:spChg chg="add mod">
          <ac:chgData name="Tony Bell" userId="e84e2b16dbcfaac2" providerId="LiveId" clId="{AA11DB02-FEFF-4BF3-83AD-7C68C3964A33}" dt="2026-05-13T14:11:00.987" v="10079" actId="1035"/>
          <ac:spMkLst>
            <pc:docMk/>
            <pc:sldMk cId="4120101071" sldId="641"/>
            <ac:spMk id="54" creationId="{0D291274-F213-9FE4-AABD-82702EA286AD}"/>
          </ac:spMkLst>
        </pc:spChg>
        <pc:spChg chg="add mod">
          <ac:chgData name="Tony Bell" userId="e84e2b16dbcfaac2" providerId="LiveId" clId="{AA11DB02-FEFF-4BF3-83AD-7C68C3964A33}" dt="2026-05-13T14:12:41.414" v="10132" actId="1038"/>
          <ac:spMkLst>
            <pc:docMk/>
            <pc:sldMk cId="4120101071" sldId="641"/>
            <ac:spMk id="59" creationId="{AEE5226F-D7DA-08F1-BF4B-F75A1288FAFC}"/>
          </ac:spMkLst>
        </pc:spChg>
        <pc:spChg chg="add mod">
          <ac:chgData name="Tony Bell" userId="e84e2b16dbcfaac2" providerId="LiveId" clId="{AA11DB02-FEFF-4BF3-83AD-7C68C3964A33}" dt="2026-05-13T14:12:48.082" v="10144" actId="1036"/>
          <ac:spMkLst>
            <pc:docMk/>
            <pc:sldMk cId="4120101071" sldId="641"/>
            <ac:spMk id="60" creationId="{178F60A2-AC88-E25A-B847-8EA0BBB673CE}"/>
          </ac:spMkLst>
        </pc:spChg>
        <pc:spChg chg="add mod">
          <ac:chgData name="Tony Bell" userId="e84e2b16dbcfaac2" providerId="LiveId" clId="{AA11DB02-FEFF-4BF3-83AD-7C68C3964A33}" dt="2026-05-13T14:16:07.776" v="10311" actId="1076"/>
          <ac:spMkLst>
            <pc:docMk/>
            <pc:sldMk cId="4120101071" sldId="641"/>
            <ac:spMk id="65" creationId="{4C89AAF1-2594-F655-5CF3-AA6A6F5B624E}"/>
          </ac:spMkLst>
        </pc:spChg>
        <pc:spChg chg="add mod">
          <ac:chgData name="Tony Bell" userId="e84e2b16dbcfaac2" providerId="LiveId" clId="{AA11DB02-FEFF-4BF3-83AD-7C68C3964A33}" dt="2026-05-13T14:16:12.663" v="10312" actId="1076"/>
          <ac:spMkLst>
            <pc:docMk/>
            <pc:sldMk cId="4120101071" sldId="641"/>
            <ac:spMk id="66" creationId="{B40193F8-5BBD-6166-9275-24DF2BDE21A6}"/>
          </ac:spMkLst>
        </pc:spChg>
        <pc:spChg chg="add mod">
          <ac:chgData name="Tony Bell" userId="e84e2b16dbcfaac2" providerId="LiveId" clId="{AA11DB02-FEFF-4BF3-83AD-7C68C3964A33}" dt="2026-05-13T14:17:06.025" v="10323" actId="1076"/>
          <ac:spMkLst>
            <pc:docMk/>
            <pc:sldMk cId="4120101071" sldId="641"/>
            <ac:spMk id="67" creationId="{530D4CA9-01A6-6C0E-609E-8F79D535DFB8}"/>
          </ac:spMkLst>
        </pc:spChg>
        <pc:spChg chg="add mod">
          <ac:chgData name="Tony Bell" userId="e84e2b16dbcfaac2" providerId="LiveId" clId="{AA11DB02-FEFF-4BF3-83AD-7C68C3964A33}" dt="2026-05-13T14:17:14.195" v="10325" actId="1076"/>
          <ac:spMkLst>
            <pc:docMk/>
            <pc:sldMk cId="4120101071" sldId="641"/>
            <ac:spMk id="68" creationId="{3D34DDFE-2095-6CDF-DCDC-704E6B185C1B}"/>
          </ac:spMkLst>
        </pc:spChg>
        <pc:picChg chg="add del mod ord">
          <ac:chgData name="Tony Bell" userId="e84e2b16dbcfaac2" providerId="LiveId" clId="{AA11DB02-FEFF-4BF3-83AD-7C68C3964A33}" dt="2026-05-13T09:40:30.726" v="9829" actId="1038"/>
          <ac:picMkLst>
            <pc:docMk/>
            <pc:sldMk cId="4120101071" sldId="641"/>
            <ac:picMk id="25" creationId="{EC9DA752-EDD6-A619-6AAD-6DCAAB78F470}"/>
          </ac:picMkLst>
        </pc:picChg>
        <pc:picChg chg="add mod ord">
          <ac:chgData name="Tony Bell" userId="e84e2b16dbcfaac2" providerId="LiveId" clId="{AA11DB02-FEFF-4BF3-83AD-7C68C3964A33}" dt="2026-05-13T09:47:39.659" v="9857" actId="1076"/>
          <ac:picMkLst>
            <pc:docMk/>
            <pc:sldMk cId="4120101071" sldId="641"/>
            <ac:picMk id="27" creationId="{7B3B75F3-BA29-63C8-2A67-0C659C3FE7B2}"/>
          </ac:picMkLst>
        </pc:picChg>
        <pc:picChg chg="mod">
          <ac:chgData name="Tony Bell" userId="e84e2b16dbcfaac2" providerId="LiveId" clId="{AA11DB02-FEFF-4BF3-83AD-7C68C3964A33}" dt="2026-05-13T14:16:50.215" v="10321" actId="1035"/>
          <ac:picMkLst>
            <pc:docMk/>
            <pc:sldMk cId="4120101071" sldId="641"/>
            <ac:picMk id="39" creationId="{115993DA-A809-C3A8-891F-972D996A4CA0}"/>
          </ac:picMkLst>
        </pc:picChg>
        <pc:picChg chg="add mod ord">
          <ac:chgData name="Tony Bell" userId="e84e2b16dbcfaac2" providerId="LiveId" clId="{AA11DB02-FEFF-4BF3-83AD-7C68C3964A33}" dt="2026-05-13T14:13:58.352" v="10201" actId="1035"/>
          <ac:picMkLst>
            <pc:docMk/>
            <pc:sldMk cId="4120101071" sldId="641"/>
            <ac:picMk id="44" creationId="{40503BE7-D15C-9920-7DD0-407352D933B7}"/>
          </ac:picMkLst>
        </pc:picChg>
        <pc:picChg chg="add mod ord">
          <ac:chgData name="Tony Bell" userId="e84e2b16dbcfaac2" providerId="LiveId" clId="{AA11DB02-FEFF-4BF3-83AD-7C68C3964A33}" dt="2026-05-13T14:12:29.730" v="10129" actId="1076"/>
          <ac:picMkLst>
            <pc:docMk/>
            <pc:sldMk cId="4120101071" sldId="641"/>
            <ac:picMk id="62" creationId="{3F8FC33A-55F8-C22B-D4CE-121EAE09E948}"/>
          </ac:picMkLst>
        </pc:picChg>
      </pc:sldChg>
      <pc:sldChg chg="addSp delSp modSp add mod">
        <pc:chgData name="Tony Bell" userId="e84e2b16dbcfaac2" providerId="LiveId" clId="{AA11DB02-FEFF-4BF3-83AD-7C68C3964A33}" dt="2026-05-18T20:23:29.065" v="13494" actId="404"/>
        <pc:sldMkLst>
          <pc:docMk/>
          <pc:sldMk cId="85291273" sldId="642"/>
        </pc:sldMkLst>
        <pc:spChg chg="add mod">
          <ac:chgData name="Tony Bell" userId="e84e2b16dbcfaac2" providerId="LiveId" clId="{AA11DB02-FEFF-4BF3-83AD-7C68C3964A33}" dt="2026-05-12T19:44:59.603" v="8715" actId="1035"/>
          <ac:spMkLst>
            <pc:docMk/>
            <pc:sldMk cId="85291273" sldId="642"/>
            <ac:spMk id="15" creationId="{795828C7-6D88-28AC-9F7E-0CF622CCDFCE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17" creationId="{25A4F467-B249-CB1C-C9E6-A052873C56E2}"/>
          </ac:spMkLst>
        </pc:spChg>
        <pc:spChg chg="add mod">
          <ac:chgData name="Tony Bell" userId="e84e2b16dbcfaac2" providerId="LiveId" clId="{AA11DB02-FEFF-4BF3-83AD-7C68C3964A33}" dt="2026-05-12T19:44:59.603" v="8715" actId="1035"/>
          <ac:spMkLst>
            <pc:docMk/>
            <pc:sldMk cId="85291273" sldId="642"/>
            <ac:spMk id="19" creationId="{62AF89DD-9EAF-D0D2-D69C-ED2DB8041C49}"/>
          </ac:spMkLst>
        </pc:spChg>
        <pc:spChg chg="add mod">
          <ac:chgData name="Tony Bell" userId="e84e2b16dbcfaac2" providerId="LiveId" clId="{AA11DB02-FEFF-4BF3-83AD-7C68C3964A33}" dt="2026-05-12T19:58:44.656" v="9098" actId="1076"/>
          <ac:spMkLst>
            <pc:docMk/>
            <pc:sldMk cId="85291273" sldId="642"/>
            <ac:spMk id="22" creationId="{D3830941-C0C9-A257-1CAA-751E6A1E2953}"/>
          </ac:spMkLst>
        </pc:spChg>
        <pc:spChg chg="add mod">
          <ac:chgData name="Tony Bell" userId="e84e2b16dbcfaac2" providerId="LiveId" clId="{AA11DB02-FEFF-4BF3-83AD-7C68C3964A33}" dt="2026-05-12T19:44:59.603" v="8715" actId="1035"/>
          <ac:spMkLst>
            <pc:docMk/>
            <pc:sldMk cId="85291273" sldId="642"/>
            <ac:spMk id="24" creationId="{6A297EB8-703F-2C37-138E-2A68026E99A3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27" creationId="{EA5554AB-560C-EFCF-9B3E-E61DD1480691}"/>
          </ac:spMkLst>
        </pc:spChg>
        <pc:spChg chg="mod">
          <ac:chgData name="Tony Bell" userId="e84e2b16dbcfaac2" providerId="LiveId" clId="{AA11DB02-FEFF-4BF3-83AD-7C68C3964A33}" dt="2026-05-18T20:23:29.065" v="13494" actId="404"/>
          <ac:spMkLst>
            <pc:docMk/>
            <pc:sldMk cId="85291273" sldId="642"/>
            <ac:spMk id="31" creationId="{04C1AC8E-8CEF-7B56-2381-C9AEB2A18021}"/>
          </ac:spMkLst>
        </pc:spChg>
        <pc:spChg chg="add mod">
          <ac:chgData name="Tony Bell" userId="e84e2b16dbcfaac2" providerId="LiveId" clId="{AA11DB02-FEFF-4BF3-83AD-7C68C3964A33}" dt="2026-05-12T19:44:59.603" v="8715" actId="1035"/>
          <ac:spMkLst>
            <pc:docMk/>
            <pc:sldMk cId="85291273" sldId="642"/>
            <ac:spMk id="33" creationId="{EA5477BA-3A2E-6054-424E-569B381FE49B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38" creationId="{C7B001E6-6366-C2A2-91DF-92053713C61A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39" creationId="{286EDDE9-422F-70AF-C48B-49F783612F18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40" creationId="{67E68CED-EB0F-70FB-A3D2-2772D629270B}"/>
          </ac:spMkLst>
        </pc:spChg>
        <pc:spChg chg="add mod">
          <ac:chgData name="Tony Bell" userId="e84e2b16dbcfaac2" providerId="LiveId" clId="{AA11DB02-FEFF-4BF3-83AD-7C68C3964A33}" dt="2026-05-12T19:55:13.061" v="8985" actId="1035"/>
          <ac:spMkLst>
            <pc:docMk/>
            <pc:sldMk cId="85291273" sldId="642"/>
            <ac:spMk id="43" creationId="{E43E0390-5DDD-34D6-40E6-B2C258506F9C}"/>
          </ac:spMkLst>
        </pc:spChg>
        <pc:spChg chg="add mod ord">
          <ac:chgData name="Tony Bell" userId="e84e2b16dbcfaac2" providerId="LiveId" clId="{AA11DB02-FEFF-4BF3-83AD-7C68C3964A33}" dt="2026-05-12T19:55:59.538" v="9000" actId="167"/>
          <ac:spMkLst>
            <pc:docMk/>
            <pc:sldMk cId="85291273" sldId="642"/>
            <ac:spMk id="44" creationId="{DC6E5256-77AE-1713-7480-6EE846749179}"/>
          </ac:spMkLst>
        </pc:spChg>
        <pc:spChg chg="add mod">
          <ac:chgData name="Tony Bell" userId="e84e2b16dbcfaac2" providerId="LiveId" clId="{AA11DB02-FEFF-4BF3-83AD-7C68C3964A33}" dt="2026-05-12T19:55:50.524" v="8999" actId="1076"/>
          <ac:spMkLst>
            <pc:docMk/>
            <pc:sldMk cId="85291273" sldId="642"/>
            <ac:spMk id="45" creationId="{2981AB59-7C51-7F67-950F-09431F7FF2F0}"/>
          </ac:spMkLst>
        </pc:spChg>
        <pc:spChg chg="add mod">
          <ac:chgData name="Tony Bell" userId="e84e2b16dbcfaac2" providerId="LiveId" clId="{AA11DB02-FEFF-4BF3-83AD-7C68C3964A33}" dt="2026-05-12T20:03:28.938" v="9198" actId="1076"/>
          <ac:spMkLst>
            <pc:docMk/>
            <pc:sldMk cId="85291273" sldId="642"/>
            <ac:spMk id="46" creationId="{559E762E-D0AA-6577-9DF0-9CCA8BA89AC9}"/>
          </ac:spMkLst>
        </pc:spChg>
        <pc:spChg chg="add mod">
          <ac:chgData name="Tony Bell" userId="e84e2b16dbcfaac2" providerId="LiveId" clId="{AA11DB02-FEFF-4BF3-83AD-7C68C3964A33}" dt="2026-05-12T20:03:19.656" v="9195" actId="1076"/>
          <ac:spMkLst>
            <pc:docMk/>
            <pc:sldMk cId="85291273" sldId="642"/>
            <ac:spMk id="47" creationId="{66C9E368-6E7A-0EDC-1C8E-01EF376C661D}"/>
          </ac:spMkLst>
        </pc:spChg>
        <pc:spChg chg="add mod">
          <ac:chgData name="Tony Bell" userId="e84e2b16dbcfaac2" providerId="LiveId" clId="{AA11DB02-FEFF-4BF3-83AD-7C68C3964A33}" dt="2026-05-12T20:03:25.105" v="9197" actId="1076"/>
          <ac:spMkLst>
            <pc:docMk/>
            <pc:sldMk cId="85291273" sldId="642"/>
            <ac:spMk id="48" creationId="{EDA708F1-67F3-E2DC-0625-E469EC332904}"/>
          </ac:spMkLst>
        </pc:spChg>
        <pc:spChg chg="add mod">
          <ac:chgData name="Tony Bell" userId="e84e2b16dbcfaac2" providerId="LiveId" clId="{AA11DB02-FEFF-4BF3-83AD-7C68C3964A33}" dt="2026-05-12T19:56:15.375" v="9004" actId="1076"/>
          <ac:spMkLst>
            <pc:docMk/>
            <pc:sldMk cId="85291273" sldId="642"/>
            <ac:spMk id="49" creationId="{87DA83C8-7A4E-6B45-C7C6-3AC4528DCBA6}"/>
          </ac:spMkLst>
        </pc:spChg>
        <pc:spChg chg="add mod">
          <ac:chgData name="Tony Bell" userId="e84e2b16dbcfaac2" providerId="LiveId" clId="{AA11DB02-FEFF-4BF3-83AD-7C68C3964A33}" dt="2026-05-12T19:56:11.489" v="9003" actId="1076"/>
          <ac:spMkLst>
            <pc:docMk/>
            <pc:sldMk cId="85291273" sldId="642"/>
            <ac:spMk id="50" creationId="{FEDBAF5D-A1B9-E146-D00B-DD6BDF9B5CEB}"/>
          </ac:spMkLst>
        </pc:spChg>
        <pc:spChg chg="add mod">
          <ac:chgData name="Tony Bell" userId="e84e2b16dbcfaac2" providerId="LiveId" clId="{AA11DB02-FEFF-4BF3-83AD-7C68C3964A33}" dt="2026-05-12T19:55:19.832" v="8986" actId="14100"/>
          <ac:spMkLst>
            <pc:docMk/>
            <pc:sldMk cId="85291273" sldId="642"/>
            <ac:spMk id="51" creationId="{43F187C1-6F25-9C8A-1D7F-3415F0E6605E}"/>
          </ac:spMkLst>
        </pc:spChg>
        <pc:spChg chg="add mod">
          <ac:chgData name="Tony Bell" userId="e84e2b16dbcfaac2" providerId="LiveId" clId="{AA11DB02-FEFF-4BF3-83AD-7C68C3964A33}" dt="2026-05-12T19:57:12.897" v="9039" actId="1035"/>
          <ac:spMkLst>
            <pc:docMk/>
            <pc:sldMk cId="85291273" sldId="642"/>
            <ac:spMk id="54" creationId="{10C3F940-41EC-C44D-5375-114964D075B0}"/>
          </ac:spMkLst>
        </pc:spChg>
        <pc:spChg chg="add mod">
          <ac:chgData name="Tony Bell" userId="e84e2b16dbcfaac2" providerId="LiveId" clId="{AA11DB02-FEFF-4BF3-83AD-7C68C3964A33}" dt="2026-05-13T09:24:55.476" v="9639" actId="1035"/>
          <ac:spMkLst>
            <pc:docMk/>
            <pc:sldMk cId="85291273" sldId="642"/>
            <ac:spMk id="55" creationId="{9FCDE90C-9590-5B4D-D79D-0F7E055DF97F}"/>
          </ac:spMkLst>
        </pc:spChg>
        <pc:spChg chg="add mod">
          <ac:chgData name="Tony Bell" userId="e84e2b16dbcfaac2" providerId="LiveId" clId="{AA11DB02-FEFF-4BF3-83AD-7C68C3964A33}" dt="2026-05-12T19:58:10.453" v="9058" actId="1037"/>
          <ac:spMkLst>
            <pc:docMk/>
            <pc:sldMk cId="85291273" sldId="642"/>
            <ac:spMk id="56" creationId="{162BDA0D-B786-A1C9-6C62-C0AC06AE1EB3}"/>
          </ac:spMkLst>
        </pc:spChg>
        <pc:spChg chg="add mod">
          <ac:chgData name="Tony Bell" userId="e84e2b16dbcfaac2" providerId="LiveId" clId="{AA11DB02-FEFF-4BF3-83AD-7C68C3964A33}" dt="2026-05-12T19:57:57.206" v="9052" actId="1076"/>
          <ac:spMkLst>
            <pc:docMk/>
            <pc:sldMk cId="85291273" sldId="642"/>
            <ac:spMk id="57" creationId="{8737A63D-8ECC-8888-36B5-C061DE575F43}"/>
          </ac:spMkLst>
        </pc:spChg>
        <pc:spChg chg="add mod">
          <ac:chgData name="Tony Bell" userId="e84e2b16dbcfaac2" providerId="LiveId" clId="{AA11DB02-FEFF-4BF3-83AD-7C68C3964A33}" dt="2026-05-12T19:58:04.095" v="9054" actId="1076"/>
          <ac:spMkLst>
            <pc:docMk/>
            <pc:sldMk cId="85291273" sldId="642"/>
            <ac:spMk id="58" creationId="{C81E2C2E-186A-C8B6-E1AC-487FF4AEA57D}"/>
          </ac:spMkLst>
        </pc:spChg>
        <pc:spChg chg="add mod">
          <ac:chgData name="Tony Bell" userId="e84e2b16dbcfaac2" providerId="LiveId" clId="{AA11DB02-FEFF-4BF3-83AD-7C68C3964A33}" dt="2026-05-12T19:57:23.307" v="9041" actId="1076"/>
          <ac:spMkLst>
            <pc:docMk/>
            <pc:sldMk cId="85291273" sldId="642"/>
            <ac:spMk id="59" creationId="{F53A424D-77F0-E9B4-3686-97F4A431AA10}"/>
          </ac:spMkLst>
        </pc:spChg>
        <pc:spChg chg="add mod">
          <ac:chgData name="Tony Bell" userId="e84e2b16dbcfaac2" providerId="LiveId" clId="{AA11DB02-FEFF-4BF3-83AD-7C68C3964A33}" dt="2026-05-12T19:57:30.292" v="9044" actId="1076"/>
          <ac:spMkLst>
            <pc:docMk/>
            <pc:sldMk cId="85291273" sldId="642"/>
            <ac:spMk id="60" creationId="{FDEB8587-05ED-DCC2-B41E-D3E193B618A2}"/>
          </ac:spMkLst>
        </pc:spChg>
        <pc:spChg chg="add mod">
          <ac:chgData name="Tony Bell" userId="e84e2b16dbcfaac2" providerId="LiveId" clId="{AA11DB02-FEFF-4BF3-83AD-7C68C3964A33}" dt="2026-05-12T19:57:33.683" v="9045" actId="1076"/>
          <ac:spMkLst>
            <pc:docMk/>
            <pc:sldMk cId="85291273" sldId="642"/>
            <ac:spMk id="61" creationId="{A5DCCB81-5B5B-445B-47B6-A7A8BEAB0D0A}"/>
          </ac:spMkLst>
        </pc:spChg>
        <pc:spChg chg="add mod">
          <ac:chgData name="Tony Bell" userId="e84e2b16dbcfaac2" providerId="LiveId" clId="{AA11DB02-FEFF-4BF3-83AD-7C68C3964A33}" dt="2026-05-12T19:58:26.641" v="9078" actId="1076"/>
          <ac:spMkLst>
            <pc:docMk/>
            <pc:sldMk cId="85291273" sldId="642"/>
            <ac:spMk id="62" creationId="{361A8BB9-C9A7-DA01-CDD3-4C8D54B2AE1E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64" creationId="{9150C86C-B1C2-051E-E38D-FC37EFDE6B07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65" creationId="{CD045E7B-C9F8-8F2B-866C-6025192B7C0F}"/>
          </ac:spMkLst>
        </pc:spChg>
        <pc:spChg chg="add mod">
          <ac:chgData name="Tony Bell" userId="e84e2b16dbcfaac2" providerId="LiveId" clId="{AA11DB02-FEFF-4BF3-83AD-7C68C3964A33}" dt="2026-05-12T19:44:47.392" v="8705" actId="1035"/>
          <ac:spMkLst>
            <pc:docMk/>
            <pc:sldMk cId="85291273" sldId="642"/>
            <ac:spMk id="66" creationId="{E502A2A5-E4CD-D092-5388-F84ED77FD396}"/>
          </ac:spMkLst>
        </pc:spChg>
        <pc:spChg chg="add mod">
          <ac:chgData name="Tony Bell" userId="e84e2b16dbcfaac2" providerId="LiveId" clId="{AA11DB02-FEFF-4BF3-83AD-7C68C3964A33}" dt="2026-05-12T19:44:47.392" v="8705" actId="1035"/>
          <ac:spMkLst>
            <pc:docMk/>
            <pc:sldMk cId="85291273" sldId="642"/>
            <ac:spMk id="67" creationId="{87E9D5AA-AE5F-D695-E41B-0626A9261E89}"/>
          </ac:spMkLst>
        </pc:spChg>
        <pc:spChg chg="add mod">
          <ac:chgData name="Tony Bell" userId="e84e2b16dbcfaac2" providerId="LiveId" clId="{AA11DB02-FEFF-4BF3-83AD-7C68C3964A33}" dt="2026-05-12T19:44:47.392" v="8705" actId="1035"/>
          <ac:spMkLst>
            <pc:docMk/>
            <pc:sldMk cId="85291273" sldId="642"/>
            <ac:spMk id="68" creationId="{C1D5A3E9-3280-C98B-1C2B-ED46787A835D}"/>
          </ac:spMkLst>
        </pc:spChg>
        <pc:spChg chg="add mod">
          <ac:chgData name="Tony Bell" userId="e84e2b16dbcfaac2" providerId="LiveId" clId="{AA11DB02-FEFF-4BF3-83AD-7C68C3964A33}" dt="2026-05-12T19:58:37.691" v="9097" actId="1038"/>
          <ac:spMkLst>
            <pc:docMk/>
            <pc:sldMk cId="85291273" sldId="642"/>
            <ac:spMk id="69" creationId="{5BF180B5-66DD-8A4E-C985-30795AAF83FC}"/>
          </ac:spMkLst>
        </pc:spChg>
        <pc:spChg chg="add mod">
          <ac:chgData name="Tony Bell" userId="e84e2b16dbcfaac2" providerId="LiveId" clId="{AA11DB02-FEFF-4BF3-83AD-7C68C3964A33}" dt="2026-05-12T19:44:47.392" v="8705" actId="1035"/>
          <ac:spMkLst>
            <pc:docMk/>
            <pc:sldMk cId="85291273" sldId="642"/>
            <ac:spMk id="70" creationId="{1A09361E-9FD9-9ABA-65DC-72017EA70295}"/>
          </ac:spMkLst>
        </pc:spChg>
        <pc:spChg chg="add mod">
          <ac:chgData name="Tony Bell" userId="e84e2b16dbcfaac2" providerId="LiveId" clId="{AA11DB02-FEFF-4BF3-83AD-7C68C3964A33}" dt="2026-05-12T20:01:34.678" v="9173" actId="1076"/>
          <ac:spMkLst>
            <pc:docMk/>
            <pc:sldMk cId="85291273" sldId="642"/>
            <ac:spMk id="75" creationId="{E190FE6A-A02D-2113-82BC-7C33CA3B82A1}"/>
          </ac:spMkLst>
        </pc:spChg>
        <pc:spChg chg="add mod">
          <ac:chgData name="Tony Bell" userId="e84e2b16dbcfaac2" providerId="LiveId" clId="{AA11DB02-FEFF-4BF3-83AD-7C68C3964A33}" dt="2026-05-12T20:01:42.041" v="9178" actId="1035"/>
          <ac:spMkLst>
            <pc:docMk/>
            <pc:sldMk cId="85291273" sldId="642"/>
            <ac:spMk id="76" creationId="{1EE8BA11-0388-0BA8-F7A4-8AD5DB7FB317}"/>
          </ac:spMkLst>
        </pc:spChg>
        <pc:spChg chg="add mod">
          <ac:chgData name="Tony Bell" userId="e84e2b16dbcfaac2" providerId="LiveId" clId="{AA11DB02-FEFF-4BF3-83AD-7C68C3964A33}" dt="2026-05-12T19:44:47.392" v="8705" actId="1035"/>
          <ac:spMkLst>
            <pc:docMk/>
            <pc:sldMk cId="85291273" sldId="642"/>
            <ac:spMk id="77" creationId="{E831E31A-89A6-E48D-4BD6-613A5DE4B21A}"/>
          </ac:spMkLst>
        </pc:spChg>
        <pc:spChg chg="add mod">
          <ac:chgData name="Tony Bell" userId="e84e2b16dbcfaac2" providerId="LiveId" clId="{AA11DB02-FEFF-4BF3-83AD-7C68C3964A33}" dt="2026-05-12T19:59:19.786" v="9134" actId="1076"/>
          <ac:spMkLst>
            <pc:docMk/>
            <pc:sldMk cId="85291273" sldId="642"/>
            <ac:spMk id="82" creationId="{6184F664-7382-1E6B-259E-17A35BA8B897}"/>
          </ac:spMkLst>
        </pc:spChg>
        <pc:spChg chg="add mod">
          <ac:chgData name="Tony Bell" userId="e84e2b16dbcfaac2" providerId="LiveId" clId="{AA11DB02-FEFF-4BF3-83AD-7C68C3964A33}" dt="2026-05-12T20:01:00.749" v="9167" actId="1076"/>
          <ac:spMkLst>
            <pc:docMk/>
            <pc:sldMk cId="85291273" sldId="642"/>
            <ac:spMk id="84" creationId="{C9E621B7-AD01-177E-3FC2-57D58BC5B5E8}"/>
          </ac:spMkLst>
        </pc:spChg>
        <pc:spChg chg="add mod">
          <ac:chgData name="Tony Bell" userId="e84e2b16dbcfaac2" providerId="LiveId" clId="{AA11DB02-FEFF-4BF3-83AD-7C68C3964A33}" dt="2026-05-12T20:01:09.558" v="9171" actId="20577"/>
          <ac:spMkLst>
            <pc:docMk/>
            <pc:sldMk cId="85291273" sldId="642"/>
            <ac:spMk id="85" creationId="{9FDECDDA-F4D1-B951-9A9D-7269F942F663}"/>
          </ac:spMkLst>
        </pc:spChg>
        <pc:picChg chg="mod">
          <ac:chgData name="Tony Bell" userId="e84e2b16dbcfaac2" providerId="LiveId" clId="{AA11DB02-FEFF-4BF3-83AD-7C68C3964A33}" dt="2026-05-18T20:22:42.442" v="13455" actId="1076"/>
          <ac:picMkLst>
            <pc:docMk/>
            <pc:sldMk cId="85291273" sldId="642"/>
            <ac:picMk id="13" creationId="{79E4942C-D835-9F31-F72D-997ACA9C2828}"/>
          </ac:picMkLst>
        </pc:picChg>
        <pc:picChg chg="mod">
          <ac:chgData name="Tony Bell" userId="e84e2b16dbcfaac2" providerId="LiveId" clId="{AA11DB02-FEFF-4BF3-83AD-7C68C3964A33}" dt="2026-05-13T09:29:05.142" v="9670" actId="1036"/>
          <ac:picMkLst>
            <pc:docMk/>
            <pc:sldMk cId="85291273" sldId="642"/>
            <ac:picMk id="37" creationId="{638D098C-03ED-8E2B-033D-680F997CCFC9}"/>
          </ac:picMkLst>
        </pc:picChg>
        <pc:picChg chg="add mod ord">
          <ac:chgData name="Tony Bell" userId="e84e2b16dbcfaac2" providerId="LiveId" clId="{AA11DB02-FEFF-4BF3-83AD-7C68C3964A33}" dt="2026-05-12T19:56:02.294" v="9001" actId="167"/>
          <ac:picMkLst>
            <pc:docMk/>
            <pc:sldMk cId="85291273" sldId="642"/>
            <ac:picMk id="42" creationId="{CE8A78BA-7651-3FD8-FE97-085B1951292F}"/>
          </ac:picMkLst>
        </pc:picChg>
        <pc:picChg chg="add mod">
          <ac:chgData name="Tony Bell" userId="e84e2b16dbcfaac2" providerId="LiveId" clId="{AA11DB02-FEFF-4BF3-83AD-7C68C3964A33}" dt="2026-05-12T19:57:27.268" v="9043" actId="1076"/>
          <ac:picMkLst>
            <pc:docMk/>
            <pc:sldMk cId="85291273" sldId="642"/>
            <ac:picMk id="53" creationId="{A1115D61-E8BE-805E-81A7-BEDBBD027863}"/>
          </ac:picMkLst>
        </pc:picChg>
        <pc:picChg chg="mod">
          <ac:chgData name="Tony Bell" userId="e84e2b16dbcfaac2" providerId="LiveId" clId="{AA11DB02-FEFF-4BF3-83AD-7C68C3964A33}" dt="2026-05-12T19:50:58.068" v="8788" actId="1076"/>
          <ac:picMkLst>
            <pc:docMk/>
            <pc:sldMk cId="85291273" sldId="642"/>
            <ac:picMk id="74" creationId="{54EDEDC4-430A-7C59-AE34-1233C2B8D7BE}"/>
          </ac:picMkLst>
        </pc:picChg>
        <pc:picChg chg="add mod ord">
          <ac:chgData name="Tony Bell" userId="e84e2b16dbcfaac2" providerId="LiveId" clId="{AA11DB02-FEFF-4BF3-83AD-7C68C3964A33}" dt="2026-05-12T19:50:48.428" v="8787" actId="167"/>
          <ac:picMkLst>
            <pc:docMk/>
            <pc:sldMk cId="85291273" sldId="642"/>
            <ac:picMk id="78" creationId="{A2221B43-C2DC-0CCC-8ACA-73AB7FB3683C}"/>
          </ac:picMkLst>
        </pc:picChg>
        <pc:picChg chg="add mod">
          <ac:chgData name="Tony Bell" userId="e84e2b16dbcfaac2" providerId="LiveId" clId="{AA11DB02-FEFF-4BF3-83AD-7C68C3964A33}" dt="2026-05-12T19:59:34.343" v="9148" actId="1036"/>
          <ac:picMkLst>
            <pc:docMk/>
            <pc:sldMk cId="85291273" sldId="642"/>
            <ac:picMk id="79" creationId="{42525290-B906-0D17-9F7F-0084B0AFF2B5}"/>
          </ac:picMkLst>
        </pc:picChg>
        <pc:picChg chg="add mod">
          <ac:chgData name="Tony Bell" userId="e84e2b16dbcfaac2" providerId="LiveId" clId="{AA11DB02-FEFF-4BF3-83AD-7C68C3964A33}" dt="2026-05-12T19:59:12.799" v="9133" actId="1038"/>
          <ac:picMkLst>
            <pc:docMk/>
            <pc:sldMk cId="85291273" sldId="642"/>
            <ac:picMk id="80" creationId="{BA1375E5-2162-F84C-EF58-9F4B5D4E011A}"/>
          </ac:picMkLst>
        </pc:picChg>
      </pc:sldChg>
      <pc:sldChg chg="addSp delSp modSp new mod ord">
        <pc:chgData name="Tony Bell" userId="e84e2b16dbcfaac2" providerId="LiveId" clId="{AA11DB02-FEFF-4BF3-83AD-7C68C3964A33}" dt="2026-05-18T20:28:10.361" v="13620" actId="14100"/>
        <pc:sldMkLst>
          <pc:docMk/>
          <pc:sldMk cId="1959531117" sldId="648"/>
        </pc:sldMkLst>
        <pc:spChg chg="add mod">
          <ac:chgData name="Tony Bell" userId="e84e2b16dbcfaac2" providerId="LiveId" clId="{AA11DB02-FEFF-4BF3-83AD-7C68C3964A33}" dt="2026-05-14T11:21:17.395" v="12348" actId="113"/>
          <ac:spMkLst>
            <pc:docMk/>
            <pc:sldMk cId="1959531117" sldId="648"/>
            <ac:spMk id="2" creationId="{A7961B9F-EBB9-59B0-6D6C-44A4880A79CF}"/>
          </ac:spMkLst>
        </pc:spChg>
        <pc:spChg chg="add mod">
          <ac:chgData name="Tony Bell" userId="e84e2b16dbcfaac2" providerId="LiveId" clId="{AA11DB02-FEFF-4BF3-83AD-7C68C3964A33}" dt="2026-05-14T11:22:38.272" v="12415" actId="20577"/>
          <ac:spMkLst>
            <pc:docMk/>
            <pc:sldMk cId="1959531117" sldId="648"/>
            <ac:spMk id="4" creationId="{0FA347ED-0D15-8D3C-4415-89AB07CFDEEE}"/>
          </ac:spMkLst>
        </pc:spChg>
        <pc:spChg chg="add mod">
          <ac:chgData name="Tony Bell" userId="e84e2b16dbcfaac2" providerId="LiveId" clId="{AA11DB02-FEFF-4BF3-83AD-7C68C3964A33}" dt="2026-05-18T20:28:10.361" v="13620" actId="14100"/>
          <ac:spMkLst>
            <pc:docMk/>
            <pc:sldMk cId="1959531117" sldId="648"/>
            <ac:spMk id="5" creationId="{5888E426-C099-D601-4ADA-555FA0B42F16}"/>
          </ac:spMkLst>
        </pc:spChg>
        <pc:spChg chg="add mod">
          <ac:chgData name="Tony Bell" userId="e84e2b16dbcfaac2" providerId="LiveId" clId="{AA11DB02-FEFF-4BF3-83AD-7C68C3964A33}" dt="2026-05-14T12:28:01.576" v="12936" actId="1036"/>
          <ac:spMkLst>
            <pc:docMk/>
            <pc:sldMk cId="1959531117" sldId="648"/>
            <ac:spMk id="8" creationId="{8C5CFCEB-A159-8D47-54A0-631A823D1F71}"/>
          </ac:spMkLst>
        </pc:spChg>
        <pc:spChg chg="add mod">
          <ac:chgData name="Tony Bell" userId="e84e2b16dbcfaac2" providerId="LiveId" clId="{AA11DB02-FEFF-4BF3-83AD-7C68C3964A33}" dt="2026-05-14T17:00:31.130" v="13140" actId="20577"/>
          <ac:spMkLst>
            <pc:docMk/>
            <pc:sldMk cId="1959531117" sldId="648"/>
            <ac:spMk id="9" creationId="{BC7F1E29-E53F-6F1D-A313-50C6833A4481}"/>
          </ac:spMkLst>
        </pc:spChg>
        <pc:spChg chg="add mod">
          <ac:chgData name="Tony Bell" userId="e84e2b16dbcfaac2" providerId="LiveId" clId="{AA11DB02-FEFF-4BF3-83AD-7C68C3964A33}" dt="2026-05-14T12:29:28.859" v="13068" actId="1076"/>
          <ac:spMkLst>
            <pc:docMk/>
            <pc:sldMk cId="1959531117" sldId="648"/>
            <ac:spMk id="10" creationId="{7648AD4E-F601-B2CB-24B3-908F2B1D1B7E}"/>
          </ac:spMkLst>
        </pc:spChg>
        <pc:picChg chg="add mod">
          <ac:chgData name="Tony Bell" userId="e84e2b16dbcfaac2" providerId="LiveId" clId="{AA11DB02-FEFF-4BF3-83AD-7C68C3964A33}" dt="2026-05-14T11:22:43.245" v="12416" actId="1076"/>
          <ac:picMkLst>
            <pc:docMk/>
            <pc:sldMk cId="1959531117" sldId="648"/>
            <ac:picMk id="3" creationId="{366C0001-DDC4-3692-B77C-593736A15863}"/>
          </ac:picMkLst>
        </pc:picChg>
      </pc:sldChg>
      <pc:sldChg chg="addSp delSp modSp add mod">
        <pc:chgData name="Tony Bell" userId="e84e2b16dbcfaac2" providerId="LiveId" clId="{AA11DB02-FEFF-4BF3-83AD-7C68C3964A33}" dt="2026-05-18T20:58:51.593" v="13893" actId="478"/>
        <pc:sldMkLst>
          <pc:docMk/>
          <pc:sldMk cId="618389583" sldId="660"/>
        </pc:sldMkLst>
        <pc:spChg chg="add mod">
          <ac:chgData name="Tony Bell" userId="e84e2b16dbcfaac2" providerId="LiveId" clId="{AA11DB02-FEFF-4BF3-83AD-7C68C3964A33}" dt="2026-05-18T20:56:00.931" v="13842" actId="6549"/>
          <ac:spMkLst>
            <pc:docMk/>
            <pc:sldMk cId="618389583" sldId="660"/>
            <ac:spMk id="2" creationId="{0D1B4237-48DC-50E3-3ECA-BD602535D0D7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4" creationId="{82D22CF0-8350-88D0-AB5D-DC9E24623FC8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5" creationId="{7736498D-B604-2012-5116-46265C97A6A0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6" creationId="{FD61611D-7C6C-F9ED-B141-6D226234EA51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7" creationId="{9E81BAB6-6FAB-C173-B0C7-62B00A433560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8" creationId="{A262D2E7-0379-71B9-CA14-BD7C36DD1FD5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9" creationId="{DA6B47A8-0A99-1A99-B681-0F7406B4BB07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10" creationId="{DE20114F-70D5-1EC6-1DF0-8C4415821FE2}"/>
          </ac:spMkLst>
        </pc:spChg>
        <pc:spChg chg="mod">
          <ac:chgData name="Tony Bell" userId="e84e2b16dbcfaac2" providerId="LiveId" clId="{AA11DB02-FEFF-4BF3-83AD-7C68C3964A33}" dt="2026-05-13T17:00:12.120" v="11879" actId="1038"/>
          <ac:spMkLst>
            <pc:docMk/>
            <pc:sldMk cId="618389583" sldId="660"/>
            <ac:spMk id="11" creationId="{D9B76F8E-5420-C48B-D8AD-E06AA95115E3}"/>
          </ac:spMkLst>
        </pc:spChg>
        <pc:spChg chg="add mod">
          <ac:chgData name="Tony Bell" userId="e84e2b16dbcfaac2" providerId="LiveId" clId="{AA11DB02-FEFF-4BF3-83AD-7C68C3964A33}" dt="2026-05-13T17:03:44.212" v="12069" actId="20577"/>
          <ac:spMkLst>
            <pc:docMk/>
            <pc:sldMk cId="618389583" sldId="660"/>
            <ac:spMk id="13" creationId="{632DE4DF-875E-6DA6-66C4-F27CB4F2B51D}"/>
          </ac:spMkLst>
        </pc:spChg>
        <pc:spChg chg="add mod">
          <ac:chgData name="Tony Bell" userId="e84e2b16dbcfaac2" providerId="LiveId" clId="{AA11DB02-FEFF-4BF3-83AD-7C68C3964A33}" dt="2026-05-18T20:24:42.172" v="13513" actId="1035"/>
          <ac:spMkLst>
            <pc:docMk/>
            <pc:sldMk cId="618389583" sldId="660"/>
            <ac:spMk id="14" creationId="{C0B886F8-BEAA-E4C7-B0D0-1AA675E2C65C}"/>
          </ac:spMkLst>
        </pc:spChg>
        <pc:spChg chg="add mod">
          <ac:chgData name="Tony Bell" userId="e84e2b16dbcfaac2" providerId="LiveId" clId="{AA11DB02-FEFF-4BF3-83AD-7C68C3964A33}" dt="2026-05-18T20:25:06.711" v="13580" actId="20577"/>
          <ac:spMkLst>
            <pc:docMk/>
            <pc:sldMk cId="618389583" sldId="660"/>
            <ac:spMk id="22" creationId="{37B4412E-EA29-5FE3-BCC1-A0B92DBFCD31}"/>
          </ac:spMkLst>
        </pc:spChg>
        <pc:spChg chg="add mod">
          <ac:chgData name="Tony Bell" userId="e84e2b16dbcfaac2" providerId="LiveId" clId="{AA11DB02-FEFF-4BF3-83AD-7C68C3964A33}" dt="2026-05-13T17:10:16.783" v="12107" actId="1038"/>
          <ac:spMkLst>
            <pc:docMk/>
            <pc:sldMk cId="618389583" sldId="660"/>
            <ac:spMk id="23" creationId="{92C303E2-0748-673F-850B-AAEE56C866B3}"/>
          </ac:spMkLst>
        </pc:spChg>
        <pc:spChg chg="add mod">
          <ac:chgData name="Tony Bell" userId="e84e2b16dbcfaac2" providerId="LiveId" clId="{AA11DB02-FEFF-4BF3-83AD-7C68C3964A33}" dt="2026-05-18T20:58:17.377" v="13890" actId="1076"/>
          <ac:spMkLst>
            <pc:docMk/>
            <pc:sldMk cId="618389583" sldId="660"/>
            <ac:spMk id="24" creationId="{05A2AFE0-AD4B-1FF0-AC45-C69A9BD37478}"/>
          </ac:spMkLst>
        </pc:spChg>
        <pc:spChg chg="add mod">
          <ac:chgData name="Tony Bell" userId="e84e2b16dbcfaac2" providerId="LiveId" clId="{AA11DB02-FEFF-4BF3-83AD-7C68C3964A33}" dt="2026-05-18T20:25:23.557" v="13582" actId="767"/>
          <ac:spMkLst>
            <pc:docMk/>
            <pc:sldMk cId="618389583" sldId="660"/>
            <ac:spMk id="24" creationId="{AA84678A-8803-9AD3-CCFE-A9A6831591DB}"/>
          </ac:spMkLst>
        </pc:spChg>
        <pc:spChg chg="add mod">
          <ac:chgData name="Tony Bell" userId="e84e2b16dbcfaac2" providerId="LiveId" clId="{AA11DB02-FEFF-4BF3-83AD-7C68C3964A33}" dt="2026-05-13T17:14:43.010" v="12182" actId="1037"/>
          <ac:spMkLst>
            <pc:docMk/>
            <pc:sldMk cId="618389583" sldId="660"/>
            <ac:spMk id="26" creationId="{07C78B40-74D4-C96D-EE96-86ACDCAEC6CF}"/>
          </ac:spMkLst>
        </pc:spChg>
        <pc:spChg chg="add mod">
          <ac:chgData name="Tony Bell" userId="e84e2b16dbcfaac2" providerId="LiveId" clId="{AA11DB02-FEFF-4BF3-83AD-7C68C3964A33}" dt="2026-05-18T20:26:00.163" v="13594" actId="20577"/>
          <ac:spMkLst>
            <pc:docMk/>
            <pc:sldMk cId="618389583" sldId="660"/>
            <ac:spMk id="27" creationId="{BC385A10-4B32-3A8B-C328-C04E881532B0}"/>
          </ac:spMkLst>
        </pc:spChg>
        <pc:spChg chg="add mod">
          <ac:chgData name="Tony Bell" userId="e84e2b16dbcfaac2" providerId="LiveId" clId="{AA11DB02-FEFF-4BF3-83AD-7C68C3964A33}" dt="2026-05-18T20:26:37.398" v="13606" actId="20577"/>
          <ac:spMkLst>
            <pc:docMk/>
            <pc:sldMk cId="618389583" sldId="660"/>
            <ac:spMk id="28" creationId="{E6DF2352-F5E5-3176-C655-8F8145F2B61F}"/>
          </ac:spMkLst>
        </pc:spChg>
        <pc:spChg chg="add mod">
          <ac:chgData name="Tony Bell" userId="e84e2b16dbcfaac2" providerId="LiveId" clId="{AA11DB02-FEFF-4BF3-83AD-7C68C3964A33}" dt="2026-05-18T20:26:28.305" v="13604" actId="20577"/>
          <ac:spMkLst>
            <pc:docMk/>
            <pc:sldMk cId="618389583" sldId="660"/>
            <ac:spMk id="29" creationId="{3AC2B8E7-0057-F14E-D376-DB973738690B}"/>
          </ac:spMkLst>
        </pc:spChg>
        <pc:spChg chg="add mod">
          <ac:chgData name="Tony Bell" userId="e84e2b16dbcfaac2" providerId="LiveId" clId="{AA11DB02-FEFF-4BF3-83AD-7C68C3964A33}" dt="2026-05-18T20:26:19.326" v="13602" actId="20577"/>
          <ac:spMkLst>
            <pc:docMk/>
            <pc:sldMk cId="618389583" sldId="660"/>
            <ac:spMk id="31" creationId="{0D128339-58D3-5D8C-AD18-4B9884FF579B}"/>
          </ac:spMkLst>
        </pc:spChg>
        <pc:spChg chg="add mod">
          <ac:chgData name="Tony Bell" userId="e84e2b16dbcfaac2" providerId="LiveId" clId="{AA11DB02-FEFF-4BF3-83AD-7C68C3964A33}" dt="2026-05-18T20:57:50.520" v="13886" actId="1037"/>
          <ac:spMkLst>
            <pc:docMk/>
            <pc:sldMk cId="618389583" sldId="660"/>
            <ac:spMk id="33" creationId="{002BFBBD-8713-4097-8F9F-49DCFE684610}"/>
          </ac:spMkLst>
        </pc:spChg>
        <pc:spChg chg="add mod">
          <ac:chgData name="Tony Bell" userId="e84e2b16dbcfaac2" providerId="LiveId" clId="{AA11DB02-FEFF-4BF3-83AD-7C68C3964A33}" dt="2026-05-18T20:57:40.549" v="13883" actId="1076"/>
          <ac:spMkLst>
            <pc:docMk/>
            <pc:sldMk cId="618389583" sldId="660"/>
            <ac:spMk id="34" creationId="{AED1DF9B-EC49-934A-CDF4-5667D5E85CFB}"/>
          </ac:spMkLst>
        </pc:spChg>
        <pc:spChg chg="add mod">
          <ac:chgData name="Tony Bell" userId="e84e2b16dbcfaac2" providerId="LiveId" clId="{AA11DB02-FEFF-4BF3-83AD-7C68C3964A33}" dt="2026-05-18T20:57:30.669" v="13882" actId="1076"/>
          <ac:spMkLst>
            <pc:docMk/>
            <pc:sldMk cId="618389583" sldId="660"/>
            <ac:spMk id="35" creationId="{29C308A4-C205-F383-013F-0DF314621A11}"/>
          </ac:spMkLst>
        </pc:spChg>
        <pc:spChg chg="add mod">
          <ac:chgData name="Tony Bell" userId="e84e2b16dbcfaac2" providerId="LiveId" clId="{AA11DB02-FEFF-4BF3-83AD-7C68C3964A33}" dt="2026-05-18T20:57:21.351" v="13881" actId="1038"/>
          <ac:spMkLst>
            <pc:docMk/>
            <pc:sldMk cId="618389583" sldId="660"/>
            <ac:spMk id="36" creationId="{DEDC72AA-A91A-5A02-6C1F-4DFF19B1C848}"/>
          </ac:spMkLst>
        </pc:spChg>
        <pc:spChg chg="add del mod">
          <ac:chgData name="Tony Bell" userId="e84e2b16dbcfaac2" providerId="LiveId" clId="{AA11DB02-FEFF-4BF3-83AD-7C68C3964A33}" dt="2026-05-18T20:58:51.593" v="13893" actId="478"/>
          <ac:spMkLst>
            <pc:docMk/>
            <pc:sldMk cId="618389583" sldId="660"/>
            <ac:spMk id="37" creationId="{7B4E7CC6-433D-9645-B0D3-4FFBA179F676}"/>
          </ac:spMkLst>
        </pc:spChg>
        <pc:spChg chg="add mod">
          <ac:chgData name="Tony Bell" userId="e84e2b16dbcfaac2" providerId="LiveId" clId="{AA11DB02-FEFF-4BF3-83AD-7C68C3964A33}" dt="2026-05-18T20:58:39.020" v="13892" actId="1076"/>
          <ac:spMkLst>
            <pc:docMk/>
            <pc:sldMk cId="618389583" sldId="660"/>
            <ac:spMk id="38" creationId="{82C40731-6E35-9C71-E5DB-53676BF21092}"/>
          </ac:spMkLst>
        </pc:spChg>
        <pc:spChg chg="add mod">
          <ac:chgData name="Tony Bell" userId="e84e2b16dbcfaac2" providerId="LiveId" clId="{AA11DB02-FEFF-4BF3-83AD-7C68C3964A33}" dt="2026-05-18T20:58:24.603" v="13891" actId="1076"/>
          <ac:spMkLst>
            <pc:docMk/>
            <pc:sldMk cId="618389583" sldId="660"/>
            <ac:spMk id="39" creationId="{9D75F30F-4975-0A1D-5815-28899619E46B}"/>
          </ac:spMkLst>
        </pc:spChg>
        <pc:picChg chg="mod">
          <ac:chgData name="Tony Bell" userId="e84e2b16dbcfaac2" providerId="LiveId" clId="{AA11DB02-FEFF-4BF3-83AD-7C68C3964A33}" dt="2026-05-13T17:14:36.535" v="12170" actId="1037"/>
          <ac:picMkLst>
            <pc:docMk/>
            <pc:sldMk cId="618389583" sldId="660"/>
            <ac:picMk id="3" creationId="{3A18416A-E5CA-176A-7AF9-D36A58A1AED7}"/>
          </ac:picMkLst>
        </pc:picChg>
        <pc:picChg chg="add mod">
          <ac:chgData name="Tony Bell" userId="e84e2b16dbcfaac2" providerId="LiveId" clId="{AA11DB02-FEFF-4BF3-83AD-7C68C3964A33}" dt="2026-05-13T17:10:16.783" v="12107" actId="1038"/>
          <ac:picMkLst>
            <pc:docMk/>
            <pc:sldMk cId="618389583" sldId="660"/>
            <ac:picMk id="25" creationId="{C41BCA22-EE83-04EE-D199-D4D5C5AEA737}"/>
          </ac:picMkLst>
        </pc:picChg>
        <pc:picChg chg="add mod">
          <ac:chgData name="Tony Bell" userId="e84e2b16dbcfaac2" providerId="LiveId" clId="{AA11DB02-FEFF-4BF3-83AD-7C68C3964A33}" dt="2026-05-13T17:16:32.911" v="12187" actId="1076"/>
          <ac:picMkLst>
            <pc:docMk/>
            <pc:sldMk cId="618389583" sldId="660"/>
            <ac:picMk id="30" creationId="{4E67FA5A-0C13-EB2E-C432-5CCE6C837073}"/>
          </ac:picMkLst>
        </pc:picChg>
        <pc:picChg chg="add mod">
          <ac:chgData name="Tony Bell" userId="e84e2b16dbcfaac2" providerId="LiveId" clId="{AA11DB02-FEFF-4BF3-83AD-7C68C3964A33}" dt="2026-05-14T11:21:56.479" v="12349" actId="1076"/>
          <ac:picMkLst>
            <pc:docMk/>
            <pc:sldMk cId="618389583" sldId="660"/>
            <ac:picMk id="32" creationId="{EF38C997-48A3-F6C4-4100-190800DDCB4E}"/>
          </ac:picMkLst>
        </pc:picChg>
        <pc:cxnChg chg="mod">
          <ac:chgData name="Tony Bell" userId="e84e2b16dbcfaac2" providerId="LiveId" clId="{AA11DB02-FEFF-4BF3-83AD-7C68C3964A33}" dt="2026-05-13T17:00:12.120" v="11879" actId="1038"/>
          <ac:cxnSpMkLst>
            <pc:docMk/>
            <pc:sldMk cId="618389583" sldId="660"/>
            <ac:cxnSpMk id="15" creationId="{B409168B-D2F6-0F4B-8823-ECA26AFE0E5A}"/>
          </ac:cxnSpMkLst>
        </pc:cxnChg>
      </pc:sldChg>
      <pc:sldChg chg="addSp modSp add mod">
        <pc:chgData name="Tony Bell" userId="e84e2b16dbcfaac2" providerId="LiveId" clId="{AA11DB02-FEFF-4BF3-83AD-7C68C3964A33}" dt="2026-05-18T21:13:33.471" v="14009" actId="1035"/>
        <pc:sldMkLst>
          <pc:docMk/>
          <pc:sldMk cId="1013178572" sldId="661"/>
        </pc:sldMkLst>
        <pc:spChg chg="mod">
          <ac:chgData name="Tony Bell" userId="e84e2b16dbcfaac2" providerId="LiveId" clId="{AA11DB02-FEFF-4BF3-83AD-7C68C3964A33}" dt="2026-05-18T21:04:58.567" v="13899" actId="1076"/>
          <ac:spMkLst>
            <pc:docMk/>
            <pc:sldMk cId="1013178572" sldId="661"/>
            <ac:spMk id="3" creationId="{BFF13AC2-6563-1EBE-BB41-60CBD48DACBD}"/>
          </ac:spMkLst>
        </pc:spChg>
        <pc:spChg chg="add mod">
          <ac:chgData name="Tony Bell" userId="e84e2b16dbcfaac2" providerId="LiveId" clId="{AA11DB02-FEFF-4BF3-83AD-7C68C3964A33}" dt="2026-05-18T21:06:24.752" v="13914" actId="20577"/>
          <ac:spMkLst>
            <pc:docMk/>
            <pc:sldMk cId="1013178572" sldId="661"/>
            <ac:spMk id="7" creationId="{8A141041-ECCB-55D5-5C66-5EA3054FF811}"/>
          </ac:spMkLst>
        </pc:spChg>
        <pc:spChg chg="add mod">
          <ac:chgData name="Tony Bell" userId="e84e2b16dbcfaac2" providerId="LiveId" clId="{AA11DB02-FEFF-4BF3-83AD-7C68C3964A33}" dt="2026-05-18T21:13:33.471" v="14009" actId="1035"/>
          <ac:spMkLst>
            <pc:docMk/>
            <pc:sldMk cId="1013178572" sldId="661"/>
            <ac:spMk id="8" creationId="{89FE85FB-AECB-1D5C-EE48-DB53F10CE7F4}"/>
          </ac:spMkLst>
        </pc:spChg>
        <pc:spChg chg="mod">
          <ac:chgData name="Tony Bell" userId="e84e2b16dbcfaac2" providerId="LiveId" clId="{AA11DB02-FEFF-4BF3-83AD-7C68C3964A33}" dt="2026-05-18T21:04:18.394" v="13898" actId="207"/>
          <ac:spMkLst>
            <pc:docMk/>
            <pc:sldMk cId="1013178572" sldId="661"/>
            <ac:spMk id="10" creationId="{885289CA-3921-9264-6E2E-C795ABD08C70}"/>
          </ac:spMkLst>
        </pc:spChg>
        <pc:spChg chg="mod">
          <ac:chgData name="Tony Bell" userId="e84e2b16dbcfaac2" providerId="LiveId" clId="{AA11DB02-FEFF-4BF3-83AD-7C68C3964A33}" dt="2026-05-18T21:07:07.819" v="13947" actId="1076"/>
          <ac:spMkLst>
            <pc:docMk/>
            <pc:sldMk cId="1013178572" sldId="661"/>
            <ac:spMk id="21" creationId="{DE9512C3-5BFB-0BEA-495C-3F2CDEBF4E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3C35-8185-45AF-8027-6D995F6472D6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90178-418D-4813-B6EC-BFF0E1E18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0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58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1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9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8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2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04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0178-418D-4813-B6EC-BFF0E1E1832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F8E1-F4C0-4EA0-9839-CFA0FD58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3BC55-E02C-4825-98C7-8BEB85C36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1D88-5B87-497A-84D1-F97190F1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EE3DB-5E90-46BB-8735-C7E3CFB0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4901F-A9B4-42B2-AD1F-2B6AD4A3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5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AF2B-5B2D-4DBD-A5D7-3CD54BB8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E8421-D0A3-4475-98FD-F4E14443F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53D17-0555-4AC2-8761-C60A81AA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4320B-1F67-478A-AA18-B004A528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4055-1C49-4C69-A6A3-C1046A0B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7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2EE24-617F-442C-8C78-86449E9C6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F320C-9ABA-40C7-95D9-4766173E9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DDC0A-AEC5-400A-9F40-402730AB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F0857-BD00-435D-AD3E-089A1E4E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4E647-34F2-4905-B413-6DC49E3F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90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AE7C-EC40-469B-B350-6AD4F237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0706-D6B0-46C6-84B5-DB85790B9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0DC07-BEF0-4E38-B60C-1B6D2D4D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7373E-C5F0-46F0-B310-E8EB9446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CB94E-1BD6-425C-8686-1A4CF325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6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6EE8-0E43-4C16-95B6-2B7EA414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6BD94-F4A6-47DC-A0A4-4CA0FF68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CA76-3345-4FB8-809C-79A4327B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F4B9-68B9-40F8-98E1-4455B6D30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23D6-FF23-4B14-9ACC-C9BB2807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0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DF4BB-DD92-4ACC-89BC-DD83ED54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11485-E31C-4C01-AC88-B20C73C5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22592-3530-42B7-BC55-B7491428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3ED53-4FD8-42A4-9BBA-118C6CB4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45A2A-E3CA-4ADB-A245-F2CC5F08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38A51-4334-431C-A4A0-166A0A4A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24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B4FA-D7EB-4F7B-B1B4-8EC42C88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22DE8-AEDD-40CC-A4A9-9A4B2176F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2F3A7-9100-4E76-8914-250D021DE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93C86-CC20-4593-9735-882D3B53F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CB919-7E77-4520-8DAB-E7588F852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CBE56-E3D4-4E04-BDB2-781B28CF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DEF5C-EF15-4D6C-85E4-F7DC6EA8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A9FB3-7C63-475F-82B4-7F2AFF51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00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9C8-E36B-47E9-B10E-407A825A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E87DF-1C11-4469-820D-5D6F4DB2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9AF0A-451C-43D5-8CCD-72D3A9EA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5EE84-54CB-4B20-B0CE-79636C3D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7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AAF08-03D9-4F58-A787-6A8D2F5E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EBEFD-2A22-4181-8742-F0774146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D7FF-1856-4834-ADA3-9006D1A8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1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48AB-7C4F-47B3-9CAB-A6A5A00E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0945-335D-4612-88AB-465BD6EE3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1A657-7489-4377-99E8-4420B0E6F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29393-0942-4AAA-9B31-EAC8F39F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34A9C-8C78-4F82-BBBB-6BFC770D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72D8-DEE4-4D87-9205-548B5453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8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90D-A85C-45AD-8975-1D5FA6CF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9D92F-A290-4A9B-8E7E-B48DFF1D7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8171E-5682-43A0-88A5-3DFA2EA59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8B03D-4D55-45CD-B655-387CF512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C5185-44F7-4145-BB08-6565BBED7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13F10-9095-444F-B945-40083C8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04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B2AFED-B6CB-420F-B04F-E4352989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D6877-0DE7-463E-A6C8-8A1ADE3D2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B717F-4D91-418D-BC0C-9C2B411B0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0BE8F-F50F-47EE-B516-E5E7E1CE740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B950-ECE3-411A-924D-40FAA8C45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71962-E4A1-44F5-883F-7DE2EE26D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B585B-77A5-4A6A-B50D-D35D06964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4.jpg"/><Relationship Id="rId10" Type="http://schemas.openxmlformats.org/officeDocument/2006/relationships/image" Target="../media/image46.png"/><Relationship Id="rId4" Type="http://schemas.openxmlformats.org/officeDocument/2006/relationships/image" Target="../media/image83.jpg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6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3" name="Picture 11" descr="hs-2006-30-a-xlarge_web">
            <a:extLst>
              <a:ext uri="{FF2B5EF4-FFF2-40B4-BE49-F238E27FC236}">
                <a16:creationId xmlns:a16="http://schemas.microsoft.com/office/drawing/2014/main" id="{594AA657-8673-4F9E-AD05-8A516951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25"/>
            <a:ext cx="12192000" cy="87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4" name="Rectangle 12">
            <a:extLst>
              <a:ext uri="{FF2B5EF4-FFF2-40B4-BE49-F238E27FC236}">
                <a16:creationId xmlns:a16="http://schemas.microsoft.com/office/drawing/2014/main" id="{628600EA-FB36-4245-A138-7FC483292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553200"/>
            <a:ext cx="695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CCFF"/>
                </a:solidFill>
              </a:rPr>
              <a:t>http://hubblesite.org/newscenter/archive/releases/2006/30/image/a/format/xlarge_web/</a:t>
            </a:r>
          </a:p>
        </p:txBody>
      </p:sp>
      <p:sp>
        <p:nvSpPr>
          <p:cNvPr id="151568" name="Rectangle 16">
            <a:extLst>
              <a:ext uri="{FF2B5EF4-FFF2-40B4-BE49-F238E27FC236}">
                <a16:creationId xmlns:a16="http://schemas.microsoft.com/office/drawing/2014/main" id="{92237F44-EA0F-4D43-8ADD-5371D852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419475"/>
            <a:ext cx="228600" cy="2286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1569" name="Rectangle 17">
            <a:extLst>
              <a:ext uri="{FF2B5EF4-FFF2-40B4-BE49-F238E27FC236}">
                <a16:creationId xmlns:a16="http://schemas.microsoft.com/office/drawing/2014/main" id="{3C2EF2B7-CBDF-4AF5-93AB-64CAFCC86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952875"/>
            <a:ext cx="609600" cy="2286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1570" name="Rectangle 18">
            <a:extLst>
              <a:ext uri="{FF2B5EF4-FFF2-40B4-BE49-F238E27FC236}">
                <a16:creationId xmlns:a16="http://schemas.microsoft.com/office/drawing/2014/main" id="{92A4A93A-C26B-496F-B8A1-74455A04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962275"/>
            <a:ext cx="381000" cy="2286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1571" name="Rectangle 19">
            <a:extLst>
              <a:ext uri="{FF2B5EF4-FFF2-40B4-BE49-F238E27FC236}">
                <a16:creationId xmlns:a16="http://schemas.microsoft.com/office/drawing/2014/main" id="{77392FDE-7A8D-4EE5-AF26-3BA3FD7BC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257675"/>
            <a:ext cx="152400" cy="1524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1572" name="Rectangle 20">
            <a:extLst>
              <a:ext uri="{FF2B5EF4-FFF2-40B4-BE49-F238E27FC236}">
                <a16:creationId xmlns:a16="http://schemas.microsoft.com/office/drawing/2014/main" id="{87E753FC-5E63-4552-91CC-79BA68340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05275"/>
            <a:ext cx="152400" cy="1524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5BCCE-F05F-407D-87A8-E369C482DF2E}"/>
              </a:ext>
            </a:extLst>
          </p:cNvPr>
          <p:cNvSpPr txBox="1"/>
          <p:nvPr/>
        </p:nvSpPr>
        <p:spPr>
          <a:xfrm>
            <a:off x="3087195" y="5454134"/>
            <a:ext cx="601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7CBFF"/>
                </a:solidFill>
              </a:rPr>
              <a:t>Cassiopeia A, the brightest (extra-solar) radio source in the sky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202798-B17C-4EF9-BEB3-68B8A8D73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830" y="1050873"/>
            <a:ext cx="1117169" cy="1115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EC6ECF-91EB-48D7-8C2A-AF74EF092A73}"/>
              </a:ext>
            </a:extLst>
          </p:cNvPr>
          <p:cNvSpPr/>
          <p:nvPr/>
        </p:nvSpPr>
        <p:spPr>
          <a:xfrm>
            <a:off x="11054725" y="39328"/>
            <a:ext cx="1117169" cy="1011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D454F4-245C-431B-BC79-1FD26CE33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96" y="39328"/>
            <a:ext cx="1117169" cy="9302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F0FD6-DED0-2E34-7581-D51EC47FFE13}"/>
              </a:ext>
            </a:extLst>
          </p:cNvPr>
          <p:cNvSpPr txBox="1"/>
          <p:nvPr/>
        </p:nvSpPr>
        <p:spPr>
          <a:xfrm>
            <a:off x="2462792" y="2521714"/>
            <a:ext cx="72664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Does the Bohm (Hillas) limit determine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the maximum energy of shock-accelerated cosmic rays?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a sequel to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Cosmic ray acceleration and transport with magnetic mirroring</a:t>
            </a:r>
          </a:p>
          <a:p>
            <a:pPr algn="ctr"/>
            <a:r>
              <a:rPr lang="en-GB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by </a:t>
            </a:r>
          </a:p>
          <a:p>
            <a:pPr algn="ctr"/>
            <a:r>
              <a:rPr lang="en-GB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Tony Bell, James Matthews, Andrew Taylor, Gwenael Giacinti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16E86-826B-4CF4-9557-B2EDA9E0A9F8}"/>
              </a:ext>
            </a:extLst>
          </p:cNvPr>
          <p:cNvSpPr txBox="1"/>
          <p:nvPr/>
        </p:nvSpPr>
        <p:spPr>
          <a:xfrm>
            <a:off x="3211492" y="2905780"/>
            <a:ext cx="5769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ARE THE POSSIBLE SOLUTIONS?</a:t>
            </a:r>
          </a:p>
        </p:txBody>
      </p:sp>
    </p:spTree>
    <p:extLst>
      <p:ext uri="{BB962C8B-B14F-4D97-AF65-F5344CB8AC3E}">
        <p14:creationId xmlns:p14="http://schemas.microsoft.com/office/powerpoint/2010/main" val="55762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577DB3-1A62-4B43-BCEB-B022CD72E1A6}"/>
              </a:ext>
            </a:extLst>
          </p:cNvPr>
          <p:cNvSpPr txBox="1"/>
          <p:nvPr/>
        </p:nvSpPr>
        <p:spPr>
          <a:xfrm>
            <a:off x="3208753" y="4429799"/>
            <a:ext cx="634067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Try an alternative solution: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mirror-dominated shock acceleration (MDSA)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BA1BC-029E-437F-AB60-312C60F7FB75}"/>
              </a:ext>
            </a:extLst>
          </p:cNvPr>
          <p:cNvSpPr txBox="1"/>
          <p:nvPr/>
        </p:nvSpPr>
        <p:spPr>
          <a:xfrm>
            <a:off x="1282718" y="1520260"/>
            <a:ext cx="9800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Look beyond middle-aged SNR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Very young SNR </a:t>
            </a:r>
            <a:r>
              <a:rPr lang="en-GB" sz="2400" dirty="0" err="1"/>
              <a:t>eg</a:t>
            </a:r>
            <a:r>
              <a:rPr lang="en-GB" sz="2400" dirty="0"/>
              <a:t> SN1987a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Stellar clusters: lots of SN, strong winds, large B, bubble termination shocks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Galactic centre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BA1F7F-6D7A-AA42-381C-6C760F9EEC1C}"/>
                  </a:ext>
                </a:extLst>
              </p:cNvPr>
              <p:cNvSpPr txBox="1"/>
              <p:nvPr/>
            </p:nvSpPr>
            <p:spPr>
              <a:xfrm>
                <a:off x="5274302" y="2001521"/>
                <a:ext cx="3371858" cy="490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  <a:ea typeface="Cambria Math"/>
                            </a:rPr>
                            <m:t>max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=230 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</a:rPr>
                            <m:t>e</m:t>
                          </m:r>
                        </m:sub>
                        <m:sup>
                          <m:r>
                            <a:rPr lang="en-GB" sz="2000" i="1">
                              <a:latin typeface="Cambria Math"/>
                            </a:rPr>
                            <m:t>1/2</m:t>
                          </m:r>
                        </m:sup>
                      </m:sSubSup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n-GB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</a:rPr>
                            <m:t>pc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>
                          <a:latin typeface="Cambria Math"/>
                        </a:rPr>
                        <m:t>TeV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BA1F7F-6D7A-AA42-381C-6C760F9E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302" y="2001521"/>
                <a:ext cx="3371858" cy="490106"/>
              </a:xfrm>
              <a:prstGeom prst="rect">
                <a:avLst/>
              </a:prstGeom>
              <a:blipFill>
                <a:blip r:embed="rId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11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09220-AC9B-4078-83DB-D499A025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545" y="1970818"/>
            <a:ext cx="5485564" cy="392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0BA33-B76F-4AE2-A0EA-E6CFFEE5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265" y="669798"/>
            <a:ext cx="5572125" cy="1164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FA0BE-6DCF-4E01-B2BA-8496CCD599A9}"/>
              </a:ext>
            </a:extLst>
          </p:cNvPr>
          <p:cNvSpPr txBox="1"/>
          <p:nvPr/>
        </p:nvSpPr>
        <p:spPr>
          <a:xfrm>
            <a:off x="2482266" y="43023"/>
            <a:ext cx="783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Alternative strategy: can we reach </a:t>
            </a:r>
            <a:r>
              <a:rPr lang="en-GB" sz="2400" b="1" dirty="0" err="1"/>
              <a:t>Hillas</a:t>
            </a:r>
            <a:r>
              <a:rPr lang="en-GB" sz="2400" b="1" dirty="0"/>
              <a:t> limit using mirrors?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90903-F078-4FC3-BD96-4A8E79FD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9F5E-B01A-469E-8C84-3FBC0B5ED818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B7C8B-075B-410C-AE68-D3803F122729}"/>
              </a:ext>
            </a:extLst>
          </p:cNvPr>
          <p:cNvSpPr txBox="1"/>
          <p:nvPr/>
        </p:nvSpPr>
        <p:spPr>
          <a:xfrm>
            <a:off x="175164" y="607514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† Randy </a:t>
            </a:r>
            <a:r>
              <a:rPr lang="en-GB" dirty="0" err="1"/>
              <a:t>Jokipii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(1939-2022)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0F00A-A20B-45E6-AF5F-1EEFB55792E6}"/>
              </a:ext>
            </a:extLst>
          </p:cNvPr>
          <p:cNvSpPr txBox="1"/>
          <p:nvPr/>
        </p:nvSpPr>
        <p:spPr>
          <a:xfrm>
            <a:off x="6287551" y="2164448"/>
            <a:ext cx="288040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Larmor radius &lt;&lt; </a:t>
            </a:r>
            <a:r>
              <a:rPr lang="en-GB" dirty="0" err="1"/>
              <a:t>scalelength</a:t>
            </a:r>
            <a:endParaRPr lang="en-GB" dirty="0"/>
          </a:p>
          <a:p>
            <a:r>
              <a:rPr lang="en-GB" dirty="0"/>
              <a:t>CR constrained to field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121A3-AB80-4AA9-8CC1-72D1337E0172}"/>
              </a:ext>
            </a:extLst>
          </p:cNvPr>
          <p:cNvSpPr txBox="1"/>
          <p:nvPr/>
        </p:nvSpPr>
        <p:spPr>
          <a:xfrm>
            <a:off x="4149214" y="6230600"/>
            <a:ext cx="598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99"/>
                </a:solidFill>
              </a:rPr>
              <a:t>Refer to this as mirror-dominated shock acceleration (MDSA)</a:t>
            </a:r>
          </a:p>
        </p:txBody>
      </p:sp>
    </p:spTree>
    <p:extLst>
      <p:ext uri="{BB962C8B-B14F-4D97-AF65-F5344CB8AC3E}">
        <p14:creationId xmlns:p14="http://schemas.microsoft.com/office/powerpoint/2010/main" val="54730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42766-3165-6EE2-6F9F-6C184F03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82" y="630105"/>
            <a:ext cx="9055043" cy="3752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A1C61-BD81-A92C-4C36-7D51846B03EE}"/>
              </a:ext>
            </a:extLst>
          </p:cNvPr>
          <p:cNvSpPr txBox="1"/>
          <p:nvPr/>
        </p:nvSpPr>
        <p:spPr>
          <a:xfrm>
            <a:off x="4677104" y="0"/>
            <a:ext cx="3926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Idealised mirror-shock acceleration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40806-CA2B-8750-4964-1635F6FC39B4}"/>
              </a:ext>
            </a:extLst>
          </p:cNvPr>
          <p:cNvSpPr txBox="1"/>
          <p:nvPr/>
        </p:nvSpPr>
        <p:spPr>
          <a:xfrm>
            <a:off x="694746" y="4565544"/>
            <a:ext cx="683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Perfect reflection between mirrors increase parallel momentum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FDF15-7C77-6711-A6B1-EC6F3562EE9B}"/>
              </a:ext>
            </a:extLst>
          </p:cNvPr>
          <p:cNvSpPr txBox="1"/>
          <p:nvPr/>
        </p:nvSpPr>
        <p:spPr>
          <a:xfrm>
            <a:off x="708108" y="4930378"/>
            <a:ext cx="410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Perpendicular momentum is constant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C89A8-98FE-7900-60F9-282573769C9B}"/>
              </a:ext>
            </a:extLst>
          </p:cNvPr>
          <p:cNvSpPr txBox="1"/>
          <p:nvPr/>
        </p:nvSpPr>
        <p:spPr>
          <a:xfrm>
            <a:off x="3033674" y="5330488"/>
            <a:ext cx="4262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Energy increases only by small multiple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5E451-FBD9-2C08-4FC9-54B0584ACC27}"/>
              </a:ext>
            </a:extLst>
          </p:cNvPr>
          <p:cNvSpPr txBox="1"/>
          <p:nvPr/>
        </p:nvSpPr>
        <p:spPr>
          <a:xfrm>
            <a:off x="3033674" y="6227895"/>
            <a:ext cx="73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Jokipii (1966):  need scattering by magnetic fluctuations or shock interaction </a:t>
            </a:r>
          </a:p>
        </p:txBody>
      </p:sp>
    </p:spTree>
    <p:extLst>
      <p:ext uri="{BB962C8B-B14F-4D97-AF65-F5344CB8AC3E}">
        <p14:creationId xmlns:p14="http://schemas.microsoft.com/office/powerpoint/2010/main" val="326169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4ACB9DD-8B0B-168E-F480-65F7DE203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56" y="3622410"/>
            <a:ext cx="4405170" cy="3222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84684-C4AF-4C45-8E2A-9B7F185BDD0E}"/>
              </a:ext>
            </a:extLst>
          </p:cNvPr>
          <p:cNvSpPr txBox="1"/>
          <p:nvPr/>
        </p:nvSpPr>
        <p:spPr>
          <a:xfrm>
            <a:off x="149990" y="74930"/>
            <a:ext cx="3921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Passing and trapped particles</a:t>
            </a:r>
          </a:p>
          <a:p>
            <a:r>
              <a:rPr lang="en-GB" sz="2400" b="1" dirty="0"/>
              <a:t>at a single mirror</a:t>
            </a:r>
            <a:endParaRPr lang="en-GB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5BBC71-50F5-45CF-9518-592AB9EF6BC3}"/>
              </a:ext>
            </a:extLst>
          </p:cNvPr>
          <p:cNvGrpSpPr/>
          <p:nvPr/>
        </p:nvGrpSpPr>
        <p:grpSpPr>
          <a:xfrm>
            <a:off x="2576218" y="303552"/>
            <a:ext cx="6209072" cy="3228698"/>
            <a:chOff x="2586157" y="2574141"/>
            <a:chExt cx="6209072" cy="32286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EECF05-4E0F-4EB1-952B-30DE41E37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57" y="3347604"/>
              <a:ext cx="3193871" cy="16817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463759-96A9-4FA7-93CA-75D4ECBDA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358" y="3347603"/>
              <a:ext cx="3193871" cy="168177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7AE9F50-F218-4852-BBDC-5C067C18C402}"/>
                </a:ext>
              </a:extLst>
            </p:cNvPr>
            <p:cNvSpPr/>
            <p:nvPr/>
          </p:nvSpPr>
          <p:spPr>
            <a:xfrm>
              <a:off x="4209501" y="2574141"/>
              <a:ext cx="3095333" cy="3228698"/>
            </a:xfrm>
            <a:prstGeom prst="ellipse">
              <a:avLst/>
            </a:prstGeom>
            <a:noFill/>
            <a:ln w="28575">
              <a:solidFill>
                <a:srgbClr val="1932E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1EF3C5-B040-D38D-C499-650CF92BBCD0}"/>
                  </a:ext>
                </a:extLst>
              </p:cNvPr>
              <p:cNvSpPr txBox="1"/>
              <p:nvPr/>
            </p:nvSpPr>
            <p:spPr>
              <a:xfrm>
                <a:off x="2959933" y="4039003"/>
                <a:ext cx="788371" cy="474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1EF3C5-B040-D38D-C499-650CF92BB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933" y="4039003"/>
                <a:ext cx="788371" cy="4749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A68A55-719C-2C6A-BC0A-A502DDECED0F}"/>
              </a:ext>
            </a:extLst>
          </p:cNvPr>
          <p:cNvSpPr/>
          <p:nvPr/>
        </p:nvSpPr>
        <p:spPr>
          <a:xfrm>
            <a:off x="7174230" y="1215390"/>
            <a:ext cx="1649730" cy="1516380"/>
          </a:xfrm>
          <a:custGeom>
            <a:avLst/>
            <a:gdLst>
              <a:gd name="csX0" fmla="*/ 19050 w 1649730"/>
              <a:gd name="csY0" fmla="*/ 45720 h 1516380"/>
              <a:gd name="csX1" fmla="*/ 80010 w 1649730"/>
              <a:gd name="csY1" fmla="*/ 232410 h 1516380"/>
              <a:gd name="csX2" fmla="*/ 121920 w 1649730"/>
              <a:gd name="csY2" fmla="*/ 411480 h 1516380"/>
              <a:gd name="csX3" fmla="*/ 137160 w 1649730"/>
              <a:gd name="csY3" fmla="*/ 598170 h 1516380"/>
              <a:gd name="csX4" fmla="*/ 144780 w 1649730"/>
              <a:gd name="csY4" fmla="*/ 731520 h 1516380"/>
              <a:gd name="csX5" fmla="*/ 137160 w 1649730"/>
              <a:gd name="csY5" fmla="*/ 868680 h 1516380"/>
              <a:gd name="csX6" fmla="*/ 118110 w 1649730"/>
              <a:gd name="csY6" fmla="*/ 994410 h 1516380"/>
              <a:gd name="csX7" fmla="*/ 83820 w 1649730"/>
              <a:gd name="csY7" fmla="*/ 1143000 h 1516380"/>
              <a:gd name="csX8" fmla="*/ 72390 w 1649730"/>
              <a:gd name="csY8" fmla="*/ 1226820 h 1516380"/>
              <a:gd name="csX9" fmla="*/ 34290 w 1649730"/>
              <a:gd name="csY9" fmla="*/ 1325880 h 1516380"/>
              <a:gd name="csX10" fmla="*/ 22860 w 1649730"/>
              <a:gd name="csY10" fmla="*/ 1398270 h 1516380"/>
              <a:gd name="csX11" fmla="*/ 0 w 1649730"/>
              <a:gd name="csY11" fmla="*/ 1451610 h 1516380"/>
              <a:gd name="csX12" fmla="*/ 76200 w 1649730"/>
              <a:gd name="csY12" fmla="*/ 1478280 h 1516380"/>
              <a:gd name="csX13" fmla="*/ 110490 w 1649730"/>
              <a:gd name="csY13" fmla="*/ 1482090 h 1516380"/>
              <a:gd name="csX14" fmla="*/ 125730 w 1649730"/>
              <a:gd name="csY14" fmla="*/ 1485900 h 1516380"/>
              <a:gd name="csX15" fmla="*/ 133350 w 1649730"/>
              <a:gd name="csY15" fmla="*/ 1501140 h 1516380"/>
              <a:gd name="csX16" fmla="*/ 163830 w 1649730"/>
              <a:gd name="csY16" fmla="*/ 1504950 h 1516380"/>
              <a:gd name="csX17" fmla="*/ 163830 w 1649730"/>
              <a:gd name="csY17" fmla="*/ 1504950 h 1516380"/>
              <a:gd name="csX18" fmla="*/ 201930 w 1649730"/>
              <a:gd name="csY18" fmla="*/ 1497330 h 1516380"/>
              <a:gd name="csX19" fmla="*/ 247650 w 1649730"/>
              <a:gd name="csY19" fmla="*/ 1501140 h 1516380"/>
              <a:gd name="csX20" fmla="*/ 274320 w 1649730"/>
              <a:gd name="csY20" fmla="*/ 1504950 h 1516380"/>
              <a:gd name="csX21" fmla="*/ 601980 w 1649730"/>
              <a:gd name="csY21" fmla="*/ 1516380 h 1516380"/>
              <a:gd name="csX22" fmla="*/ 1649730 w 1649730"/>
              <a:gd name="csY22" fmla="*/ 982980 h 1516380"/>
              <a:gd name="csX23" fmla="*/ 1623060 w 1649730"/>
              <a:gd name="csY23" fmla="*/ 445770 h 1516380"/>
              <a:gd name="csX24" fmla="*/ 1550670 w 1649730"/>
              <a:gd name="csY24" fmla="*/ 0 h 1516380"/>
              <a:gd name="csX25" fmla="*/ 19050 w 1649730"/>
              <a:gd name="csY25" fmla="*/ 45720 h 15163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649730" h="1516380">
                <a:moveTo>
                  <a:pt x="19050" y="45720"/>
                </a:moveTo>
                <a:lnTo>
                  <a:pt x="80010" y="232410"/>
                </a:lnTo>
                <a:lnTo>
                  <a:pt x="121920" y="411480"/>
                </a:lnTo>
                <a:lnTo>
                  <a:pt x="137160" y="598170"/>
                </a:lnTo>
                <a:lnTo>
                  <a:pt x="144780" y="731520"/>
                </a:lnTo>
                <a:lnTo>
                  <a:pt x="137160" y="868680"/>
                </a:lnTo>
                <a:lnTo>
                  <a:pt x="118110" y="994410"/>
                </a:lnTo>
                <a:lnTo>
                  <a:pt x="83820" y="1143000"/>
                </a:lnTo>
                <a:lnTo>
                  <a:pt x="72390" y="1226820"/>
                </a:lnTo>
                <a:lnTo>
                  <a:pt x="34290" y="1325880"/>
                </a:lnTo>
                <a:lnTo>
                  <a:pt x="22860" y="1398270"/>
                </a:lnTo>
                <a:lnTo>
                  <a:pt x="0" y="1451610"/>
                </a:lnTo>
                <a:lnTo>
                  <a:pt x="76200" y="1478280"/>
                </a:lnTo>
                <a:cubicBezTo>
                  <a:pt x="87630" y="1479550"/>
                  <a:pt x="99123" y="1480341"/>
                  <a:pt x="110490" y="1482090"/>
                </a:cubicBezTo>
                <a:cubicBezTo>
                  <a:pt x="115665" y="1482886"/>
                  <a:pt x="121707" y="1482548"/>
                  <a:pt x="125730" y="1485900"/>
                </a:cubicBezTo>
                <a:cubicBezTo>
                  <a:pt x="130093" y="1489536"/>
                  <a:pt x="130810" y="1496060"/>
                  <a:pt x="133350" y="1501140"/>
                </a:cubicBezTo>
                <a:lnTo>
                  <a:pt x="163830" y="1504950"/>
                </a:lnTo>
                <a:lnTo>
                  <a:pt x="163830" y="1504950"/>
                </a:lnTo>
                <a:cubicBezTo>
                  <a:pt x="176530" y="1502410"/>
                  <a:pt x="188992" y="1497918"/>
                  <a:pt x="201930" y="1497330"/>
                </a:cubicBezTo>
                <a:cubicBezTo>
                  <a:pt x="217207" y="1496636"/>
                  <a:pt x="232491" y="1499119"/>
                  <a:pt x="247650" y="1501140"/>
                </a:cubicBezTo>
                <a:cubicBezTo>
                  <a:pt x="288273" y="1506556"/>
                  <a:pt x="224233" y="1504950"/>
                  <a:pt x="274320" y="1504950"/>
                </a:cubicBezTo>
                <a:lnTo>
                  <a:pt x="601980" y="1516380"/>
                </a:lnTo>
                <a:lnTo>
                  <a:pt x="1649730" y="982980"/>
                </a:lnTo>
                <a:lnTo>
                  <a:pt x="1623060" y="445770"/>
                </a:lnTo>
                <a:lnTo>
                  <a:pt x="1550670" y="0"/>
                </a:lnTo>
                <a:lnTo>
                  <a:pt x="19050" y="4572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23A42D-8B9D-ABA1-A499-854296EC29C5}"/>
              </a:ext>
            </a:extLst>
          </p:cNvPr>
          <p:cNvSpPr/>
          <p:nvPr/>
        </p:nvSpPr>
        <p:spPr>
          <a:xfrm flipH="1">
            <a:off x="2674104" y="1242407"/>
            <a:ext cx="1649730" cy="1516380"/>
          </a:xfrm>
          <a:custGeom>
            <a:avLst/>
            <a:gdLst>
              <a:gd name="csX0" fmla="*/ 19050 w 1649730"/>
              <a:gd name="csY0" fmla="*/ 45720 h 1516380"/>
              <a:gd name="csX1" fmla="*/ 80010 w 1649730"/>
              <a:gd name="csY1" fmla="*/ 232410 h 1516380"/>
              <a:gd name="csX2" fmla="*/ 121920 w 1649730"/>
              <a:gd name="csY2" fmla="*/ 411480 h 1516380"/>
              <a:gd name="csX3" fmla="*/ 137160 w 1649730"/>
              <a:gd name="csY3" fmla="*/ 598170 h 1516380"/>
              <a:gd name="csX4" fmla="*/ 144780 w 1649730"/>
              <a:gd name="csY4" fmla="*/ 731520 h 1516380"/>
              <a:gd name="csX5" fmla="*/ 137160 w 1649730"/>
              <a:gd name="csY5" fmla="*/ 868680 h 1516380"/>
              <a:gd name="csX6" fmla="*/ 118110 w 1649730"/>
              <a:gd name="csY6" fmla="*/ 994410 h 1516380"/>
              <a:gd name="csX7" fmla="*/ 83820 w 1649730"/>
              <a:gd name="csY7" fmla="*/ 1143000 h 1516380"/>
              <a:gd name="csX8" fmla="*/ 72390 w 1649730"/>
              <a:gd name="csY8" fmla="*/ 1226820 h 1516380"/>
              <a:gd name="csX9" fmla="*/ 34290 w 1649730"/>
              <a:gd name="csY9" fmla="*/ 1325880 h 1516380"/>
              <a:gd name="csX10" fmla="*/ 22860 w 1649730"/>
              <a:gd name="csY10" fmla="*/ 1398270 h 1516380"/>
              <a:gd name="csX11" fmla="*/ 0 w 1649730"/>
              <a:gd name="csY11" fmla="*/ 1451610 h 1516380"/>
              <a:gd name="csX12" fmla="*/ 76200 w 1649730"/>
              <a:gd name="csY12" fmla="*/ 1478280 h 1516380"/>
              <a:gd name="csX13" fmla="*/ 110490 w 1649730"/>
              <a:gd name="csY13" fmla="*/ 1482090 h 1516380"/>
              <a:gd name="csX14" fmla="*/ 125730 w 1649730"/>
              <a:gd name="csY14" fmla="*/ 1485900 h 1516380"/>
              <a:gd name="csX15" fmla="*/ 133350 w 1649730"/>
              <a:gd name="csY15" fmla="*/ 1501140 h 1516380"/>
              <a:gd name="csX16" fmla="*/ 163830 w 1649730"/>
              <a:gd name="csY16" fmla="*/ 1504950 h 1516380"/>
              <a:gd name="csX17" fmla="*/ 163830 w 1649730"/>
              <a:gd name="csY17" fmla="*/ 1504950 h 1516380"/>
              <a:gd name="csX18" fmla="*/ 201930 w 1649730"/>
              <a:gd name="csY18" fmla="*/ 1497330 h 1516380"/>
              <a:gd name="csX19" fmla="*/ 247650 w 1649730"/>
              <a:gd name="csY19" fmla="*/ 1501140 h 1516380"/>
              <a:gd name="csX20" fmla="*/ 274320 w 1649730"/>
              <a:gd name="csY20" fmla="*/ 1504950 h 1516380"/>
              <a:gd name="csX21" fmla="*/ 601980 w 1649730"/>
              <a:gd name="csY21" fmla="*/ 1516380 h 1516380"/>
              <a:gd name="csX22" fmla="*/ 1649730 w 1649730"/>
              <a:gd name="csY22" fmla="*/ 982980 h 1516380"/>
              <a:gd name="csX23" fmla="*/ 1623060 w 1649730"/>
              <a:gd name="csY23" fmla="*/ 445770 h 1516380"/>
              <a:gd name="csX24" fmla="*/ 1550670 w 1649730"/>
              <a:gd name="csY24" fmla="*/ 0 h 1516380"/>
              <a:gd name="csX25" fmla="*/ 19050 w 1649730"/>
              <a:gd name="csY25" fmla="*/ 45720 h 15163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649730" h="1516380">
                <a:moveTo>
                  <a:pt x="19050" y="45720"/>
                </a:moveTo>
                <a:lnTo>
                  <a:pt x="80010" y="232410"/>
                </a:lnTo>
                <a:lnTo>
                  <a:pt x="121920" y="411480"/>
                </a:lnTo>
                <a:lnTo>
                  <a:pt x="137160" y="598170"/>
                </a:lnTo>
                <a:lnTo>
                  <a:pt x="144780" y="731520"/>
                </a:lnTo>
                <a:lnTo>
                  <a:pt x="137160" y="868680"/>
                </a:lnTo>
                <a:lnTo>
                  <a:pt x="118110" y="994410"/>
                </a:lnTo>
                <a:lnTo>
                  <a:pt x="83820" y="1143000"/>
                </a:lnTo>
                <a:lnTo>
                  <a:pt x="72390" y="1226820"/>
                </a:lnTo>
                <a:lnTo>
                  <a:pt x="34290" y="1325880"/>
                </a:lnTo>
                <a:lnTo>
                  <a:pt x="22860" y="1398270"/>
                </a:lnTo>
                <a:lnTo>
                  <a:pt x="0" y="1451610"/>
                </a:lnTo>
                <a:lnTo>
                  <a:pt x="76200" y="1478280"/>
                </a:lnTo>
                <a:cubicBezTo>
                  <a:pt x="87630" y="1479550"/>
                  <a:pt x="99123" y="1480341"/>
                  <a:pt x="110490" y="1482090"/>
                </a:cubicBezTo>
                <a:cubicBezTo>
                  <a:pt x="115665" y="1482886"/>
                  <a:pt x="121707" y="1482548"/>
                  <a:pt x="125730" y="1485900"/>
                </a:cubicBezTo>
                <a:cubicBezTo>
                  <a:pt x="130093" y="1489536"/>
                  <a:pt x="130810" y="1496060"/>
                  <a:pt x="133350" y="1501140"/>
                </a:cubicBezTo>
                <a:lnTo>
                  <a:pt x="163830" y="1504950"/>
                </a:lnTo>
                <a:lnTo>
                  <a:pt x="163830" y="1504950"/>
                </a:lnTo>
                <a:cubicBezTo>
                  <a:pt x="176530" y="1502410"/>
                  <a:pt x="188992" y="1497918"/>
                  <a:pt x="201930" y="1497330"/>
                </a:cubicBezTo>
                <a:cubicBezTo>
                  <a:pt x="217207" y="1496636"/>
                  <a:pt x="232491" y="1499119"/>
                  <a:pt x="247650" y="1501140"/>
                </a:cubicBezTo>
                <a:cubicBezTo>
                  <a:pt x="288273" y="1506556"/>
                  <a:pt x="224233" y="1504950"/>
                  <a:pt x="274320" y="1504950"/>
                </a:cubicBezTo>
                <a:lnTo>
                  <a:pt x="601980" y="1516380"/>
                </a:lnTo>
                <a:lnTo>
                  <a:pt x="1649730" y="982980"/>
                </a:lnTo>
                <a:lnTo>
                  <a:pt x="1623060" y="445770"/>
                </a:lnTo>
                <a:lnTo>
                  <a:pt x="1550670" y="0"/>
                </a:lnTo>
                <a:lnTo>
                  <a:pt x="19050" y="4572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DC380-A1FB-6711-0E19-3C71807FD423}"/>
              </a:ext>
            </a:extLst>
          </p:cNvPr>
          <p:cNvSpPr/>
          <p:nvPr/>
        </p:nvSpPr>
        <p:spPr>
          <a:xfrm rot="888968">
            <a:off x="2576218" y="2306320"/>
            <a:ext cx="424523" cy="142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E9F364-D489-A97B-BBC4-7B7B9270D8A7}"/>
              </a:ext>
            </a:extLst>
          </p:cNvPr>
          <p:cNvSpPr/>
          <p:nvPr/>
        </p:nvSpPr>
        <p:spPr>
          <a:xfrm rot="21446617">
            <a:off x="2568049" y="1251803"/>
            <a:ext cx="424523" cy="142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FB9D56-59B3-B7BF-E81E-C33279D7284B}"/>
              </a:ext>
            </a:extLst>
          </p:cNvPr>
          <p:cNvSpPr/>
          <p:nvPr/>
        </p:nvSpPr>
        <p:spPr>
          <a:xfrm flipH="1" flipV="1">
            <a:off x="2522839" y="1374169"/>
            <a:ext cx="277098" cy="8868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0313BE-413D-76E4-7A4E-001BEE78ADFE}"/>
              </a:ext>
            </a:extLst>
          </p:cNvPr>
          <p:cNvSpPr/>
          <p:nvPr/>
        </p:nvSpPr>
        <p:spPr>
          <a:xfrm rot="16200000" flipH="1" flipV="1">
            <a:off x="2806188" y="2220038"/>
            <a:ext cx="411367" cy="78655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0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28D9C-33D6-43F9-89AD-E0B5833E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422" y="1403409"/>
            <a:ext cx="1445198" cy="1479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43604-63DB-4283-A002-9288FC57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4" y="2980388"/>
            <a:ext cx="6621304" cy="30464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5915FF-942E-4D2D-AB81-DCFF4502A796}"/>
              </a:ext>
            </a:extLst>
          </p:cNvPr>
          <p:cNvSpPr/>
          <p:nvPr/>
        </p:nvSpPr>
        <p:spPr>
          <a:xfrm>
            <a:off x="1430639" y="4181088"/>
            <a:ext cx="589936" cy="575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08C095-7DD7-4122-8D1C-7684AE15388B}"/>
              </a:ext>
            </a:extLst>
          </p:cNvPr>
          <p:cNvCxnSpPr>
            <a:cxnSpLocks/>
          </p:cNvCxnSpPr>
          <p:nvPr/>
        </p:nvCxnSpPr>
        <p:spPr>
          <a:xfrm>
            <a:off x="1108020" y="2827184"/>
            <a:ext cx="322620" cy="13539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F5BE3-149F-47C5-8BB0-F12F4EA91FB4}"/>
              </a:ext>
            </a:extLst>
          </p:cNvPr>
          <p:cNvCxnSpPr>
            <a:cxnSpLocks/>
          </p:cNvCxnSpPr>
          <p:nvPr/>
        </p:nvCxnSpPr>
        <p:spPr>
          <a:xfrm flipH="1">
            <a:off x="2020578" y="2827184"/>
            <a:ext cx="382842" cy="1353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D2ED5C-3707-4A29-84FE-CA8B1233FB6B}"/>
              </a:ext>
            </a:extLst>
          </p:cNvPr>
          <p:cNvSpPr txBox="1"/>
          <p:nvPr/>
        </p:nvSpPr>
        <p:spPr>
          <a:xfrm>
            <a:off x="604728" y="3369925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|B|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C80B4-BF41-4A2D-85B7-447EB9BF5C5B}"/>
              </a:ext>
            </a:extLst>
          </p:cNvPr>
          <p:cNvSpPr txBox="1"/>
          <p:nvPr/>
        </p:nvSpPr>
        <p:spPr>
          <a:xfrm>
            <a:off x="3911363" y="219830"/>
            <a:ext cx="4369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Mirrors do not have to look like mirrors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FA508-ABEE-4F41-8447-166BA974C210}"/>
              </a:ext>
            </a:extLst>
          </p:cNvPr>
          <p:cNvSpPr txBox="1"/>
          <p:nvPr/>
        </p:nvSpPr>
        <p:spPr>
          <a:xfrm>
            <a:off x="895699" y="1061892"/>
            <a:ext cx="20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field 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B2D9CE-DA79-49C6-AC13-CC3DC6544097}"/>
              </a:ext>
            </a:extLst>
          </p:cNvPr>
          <p:cNvSpPr/>
          <p:nvPr/>
        </p:nvSpPr>
        <p:spPr>
          <a:xfrm>
            <a:off x="3950692" y="2339997"/>
            <a:ext cx="4195192" cy="4257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1D445-BA7F-6D97-BE7E-EE5FD6E89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123" y="2981495"/>
            <a:ext cx="6635650" cy="3159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69A6A9-A860-0931-211C-E1478F71C560}"/>
              </a:ext>
            </a:extLst>
          </p:cNvPr>
          <p:cNvSpPr txBox="1"/>
          <p:nvPr/>
        </p:nvSpPr>
        <p:spPr>
          <a:xfrm>
            <a:off x="5712476" y="3000593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 density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GB" baseline="-25000" dirty="0" err="1"/>
              <a:t>CR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53ABF-8A63-CBD4-097E-475C7386098F}"/>
              </a:ext>
            </a:extLst>
          </p:cNvPr>
          <p:cNvSpPr txBox="1"/>
          <p:nvPr/>
        </p:nvSpPr>
        <p:spPr>
          <a:xfrm>
            <a:off x="5631695" y="5344445"/>
            <a:ext cx="196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Injection boundary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FFEAB-2654-1F00-8D75-8540C7D6A5B3}"/>
              </a:ext>
            </a:extLst>
          </p:cNvPr>
          <p:cNvSpPr txBox="1"/>
          <p:nvPr/>
        </p:nvSpPr>
        <p:spPr>
          <a:xfrm>
            <a:off x="895699" y="5188757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 field</a:t>
            </a:r>
          </a:p>
        </p:txBody>
      </p:sp>
    </p:spTree>
    <p:extLst>
      <p:ext uri="{BB962C8B-B14F-4D97-AF65-F5344CB8AC3E}">
        <p14:creationId xmlns:p14="http://schemas.microsoft.com/office/powerpoint/2010/main" val="156628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E45A0A-1685-4F35-93D9-673A51D618C1}"/>
              </a:ext>
            </a:extLst>
          </p:cNvPr>
          <p:cNvSpPr txBox="1"/>
          <p:nvPr/>
        </p:nvSpPr>
        <p:spPr>
          <a:xfrm>
            <a:off x="2683207" y="2925658"/>
            <a:ext cx="682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VLASOV-FOKKER-PLANCK SIMULATIONS (VFP)</a:t>
            </a:r>
          </a:p>
        </p:txBody>
      </p:sp>
    </p:spTree>
    <p:extLst>
      <p:ext uri="{BB962C8B-B14F-4D97-AF65-F5344CB8AC3E}">
        <p14:creationId xmlns:p14="http://schemas.microsoft.com/office/powerpoint/2010/main" val="1690938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CE97D-51F4-4F22-A51B-3975F0C72AA4}"/>
              </a:ext>
            </a:extLst>
          </p:cNvPr>
          <p:cNvSpPr txBox="1"/>
          <p:nvPr/>
        </p:nvSpPr>
        <p:spPr>
          <a:xfrm>
            <a:off x="2131491" y="309609"/>
            <a:ext cx="6386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VFP modelling in the limit of small Larmor radius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E5626-A502-4270-9BEE-E59EDED87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34" y="1211711"/>
            <a:ext cx="4828882" cy="911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4C7EC-6BF7-4C72-9BB1-E52AE062A4B1}"/>
              </a:ext>
            </a:extLst>
          </p:cNvPr>
          <p:cNvSpPr txBox="1"/>
          <p:nvPr/>
        </p:nvSpPr>
        <p:spPr>
          <a:xfrm>
            <a:off x="1484369" y="2614619"/>
            <a:ext cx="989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Vlasov</a:t>
            </a:r>
            <a:r>
              <a:rPr lang="en-GB" sz="2400" dirty="0"/>
              <a:t> equation for transport along a field line, neglecting cross-field drifts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01595-95BC-4E6D-B8C7-52AF4E827152}"/>
              </a:ext>
            </a:extLst>
          </p:cNvPr>
          <p:cNvSpPr txBox="1"/>
          <p:nvPr/>
        </p:nvSpPr>
        <p:spPr>
          <a:xfrm>
            <a:off x="5005535" y="1993332"/>
            <a:ext cx="142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Mirror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3F704A-08DF-468A-99B0-C11694C3C28C}"/>
                  </a:ext>
                </a:extLst>
              </p:cNvPr>
              <p:cNvSpPr txBox="1"/>
              <p:nvPr/>
            </p:nvSpPr>
            <p:spPr>
              <a:xfrm>
                <a:off x="8977977" y="1130010"/>
                <a:ext cx="1119537" cy="810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3F704A-08DF-468A-99B0-C11694C3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977" y="1130010"/>
                <a:ext cx="1119537" cy="8104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3D08D02-7566-BC4B-35D6-58DC803A6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89" y="3175063"/>
            <a:ext cx="3167527" cy="828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D7FA0-A211-86A8-1285-8460652FD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5" y="5189999"/>
            <a:ext cx="6033627" cy="694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AF37F-A95A-6DBB-5FA0-BB7A2F0F7A4B}"/>
              </a:ext>
            </a:extLst>
          </p:cNvPr>
          <p:cNvSpPr txBox="1"/>
          <p:nvPr/>
        </p:nvSpPr>
        <p:spPr>
          <a:xfrm>
            <a:off x="534724" y="4826241"/>
            <a:ext cx="4034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Equation for evolution of coefficients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EDC9D-EEB7-A964-5179-C3E9183FC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002" y="5247901"/>
            <a:ext cx="5086657" cy="635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0FF65E-A877-A696-66BD-991EEB8DB233}"/>
              </a:ext>
            </a:extLst>
          </p:cNvPr>
          <p:cNvSpPr txBox="1"/>
          <p:nvPr/>
        </p:nvSpPr>
        <p:spPr>
          <a:xfrm>
            <a:off x="3138209" y="6070989"/>
            <a:ext cx="498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b </a:t>
            </a:r>
            <a:r>
              <a:rPr lang="en-GB" dirty="0"/>
              <a:t>is local unit vector in direction of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52132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1B1A1-7F57-4509-B85F-728BB8A4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7" y="792877"/>
            <a:ext cx="6829425" cy="3286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04B06-A22D-48BF-920C-29199EC15D3A}"/>
              </a:ext>
            </a:extLst>
          </p:cNvPr>
          <p:cNvSpPr txBox="1"/>
          <p:nvPr/>
        </p:nvSpPr>
        <p:spPr>
          <a:xfrm>
            <a:off x="2054942" y="176980"/>
            <a:ext cx="868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Solve VFP equation for mono-energetic CR in (</a:t>
            </a:r>
            <a:r>
              <a:rPr lang="en-GB" sz="2400" b="1" dirty="0" err="1"/>
              <a:t>x,y</a:t>
            </a:r>
            <a:r>
              <a:rPr lang="en-GB" sz="2400" b="1" dirty="0"/>
              <a:t>) plane with </a:t>
            </a:r>
            <a:r>
              <a:rPr lang="en-GB" sz="2400" b="1" dirty="0" err="1"/>
              <a:t>B</a:t>
            </a:r>
            <a:r>
              <a:rPr lang="en-GB" sz="2400" b="1" baseline="-25000" dirty="0" err="1"/>
              <a:t>z</a:t>
            </a:r>
            <a:r>
              <a:rPr lang="en-GB" sz="2400" b="1" baseline="-25000" dirty="0"/>
              <a:t> </a:t>
            </a:r>
            <a:r>
              <a:rPr lang="en-GB" sz="2400" b="1" dirty="0"/>
              <a:t>=0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F8548-2B02-4913-AD7B-03DF8FE1057D}"/>
              </a:ext>
            </a:extLst>
          </p:cNvPr>
          <p:cNvSpPr txBox="1"/>
          <p:nvPr/>
        </p:nvSpPr>
        <p:spPr>
          <a:xfrm>
            <a:off x="1101213" y="4123694"/>
            <a:ext cx="654563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Computational box 1.7parsec square</a:t>
            </a:r>
          </a:p>
          <a:p>
            <a:pPr>
              <a:spcAft>
                <a:spcPts val="600"/>
              </a:spcAft>
            </a:pPr>
            <a:r>
              <a:rPr lang="en-GB" dirty="0"/>
              <a:t>	Mean field is 50 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G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		CR energy notionally 1 </a:t>
            </a:r>
            <a:r>
              <a:rPr lang="en-GB" dirty="0" err="1"/>
              <a:t>PeV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Initialise with CR at left-hand boundary</a:t>
            </a:r>
          </a:p>
          <a:p>
            <a:pPr>
              <a:spcAft>
                <a:spcPts val="600"/>
              </a:spcAft>
            </a:pPr>
            <a:r>
              <a:rPr lang="en-GB" dirty="0"/>
              <a:t>	Free escape at right-hand boundary</a:t>
            </a:r>
          </a:p>
          <a:p>
            <a:pPr>
              <a:spcAft>
                <a:spcPts val="600"/>
              </a:spcAft>
            </a:pPr>
            <a:r>
              <a:rPr lang="en-GB" dirty="0"/>
              <a:t>		Periodic boundary condition in vertical direction</a:t>
            </a:r>
          </a:p>
        </p:txBody>
      </p:sp>
    </p:spTree>
    <p:extLst>
      <p:ext uri="{BB962C8B-B14F-4D97-AF65-F5344CB8AC3E}">
        <p14:creationId xmlns:p14="http://schemas.microsoft.com/office/powerpoint/2010/main" val="2756908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F8A91D-A3AE-43D7-9AAD-EAF1DDC5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3" y="1974969"/>
            <a:ext cx="6043711" cy="2908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56A53-466B-4BAC-A6CE-2E5A6992E454}"/>
              </a:ext>
            </a:extLst>
          </p:cNvPr>
          <p:cNvSpPr txBox="1"/>
          <p:nvPr/>
        </p:nvSpPr>
        <p:spPr>
          <a:xfrm>
            <a:off x="4306529" y="196645"/>
            <a:ext cx="291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Reference calculation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5F6AF-2C53-4B81-A9A1-0C559F9AC82E}"/>
              </a:ext>
            </a:extLst>
          </p:cNvPr>
          <p:cNvSpPr txBox="1"/>
          <p:nvPr/>
        </p:nvSpPr>
        <p:spPr>
          <a:xfrm>
            <a:off x="845574" y="658310"/>
            <a:ext cx="564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Angular scattering time is 100 Larmor gyration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A1EF7-1FAD-43E0-9394-70418BCC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495" y="2036665"/>
            <a:ext cx="9371077" cy="2612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EF989-AE27-4C40-952D-A2FC3ACB953C}"/>
              </a:ext>
            </a:extLst>
          </p:cNvPr>
          <p:cNvSpPr txBox="1"/>
          <p:nvPr/>
        </p:nvSpPr>
        <p:spPr>
          <a:xfrm>
            <a:off x="845574" y="1166455"/>
            <a:ext cx="14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50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6C328-B4C0-4D19-91E8-C74BCA0A2B5C}"/>
              </a:ext>
            </a:extLst>
          </p:cNvPr>
          <p:cNvSpPr txBox="1"/>
          <p:nvPr/>
        </p:nvSpPr>
        <p:spPr>
          <a:xfrm>
            <a:off x="4165486" y="208386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CR density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09445-811A-4F7F-8256-1D3FC3A26135}"/>
              </a:ext>
            </a:extLst>
          </p:cNvPr>
          <p:cNvSpPr txBox="1"/>
          <p:nvPr/>
        </p:nvSpPr>
        <p:spPr>
          <a:xfrm>
            <a:off x="7224892" y="2083863"/>
            <a:ext cx="117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CR 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5D725-76B2-4106-A9B2-7B5BB1ED72EC}"/>
              </a:ext>
            </a:extLst>
          </p:cNvPr>
          <p:cNvSpPr txBox="1"/>
          <p:nvPr/>
        </p:nvSpPr>
        <p:spPr>
          <a:xfrm>
            <a:off x="3086483" y="4666341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 trapped by mirroring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2710D-B9CD-4360-AF5D-EA1D56C0CB30}"/>
              </a:ext>
            </a:extLst>
          </p:cNvPr>
          <p:cNvSpPr txBox="1"/>
          <p:nvPr/>
        </p:nvSpPr>
        <p:spPr>
          <a:xfrm>
            <a:off x="6096000" y="4686219"/>
            <a:ext cx="229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Weak currents along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914D0-42FF-49F1-B0F0-1D506D70C1DF}"/>
              </a:ext>
            </a:extLst>
          </p:cNvPr>
          <p:cNvSpPr txBox="1"/>
          <p:nvPr/>
        </p:nvSpPr>
        <p:spPr>
          <a:xfrm>
            <a:off x="164401" y="4646463"/>
            <a:ext cx="275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field with wiggles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F7E46-5DC3-5D4D-44A3-C7F38368E4EF}"/>
              </a:ext>
            </a:extLst>
          </p:cNvPr>
          <p:cNvSpPr/>
          <p:nvPr/>
        </p:nvSpPr>
        <p:spPr>
          <a:xfrm>
            <a:off x="9076807" y="196645"/>
            <a:ext cx="3181194" cy="60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29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8A1FF6-1830-4ACD-8925-C815F504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241" y="271635"/>
            <a:ext cx="3934719" cy="3033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456ECE-147D-44A8-9ED3-605D2E918185}"/>
              </a:ext>
            </a:extLst>
          </p:cNvPr>
          <p:cNvSpPr txBox="1"/>
          <p:nvPr/>
        </p:nvSpPr>
        <p:spPr>
          <a:xfrm>
            <a:off x="3593478" y="16035"/>
            <a:ext cx="378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Galactic CR acceleration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6744-58D7-4210-B93A-0F17E139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9" y="865488"/>
            <a:ext cx="4539337" cy="3457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7DFF6-3725-4D01-B535-D0579ECA716D}"/>
              </a:ext>
            </a:extLst>
          </p:cNvPr>
          <p:cNvSpPr txBox="1"/>
          <p:nvPr/>
        </p:nvSpPr>
        <p:spPr>
          <a:xfrm>
            <a:off x="2263028" y="1921272"/>
            <a:ext cx="78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E8A5B-2F59-436B-A892-094D39E961EE}"/>
              </a:ext>
            </a:extLst>
          </p:cNvPr>
          <p:cNvSpPr txBox="1"/>
          <p:nvPr/>
        </p:nvSpPr>
        <p:spPr>
          <a:xfrm>
            <a:off x="746253" y="2959994"/>
            <a:ext cx="230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from Blumer et al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CE7B7-9E9A-481A-97BD-2AF9606F7BC7}"/>
              </a:ext>
            </a:extLst>
          </p:cNvPr>
          <p:cNvSpPr txBox="1"/>
          <p:nvPr/>
        </p:nvSpPr>
        <p:spPr>
          <a:xfrm>
            <a:off x="3566463" y="376749"/>
            <a:ext cx="347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where/what are the </a:t>
            </a:r>
            <a:r>
              <a:rPr lang="en-GB" sz="2000" dirty="0" err="1"/>
              <a:t>Pevatrons</a:t>
            </a:r>
            <a:r>
              <a:rPr lang="en-GB" sz="20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35D1E-BD1A-43C0-8200-6210DB16C3FC}"/>
              </a:ext>
            </a:extLst>
          </p:cNvPr>
          <p:cNvSpPr txBox="1"/>
          <p:nvPr/>
        </p:nvSpPr>
        <p:spPr>
          <a:xfrm>
            <a:off x="8320093" y="314663"/>
            <a:ext cx="404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Ahnen</a:t>
            </a:r>
            <a:r>
              <a:rPr lang="en-GB" dirty="0"/>
              <a:t> et al 2017 (Fermi, MAGIC 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41567D-7F53-4CBA-936C-21F0EE042A3B}"/>
              </a:ext>
            </a:extLst>
          </p:cNvPr>
          <p:cNvCxnSpPr>
            <a:cxnSpLocks/>
          </p:cNvCxnSpPr>
          <p:nvPr/>
        </p:nvCxnSpPr>
        <p:spPr>
          <a:xfrm flipV="1">
            <a:off x="11336598" y="3266242"/>
            <a:ext cx="0" cy="4503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27D8D5-CECD-4C3D-A193-52A6D9EC05FF}"/>
              </a:ext>
            </a:extLst>
          </p:cNvPr>
          <p:cNvSpPr txBox="1"/>
          <p:nvPr/>
        </p:nvSpPr>
        <p:spPr>
          <a:xfrm>
            <a:off x="10957968" y="3721891"/>
            <a:ext cx="75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10TeV</a:t>
            </a:r>
          </a:p>
        </p:txBody>
      </p:sp>
      <p:pic>
        <p:nvPicPr>
          <p:cNvPr id="15" name="Picture 21" descr="SNR_CasA_CXO">
            <a:extLst>
              <a:ext uri="{FF2B5EF4-FFF2-40B4-BE49-F238E27FC236}">
                <a16:creationId xmlns:a16="http://schemas.microsoft.com/office/drawing/2014/main" id="{65469753-79F3-4DB9-BF45-1D0DAE2C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75" y="1632945"/>
            <a:ext cx="1463845" cy="127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77E89A-14AE-4CDB-91C8-43D30BA82762}"/>
              </a:ext>
            </a:extLst>
          </p:cNvPr>
          <p:cNvSpPr txBox="1"/>
          <p:nvPr/>
        </p:nvSpPr>
        <p:spPr>
          <a:xfrm>
            <a:off x="8899826" y="1607188"/>
            <a:ext cx="64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x-ray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F7D42-C749-4F0E-9FA5-FB7CC5183651}"/>
              </a:ext>
            </a:extLst>
          </p:cNvPr>
          <p:cNvSpPr txBox="1"/>
          <p:nvPr/>
        </p:nvSpPr>
        <p:spPr>
          <a:xfrm>
            <a:off x="8880512" y="256471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Cas 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22164-071B-4FF0-A469-44414C5DD4F0}"/>
              </a:ext>
            </a:extLst>
          </p:cNvPr>
          <p:cNvSpPr/>
          <p:nvPr/>
        </p:nvSpPr>
        <p:spPr>
          <a:xfrm>
            <a:off x="10365682" y="2167869"/>
            <a:ext cx="329522" cy="46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13EF03-5728-4B50-B4E4-DA90B5438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266" y="3281325"/>
            <a:ext cx="4048262" cy="31341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9A4EBA-EB61-474E-976F-2B7647FA9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429" y="4590327"/>
            <a:ext cx="1358811" cy="131724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A0F476-8252-45D3-9703-A9B6A3051565}"/>
              </a:ext>
            </a:extLst>
          </p:cNvPr>
          <p:cNvCxnSpPr>
            <a:cxnSpLocks/>
          </p:cNvCxnSpPr>
          <p:nvPr/>
        </p:nvCxnSpPr>
        <p:spPr>
          <a:xfrm flipV="1">
            <a:off x="1951707" y="4093826"/>
            <a:ext cx="0" cy="4503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9C3846-7258-44FB-87F4-1267C75EC361}"/>
              </a:ext>
            </a:extLst>
          </p:cNvPr>
          <p:cNvSpPr txBox="1"/>
          <p:nvPr/>
        </p:nvSpPr>
        <p:spPr>
          <a:xfrm>
            <a:off x="1593316" y="4465819"/>
            <a:ext cx="66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1PeV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4F4D86-D950-4AAC-BF26-2E79ADC4ED1A}"/>
              </a:ext>
            </a:extLst>
          </p:cNvPr>
          <p:cNvCxnSpPr>
            <a:cxnSpLocks/>
          </p:cNvCxnSpPr>
          <p:nvPr/>
        </p:nvCxnSpPr>
        <p:spPr>
          <a:xfrm flipV="1">
            <a:off x="9748683" y="6218552"/>
            <a:ext cx="0" cy="3346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409E027-7020-497F-B174-7519DBFA9AB5}"/>
              </a:ext>
            </a:extLst>
          </p:cNvPr>
          <p:cNvSpPr txBox="1"/>
          <p:nvPr/>
        </p:nvSpPr>
        <p:spPr>
          <a:xfrm>
            <a:off x="9409381" y="6508332"/>
            <a:ext cx="87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100TeV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71B8A-176C-E353-2C14-A1C290725EC8}"/>
              </a:ext>
            </a:extLst>
          </p:cNvPr>
          <p:cNvSpPr/>
          <p:nvPr/>
        </p:nvSpPr>
        <p:spPr>
          <a:xfrm>
            <a:off x="7007596" y="3345768"/>
            <a:ext cx="1606530" cy="45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B900A-632F-496D-A02F-3CB70721F53C}"/>
              </a:ext>
            </a:extLst>
          </p:cNvPr>
          <p:cNvSpPr txBox="1"/>
          <p:nvPr/>
        </p:nvSpPr>
        <p:spPr>
          <a:xfrm>
            <a:off x="6977452" y="3270572"/>
            <a:ext cx="3437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H.E.S.S. (2017)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1175B9-9581-49A1-8715-43C21F1F94EC}"/>
              </a:ext>
            </a:extLst>
          </p:cNvPr>
          <p:cNvSpPr txBox="1"/>
          <p:nvPr/>
        </p:nvSpPr>
        <p:spPr>
          <a:xfrm>
            <a:off x="6977452" y="3493738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RX J1713.7–3946</a:t>
            </a:r>
          </a:p>
        </p:txBody>
      </p:sp>
    </p:spTree>
    <p:extLst>
      <p:ext uri="{BB962C8B-B14F-4D97-AF65-F5344CB8AC3E}">
        <p14:creationId xmlns:p14="http://schemas.microsoft.com/office/powerpoint/2010/main" val="122781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83DD4-D433-47AD-BC0F-0701CB4C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239102"/>
            <a:ext cx="12044516" cy="2649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D6AB5-5303-48ED-BCD9-8D73D2686B10}"/>
              </a:ext>
            </a:extLst>
          </p:cNvPr>
          <p:cNvSpPr txBox="1"/>
          <p:nvPr/>
        </p:nvSpPr>
        <p:spPr>
          <a:xfrm>
            <a:off x="3982064" y="196645"/>
            <a:ext cx="588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Vary the level of angular scattering (same </a:t>
            </a:r>
            <a:r>
              <a:rPr lang="en-GB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B </a:t>
            </a:r>
            <a:r>
              <a:rPr lang="en-GB" sz="24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396CE-344E-435E-844C-DF3CF3015D75}"/>
              </a:ext>
            </a:extLst>
          </p:cNvPr>
          <p:cNvSpPr txBox="1"/>
          <p:nvPr/>
        </p:nvSpPr>
        <p:spPr>
          <a:xfrm>
            <a:off x="147484" y="612277"/>
            <a:ext cx="187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Bohm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C5F534-E286-4DBE-AC3A-34F6E346B1DF}"/>
                  </a:ext>
                </a:extLst>
              </p:cNvPr>
              <p:cNvSpPr txBox="1"/>
              <p:nvPr/>
            </p:nvSpPr>
            <p:spPr>
              <a:xfrm>
                <a:off x="233080" y="962103"/>
                <a:ext cx="23739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𝑚𝑓𝑝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Larmor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radius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C5F534-E286-4DBE-AC3A-34F6E346B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0" y="962103"/>
                <a:ext cx="2373983" cy="307777"/>
              </a:xfrm>
              <a:prstGeom prst="rect">
                <a:avLst/>
              </a:prstGeom>
              <a:blipFill>
                <a:blip r:embed="rId3"/>
                <a:stretch>
                  <a:fillRect l="-3077" r="-2308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423A14A-45AF-4B61-AFB0-CA9749E18EBC}"/>
              </a:ext>
            </a:extLst>
          </p:cNvPr>
          <p:cNvSpPr txBox="1"/>
          <p:nvPr/>
        </p:nvSpPr>
        <p:spPr>
          <a:xfrm flipH="1">
            <a:off x="6340293" y="905361"/>
            <a:ext cx="284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Reference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774FA-5017-4E7F-94DE-790CCF9D4277}"/>
              </a:ext>
            </a:extLst>
          </p:cNvPr>
          <p:cNvSpPr txBox="1"/>
          <p:nvPr/>
        </p:nvSpPr>
        <p:spPr>
          <a:xfrm>
            <a:off x="9368612" y="915936"/>
            <a:ext cx="2304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Negligible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E3C0B-3490-4C27-A263-E2C504AE3656}"/>
              </a:ext>
            </a:extLst>
          </p:cNvPr>
          <p:cNvSpPr txBox="1"/>
          <p:nvPr/>
        </p:nvSpPr>
        <p:spPr>
          <a:xfrm>
            <a:off x="135114" y="3822881"/>
            <a:ext cx="166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Scattering stops</a:t>
            </a:r>
          </a:p>
          <a:p>
            <a:r>
              <a:rPr lang="en-GB" dirty="0"/>
              <a:t>CR escaping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636C0-36CD-4BEC-8608-9C23061F407C}"/>
              </a:ext>
            </a:extLst>
          </p:cNvPr>
          <p:cNvSpPr txBox="1"/>
          <p:nvPr/>
        </p:nvSpPr>
        <p:spPr>
          <a:xfrm>
            <a:off x="9368612" y="3888421"/>
            <a:ext cx="27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Strong trapping of some CR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1CA11-2849-413B-9CD4-D298D6C2ED12}"/>
              </a:ext>
            </a:extLst>
          </p:cNvPr>
          <p:cNvSpPr txBox="1"/>
          <p:nvPr/>
        </p:nvSpPr>
        <p:spPr>
          <a:xfrm>
            <a:off x="3086153" y="3869048"/>
            <a:ext cx="2982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 unconfined</a:t>
            </a:r>
          </a:p>
          <a:p>
            <a:r>
              <a:rPr lang="en-GB" dirty="0"/>
              <a:t>Neither scattering nor mirrors</a:t>
            </a:r>
          </a:p>
          <a:p>
            <a:r>
              <a:rPr lang="en-GB" dirty="0"/>
              <a:t>stop CR escaping</a:t>
            </a:r>
          </a:p>
          <a:p>
            <a:r>
              <a:rPr lang="en-GB" dirty="0"/>
              <a:t>through RH boundary</a:t>
            </a:r>
          </a:p>
        </p:txBody>
      </p:sp>
    </p:spTree>
    <p:extLst>
      <p:ext uri="{BB962C8B-B14F-4D97-AF65-F5344CB8AC3E}">
        <p14:creationId xmlns:p14="http://schemas.microsoft.com/office/powerpoint/2010/main" val="337235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67BA9A-C1FB-4FC8-9FEB-B882B8CA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93" y="783749"/>
            <a:ext cx="9371565" cy="5943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DDF11-73F5-4C0E-AA30-AA03B4F9E294}"/>
                  </a:ext>
                </a:extLst>
              </p:cNvPr>
              <p:cNvSpPr txBox="1"/>
              <p:nvPr/>
            </p:nvSpPr>
            <p:spPr>
              <a:xfrm>
                <a:off x="2804503" y="130452"/>
                <a:ext cx="8716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Vary amplitude of magnetic field  fluctuations (same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𝟎𝟏</m:t>
                        </m:r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GB" sz="2400" b="1" dirty="0"/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DDF11-73F5-4C0E-AA30-AA03B4F9E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503" y="130452"/>
                <a:ext cx="8716617" cy="461665"/>
              </a:xfrm>
              <a:prstGeom prst="rect">
                <a:avLst/>
              </a:prstGeom>
              <a:blipFill>
                <a:blip r:embed="rId3"/>
                <a:stretch>
                  <a:fillRect l="-1049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228D52C-68A6-4FC4-9931-B5D4CE18406A}"/>
              </a:ext>
            </a:extLst>
          </p:cNvPr>
          <p:cNvSpPr txBox="1"/>
          <p:nvPr/>
        </p:nvSpPr>
        <p:spPr>
          <a:xfrm>
            <a:off x="1850159" y="1282148"/>
            <a:ext cx="2605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Uniform magnetic field</a:t>
            </a:r>
          </a:p>
          <a:p>
            <a:r>
              <a:rPr lang="en-GB" dirty="0"/>
              <a:t>Diffusive escape</a:t>
            </a:r>
          </a:p>
          <a:p>
            <a:r>
              <a:rPr lang="en-GB" dirty="0"/>
              <a:t>Large diffusion coefficient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40E18-9A46-42E1-991D-62DC9E72AFAD}"/>
              </a:ext>
            </a:extLst>
          </p:cNvPr>
          <p:cNvSpPr txBox="1"/>
          <p:nvPr/>
        </p:nvSpPr>
        <p:spPr>
          <a:xfrm>
            <a:off x="1868993" y="3429000"/>
            <a:ext cx="2730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Reduce fluctuations by half</a:t>
            </a:r>
          </a:p>
          <a:p>
            <a:r>
              <a:rPr lang="en-GB" dirty="0"/>
              <a:t>Still get mirroring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E826D-7042-446A-96E7-EE6AAD0A8CC7}"/>
              </a:ext>
            </a:extLst>
          </p:cNvPr>
          <p:cNvSpPr txBox="1"/>
          <p:nvPr/>
        </p:nvSpPr>
        <p:spPr>
          <a:xfrm>
            <a:off x="1850159" y="5298853"/>
            <a:ext cx="282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Increase fluctuations by half</a:t>
            </a:r>
          </a:p>
          <a:p>
            <a:r>
              <a:rPr lang="en-GB" dirty="0"/>
              <a:t>Strong trapping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850098-B68F-4FE8-9EF1-B1DFD9EE5AC5}"/>
              </a:ext>
            </a:extLst>
          </p:cNvPr>
          <p:cNvSpPr/>
          <p:nvPr/>
        </p:nvSpPr>
        <p:spPr>
          <a:xfrm>
            <a:off x="6619897" y="751050"/>
            <a:ext cx="2087218" cy="8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CF28E-054F-E938-EDCC-61383667FBE3}"/>
              </a:ext>
            </a:extLst>
          </p:cNvPr>
          <p:cNvSpPr/>
          <p:nvPr/>
        </p:nvSpPr>
        <p:spPr>
          <a:xfrm>
            <a:off x="9053564" y="673240"/>
            <a:ext cx="496944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18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36FE4-E99E-44AF-87EC-6C75A0758D38}"/>
              </a:ext>
            </a:extLst>
          </p:cNvPr>
          <p:cNvSpPr txBox="1"/>
          <p:nvPr/>
        </p:nvSpPr>
        <p:spPr>
          <a:xfrm flipH="1">
            <a:off x="831561" y="2567188"/>
            <a:ext cx="624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For details of VFP calculation</a:t>
            </a:r>
          </a:p>
          <a:p>
            <a:r>
              <a:rPr lang="en-GB" sz="2800" dirty="0"/>
              <a:t>Bell, Matthews, Taylor, </a:t>
            </a:r>
            <a:r>
              <a:rPr lang="en-GB" sz="2800" dirty="0" err="1"/>
              <a:t>Giacinti</a:t>
            </a:r>
            <a:r>
              <a:rPr lang="en-GB" sz="2800" dirty="0"/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1508353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48842-3F20-86A5-7049-C679A94E7D41}"/>
              </a:ext>
            </a:extLst>
          </p:cNvPr>
          <p:cNvSpPr txBox="1"/>
          <p:nvPr/>
        </p:nvSpPr>
        <p:spPr>
          <a:xfrm>
            <a:off x="3064746" y="1999622"/>
            <a:ext cx="72492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                       PARTICLE MODEL</a:t>
            </a:r>
          </a:p>
          <a:p>
            <a:endParaRPr lang="en-GB" sz="2800" dirty="0"/>
          </a:p>
          <a:p>
            <a:r>
              <a:rPr lang="en-GB" sz="2800" dirty="0"/>
              <a:t>CR acceleration by shock advancing into a mirror</a:t>
            </a:r>
          </a:p>
          <a:p>
            <a:endParaRPr lang="en-GB" sz="2800" dirty="0"/>
          </a:p>
          <a:p>
            <a:r>
              <a:rPr lang="en-GB" sz="2800" dirty="0"/>
              <a:t>No scattering</a:t>
            </a:r>
          </a:p>
        </p:txBody>
      </p:sp>
    </p:spTree>
    <p:extLst>
      <p:ext uri="{BB962C8B-B14F-4D97-AF65-F5344CB8AC3E}">
        <p14:creationId xmlns:p14="http://schemas.microsoft.com/office/powerpoint/2010/main" val="1360759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ECCAF6-0516-82EE-0AEC-6728F3B1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46" y="4715236"/>
            <a:ext cx="2001227" cy="19843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01C002-002E-499F-0092-91FD065894A8}"/>
              </a:ext>
            </a:extLst>
          </p:cNvPr>
          <p:cNvSpPr txBox="1"/>
          <p:nvPr/>
        </p:nvSpPr>
        <p:spPr>
          <a:xfrm>
            <a:off x="3898696" y="2017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Standard mirror in background uniform field B</a:t>
            </a:r>
            <a:r>
              <a:rPr lang="en-US" sz="2000" b="1" baseline="-25000" dirty="0">
                <a:solidFill>
                  <a:schemeClr val="tx1">
                    <a:alpha val="80000"/>
                  </a:schemeClr>
                </a:solidFill>
              </a:rPr>
              <a:t>0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=5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G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57217D-B10E-D83E-E1C9-6B701610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38" y="1678922"/>
            <a:ext cx="2019026" cy="2015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6340EB-94DC-3C52-C339-AB058AAAA2D6}"/>
              </a:ext>
            </a:extLst>
          </p:cNvPr>
          <p:cNvSpPr txBox="1"/>
          <p:nvPr/>
        </p:nvSpPr>
        <p:spPr>
          <a:xfrm>
            <a:off x="6375935" y="1222875"/>
            <a:ext cx="19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Magnetic field lines</a:t>
            </a:r>
          </a:p>
          <a:p>
            <a:r>
              <a:rPr lang="en-GB" sz="1400" dirty="0"/>
              <a:t>In cylindrical geometry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C9FA9-1FA3-E418-5692-72B3A3B34112}"/>
              </a:ext>
            </a:extLst>
          </p:cNvPr>
          <p:cNvSpPr txBox="1"/>
          <p:nvPr/>
        </p:nvSpPr>
        <p:spPr>
          <a:xfrm>
            <a:off x="4295471" y="2307111"/>
            <a:ext cx="2070999" cy="61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Mirror field with peak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tx1">
                    <a:alpha val="80000"/>
                  </a:schemeClr>
                </a:solidFill>
              </a:rPr>
              <a:t>mirror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=20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CD413-F1FC-A087-FAF7-EAFA2E00278D}"/>
              </a:ext>
            </a:extLst>
          </p:cNvPr>
          <p:cNvSpPr txBox="1"/>
          <p:nvPr/>
        </p:nvSpPr>
        <p:spPr>
          <a:xfrm>
            <a:off x="4295471" y="5125300"/>
            <a:ext cx="2070999" cy="61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Mirror field with peak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tx1">
                    <a:alpha val="80000"/>
                  </a:schemeClr>
                </a:solidFill>
              </a:rPr>
              <a:t>mirror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=50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EC044-1503-7EA3-6059-F3DFD60D68CD}"/>
              </a:ext>
            </a:extLst>
          </p:cNvPr>
          <p:cNvSpPr txBox="1"/>
          <p:nvPr/>
        </p:nvSpPr>
        <p:spPr>
          <a:xfrm>
            <a:off x="6308538" y="4181048"/>
            <a:ext cx="19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Magnetic field lines</a:t>
            </a:r>
          </a:p>
          <a:p>
            <a:pPr algn="ctr"/>
            <a:r>
              <a:rPr lang="en-GB" sz="1400" dirty="0"/>
              <a:t>In cylindrical geometry</a:t>
            </a:r>
          </a:p>
        </p:txBody>
      </p:sp>
    </p:spTree>
    <p:extLst>
      <p:ext uri="{BB962C8B-B14F-4D97-AF65-F5344CB8AC3E}">
        <p14:creationId xmlns:p14="http://schemas.microsoft.com/office/powerpoint/2010/main" val="1326167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0BE37-12F9-C5CD-03FC-6D24772A3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48" y="1681427"/>
            <a:ext cx="4676122" cy="3495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809FC-869A-FD10-5A37-F8E8FE53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73" y="1750040"/>
            <a:ext cx="4821220" cy="3310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AAC32C-321E-82AA-A8F5-B410ABFFB524}"/>
              </a:ext>
            </a:extLst>
          </p:cNvPr>
          <p:cNvSpPr txBox="1"/>
          <p:nvPr/>
        </p:nvSpPr>
        <p:spPr>
          <a:xfrm>
            <a:off x="8922936" y="2351319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data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9BEA18-4193-1C03-0C4F-C9EE974E1C75}"/>
              </a:ext>
            </a:extLst>
          </p:cNvPr>
          <p:cNvCxnSpPr>
            <a:cxnSpLocks/>
          </p:cNvCxnSpPr>
          <p:nvPr/>
        </p:nvCxnSpPr>
        <p:spPr>
          <a:xfrm>
            <a:off x="2317314" y="1681426"/>
            <a:ext cx="0" cy="350418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AA4001-552B-7A84-689C-ACF74CD6C58D}"/>
              </a:ext>
            </a:extLst>
          </p:cNvPr>
          <p:cNvSpPr txBox="1"/>
          <p:nvPr/>
        </p:nvSpPr>
        <p:spPr>
          <a:xfrm>
            <a:off x="3907744" y="1672392"/>
            <a:ext cx="113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905B-FA9E-C74C-CBC2-FCFFE15021B9}"/>
              </a:ext>
            </a:extLst>
          </p:cNvPr>
          <p:cNvSpPr txBox="1"/>
          <p:nvPr/>
        </p:nvSpPr>
        <p:spPr>
          <a:xfrm>
            <a:off x="1082564" y="1739146"/>
            <a:ext cx="143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13074-B1BC-FD43-9A36-D7AAAD343815}"/>
              </a:ext>
            </a:extLst>
          </p:cNvPr>
          <p:cNvSpPr txBox="1"/>
          <p:nvPr/>
        </p:nvSpPr>
        <p:spPr>
          <a:xfrm rot="16200000">
            <a:off x="1817658" y="456095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shock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B8986B-89F6-78C7-D9D3-CA52DD52E0BE}"/>
              </a:ext>
            </a:extLst>
          </p:cNvPr>
          <p:cNvSpPr txBox="1"/>
          <p:nvPr/>
        </p:nvSpPr>
        <p:spPr>
          <a:xfrm rot="16200000">
            <a:off x="420207" y="3321257"/>
            <a:ext cx="181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compressed mirror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0A2FB5-3E32-EE54-2092-C5E0518C9CE9}"/>
              </a:ext>
            </a:extLst>
          </p:cNvPr>
          <p:cNvCxnSpPr>
            <a:cxnSpLocks/>
          </p:cNvCxnSpPr>
          <p:nvPr/>
        </p:nvCxnSpPr>
        <p:spPr>
          <a:xfrm>
            <a:off x="2321418" y="4013754"/>
            <a:ext cx="1319966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9AC5186-BBED-5547-AC2A-74D18A27B62D}"/>
              </a:ext>
            </a:extLst>
          </p:cNvPr>
          <p:cNvSpPr txBox="1"/>
          <p:nvPr/>
        </p:nvSpPr>
        <p:spPr>
          <a:xfrm>
            <a:off x="2555776" y="3979482"/>
            <a:ext cx="1351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2.4parsec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FC1C8-78EF-AFC0-80C4-896B07F6A84D}"/>
              </a:ext>
            </a:extLst>
          </p:cNvPr>
          <p:cNvSpPr txBox="1"/>
          <p:nvPr/>
        </p:nvSpPr>
        <p:spPr>
          <a:xfrm>
            <a:off x="6000228" y="330586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G</a:t>
            </a:r>
            <a:endParaRPr lang="en-GB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914B178-460D-0FF3-4129-96BC09736466}"/>
              </a:ext>
            </a:extLst>
          </p:cNvPr>
          <p:cNvCxnSpPr/>
          <p:nvPr/>
        </p:nvCxnSpPr>
        <p:spPr>
          <a:xfrm>
            <a:off x="2317314" y="2521810"/>
            <a:ext cx="81851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54B57A-4A5B-20B6-E9CB-9CC9B9B4F4B4}"/>
              </a:ext>
            </a:extLst>
          </p:cNvPr>
          <p:cNvSpPr txBox="1"/>
          <p:nvPr/>
        </p:nvSpPr>
        <p:spPr>
          <a:xfrm>
            <a:off x="2253568" y="2157186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10,000 kms</a:t>
            </a:r>
            <a:r>
              <a:rPr lang="en-GB" sz="16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21A7E0-8AEA-950B-254D-0C49925C35DC}"/>
              </a:ext>
            </a:extLst>
          </p:cNvPr>
          <p:cNvSpPr txBox="1"/>
          <p:nvPr/>
        </p:nvSpPr>
        <p:spPr>
          <a:xfrm>
            <a:off x="3226851" y="2913190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8E5E6F-5049-7E10-AD4F-9B89876AFFA6}"/>
              </a:ext>
            </a:extLst>
          </p:cNvPr>
          <p:cNvSpPr txBox="1"/>
          <p:nvPr/>
        </p:nvSpPr>
        <p:spPr>
          <a:xfrm>
            <a:off x="4578011" y="286981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Magnitude of magnetic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325375-61B9-7C3E-CC08-090970879438}"/>
              </a:ext>
            </a:extLst>
          </p:cNvPr>
          <p:cNvSpPr txBox="1"/>
          <p:nvPr/>
        </p:nvSpPr>
        <p:spPr>
          <a:xfrm>
            <a:off x="3771390" y="836539"/>
            <a:ext cx="53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 mirror in parallel (</a:t>
            </a:r>
            <a:r>
              <a:rPr lang="en-GB" dirty="0">
                <a:latin typeface="Symbol" panose="05050102010706020507" pitchFamily="18" charset="2"/>
              </a:rPr>
              <a:t>q</a:t>
            </a:r>
            <a:r>
              <a:rPr lang="en-GB" dirty="0"/>
              <a:t>=0</a:t>
            </a:r>
            <a:r>
              <a:rPr lang="en-GB" baseline="30000" dirty="0"/>
              <a:t>o</a:t>
            </a:r>
            <a:r>
              <a:rPr lang="en-GB" dirty="0"/>
              <a:t>) 5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 uniform background</a:t>
            </a:r>
          </a:p>
        </p:txBody>
      </p:sp>
    </p:spTree>
    <p:extLst>
      <p:ext uri="{BB962C8B-B14F-4D97-AF65-F5344CB8AC3E}">
        <p14:creationId xmlns:p14="http://schemas.microsoft.com/office/powerpoint/2010/main" val="1598523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09C9B-FB13-D18A-EF23-3E5C03F7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073" y="1300397"/>
            <a:ext cx="3866648" cy="2678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B4B3C-FA35-23CF-7575-AEA896AC2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073" y="4118844"/>
            <a:ext cx="3942884" cy="2678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85207-99D2-E262-4731-1761A7135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89" y="4118844"/>
            <a:ext cx="3152394" cy="2393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5614E-6BB0-0C57-1F5D-8C44CCB1D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389" y="1300397"/>
            <a:ext cx="3177171" cy="2393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3CCF7-93A4-2B35-39EA-831FECE198B4}"/>
              </a:ext>
            </a:extLst>
          </p:cNvPr>
          <p:cNvSpPr txBox="1"/>
          <p:nvPr/>
        </p:nvSpPr>
        <p:spPr>
          <a:xfrm>
            <a:off x="4591859" y="233911"/>
            <a:ext cx="2748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Mirror flows into shock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C9488-2730-3C0D-8B8B-9C80D5EFF96E}"/>
              </a:ext>
            </a:extLst>
          </p:cNvPr>
          <p:cNvSpPr txBox="1"/>
          <p:nvPr/>
        </p:nvSpPr>
        <p:spPr>
          <a:xfrm>
            <a:off x="3003331" y="1379030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357FC-D462-BC90-11F0-E42B55E95A71}"/>
              </a:ext>
            </a:extLst>
          </p:cNvPr>
          <p:cNvSpPr txBox="1"/>
          <p:nvPr/>
        </p:nvSpPr>
        <p:spPr>
          <a:xfrm>
            <a:off x="3003331" y="4235623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5713C-4E7B-C0E8-02D5-002D1248E967}"/>
              </a:ext>
            </a:extLst>
          </p:cNvPr>
          <p:cNvSpPr txBox="1"/>
          <p:nvPr/>
        </p:nvSpPr>
        <p:spPr>
          <a:xfrm>
            <a:off x="3041001" y="1649697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F4296-4636-CF7D-C7B0-61703A2C932C}"/>
              </a:ext>
            </a:extLst>
          </p:cNvPr>
          <p:cNvSpPr txBox="1"/>
          <p:nvPr/>
        </p:nvSpPr>
        <p:spPr>
          <a:xfrm>
            <a:off x="3063352" y="4506290"/>
            <a:ext cx="1115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 = 150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9ABC4-C6F1-4BC2-2749-8FB05A26D423}"/>
              </a:ext>
            </a:extLst>
          </p:cNvPr>
          <p:cNvSpPr txBox="1"/>
          <p:nvPr/>
        </p:nvSpPr>
        <p:spPr>
          <a:xfrm rot="5400000">
            <a:off x="2214348" y="1649696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shock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6ECB2-D13F-CEE1-91D8-4E89C95C89FB}"/>
              </a:ext>
            </a:extLst>
          </p:cNvPr>
          <p:cNvSpPr txBox="1"/>
          <p:nvPr/>
        </p:nvSpPr>
        <p:spPr>
          <a:xfrm rot="5400000">
            <a:off x="2278686" y="438951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shock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8C480B-2F86-0D20-7126-154189C4EE35}"/>
              </a:ext>
            </a:extLst>
          </p:cNvPr>
          <p:cNvSpPr txBox="1"/>
          <p:nvPr/>
        </p:nvSpPr>
        <p:spPr>
          <a:xfrm>
            <a:off x="1989681" y="83383"/>
            <a:ext cx="853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300,000 particles injected at random positions with energy 100TeV, followed for 300year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538BC-1EE2-F54C-ECF9-D5897F348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15" y="899160"/>
            <a:ext cx="3362301" cy="2524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68A01-66F3-051A-3A76-5B7781B6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33" y="1102361"/>
            <a:ext cx="3798376" cy="263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2D372-5583-068B-D86E-38E79EB779BA}"/>
              </a:ext>
            </a:extLst>
          </p:cNvPr>
          <p:cNvSpPr txBox="1"/>
          <p:nvPr/>
        </p:nvSpPr>
        <p:spPr>
          <a:xfrm>
            <a:off x="2678694" y="430099"/>
            <a:ext cx="77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20</a:t>
            </a:r>
            <a:r>
              <a:rPr lang="en-GB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G</a:t>
            </a:r>
            <a:r>
              <a:rPr lang="en-GB" dirty="0"/>
              <a:t> mirror in parallel 5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 uniform background tilted at </a:t>
            </a:r>
            <a:r>
              <a:rPr lang="en-GB" dirty="0">
                <a:solidFill>
                  <a:srgbClr val="FF0000"/>
                </a:solidFill>
              </a:rPr>
              <a:t>30degrees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q</a:t>
            </a:r>
            <a:r>
              <a:rPr lang="en-GB" dirty="0"/>
              <a:t>=30</a:t>
            </a:r>
            <a:r>
              <a:rPr lang="en-GB" baseline="30000" dirty="0"/>
              <a:t>o</a:t>
            </a:r>
            <a:r>
              <a:rPr lang="en-GB" dirty="0"/>
              <a:t>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60154-5F58-6CA7-0494-908A8C1B0B4E}"/>
              </a:ext>
            </a:extLst>
          </p:cNvPr>
          <p:cNvSpPr txBox="1"/>
          <p:nvPr/>
        </p:nvSpPr>
        <p:spPr>
          <a:xfrm>
            <a:off x="2567983" y="3758749"/>
            <a:ext cx="70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Some trajectories of CR accelerated beyond 1PeV, colour-coded by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D7B27-2D2B-FE27-FADD-65D189A8124E}"/>
              </a:ext>
            </a:extLst>
          </p:cNvPr>
          <p:cNvSpPr txBox="1"/>
          <p:nvPr/>
        </p:nvSpPr>
        <p:spPr>
          <a:xfrm>
            <a:off x="1824929" y="3195320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64E6F2-99A3-D39C-8041-6A7239C9075F}"/>
              </a:ext>
            </a:extLst>
          </p:cNvPr>
          <p:cNvSpPr txBox="1"/>
          <p:nvPr/>
        </p:nvSpPr>
        <p:spPr>
          <a:xfrm>
            <a:off x="1845250" y="733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44EFB-8D5A-2300-93CA-FE699485A80D}"/>
              </a:ext>
            </a:extLst>
          </p:cNvPr>
          <p:cNvSpPr txBox="1"/>
          <p:nvPr/>
        </p:nvSpPr>
        <p:spPr>
          <a:xfrm>
            <a:off x="4710403" y="3379233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AB77C-7B46-80A0-E20B-2461481DB8F1}"/>
              </a:ext>
            </a:extLst>
          </p:cNvPr>
          <p:cNvSpPr txBox="1"/>
          <p:nvPr/>
        </p:nvSpPr>
        <p:spPr>
          <a:xfrm>
            <a:off x="1824929" y="342392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-1.125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023CE-29AD-BD6A-694F-D2908894CA8A}"/>
              </a:ext>
            </a:extLst>
          </p:cNvPr>
          <p:cNvSpPr txBox="1"/>
          <p:nvPr/>
        </p:nvSpPr>
        <p:spPr>
          <a:xfrm>
            <a:off x="3356891" y="3349208"/>
            <a:ext cx="72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DEFA7-E7AC-42B8-C3CA-26808DE87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79" y="4241195"/>
            <a:ext cx="2421661" cy="24216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65B8E8-9566-C88D-C4E8-F8B6310BF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93" y="4184167"/>
            <a:ext cx="2512587" cy="24804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BE222-81FD-6EF7-BC10-593BD305980C}"/>
              </a:ext>
            </a:extLst>
          </p:cNvPr>
          <p:cNvSpPr txBox="1"/>
          <p:nvPr/>
        </p:nvSpPr>
        <p:spPr>
          <a:xfrm>
            <a:off x="559013" y="4300518"/>
            <a:ext cx="202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x</a:t>
            </a:r>
            <a:r>
              <a:rPr lang="en-GB" sz="1600" dirty="0" err="1"/>
              <a:t>,</a:t>
            </a:r>
            <a:r>
              <a:rPr lang="en-GB" sz="1600" i="1" dirty="0" err="1"/>
              <a:t>z</a:t>
            </a:r>
            <a:r>
              <a:rPr lang="en-GB" sz="1600" dirty="0"/>
              <a:t> scales are different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EA5A71-DEA9-AFD2-C046-9AA959C8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438" y="4225410"/>
            <a:ext cx="2437447" cy="2437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039F20-8526-9F7D-020C-7566D20A9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176" y="4231782"/>
            <a:ext cx="2424205" cy="24401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7BCBC7-7E99-289C-6D2C-2D80CD457215}"/>
              </a:ext>
            </a:extLst>
          </p:cNvPr>
          <p:cNvSpPr txBox="1"/>
          <p:nvPr/>
        </p:nvSpPr>
        <p:spPr>
          <a:xfrm>
            <a:off x="1367729" y="652179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C4B447-1230-2A5B-9AAF-40B54185CBFC}"/>
              </a:ext>
            </a:extLst>
          </p:cNvPr>
          <p:cNvSpPr txBox="1"/>
          <p:nvPr/>
        </p:nvSpPr>
        <p:spPr>
          <a:xfrm rot="16200000">
            <a:off x="-148642" y="492699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6D1846-42AC-4FE2-CFB9-B7898CD0303C}"/>
              </a:ext>
            </a:extLst>
          </p:cNvPr>
          <p:cNvSpPr txBox="1"/>
          <p:nvPr/>
        </p:nvSpPr>
        <p:spPr>
          <a:xfrm rot="16200000">
            <a:off x="2976728" y="486558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EE20A5-F5C2-89AA-E0A0-1DFD9B4904AB}"/>
              </a:ext>
            </a:extLst>
          </p:cNvPr>
          <p:cNvSpPr txBox="1"/>
          <p:nvPr/>
        </p:nvSpPr>
        <p:spPr>
          <a:xfrm rot="16200000">
            <a:off x="5794511" y="486558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FF7DBF-EDE8-2526-88FD-DEE15293A128}"/>
              </a:ext>
            </a:extLst>
          </p:cNvPr>
          <p:cNvSpPr txBox="1"/>
          <p:nvPr/>
        </p:nvSpPr>
        <p:spPr>
          <a:xfrm rot="16200000">
            <a:off x="8544417" y="486558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8CCB77-D0FC-ED19-2E6E-A38C46A9D046}"/>
              </a:ext>
            </a:extLst>
          </p:cNvPr>
          <p:cNvSpPr txBox="1"/>
          <p:nvPr/>
        </p:nvSpPr>
        <p:spPr>
          <a:xfrm>
            <a:off x="4509270" y="652827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479950-0F08-F1E6-4015-85A1FAA1C8CD}"/>
              </a:ext>
            </a:extLst>
          </p:cNvPr>
          <p:cNvSpPr txBox="1"/>
          <p:nvPr/>
        </p:nvSpPr>
        <p:spPr>
          <a:xfrm>
            <a:off x="7674817" y="652827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144FC1-02AD-1513-EE36-A76957D695BF}"/>
              </a:ext>
            </a:extLst>
          </p:cNvPr>
          <p:cNvSpPr txBox="1"/>
          <p:nvPr/>
        </p:nvSpPr>
        <p:spPr>
          <a:xfrm>
            <a:off x="10139679" y="652827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14D567-6873-28BC-8082-A04E2948EC09}"/>
              </a:ext>
            </a:extLst>
          </p:cNvPr>
          <p:cNvSpPr txBox="1"/>
          <p:nvPr/>
        </p:nvSpPr>
        <p:spPr>
          <a:xfrm>
            <a:off x="3356891" y="1582932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6BEDC-3293-B715-1481-7BD0FF6A7A8F}"/>
              </a:ext>
            </a:extLst>
          </p:cNvPr>
          <p:cNvSpPr txBox="1"/>
          <p:nvPr/>
        </p:nvSpPr>
        <p:spPr>
          <a:xfrm>
            <a:off x="1201297" y="4577658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upstream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8C6FD-A8BC-E9AC-2949-FB2048913140}"/>
              </a:ext>
            </a:extLst>
          </p:cNvPr>
          <p:cNvSpPr txBox="1"/>
          <p:nvPr/>
        </p:nvSpPr>
        <p:spPr>
          <a:xfrm>
            <a:off x="9778837" y="4368225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A9CBC-AA4A-81CC-01D7-807407F57FB0}"/>
              </a:ext>
            </a:extLst>
          </p:cNvPr>
          <p:cNvSpPr txBox="1"/>
          <p:nvPr/>
        </p:nvSpPr>
        <p:spPr>
          <a:xfrm>
            <a:off x="7341390" y="4391504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4ED24-B7EA-82FC-AAE0-4B57ABBAB6CC}"/>
              </a:ext>
            </a:extLst>
          </p:cNvPr>
          <p:cNvSpPr txBox="1"/>
          <p:nvPr/>
        </p:nvSpPr>
        <p:spPr>
          <a:xfrm>
            <a:off x="4336974" y="4326958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upstream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A577D-A569-3626-4323-3A9490EA3371}"/>
              </a:ext>
            </a:extLst>
          </p:cNvPr>
          <p:cNvSpPr txBox="1"/>
          <p:nvPr/>
        </p:nvSpPr>
        <p:spPr>
          <a:xfrm>
            <a:off x="9292706" y="6112551"/>
            <a:ext cx="1235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downstream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A6001-CD23-79DB-1CA0-716F56E1579E}"/>
              </a:ext>
            </a:extLst>
          </p:cNvPr>
          <p:cNvSpPr txBox="1"/>
          <p:nvPr/>
        </p:nvSpPr>
        <p:spPr>
          <a:xfrm>
            <a:off x="6494707" y="6089347"/>
            <a:ext cx="1235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downstream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59D8EA-DEAB-3A99-4EC2-0496E3B49908}"/>
              </a:ext>
            </a:extLst>
          </p:cNvPr>
          <p:cNvSpPr txBox="1"/>
          <p:nvPr/>
        </p:nvSpPr>
        <p:spPr>
          <a:xfrm>
            <a:off x="4314858" y="6102559"/>
            <a:ext cx="1235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downstream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4ED6AD-94A6-FCF6-20A9-6355A023840A}"/>
              </a:ext>
            </a:extLst>
          </p:cNvPr>
          <p:cNvSpPr txBox="1"/>
          <p:nvPr/>
        </p:nvSpPr>
        <p:spPr>
          <a:xfrm>
            <a:off x="891405" y="6126679"/>
            <a:ext cx="1235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1630797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AB619-3EF4-18FE-FA09-49DAACB0BE00}"/>
              </a:ext>
            </a:extLst>
          </p:cNvPr>
          <p:cNvSpPr txBox="1"/>
          <p:nvPr/>
        </p:nvSpPr>
        <p:spPr>
          <a:xfrm>
            <a:off x="1598532" y="317312"/>
            <a:ext cx="947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Sample trajectories: distance from shock (vertical) versus log of energy gain (horizontal)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C68CB-F868-46FB-22C4-EBC4EA4A9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07" y="1517333"/>
            <a:ext cx="4542333" cy="2201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0E9DB-4FB3-BAE8-7807-95624344F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40" y="1486853"/>
            <a:ext cx="4770606" cy="2201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025BC-FB30-7450-BE3A-05AC340C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75" y="4274073"/>
            <a:ext cx="4542333" cy="2162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1C61E-9A71-DB3F-B016-63FBA0D17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41" y="4274074"/>
            <a:ext cx="4770606" cy="2227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9C7A8-A1E6-945A-01F2-1785E3AD98D3}"/>
              </a:ext>
            </a:extLst>
          </p:cNvPr>
          <p:cNvSpPr txBox="1"/>
          <p:nvPr/>
        </p:nvSpPr>
        <p:spPr>
          <a:xfrm rot="16200000">
            <a:off x="132811" y="3614222"/>
            <a:ext cx="295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distance from shock in parsec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8DABC5-7FF0-CD23-32E2-8B8099F3CB45}"/>
              </a:ext>
            </a:extLst>
          </p:cNvPr>
          <p:cNvSpPr txBox="1"/>
          <p:nvPr/>
        </p:nvSpPr>
        <p:spPr>
          <a:xfrm>
            <a:off x="3668826" y="3788925"/>
            <a:ext cx="554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Horizontal axis: log</a:t>
            </a:r>
            <a:r>
              <a:rPr lang="en-GB" baseline="-25000" dirty="0"/>
              <a:t>10</a:t>
            </a:r>
            <a:r>
              <a:rPr lang="en-GB" dirty="0"/>
              <a:t> (local rest-frame energy/100TeV)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8D740-0BAF-D1C7-9FB8-B0F8340B6600}"/>
              </a:ext>
            </a:extLst>
          </p:cNvPr>
          <p:cNvSpPr txBox="1"/>
          <p:nvPr/>
        </p:nvSpPr>
        <p:spPr>
          <a:xfrm>
            <a:off x="4923006" y="81646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All these reach 1PeV </a:t>
            </a:r>
            <a:r>
              <a:rPr lang="en-GB" dirty="0"/>
              <a:t>(just)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A734A-A5E0-74C9-3E3E-4B7A7AABF9B4}"/>
              </a:ext>
            </a:extLst>
          </p:cNvPr>
          <p:cNvSpPr txBox="1"/>
          <p:nvPr/>
        </p:nvSpPr>
        <p:spPr>
          <a:xfrm>
            <a:off x="3183518" y="1517333"/>
            <a:ext cx="881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upstream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3D4FE-8FFE-E780-7C07-121B3F6DE142}"/>
              </a:ext>
            </a:extLst>
          </p:cNvPr>
          <p:cNvSpPr txBox="1"/>
          <p:nvPr/>
        </p:nvSpPr>
        <p:spPr>
          <a:xfrm>
            <a:off x="2946264" y="3306743"/>
            <a:ext cx="1104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409262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4C48F-4619-4C78-6200-14A1D2BEDC5E}"/>
              </a:ext>
            </a:extLst>
          </p:cNvPr>
          <p:cNvSpPr txBox="1"/>
          <p:nvPr/>
        </p:nvSpPr>
        <p:spPr>
          <a:xfrm>
            <a:off x="4962486" y="160421"/>
            <a:ext cx="348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Spectrum after 300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F82EF-256C-3855-CC31-F5C0ACEC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24" y="2032000"/>
            <a:ext cx="3962836" cy="2232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081D9-E506-9551-674F-2616DB84AE13}"/>
              </a:ext>
            </a:extLst>
          </p:cNvPr>
          <p:cNvSpPr txBox="1"/>
          <p:nvPr/>
        </p:nvSpPr>
        <p:spPr>
          <a:xfrm>
            <a:off x="2428240" y="4259576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EB259-70CE-FEB0-D750-B63D79C0D86A}"/>
              </a:ext>
            </a:extLst>
          </p:cNvPr>
          <p:cNvSpPr txBox="1"/>
          <p:nvPr/>
        </p:nvSpPr>
        <p:spPr>
          <a:xfrm>
            <a:off x="3606516" y="4259576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5D736-F99D-3B41-ABCA-52E955B0C23F}"/>
              </a:ext>
            </a:extLst>
          </p:cNvPr>
          <p:cNvSpPr txBox="1"/>
          <p:nvPr/>
        </p:nvSpPr>
        <p:spPr>
          <a:xfrm>
            <a:off x="1127040" y="4259576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41224-E9AB-F96F-E4C9-18185FEC85E6}"/>
              </a:ext>
            </a:extLst>
          </p:cNvPr>
          <p:cNvSpPr txBox="1"/>
          <p:nvPr/>
        </p:nvSpPr>
        <p:spPr>
          <a:xfrm>
            <a:off x="728020" y="2507152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ED5CF-121D-F037-F988-8B42C6E6B569}"/>
              </a:ext>
            </a:extLst>
          </p:cNvPr>
          <p:cNvSpPr txBox="1"/>
          <p:nvPr/>
        </p:nvSpPr>
        <p:spPr>
          <a:xfrm>
            <a:off x="1237197" y="222630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D404-E0DE-74CD-D38D-5EBD9EACC48C}"/>
              </a:ext>
            </a:extLst>
          </p:cNvPr>
          <p:cNvSpPr txBox="1"/>
          <p:nvPr/>
        </p:nvSpPr>
        <p:spPr>
          <a:xfrm>
            <a:off x="965327" y="296112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1A53D-C47D-CFE0-6745-DED1DED3C114}"/>
              </a:ext>
            </a:extLst>
          </p:cNvPr>
          <p:cNvSpPr txBox="1"/>
          <p:nvPr/>
        </p:nvSpPr>
        <p:spPr>
          <a:xfrm>
            <a:off x="960553" y="36102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08658E-7A8A-0645-77B5-0AC17CEB414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526059" y="2395581"/>
            <a:ext cx="3868901" cy="117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A78121B-0733-C49B-34F7-042549039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6594">
            <a:off x="3819527" y="2887436"/>
            <a:ext cx="1224029" cy="37023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DF2DAB-6DD2-3F63-E4D9-ACDB773873BB}"/>
              </a:ext>
            </a:extLst>
          </p:cNvPr>
          <p:cNvCxnSpPr>
            <a:cxnSpLocks/>
          </p:cNvCxnSpPr>
          <p:nvPr/>
        </p:nvCxnSpPr>
        <p:spPr>
          <a:xfrm>
            <a:off x="1569632" y="2523172"/>
            <a:ext cx="2982048" cy="1736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FE722DA-E9F2-47E7-C69D-2C512CB47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2380">
            <a:off x="3068757" y="3398569"/>
            <a:ext cx="1304085" cy="276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7AA38D-4FD0-DB93-681A-1F756F18D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402" y="1631410"/>
            <a:ext cx="4358323" cy="345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3839446-B55D-66BE-042D-0EB92D3D29FB}"/>
              </a:ext>
            </a:extLst>
          </p:cNvPr>
          <p:cNvSpPr txBox="1"/>
          <p:nvPr/>
        </p:nvSpPr>
        <p:spPr>
          <a:xfrm>
            <a:off x="6411930" y="3358570"/>
            <a:ext cx="131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log(</a:t>
            </a:r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01409F-613E-1367-618C-899497D9545C}"/>
              </a:ext>
            </a:extLst>
          </p:cNvPr>
          <p:cNvSpPr/>
          <p:nvPr/>
        </p:nvSpPr>
        <p:spPr>
          <a:xfrm rot="1267470">
            <a:off x="7258978" y="4520573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AC732E-5086-1B02-8A1A-C16E92DC3ABF}"/>
              </a:ext>
            </a:extLst>
          </p:cNvPr>
          <p:cNvSpPr txBox="1"/>
          <p:nvPr/>
        </p:nvSpPr>
        <p:spPr>
          <a:xfrm>
            <a:off x="6797042" y="3809412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0432C-69B3-4914-61E4-8FD41A9A2CD9}"/>
              </a:ext>
            </a:extLst>
          </p:cNvPr>
          <p:cNvSpPr txBox="1"/>
          <p:nvPr/>
        </p:nvSpPr>
        <p:spPr>
          <a:xfrm>
            <a:off x="8178515" y="4296426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52BA79-59C1-AE5A-EFC1-7B268420861A}"/>
              </a:ext>
            </a:extLst>
          </p:cNvPr>
          <p:cNvSpPr txBox="1"/>
          <p:nvPr/>
        </p:nvSpPr>
        <p:spPr>
          <a:xfrm>
            <a:off x="9204676" y="4689850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8D5B0C-9BDB-4A15-60F1-AB139789A4C6}"/>
              </a:ext>
            </a:extLst>
          </p:cNvPr>
          <p:cNvSpPr/>
          <p:nvPr/>
        </p:nvSpPr>
        <p:spPr>
          <a:xfrm rot="19331755">
            <a:off x="6571611" y="1983090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D65C0A-5E41-23A7-9E88-A739B8FE817E}"/>
              </a:ext>
            </a:extLst>
          </p:cNvPr>
          <p:cNvSpPr txBox="1"/>
          <p:nvPr/>
        </p:nvSpPr>
        <p:spPr>
          <a:xfrm>
            <a:off x="8000549" y="215236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DED4A2-6D35-37CE-7E57-FEBC44A476A1}"/>
              </a:ext>
            </a:extLst>
          </p:cNvPr>
          <p:cNvSpPr txBox="1"/>
          <p:nvPr/>
        </p:nvSpPr>
        <p:spPr>
          <a:xfrm>
            <a:off x="8644251" y="166213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18E50A-789E-7452-6EC6-8D2BC8C2AAAA}"/>
              </a:ext>
            </a:extLst>
          </p:cNvPr>
          <p:cNvSpPr txBox="1"/>
          <p:nvPr/>
        </p:nvSpPr>
        <p:spPr>
          <a:xfrm>
            <a:off x="7266402" y="269181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E1E300-3C6B-38FD-D052-60452DCA269B}"/>
              </a:ext>
            </a:extLst>
          </p:cNvPr>
          <p:cNvSpPr txBox="1"/>
          <p:nvPr/>
        </p:nvSpPr>
        <p:spPr>
          <a:xfrm rot="19318040">
            <a:off x="6906489" y="1920305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D0D50-0FAD-7C6A-D702-F8946DBD7CC6}"/>
              </a:ext>
            </a:extLst>
          </p:cNvPr>
          <p:cNvSpPr txBox="1"/>
          <p:nvPr/>
        </p:nvSpPr>
        <p:spPr>
          <a:xfrm rot="1164848">
            <a:off x="9816083" y="346299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169589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B3119-8C82-448C-9105-499DC39D31D0}"/>
              </a:ext>
            </a:extLst>
          </p:cNvPr>
          <p:cNvSpPr txBox="1"/>
          <p:nvPr/>
        </p:nvSpPr>
        <p:spPr>
          <a:xfrm>
            <a:off x="4075044" y="2683565"/>
            <a:ext cx="3880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YOUNG SNR CANDIDATES</a:t>
            </a:r>
          </a:p>
        </p:txBody>
      </p:sp>
    </p:spTree>
    <p:extLst>
      <p:ext uri="{BB962C8B-B14F-4D97-AF65-F5344CB8AC3E}">
        <p14:creationId xmlns:p14="http://schemas.microsoft.com/office/powerpoint/2010/main" val="1470230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13E86-E6CF-D202-BAA2-34F5B0A3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3FA6E85-EF26-7896-78C8-C5B63A86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217" y="965319"/>
            <a:ext cx="3921447" cy="268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23C6A-3DB7-4189-D73B-93AB39B8B5E6}"/>
              </a:ext>
            </a:extLst>
          </p:cNvPr>
          <p:cNvSpPr txBox="1"/>
          <p:nvPr/>
        </p:nvSpPr>
        <p:spPr>
          <a:xfrm>
            <a:off x="1989681" y="83383"/>
            <a:ext cx="853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300,000 particles injected at random positions with energy 100TeV, followed for 300year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B2730-A4CF-CDA2-2F87-A871EB5AC1F0}"/>
              </a:ext>
            </a:extLst>
          </p:cNvPr>
          <p:cNvSpPr txBox="1"/>
          <p:nvPr/>
        </p:nvSpPr>
        <p:spPr>
          <a:xfrm>
            <a:off x="2777016" y="427855"/>
            <a:ext cx="77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50</a:t>
            </a:r>
            <a:r>
              <a:rPr lang="en-GB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G </a:t>
            </a:r>
            <a:r>
              <a:rPr lang="en-GB" dirty="0"/>
              <a:t>mirror in parallel 5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 uniform background tilted at </a:t>
            </a:r>
            <a:r>
              <a:rPr lang="en-GB" dirty="0">
                <a:solidFill>
                  <a:srgbClr val="FF0000"/>
                </a:solidFill>
              </a:rPr>
              <a:t>30degrees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q</a:t>
            </a:r>
            <a:r>
              <a:rPr lang="en-GB" dirty="0"/>
              <a:t>=30</a:t>
            </a:r>
            <a:r>
              <a:rPr lang="en-GB" baseline="30000" dirty="0"/>
              <a:t>o</a:t>
            </a:r>
            <a:r>
              <a:rPr lang="en-GB" dirty="0"/>
              <a:t>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39272-6410-0DB9-86D9-6E8E218FBAB2}"/>
              </a:ext>
            </a:extLst>
          </p:cNvPr>
          <p:cNvSpPr txBox="1"/>
          <p:nvPr/>
        </p:nvSpPr>
        <p:spPr>
          <a:xfrm>
            <a:off x="2567983" y="3758749"/>
            <a:ext cx="650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Trajectory of CR accelerated reaching </a:t>
            </a:r>
            <a:r>
              <a:rPr lang="en-GB" dirty="0">
                <a:solidFill>
                  <a:srgbClr val="FF0000"/>
                </a:solidFill>
              </a:rPr>
              <a:t>5PeV</a:t>
            </a:r>
            <a:r>
              <a:rPr lang="en-GB" dirty="0"/>
              <a:t>, colour-coded by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54BF4-D382-7866-2D6B-108CB70F268A}"/>
              </a:ext>
            </a:extLst>
          </p:cNvPr>
          <p:cNvSpPr txBox="1"/>
          <p:nvPr/>
        </p:nvSpPr>
        <p:spPr>
          <a:xfrm>
            <a:off x="1824929" y="3195320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F6874-4DE9-C69D-2C0C-D5351F81747B}"/>
              </a:ext>
            </a:extLst>
          </p:cNvPr>
          <p:cNvSpPr txBox="1"/>
          <p:nvPr/>
        </p:nvSpPr>
        <p:spPr>
          <a:xfrm>
            <a:off x="1845250" y="733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6F098-E20C-2F00-7734-DBA3CF382609}"/>
              </a:ext>
            </a:extLst>
          </p:cNvPr>
          <p:cNvSpPr txBox="1"/>
          <p:nvPr/>
        </p:nvSpPr>
        <p:spPr>
          <a:xfrm>
            <a:off x="4639283" y="3379233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1586D-4260-1AA1-799B-2B8C07CAF549}"/>
              </a:ext>
            </a:extLst>
          </p:cNvPr>
          <p:cNvSpPr txBox="1"/>
          <p:nvPr/>
        </p:nvSpPr>
        <p:spPr>
          <a:xfrm>
            <a:off x="1824929" y="342392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-1.125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968D7-8219-71A2-319B-6686F9CCC935}"/>
              </a:ext>
            </a:extLst>
          </p:cNvPr>
          <p:cNvSpPr txBox="1"/>
          <p:nvPr/>
        </p:nvSpPr>
        <p:spPr>
          <a:xfrm>
            <a:off x="3356891" y="3349208"/>
            <a:ext cx="72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4606E6-8043-AFF5-029D-0321EC380E61}"/>
              </a:ext>
            </a:extLst>
          </p:cNvPr>
          <p:cNvSpPr txBox="1"/>
          <p:nvPr/>
        </p:nvSpPr>
        <p:spPr>
          <a:xfrm rot="16200000">
            <a:off x="2448408" y="470302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C38E63-DF15-3228-3536-578CA0314BF7}"/>
              </a:ext>
            </a:extLst>
          </p:cNvPr>
          <p:cNvSpPr txBox="1"/>
          <p:nvPr/>
        </p:nvSpPr>
        <p:spPr>
          <a:xfrm>
            <a:off x="3980950" y="636571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53328A-F102-FF48-DAEC-D8865D11B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71" y="891711"/>
            <a:ext cx="3347680" cy="25138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D651BAC-97C4-358B-7535-CD9EA9639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398" y="4224599"/>
            <a:ext cx="2295525" cy="2209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2F2C1F-A849-5653-37CE-51E3BA3B8F04}"/>
              </a:ext>
            </a:extLst>
          </p:cNvPr>
          <p:cNvSpPr txBox="1"/>
          <p:nvPr/>
        </p:nvSpPr>
        <p:spPr>
          <a:xfrm>
            <a:off x="3161143" y="4219388"/>
            <a:ext cx="202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x</a:t>
            </a:r>
            <a:r>
              <a:rPr lang="en-GB" sz="1600" dirty="0" err="1"/>
              <a:t>,</a:t>
            </a:r>
            <a:r>
              <a:rPr lang="en-GB" sz="1600" i="1" dirty="0" err="1"/>
              <a:t>z</a:t>
            </a:r>
            <a:r>
              <a:rPr lang="en-GB" sz="1600" dirty="0"/>
              <a:t> scales are different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B400A0-0A4B-893E-5C18-2CCC4BF3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902" y="4163639"/>
            <a:ext cx="2266950" cy="2286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C3A0B1-901A-95C4-1B24-396FD63AA3A6}"/>
              </a:ext>
            </a:extLst>
          </p:cNvPr>
          <p:cNvSpPr txBox="1"/>
          <p:nvPr/>
        </p:nvSpPr>
        <p:spPr>
          <a:xfrm rot="16200000">
            <a:off x="5295133" y="4941811"/>
            <a:ext cx="149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distance from</a:t>
            </a:r>
          </a:p>
          <a:p>
            <a:pPr algn="ctr"/>
            <a:r>
              <a:rPr lang="en-GB" sz="1600" dirty="0"/>
              <a:t> shock in parsec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8A6491-B8C3-67DB-2C64-096BBA44AF8E}"/>
              </a:ext>
            </a:extLst>
          </p:cNvPr>
          <p:cNvSpPr txBox="1"/>
          <p:nvPr/>
        </p:nvSpPr>
        <p:spPr>
          <a:xfrm>
            <a:off x="6046972" y="6428740"/>
            <a:ext cx="477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log</a:t>
            </a:r>
            <a:r>
              <a:rPr lang="en-GB" sz="1600" baseline="-25000" dirty="0"/>
              <a:t>10</a:t>
            </a:r>
            <a:r>
              <a:rPr lang="en-GB" sz="1600" dirty="0"/>
              <a:t> (local rest-frame energy/100TeV)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5C8A8A-6C45-0706-C112-F7404468FB40}"/>
              </a:ext>
            </a:extLst>
          </p:cNvPr>
          <p:cNvSpPr txBox="1"/>
          <p:nvPr/>
        </p:nvSpPr>
        <p:spPr>
          <a:xfrm>
            <a:off x="3356891" y="1582932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</p:spTree>
    <p:extLst>
      <p:ext uri="{BB962C8B-B14F-4D97-AF65-F5344CB8AC3E}">
        <p14:creationId xmlns:p14="http://schemas.microsoft.com/office/powerpoint/2010/main" val="945339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9531C-D31D-24F2-88F6-0826C449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4D598-E8CC-116E-3C88-9F5D34A9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397" y="1531416"/>
            <a:ext cx="46101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946AA-6335-41ED-129B-10B82A9E6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" y="1807634"/>
            <a:ext cx="5050827" cy="2851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845F9-0556-0111-E48D-7FA8FB7CBE8C}"/>
              </a:ext>
            </a:extLst>
          </p:cNvPr>
          <p:cNvSpPr txBox="1"/>
          <p:nvPr/>
        </p:nvSpPr>
        <p:spPr>
          <a:xfrm>
            <a:off x="2243901" y="4635916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440E7-08A7-6632-A4A9-808D86C4BB4D}"/>
              </a:ext>
            </a:extLst>
          </p:cNvPr>
          <p:cNvSpPr txBox="1"/>
          <p:nvPr/>
        </p:nvSpPr>
        <p:spPr>
          <a:xfrm>
            <a:off x="3838210" y="4628333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1BEF5-88B2-7982-29E6-43AC4296B41F}"/>
              </a:ext>
            </a:extLst>
          </p:cNvPr>
          <p:cNvSpPr txBox="1"/>
          <p:nvPr/>
        </p:nvSpPr>
        <p:spPr>
          <a:xfrm>
            <a:off x="607749" y="4680205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33389-69C6-10CB-89E6-CC114390DC78}"/>
              </a:ext>
            </a:extLst>
          </p:cNvPr>
          <p:cNvSpPr txBox="1"/>
          <p:nvPr/>
        </p:nvSpPr>
        <p:spPr>
          <a:xfrm>
            <a:off x="165449" y="2563819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70FD4-169B-0886-A5C1-D77903A37A50}"/>
              </a:ext>
            </a:extLst>
          </p:cNvPr>
          <p:cNvSpPr txBox="1"/>
          <p:nvPr/>
        </p:nvSpPr>
        <p:spPr>
          <a:xfrm>
            <a:off x="696139" y="220110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23EBF-600D-C3EB-A812-628893FAE8F8}"/>
              </a:ext>
            </a:extLst>
          </p:cNvPr>
          <p:cNvSpPr txBox="1"/>
          <p:nvPr/>
        </p:nvSpPr>
        <p:spPr>
          <a:xfrm>
            <a:off x="445503" y="307131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7014B-CE74-F808-386F-0BB95BBB074A}"/>
              </a:ext>
            </a:extLst>
          </p:cNvPr>
          <p:cNvSpPr txBox="1"/>
          <p:nvPr/>
        </p:nvSpPr>
        <p:spPr>
          <a:xfrm>
            <a:off x="429876" y="395690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853538-31BC-C904-6718-F483574D042F}"/>
              </a:ext>
            </a:extLst>
          </p:cNvPr>
          <p:cNvCxnSpPr>
            <a:cxnSpLocks/>
          </p:cNvCxnSpPr>
          <p:nvPr/>
        </p:nvCxnSpPr>
        <p:spPr>
          <a:xfrm>
            <a:off x="941852" y="2323461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32C6595-D8D6-4573-B24A-099E1E68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850">
            <a:off x="3819394" y="2916739"/>
            <a:ext cx="1224029" cy="3702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3354B2-A562-BD1E-609E-BA7B8A4A6929}"/>
              </a:ext>
            </a:extLst>
          </p:cNvPr>
          <p:cNvCxnSpPr>
            <a:cxnSpLocks/>
          </p:cNvCxnSpPr>
          <p:nvPr/>
        </p:nvCxnSpPr>
        <p:spPr>
          <a:xfrm>
            <a:off x="968671" y="2330904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C2B874F-87B0-F6E5-786E-CA9F84C7E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2380">
            <a:off x="3653484" y="3860114"/>
            <a:ext cx="1304085" cy="2766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6B737E-13B1-D1B6-110D-5D55589817A3}"/>
              </a:ext>
            </a:extLst>
          </p:cNvPr>
          <p:cNvSpPr txBox="1"/>
          <p:nvPr/>
        </p:nvSpPr>
        <p:spPr>
          <a:xfrm>
            <a:off x="4941005" y="277803"/>
            <a:ext cx="348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Spectrum after 300 years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E08818-DD4A-950C-6BF3-59AB2729E6D2}"/>
              </a:ext>
            </a:extLst>
          </p:cNvPr>
          <p:cNvSpPr txBox="1"/>
          <p:nvPr/>
        </p:nvSpPr>
        <p:spPr>
          <a:xfrm>
            <a:off x="6309650" y="3184790"/>
            <a:ext cx="131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log(</a:t>
            </a:r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0633B7-6CA2-15DB-A8AD-1AB2BBD6194D}"/>
              </a:ext>
            </a:extLst>
          </p:cNvPr>
          <p:cNvSpPr/>
          <p:nvPr/>
        </p:nvSpPr>
        <p:spPr>
          <a:xfrm rot="19331755">
            <a:off x="6571611" y="1949223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016F66-4F75-774B-D853-06C8C0AFD1D7}"/>
              </a:ext>
            </a:extLst>
          </p:cNvPr>
          <p:cNvSpPr txBox="1"/>
          <p:nvPr/>
        </p:nvSpPr>
        <p:spPr>
          <a:xfrm>
            <a:off x="8018009" y="208463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1FB923-0A99-E625-7C01-DA3F15FB2259}"/>
              </a:ext>
            </a:extLst>
          </p:cNvPr>
          <p:cNvSpPr txBox="1"/>
          <p:nvPr/>
        </p:nvSpPr>
        <p:spPr>
          <a:xfrm>
            <a:off x="8661711" y="15944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0129E5-0A28-011B-005C-5C10945ACF16}"/>
              </a:ext>
            </a:extLst>
          </p:cNvPr>
          <p:cNvSpPr txBox="1"/>
          <p:nvPr/>
        </p:nvSpPr>
        <p:spPr>
          <a:xfrm>
            <a:off x="7283862" y="2624084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34CCED-C01A-B4CC-47FA-35585C413888}"/>
              </a:ext>
            </a:extLst>
          </p:cNvPr>
          <p:cNvSpPr txBox="1"/>
          <p:nvPr/>
        </p:nvSpPr>
        <p:spPr>
          <a:xfrm rot="19318040">
            <a:off x="6962934" y="1852571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290558-01EB-E5F9-8DB1-3B89DE5A9338}"/>
              </a:ext>
            </a:extLst>
          </p:cNvPr>
          <p:cNvSpPr/>
          <p:nvPr/>
        </p:nvSpPr>
        <p:spPr>
          <a:xfrm rot="1256215">
            <a:off x="7287070" y="4511852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B1B322-F227-27CA-71B9-B356D6D36448}"/>
              </a:ext>
            </a:extLst>
          </p:cNvPr>
          <p:cNvSpPr txBox="1"/>
          <p:nvPr/>
        </p:nvSpPr>
        <p:spPr>
          <a:xfrm>
            <a:off x="6808246" y="3896550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D9FB8E-D292-96BC-331E-AEED9F1145F1}"/>
              </a:ext>
            </a:extLst>
          </p:cNvPr>
          <p:cNvSpPr txBox="1"/>
          <p:nvPr/>
        </p:nvSpPr>
        <p:spPr>
          <a:xfrm>
            <a:off x="8178515" y="4296426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9DF5E7-FA66-B307-6F5C-95E4E2EFAFF9}"/>
              </a:ext>
            </a:extLst>
          </p:cNvPr>
          <p:cNvSpPr txBox="1"/>
          <p:nvPr/>
        </p:nvSpPr>
        <p:spPr>
          <a:xfrm>
            <a:off x="9233736" y="4774262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B41834-F5A0-7510-AA34-F2B85E319879}"/>
              </a:ext>
            </a:extLst>
          </p:cNvPr>
          <p:cNvSpPr txBox="1"/>
          <p:nvPr/>
        </p:nvSpPr>
        <p:spPr>
          <a:xfrm>
            <a:off x="973615" y="1996122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26BB8F-030E-0F09-7F31-1194194907C1}"/>
              </a:ext>
            </a:extLst>
          </p:cNvPr>
          <p:cNvSpPr txBox="1"/>
          <p:nvPr/>
        </p:nvSpPr>
        <p:spPr>
          <a:xfrm>
            <a:off x="1006768" y="2952784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E77C1-4084-03BB-8385-70F655FB5EAD}"/>
              </a:ext>
            </a:extLst>
          </p:cNvPr>
          <p:cNvSpPr txBox="1"/>
          <p:nvPr/>
        </p:nvSpPr>
        <p:spPr>
          <a:xfrm>
            <a:off x="5601909" y="583384"/>
            <a:ext cx="13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50</a:t>
            </a:r>
            <a:r>
              <a:rPr lang="en-GB">
                <a:latin typeface="Symbol" panose="05050102010706020507" pitchFamily="18" charset="2"/>
              </a:rPr>
              <a:t>m</a:t>
            </a:r>
            <a:r>
              <a:rPr lang="en-GB"/>
              <a:t>G mirror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33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373B7B-14B1-4CCF-9886-BA45B14B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283" y="2844933"/>
            <a:ext cx="4457892" cy="3530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E61D51-FAAE-5AB4-1DA4-AC42978B6501}"/>
              </a:ext>
            </a:extLst>
          </p:cNvPr>
          <p:cNvSpPr txBox="1"/>
          <p:nvPr/>
        </p:nvSpPr>
        <p:spPr>
          <a:xfrm>
            <a:off x="3054622" y="162560"/>
            <a:ext cx="608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Increase radius to 10pc, time to 1000 year (like SN1006)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3C571-EB7B-4E60-D036-EE46515A28D3}"/>
              </a:ext>
            </a:extLst>
          </p:cNvPr>
          <p:cNvSpPr txBox="1"/>
          <p:nvPr/>
        </p:nvSpPr>
        <p:spPr>
          <a:xfrm>
            <a:off x="3820160" y="640080"/>
            <a:ext cx="414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 expansion velocity = 10,000 kms</a:t>
            </a:r>
            <a:r>
              <a:rPr lang="en-GB" baseline="30000" dirty="0"/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6C36C-6F1D-5D5D-50A1-CD6319B9C4E6}"/>
              </a:ext>
            </a:extLst>
          </p:cNvPr>
          <p:cNvSpPr txBox="1"/>
          <p:nvPr/>
        </p:nvSpPr>
        <p:spPr>
          <a:xfrm>
            <a:off x="4525545" y="1009412"/>
            <a:ext cx="273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Today: closer to 5000 kms</a:t>
            </a:r>
            <a:r>
              <a:rPr lang="en-GB" baseline="30000" dirty="0"/>
              <a:t>-1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EC48A9-FDD9-C83F-3D34-31D2A7EA9EFC}"/>
              </a:ext>
            </a:extLst>
          </p:cNvPr>
          <p:cNvCxnSpPr>
            <a:cxnSpLocks/>
          </p:cNvCxnSpPr>
          <p:nvPr/>
        </p:nvCxnSpPr>
        <p:spPr>
          <a:xfrm>
            <a:off x="5376605" y="2880306"/>
            <a:ext cx="0" cy="350418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B0094E-44B7-2D54-C5F1-BCD9D5CC5765}"/>
              </a:ext>
            </a:extLst>
          </p:cNvPr>
          <p:cNvSpPr txBox="1"/>
          <p:nvPr/>
        </p:nvSpPr>
        <p:spPr>
          <a:xfrm>
            <a:off x="6863125" y="2871272"/>
            <a:ext cx="113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3F6C8-C9BA-F0AB-B03B-6427B55084D7}"/>
              </a:ext>
            </a:extLst>
          </p:cNvPr>
          <p:cNvSpPr txBox="1"/>
          <p:nvPr/>
        </p:nvSpPr>
        <p:spPr>
          <a:xfrm>
            <a:off x="4141855" y="2938026"/>
            <a:ext cx="143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34127-F446-7A62-082C-AFB6B67C944E}"/>
              </a:ext>
            </a:extLst>
          </p:cNvPr>
          <p:cNvSpPr txBox="1"/>
          <p:nvPr/>
        </p:nvSpPr>
        <p:spPr>
          <a:xfrm rot="16200000">
            <a:off x="4876949" y="575983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shock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48218-60CC-E5F2-184B-2A6AAFA96878}"/>
              </a:ext>
            </a:extLst>
          </p:cNvPr>
          <p:cNvSpPr txBox="1"/>
          <p:nvPr/>
        </p:nvSpPr>
        <p:spPr>
          <a:xfrm rot="16200000">
            <a:off x="3479498" y="4520137"/>
            <a:ext cx="181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compressed mirror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AAEBA3-3AAD-F45E-9BB7-67614C8793B6}"/>
              </a:ext>
            </a:extLst>
          </p:cNvPr>
          <p:cNvCxnSpPr>
            <a:cxnSpLocks/>
          </p:cNvCxnSpPr>
          <p:nvPr/>
        </p:nvCxnSpPr>
        <p:spPr>
          <a:xfrm>
            <a:off x="5380709" y="5212634"/>
            <a:ext cx="1319966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F10EEB-8C37-F432-E2A4-14A2F80FECDA}"/>
              </a:ext>
            </a:extLst>
          </p:cNvPr>
          <p:cNvSpPr txBox="1"/>
          <p:nvPr/>
        </p:nvSpPr>
        <p:spPr>
          <a:xfrm>
            <a:off x="5615067" y="5178362"/>
            <a:ext cx="1351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8parsec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FE207E-4C88-0672-6696-4D4ADEC4EA1B}"/>
              </a:ext>
            </a:extLst>
          </p:cNvPr>
          <p:cNvCxnSpPr/>
          <p:nvPr/>
        </p:nvCxnSpPr>
        <p:spPr>
          <a:xfrm>
            <a:off x="5376605" y="3720690"/>
            <a:ext cx="81851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4FF7C8C-7051-5D85-3A70-8DD69E995FF8}"/>
              </a:ext>
            </a:extLst>
          </p:cNvPr>
          <p:cNvSpPr txBox="1"/>
          <p:nvPr/>
        </p:nvSpPr>
        <p:spPr>
          <a:xfrm>
            <a:off x="5312859" y="3356066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10,000 kms</a:t>
            </a:r>
            <a:r>
              <a:rPr lang="en-GB" sz="16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88490-6B67-2A44-02FC-60F67A7A6985}"/>
              </a:ext>
            </a:extLst>
          </p:cNvPr>
          <p:cNvSpPr txBox="1"/>
          <p:nvPr/>
        </p:nvSpPr>
        <p:spPr>
          <a:xfrm>
            <a:off x="6176547" y="4112070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</a:t>
            </a:r>
            <a:r>
              <a:rPr lang="en-GB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400" dirty="0">
                <a:solidFill>
                  <a:schemeClr val="bg1"/>
                </a:solidFill>
              </a:rPr>
              <a:t>G mirror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6311D5-A060-1738-820A-397F260D2F22}"/>
              </a:ext>
            </a:extLst>
          </p:cNvPr>
          <p:cNvSpPr txBox="1"/>
          <p:nvPr/>
        </p:nvSpPr>
        <p:spPr>
          <a:xfrm>
            <a:off x="4084134" y="1971798"/>
            <a:ext cx="373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geometry but expanded by 3.3x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111DA3-3203-3D71-86EA-9C7B1218179F}"/>
              </a:ext>
            </a:extLst>
          </p:cNvPr>
          <p:cNvSpPr txBox="1"/>
          <p:nvPr/>
        </p:nvSpPr>
        <p:spPr>
          <a:xfrm>
            <a:off x="1310640" y="3780095"/>
            <a:ext cx="27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uniform background at 30</a:t>
            </a:r>
            <a:r>
              <a:rPr lang="en-GB" baseline="30000" dirty="0"/>
              <a:t>o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D3961B-7DC8-9477-C4F3-CCF17B21AD70}"/>
              </a:ext>
            </a:extLst>
          </p:cNvPr>
          <p:cNvSpPr txBox="1"/>
          <p:nvPr/>
        </p:nvSpPr>
        <p:spPr>
          <a:xfrm>
            <a:off x="1316928" y="4149427"/>
            <a:ext cx="9325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>
                <a:latin typeface="Symbol" panose="05050102010706020507" pitchFamily="18" charset="2"/>
              </a:rPr>
              <a:t>q</a:t>
            </a:r>
            <a:r>
              <a:rPr lang="en-GB" sz="1600" dirty="0"/>
              <a:t>=30</a:t>
            </a:r>
            <a:r>
              <a:rPr lang="en-GB" sz="1600" baseline="30000" dirty="0"/>
              <a:t>o</a:t>
            </a:r>
            <a:r>
              <a:rPr lang="en-GB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20978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657F8-16D9-4D37-3A3A-574DB0A6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76" y="3722928"/>
            <a:ext cx="3636025" cy="2867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83AE1-3495-9975-AF6A-10F6F8A4A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2" y="3703524"/>
            <a:ext cx="5015445" cy="2818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39131-1042-6004-BE39-AA9D4A5201F2}"/>
              </a:ext>
            </a:extLst>
          </p:cNvPr>
          <p:cNvSpPr txBox="1"/>
          <p:nvPr/>
        </p:nvSpPr>
        <p:spPr>
          <a:xfrm>
            <a:off x="2243901" y="6464714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C8D6F-3831-9DDE-F220-AF0DE15552D8}"/>
              </a:ext>
            </a:extLst>
          </p:cNvPr>
          <p:cNvSpPr txBox="1"/>
          <p:nvPr/>
        </p:nvSpPr>
        <p:spPr>
          <a:xfrm>
            <a:off x="3793054" y="6479709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7E4BC-3FB3-E06F-44CD-6160353D50D9}"/>
              </a:ext>
            </a:extLst>
          </p:cNvPr>
          <p:cNvSpPr txBox="1"/>
          <p:nvPr/>
        </p:nvSpPr>
        <p:spPr>
          <a:xfrm>
            <a:off x="562593" y="6463847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18F8F-999E-0ED2-AB1A-4B9CF036230E}"/>
              </a:ext>
            </a:extLst>
          </p:cNvPr>
          <p:cNvSpPr txBox="1"/>
          <p:nvPr/>
        </p:nvSpPr>
        <p:spPr>
          <a:xfrm>
            <a:off x="120293" y="4437773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F948D-2357-B4B4-ED6B-2B61627BD397}"/>
              </a:ext>
            </a:extLst>
          </p:cNvPr>
          <p:cNvSpPr txBox="1"/>
          <p:nvPr/>
        </p:nvSpPr>
        <p:spPr>
          <a:xfrm>
            <a:off x="650983" y="40750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CC6C3-0A6F-3A16-16A6-CF0972CDFD2E}"/>
              </a:ext>
            </a:extLst>
          </p:cNvPr>
          <p:cNvSpPr txBox="1"/>
          <p:nvPr/>
        </p:nvSpPr>
        <p:spPr>
          <a:xfrm>
            <a:off x="400347" y="49452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32BD5-5650-CE26-B90A-04B976333F98}"/>
              </a:ext>
            </a:extLst>
          </p:cNvPr>
          <p:cNvSpPr txBox="1"/>
          <p:nvPr/>
        </p:nvSpPr>
        <p:spPr>
          <a:xfrm>
            <a:off x="384720" y="583086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C7FEBF-24CF-03F6-F41B-DF04D395E4D6}"/>
              </a:ext>
            </a:extLst>
          </p:cNvPr>
          <p:cNvCxnSpPr>
            <a:cxnSpLocks/>
          </p:cNvCxnSpPr>
          <p:nvPr/>
        </p:nvCxnSpPr>
        <p:spPr>
          <a:xfrm>
            <a:off x="896696" y="4197415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B1A344B-A30F-921B-2E5D-F15FC126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2850">
            <a:off x="3774238" y="4790693"/>
            <a:ext cx="1224029" cy="37023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9DA6F6-769C-A2DE-C49D-C574C4B1202C}"/>
              </a:ext>
            </a:extLst>
          </p:cNvPr>
          <p:cNvCxnSpPr>
            <a:cxnSpLocks/>
          </p:cNvCxnSpPr>
          <p:nvPr/>
        </p:nvCxnSpPr>
        <p:spPr>
          <a:xfrm>
            <a:off x="923515" y="4204858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625B482-AC88-740D-79B3-D5E836B38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2380">
            <a:off x="3608328" y="5734068"/>
            <a:ext cx="1304085" cy="2766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63BEA4-FC12-D5CD-25C9-D258C6E3F9BD}"/>
              </a:ext>
            </a:extLst>
          </p:cNvPr>
          <p:cNvSpPr txBox="1"/>
          <p:nvPr/>
        </p:nvSpPr>
        <p:spPr>
          <a:xfrm rot="3660628">
            <a:off x="2207305" y="5736190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EF2BE6-0AB5-B0C1-5266-C7AE8BC02DD9}"/>
              </a:ext>
            </a:extLst>
          </p:cNvPr>
          <p:cNvSpPr txBox="1"/>
          <p:nvPr/>
        </p:nvSpPr>
        <p:spPr>
          <a:xfrm rot="3733185">
            <a:off x="2933521" y="5774281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8D74FE-387F-74FB-DB2B-6935A5F94EA4}"/>
              </a:ext>
            </a:extLst>
          </p:cNvPr>
          <p:cNvSpPr/>
          <p:nvPr/>
        </p:nvSpPr>
        <p:spPr>
          <a:xfrm rot="19331755">
            <a:off x="6971269" y="4023825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1CEABC-7991-0197-BAEB-7E3DED0FA642}"/>
              </a:ext>
            </a:extLst>
          </p:cNvPr>
          <p:cNvSpPr txBox="1"/>
          <p:nvPr/>
        </p:nvSpPr>
        <p:spPr>
          <a:xfrm>
            <a:off x="8406118" y="411928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4A8C51-78B8-896A-CF45-176F7FFE6528}"/>
              </a:ext>
            </a:extLst>
          </p:cNvPr>
          <p:cNvSpPr txBox="1"/>
          <p:nvPr/>
        </p:nvSpPr>
        <p:spPr>
          <a:xfrm>
            <a:off x="8845961" y="372292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8C7C5-7FBC-72D6-FD96-68C7E8126D57}"/>
              </a:ext>
            </a:extLst>
          </p:cNvPr>
          <p:cNvSpPr txBox="1"/>
          <p:nvPr/>
        </p:nvSpPr>
        <p:spPr>
          <a:xfrm>
            <a:off x="7692681" y="4576612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096096-C8F4-1D49-C1EF-D27A52694272}"/>
              </a:ext>
            </a:extLst>
          </p:cNvPr>
          <p:cNvSpPr txBox="1"/>
          <p:nvPr/>
        </p:nvSpPr>
        <p:spPr>
          <a:xfrm rot="19318040">
            <a:off x="7200002" y="3986178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2EDEC3-D1FA-9226-3CE4-7EE62D5F1B63}"/>
              </a:ext>
            </a:extLst>
          </p:cNvPr>
          <p:cNvSpPr/>
          <p:nvPr/>
        </p:nvSpPr>
        <p:spPr>
          <a:xfrm rot="1256215">
            <a:off x="7342878" y="6085989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AF2F8E-066F-04F4-2406-E60B095CAC92}"/>
              </a:ext>
            </a:extLst>
          </p:cNvPr>
          <p:cNvSpPr txBox="1"/>
          <p:nvPr/>
        </p:nvSpPr>
        <p:spPr>
          <a:xfrm>
            <a:off x="7692681" y="5661586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7DB335-C95C-001F-B5E7-F727F8C7808A}"/>
              </a:ext>
            </a:extLst>
          </p:cNvPr>
          <p:cNvSpPr txBox="1"/>
          <p:nvPr/>
        </p:nvSpPr>
        <p:spPr>
          <a:xfrm>
            <a:off x="8550549" y="6001845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93B88-EF86-8DDD-7A15-85921A85EAC6}"/>
              </a:ext>
            </a:extLst>
          </p:cNvPr>
          <p:cNvSpPr txBox="1"/>
          <p:nvPr/>
        </p:nvSpPr>
        <p:spPr>
          <a:xfrm>
            <a:off x="9351077" y="6331121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C81F246-4F7F-D747-26C2-F689E43F2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596" y="738623"/>
            <a:ext cx="2295525" cy="22955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1EB4E1-EC47-9640-8ACD-28B334FB7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346" y="700524"/>
            <a:ext cx="2333625" cy="23717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BF538B-36A1-5B35-E885-6CBA727F06AB}"/>
              </a:ext>
            </a:extLst>
          </p:cNvPr>
          <p:cNvSpPr txBox="1"/>
          <p:nvPr/>
        </p:nvSpPr>
        <p:spPr>
          <a:xfrm rot="16200000">
            <a:off x="4051429" y="125991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64D128-E887-9994-38F0-01D1C1363B9F}"/>
              </a:ext>
            </a:extLst>
          </p:cNvPr>
          <p:cNvSpPr txBox="1"/>
          <p:nvPr/>
        </p:nvSpPr>
        <p:spPr>
          <a:xfrm>
            <a:off x="5583971" y="292260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5462E7-C754-4814-D6B4-047F9EFD7C93}"/>
              </a:ext>
            </a:extLst>
          </p:cNvPr>
          <p:cNvSpPr txBox="1"/>
          <p:nvPr/>
        </p:nvSpPr>
        <p:spPr>
          <a:xfrm rot="16200000">
            <a:off x="6898154" y="1498699"/>
            <a:ext cx="149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distance from</a:t>
            </a:r>
          </a:p>
          <a:p>
            <a:pPr algn="ctr"/>
            <a:r>
              <a:rPr lang="en-GB" sz="1600" dirty="0"/>
              <a:t> shock in parsec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5AF4EA-4EC1-360E-98FE-047EB0A83313}"/>
              </a:ext>
            </a:extLst>
          </p:cNvPr>
          <p:cNvSpPr txBox="1"/>
          <p:nvPr/>
        </p:nvSpPr>
        <p:spPr>
          <a:xfrm>
            <a:off x="7342918" y="3018836"/>
            <a:ext cx="351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log</a:t>
            </a:r>
            <a:r>
              <a:rPr lang="en-GB" sz="1600" baseline="-25000" dirty="0"/>
              <a:t>10</a:t>
            </a:r>
            <a:r>
              <a:rPr lang="en-GB" sz="1600" dirty="0"/>
              <a:t> (local rest-frame energy/100TeV)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4ED452-ED94-A16D-BA49-2C5A811C42C8}"/>
              </a:ext>
            </a:extLst>
          </p:cNvPr>
          <p:cNvSpPr txBox="1"/>
          <p:nvPr/>
        </p:nvSpPr>
        <p:spPr>
          <a:xfrm>
            <a:off x="4824354" y="2508044"/>
            <a:ext cx="1638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CR reaching 3PeV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F9E666-79E0-DBD8-D7DF-61569F9AD0F5}"/>
              </a:ext>
            </a:extLst>
          </p:cNvPr>
          <p:cNvSpPr txBox="1"/>
          <p:nvPr/>
        </p:nvSpPr>
        <p:spPr>
          <a:xfrm>
            <a:off x="149966" y="43431"/>
            <a:ext cx="8841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mirror at 8pc, follow for 1000 year</a:t>
            </a:r>
          </a:p>
          <a:p>
            <a:r>
              <a:rPr lang="en-GB" sz="2000" b="1" dirty="0"/>
              <a:t>background field tilted at 30degrees (</a:t>
            </a:r>
            <a:r>
              <a:rPr lang="en-GB" sz="2000" b="1" dirty="0">
                <a:latin typeface="Symbol" panose="05050102010706020507" pitchFamily="18" charset="2"/>
              </a:rPr>
              <a:t>q</a:t>
            </a:r>
            <a:r>
              <a:rPr lang="en-GB" sz="2000" b="1" dirty="0"/>
              <a:t>=30</a:t>
            </a:r>
            <a:r>
              <a:rPr lang="en-GB" sz="2000" b="1" baseline="30000" dirty="0"/>
              <a:t>o</a:t>
            </a:r>
            <a:r>
              <a:rPr lang="en-GB" sz="2000" b="1" dirty="0"/>
              <a:t>) </a:t>
            </a:r>
          </a:p>
          <a:p>
            <a:r>
              <a:rPr lang="en-GB" sz="2000" b="1" dirty="0"/>
              <a:t>20</a:t>
            </a:r>
            <a:r>
              <a:rPr lang="en-GB" sz="2000" b="1" dirty="0">
                <a:latin typeface="Symbol" panose="05050102010706020507" pitchFamily="18" charset="2"/>
              </a:rPr>
              <a:t>m</a:t>
            </a:r>
            <a:r>
              <a:rPr lang="en-GB" sz="2000" b="1" dirty="0"/>
              <a:t>G mirror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71842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0EB0-3B6B-045B-1343-597FDDD58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544BBF6-4DB3-926B-BE85-56EBB5FE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5" y="3751438"/>
            <a:ext cx="5015445" cy="28059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25DA2-EB57-6A0B-D42D-66908EC74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7" y="3726977"/>
            <a:ext cx="5015445" cy="2805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D8E62-5748-3D29-3F3F-FEBE9B526017}"/>
              </a:ext>
            </a:extLst>
          </p:cNvPr>
          <p:cNvSpPr txBox="1"/>
          <p:nvPr/>
        </p:nvSpPr>
        <p:spPr>
          <a:xfrm>
            <a:off x="2243901" y="6464714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EC0AB-B0C3-8003-1F04-0670B1D4DE0A}"/>
              </a:ext>
            </a:extLst>
          </p:cNvPr>
          <p:cNvSpPr txBox="1"/>
          <p:nvPr/>
        </p:nvSpPr>
        <p:spPr>
          <a:xfrm>
            <a:off x="3793054" y="6479709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68EED-4AF7-6F79-4126-6ED16D76DBB1}"/>
              </a:ext>
            </a:extLst>
          </p:cNvPr>
          <p:cNvSpPr txBox="1"/>
          <p:nvPr/>
        </p:nvSpPr>
        <p:spPr>
          <a:xfrm>
            <a:off x="562593" y="6463847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892A8-4BA9-F14B-06DC-06506DED283C}"/>
              </a:ext>
            </a:extLst>
          </p:cNvPr>
          <p:cNvSpPr txBox="1"/>
          <p:nvPr/>
        </p:nvSpPr>
        <p:spPr>
          <a:xfrm>
            <a:off x="120293" y="4437773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E36CF-DFB7-D426-4D9B-CEC1F56751B3}"/>
              </a:ext>
            </a:extLst>
          </p:cNvPr>
          <p:cNvSpPr txBox="1"/>
          <p:nvPr/>
        </p:nvSpPr>
        <p:spPr>
          <a:xfrm>
            <a:off x="650983" y="40750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A3342-65CA-17C5-EDB5-EED380496E77}"/>
              </a:ext>
            </a:extLst>
          </p:cNvPr>
          <p:cNvSpPr txBox="1"/>
          <p:nvPr/>
        </p:nvSpPr>
        <p:spPr>
          <a:xfrm>
            <a:off x="400347" y="49452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8A09D-3531-4180-AB7E-1F713A24149F}"/>
              </a:ext>
            </a:extLst>
          </p:cNvPr>
          <p:cNvSpPr txBox="1"/>
          <p:nvPr/>
        </p:nvSpPr>
        <p:spPr>
          <a:xfrm>
            <a:off x="384720" y="583086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81E6B0-B6F9-584D-C5DE-91C0DD721471}"/>
              </a:ext>
            </a:extLst>
          </p:cNvPr>
          <p:cNvCxnSpPr>
            <a:cxnSpLocks/>
          </p:cNvCxnSpPr>
          <p:nvPr/>
        </p:nvCxnSpPr>
        <p:spPr>
          <a:xfrm>
            <a:off x="896696" y="4197415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538ED-A533-695F-4332-8317E3ECD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7512">
            <a:off x="4014710" y="4886622"/>
            <a:ext cx="1224029" cy="3702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FDFA15-4B39-232B-EB6B-272AFBD3C2FF}"/>
              </a:ext>
            </a:extLst>
          </p:cNvPr>
          <p:cNvCxnSpPr>
            <a:cxnSpLocks/>
          </p:cNvCxnSpPr>
          <p:nvPr/>
        </p:nvCxnSpPr>
        <p:spPr>
          <a:xfrm>
            <a:off x="923515" y="4204858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4BBE62-C55B-EB97-2B0C-97DB75F44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2380">
            <a:off x="2585058" y="5559920"/>
            <a:ext cx="1304085" cy="2766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46E0FA-12BF-34DC-79EE-BA6363D1D658}"/>
              </a:ext>
            </a:extLst>
          </p:cNvPr>
          <p:cNvSpPr txBox="1"/>
          <p:nvPr/>
        </p:nvSpPr>
        <p:spPr>
          <a:xfrm rot="3892542">
            <a:off x="3658192" y="5646197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181CF-A356-DDA5-A953-A3A4247FD387}"/>
              </a:ext>
            </a:extLst>
          </p:cNvPr>
          <p:cNvSpPr txBox="1"/>
          <p:nvPr/>
        </p:nvSpPr>
        <p:spPr>
          <a:xfrm rot="1036851">
            <a:off x="1023672" y="4847068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EF42C1-FB68-6C20-B457-2974C9DA0E3F}"/>
              </a:ext>
            </a:extLst>
          </p:cNvPr>
          <p:cNvSpPr txBox="1"/>
          <p:nvPr/>
        </p:nvSpPr>
        <p:spPr>
          <a:xfrm>
            <a:off x="5427950" y="6496300"/>
            <a:ext cx="8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100PeV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8F795-0F9C-E763-6158-39EF92762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45" y="3750986"/>
            <a:ext cx="3787634" cy="2852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EED767-3B1A-F2CF-FA39-A6D846899914}"/>
              </a:ext>
            </a:extLst>
          </p:cNvPr>
          <p:cNvSpPr/>
          <p:nvPr/>
        </p:nvSpPr>
        <p:spPr>
          <a:xfrm rot="19299110">
            <a:off x="6971269" y="3975282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8D391-12C8-EDA9-3A74-D260D86ADCC9}"/>
              </a:ext>
            </a:extLst>
          </p:cNvPr>
          <p:cNvSpPr txBox="1"/>
          <p:nvPr/>
        </p:nvSpPr>
        <p:spPr>
          <a:xfrm>
            <a:off x="8406118" y="411928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F9FDE-F7B4-44B0-F691-35535AF7687C}"/>
              </a:ext>
            </a:extLst>
          </p:cNvPr>
          <p:cNvSpPr txBox="1"/>
          <p:nvPr/>
        </p:nvSpPr>
        <p:spPr>
          <a:xfrm>
            <a:off x="8845961" y="372292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1E652-FF44-A2F8-0F96-BD2C29771609}"/>
              </a:ext>
            </a:extLst>
          </p:cNvPr>
          <p:cNvSpPr txBox="1"/>
          <p:nvPr/>
        </p:nvSpPr>
        <p:spPr>
          <a:xfrm>
            <a:off x="7692681" y="4576612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E9D94-EC3D-08EC-971D-1A4AB7B77444}"/>
              </a:ext>
            </a:extLst>
          </p:cNvPr>
          <p:cNvSpPr txBox="1"/>
          <p:nvPr/>
        </p:nvSpPr>
        <p:spPr>
          <a:xfrm rot="19318040">
            <a:off x="7200002" y="3986178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1426EC-B8FE-69E5-DF91-37972BB598F7}"/>
              </a:ext>
            </a:extLst>
          </p:cNvPr>
          <p:cNvSpPr/>
          <p:nvPr/>
        </p:nvSpPr>
        <p:spPr>
          <a:xfrm rot="1256215">
            <a:off x="7342878" y="6085989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4CD32B-4608-2980-A192-F8B4DD425A6D}"/>
              </a:ext>
            </a:extLst>
          </p:cNvPr>
          <p:cNvSpPr txBox="1"/>
          <p:nvPr/>
        </p:nvSpPr>
        <p:spPr>
          <a:xfrm>
            <a:off x="7692681" y="5661586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559616-78B9-174A-C9EC-563F5443B19F}"/>
              </a:ext>
            </a:extLst>
          </p:cNvPr>
          <p:cNvSpPr txBox="1"/>
          <p:nvPr/>
        </p:nvSpPr>
        <p:spPr>
          <a:xfrm>
            <a:off x="8550549" y="6001845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B3539E-13CB-7685-9CBE-3D27B14471BE}"/>
              </a:ext>
            </a:extLst>
          </p:cNvPr>
          <p:cNvSpPr txBox="1"/>
          <p:nvPr/>
        </p:nvSpPr>
        <p:spPr>
          <a:xfrm>
            <a:off x="9351077" y="6331121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F84C28-40F4-AA89-9563-74F5EA509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561" y="657671"/>
            <a:ext cx="3351202" cy="23050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8AAA3-C133-299F-0652-C8908BD0B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6417" y="670725"/>
            <a:ext cx="2276475" cy="23241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27DE49C-F1AA-1E2A-B0F3-4FDDFE880ED2}"/>
              </a:ext>
            </a:extLst>
          </p:cNvPr>
          <p:cNvSpPr txBox="1"/>
          <p:nvPr/>
        </p:nvSpPr>
        <p:spPr>
          <a:xfrm rot="16200000">
            <a:off x="4239940" y="133893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74C667-8DF2-F907-6D5C-A5CEB0957D9F}"/>
              </a:ext>
            </a:extLst>
          </p:cNvPr>
          <p:cNvSpPr txBox="1"/>
          <p:nvPr/>
        </p:nvSpPr>
        <p:spPr>
          <a:xfrm>
            <a:off x="5547454" y="287376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parsec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5C26CE-D851-C9DA-EFF3-BDDD22265388}"/>
              </a:ext>
            </a:extLst>
          </p:cNvPr>
          <p:cNvSpPr txBox="1"/>
          <p:nvPr/>
        </p:nvSpPr>
        <p:spPr>
          <a:xfrm rot="16200000">
            <a:off x="6920571" y="1540387"/>
            <a:ext cx="149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distance from</a:t>
            </a:r>
          </a:p>
          <a:p>
            <a:pPr algn="ctr"/>
            <a:r>
              <a:rPr lang="en-GB" sz="1600" dirty="0"/>
              <a:t> shock in parsec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E63399-20AB-9981-FCED-9798AB963884}"/>
              </a:ext>
            </a:extLst>
          </p:cNvPr>
          <p:cNvSpPr txBox="1"/>
          <p:nvPr/>
        </p:nvSpPr>
        <p:spPr>
          <a:xfrm>
            <a:off x="7998261" y="2933423"/>
            <a:ext cx="351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log</a:t>
            </a:r>
            <a:r>
              <a:rPr lang="en-GB" sz="1600" baseline="-25000" dirty="0"/>
              <a:t>10</a:t>
            </a:r>
            <a:r>
              <a:rPr lang="en-GB" sz="1600" dirty="0"/>
              <a:t> (local rest-frame energy/100TeV)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8C6352-ECD2-1879-9BD7-1D877B34EA87}"/>
              </a:ext>
            </a:extLst>
          </p:cNvPr>
          <p:cNvSpPr txBox="1"/>
          <p:nvPr/>
        </p:nvSpPr>
        <p:spPr>
          <a:xfrm>
            <a:off x="9435759" y="2454890"/>
            <a:ext cx="1742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CR reaching 15PeV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FB2ECA-593B-5479-6AC0-4BC97115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83" y="3775447"/>
            <a:ext cx="3787634" cy="285232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26D4C64-26E4-D9B7-2EAC-144B17C233CE}"/>
              </a:ext>
            </a:extLst>
          </p:cNvPr>
          <p:cNvSpPr/>
          <p:nvPr/>
        </p:nvSpPr>
        <p:spPr>
          <a:xfrm rot="19299110">
            <a:off x="6174698" y="4360161"/>
            <a:ext cx="3416398" cy="529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DDF303-AE6C-4311-DBC1-DD84A539193A}"/>
              </a:ext>
            </a:extLst>
          </p:cNvPr>
          <p:cNvSpPr txBox="1"/>
          <p:nvPr/>
        </p:nvSpPr>
        <p:spPr>
          <a:xfrm>
            <a:off x="8406956" y="414374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B17AA9-407E-3D4B-F661-2DD680E8A33A}"/>
              </a:ext>
            </a:extLst>
          </p:cNvPr>
          <p:cNvSpPr txBox="1"/>
          <p:nvPr/>
        </p:nvSpPr>
        <p:spPr>
          <a:xfrm>
            <a:off x="8846799" y="37473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163711-C393-81C6-F267-88F7EA4AEA19}"/>
              </a:ext>
            </a:extLst>
          </p:cNvPr>
          <p:cNvSpPr txBox="1"/>
          <p:nvPr/>
        </p:nvSpPr>
        <p:spPr>
          <a:xfrm>
            <a:off x="7693519" y="4601073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839EDD-A523-80F7-071D-39BCB0633172}"/>
              </a:ext>
            </a:extLst>
          </p:cNvPr>
          <p:cNvSpPr txBox="1"/>
          <p:nvPr/>
        </p:nvSpPr>
        <p:spPr>
          <a:xfrm rot="19318040">
            <a:off x="7251640" y="3959839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97D1BD-1A61-C375-9204-C3D2C105692E}"/>
              </a:ext>
            </a:extLst>
          </p:cNvPr>
          <p:cNvSpPr/>
          <p:nvPr/>
        </p:nvSpPr>
        <p:spPr>
          <a:xfrm rot="1256215">
            <a:off x="7343716" y="6110450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1CBA8D-2132-6A7B-A393-AA1F5E5D6CAA}"/>
              </a:ext>
            </a:extLst>
          </p:cNvPr>
          <p:cNvSpPr txBox="1"/>
          <p:nvPr/>
        </p:nvSpPr>
        <p:spPr>
          <a:xfrm>
            <a:off x="7693519" y="5686047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5C9485-1711-336B-7921-F4CCF294BF8D}"/>
              </a:ext>
            </a:extLst>
          </p:cNvPr>
          <p:cNvSpPr txBox="1"/>
          <p:nvPr/>
        </p:nvSpPr>
        <p:spPr>
          <a:xfrm>
            <a:off x="8551387" y="6026306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301238-A9F9-5D69-0487-290645D111F9}"/>
              </a:ext>
            </a:extLst>
          </p:cNvPr>
          <p:cNvSpPr txBox="1"/>
          <p:nvPr/>
        </p:nvSpPr>
        <p:spPr>
          <a:xfrm>
            <a:off x="9351915" y="6355582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C39EFE-69B1-EACF-FD7E-27784F9D1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399" y="682132"/>
            <a:ext cx="3351202" cy="23050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27F69EC-D5B7-4E92-7F91-71BB28433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255" y="695186"/>
            <a:ext cx="2276475" cy="23241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33EA6C-4BEB-DBC0-597A-D7B981C435B0}"/>
              </a:ext>
            </a:extLst>
          </p:cNvPr>
          <p:cNvSpPr txBox="1"/>
          <p:nvPr/>
        </p:nvSpPr>
        <p:spPr>
          <a:xfrm>
            <a:off x="9436597" y="2479351"/>
            <a:ext cx="1742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CR reaching 15PeV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93F43F-34E7-81B2-C178-E880E41905BC}"/>
              </a:ext>
            </a:extLst>
          </p:cNvPr>
          <p:cNvSpPr txBox="1"/>
          <p:nvPr/>
        </p:nvSpPr>
        <p:spPr>
          <a:xfrm>
            <a:off x="149966" y="43431"/>
            <a:ext cx="8841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mirror at 8pc, follow for 1000 year</a:t>
            </a:r>
          </a:p>
          <a:p>
            <a:r>
              <a:rPr lang="en-GB" sz="2000" b="1" dirty="0"/>
              <a:t>background field tilted at 30degrees (</a:t>
            </a:r>
            <a:r>
              <a:rPr lang="en-GB" sz="2000" b="1" dirty="0">
                <a:latin typeface="Symbol" panose="05050102010706020507" pitchFamily="18" charset="2"/>
              </a:rPr>
              <a:t>q</a:t>
            </a:r>
            <a:r>
              <a:rPr lang="en-GB" sz="2000" b="1" dirty="0"/>
              <a:t>=30</a:t>
            </a:r>
            <a:r>
              <a:rPr lang="en-GB" sz="2000" b="1" baseline="30000" dirty="0"/>
              <a:t>o</a:t>
            </a:r>
            <a:r>
              <a:rPr lang="en-GB" sz="2000" b="1" dirty="0"/>
              <a:t>)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50</a:t>
            </a:r>
            <a:r>
              <a:rPr lang="en-GB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2000" b="1" dirty="0">
                <a:solidFill>
                  <a:srgbClr val="FF0000"/>
                </a:solidFill>
              </a:rPr>
              <a:t>G mirror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34504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DD06-0A11-C99A-C134-B1AAD8CE8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E8A78BA-7651-3FD8-FE97-085B1951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081" y="768072"/>
            <a:ext cx="3173038" cy="25147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C6E5256-77AE-1713-7480-6EE846749179}"/>
              </a:ext>
            </a:extLst>
          </p:cNvPr>
          <p:cNvSpPr/>
          <p:nvPr/>
        </p:nvSpPr>
        <p:spPr>
          <a:xfrm rot="19299110">
            <a:off x="8241428" y="901493"/>
            <a:ext cx="2980985" cy="29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2221B43-C2DC-0CCC-8ACA-73AB7FB36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2" y="3766460"/>
            <a:ext cx="5044774" cy="28288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4C1AC8E-8CEF-7B56-2381-C9AEB2A18021}"/>
              </a:ext>
            </a:extLst>
          </p:cNvPr>
          <p:cNvSpPr txBox="1"/>
          <p:nvPr/>
        </p:nvSpPr>
        <p:spPr>
          <a:xfrm>
            <a:off x="27689" y="9119"/>
            <a:ext cx="3824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Parallel shock (</a:t>
            </a:r>
            <a:r>
              <a:rPr lang="en-GB" sz="2000" b="1" dirty="0">
                <a:latin typeface="Symbol" panose="05050102010706020507" pitchFamily="18" charset="2"/>
              </a:rPr>
              <a:t>q</a:t>
            </a:r>
            <a:r>
              <a:rPr lang="en-GB" sz="2000" b="1" dirty="0"/>
              <a:t>=0</a:t>
            </a:r>
            <a:r>
              <a:rPr lang="en-GB" sz="2000" b="1" baseline="30000" dirty="0"/>
              <a:t>o</a:t>
            </a:r>
            <a:r>
              <a:rPr lang="en-GB" sz="2000" b="1" dirty="0"/>
              <a:t>) after 300year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E4942C-D835-9F31-F72D-997ACA9C2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68" y="395471"/>
            <a:ext cx="5044774" cy="28059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5828C7-6D88-28AC-9F7E-0CF622CCDFCE}"/>
              </a:ext>
            </a:extLst>
          </p:cNvPr>
          <p:cNvSpPr txBox="1"/>
          <p:nvPr/>
        </p:nvSpPr>
        <p:spPr>
          <a:xfrm>
            <a:off x="4747476" y="3149259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4F467-B249-CB1C-C9E6-A052873C56E2}"/>
              </a:ext>
            </a:extLst>
          </p:cNvPr>
          <p:cNvSpPr txBox="1"/>
          <p:nvPr/>
        </p:nvSpPr>
        <p:spPr>
          <a:xfrm>
            <a:off x="6296629" y="3164254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AF89DD-9EAF-D0D2-D69C-ED2DB8041C49}"/>
              </a:ext>
            </a:extLst>
          </p:cNvPr>
          <p:cNvSpPr txBox="1"/>
          <p:nvPr/>
        </p:nvSpPr>
        <p:spPr>
          <a:xfrm>
            <a:off x="3066168" y="3148392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30941-C0C9-A257-1CAA-751E6A1E2953}"/>
              </a:ext>
            </a:extLst>
          </p:cNvPr>
          <p:cNvSpPr txBox="1"/>
          <p:nvPr/>
        </p:nvSpPr>
        <p:spPr>
          <a:xfrm>
            <a:off x="2612146" y="1167644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297EB8-703F-2C37-138E-2A68026E99A3}"/>
              </a:ext>
            </a:extLst>
          </p:cNvPr>
          <p:cNvSpPr txBox="1"/>
          <p:nvPr/>
        </p:nvSpPr>
        <p:spPr>
          <a:xfrm>
            <a:off x="3154558" y="7596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554AB-560C-EFCF-9B3E-E61DD1480691}"/>
              </a:ext>
            </a:extLst>
          </p:cNvPr>
          <p:cNvSpPr txBox="1"/>
          <p:nvPr/>
        </p:nvSpPr>
        <p:spPr>
          <a:xfrm>
            <a:off x="2903922" y="162981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5477BA-3A2E-6054-424E-569B381FE49B}"/>
              </a:ext>
            </a:extLst>
          </p:cNvPr>
          <p:cNvSpPr txBox="1"/>
          <p:nvPr/>
        </p:nvSpPr>
        <p:spPr>
          <a:xfrm>
            <a:off x="2888295" y="251540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289845-8C0C-26D1-4ABA-A231943A1A41}"/>
              </a:ext>
            </a:extLst>
          </p:cNvPr>
          <p:cNvCxnSpPr>
            <a:cxnSpLocks/>
          </p:cNvCxnSpPr>
          <p:nvPr/>
        </p:nvCxnSpPr>
        <p:spPr>
          <a:xfrm>
            <a:off x="3400271" y="881960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64EEC13E-9314-C383-970D-12A19CB5E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7512">
            <a:off x="6518285" y="1571167"/>
            <a:ext cx="1224029" cy="37023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27479D-4942-7596-F08D-65D1A35A89F5}"/>
              </a:ext>
            </a:extLst>
          </p:cNvPr>
          <p:cNvCxnSpPr>
            <a:cxnSpLocks/>
          </p:cNvCxnSpPr>
          <p:nvPr/>
        </p:nvCxnSpPr>
        <p:spPr>
          <a:xfrm>
            <a:off x="3389679" y="889403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638D098C-03ED-8E2B-033D-680F997CC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2380">
            <a:off x="5088633" y="2275638"/>
            <a:ext cx="1304085" cy="2766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7B001E6-6366-C2A2-91DF-92053713C61A}"/>
              </a:ext>
            </a:extLst>
          </p:cNvPr>
          <p:cNvSpPr txBox="1"/>
          <p:nvPr/>
        </p:nvSpPr>
        <p:spPr>
          <a:xfrm rot="4172287">
            <a:off x="4341242" y="2309477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6EDDE9-422F-70AF-C48B-49F783612F18}"/>
              </a:ext>
            </a:extLst>
          </p:cNvPr>
          <p:cNvSpPr txBox="1"/>
          <p:nvPr/>
        </p:nvSpPr>
        <p:spPr>
          <a:xfrm rot="1732574">
            <a:off x="3718294" y="1887280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E68CED-EB0F-70FB-A3D2-2772D629270B}"/>
              </a:ext>
            </a:extLst>
          </p:cNvPr>
          <p:cNvSpPr txBox="1"/>
          <p:nvPr/>
        </p:nvSpPr>
        <p:spPr>
          <a:xfrm>
            <a:off x="7931525" y="3180845"/>
            <a:ext cx="8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100PeV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3E0390-5DDD-34D6-40E6-B2C258506F9C}"/>
              </a:ext>
            </a:extLst>
          </p:cNvPr>
          <p:cNvSpPr/>
          <p:nvPr/>
        </p:nvSpPr>
        <p:spPr>
          <a:xfrm rot="1256215">
            <a:off x="8560710" y="2841197"/>
            <a:ext cx="2980985" cy="29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81AB59-7C51-7F67-950F-09431F7FF2F0}"/>
              </a:ext>
            </a:extLst>
          </p:cNvPr>
          <p:cNvSpPr txBox="1"/>
          <p:nvPr/>
        </p:nvSpPr>
        <p:spPr>
          <a:xfrm>
            <a:off x="8885634" y="1444370"/>
            <a:ext cx="41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9E762E-D0AA-6577-9DF0-9CCA8BA89AC9}"/>
              </a:ext>
            </a:extLst>
          </p:cNvPr>
          <p:cNvSpPr txBox="1"/>
          <p:nvPr/>
        </p:nvSpPr>
        <p:spPr>
          <a:xfrm>
            <a:off x="8665890" y="2486349"/>
            <a:ext cx="827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C9E368-6E7A-0EDC-1C8E-01EF376C661D}"/>
              </a:ext>
            </a:extLst>
          </p:cNvPr>
          <p:cNvSpPr txBox="1"/>
          <p:nvPr/>
        </p:nvSpPr>
        <p:spPr>
          <a:xfrm>
            <a:off x="9585025" y="2803683"/>
            <a:ext cx="75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A708F1-67F3-E2DC-0625-E469EC332904}"/>
              </a:ext>
            </a:extLst>
          </p:cNvPr>
          <p:cNvSpPr txBox="1"/>
          <p:nvPr/>
        </p:nvSpPr>
        <p:spPr>
          <a:xfrm>
            <a:off x="10282267" y="3073954"/>
            <a:ext cx="73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DA83C8-7A4E-6B45-C7C6-3AC4528DCBA6}"/>
              </a:ext>
            </a:extLst>
          </p:cNvPr>
          <p:cNvSpPr txBox="1"/>
          <p:nvPr/>
        </p:nvSpPr>
        <p:spPr>
          <a:xfrm>
            <a:off x="9436396" y="1059317"/>
            <a:ext cx="26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DBAF5D-A1B9-E146-D00B-DD6BDF9B5CEB}"/>
              </a:ext>
            </a:extLst>
          </p:cNvPr>
          <p:cNvSpPr txBox="1"/>
          <p:nvPr/>
        </p:nvSpPr>
        <p:spPr>
          <a:xfrm>
            <a:off x="9866555" y="720126"/>
            <a:ext cx="26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F187C1-6F25-9C8A-1D7F-3415F0E6605E}"/>
              </a:ext>
            </a:extLst>
          </p:cNvPr>
          <p:cNvSpPr txBox="1"/>
          <p:nvPr/>
        </p:nvSpPr>
        <p:spPr>
          <a:xfrm rot="19318040">
            <a:off x="8300621" y="732000"/>
            <a:ext cx="231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1115D61-E8BE-805E-81A7-BEDBBD027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193" y="3700301"/>
            <a:ext cx="3411041" cy="264195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0C3F940-41EC-C44D-5375-114964D075B0}"/>
              </a:ext>
            </a:extLst>
          </p:cNvPr>
          <p:cNvSpPr/>
          <p:nvPr/>
        </p:nvSpPr>
        <p:spPr>
          <a:xfrm rot="19299110">
            <a:off x="8374994" y="4146712"/>
            <a:ext cx="1905994" cy="182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CDE90C-9590-5B4D-D79D-0F7E055DF97F}"/>
              </a:ext>
            </a:extLst>
          </p:cNvPr>
          <p:cNvSpPr/>
          <p:nvPr/>
        </p:nvSpPr>
        <p:spPr>
          <a:xfrm rot="1256215">
            <a:off x="8372723" y="5823413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2BDA0D-B786-A1C9-6C62-C0AC06AE1EB3}"/>
              </a:ext>
            </a:extLst>
          </p:cNvPr>
          <p:cNvSpPr txBox="1"/>
          <p:nvPr/>
        </p:nvSpPr>
        <p:spPr>
          <a:xfrm>
            <a:off x="8455141" y="5459940"/>
            <a:ext cx="810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37A63D-8ECC-8888-36B5-C061DE575F43}"/>
              </a:ext>
            </a:extLst>
          </p:cNvPr>
          <p:cNvSpPr txBox="1"/>
          <p:nvPr/>
        </p:nvSpPr>
        <p:spPr>
          <a:xfrm>
            <a:off x="9347260" y="5791398"/>
            <a:ext cx="76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1E2C2E-186A-C8B6-E1AC-487FF4AEA57D}"/>
              </a:ext>
            </a:extLst>
          </p:cNvPr>
          <p:cNvSpPr txBox="1"/>
          <p:nvPr/>
        </p:nvSpPr>
        <p:spPr>
          <a:xfrm>
            <a:off x="10127323" y="6114754"/>
            <a:ext cx="80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3A424D-77F0-E9B4-3686-97F4A431AA10}"/>
              </a:ext>
            </a:extLst>
          </p:cNvPr>
          <p:cNvSpPr txBox="1"/>
          <p:nvPr/>
        </p:nvSpPr>
        <p:spPr>
          <a:xfrm>
            <a:off x="8714584" y="4375340"/>
            <a:ext cx="58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EB8587-05ED-DCC2-B41E-D3E193B618A2}"/>
              </a:ext>
            </a:extLst>
          </p:cNvPr>
          <p:cNvSpPr txBox="1"/>
          <p:nvPr/>
        </p:nvSpPr>
        <p:spPr>
          <a:xfrm>
            <a:off x="9301241" y="3972066"/>
            <a:ext cx="24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DCCB81-5B5B-445B-47B6-A7A8BEAB0D0A}"/>
              </a:ext>
            </a:extLst>
          </p:cNvPr>
          <p:cNvSpPr txBox="1"/>
          <p:nvPr/>
        </p:nvSpPr>
        <p:spPr>
          <a:xfrm>
            <a:off x="9795369" y="3580416"/>
            <a:ext cx="24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1A8BB9-C9A7-DA01-CDD3-4C8D54B2AE1E}"/>
              </a:ext>
            </a:extLst>
          </p:cNvPr>
          <p:cNvSpPr txBox="1"/>
          <p:nvPr/>
        </p:nvSpPr>
        <p:spPr>
          <a:xfrm rot="19318040">
            <a:off x="8193469" y="3772185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150C86C-B1C2-051E-E38D-FC37EFDE6B07}"/>
              </a:ext>
            </a:extLst>
          </p:cNvPr>
          <p:cNvSpPr txBox="1"/>
          <p:nvPr/>
        </p:nvSpPr>
        <p:spPr>
          <a:xfrm>
            <a:off x="4749401" y="6530997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045E7B-C9F8-8F2B-866C-6025192B7C0F}"/>
              </a:ext>
            </a:extLst>
          </p:cNvPr>
          <p:cNvSpPr txBox="1"/>
          <p:nvPr/>
        </p:nvSpPr>
        <p:spPr>
          <a:xfrm>
            <a:off x="6298554" y="6545992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502A2A5-E4CD-D092-5388-F84ED77FD396}"/>
              </a:ext>
            </a:extLst>
          </p:cNvPr>
          <p:cNvSpPr txBox="1"/>
          <p:nvPr/>
        </p:nvSpPr>
        <p:spPr>
          <a:xfrm>
            <a:off x="3068093" y="6530130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E9D5AA-AE5F-D695-E41B-0626A9261E89}"/>
              </a:ext>
            </a:extLst>
          </p:cNvPr>
          <p:cNvSpPr txBox="1"/>
          <p:nvPr/>
        </p:nvSpPr>
        <p:spPr>
          <a:xfrm>
            <a:off x="2625793" y="4504056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D5A3E9-3280-C98B-1C2B-ED46787A835D}"/>
              </a:ext>
            </a:extLst>
          </p:cNvPr>
          <p:cNvSpPr txBox="1"/>
          <p:nvPr/>
        </p:nvSpPr>
        <p:spPr>
          <a:xfrm>
            <a:off x="3156483" y="41413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F180B5-66DD-8A4E-C985-30795AAF83FC}"/>
              </a:ext>
            </a:extLst>
          </p:cNvPr>
          <p:cNvSpPr txBox="1"/>
          <p:nvPr/>
        </p:nvSpPr>
        <p:spPr>
          <a:xfrm>
            <a:off x="2905847" y="501155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09361E-9FD9-9ABA-65DC-72017EA70295}"/>
              </a:ext>
            </a:extLst>
          </p:cNvPr>
          <p:cNvSpPr txBox="1"/>
          <p:nvPr/>
        </p:nvSpPr>
        <p:spPr>
          <a:xfrm>
            <a:off x="2890220" y="589714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D0B443D-B142-94CB-5A55-0956397B97F8}"/>
              </a:ext>
            </a:extLst>
          </p:cNvPr>
          <p:cNvCxnSpPr>
            <a:cxnSpLocks/>
          </p:cNvCxnSpPr>
          <p:nvPr/>
        </p:nvCxnSpPr>
        <p:spPr>
          <a:xfrm>
            <a:off x="3402196" y="4263698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AB53FFCE-D863-B77A-3AB8-A8864E098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7512">
            <a:off x="6520210" y="4952905"/>
            <a:ext cx="1224029" cy="370231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B068F06-78CA-011A-2E89-6FB4A353652A}"/>
              </a:ext>
            </a:extLst>
          </p:cNvPr>
          <p:cNvCxnSpPr>
            <a:cxnSpLocks/>
          </p:cNvCxnSpPr>
          <p:nvPr/>
        </p:nvCxnSpPr>
        <p:spPr>
          <a:xfrm>
            <a:off x="3391604" y="4271141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54EDEDC4-430A-7C59-AE34-1233C2B8D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2380">
            <a:off x="6359588" y="5962859"/>
            <a:ext cx="1304085" cy="2766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190FE6A-A02D-2113-82BC-7C33CA3B82A1}"/>
              </a:ext>
            </a:extLst>
          </p:cNvPr>
          <p:cNvSpPr txBox="1"/>
          <p:nvPr/>
        </p:nvSpPr>
        <p:spPr>
          <a:xfrm>
            <a:off x="3333041" y="3928794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E8BA11-0388-0BA8-F7A4-8AD5DB7FB317}"/>
              </a:ext>
            </a:extLst>
          </p:cNvPr>
          <p:cNvSpPr txBox="1"/>
          <p:nvPr/>
        </p:nvSpPr>
        <p:spPr>
          <a:xfrm>
            <a:off x="3384765" y="4800058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831E31A-89A6-E48D-4BD6-613A5DE4B21A}"/>
              </a:ext>
            </a:extLst>
          </p:cNvPr>
          <p:cNvSpPr txBox="1"/>
          <p:nvPr/>
        </p:nvSpPr>
        <p:spPr>
          <a:xfrm>
            <a:off x="7933450" y="6562583"/>
            <a:ext cx="8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100PeV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2525290-B906-0D17-9F7F-0084B0AFF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06" y="4153808"/>
            <a:ext cx="2001227" cy="198432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A1375E5-2162-F84C-EF58-9F4B5D4E0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835" y="937956"/>
            <a:ext cx="2019026" cy="201558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184F664-7382-1E6B-259E-17A35BA8B897}"/>
              </a:ext>
            </a:extLst>
          </p:cNvPr>
          <p:cNvSpPr txBox="1"/>
          <p:nvPr/>
        </p:nvSpPr>
        <p:spPr>
          <a:xfrm>
            <a:off x="507728" y="2994930"/>
            <a:ext cx="19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Magnetic field lines</a:t>
            </a:r>
          </a:p>
          <a:p>
            <a:pPr algn="ctr"/>
            <a:r>
              <a:rPr lang="en-GB" sz="1400" dirty="0"/>
              <a:t>In cylindrical geometry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9E621B7-AD01-177E-3FC2-57D58BC5B5E8}"/>
              </a:ext>
            </a:extLst>
          </p:cNvPr>
          <p:cNvSpPr txBox="1"/>
          <p:nvPr/>
        </p:nvSpPr>
        <p:spPr>
          <a:xfrm>
            <a:off x="720711" y="574939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20muG mirror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FDECDDA-F4D1-B951-9A9D-7269F942F663}"/>
              </a:ext>
            </a:extLst>
          </p:cNvPr>
          <p:cNvSpPr txBox="1"/>
          <p:nvPr/>
        </p:nvSpPr>
        <p:spPr>
          <a:xfrm>
            <a:off x="692078" y="3717805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50muG mirror</a:t>
            </a:r>
          </a:p>
        </p:txBody>
      </p:sp>
    </p:spTree>
    <p:extLst>
      <p:ext uri="{BB962C8B-B14F-4D97-AF65-F5344CB8AC3E}">
        <p14:creationId xmlns:p14="http://schemas.microsoft.com/office/powerpoint/2010/main" val="8529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3F8FC33A-55F8-C22B-D4CE-121EAE09E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36" y="443851"/>
            <a:ext cx="5080701" cy="28288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503BE7-D15C-9920-7DD0-407352D93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52" y="474801"/>
            <a:ext cx="3411041" cy="27589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B75F3-BA29-63C8-2A67-0C659C3FE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22" y="3749693"/>
            <a:ext cx="5038626" cy="28288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9DA752-EDD6-A619-6AAD-6DCAAB78F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992" y="4122898"/>
            <a:ext cx="3411041" cy="26562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A4BD9F-21DB-99CF-B21C-CD043D9DDE97}"/>
              </a:ext>
            </a:extLst>
          </p:cNvPr>
          <p:cNvSpPr/>
          <p:nvPr/>
        </p:nvSpPr>
        <p:spPr>
          <a:xfrm rot="19299110">
            <a:off x="7739623" y="1013002"/>
            <a:ext cx="2980985" cy="29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E77BE-AE6E-F769-99BC-F16B1C5849C6}"/>
              </a:ext>
            </a:extLst>
          </p:cNvPr>
          <p:cNvSpPr/>
          <p:nvPr/>
        </p:nvSpPr>
        <p:spPr>
          <a:xfrm rot="1256215">
            <a:off x="8527254" y="2774288"/>
            <a:ext cx="2980985" cy="29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A3CFD-E1F8-7945-F021-5A4B17A0B5CE}"/>
              </a:ext>
            </a:extLst>
          </p:cNvPr>
          <p:cNvSpPr txBox="1"/>
          <p:nvPr/>
        </p:nvSpPr>
        <p:spPr>
          <a:xfrm>
            <a:off x="8632434" y="2419440"/>
            <a:ext cx="827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15BDF-F45E-0264-B2F9-6E601C01C3B8}"/>
              </a:ext>
            </a:extLst>
          </p:cNvPr>
          <p:cNvSpPr txBox="1"/>
          <p:nvPr/>
        </p:nvSpPr>
        <p:spPr>
          <a:xfrm>
            <a:off x="9551569" y="2736774"/>
            <a:ext cx="75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EBB44-0F7A-24E0-7F14-E3C4760E7BA8}"/>
              </a:ext>
            </a:extLst>
          </p:cNvPr>
          <p:cNvSpPr txBox="1"/>
          <p:nvPr/>
        </p:nvSpPr>
        <p:spPr>
          <a:xfrm>
            <a:off x="10248811" y="3007045"/>
            <a:ext cx="73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FE89B-1713-A08E-10A0-7D248F006513}"/>
              </a:ext>
            </a:extLst>
          </p:cNvPr>
          <p:cNvSpPr txBox="1"/>
          <p:nvPr/>
        </p:nvSpPr>
        <p:spPr>
          <a:xfrm>
            <a:off x="9402940" y="802841"/>
            <a:ext cx="26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F287-D6A3-A9CD-AAD2-7FEE2021F7C9}"/>
              </a:ext>
            </a:extLst>
          </p:cNvPr>
          <p:cNvSpPr txBox="1"/>
          <p:nvPr/>
        </p:nvSpPr>
        <p:spPr>
          <a:xfrm>
            <a:off x="9833099" y="452499"/>
            <a:ext cx="26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F2D52A-AB9E-E4B8-79BD-5F074353DDD8}"/>
              </a:ext>
            </a:extLst>
          </p:cNvPr>
          <p:cNvSpPr txBox="1"/>
          <p:nvPr/>
        </p:nvSpPr>
        <p:spPr>
          <a:xfrm rot="19318040">
            <a:off x="8267165" y="542430"/>
            <a:ext cx="231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B6DEC0-3859-B685-96FD-1F734270C0C2}"/>
              </a:ext>
            </a:extLst>
          </p:cNvPr>
          <p:cNvSpPr/>
          <p:nvPr/>
        </p:nvSpPr>
        <p:spPr>
          <a:xfrm rot="19299110">
            <a:off x="8374994" y="4603908"/>
            <a:ext cx="1905994" cy="182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36E4E-7228-628C-E31D-D3BD2D719F83}"/>
              </a:ext>
            </a:extLst>
          </p:cNvPr>
          <p:cNvSpPr/>
          <p:nvPr/>
        </p:nvSpPr>
        <p:spPr>
          <a:xfrm rot="1256215">
            <a:off x="8372723" y="6280609"/>
            <a:ext cx="3261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998D7-F179-C774-AB53-C364E5CB8360}"/>
              </a:ext>
            </a:extLst>
          </p:cNvPr>
          <p:cNvSpPr txBox="1"/>
          <p:nvPr/>
        </p:nvSpPr>
        <p:spPr>
          <a:xfrm>
            <a:off x="8455141" y="5917136"/>
            <a:ext cx="810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E3CB4-BB97-970F-4532-FB4BF97FCEB5}"/>
              </a:ext>
            </a:extLst>
          </p:cNvPr>
          <p:cNvSpPr txBox="1"/>
          <p:nvPr/>
        </p:nvSpPr>
        <p:spPr>
          <a:xfrm>
            <a:off x="9347260" y="6248594"/>
            <a:ext cx="76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7E60C-C1E7-7713-3524-8C3A175BA1E4}"/>
              </a:ext>
            </a:extLst>
          </p:cNvPr>
          <p:cNvSpPr txBox="1"/>
          <p:nvPr/>
        </p:nvSpPr>
        <p:spPr>
          <a:xfrm>
            <a:off x="10127323" y="6571950"/>
            <a:ext cx="80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E6E707-B413-5305-B363-388E842F07A9}"/>
              </a:ext>
            </a:extLst>
          </p:cNvPr>
          <p:cNvSpPr txBox="1"/>
          <p:nvPr/>
        </p:nvSpPr>
        <p:spPr>
          <a:xfrm>
            <a:off x="8714584" y="4832536"/>
            <a:ext cx="58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5E906-50BC-FDD5-583C-C8F99308E608}"/>
              </a:ext>
            </a:extLst>
          </p:cNvPr>
          <p:cNvSpPr txBox="1"/>
          <p:nvPr/>
        </p:nvSpPr>
        <p:spPr>
          <a:xfrm>
            <a:off x="9301241" y="4429262"/>
            <a:ext cx="24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3BC00E-FACF-833F-612F-56EFC4737D72}"/>
              </a:ext>
            </a:extLst>
          </p:cNvPr>
          <p:cNvSpPr txBox="1"/>
          <p:nvPr/>
        </p:nvSpPr>
        <p:spPr>
          <a:xfrm>
            <a:off x="9795369" y="4037612"/>
            <a:ext cx="24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C912A-5AEC-8B0C-101A-BC1193E13047}"/>
              </a:ext>
            </a:extLst>
          </p:cNvPr>
          <p:cNvSpPr txBox="1"/>
          <p:nvPr/>
        </p:nvSpPr>
        <p:spPr>
          <a:xfrm rot="19318040">
            <a:off x="8193469" y="4229381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distance from shock (pc)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A13FD-2160-30A9-F622-69E4A2ADCB03}"/>
              </a:ext>
            </a:extLst>
          </p:cNvPr>
          <p:cNvSpPr txBox="1"/>
          <p:nvPr/>
        </p:nvSpPr>
        <p:spPr>
          <a:xfrm>
            <a:off x="4169539" y="6530997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A5CFCD-D9F7-BC65-F8A1-2366D21E8C46}"/>
              </a:ext>
            </a:extLst>
          </p:cNvPr>
          <p:cNvSpPr txBox="1"/>
          <p:nvPr/>
        </p:nvSpPr>
        <p:spPr>
          <a:xfrm>
            <a:off x="5718692" y="6545992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74783C-59DE-11A2-2E8C-00E2A2BA0BE2}"/>
              </a:ext>
            </a:extLst>
          </p:cNvPr>
          <p:cNvSpPr txBox="1"/>
          <p:nvPr/>
        </p:nvSpPr>
        <p:spPr>
          <a:xfrm>
            <a:off x="2488231" y="6530130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5809B6-8F50-93C9-1B27-C92D6B0E5C8F}"/>
              </a:ext>
            </a:extLst>
          </p:cNvPr>
          <p:cNvSpPr txBox="1"/>
          <p:nvPr/>
        </p:nvSpPr>
        <p:spPr>
          <a:xfrm>
            <a:off x="2045931" y="4504056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9F275-7E07-31FE-2E2C-0E0B72F1DFD4}"/>
              </a:ext>
            </a:extLst>
          </p:cNvPr>
          <p:cNvSpPr txBox="1"/>
          <p:nvPr/>
        </p:nvSpPr>
        <p:spPr>
          <a:xfrm>
            <a:off x="2576621" y="41413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D80D08-3A9C-3097-4AD7-60D9CC503843}"/>
              </a:ext>
            </a:extLst>
          </p:cNvPr>
          <p:cNvSpPr txBox="1"/>
          <p:nvPr/>
        </p:nvSpPr>
        <p:spPr>
          <a:xfrm>
            <a:off x="2325985" y="501155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E4FE2D-C9C6-C5B3-56AA-2384A5047176}"/>
              </a:ext>
            </a:extLst>
          </p:cNvPr>
          <p:cNvSpPr txBox="1"/>
          <p:nvPr/>
        </p:nvSpPr>
        <p:spPr>
          <a:xfrm>
            <a:off x="2310358" y="589714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B0B07F-E4A5-6021-5355-318C67C2AF6C}"/>
              </a:ext>
            </a:extLst>
          </p:cNvPr>
          <p:cNvCxnSpPr>
            <a:cxnSpLocks/>
          </p:cNvCxnSpPr>
          <p:nvPr/>
        </p:nvCxnSpPr>
        <p:spPr>
          <a:xfrm>
            <a:off x="2822334" y="4263698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A5D28064-9D39-FB91-46D6-ECEA6C229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7512">
            <a:off x="5940348" y="4952905"/>
            <a:ext cx="1224029" cy="37023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3CC9D0-188D-3CEA-013E-83217564B69A}"/>
              </a:ext>
            </a:extLst>
          </p:cNvPr>
          <p:cNvCxnSpPr>
            <a:cxnSpLocks/>
          </p:cNvCxnSpPr>
          <p:nvPr/>
        </p:nvCxnSpPr>
        <p:spPr>
          <a:xfrm>
            <a:off x="2811742" y="4271141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115993DA-A809-C3A8-891F-972D996A4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2380">
            <a:off x="5748553" y="5921295"/>
            <a:ext cx="1304085" cy="27662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76798B-F0B6-C72F-5E43-48C099BBFCBD}"/>
              </a:ext>
            </a:extLst>
          </p:cNvPr>
          <p:cNvSpPr txBox="1"/>
          <p:nvPr/>
        </p:nvSpPr>
        <p:spPr>
          <a:xfrm>
            <a:off x="2753179" y="3928794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62566B-09C0-511E-70AC-C49D17A2D68E}"/>
              </a:ext>
            </a:extLst>
          </p:cNvPr>
          <p:cNvSpPr txBox="1"/>
          <p:nvPr/>
        </p:nvSpPr>
        <p:spPr>
          <a:xfrm>
            <a:off x="2804903" y="4800058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6C74B8-C158-8E72-1461-7CA1AE912648}"/>
              </a:ext>
            </a:extLst>
          </p:cNvPr>
          <p:cNvSpPr txBox="1"/>
          <p:nvPr/>
        </p:nvSpPr>
        <p:spPr>
          <a:xfrm>
            <a:off x="7353588" y="6562583"/>
            <a:ext cx="8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100PeV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87135C-14A4-8793-DB6A-F0BCB20FEFC9}"/>
              </a:ext>
            </a:extLst>
          </p:cNvPr>
          <p:cNvSpPr txBox="1"/>
          <p:nvPr/>
        </p:nvSpPr>
        <p:spPr>
          <a:xfrm>
            <a:off x="99669" y="48598"/>
            <a:ext cx="3293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Oblique shock after 300 year </a:t>
            </a:r>
          </a:p>
          <a:p>
            <a:r>
              <a:rPr lang="en-GB" sz="2000" b="1" dirty="0"/>
              <a:t>(</a:t>
            </a:r>
            <a:r>
              <a:rPr lang="en-GB" sz="2000" b="1" dirty="0">
                <a:latin typeface="Symbol" panose="05050102010706020507" pitchFamily="18" charset="2"/>
              </a:rPr>
              <a:t>q</a:t>
            </a:r>
            <a:r>
              <a:rPr lang="en-GB" sz="2000" b="1" dirty="0"/>
              <a:t>=60</a:t>
            </a:r>
            <a:r>
              <a:rPr lang="en-GB" sz="2000" b="1" baseline="30000" dirty="0"/>
              <a:t>o</a:t>
            </a:r>
            <a:r>
              <a:rPr lang="en-GB" sz="2000" b="1" dirty="0"/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76D413-B07B-A306-69A5-C43F76EF47DF}"/>
              </a:ext>
            </a:extLst>
          </p:cNvPr>
          <p:cNvSpPr txBox="1"/>
          <p:nvPr/>
        </p:nvSpPr>
        <p:spPr>
          <a:xfrm>
            <a:off x="8688568" y="1305042"/>
            <a:ext cx="58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A34D05-B206-62BC-645F-820195EA650A}"/>
              </a:ext>
            </a:extLst>
          </p:cNvPr>
          <p:cNvSpPr txBox="1"/>
          <p:nvPr/>
        </p:nvSpPr>
        <p:spPr>
          <a:xfrm>
            <a:off x="4132372" y="3193070"/>
            <a:ext cx="6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1PeV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1BAE7-064C-8368-C7B6-8D96035BBEA4}"/>
              </a:ext>
            </a:extLst>
          </p:cNvPr>
          <p:cNvSpPr txBox="1"/>
          <p:nvPr/>
        </p:nvSpPr>
        <p:spPr>
          <a:xfrm>
            <a:off x="5681525" y="3208065"/>
            <a:ext cx="71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10PeV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863E23-FD2D-0976-B416-77C2E7FE5328}"/>
              </a:ext>
            </a:extLst>
          </p:cNvPr>
          <p:cNvSpPr txBox="1"/>
          <p:nvPr/>
        </p:nvSpPr>
        <p:spPr>
          <a:xfrm>
            <a:off x="2451064" y="3192203"/>
            <a:ext cx="7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100TeV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FE17D7-3946-A918-7049-9A04C61A5905}"/>
              </a:ext>
            </a:extLst>
          </p:cNvPr>
          <p:cNvSpPr txBox="1"/>
          <p:nvPr/>
        </p:nvSpPr>
        <p:spPr>
          <a:xfrm>
            <a:off x="2008764" y="1166129"/>
            <a:ext cx="79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panose="05050102010706020507" pitchFamily="18" charset="2"/>
              </a:rPr>
              <a:t>e</a:t>
            </a:r>
            <a:r>
              <a:rPr lang="en-GB" i="1" dirty="0" err="1"/>
              <a:t>f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>
                <a:latin typeface="Symbol" panose="05050102010706020507" pitchFamily="18" charset="2"/>
              </a:rPr>
              <a:t>e</a:t>
            </a:r>
            <a:r>
              <a:rPr lang="en-GB" dirty="0"/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BEADAE-629D-ECDC-EAB7-02D68F31B267}"/>
              </a:ext>
            </a:extLst>
          </p:cNvPr>
          <p:cNvSpPr txBox="1"/>
          <p:nvPr/>
        </p:nvSpPr>
        <p:spPr>
          <a:xfrm>
            <a:off x="2539454" y="80341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DA382E-FD3B-3B54-158E-8681FEBF4DA0}"/>
              </a:ext>
            </a:extLst>
          </p:cNvPr>
          <p:cNvSpPr txBox="1"/>
          <p:nvPr/>
        </p:nvSpPr>
        <p:spPr>
          <a:xfrm>
            <a:off x="2288818" y="167362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291274-F213-9FE4-AABD-82702EA286AD}"/>
              </a:ext>
            </a:extLst>
          </p:cNvPr>
          <p:cNvSpPr txBox="1"/>
          <p:nvPr/>
        </p:nvSpPr>
        <p:spPr>
          <a:xfrm>
            <a:off x="2273191" y="255921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-4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2348CC5-7A6F-64F8-427C-5BEDE490C1D8}"/>
              </a:ext>
            </a:extLst>
          </p:cNvPr>
          <p:cNvCxnSpPr>
            <a:cxnSpLocks/>
          </p:cNvCxnSpPr>
          <p:nvPr/>
        </p:nvCxnSpPr>
        <p:spPr>
          <a:xfrm>
            <a:off x="2785167" y="925771"/>
            <a:ext cx="5008871" cy="145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AC97568-CAE8-E92A-57A6-577F6E593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7512">
            <a:off x="5903181" y="1614978"/>
            <a:ext cx="1224029" cy="370231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A7FB22-BAF9-297F-66A9-32B97B662B26}"/>
              </a:ext>
            </a:extLst>
          </p:cNvPr>
          <p:cNvCxnSpPr>
            <a:cxnSpLocks/>
          </p:cNvCxnSpPr>
          <p:nvPr/>
        </p:nvCxnSpPr>
        <p:spPr>
          <a:xfrm>
            <a:off x="2774575" y="933214"/>
            <a:ext cx="3927179" cy="221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4A2531C8-1F23-1BBE-3A5F-371AAFF42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2380">
            <a:off x="5742559" y="2624932"/>
            <a:ext cx="1304085" cy="27662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EE5226F-D7DA-08F1-BF4B-F75A1288FAFC}"/>
              </a:ext>
            </a:extLst>
          </p:cNvPr>
          <p:cNvSpPr txBox="1"/>
          <p:nvPr/>
        </p:nvSpPr>
        <p:spPr>
          <a:xfrm>
            <a:off x="2749465" y="590867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32EF"/>
                </a:solidFill>
              </a:rPr>
              <a:t>downstream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8F60A2-AC88-E25A-B847-8EA0BBB673CE}"/>
              </a:ext>
            </a:extLst>
          </p:cNvPr>
          <p:cNvSpPr txBox="1"/>
          <p:nvPr/>
        </p:nvSpPr>
        <p:spPr>
          <a:xfrm>
            <a:off x="2801189" y="1495584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98E204-83C2-5BEF-4773-B2DC18EE6ED0}"/>
              </a:ext>
            </a:extLst>
          </p:cNvPr>
          <p:cNvSpPr txBox="1"/>
          <p:nvPr/>
        </p:nvSpPr>
        <p:spPr>
          <a:xfrm>
            <a:off x="7316421" y="3224656"/>
            <a:ext cx="8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100PeV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89AAF1-2594-F655-5CF3-AA6A6F5B624E}"/>
              </a:ext>
            </a:extLst>
          </p:cNvPr>
          <p:cNvSpPr txBox="1"/>
          <p:nvPr/>
        </p:nvSpPr>
        <p:spPr>
          <a:xfrm>
            <a:off x="5700925" y="528754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20muG mirror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40193F8-5BBD-6166-9275-24DF2BDE21A6}"/>
              </a:ext>
            </a:extLst>
          </p:cNvPr>
          <p:cNvSpPr txBox="1"/>
          <p:nvPr/>
        </p:nvSpPr>
        <p:spPr>
          <a:xfrm>
            <a:off x="5798620" y="3853482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50muG mirror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0D4CA9-01A6-6C0E-609E-8F79D535DFB8}"/>
              </a:ext>
            </a:extLst>
          </p:cNvPr>
          <p:cNvSpPr txBox="1"/>
          <p:nvPr/>
        </p:nvSpPr>
        <p:spPr>
          <a:xfrm>
            <a:off x="502414" y="1952104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20muG mirror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34DDFE-2095-6CDF-DCDC-704E6B185C1B}"/>
              </a:ext>
            </a:extLst>
          </p:cNvPr>
          <p:cNvSpPr txBox="1"/>
          <p:nvPr/>
        </p:nvSpPr>
        <p:spPr>
          <a:xfrm>
            <a:off x="624533" y="5121169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50muG mirror</a:t>
            </a:r>
          </a:p>
        </p:txBody>
      </p:sp>
    </p:spTree>
    <p:extLst>
      <p:ext uri="{BB962C8B-B14F-4D97-AF65-F5344CB8AC3E}">
        <p14:creationId xmlns:p14="http://schemas.microsoft.com/office/powerpoint/2010/main" val="412010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56C12-D1C6-B2AE-46F6-ACD6F8D65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8416A-E5CA-176A-7AF9-D36A58A1A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79" y="276225"/>
            <a:ext cx="6038850" cy="6305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22CF0-8350-88D0-AB5D-DC9E24623FC8}"/>
              </a:ext>
            </a:extLst>
          </p:cNvPr>
          <p:cNvSpPr txBox="1"/>
          <p:nvPr/>
        </p:nvSpPr>
        <p:spPr>
          <a:xfrm rot="5400000">
            <a:off x="5689110" y="438930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1.8PeV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6498D-B604-2012-5116-46265C97A6A0}"/>
              </a:ext>
            </a:extLst>
          </p:cNvPr>
          <p:cNvSpPr txBox="1"/>
          <p:nvPr/>
        </p:nvSpPr>
        <p:spPr>
          <a:xfrm rot="5400000">
            <a:off x="9011429" y="535995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4.5PeV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1611D-7C6C-F9ED-B141-6D226234EA51}"/>
              </a:ext>
            </a:extLst>
          </p:cNvPr>
          <p:cNvSpPr txBox="1"/>
          <p:nvPr/>
        </p:nvSpPr>
        <p:spPr>
          <a:xfrm rot="5400000">
            <a:off x="9011429" y="2035082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4.5PeV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1BAB6-6FAB-C173-B0C7-62B00A433560}"/>
              </a:ext>
            </a:extLst>
          </p:cNvPr>
          <p:cNvSpPr txBox="1"/>
          <p:nvPr/>
        </p:nvSpPr>
        <p:spPr>
          <a:xfrm rot="5400000">
            <a:off x="5681490" y="2035082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1.8PeV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D2E7-0379-71B9-CA14-BD7C36DD1FD5}"/>
              </a:ext>
            </a:extLst>
          </p:cNvPr>
          <p:cNvSpPr txBox="1"/>
          <p:nvPr/>
        </p:nvSpPr>
        <p:spPr>
          <a:xfrm rot="5400000">
            <a:off x="8965710" y="3677983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4.5PeV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B47A8-0A99-1A99-B681-0F7406B4BB07}"/>
              </a:ext>
            </a:extLst>
          </p:cNvPr>
          <p:cNvSpPr txBox="1"/>
          <p:nvPr/>
        </p:nvSpPr>
        <p:spPr>
          <a:xfrm rot="5400000">
            <a:off x="5723399" y="3614911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1.8PeV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0114F-70D5-1EC6-1DF0-8C4415821FE2}"/>
              </a:ext>
            </a:extLst>
          </p:cNvPr>
          <p:cNvSpPr txBox="1"/>
          <p:nvPr/>
        </p:nvSpPr>
        <p:spPr>
          <a:xfrm rot="5400000">
            <a:off x="6183038" y="5268668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6PeV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76F8E-5420-C48B-D8AD-E06AA95115E3}"/>
              </a:ext>
            </a:extLst>
          </p:cNvPr>
          <p:cNvSpPr txBox="1"/>
          <p:nvPr/>
        </p:nvSpPr>
        <p:spPr>
          <a:xfrm rot="5400000">
            <a:off x="9467212" y="5268668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15PeV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EFA75-A694-3735-6ECC-5E0D650E97AD}"/>
              </a:ext>
            </a:extLst>
          </p:cNvPr>
          <p:cNvCxnSpPr>
            <a:cxnSpLocks/>
          </p:cNvCxnSpPr>
          <p:nvPr/>
        </p:nvCxnSpPr>
        <p:spPr>
          <a:xfrm>
            <a:off x="5886104" y="341399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09168B-D2F6-0F4B-8823-ECA26AFE0E5A}"/>
              </a:ext>
            </a:extLst>
          </p:cNvPr>
          <p:cNvCxnSpPr>
            <a:cxnSpLocks/>
          </p:cNvCxnSpPr>
          <p:nvPr/>
        </p:nvCxnSpPr>
        <p:spPr>
          <a:xfrm>
            <a:off x="5886104" y="1880639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DBB010-3C13-DED0-6A23-5DE2E116E8F7}"/>
              </a:ext>
            </a:extLst>
          </p:cNvPr>
          <p:cNvCxnSpPr>
            <a:cxnSpLocks/>
          </p:cNvCxnSpPr>
          <p:nvPr/>
        </p:nvCxnSpPr>
        <p:spPr>
          <a:xfrm>
            <a:off x="5889914" y="3499889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BD9F60-589D-A31F-2215-FDC5C029CC3E}"/>
              </a:ext>
            </a:extLst>
          </p:cNvPr>
          <p:cNvCxnSpPr>
            <a:cxnSpLocks/>
          </p:cNvCxnSpPr>
          <p:nvPr/>
        </p:nvCxnSpPr>
        <p:spPr>
          <a:xfrm>
            <a:off x="6312824" y="5107709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DA2694-95C6-8B90-3EE2-6A64018AFC25}"/>
              </a:ext>
            </a:extLst>
          </p:cNvPr>
          <p:cNvCxnSpPr>
            <a:cxnSpLocks/>
          </p:cNvCxnSpPr>
          <p:nvPr/>
        </p:nvCxnSpPr>
        <p:spPr>
          <a:xfrm>
            <a:off x="9174134" y="3503057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1A1AE6-A9CA-9D6B-FF4B-1683CFD608B9}"/>
              </a:ext>
            </a:extLst>
          </p:cNvPr>
          <p:cNvCxnSpPr>
            <a:cxnSpLocks/>
          </p:cNvCxnSpPr>
          <p:nvPr/>
        </p:nvCxnSpPr>
        <p:spPr>
          <a:xfrm>
            <a:off x="9174134" y="1872377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B0985D-3A17-F018-7BBD-449B0D91CE2C}"/>
              </a:ext>
            </a:extLst>
          </p:cNvPr>
          <p:cNvCxnSpPr>
            <a:cxnSpLocks/>
          </p:cNvCxnSpPr>
          <p:nvPr/>
        </p:nvCxnSpPr>
        <p:spPr>
          <a:xfrm>
            <a:off x="9166514" y="322111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0F4C6E-4AB7-DE0D-68F2-7E643AEAA544}"/>
              </a:ext>
            </a:extLst>
          </p:cNvPr>
          <p:cNvCxnSpPr>
            <a:cxnSpLocks/>
          </p:cNvCxnSpPr>
          <p:nvPr/>
        </p:nvCxnSpPr>
        <p:spPr>
          <a:xfrm>
            <a:off x="9612284" y="5065561"/>
            <a:ext cx="0" cy="13007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1B4237-48DC-50E3-3ECA-BD602535D0D7}"/>
              </a:ext>
            </a:extLst>
          </p:cNvPr>
          <p:cNvSpPr txBox="1"/>
          <p:nvPr/>
        </p:nvSpPr>
        <p:spPr>
          <a:xfrm>
            <a:off x="278174" y="807088"/>
            <a:ext cx="273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Compendium of spectra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DE4DF-875E-6DA6-66C4-F27CB4F2B51D}"/>
              </a:ext>
            </a:extLst>
          </p:cNvPr>
          <p:cNvSpPr txBox="1"/>
          <p:nvPr/>
        </p:nvSpPr>
        <p:spPr>
          <a:xfrm>
            <a:off x="285843" y="1519556"/>
            <a:ext cx="3086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red line is a fiducial energy</a:t>
            </a:r>
          </a:p>
          <a:p>
            <a:r>
              <a:rPr lang="en-US" dirty="0"/>
              <a:t>representing the Hillas limit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C303E2-0748-673F-850B-AAEE56C866B3}"/>
              </a:ext>
            </a:extLst>
          </p:cNvPr>
          <p:cNvSpPr txBox="1"/>
          <p:nvPr/>
        </p:nvSpPr>
        <p:spPr>
          <a:xfrm>
            <a:off x="1365634" y="2882669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1BCA22-EE83-04EE-D199-D4D5C5AE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540" y="2900878"/>
            <a:ext cx="917171" cy="3615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7C78B40-74D4-C96D-EE96-86ACDCAEC6CF}"/>
              </a:ext>
            </a:extLst>
          </p:cNvPr>
          <p:cNvSpPr txBox="1"/>
          <p:nvPr/>
        </p:nvSpPr>
        <p:spPr>
          <a:xfrm>
            <a:off x="250073" y="3952240"/>
            <a:ext cx="301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spectrum turns over at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67FA5A-0C13-EB2E-C432-5CCE6C837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358" y="2445045"/>
            <a:ext cx="2541182" cy="4030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38C997-48A3-F6C4-4100-190800DDC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273" y="4388592"/>
            <a:ext cx="2152389" cy="412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B886F8-BEAA-E4C7-B0D0-1AA675E2C65C}"/>
              </a:ext>
            </a:extLst>
          </p:cNvPr>
          <p:cNvSpPr txBox="1"/>
          <p:nvPr/>
        </p:nvSpPr>
        <p:spPr>
          <a:xfrm>
            <a:off x="5740400" y="-609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B4412E-EA29-5FE3-BCC1-A0B92DBFCD31}"/>
              </a:ext>
            </a:extLst>
          </p:cNvPr>
          <p:cNvSpPr txBox="1"/>
          <p:nvPr/>
        </p:nvSpPr>
        <p:spPr>
          <a:xfrm>
            <a:off x="8768080" y="-609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385A10-4B32-3A8B-C328-C04E881532B0}"/>
              </a:ext>
            </a:extLst>
          </p:cNvPr>
          <p:cNvSpPr txBox="1"/>
          <p:nvPr/>
        </p:nvSpPr>
        <p:spPr>
          <a:xfrm>
            <a:off x="10820400" y="960310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300yr, 0</a:t>
            </a:r>
            <a:r>
              <a:rPr lang="en-GB" baseline="30000" dirty="0"/>
              <a:t>o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F2352-F5E5-3176-C655-8F8145F2B61F}"/>
              </a:ext>
            </a:extLst>
          </p:cNvPr>
          <p:cNvSpPr txBox="1"/>
          <p:nvPr/>
        </p:nvSpPr>
        <p:spPr>
          <a:xfrm>
            <a:off x="10813642" y="2277231"/>
            <a:ext cx="112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300yr, 30</a:t>
            </a:r>
            <a:r>
              <a:rPr lang="en-GB" baseline="30000" dirty="0"/>
              <a:t>o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C2B8E7-0057-F14E-D376-DB973738690B}"/>
              </a:ext>
            </a:extLst>
          </p:cNvPr>
          <p:cNvSpPr txBox="1"/>
          <p:nvPr/>
        </p:nvSpPr>
        <p:spPr>
          <a:xfrm>
            <a:off x="10758025" y="4004936"/>
            <a:ext cx="112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300yr, 60</a:t>
            </a:r>
            <a:r>
              <a:rPr lang="en-GB" baseline="30000" dirty="0"/>
              <a:t>o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128339-58D3-5D8C-AD18-4B9884FF579B}"/>
              </a:ext>
            </a:extLst>
          </p:cNvPr>
          <p:cNvSpPr txBox="1"/>
          <p:nvPr/>
        </p:nvSpPr>
        <p:spPr>
          <a:xfrm>
            <a:off x="10641006" y="5528358"/>
            <a:ext cx="124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1000yr, 30</a:t>
            </a:r>
            <a:r>
              <a:rPr lang="en-GB" baseline="30000" dirty="0"/>
              <a:t>o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A2AFE0-AD4B-1FF0-AC45-C69A9BD37478}"/>
              </a:ext>
            </a:extLst>
          </p:cNvPr>
          <p:cNvSpPr txBox="1"/>
          <p:nvPr/>
        </p:nvSpPr>
        <p:spPr>
          <a:xfrm rot="16200000">
            <a:off x="8809278" y="3658907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2BFBBD-8713-4097-8F9F-49DCFE684610}"/>
              </a:ext>
            </a:extLst>
          </p:cNvPr>
          <p:cNvSpPr txBox="1"/>
          <p:nvPr/>
        </p:nvSpPr>
        <p:spPr>
          <a:xfrm rot="16200000">
            <a:off x="8792679" y="1973661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D1DF9B-EC49-934A-CDF4-5667D5E85CFB}"/>
              </a:ext>
            </a:extLst>
          </p:cNvPr>
          <p:cNvSpPr txBox="1"/>
          <p:nvPr/>
        </p:nvSpPr>
        <p:spPr>
          <a:xfrm rot="16200000">
            <a:off x="5508908" y="1987731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308A4-C205-F383-013F-0DF314621A11}"/>
              </a:ext>
            </a:extLst>
          </p:cNvPr>
          <p:cNvSpPr txBox="1"/>
          <p:nvPr/>
        </p:nvSpPr>
        <p:spPr>
          <a:xfrm rot="16200000">
            <a:off x="8786224" y="456207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C72AA-A91A-5A02-6C1F-4DFF19B1C848}"/>
              </a:ext>
            </a:extLst>
          </p:cNvPr>
          <p:cNvSpPr txBox="1"/>
          <p:nvPr/>
        </p:nvSpPr>
        <p:spPr>
          <a:xfrm rot="16200000">
            <a:off x="5495078" y="477013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C40731-6E35-9C71-E5DB-53676BF21092}"/>
              </a:ext>
            </a:extLst>
          </p:cNvPr>
          <p:cNvSpPr txBox="1"/>
          <p:nvPr/>
        </p:nvSpPr>
        <p:spPr>
          <a:xfrm rot="16200000">
            <a:off x="5847006" y="5290746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75F30F-4975-0A1D-5815-28899619E46B}"/>
              </a:ext>
            </a:extLst>
          </p:cNvPr>
          <p:cNvSpPr txBox="1"/>
          <p:nvPr/>
        </p:nvSpPr>
        <p:spPr>
          <a:xfrm rot="16200000">
            <a:off x="5495077" y="3597201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Hillas</a:t>
            </a:r>
          </a:p>
        </p:txBody>
      </p:sp>
    </p:spTree>
    <p:extLst>
      <p:ext uri="{BB962C8B-B14F-4D97-AF65-F5344CB8AC3E}">
        <p14:creationId xmlns:p14="http://schemas.microsoft.com/office/powerpoint/2010/main" val="618389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61B9F-EBB9-59B0-6D6C-44A4880A79CF}"/>
              </a:ext>
            </a:extLst>
          </p:cNvPr>
          <p:cNvSpPr txBox="1"/>
          <p:nvPr/>
        </p:nvSpPr>
        <p:spPr>
          <a:xfrm>
            <a:off x="4960851" y="155863"/>
            <a:ext cx="2967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C0001-DDC4-3692-B77C-593736A1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87" y="1765409"/>
            <a:ext cx="2152389" cy="412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A347ED-0D15-8D3C-4415-89AB07CFDEEE}"/>
              </a:ext>
            </a:extLst>
          </p:cNvPr>
          <p:cNvSpPr txBox="1"/>
          <p:nvPr/>
        </p:nvSpPr>
        <p:spPr>
          <a:xfrm>
            <a:off x="1159727" y="1182029"/>
            <a:ext cx="639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Mirror-dominated shock acceleration (MDSA) can accelerate CR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8E426-C099-D601-4ADA-555FA0B42F16}"/>
              </a:ext>
            </a:extLst>
          </p:cNvPr>
          <p:cNvSpPr txBox="1"/>
          <p:nvPr/>
        </p:nvSpPr>
        <p:spPr>
          <a:xfrm>
            <a:off x="1121190" y="3464576"/>
            <a:ext cx="767737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Advantage of MDSA: don’t need magnetic field amplification</a:t>
            </a:r>
          </a:p>
          <a:p>
            <a:r>
              <a:rPr lang="en-GB" dirty="0"/>
              <a:t>Disadvantage of MDSA: need pre-existing mirror(s) in surrounding medium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CFCEB-A159-8D47-54A0-631A823D1F71}"/>
              </a:ext>
            </a:extLst>
          </p:cNvPr>
          <p:cNvSpPr txBox="1"/>
          <p:nvPr/>
        </p:nvSpPr>
        <p:spPr>
          <a:xfrm>
            <a:off x="1121190" y="4629838"/>
            <a:ext cx="578389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DSA with magnetic field amplification works well up 100TeV</a:t>
            </a:r>
          </a:p>
          <a:p>
            <a:r>
              <a:rPr lang="en-GB" dirty="0"/>
              <a:t>MDSA probably better at </a:t>
            </a:r>
            <a:r>
              <a:rPr lang="en-GB" dirty="0" err="1"/>
              <a:t>PeV</a:t>
            </a:r>
            <a:r>
              <a:rPr lang="en-GB" dirty="0"/>
              <a:t> and beyond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F1E29-E53F-6F1D-A313-50C6833A4481}"/>
              </a:ext>
            </a:extLst>
          </p:cNvPr>
          <p:cNvSpPr txBox="1"/>
          <p:nvPr/>
        </p:nvSpPr>
        <p:spPr>
          <a:xfrm>
            <a:off x="1121190" y="5731734"/>
            <a:ext cx="102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MDSA, and therefore </a:t>
            </a:r>
            <a:r>
              <a:rPr lang="en-GB" dirty="0" err="1"/>
              <a:t>PeV</a:t>
            </a:r>
            <a:r>
              <a:rPr lang="en-GB" dirty="0"/>
              <a:t> acceleration, more likely where medium is already non-uniform on a parsec 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8AD4E-F601-B2CB-24B3-908F2B1D1B7E}"/>
              </a:ext>
            </a:extLst>
          </p:cNvPr>
          <p:cNvSpPr txBox="1"/>
          <p:nvPr/>
        </p:nvSpPr>
        <p:spPr>
          <a:xfrm>
            <a:off x="1159727" y="2459359"/>
            <a:ext cx="515057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MDSA  energy determined by peaks in magnetic field</a:t>
            </a:r>
          </a:p>
          <a:p>
            <a:r>
              <a:rPr lang="en-GB" dirty="0"/>
              <a:t>DSA energy determined by average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95953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567905" y="65338"/>
            <a:ext cx="53801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+mn-lt"/>
                <a:cs typeface="Arial" charset="0"/>
              </a:rPr>
              <a:t>Historical shell supernova remnants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rgbClr val="000066"/>
              </a:solidFill>
            </a:endParaRP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083253" y="1066800"/>
            <a:ext cx="5105316" cy="4868048"/>
            <a:chOff x="1104" y="432"/>
            <a:chExt cx="3898" cy="3699"/>
          </a:xfrm>
        </p:grpSpPr>
        <p:sp>
          <p:nvSpPr>
            <p:cNvPr id="9225" name="Rectangle 5"/>
            <p:cNvSpPr>
              <a:spLocks noChangeArrowheads="1"/>
            </p:cNvSpPr>
            <p:nvPr/>
          </p:nvSpPr>
          <p:spPr bwMode="auto">
            <a:xfrm>
              <a:off x="1104" y="432"/>
              <a:ext cx="3840" cy="36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9226" name="Picture 6" descr="Tych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432"/>
              <a:ext cx="1824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7" descr="sn1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400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8" descr="kepler 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32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9" descr="Cas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80"/>
              <a:ext cx="216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10"/>
            <p:cNvSpPr txBox="1">
              <a:spLocks noChangeArrowheads="1"/>
            </p:cNvSpPr>
            <p:nvPr/>
          </p:nvSpPr>
          <p:spPr bwMode="auto">
            <a:xfrm>
              <a:off x="3793" y="480"/>
              <a:ext cx="120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Kepler 1604AD</a:t>
              </a:r>
              <a:endParaRPr lang="en-GB" altLang="en-US" sz="180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31" name="Text Box 11"/>
            <p:cNvSpPr txBox="1">
              <a:spLocks noChangeArrowheads="1"/>
            </p:cNvSpPr>
            <p:nvPr/>
          </p:nvSpPr>
          <p:spPr bwMode="auto">
            <a:xfrm>
              <a:off x="1248" y="432"/>
              <a:ext cx="11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Tycho 1572AD</a:t>
              </a:r>
              <a:endParaRPr lang="en-GB" altLang="en-US" sz="180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1344" y="3849"/>
              <a:ext cx="69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SN1006</a:t>
              </a:r>
              <a:endParaRPr lang="en-GB" altLang="en-US" sz="180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33" name="Text Box 13"/>
            <p:cNvSpPr txBox="1">
              <a:spLocks noChangeArrowheads="1"/>
            </p:cNvSpPr>
            <p:nvPr/>
          </p:nvSpPr>
          <p:spPr bwMode="auto">
            <a:xfrm>
              <a:off x="3692" y="3850"/>
              <a:ext cx="117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Cas A  1680AD</a:t>
              </a:r>
              <a:endParaRPr lang="en-GB" altLang="en-US" sz="180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220" name="TextBox 17"/>
          <p:cNvSpPr txBox="1">
            <a:spLocks noChangeArrowheads="1"/>
          </p:cNvSpPr>
          <p:nvPr/>
        </p:nvSpPr>
        <p:spPr bwMode="auto">
          <a:xfrm>
            <a:off x="2521529" y="5943600"/>
            <a:ext cx="287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itchFamily="34" charset="0"/>
                <a:cs typeface="Arial" charset="0"/>
              </a:rPr>
              <a:t>Chandra observations (x-ray)</a:t>
            </a:r>
            <a:endParaRPr lang="en-US" altLang="en-US" sz="1800" dirty="0">
              <a:latin typeface="Calibri" pitchFamily="34" charset="0"/>
              <a:cs typeface="Arial" charset="0"/>
            </a:endParaRPr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3754586" y="6400800"/>
            <a:ext cx="1477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NASA/CXC/NCSU/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S.Reynolds et al. </a:t>
            </a:r>
          </a:p>
        </p:txBody>
      </p:sp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1697185" y="6400800"/>
            <a:ext cx="2046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NASA/CXC/Rutgers/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J.Warren &amp; J.Hughes et al. </a:t>
            </a: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5278586" y="6400800"/>
            <a:ext cx="243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NASA/CXC/MIT/UMass Amherst/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M.D.Stage et al. </a:t>
            </a:r>
          </a:p>
        </p:txBody>
      </p:sp>
      <p:sp>
        <p:nvSpPr>
          <p:cNvPr id="9224" name="Rectangle 17"/>
          <p:cNvSpPr>
            <a:spLocks noChangeArrowheads="1"/>
          </p:cNvSpPr>
          <p:nvPr/>
        </p:nvSpPr>
        <p:spPr bwMode="auto">
          <a:xfrm>
            <a:off x="20786" y="6400800"/>
            <a:ext cx="157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NASA/CXC/Rutgers/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J.Hughes et al.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3E3F1-19ED-4C1D-9B48-E0E549AED2CA}"/>
              </a:ext>
            </a:extLst>
          </p:cNvPr>
          <p:cNvSpPr txBox="1"/>
          <p:nvPr/>
        </p:nvSpPr>
        <p:spPr>
          <a:xfrm>
            <a:off x="2085443" y="3311144"/>
            <a:ext cx="311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TeV</a:t>
            </a:r>
            <a:r>
              <a:rPr lang="en-GB" sz="2000" dirty="0">
                <a:solidFill>
                  <a:schemeClr val="bg1"/>
                </a:solidFill>
              </a:rPr>
              <a:t> electrons in 100</a:t>
            </a:r>
            <a:r>
              <a:rPr lang="en-GB" sz="2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2000" dirty="0">
                <a:solidFill>
                  <a:schemeClr val="bg1"/>
                </a:solidFill>
              </a:rPr>
              <a:t>G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D12675-3D9D-B9FE-2252-C2EE370979FB}"/>
              </a:ext>
            </a:extLst>
          </p:cNvPr>
          <p:cNvSpPr txBox="1"/>
          <p:nvPr/>
        </p:nvSpPr>
        <p:spPr>
          <a:xfrm>
            <a:off x="6913266" y="2049864"/>
            <a:ext cx="3899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Radius, R = 2-10pc</a:t>
            </a:r>
          </a:p>
          <a:p>
            <a:endParaRPr lang="en-GB" dirty="0"/>
          </a:p>
          <a:p>
            <a:r>
              <a:rPr lang="en-GB" dirty="0"/>
              <a:t>Present velocity = 5000-7000 km s</a:t>
            </a:r>
            <a:r>
              <a:rPr lang="en-GB" baseline="30000" dirty="0"/>
              <a:t>-1</a:t>
            </a:r>
          </a:p>
          <a:p>
            <a:endParaRPr lang="en-GB" dirty="0"/>
          </a:p>
          <a:p>
            <a:r>
              <a:rPr lang="en-GB" dirty="0"/>
              <a:t>Mean velocity,  R/t = 6000-10000 km s</a:t>
            </a:r>
            <a:r>
              <a:rPr lang="en-GB" baseline="30000" dirty="0"/>
              <a:t>-1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30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586A1-CA15-4F47-8ADA-C84695289DEB}"/>
              </a:ext>
            </a:extLst>
          </p:cNvPr>
          <p:cNvSpPr txBox="1"/>
          <p:nvPr/>
        </p:nvSpPr>
        <p:spPr>
          <a:xfrm>
            <a:off x="4097629" y="302865"/>
            <a:ext cx="397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Hillas/Bohm limit for Cas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8A2DBB-4A1D-4FA8-AAA1-124DAE8DA317}"/>
                  </a:ext>
                </a:extLst>
              </p:cNvPr>
              <p:cNvSpPr txBox="1"/>
              <p:nvPr/>
            </p:nvSpPr>
            <p:spPr>
              <a:xfrm>
                <a:off x="758697" y="3393032"/>
                <a:ext cx="51142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dirty="0"/>
                  <a:t>Maximum CR energy for protons (in eV)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>
                        <a:latin typeface="Symbol" panose="05050102010706020507" pitchFamily="18" charset="2"/>
                      </a:rPr>
                      <m:t>e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𝑢𝐵𝑅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8A2DBB-4A1D-4FA8-AAA1-124DAE8DA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97" y="3393032"/>
                <a:ext cx="5114221" cy="307777"/>
              </a:xfrm>
              <a:prstGeom prst="rect">
                <a:avLst/>
              </a:prstGeom>
              <a:blipFill>
                <a:blip r:embed="rId2"/>
                <a:stretch>
                  <a:fillRect l="-2980" t="-26000" r="-834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C7AEE41-6A86-4D11-BFD3-095F02E1DEF1}"/>
              </a:ext>
            </a:extLst>
          </p:cNvPr>
          <p:cNvSpPr/>
          <p:nvPr/>
        </p:nvSpPr>
        <p:spPr>
          <a:xfrm>
            <a:off x="2744163" y="4238869"/>
            <a:ext cx="4081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(</a:t>
            </a:r>
            <a:r>
              <a:rPr lang="en-GB" sz="2000" dirty="0" err="1"/>
              <a:t>Völk</a:t>
            </a:r>
            <a:r>
              <a:rPr lang="en-GB" sz="2000" dirty="0"/>
              <a:t>, </a:t>
            </a:r>
            <a:r>
              <a:rPr lang="en-GB" sz="2000" dirty="0" err="1"/>
              <a:t>Berezhko</a:t>
            </a:r>
            <a:r>
              <a:rPr lang="en-GB" sz="2000" dirty="0"/>
              <a:t> &amp; </a:t>
            </a:r>
            <a:r>
              <a:rPr lang="en-GB" sz="2000" dirty="0" err="1"/>
              <a:t>Ksenofontov</a:t>
            </a:r>
            <a:r>
              <a:rPr lang="en-GB" sz="2000" dirty="0"/>
              <a:t>, 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CA3011-7362-47B9-8E99-0845C6F0ACCA}"/>
                  </a:ext>
                </a:extLst>
              </p:cNvPr>
              <p:cNvSpPr txBox="1"/>
              <p:nvPr/>
            </p:nvSpPr>
            <p:spPr>
              <a:xfrm>
                <a:off x="1491063" y="3963925"/>
                <a:ext cx="17359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5000 </m:t>
                      </m:r>
                      <m:r>
                        <m:rPr>
                          <m:nor/>
                        </m:rPr>
                        <a:rPr lang="en-GB" sz="2000" dirty="0"/>
                        <m:t>kms</m:t>
                      </m:r>
                      <m:r>
                        <m:rPr>
                          <m:nor/>
                        </m:rPr>
                        <a:rPr lang="en-GB" sz="2000" baseline="30000" dirty="0"/>
                        <m:t>−1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CA3011-7362-47B9-8E99-0845C6F0A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63" y="3963925"/>
                <a:ext cx="1735988" cy="307777"/>
              </a:xfrm>
              <a:prstGeom prst="rect">
                <a:avLst/>
              </a:prstGeom>
              <a:blipFill>
                <a:blip r:embed="rId3"/>
                <a:stretch>
                  <a:fillRect l="-1761" r="-1408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1BC87B-00A9-408C-9753-7405F06E1893}"/>
                  </a:ext>
                </a:extLst>
              </p:cNvPr>
              <p:cNvSpPr txBox="1"/>
              <p:nvPr/>
            </p:nvSpPr>
            <p:spPr>
              <a:xfrm>
                <a:off x="1491063" y="4300424"/>
                <a:ext cx="13628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 err="1">
                    <a:latin typeface="Symbol" panose="05050102010706020507" pitchFamily="18" charset="2"/>
                  </a:rPr>
                  <a:t>m</a:t>
                </a:r>
                <a:r>
                  <a:rPr lang="en-GB" sz="2000" dirty="0" err="1"/>
                  <a:t>G</a:t>
                </a:r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1BC87B-00A9-408C-9753-7405F06E1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63" y="4300424"/>
                <a:ext cx="1362809" cy="307777"/>
              </a:xfrm>
              <a:prstGeom prst="rect">
                <a:avLst/>
              </a:prstGeom>
              <a:blipFill>
                <a:blip r:embed="rId4"/>
                <a:stretch>
                  <a:fillRect l="-6726" t="-29412" r="-6278" b="-49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BED7BC-0160-47FE-BB01-0580B9ABE920}"/>
                  </a:ext>
                </a:extLst>
              </p:cNvPr>
              <p:cNvSpPr txBox="1"/>
              <p:nvPr/>
            </p:nvSpPr>
            <p:spPr>
              <a:xfrm>
                <a:off x="1467854" y="4615501"/>
                <a:ext cx="12015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1.7 </m:t>
                      </m:r>
                      <m:r>
                        <m:rPr>
                          <m:nor/>
                        </m:rPr>
                        <a:rPr lang="en-GB" sz="2000" dirty="0"/>
                        <m:t>pc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BED7BC-0160-47FE-BB01-0580B9AB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54" y="4615501"/>
                <a:ext cx="1201547" cy="307777"/>
              </a:xfrm>
              <a:prstGeom prst="rect">
                <a:avLst/>
              </a:prstGeom>
              <a:blipFill>
                <a:blip r:embed="rId5"/>
                <a:stretch>
                  <a:fillRect l="-4569" r="-4569" b="-215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1" descr="SNR_CasA_CXO">
            <a:extLst>
              <a:ext uri="{FF2B5EF4-FFF2-40B4-BE49-F238E27FC236}">
                <a16:creationId xmlns:a16="http://schemas.microsoft.com/office/drawing/2014/main" id="{2826CFEB-52EC-476B-AF47-3FB006AA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57" y="903030"/>
            <a:ext cx="2287685" cy="1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B78AAE-8AAF-40C4-8454-E3D3CC189BFB}"/>
                  </a:ext>
                </a:extLst>
              </p:cNvPr>
              <p:cNvSpPr txBox="1"/>
              <p:nvPr/>
            </p:nvSpPr>
            <p:spPr>
              <a:xfrm>
                <a:off x="12923957" y="2623590"/>
                <a:ext cx="505670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sz="6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B78AAE-8AAF-40C4-8454-E3D3CC189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3957" y="2623590"/>
                <a:ext cx="50567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FF2FBA2-F282-AB52-0C92-3CEE23B7A38E}"/>
              </a:ext>
            </a:extLst>
          </p:cNvPr>
          <p:cNvSpPr txBox="1"/>
          <p:nvPr/>
        </p:nvSpPr>
        <p:spPr>
          <a:xfrm>
            <a:off x="8248120" y="4175145"/>
            <a:ext cx="1433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ymbol" panose="05050102010706020507" pitchFamily="18" charset="2"/>
              </a:rPr>
              <a:t>e = </a:t>
            </a:r>
            <a:r>
              <a:rPr lang="en-GB" sz="2400" dirty="0"/>
              <a:t>13PeV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1C4071E-9126-735B-A0AE-CBCFD5DE3121}"/>
              </a:ext>
            </a:extLst>
          </p:cNvPr>
          <p:cNvSpPr/>
          <p:nvPr/>
        </p:nvSpPr>
        <p:spPr>
          <a:xfrm>
            <a:off x="7325248" y="4363337"/>
            <a:ext cx="549693" cy="1765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960548" y="78839"/>
            <a:ext cx="5213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+mn-lt"/>
              </a:rPr>
              <a:t>Bohm diffusion falls short of Hillas limit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81" y="649076"/>
            <a:ext cx="3081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Diffusive shock acceleration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91200" y="863734"/>
            <a:ext cx="0" cy="11476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5261889" y="123804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113288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upstream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50383" y="1502212"/>
            <a:ext cx="1496596" cy="116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000" y="1437680"/>
                <a:ext cx="909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𝑠h𝑜𝑐𝑘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37680"/>
                <a:ext cx="90928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629400" y="113288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downstream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98176" y="1504582"/>
            <a:ext cx="4170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81799" y="1437680"/>
                <a:ext cx="1487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𝑑𝑜𝑤𝑛𝑠𝑡𝑟𝑒𝑎𝑚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9" y="1437680"/>
                <a:ext cx="14875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771888" y="5569429"/>
            <a:ext cx="2068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Maximum energy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5327" y="2685554"/>
            <a:ext cx="313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assume Bohm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42110" y="3240828"/>
                <a:ext cx="2445285" cy="425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mean</m:t>
                      </m:r>
                      <m:r>
                        <a:rPr lang="en-GB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free</m:t>
                      </m:r>
                      <m:r>
                        <a:rPr lang="en-GB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path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~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110" y="3240828"/>
                <a:ext cx="2445285" cy="425053"/>
              </a:xfrm>
              <a:prstGeom prst="rect">
                <a:avLst/>
              </a:prstGeom>
              <a:blipFill>
                <a:blip r:embed="rId4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: Shape 48">
            <a:extLst>
              <a:ext uri="{FF2B5EF4-FFF2-40B4-BE49-F238E27FC236}">
                <a16:creationId xmlns:a16="http://schemas.microsoft.com/office/drawing/2014/main" id="{2D06726F-3399-49F7-99AA-5FFE6ED8D36C}"/>
              </a:ext>
            </a:extLst>
          </p:cNvPr>
          <p:cNvSpPr/>
          <p:nvPr/>
        </p:nvSpPr>
        <p:spPr>
          <a:xfrm>
            <a:off x="6294620" y="2806010"/>
            <a:ext cx="1203109" cy="1435709"/>
          </a:xfrm>
          <a:custGeom>
            <a:avLst/>
            <a:gdLst>
              <a:gd name="connsiteX0" fmla="*/ 46929 w 4273696"/>
              <a:gd name="connsiteY0" fmla="*/ 1324947 h 4842699"/>
              <a:gd name="connsiteX1" fmla="*/ 65590 w 4273696"/>
              <a:gd name="connsiteY1" fmla="*/ 1194319 h 4842699"/>
              <a:gd name="connsiteX2" fmla="*/ 84252 w 4273696"/>
              <a:gd name="connsiteY2" fmla="*/ 1166327 h 4842699"/>
              <a:gd name="connsiteX3" fmla="*/ 121574 w 4273696"/>
              <a:gd name="connsiteY3" fmla="*/ 1101012 h 4842699"/>
              <a:gd name="connsiteX4" fmla="*/ 149566 w 4273696"/>
              <a:gd name="connsiteY4" fmla="*/ 1082351 h 4842699"/>
              <a:gd name="connsiteX5" fmla="*/ 224211 w 4273696"/>
              <a:gd name="connsiteY5" fmla="*/ 1026368 h 4842699"/>
              <a:gd name="connsiteX6" fmla="*/ 289525 w 4273696"/>
              <a:gd name="connsiteY6" fmla="*/ 979714 h 4842699"/>
              <a:gd name="connsiteX7" fmla="*/ 317517 w 4273696"/>
              <a:gd name="connsiteY7" fmla="*/ 961053 h 4842699"/>
              <a:gd name="connsiteX8" fmla="*/ 354839 w 4273696"/>
              <a:gd name="connsiteY8" fmla="*/ 951723 h 4842699"/>
              <a:gd name="connsiteX9" fmla="*/ 373500 w 4273696"/>
              <a:gd name="connsiteY9" fmla="*/ 933061 h 4842699"/>
              <a:gd name="connsiteX10" fmla="*/ 457476 w 4273696"/>
              <a:gd name="connsiteY10" fmla="*/ 914400 h 4842699"/>
              <a:gd name="connsiteX11" fmla="*/ 504129 w 4273696"/>
              <a:gd name="connsiteY11" fmla="*/ 895739 h 4842699"/>
              <a:gd name="connsiteX12" fmla="*/ 560113 w 4273696"/>
              <a:gd name="connsiteY12" fmla="*/ 877078 h 4842699"/>
              <a:gd name="connsiteX13" fmla="*/ 634758 w 4273696"/>
              <a:gd name="connsiteY13" fmla="*/ 849086 h 4842699"/>
              <a:gd name="connsiteX14" fmla="*/ 700072 w 4273696"/>
              <a:gd name="connsiteY14" fmla="*/ 821094 h 4842699"/>
              <a:gd name="connsiteX15" fmla="*/ 746725 w 4273696"/>
              <a:gd name="connsiteY15" fmla="*/ 811763 h 4842699"/>
              <a:gd name="connsiteX16" fmla="*/ 812039 w 4273696"/>
              <a:gd name="connsiteY16" fmla="*/ 793102 h 4842699"/>
              <a:gd name="connsiteX17" fmla="*/ 1166603 w 4273696"/>
              <a:gd name="connsiteY17" fmla="*/ 802433 h 4842699"/>
              <a:gd name="connsiteX18" fmla="*/ 1194594 w 4273696"/>
              <a:gd name="connsiteY18" fmla="*/ 811763 h 4842699"/>
              <a:gd name="connsiteX19" fmla="*/ 1269239 w 4273696"/>
              <a:gd name="connsiteY19" fmla="*/ 830425 h 4842699"/>
              <a:gd name="connsiteX20" fmla="*/ 1371876 w 4273696"/>
              <a:gd name="connsiteY20" fmla="*/ 905070 h 4842699"/>
              <a:gd name="connsiteX21" fmla="*/ 1409198 w 4273696"/>
              <a:gd name="connsiteY21" fmla="*/ 942392 h 4842699"/>
              <a:gd name="connsiteX22" fmla="*/ 1455852 w 4273696"/>
              <a:gd name="connsiteY22" fmla="*/ 998376 h 4842699"/>
              <a:gd name="connsiteX23" fmla="*/ 1539827 w 4273696"/>
              <a:gd name="connsiteY23" fmla="*/ 1045029 h 4842699"/>
              <a:gd name="connsiteX24" fmla="*/ 1558488 w 4273696"/>
              <a:gd name="connsiteY24" fmla="*/ 1073021 h 4842699"/>
              <a:gd name="connsiteX25" fmla="*/ 1586480 w 4273696"/>
              <a:gd name="connsiteY25" fmla="*/ 1082351 h 4842699"/>
              <a:gd name="connsiteX26" fmla="*/ 1614472 w 4273696"/>
              <a:gd name="connsiteY26" fmla="*/ 1101012 h 4842699"/>
              <a:gd name="connsiteX27" fmla="*/ 1670456 w 4273696"/>
              <a:gd name="connsiteY27" fmla="*/ 1156996 h 4842699"/>
              <a:gd name="connsiteX28" fmla="*/ 1717109 w 4273696"/>
              <a:gd name="connsiteY28" fmla="*/ 1222310 h 4842699"/>
              <a:gd name="connsiteX29" fmla="*/ 1735770 w 4273696"/>
              <a:gd name="connsiteY29" fmla="*/ 1259633 h 4842699"/>
              <a:gd name="connsiteX30" fmla="*/ 1773092 w 4273696"/>
              <a:gd name="connsiteY30" fmla="*/ 1324947 h 4842699"/>
              <a:gd name="connsiteX31" fmla="*/ 1782423 w 4273696"/>
              <a:gd name="connsiteY31" fmla="*/ 1352939 h 4842699"/>
              <a:gd name="connsiteX32" fmla="*/ 1819745 w 4273696"/>
              <a:gd name="connsiteY32" fmla="*/ 1427584 h 4842699"/>
              <a:gd name="connsiteX33" fmla="*/ 1838407 w 4273696"/>
              <a:gd name="connsiteY33" fmla="*/ 1511559 h 4842699"/>
              <a:gd name="connsiteX34" fmla="*/ 1875729 w 4273696"/>
              <a:gd name="connsiteY34" fmla="*/ 1595535 h 4842699"/>
              <a:gd name="connsiteX35" fmla="*/ 1885060 w 4273696"/>
              <a:gd name="connsiteY35" fmla="*/ 1623527 h 4842699"/>
              <a:gd name="connsiteX36" fmla="*/ 1894390 w 4273696"/>
              <a:gd name="connsiteY36" fmla="*/ 1688841 h 4842699"/>
              <a:gd name="connsiteX37" fmla="*/ 1903721 w 4273696"/>
              <a:gd name="connsiteY37" fmla="*/ 1716833 h 4842699"/>
              <a:gd name="connsiteX38" fmla="*/ 1913052 w 4273696"/>
              <a:gd name="connsiteY38" fmla="*/ 1763486 h 4842699"/>
              <a:gd name="connsiteX39" fmla="*/ 1913052 w 4273696"/>
              <a:gd name="connsiteY39" fmla="*/ 2006082 h 4842699"/>
              <a:gd name="connsiteX40" fmla="*/ 1903721 w 4273696"/>
              <a:gd name="connsiteY40" fmla="*/ 2043404 h 4842699"/>
              <a:gd name="connsiteX41" fmla="*/ 1894390 w 4273696"/>
              <a:gd name="connsiteY41" fmla="*/ 2090057 h 4842699"/>
              <a:gd name="connsiteX42" fmla="*/ 1857068 w 4273696"/>
              <a:gd name="connsiteY42" fmla="*/ 2146041 h 4842699"/>
              <a:gd name="connsiteX43" fmla="*/ 1847737 w 4273696"/>
              <a:gd name="connsiteY43" fmla="*/ 2202025 h 4842699"/>
              <a:gd name="connsiteX44" fmla="*/ 1791754 w 4273696"/>
              <a:gd name="connsiteY44" fmla="*/ 2286000 h 4842699"/>
              <a:gd name="connsiteX45" fmla="*/ 1763762 w 4273696"/>
              <a:gd name="connsiteY45" fmla="*/ 2332653 h 4842699"/>
              <a:gd name="connsiteX46" fmla="*/ 1726439 w 4273696"/>
              <a:gd name="connsiteY46" fmla="*/ 2369976 h 4842699"/>
              <a:gd name="connsiteX47" fmla="*/ 1707778 w 4273696"/>
              <a:gd name="connsiteY47" fmla="*/ 2397968 h 4842699"/>
              <a:gd name="connsiteX48" fmla="*/ 1670456 w 4273696"/>
              <a:gd name="connsiteY48" fmla="*/ 2407298 h 4842699"/>
              <a:gd name="connsiteX49" fmla="*/ 1605141 w 4273696"/>
              <a:gd name="connsiteY49" fmla="*/ 2425959 h 4842699"/>
              <a:gd name="connsiteX50" fmla="*/ 1539827 w 4273696"/>
              <a:gd name="connsiteY50" fmla="*/ 2435290 h 4842699"/>
              <a:gd name="connsiteX51" fmla="*/ 1371876 w 4273696"/>
              <a:gd name="connsiteY51" fmla="*/ 2425959 h 4842699"/>
              <a:gd name="connsiteX52" fmla="*/ 1269239 w 4273696"/>
              <a:gd name="connsiteY52" fmla="*/ 2379306 h 4842699"/>
              <a:gd name="connsiteX53" fmla="*/ 1213256 w 4273696"/>
              <a:gd name="connsiteY53" fmla="*/ 2360645 h 4842699"/>
              <a:gd name="connsiteX54" fmla="*/ 1175933 w 4273696"/>
              <a:gd name="connsiteY54" fmla="*/ 2341984 h 4842699"/>
              <a:gd name="connsiteX55" fmla="*/ 1119949 w 4273696"/>
              <a:gd name="connsiteY55" fmla="*/ 2313992 h 4842699"/>
              <a:gd name="connsiteX56" fmla="*/ 1091958 w 4273696"/>
              <a:gd name="connsiteY56" fmla="*/ 2276670 h 4842699"/>
              <a:gd name="connsiteX57" fmla="*/ 998652 w 4273696"/>
              <a:gd name="connsiteY57" fmla="*/ 2239347 h 4842699"/>
              <a:gd name="connsiteX58" fmla="*/ 840031 w 4273696"/>
              <a:gd name="connsiteY58" fmla="*/ 2164702 h 4842699"/>
              <a:gd name="connsiteX59" fmla="*/ 812039 w 4273696"/>
              <a:gd name="connsiteY59" fmla="*/ 2146041 h 4842699"/>
              <a:gd name="connsiteX60" fmla="*/ 802709 w 4273696"/>
              <a:gd name="connsiteY60" fmla="*/ 1688841 h 4842699"/>
              <a:gd name="connsiteX61" fmla="*/ 821370 w 4273696"/>
              <a:gd name="connsiteY61" fmla="*/ 1651519 h 4842699"/>
              <a:gd name="connsiteX62" fmla="*/ 840031 w 4273696"/>
              <a:gd name="connsiteY62" fmla="*/ 1595535 h 4842699"/>
              <a:gd name="connsiteX63" fmla="*/ 849362 w 4273696"/>
              <a:gd name="connsiteY63" fmla="*/ 1567543 h 4842699"/>
              <a:gd name="connsiteX64" fmla="*/ 924007 w 4273696"/>
              <a:gd name="connsiteY64" fmla="*/ 1530221 h 4842699"/>
              <a:gd name="connsiteX65" fmla="*/ 951998 w 4273696"/>
              <a:gd name="connsiteY65" fmla="*/ 1511559 h 4842699"/>
              <a:gd name="connsiteX66" fmla="*/ 998652 w 4273696"/>
              <a:gd name="connsiteY66" fmla="*/ 1502229 h 4842699"/>
              <a:gd name="connsiteX67" fmla="*/ 1119949 w 4273696"/>
              <a:gd name="connsiteY67" fmla="*/ 1474237 h 4842699"/>
              <a:gd name="connsiteX68" fmla="*/ 1222586 w 4273696"/>
              <a:gd name="connsiteY68" fmla="*/ 1464906 h 4842699"/>
              <a:gd name="connsiteX69" fmla="*/ 1427860 w 4273696"/>
              <a:gd name="connsiteY69" fmla="*/ 1446245 h 4842699"/>
              <a:gd name="connsiteX70" fmla="*/ 1483843 w 4273696"/>
              <a:gd name="connsiteY70" fmla="*/ 1436914 h 4842699"/>
              <a:gd name="connsiteX71" fmla="*/ 2351590 w 4273696"/>
              <a:gd name="connsiteY71" fmla="*/ 1427584 h 4842699"/>
              <a:gd name="connsiteX72" fmla="*/ 2407574 w 4273696"/>
              <a:gd name="connsiteY72" fmla="*/ 1399592 h 4842699"/>
              <a:gd name="connsiteX73" fmla="*/ 2538203 w 4273696"/>
              <a:gd name="connsiteY73" fmla="*/ 1362270 h 4842699"/>
              <a:gd name="connsiteX74" fmla="*/ 2594186 w 4273696"/>
              <a:gd name="connsiteY74" fmla="*/ 1334278 h 4842699"/>
              <a:gd name="connsiteX75" fmla="*/ 2631509 w 4273696"/>
              <a:gd name="connsiteY75" fmla="*/ 1324947 h 4842699"/>
              <a:gd name="connsiteX76" fmla="*/ 2734145 w 4273696"/>
              <a:gd name="connsiteY76" fmla="*/ 1268963 h 4842699"/>
              <a:gd name="connsiteX77" fmla="*/ 2808790 w 4273696"/>
              <a:gd name="connsiteY77" fmla="*/ 1231641 h 4842699"/>
              <a:gd name="connsiteX78" fmla="*/ 2930088 w 4273696"/>
              <a:gd name="connsiteY78" fmla="*/ 1194319 h 4842699"/>
              <a:gd name="connsiteX79" fmla="*/ 3004733 w 4273696"/>
              <a:gd name="connsiteY79" fmla="*/ 1166327 h 4842699"/>
              <a:gd name="connsiteX80" fmla="*/ 3088709 w 4273696"/>
              <a:gd name="connsiteY80" fmla="*/ 1129004 h 4842699"/>
              <a:gd name="connsiteX81" fmla="*/ 3237998 w 4273696"/>
              <a:gd name="connsiteY81" fmla="*/ 1091682 h 4842699"/>
              <a:gd name="connsiteX82" fmla="*/ 3349966 w 4273696"/>
              <a:gd name="connsiteY82" fmla="*/ 1035698 h 4842699"/>
              <a:gd name="connsiteX83" fmla="*/ 3377958 w 4273696"/>
              <a:gd name="connsiteY83" fmla="*/ 1017037 h 4842699"/>
              <a:gd name="connsiteX84" fmla="*/ 3461933 w 4273696"/>
              <a:gd name="connsiteY84" fmla="*/ 933061 h 4842699"/>
              <a:gd name="connsiteX85" fmla="*/ 3489925 w 4273696"/>
              <a:gd name="connsiteY85" fmla="*/ 914400 h 4842699"/>
              <a:gd name="connsiteX86" fmla="*/ 3527247 w 4273696"/>
              <a:gd name="connsiteY86" fmla="*/ 867747 h 4842699"/>
              <a:gd name="connsiteX87" fmla="*/ 3555239 w 4273696"/>
              <a:gd name="connsiteY87" fmla="*/ 858417 h 4842699"/>
              <a:gd name="connsiteX88" fmla="*/ 3592562 w 4273696"/>
              <a:gd name="connsiteY88" fmla="*/ 839755 h 4842699"/>
              <a:gd name="connsiteX89" fmla="*/ 3601892 w 4273696"/>
              <a:gd name="connsiteY89" fmla="*/ 811763 h 4842699"/>
              <a:gd name="connsiteX90" fmla="*/ 3629884 w 4273696"/>
              <a:gd name="connsiteY90" fmla="*/ 746449 h 4842699"/>
              <a:gd name="connsiteX91" fmla="*/ 3648545 w 4273696"/>
              <a:gd name="connsiteY91" fmla="*/ 671804 h 4842699"/>
              <a:gd name="connsiteX92" fmla="*/ 3695198 w 4273696"/>
              <a:gd name="connsiteY92" fmla="*/ 541176 h 4842699"/>
              <a:gd name="connsiteX93" fmla="*/ 3695198 w 4273696"/>
              <a:gd name="connsiteY93" fmla="*/ 233265 h 4842699"/>
              <a:gd name="connsiteX94" fmla="*/ 3667207 w 4273696"/>
              <a:gd name="connsiteY94" fmla="*/ 149290 h 4842699"/>
              <a:gd name="connsiteX95" fmla="*/ 3601892 w 4273696"/>
              <a:gd name="connsiteY95" fmla="*/ 83976 h 4842699"/>
              <a:gd name="connsiteX96" fmla="*/ 3545909 w 4273696"/>
              <a:gd name="connsiteY96" fmla="*/ 46653 h 4842699"/>
              <a:gd name="connsiteX97" fmla="*/ 3527247 w 4273696"/>
              <a:gd name="connsiteY97" fmla="*/ 27992 h 4842699"/>
              <a:gd name="connsiteX98" fmla="*/ 3461933 w 4273696"/>
              <a:gd name="connsiteY98" fmla="*/ 9331 h 4842699"/>
              <a:gd name="connsiteX99" fmla="*/ 3144692 w 4273696"/>
              <a:gd name="connsiteY99" fmla="*/ 0 h 4842699"/>
              <a:gd name="connsiteX100" fmla="*/ 2734145 w 4273696"/>
              <a:gd name="connsiteY100" fmla="*/ 9331 h 4842699"/>
              <a:gd name="connsiteX101" fmla="*/ 2706154 w 4273696"/>
              <a:gd name="connsiteY101" fmla="*/ 46653 h 4842699"/>
              <a:gd name="connsiteX102" fmla="*/ 2659500 w 4273696"/>
              <a:gd name="connsiteY102" fmla="*/ 93306 h 4842699"/>
              <a:gd name="connsiteX103" fmla="*/ 2640839 w 4273696"/>
              <a:gd name="connsiteY103" fmla="*/ 111968 h 4842699"/>
              <a:gd name="connsiteX104" fmla="*/ 2594186 w 4273696"/>
              <a:gd name="connsiteY104" fmla="*/ 149290 h 4842699"/>
              <a:gd name="connsiteX105" fmla="*/ 2575525 w 4273696"/>
              <a:gd name="connsiteY105" fmla="*/ 177282 h 4842699"/>
              <a:gd name="connsiteX106" fmla="*/ 2547533 w 4273696"/>
              <a:gd name="connsiteY106" fmla="*/ 223935 h 4842699"/>
              <a:gd name="connsiteX107" fmla="*/ 2500880 w 4273696"/>
              <a:gd name="connsiteY107" fmla="*/ 289249 h 4842699"/>
              <a:gd name="connsiteX108" fmla="*/ 2426235 w 4273696"/>
              <a:gd name="connsiteY108" fmla="*/ 401217 h 4842699"/>
              <a:gd name="connsiteX109" fmla="*/ 2398243 w 4273696"/>
              <a:gd name="connsiteY109" fmla="*/ 475861 h 4842699"/>
              <a:gd name="connsiteX110" fmla="*/ 2379582 w 4273696"/>
              <a:gd name="connsiteY110" fmla="*/ 531845 h 4842699"/>
              <a:gd name="connsiteX111" fmla="*/ 2360921 w 4273696"/>
              <a:gd name="connsiteY111" fmla="*/ 606490 h 4842699"/>
              <a:gd name="connsiteX112" fmla="*/ 2342260 w 4273696"/>
              <a:gd name="connsiteY112" fmla="*/ 634482 h 4842699"/>
              <a:gd name="connsiteX113" fmla="*/ 2332929 w 4273696"/>
              <a:gd name="connsiteY113" fmla="*/ 671804 h 4842699"/>
              <a:gd name="connsiteX114" fmla="*/ 2323598 w 4273696"/>
              <a:gd name="connsiteY114" fmla="*/ 699796 h 4842699"/>
              <a:gd name="connsiteX115" fmla="*/ 2304937 w 4273696"/>
              <a:gd name="connsiteY115" fmla="*/ 849086 h 4842699"/>
              <a:gd name="connsiteX116" fmla="*/ 2314268 w 4273696"/>
              <a:gd name="connsiteY116" fmla="*/ 1278294 h 4842699"/>
              <a:gd name="connsiteX117" fmla="*/ 2323598 w 4273696"/>
              <a:gd name="connsiteY117" fmla="*/ 1315617 h 4842699"/>
              <a:gd name="connsiteX118" fmla="*/ 2342260 w 4273696"/>
              <a:gd name="connsiteY118" fmla="*/ 1352939 h 4842699"/>
              <a:gd name="connsiteX119" fmla="*/ 2360921 w 4273696"/>
              <a:gd name="connsiteY119" fmla="*/ 1427584 h 4842699"/>
              <a:gd name="connsiteX120" fmla="*/ 2379582 w 4273696"/>
              <a:gd name="connsiteY120" fmla="*/ 1511559 h 4842699"/>
              <a:gd name="connsiteX121" fmla="*/ 2407574 w 4273696"/>
              <a:gd name="connsiteY121" fmla="*/ 1548882 h 4842699"/>
              <a:gd name="connsiteX122" fmla="*/ 2416905 w 4273696"/>
              <a:gd name="connsiteY122" fmla="*/ 1576874 h 4842699"/>
              <a:gd name="connsiteX123" fmla="*/ 2454227 w 4273696"/>
              <a:gd name="connsiteY123" fmla="*/ 1604865 h 4842699"/>
              <a:gd name="connsiteX124" fmla="*/ 2482219 w 4273696"/>
              <a:gd name="connsiteY124" fmla="*/ 1623527 h 4842699"/>
              <a:gd name="connsiteX125" fmla="*/ 2566194 w 4273696"/>
              <a:gd name="connsiteY125" fmla="*/ 1651519 h 4842699"/>
              <a:gd name="connsiteX126" fmla="*/ 2612847 w 4273696"/>
              <a:gd name="connsiteY126" fmla="*/ 1670180 h 4842699"/>
              <a:gd name="connsiteX127" fmla="*/ 2640839 w 4273696"/>
              <a:gd name="connsiteY127" fmla="*/ 1679510 h 4842699"/>
              <a:gd name="connsiteX128" fmla="*/ 2678162 w 4273696"/>
              <a:gd name="connsiteY128" fmla="*/ 1698172 h 4842699"/>
              <a:gd name="connsiteX129" fmla="*/ 2780798 w 4273696"/>
              <a:gd name="connsiteY129" fmla="*/ 1735494 h 4842699"/>
              <a:gd name="connsiteX130" fmla="*/ 2818121 w 4273696"/>
              <a:gd name="connsiteY130" fmla="*/ 1754155 h 4842699"/>
              <a:gd name="connsiteX131" fmla="*/ 2855443 w 4273696"/>
              <a:gd name="connsiteY131" fmla="*/ 1763486 h 4842699"/>
              <a:gd name="connsiteX132" fmla="*/ 2976741 w 4273696"/>
              <a:gd name="connsiteY132" fmla="*/ 1800808 h 4842699"/>
              <a:gd name="connsiteX133" fmla="*/ 3051386 w 4273696"/>
              <a:gd name="connsiteY133" fmla="*/ 1828800 h 4842699"/>
              <a:gd name="connsiteX134" fmla="*/ 3088709 w 4273696"/>
              <a:gd name="connsiteY134" fmla="*/ 1838131 h 4842699"/>
              <a:gd name="connsiteX135" fmla="*/ 3126031 w 4273696"/>
              <a:gd name="connsiteY135" fmla="*/ 1856792 h 4842699"/>
              <a:gd name="connsiteX136" fmla="*/ 3135362 w 4273696"/>
              <a:gd name="connsiteY136" fmla="*/ 1884784 h 4842699"/>
              <a:gd name="connsiteX137" fmla="*/ 3191345 w 4273696"/>
              <a:gd name="connsiteY137" fmla="*/ 1940768 h 4842699"/>
              <a:gd name="connsiteX138" fmla="*/ 3219337 w 4273696"/>
              <a:gd name="connsiteY138" fmla="*/ 1968759 h 4842699"/>
              <a:gd name="connsiteX139" fmla="*/ 3237998 w 4273696"/>
              <a:gd name="connsiteY139" fmla="*/ 1996751 h 4842699"/>
              <a:gd name="connsiteX140" fmla="*/ 3247329 w 4273696"/>
              <a:gd name="connsiteY140" fmla="*/ 2024743 h 4842699"/>
              <a:gd name="connsiteX141" fmla="*/ 3265990 w 4273696"/>
              <a:gd name="connsiteY141" fmla="*/ 2071396 h 4842699"/>
              <a:gd name="connsiteX142" fmla="*/ 3284652 w 4273696"/>
              <a:gd name="connsiteY142" fmla="*/ 2099388 h 4842699"/>
              <a:gd name="connsiteX143" fmla="*/ 3321974 w 4273696"/>
              <a:gd name="connsiteY143" fmla="*/ 2220686 h 4842699"/>
              <a:gd name="connsiteX144" fmla="*/ 3359296 w 4273696"/>
              <a:gd name="connsiteY144" fmla="*/ 2332653 h 4842699"/>
              <a:gd name="connsiteX145" fmla="*/ 3396619 w 4273696"/>
              <a:gd name="connsiteY145" fmla="*/ 2369976 h 4842699"/>
              <a:gd name="connsiteX146" fmla="*/ 3415280 w 4273696"/>
              <a:gd name="connsiteY146" fmla="*/ 2407298 h 4842699"/>
              <a:gd name="connsiteX147" fmla="*/ 3443272 w 4273696"/>
              <a:gd name="connsiteY147" fmla="*/ 2500604 h 4842699"/>
              <a:gd name="connsiteX148" fmla="*/ 3452603 w 4273696"/>
              <a:gd name="connsiteY148" fmla="*/ 2547257 h 4842699"/>
              <a:gd name="connsiteX149" fmla="*/ 3452603 w 4273696"/>
              <a:gd name="connsiteY149" fmla="*/ 2967135 h 4842699"/>
              <a:gd name="connsiteX150" fmla="*/ 3405949 w 4273696"/>
              <a:gd name="connsiteY150" fmla="*/ 3079102 h 4842699"/>
              <a:gd name="connsiteX151" fmla="*/ 3368627 w 4273696"/>
              <a:gd name="connsiteY151" fmla="*/ 3144417 h 4842699"/>
              <a:gd name="connsiteX152" fmla="*/ 3340635 w 4273696"/>
              <a:gd name="connsiteY152" fmla="*/ 3181739 h 4842699"/>
              <a:gd name="connsiteX153" fmla="*/ 3321974 w 4273696"/>
              <a:gd name="connsiteY153" fmla="*/ 3219061 h 4842699"/>
              <a:gd name="connsiteX154" fmla="*/ 3293982 w 4273696"/>
              <a:gd name="connsiteY154" fmla="*/ 3237723 h 4842699"/>
              <a:gd name="connsiteX155" fmla="*/ 3247329 w 4273696"/>
              <a:gd name="connsiteY155" fmla="*/ 3265714 h 4842699"/>
              <a:gd name="connsiteX156" fmla="*/ 3228668 w 4273696"/>
              <a:gd name="connsiteY156" fmla="*/ 3284376 h 4842699"/>
              <a:gd name="connsiteX157" fmla="*/ 3172684 w 4273696"/>
              <a:gd name="connsiteY157" fmla="*/ 3303037 h 4842699"/>
              <a:gd name="connsiteX158" fmla="*/ 3135362 w 4273696"/>
              <a:gd name="connsiteY158" fmla="*/ 3312368 h 4842699"/>
              <a:gd name="connsiteX159" fmla="*/ 3051386 w 4273696"/>
              <a:gd name="connsiteY159" fmla="*/ 3331029 h 4842699"/>
              <a:gd name="connsiteX160" fmla="*/ 2799460 w 4273696"/>
              <a:gd name="connsiteY160" fmla="*/ 3321698 h 4842699"/>
              <a:gd name="connsiteX161" fmla="*/ 2762137 w 4273696"/>
              <a:gd name="connsiteY161" fmla="*/ 3303037 h 4842699"/>
              <a:gd name="connsiteX162" fmla="*/ 2687492 w 4273696"/>
              <a:gd name="connsiteY162" fmla="*/ 3284376 h 4842699"/>
              <a:gd name="connsiteX163" fmla="*/ 2668831 w 4273696"/>
              <a:gd name="connsiteY163" fmla="*/ 3265714 h 4842699"/>
              <a:gd name="connsiteX164" fmla="*/ 2640839 w 4273696"/>
              <a:gd name="connsiteY164" fmla="*/ 3247053 h 4842699"/>
              <a:gd name="connsiteX165" fmla="*/ 2622178 w 4273696"/>
              <a:gd name="connsiteY165" fmla="*/ 3209731 h 4842699"/>
              <a:gd name="connsiteX166" fmla="*/ 2603517 w 4273696"/>
              <a:gd name="connsiteY166" fmla="*/ 3181739 h 4842699"/>
              <a:gd name="connsiteX167" fmla="*/ 2575525 w 4273696"/>
              <a:gd name="connsiteY167" fmla="*/ 3107094 h 4842699"/>
              <a:gd name="connsiteX168" fmla="*/ 2566194 w 4273696"/>
              <a:gd name="connsiteY168" fmla="*/ 3051110 h 4842699"/>
              <a:gd name="connsiteX169" fmla="*/ 2547533 w 4273696"/>
              <a:gd name="connsiteY169" fmla="*/ 2995127 h 4842699"/>
              <a:gd name="connsiteX170" fmla="*/ 2566194 w 4273696"/>
              <a:gd name="connsiteY170" fmla="*/ 2789853 h 4842699"/>
              <a:gd name="connsiteX171" fmla="*/ 2584856 w 4273696"/>
              <a:gd name="connsiteY171" fmla="*/ 2771192 h 4842699"/>
              <a:gd name="connsiteX172" fmla="*/ 2603517 w 4273696"/>
              <a:gd name="connsiteY172" fmla="*/ 2743200 h 4842699"/>
              <a:gd name="connsiteX173" fmla="*/ 2659500 w 4273696"/>
              <a:gd name="connsiteY173" fmla="*/ 2677886 h 4842699"/>
              <a:gd name="connsiteX174" fmla="*/ 2678162 w 4273696"/>
              <a:gd name="connsiteY174" fmla="*/ 2649894 h 4842699"/>
              <a:gd name="connsiteX175" fmla="*/ 2724815 w 4273696"/>
              <a:gd name="connsiteY175" fmla="*/ 2631233 h 4842699"/>
              <a:gd name="connsiteX176" fmla="*/ 2808790 w 4273696"/>
              <a:gd name="connsiteY176" fmla="*/ 2575249 h 4842699"/>
              <a:gd name="connsiteX177" fmla="*/ 2883435 w 4273696"/>
              <a:gd name="connsiteY177" fmla="*/ 2537927 h 4842699"/>
              <a:gd name="connsiteX178" fmla="*/ 2920758 w 4273696"/>
              <a:gd name="connsiteY178" fmla="*/ 2500604 h 4842699"/>
              <a:gd name="connsiteX179" fmla="*/ 2948749 w 4273696"/>
              <a:gd name="connsiteY179" fmla="*/ 2481943 h 4842699"/>
              <a:gd name="connsiteX180" fmla="*/ 2995403 w 4273696"/>
              <a:gd name="connsiteY180" fmla="*/ 2453951 h 4842699"/>
              <a:gd name="connsiteX181" fmla="*/ 3032725 w 4273696"/>
              <a:gd name="connsiteY181" fmla="*/ 2425959 h 4842699"/>
              <a:gd name="connsiteX182" fmla="*/ 3154023 w 4273696"/>
              <a:gd name="connsiteY182" fmla="*/ 2369976 h 4842699"/>
              <a:gd name="connsiteX183" fmla="*/ 3191345 w 4273696"/>
              <a:gd name="connsiteY183" fmla="*/ 2351314 h 4842699"/>
              <a:gd name="connsiteX184" fmla="*/ 3237998 w 4273696"/>
              <a:gd name="connsiteY184" fmla="*/ 2332653 h 4842699"/>
              <a:gd name="connsiteX185" fmla="*/ 3312643 w 4273696"/>
              <a:gd name="connsiteY185" fmla="*/ 2286000 h 4842699"/>
              <a:gd name="connsiteX186" fmla="*/ 3340635 w 4273696"/>
              <a:gd name="connsiteY186" fmla="*/ 2276670 h 4842699"/>
              <a:gd name="connsiteX187" fmla="*/ 3387288 w 4273696"/>
              <a:gd name="connsiteY187" fmla="*/ 2239347 h 4842699"/>
              <a:gd name="connsiteX188" fmla="*/ 3415280 w 4273696"/>
              <a:gd name="connsiteY188" fmla="*/ 2230017 h 4842699"/>
              <a:gd name="connsiteX189" fmla="*/ 3489925 w 4273696"/>
              <a:gd name="connsiteY189" fmla="*/ 2192694 h 4842699"/>
              <a:gd name="connsiteX190" fmla="*/ 3536578 w 4273696"/>
              <a:gd name="connsiteY190" fmla="*/ 2183363 h 4842699"/>
              <a:gd name="connsiteX191" fmla="*/ 3657876 w 4273696"/>
              <a:gd name="connsiteY191" fmla="*/ 2136710 h 4842699"/>
              <a:gd name="connsiteX192" fmla="*/ 3723190 w 4273696"/>
              <a:gd name="connsiteY192" fmla="*/ 2127380 h 4842699"/>
              <a:gd name="connsiteX193" fmla="*/ 3825827 w 4273696"/>
              <a:gd name="connsiteY193" fmla="*/ 2099388 h 4842699"/>
              <a:gd name="connsiteX194" fmla="*/ 3919133 w 4273696"/>
              <a:gd name="connsiteY194" fmla="*/ 2108719 h 4842699"/>
              <a:gd name="connsiteX195" fmla="*/ 3947125 w 4273696"/>
              <a:gd name="connsiteY195" fmla="*/ 2127380 h 4842699"/>
              <a:gd name="connsiteX196" fmla="*/ 3993778 w 4273696"/>
              <a:gd name="connsiteY196" fmla="*/ 2146041 h 4842699"/>
              <a:gd name="connsiteX197" fmla="*/ 4031100 w 4273696"/>
              <a:gd name="connsiteY197" fmla="*/ 2174033 h 4842699"/>
              <a:gd name="connsiteX198" fmla="*/ 4077754 w 4273696"/>
              <a:gd name="connsiteY198" fmla="*/ 2202025 h 4842699"/>
              <a:gd name="connsiteX199" fmla="*/ 4105745 w 4273696"/>
              <a:gd name="connsiteY199" fmla="*/ 2220686 h 4842699"/>
              <a:gd name="connsiteX200" fmla="*/ 4133737 w 4273696"/>
              <a:gd name="connsiteY200" fmla="*/ 2276670 h 4842699"/>
              <a:gd name="connsiteX201" fmla="*/ 4152398 w 4273696"/>
              <a:gd name="connsiteY201" fmla="*/ 2323323 h 4842699"/>
              <a:gd name="connsiteX202" fmla="*/ 4189721 w 4273696"/>
              <a:gd name="connsiteY202" fmla="*/ 2435290 h 4842699"/>
              <a:gd name="connsiteX203" fmla="*/ 4245705 w 4273696"/>
              <a:gd name="connsiteY203" fmla="*/ 2621902 h 4842699"/>
              <a:gd name="connsiteX204" fmla="*/ 4273696 w 4273696"/>
              <a:gd name="connsiteY204" fmla="*/ 2780523 h 4842699"/>
              <a:gd name="connsiteX205" fmla="*/ 4255035 w 4273696"/>
              <a:gd name="connsiteY205" fmla="*/ 3013788 h 4842699"/>
              <a:gd name="connsiteX206" fmla="*/ 4208382 w 4273696"/>
              <a:gd name="connsiteY206" fmla="*/ 3153747 h 4842699"/>
              <a:gd name="connsiteX207" fmla="*/ 4152398 w 4273696"/>
              <a:gd name="connsiteY207" fmla="*/ 3312368 h 4842699"/>
              <a:gd name="connsiteX208" fmla="*/ 4105745 w 4273696"/>
              <a:gd name="connsiteY208" fmla="*/ 3415004 h 4842699"/>
              <a:gd name="connsiteX209" fmla="*/ 4096415 w 4273696"/>
              <a:gd name="connsiteY209" fmla="*/ 3452327 h 4842699"/>
              <a:gd name="connsiteX210" fmla="*/ 4040431 w 4273696"/>
              <a:gd name="connsiteY210" fmla="*/ 3517641 h 4842699"/>
              <a:gd name="connsiteX211" fmla="*/ 3975117 w 4273696"/>
              <a:gd name="connsiteY211" fmla="*/ 3592286 h 4842699"/>
              <a:gd name="connsiteX212" fmla="*/ 3891141 w 4273696"/>
              <a:gd name="connsiteY212" fmla="*/ 3638939 h 4842699"/>
              <a:gd name="connsiteX213" fmla="*/ 3704529 w 4273696"/>
              <a:gd name="connsiteY213" fmla="*/ 3694923 h 4842699"/>
              <a:gd name="connsiteX214" fmla="*/ 3629884 w 4273696"/>
              <a:gd name="connsiteY214" fmla="*/ 3713584 h 4842699"/>
              <a:gd name="connsiteX215" fmla="*/ 3163354 w 4273696"/>
              <a:gd name="connsiteY215" fmla="*/ 3741576 h 4842699"/>
              <a:gd name="connsiteX216" fmla="*/ 1857068 w 4273696"/>
              <a:gd name="connsiteY216" fmla="*/ 3713584 h 4842699"/>
              <a:gd name="connsiteX217" fmla="*/ 1698447 w 4273696"/>
              <a:gd name="connsiteY217" fmla="*/ 3666931 h 4842699"/>
              <a:gd name="connsiteX218" fmla="*/ 1483843 w 4273696"/>
              <a:gd name="connsiteY218" fmla="*/ 3582955 h 4842699"/>
              <a:gd name="connsiteX219" fmla="*/ 1465182 w 4273696"/>
              <a:gd name="connsiteY219" fmla="*/ 3554963 h 4842699"/>
              <a:gd name="connsiteX220" fmla="*/ 1241247 w 4273696"/>
              <a:gd name="connsiteY220" fmla="*/ 3405674 h 4842699"/>
              <a:gd name="connsiteX221" fmla="*/ 1175933 w 4273696"/>
              <a:gd name="connsiteY221" fmla="*/ 3359021 h 4842699"/>
              <a:gd name="connsiteX222" fmla="*/ 961329 w 4273696"/>
              <a:gd name="connsiteY222" fmla="*/ 3209731 h 4842699"/>
              <a:gd name="connsiteX223" fmla="*/ 933337 w 4273696"/>
              <a:gd name="connsiteY223" fmla="*/ 3200400 h 4842699"/>
              <a:gd name="connsiteX224" fmla="*/ 830700 w 4273696"/>
              <a:gd name="connsiteY224" fmla="*/ 3172408 h 4842699"/>
              <a:gd name="connsiteX225" fmla="*/ 728064 w 4273696"/>
              <a:gd name="connsiteY225" fmla="*/ 3135086 h 4842699"/>
              <a:gd name="connsiteX226" fmla="*/ 634758 w 4273696"/>
              <a:gd name="connsiteY226" fmla="*/ 3107094 h 4842699"/>
              <a:gd name="connsiteX227" fmla="*/ 606766 w 4273696"/>
              <a:gd name="connsiteY227" fmla="*/ 3097763 h 4842699"/>
              <a:gd name="connsiteX228" fmla="*/ 504129 w 4273696"/>
              <a:gd name="connsiteY228" fmla="*/ 3107094 h 4842699"/>
              <a:gd name="connsiteX229" fmla="*/ 420154 w 4273696"/>
              <a:gd name="connsiteY229" fmla="*/ 3163078 h 4842699"/>
              <a:gd name="connsiteX230" fmla="*/ 354839 w 4273696"/>
              <a:gd name="connsiteY230" fmla="*/ 3200400 h 4842699"/>
              <a:gd name="connsiteX231" fmla="*/ 186888 w 4273696"/>
              <a:gd name="connsiteY231" fmla="*/ 3321698 h 4842699"/>
              <a:gd name="connsiteX232" fmla="*/ 168227 w 4273696"/>
              <a:gd name="connsiteY232" fmla="*/ 3368351 h 4842699"/>
              <a:gd name="connsiteX233" fmla="*/ 140235 w 4273696"/>
              <a:gd name="connsiteY233" fmla="*/ 3396343 h 4842699"/>
              <a:gd name="connsiteX234" fmla="*/ 93582 w 4273696"/>
              <a:gd name="connsiteY234" fmla="*/ 3461657 h 4842699"/>
              <a:gd name="connsiteX235" fmla="*/ 74921 w 4273696"/>
              <a:gd name="connsiteY235" fmla="*/ 3508310 h 4842699"/>
              <a:gd name="connsiteX236" fmla="*/ 56260 w 4273696"/>
              <a:gd name="connsiteY236" fmla="*/ 3545633 h 4842699"/>
              <a:gd name="connsiteX237" fmla="*/ 28268 w 4273696"/>
              <a:gd name="connsiteY237" fmla="*/ 3638939 h 4842699"/>
              <a:gd name="connsiteX238" fmla="*/ 9607 w 4273696"/>
              <a:gd name="connsiteY238" fmla="*/ 3694923 h 4842699"/>
              <a:gd name="connsiteX239" fmla="*/ 276 w 4273696"/>
              <a:gd name="connsiteY239" fmla="*/ 3816221 h 4842699"/>
              <a:gd name="connsiteX240" fmla="*/ 9607 w 4273696"/>
              <a:gd name="connsiteY240" fmla="*/ 4282751 h 4842699"/>
              <a:gd name="connsiteX241" fmla="*/ 46929 w 4273696"/>
              <a:gd name="connsiteY241" fmla="*/ 4413380 h 4842699"/>
              <a:gd name="connsiteX242" fmla="*/ 84252 w 4273696"/>
              <a:gd name="connsiteY242" fmla="*/ 4525347 h 4842699"/>
              <a:gd name="connsiteX243" fmla="*/ 112243 w 4273696"/>
              <a:gd name="connsiteY243" fmla="*/ 4562670 h 4842699"/>
              <a:gd name="connsiteX244" fmla="*/ 158896 w 4273696"/>
              <a:gd name="connsiteY244" fmla="*/ 4609323 h 4842699"/>
              <a:gd name="connsiteX245" fmla="*/ 196219 w 4273696"/>
              <a:gd name="connsiteY245" fmla="*/ 4618653 h 4842699"/>
              <a:gd name="connsiteX246" fmla="*/ 242872 w 4273696"/>
              <a:gd name="connsiteY246" fmla="*/ 4655976 h 4842699"/>
              <a:gd name="connsiteX247" fmla="*/ 354839 w 4273696"/>
              <a:gd name="connsiteY247" fmla="*/ 4711959 h 4842699"/>
              <a:gd name="connsiteX248" fmla="*/ 504129 w 4273696"/>
              <a:gd name="connsiteY248" fmla="*/ 4739951 h 4842699"/>
              <a:gd name="connsiteX249" fmla="*/ 681411 w 4273696"/>
              <a:gd name="connsiteY249" fmla="*/ 4786604 h 4842699"/>
              <a:gd name="connsiteX250" fmla="*/ 877354 w 4273696"/>
              <a:gd name="connsiteY250" fmla="*/ 4823927 h 4842699"/>
              <a:gd name="connsiteX251" fmla="*/ 924007 w 4273696"/>
              <a:gd name="connsiteY251" fmla="*/ 4833257 h 4842699"/>
              <a:gd name="connsiteX252" fmla="*/ 951998 w 4273696"/>
              <a:gd name="connsiteY252" fmla="*/ 4842588 h 4842699"/>
              <a:gd name="connsiteX253" fmla="*/ 1082627 w 4273696"/>
              <a:gd name="connsiteY253" fmla="*/ 4814596 h 4842699"/>
              <a:gd name="connsiteX254" fmla="*/ 1175933 w 4273696"/>
              <a:gd name="connsiteY254" fmla="*/ 4786604 h 4842699"/>
              <a:gd name="connsiteX255" fmla="*/ 1213256 w 4273696"/>
              <a:gd name="connsiteY255" fmla="*/ 4767943 h 4842699"/>
              <a:gd name="connsiteX256" fmla="*/ 1269239 w 4273696"/>
              <a:gd name="connsiteY256" fmla="*/ 4749282 h 4842699"/>
              <a:gd name="connsiteX257" fmla="*/ 1297231 w 4273696"/>
              <a:gd name="connsiteY257" fmla="*/ 4721290 h 4842699"/>
              <a:gd name="connsiteX258" fmla="*/ 1334554 w 4273696"/>
              <a:gd name="connsiteY258" fmla="*/ 4693298 h 4842699"/>
              <a:gd name="connsiteX259" fmla="*/ 1362545 w 4273696"/>
              <a:gd name="connsiteY259" fmla="*/ 4655976 h 4842699"/>
              <a:gd name="connsiteX260" fmla="*/ 1437190 w 4273696"/>
              <a:gd name="connsiteY260" fmla="*/ 4599992 h 4842699"/>
              <a:gd name="connsiteX261" fmla="*/ 1465182 w 4273696"/>
              <a:gd name="connsiteY261" fmla="*/ 4590661 h 4842699"/>
              <a:gd name="connsiteX262" fmla="*/ 1530496 w 4273696"/>
              <a:gd name="connsiteY262" fmla="*/ 4516017 h 4842699"/>
              <a:gd name="connsiteX263" fmla="*/ 1567819 w 4273696"/>
              <a:gd name="connsiteY263" fmla="*/ 4497355 h 4842699"/>
              <a:gd name="connsiteX264" fmla="*/ 1670456 w 4273696"/>
              <a:gd name="connsiteY264" fmla="*/ 4404049 h 4842699"/>
              <a:gd name="connsiteX265" fmla="*/ 1689117 w 4273696"/>
              <a:gd name="connsiteY265" fmla="*/ 4376057 h 4842699"/>
              <a:gd name="connsiteX266" fmla="*/ 1745100 w 4273696"/>
              <a:gd name="connsiteY266" fmla="*/ 4301412 h 4842699"/>
              <a:gd name="connsiteX267" fmla="*/ 1801084 w 4273696"/>
              <a:gd name="connsiteY267" fmla="*/ 4198776 h 4842699"/>
              <a:gd name="connsiteX268" fmla="*/ 1829076 w 4273696"/>
              <a:gd name="connsiteY268" fmla="*/ 4170784 h 4842699"/>
              <a:gd name="connsiteX269" fmla="*/ 1866398 w 4273696"/>
              <a:gd name="connsiteY269" fmla="*/ 4105470 h 4842699"/>
              <a:gd name="connsiteX270" fmla="*/ 1875729 w 4273696"/>
              <a:gd name="connsiteY270" fmla="*/ 4077478 h 4842699"/>
              <a:gd name="connsiteX271" fmla="*/ 1903721 w 4273696"/>
              <a:gd name="connsiteY271" fmla="*/ 4021494 h 4842699"/>
              <a:gd name="connsiteX272" fmla="*/ 1950374 w 4273696"/>
              <a:gd name="connsiteY272" fmla="*/ 3900196 h 4842699"/>
              <a:gd name="connsiteX273" fmla="*/ 1969035 w 4273696"/>
              <a:gd name="connsiteY273" fmla="*/ 3844212 h 4842699"/>
              <a:gd name="connsiteX274" fmla="*/ 1997027 w 4273696"/>
              <a:gd name="connsiteY274" fmla="*/ 3797559 h 4842699"/>
              <a:gd name="connsiteX275" fmla="*/ 2006358 w 4273696"/>
              <a:gd name="connsiteY275" fmla="*/ 3722914 h 4842699"/>
              <a:gd name="connsiteX276" fmla="*/ 2025019 w 4273696"/>
              <a:gd name="connsiteY276" fmla="*/ 3676261 h 4842699"/>
              <a:gd name="connsiteX277" fmla="*/ 2043680 w 4273696"/>
              <a:gd name="connsiteY277" fmla="*/ 3620278 h 4842699"/>
              <a:gd name="connsiteX278" fmla="*/ 2053011 w 4273696"/>
              <a:gd name="connsiteY278" fmla="*/ 3582955 h 4842699"/>
              <a:gd name="connsiteX279" fmla="*/ 2071672 w 4273696"/>
              <a:gd name="connsiteY279" fmla="*/ 3536302 h 4842699"/>
              <a:gd name="connsiteX280" fmla="*/ 2081003 w 4273696"/>
              <a:gd name="connsiteY280" fmla="*/ 3498980 h 4842699"/>
              <a:gd name="connsiteX281" fmla="*/ 2108994 w 4273696"/>
              <a:gd name="connsiteY281" fmla="*/ 3442996 h 4842699"/>
              <a:gd name="connsiteX282" fmla="*/ 2136986 w 4273696"/>
              <a:gd name="connsiteY282" fmla="*/ 3340359 h 4842699"/>
              <a:gd name="connsiteX283" fmla="*/ 2183639 w 4273696"/>
              <a:gd name="connsiteY283" fmla="*/ 3191070 h 4842699"/>
              <a:gd name="connsiteX284" fmla="*/ 2220962 w 4273696"/>
              <a:gd name="connsiteY284" fmla="*/ 3107094 h 4842699"/>
              <a:gd name="connsiteX285" fmla="*/ 2239623 w 4273696"/>
              <a:gd name="connsiteY285" fmla="*/ 3023119 h 4842699"/>
              <a:gd name="connsiteX286" fmla="*/ 2323598 w 4273696"/>
              <a:gd name="connsiteY286" fmla="*/ 2808514 h 4842699"/>
              <a:gd name="connsiteX287" fmla="*/ 2370252 w 4273696"/>
              <a:gd name="connsiteY287" fmla="*/ 2715208 h 4842699"/>
              <a:gd name="connsiteX288" fmla="*/ 2379582 w 4273696"/>
              <a:gd name="connsiteY288" fmla="*/ 2687217 h 4842699"/>
              <a:gd name="connsiteX289" fmla="*/ 2398243 w 4273696"/>
              <a:gd name="connsiteY289" fmla="*/ 2668555 h 4842699"/>
              <a:gd name="connsiteX290" fmla="*/ 2435566 w 4273696"/>
              <a:gd name="connsiteY290" fmla="*/ 2593910 h 4842699"/>
              <a:gd name="connsiteX291" fmla="*/ 2472888 w 4273696"/>
              <a:gd name="connsiteY291" fmla="*/ 2556588 h 4842699"/>
              <a:gd name="connsiteX292" fmla="*/ 2510211 w 4273696"/>
              <a:gd name="connsiteY292" fmla="*/ 2481943 h 4842699"/>
              <a:gd name="connsiteX293" fmla="*/ 2538203 w 4273696"/>
              <a:gd name="connsiteY293" fmla="*/ 2463282 h 4842699"/>
              <a:gd name="connsiteX294" fmla="*/ 2575525 w 4273696"/>
              <a:gd name="connsiteY294" fmla="*/ 2416629 h 4842699"/>
              <a:gd name="connsiteX295" fmla="*/ 2603517 w 4273696"/>
              <a:gd name="connsiteY295" fmla="*/ 2388637 h 4842699"/>
              <a:gd name="connsiteX296" fmla="*/ 2659500 w 4273696"/>
              <a:gd name="connsiteY296" fmla="*/ 2295331 h 4842699"/>
              <a:gd name="connsiteX297" fmla="*/ 2706154 w 4273696"/>
              <a:gd name="connsiteY297" fmla="*/ 2230017 h 4842699"/>
              <a:gd name="connsiteX298" fmla="*/ 2724815 w 4273696"/>
              <a:gd name="connsiteY298" fmla="*/ 2192694 h 4842699"/>
              <a:gd name="connsiteX299" fmla="*/ 2752807 w 4273696"/>
              <a:gd name="connsiteY299" fmla="*/ 2164702 h 4842699"/>
              <a:gd name="connsiteX300" fmla="*/ 2762137 w 4273696"/>
              <a:gd name="connsiteY300" fmla="*/ 2136710 h 4842699"/>
              <a:gd name="connsiteX301" fmla="*/ 2808790 w 4273696"/>
              <a:gd name="connsiteY301" fmla="*/ 2090057 h 4842699"/>
              <a:gd name="connsiteX302" fmla="*/ 2827452 w 4273696"/>
              <a:gd name="connsiteY302" fmla="*/ 2071396 h 4842699"/>
              <a:gd name="connsiteX303" fmla="*/ 2864774 w 4273696"/>
              <a:gd name="connsiteY303" fmla="*/ 2052735 h 4842699"/>
              <a:gd name="connsiteX304" fmla="*/ 2846113 w 4273696"/>
              <a:gd name="connsiteY304" fmla="*/ 2024743 h 484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4273696" h="4842699">
                <a:moveTo>
                  <a:pt x="46929" y="1324947"/>
                </a:moveTo>
                <a:cubicBezTo>
                  <a:pt x="49312" y="1298737"/>
                  <a:pt x="47641" y="1230216"/>
                  <a:pt x="65590" y="1194319"/>
                </a:cubicBezTo>
                <a:cubicBezTo>
                  <a:pt x="70605" y="1184289"/>
                  <a:pt x="78031" y="1175658"/>
                  <a:pt x="84252" y="1166327"/>
                </a:cubicBezTo>
                <a:cubicBezTo>
                  <a:pt x="94927" y="1134300"/>
                  <a:pt x="93329" y="1129257"/>
                  <a:pt x="121574" y="1101012"/>
                </a:cubicBezTo>
                <a:cubicBezTo>
                  <a:pt x="129503" y="1093083"/>
                  <a:pt x="140497" y="1088947"/>
                  <a:pt x="149566" y="1082351"/>
                </a:cubicBezTo>
                <a:cubicBezTo>
                  <a:pt x="174719" y="1064058"/>
                  <a:pt x="202219" y="1048361"/>
                  <a:pt x="224211" y="1026368"/>
                </a:cubicBezTo>
                <a:cubicBezTo>
                  <a:pt x="257447" y="993130"/>
                  <a:pt x="231717" y="1015844"/>
                  <a:pt x="289525" y="979714"/>
                </a:cubicBezTo>
                <a:cubicBezTo>
                  <a:pt x="299034" y="973771"/>
                  <a:pt x="307210" y="965470"/>
                  <a:pt x="317517" y="961053"/>
                </a:cubicBezTo>
                <a:cubicBezTo>
                  <a:pt x="329304" y="956002"/>
                  <a:pt x="342398" y="954833"/>
                  <a:pt x="354839" y="951723"/>
                </a:cubicBezTo>
                <a:cubicBezTo>
                  <a:pt x="361059" y="945502"/>
                  <a:pt x="365957" y="937587"/>
                  <a:pt x="373500" y="933061"/>
                </a:cubicBezTo>
                <a:cubicBezTo>
                  <a:pt x="391166" y="922461"/>
                  <a:pt x="446177" y="916283"/>
                  <a:pt x="457476" y="914400"/>
                </a:cubicBezTo>
                <a:cubicBezTo>
                  <a:pt x="473027" y="908180"/>
                  <a:pt x="488388" y="901463"/>
                  <a:pt x="504129" y="895739"/>
                </a:cubicBezTo>
                <a:cubicBezTo>
                  <a:pt x="522615" y="889017"/>
                  <a:pt x="560113" y="877078"/>
                  <a:pt x="560113" y="877078"/>
                </a:cubicBezTo>
                <a:cubicBezTo>
                  <a:pt x="606193" y="846359"/>
                  <a:pt x="570190" y="865229"/>
                  <a:pt x="634758" y="849086"/>
                </a:cubicBezTo>
                <a:cubicBezTo>
                  <a:pt x="699973" y="832781"/>
                  <a:pt x="619970" y="847795"/>
                  <a:pt x="700072" y="821094"/>
                </a:cubicBezTo>
                <a:cubicBezTo>
                  <a:pt x="715117" y="816079"/>
                  <a:pt x="731244" y="815203"/>
                  <a:pt x="746725" y="811763"/>
                </a:cubicBezTo>
                <a:cubicBezTo>
                  <a:pt x="781879" y="803951"/>
                  <a:pt x="780863" y="803495"/>
                  <a:pt x="812039" y="793102"/>
                </a:cubicBezTo>
                <a:cubicBezTo>
                  <a:pt x="930227" y="796212"/>
                  <a:pt x="1048514" y="796673"/>
                  <a:pt x="1166603" y="802433"/>
                </a:cubicBezTo>
                <a:cubicBezTo>
                  <a:pt x="1176426" y="802912"/>
                  <a:pt x="1185053" y="809378"/>
                  <a:pt x="1194594" y="811763"/>
                </a:cubicBezTo>
                <a:cubicBezTo>
                  <a:pt x="1209636" y="815524"/>
                  <a:pt x="1251787" y="820730"/>
                  <a:pt x="1269239" y="830425"/>
                </a:cubicBezTo>
                <a:cubicBezTo>
                  <a:pt x="1298343" y="846594"/>
                  <a:pt x="1346292" y="882328"/>
                  <a:pt x="1371876" y="905070"/>
                </a:cubicBezTo>
                <a:cubicBezTo>
                  <a:pt x="1385026" y="916759"/>
                  <a:pt x="1397748" y="929034"/>
                  <a:pt x="1409198" y="942392"/>
                </a:cubicBezTo>
                <a:cubicBezTo>
                  <a:pt x="1449069" y="988907"/>
                  <a:pt x="1403588" y="953577"/>
                  <a:pt x="1455852" y="998376"/>
                </a:cubicBezTo>
                <a:cubicBezTo>
                  <a:pt x="1494686" y="1031663"/>
                  <a:pt x="1491538" y="1025714"/>
                  <a:pt x="1539827" y="1045029"/>
                </a:cubicBezTo>
                <a:cubicBezTo>
                  <a:pt x="1546047" y="1054360"/>
                  <a:pt x="1549731" y="1066016"/>
                  <a:pt x="1558488" y="1073021"/>
                </a:cubicBezTo>
                <a:cubicBezTo>
                  <a:pt x="1566168" y="1079165"/>
                  <a:pt x="1577683" y="1077953"/>
                  <a:pt x="1586480" y="1082351"/>
                </a:cubicBezTo>
                <a:cubicBezTo>
                  <a:pt x="1596510" y="1087366"/>
                  <a:pt x="1606091" y="1093562"/>
                  <a:pt x="1614472" y="1101012"/>
                </a:cubicBezTo>
                <a:cubicBezTo>
                  <a:pt x="1634197" y="1118545"/>
                  <a:pt x="1656878" y="1134366"/>
                  <a:pt x="1670456" y="1156996"/>
                </a:cubicBezTo>
                <a:cubicBezTo>
                  <a:pt x="1702973" y="1211193"/>
                  <a:pt x="1685623" y="1190826"/>
                  <a:pt x="1717109" y="1222310"/>
                </a:cubicBezTo>
                <a:cubicBezTo>
                  <a:pt x="1723329" y="1234751"/>
                  <a:pt x="1728869" y="1247556"/>
                  <a:pt x="1735770" y="1259633"/>
                </a:cubicBezTo>
                <a:cubicBezTo>
                  <a:pt x="1762544" y="1306489"/>
                  <a:pt x="1748922" y="1268552"/>
                  <a:pt x="1773092" y="1324947"/>
                </a:cubicBezTo>
                <a:cubicBezTo>
                  <a:pt x="1776966" y="1333987"/>
                  <a:pt x="1778353" y="1343985"/>
                  <a:pt x="1782423" y="1352939"/>
                </a:cubicBezTo>
                <a:cubicBezTo>
                  <a:pt x="1793934" y="1378264"/>
                  <a:pt x="1819745" y="1427584"/>
                  <a:pt x="1819745" y="1427584"/>
                </a:cubicBezTo>
                <a:cubicBezTo>
                  <a:pt x="1823443" y="1446075"/>
                  <a:pt x="1831818" y="1491791"/>
                  <a:pt x="1838407" y="1511559"/>
                </a:cubicBezTo>
                <a:cubicBezTo>
                  <a:pt x="1860109" y="1576663"/>
                  <a:pt x="1851343" y="1538633"/>
                  <a:pt x="1875729" y="1595535"/>
                </a:cubicBezTo>
                <a:cubicBezTo>
                  <a:pt x="1879603" y="1604575"/>
                  <a:pt x="1881950" y="1614196"/>
                  <a:pt x="1885060" y="1623527"/>
                </a:cubicBezTo>
                <a:cubicBezTo>
                  <a:pt x="1888170" y="1645298"/>
                  <a:pt x="1890077" y="1667276"/>
                  <a:pt x="1894390" y="1688841"/>
                </a:cubicBezTo>
                <a:cubicBezTo>
                  <a:pt x="1896319" y="1698485"/>
                  <a:pt x="1901335" y="1707291"/>
                  <a:pt x="1903721" y="1716833"/>
                </a:cubicBezTo>
                <a:cubicBezTo>
                  <a:pt x="1907568" y="1732218"/>
                  <a:pt x="1909942" y="1747935"/>
                  <a:pt x="1913052" y="1763486"/>
                </a:cubicBezTo>
                <a:cubicBezTo>
                  <a:pt x="1924325" y="1887497"/>
                  <a:pt x="1927784" y="1866131"/>
                  <a:pt x="1913052" y="2006082"/>
                </a:cubicBezTo>
                <a:cubicBezTo>
                  <a:pt x="1911710" y="2018835"/>
                  <a:pt x="1906503" y="2030886"/>
                  <a:pt x="1903721" y="2043404"/>
                </a:cubicBezTo>
                <a:cubicBezTo>
                  <a:pt x="1900281" y="2058885"/>
                  <a:pt x="1900952" y="2075619"/>
                  <a:pt x="1894390" y="2090057"/>
                </a:cubicBezTo>
                <a:cubicBezTo>
                  <a:pt x="1885109" y="2110475"/>
                  <a:pt x="1857068" y="2146041"/>
                  <a:pt x="1857068" y="2146041"/>
                </a:cubicBezTo>
                <a:cubicBezTo>
                  <a:pt x="1853958" y="2164702"/>
                  <a:pt x="1854202" y="2184245"/>
                  <a:pt x="1847737" y="2202025"/>
                </a:cubicBezTo>
                <a:cubicBezTo>
                  <a:pt x="1836894" y="2231842"/>
                  <a:pt x="1809061" y="2260040"/>
                  <a:pt x="1791754" y="2286000"/>
                </a:cubicBezTo>
                <a:cubicBezTo>
                  <a:pt x="1781694" y="2301090"/>
                  <a:pt x="1774896" y="2318338"/>
                  <a:pt x="1763762" y="2332653"/>
                </a:cubicBezTo>
                <a:cubicBezTo>
                  <a:pt x="1752960" y="2346541"/>
                  <a:pt x="1736198" y="2355337"/>
                  <a:pt x="1726439" y="2369976"/>
                </a:cubicBezTo>
                <a:cubicBezTo>
                  <a:pt x="1720219" y="2379307"/>
                  <a:pt x="1717109" y="2391748"/>
                  <a:pt x="1707778" y="2397968"/>
                </a:cubicBezTo>
                <a:cubicBezTo>
                  <a:pt x="1697108" y="2405081"/>
                  <a:pt x="1682786" y="2403775"/>
                  <a:pt x="1670456" y="2407298"/>
                </a:cubicBezTo>
                <a:cubicBezTo>
                  <a:pt x="1635469" y="2417294"/>
                  <a:pt x="1645264" y="2418664"/>
                  <a:pt x="1605141" y="2425959"/>
                </a:cubicBezTo>
                <a:cubicBezTo>
                  <a:pt x="1583503" y="2429893"/>
                  <a:pt x="1561598" y="2432180"/>
                  <a:pt x="1539827" y="2435290"/>
                </a:cubicBezTo>
                <a:cubicBezTo>
                  <a:pt x="1483843" y="2432180"/>
                  <a:pt x="1427513" y="2432914"/>
                  <a:pt x="1371876" y="2425959"/>
                </a:cubicBezTo>
                <a:cubicBezTo>
                  <a:pt x="1314544" y="2418792"/>
                  <a:pt x="1318140" y="2401534"/>
                  <a:pt x="1269239" y="2379306"/>
                </a:cubicBezTo>
                <a:cubicBezTo>
                  <a:pt x="1251332" y="2371166"/>
                  <a:pt x="1231520" y="2367950"/>
                  <a:pt x="1213256" y="2360645"/>
                </a:cubicBezTo>
                <a:cubicBezTo>
                  <a:pt x="1200341" y="2355479"/>
                  <a:pt x="1188718" y="2347463"/>
                  <a:pt x="1175933" y="2341984"/>
                </a:cubicBezTo>
                <a:cubicBezTo>
                  <a:pt x="1121852" y="2318807"/>
                  <a:pt x="1173741" y="2349853"/>
                  <a:pt x="1119949" y="2313992"/>
                </a:cubicBezTo>
                <a:cubicBezTo>
                  <a:pt x="1110619" y="2301551"/>
                  <a:pt x="1103765" y="2286790"/>
                  <a:pt x="1091958" y="2276670"/>
                </a:cubicBezTo>
                <a:cubicBezTo>
                  <a:pt x="1073238" y="2260624"/>
                  <a:pt x="1016643" y="2246266"/>
                  <a:pt x="998652" y="2239347"/>
                </a:cubicBezTo>
                <a:cubicBezTo>
                  <a:pt x="962619" y="2225488"/>
                  <a:pt x="864615" y="2181091"/>
                  <a:pt x="840031" y="2164702"/>
                </a:cubicBezTo>
                <a:lnTo>
                  <a:pt x="812039" y="2146041"/>
                </a:lnTo>
                <a:cubicBezTo>
                  <a:pt x="715211" y="2000797"/>
                  <a:pt x="777675" y="2106071"/>
                  <a:pt x="802709" y="1688841"/>
                </a:cubicBezTo>
                <a:cubicBezTo>
                  <a:pt x="803542" y="1674957"/>
                  <a:pt x="816204" y="1664433"/>
                  <a:pt x="821370" y="1651519"/>
                </a:cubicBezTo>
                <a:cubicBezTo>
                  <a:pt x="828675" y="1633255"/>
                  <a:pt x="833811" y="1614196"/>
                  <a:pt x="840031" y="1595535"/>
                </a:cubicBezTo>
                <a:cubicBezTo>
                  <a:pt x="843141" y="1586204"/>
                  <a:pt x="840565" y="1571941"/>
                  <a:pt x="849362" y="1567543"/>
                </a:cubicBezTo>
                <a:cubicBezTo>
                  <a:pt x="874244" y="1555102"/>
                  <a:pt x="900861" y="1545653"/>
                  <a:pt x="924007" y="1530221"/>
                </a:cubicBezTo>
                <a:cubicBezTo>
                  <a:pt x="933337" y="1524000"/>
                  <a:pt x="941498" y="1515496"/>
                  <a:pt x="951998" y="1511559"/>
                </a:cubicBezTo>
                <a:cubicBezTo>
                  <a:pt x="966847" y="1505990"/>
                  <a:pt x="983266" y="1506075"/>
                  <a:pt x="998652" y="1502229"/>
                </a:cubicBezTo>
                <a:cubicBezTo>
                  <a:pt x="1065278" y="1485573"/>
                  <a:pt x="989442" y="1486102"/>
                  <a:pt x="1119949" y="1474237"/>
                </a:cubicBezTo>
                <a:lnTo>
                  <a:pt x="1222586" y="1464906"/>
                </a:lnTo>
                <a:cubicBezTo>
                  <a:pt x="1310078" y="1435744"/>
                  <a:pt x="1220540" y="1462831"/>
                  <a:pt x="1427860" y="1446245"/>
                </a:cubicBezTo>
                <a:cubicBezTo>
                  <a:pt x="1446718" y="1444736"/>
                  <a:pt x="1464928" y="1437296"/>
                  <a:pt x="1483843" y="1436914"/>
                </a:cubicBezTo>
                <a:lnTo>
                  <a:pt x="2351590" y="1427584"/>
                </a:lnTo>
                <a:cubicBezTo>
                  <a:pt x="2370251" y="1418253"/>
                  <a:pt x="2387881" y="1406484"/>
                  <a:pt x="2407574" y="1399592"/>
                </a:cubicBezTo>
                <a:cubicBezTo>
                  <a:pt x="2450317" y="1384632"/>
                  <a:pt x="2497699" y="1382523"/>
                  <a:pt x="2538203" y="1362270"/>
                </a:cubicBezTo>
                <a:cubicBezTo>
                  <a:pt x="2556864" y="1352939"/>
                  <a:pt x="2574815" y="1342027"/>
                  <a:pt x="2594186" y="1334278"/>
                </a:cubicBezTo>
                <a:cubicBezTo>
                  <a:pt x="2606093" y="1329515"/>
                  <a:pt x="2619672" y="1329879"/>
                  <a:pt x="2631509" y="1324947"/>
                </a:cubicBezTo>
                <a:cubicBezTo>
                  <a:pt x="2780825" y="1262732"/>
                  <a:pt x="2656951" y="1311070"/>
                  <a:pt x="2734145" y="1268963"/>
                </a:cubicBezTo>
                <a:cubicBezTo>
                  <a:pt x="2758567" y="1255642"/>
                  <a:pt x="2783532" y="1243298"/>
                  <a:pt x="2808790" y="1231641"/>
                </a:cubicBezTo>
                <a:cubicBezTo>
                  <a:pt x="2875054" y="1201058"/>
                  <a:pt x="2845629" y="1220712"/>
                  <a:pt x="2930088" y="1194319"/>
                </a:cubicBezTo>
                <a:cubicBezTo>
                  <a:pt x="2955452" y="1186393"/>
                  <a:pt x="2980161" y="1176445"/>
                  <a:pt x="3004733" y="1166327"/>
                </a:cubicBezTo>
                <a:cubicBezTo>
                  <a:pt x="3033058" y="1154664"/>
                  <a:pt x="3059649" y="1138691"/>
                  <a:pt x="3088709" y="1129004"/>
                </a:cubicBezTo>
                <a:cubicBezTo>
                  <a:pt x="3147667" y="1109351"/>
                  <a:pt x="3182321" y="1115125"/>
                  <a:pt x="3237998" y="1091682"/>
                </a:cubicBezTo>
                <a:cubicBezTo>
                  <a:pt x="3276456" y="1075489"/>
                  <a:pt x="3315246" y="1058844"/>
                  <a:pt x="3349966" y="1035698"/>
                </a:cubicBezTo>
                <a:cubicBezTo>
                  <a:pt x="3359297" y="1029478"/>
                  <a:pt x="3369692" y="1024615"/>
                  <a:pt x="3377958" y="1017037"/>
                </a:cubicBezTo>
                <a:cubicBezTo>
                  <a:pt x="3407139" y="990287"/>
                  <a:pt x="3428995" y="955019"/>
                  <a:pt x="3461933" y="933061"/>
                </a:cubicBezTo>
                <a:cubicBezTo>
                  <a:pt x="3471264" y="926841"/>
                  <a:pt x="3481996" y="922329"/>
                  <a:pt x="3489925" y="914400"/>
                </a:cubicBezTo>
                <a:cubicBezTo>
                  <a:pt x="3504007" y="900318"/>
                  <a:pt x="3512126" y="880707"/>
                  <a:pt x="3527247" y="867747"/>
                </a:cubicBezTo>
                <a:cubicBezTo>
                  <a:pt x="3534715" y="861346"/>
                  <a:pt x="3546199" y="862291"/>
                  <a:pt x="3555239" y="858417"/>
                </a:cubicBezTo>
                <a:cubicBezTo>
                  <a:pt x="3568024" y="852938"/>
                  <a:pt x="3580121" y="845976"/>
                  <a:pt x="3592562" y="839755"/>
                </a:cubicBezTo>
                <a:cubicBezTo>
                  <a:pt x="3595672" y="830424"/>
                  <a:pt x="3598239" y="820895"/>
                  <a:pt x="3601892" y="811763"/>
                </a:cubicBezTo>
                <a:cubicBezTo>
                  <a:pt x="3610689" y="789771"/>
                  <a:pt x="3622394" y="768920"/>
                  <a:pt x="3629884" y="746449"/>
                </a:cubicBezTo>
                <a:cubicBezTo>
                  <a:pt x="3637994" y="722118"/>
                  <a:pt x="3640769" y="696244"/>
                  <a:pt x="3648545" y="671804"/>
                </a:cubicBezTo>
                <a:cubicBezTo>
                  <a:pt x="3662564" y="627744"/>
                  <a:pt x="3695198" y="541176"/>
                  <a:pt x="3695198" y="541176"/>
                </a:cubicBezTo>
                <a:cubicBezTo>
                  <a:pt x="3712628" y="401744"/>
                  <a:pt x="3710353" y="453014"/>
                  <a:pt x="3695198" y="233265"/>
                </a:cubicBezTo>
                <a:cubicBezTo>
                  <a:pt x="3694075" y="216976"/>
                  <a:pt x="3674606" y="159156"/>
                  <a:pt x="3667207" y="149290"/>
                </a:cubicBezTo>
                <a:cubicBezTo>
                  <a:pt x="3648733" y="124658"/>
                  <a:pt x="3623664" y="105748"/>
                  <a:pt x="3601892" y="83976"/>
                </a:cubicBezTo>
                <a:cubicBezTo>
                  <a:pt x="3559102" y="41186"/>
                  <a:pt x="3613699" y="91846"/>
                  <a:pt x="3545909" y="46653"/>
                </a:cubicBezTo>
                <a:cubicBezTo>
                  <a:pt x="3538589" y="41773"/>
                  <a:pt x="3534790" y="32518"/>
                  <a:pt x="3527247" y="27992"/>
                </a:cubicBezTo>
                <a:cubicBezTo>
                  <a:pt x="3519611" y="23410"/>
                  <a:pt x="3466395" y="9566"/>
                  <a:pt x="3461933" y="9331"/>
                </a:cubicBezTo>
                <a:cubicBezTo>
                  <a:pt x="3356286" y="3771"/>
                  <a:pt x="3250439" y="3110"/>
                  <a:pt x="3144692" y="0"/>
                </a:cubicBezTo>
                <a:lnTo>
                  <a:pt x="2734145" y="9331"/>
                </a:lnTo>
                <a:cubicBezTo>
                  <a:pt x="2718682" y="10976"/>
                  <a:pt x="2716485" y="35030"/>
                  <a:pt x="2706154" y="46653"/>
                </a:cubicBezTo>
                <a:cubicBezTo>
                  <a:pt x="2691543" y="63090"/>
                  <a:pt x="2675051" y="77755"/>
                  <a:pt x="2659500" y="93306"/>
                </a:cubicBezTo>
                <a:cubicBezTo>
                  <a:pt x="2653279" y="99527"/>
                  <a:pt x="2647708" y="106473"/>
                  <a:pt x="2640839" y="111968"/>
                </a:cubicBezTo>
                <a:cubicBezTo>
                  <a:pt x="2625288" y="124409"/>
                  <a:pt x="2608268" y="135208"/>
                  <a:pt x="2594186" y="149290"/>
                </a:cubicBezTo>
                <a:cubicBezTo>
                  <a:pt x="2586257" y="157219"/>
                  <a:pt x="2581468" y="167773"/>
                  <a:pt x="2575525" y="177282"/>
                </a:cubicBezTo>
                <a:cubicBezTo>
                  <a:pt x="2565913" y="192661"/>
                  <a:pt x="2557593" y="208845"/>
                  <a:pt x="2547533" y="223935"/>
                </a:cubicBezTo>
                <a:cubicBezTo>
                  <a:pt x="2504349" y="288710"/>
                  <a:pt x="2534270" y="234991"/>
                  <a:pt x="2500880" y="289249"/>
                </a:cubicBezTo>
                <a:cubicBezTo>
                  <a:pt x="2436337" y="394132"/>
                  <a:pt x="2471521" y="355929"/>
                  <a:pt x="2426235" y="401217"/>
                </a:cubicBezTo>
                <a:cubicBezTo>
                  <a:pt x="2398509" y="484398"/>
                  <a:pt x="2442867" y="353148"/>
                  <a:pt x="2398243" y="475861"/>
                </a:cubicBezTo>
                <a:cubicBezTo>
                  <a:pt x="2391521" y="494347"/>
                  <a:pt x="2383440" y="512556"/>
                  <a:pt x="2379582" y="531845"/>
                </a:cubicBezTo>
                <a:cubicBezTo>
                  <a:pt x="2376032" y="549594"/>
                  <a:pt x="2370486" y="587360"/>
                  <a:pt x="2360921" y="606490"/>
                </a:cubicBezTo>
                <a:cubicBezTo>
                  <a:pt x="2355906" y="616520"/>
                  <a:pt x="2348480" y="625151"/>
                  <a:pt x="2342260" y="634482"/>
                </a:cubicBezTo>
                <a:cubicBezTo>
                  <a:pt x="2339150" y="646923"/>
                  <a:pt x="2336452" y="659474"/>
                  <a:pt x="2332929" y="671804"/>
                </a:cubicBezTo>
                <a:cubicBezTo>
                  <a:pt x="2330227" y="681261"/>
                  <a:pt x="2325527" y="690152"/>
                  <a:pt x="2323598" y="699796"/>
                </a:cubicBezTo>
                <a:cubicBezTo>
                  <a:pt x="2316943" y="733069"/>
                  <a:pt x="2308170" y="819991"/>
                  <a:pt x="2304937" y="849086"/>
                </a:cubicBezTo>
                <a:cubicBezTo>
                  <a:pt x="2308047" y="992155"/>
                  <a:pt x="2308549" y="1135305"/>
                  <a:pt x="2314268" y="1278294"/>
                </a:cubicBezTo>
                <a:cubicBezTo>
                  <a:pt x="2314781" y="1291108"/>
                  <a:pt x="2319095" y="1303610"/>
                  <a:pt x="2323598" y="1315617"/>
                </a:cubicBezTo>
                <a:cubicBezTo>
                  <a:pt x="2328482" y="1328641"/>
                  <a:pt x="2336039" y="1340498"/>
                  <a:pt x="2342260" y="1352939"/>
                </a:cubicBezTo>
                <a:cubicBezTo>
                  <a:pt x="2348480" y="1377821"/>
                  <a:pt x="2356704" y="1402286"/>
                  <a:pt x="2360921" y="1427584"/>
                </a:cubicBezTo>
                <a:cubicBezTo>
                  <a:pt x="2363204" y="1441284"/>
                  <a:pt x="2368774" y="1492644"/>
                  <a:pt x="2379582" y="1511559"/>
                </a:cubicBezTo>
                <a:cubicBezTo>
                  <a:pt x="2387298" y="1525061"/>
                  <a:pt x="2398243" y="1536441"/>
                  <a:pt x="2407574" y="1548882"/>
                </a:cubicBezTo>
                <a:cubicBezTo>
                  <a:pt x="2410684" y="1558213"/>
                  <a:pt x="2410608" y="1569318"/>
                  <a:pt x="2416905" y="1576874"/>
                </a:cubicBezTo>
                <a:cubicBezTo>
                  <a:pt x="2426860" y="1588820"/>
                  <a:pt x="2441573" y="1595826"/>
                  <a:pt x="2454227" y="1604865"/>
                </a:cubicBezTo>
                <a:cubicBezTo>
                  <a:pt x="2463352" y="1611383"/>
                  <a:pt x="2471971" y="1618972"/>
                  <a:pt x="2482219" y="1623527"/>
                </a:cubicBezTo>
                <a:cubicBezTo>
                  <a:pt x="2524138" y="1642158"/>
                  <a:pt x="2531239" y="1637537"/>
                  <a:pt x="2566194" y="1651519"/>
                </a:cubicBezTo>
                <a:cubicBezTo>
                  <a:pt x="2581745" y="1657739"/>
                  <a:pt x="2597164" y="1664299"/>
                  <a:pt x="2612847" y="1670180"/>
                </a:cubicBezTo>
                <a:cubicBezTo>
                  <a:pt x="2622056" y="1673633"/>
                  <a:pt x="2631799" y="1675636"/>
                  <a:pt x="2640839" y="1679510"/>
                </a:cubicBezTo>
                <a:cubicBezTo>
                  <a:pt x="2653624" y="1684989"/>
                  <a:pt x="2665247" y="1693006"/>
                  <a:pt x="2678162" y="1698172"/>
                </a:cubicBezTo>
                <a:cubicBezTo>
                  <a:pt x="2781630" y="1739560"/>
                  <a:pt x="2688979" y="1694686"/>
                  <a:pt x="2780798" y="1735494"/>
                </a:cubicBezTo>
                <a:cubicBezTo>
                  <a:pt x="2793509" y="1741143"/>
                  <a:pt x="2805097" y="1749271"/>
                  <a:pt x="2818121" y="1754155"/>
                </a:cubicBezTo>
                <a:cubicBezTo>
                  <a:pt x="2830128" y="1758658"/>
                  <a:pt x="2843277" y="1759431"/>
                  <a:pt x="2855443" y="1763486"/>
                </a:cubicBezTo>
                <a:cubicBezTo>
                  <a:pt x="2972897" y="1802638"/>
                  <a:pt x="2887344" y="1782930"/>
                  <a:pt x="2976741" y="1800808"/>
                </a:cubicBezTo>
                <a:cubicBezTo>
                  <a:pt x="3001407" y="1810675"/>
                  <a:pt x="3025778" y="1821484"/>
                  <a:pt x="3051386" y="1828800"/>
                </a:cubicBezTo>
                <a:cubicBezTo>
                  <a:pt x="3063717" y="1832323"/>
                  <a:pt x="3076702" y="1833628"/>
                  <a:pt x="3088709" y="1838131"/>
                </a:cubicBezTo>
                <a:cubicBezTo>
                  <a:pt x="3101732" y="1843015"/>
                  <a:pt x="3113590" y="1850572"/>
                  <a:pt x="3126031" y="1856792"/>
                </a:cubicBezTo>
                <a:cubicBezTo>
                  <a:pt x="3129141" y="1866123"/>
                  <a:pt x="3129324" y="1877020"/>
                  <a:pt x="3135362" y="1884784"/>
                </a:cubicBezTo>
                <a:cubicBezTo>
                  <a:pt x="3151564" y="1905616"/>
                  <a:pt x="3172684" y="1922107"/>
                  <a:pt x="3191345" y="1940768"/>
                </a:cubicBezTo>
                <a:cubicBezTo>
                  <a:pt x="3200676" y="1950099"/>
                  <a:pt x="3212018" y="1957780"/>
                  <a:pt x="3219337" y="1968759"/>
                </a:cubicBezTo>
                <a:cubicBezTo>
                  <a:pt x="3225557" y="1978090"/>
                  <a:pt x="3232983" y="1986721"/>
                  <a:pt x="3237998" y="1996751"/>
                </a:cubicBezTo>
                <a:cubicBezTo>
                  <a:pt x="3242397" y="2005548"/>
                  <a:pt x="3243876" y="2015534"/>
                  <a:pt x="3247329" y="2024743"/>
                </a:cubicBezTo>
                <a:cubicBezTo>
                  <a:pt x="3253210" y="2040425"/>
                  <a:pt x="3258500" y="2056415"/>
                  <a:pt x="3265990" y="2071396"/>
                </a:cubicBezTo>
                <a:cubicBezTo>
                  <a:pt x="3271005" y="2081426"/>
                  <a:pt x="3278431" y="2090057"/>
                  <a:pt x="3284652" y="2099388"/>
                </a:cubicBezTo>
                <a:cubicBezTo>
                  <a:pt x="3319707" y="2239608"/>
                  <a:pt x="3285735" y="2118008"/>
                  <a:pt x="3321974" y="2220686"/>
                </a:cubicBezTo>
                <a:cubicBezTo>
                  <a:pt x="3335067" y="2257784"/>
                  <a:pt x="3331478" y="2304835"/>
                  <a:pt x="3359296" y="2332653"/>
                </a:cubicBezTo>
                <a:cubicBezTo>
                  <a:pt x="3371737" y="2345094"/>
                  <a:pt x="3386062" y="2355901"/>
                  <a:pt x="3396619" y="2369976"/>
                </a:cubicBezTo>
                <a:cubicBezTo>
                  <a:pt x="3404964" y="2381103"/>
                  <a:pt x="3410114" y="2394384"/>
                  <a:pt x="3415280" y="2407298"/>
                </a:cubicBezTo>
                <a:cubicBezTo>
                  <a:pt x="3426907" y="2436367"/>
                  <a:pt x="3436399" y="2469676"/>
                  <a:pt x="3443272" y="2500604"/>
                </a:cubicBezTo>
                <a:cubicBezTo>
                  <a:pt x="3446712" y="2516085"/>
                  <a:pt x="3449493" y="2531706"/>
                  <a:pt x="3452603" y="2547257"/>
                </a:cubicBezTo>
                <a:cubicBezTo>
                  <a:pt x="3462472" y="2754525"/>
                  <a:pt x="3468099" y="2750192"/>
                  <a:pt x="3452603" y="2967135"/>
                </a:cubicBezTo>
                <a:cubicBezTo>
                  <a:pt x="3449924" y="3004648"/>
                  <a:pt x="3419940" y="3051119"/>
                  <a:pt x="3405949" y="3079102"/>
                </a:cubicBezTo>
                <a:cubicBezTo>
                  <a:pt x="3387725" y="3115549"/>
                  <a:pt x="3390608" y="3113644"/>
                  <a:pt x="3368627" y="3144417"/>
                </a:cubicBezTo>
                <a:cubicBezTo>
                  <a:pt x="3359588" y="3157071"/>
                  <a:pt x="3348877" y="3168552"/>
                  <a:pt x="3340635" y="3181739"/>
                </a:cubicBezTo>
                <a:cubicBezTo>
                  <a:pt x="3333263" y="3193534"/>
                  <a:pt x="3330878" y="3208376"/>
                  <a:pt x="3321974" y="3219061"/>
                </a:cubicBezTo>
                <a:cubicBezTo>
                  <a:pt x="3314795" y="3227676"/>
                  <a:pt x="3303492" y="3231780"/>
                  <a:pt x="3293982" y="3237723"/>
                </a:cubicBezTo>
                <a:cubicBezTo>
                  <a:pt x="3278603" y="3247335"/>
                  <a:pt x="3262086" y="3255173"/>
                  <a:pt x="3247329" y="3265714"/>
                </a:cubicBezTo>
                <a:cubicBezTo>
                  <a:pt x="3240171" y="3270827"/>
                  <a:pt x="3236536" y="3280442"/>
                  <a:pt x="3228668" y="3284376"/>
                </a:cubicBezTo>
                <a:cubicBezTo>
                  <a:pt x="3211074" y="3293173"/>
                  <a:pt x="3191767" y="3298266"/>
                  <a:pt x="3172684" y="3303037"/>
                </a:cubicBezTo>
                <a:cubicBezTo>
                  <a:pt x="3160243" y="3306147"/>
                  <a:pt x="3147880" y="3309586"/>
                  <a:pt x="3135362" y="3312368"/>
                </a:cubicBezTo>
                <a:cubicBezTo>
                  <a:pt x="3028741" y="3336061"/>
                  <a:pt x="3142418" y="3308270"/>
                  <a:pt x="3051386" y="3331029"/>
                </a:cubicBezTo>
                <a:cubicBezTo>
                  <a:pt x="2967411" y="3327919"/>
                  <a:pt x="2883102" y="3329792"/>
                  <a:pt x="2799460" y="3321698"/>
                </a:cubicBezTo>
                <a:cubicBezTo>
                  <a:pt x="2785615" y="3320358"/>
                  <a:pt x="2774922" y="3308516"/>
                  <a:pt x="2762137" y="3303037"/>
                </a:cubicBezTo>
                <a:cubicBezTo>
                  <a:pt x="2737029" y="3292276"/>
                  <a:pt x="2714881" y="3289853"/>
                  <a:pt x="2687492" y="3284376"/>
                </a:cubicBezTo>
                <a:cubicBezTo>
                  <a:pt x="2681272" y="3278155"/>
                  <a:pt x="2675700" y="3271210"/>
                  <a:pt x="2668831" y="3265714"/>
                </a:cubicBezTo>
                <a:cubicBezTo>
                  <a:pt x="2660074" y="3258709"/>
                  <a:pt x="2648018" y="3255668"/>
                  <a:pt x="2640839" y="3247053"/>
                </a:cubicBezTo>
                <a:cubicBezTo>
                  <a:pt x="2631935" y="3236368"/>
                  <a:pt x="2629079" y="3221807"/>
                  <a:pt x="2622178" y="3209731"/>
                </a:cubicBezTo>
                <a:cubicBezTo>
                  <a:pt x="2616614" y="3199994"/>
                  <a:pt x="2608532" y="3191769"/>
                  <a:pt x="2603517" y="3181739"/>
                </a:cubicBezTo>
                <a:cubicBezTo>
                  <a:pt x="2600613" y="3175930"/>
                  <a:pt x="2578755" y="3121628"/>
                  <a:pt x="2575525" y="3107094"/>
                </a:cubicBezTo>
                <a:cubicBezTo>
                  <a:pt x="2571421" y="3088626"/>
                  <a:pt x="2570783" y="3069464"/>
                  <a:pt x="2566194" y="3051110"/>
                </a:cubicBezTo>
                <a:cubicBezTo>
                  <a:pt x="2561423" y="3032027"/>
                  <a:pt x="2547533" y="2995127"/>
                  <a:pt x="2547533" y="2995127"/>
                </a:cubicBezTo>
                <a:cubicBezTo>
                  <a:pt x="2553753" y="2926702"/>
                  <a:pt x="2554899" y="2857625"/>
                  <a:pt x="2566194" y="2789853"/>
                </a:cubicBezTo>
                <a:cubicBezTo>
                  <a:pt x="2567640" y="2781176"/>
                  <a:pt x="2579360" y="2778061"/>
                  <a:pt x="2584856" y="2771192"/>
                </a:cubicBezTo>
                <a:cubicBezTo>
                  <a:pt x="2591861" y="2762435"/>
                  <a:pt x="2596999" y="2752325"/>
                  <a:pt x="2603517" y="2743200"/>
                </a:cubicBezTo>
                <a:cubicBezTo>
                  <a:pt x="2673396" y="2645370"/>
                  <a:pt x="2591689" y="2759260"/>
                  <a:pt x="2659500" y="2677886"/>
                </a:cubicBezTo>
                <a:cubicBezTo>
                  <a:pt x="2666679" y="2669271"/>
                  <a:pt x="2669037" y="2656412"/>
                  <a:pt x="2678162" y="2649894"/>
                </a:cubicBezTo>
                <a:cubicBezTo>
                  <a:pt x="2691791" y="2640159"/>
                  <a:pt x="2710273" y="2639543"/>
                  <a:pt x="2724815" y="2631233"/>
                </a:cubicBezTo>
                <a:cubicBezTo>
                  <a:pt x="2754024" y="2614542"/>
                  <a:pt x="2777554" y="2587743"/>
                  <a:pt x="2808790" y="2575249"/>
                </a:cubicBezTo>
                <a:cubicBezTo>
                  <a:pt x="2839761" y="2562861"/>
                  <a:pt x="2858978" y="2558890"/>
                  <a:pt x="2883435" y="2537927"/>
                </a:cubicBezTo>
                <a:cubicBezTo>
                  <a:pt x="2896794" y="2526477"/>
                  <a:pt x="2906119" y="2510364"/>
                  <a:pt x="2920758" y="2500604"/>
                </a:cubicBezTo>
                <a:cubicBezTo>
                  <a:pt x="2930088" y="2494384"/>
                  <a:pt x="2939240" y="2487886"/>
                  <a:pt x="2948749" y="2481943"/>
                </a:cubicBezTo>
                <a:cubicBezTo>
                  <a:pt x="2964128" y="2472331"/>
                  <a:pt x="2980313" y="2464011"/>
                  <a:pt x="2995403" y="2453951"/>
                </a:cubicBezTo>
                <a:cubicBezTo>
                  <a:pt x="3008342" y="2445325"/>
                  <a:pt x="3019292" y="2433795"/>
                  <a:pt x="3032725" y="2425959"/>
                </a:cubicBezTo>
                <a:cubicBezTo>
                  <a:pt x="3107106" y="2382570"/>
                  <a:pt x="3090720" y="2398111"/>
                  <a:pt x="3154023" y="2369976"/>
                </a:cubicBezTo>
                <a:cubicBezTo>
                  <a:pt x="3166733" y="2364327"/>
                  <a:pt x="3178635" y="2356963"/>
                  <a:pt x="3191345" y="2351314"/>
                </a:cubicBezTo>
                <a:cubicBezTo>
                  <a:pt x="3206650" y="2344512"/>
                  <a:pt x="3222693" y="2339455"/>
                  <a:pt x="3237998" y="2332653"/>
                </a:cubicBezTo>
                <a:cubicBezTo>
                  <a:pt x="3327763" y="2292758"/>
                  <a:pt x="3221113" y="2338303"/>
                  <a:pt x="3312643" y="2286000"/>
                </a:cubicBezTo>
                <a:cubicBezTo>
                  <a:pt x="3321182" y="2281120"/>
                  <a:pt x="3331304" y="2279780"/>
                  <a:pt x="3340635" y="2276670"/>
                </a:cubicBezTo>
                <a:cubicBezTo>
                  <a:pt x="3357993" y="2259312"/>
                  <a:pt x="3363746" y="2251118"/>
                  <a:pt x="3387288" y="2239347"/>
                </a:cubicBezTo>
                <a:cubicBezTo>
                  <a:pt x="3396085" y="2234949"/>
                  <a:pt x="3406326" y="2234087"/>
                  <a:pt x="3415280" y="2230017"/>
                </a:cubicBezTo>
                <a:cubicBezTo>
                  <a:pt x="3440605" y="2218506"/>
                  <a:pt x="3462647" y="2198150"/>
                  <a:pt x="3489925" y="2192694"/>
                </a:cubicBezTo>
                <a:cubicBezTo>
                  <a:pt x="3505476" y="2189584"/>
                  <a:pt x="3521533" y="2188378"/>
                  <a:pt x="3536578" y="2183363"/>
                </a:cubicBezTo>
                <a:cubicBezTo>
                  <a:pt x="3577675" y="2169664"/>
                  <a:pt x="3614991" y="2142836"/>
                  <a:pt x="3657876" y="2136710"/>
                </a:cubicBezTo>
                <a:cubicBezTo>
                  <a:pt x="3679647" y="2133600"/>
                  <a:pt x="3701625" y="2131693"/>
                  <a:pt x="3723190" y="2127380"/>
                </a:cubicBezTo>
                <a:cubicBezTo>
                  <a:pt x="3775809" y="2116856"/>
                  <a:pt x="3785609" y="2112794"/>
                  <a:pt x="3825827" y="2099388"/>
                </a:cubicBezTo>
                <a:cubicBezTo>
                  <a:pt x="3856929" y="2102498"/>
                  <a:pt x="3888676" y="2101690"/>
                  <a:pt x="3919133" y="2108719"/>
                </a:cubicBezTo>
                <a:cubicBezTo>
                  <a:pt x="3930060" y="2111241"/>
                  <a:pt x="3937095" y="2122365"/>
                  <a:pt x="3947125" y="2127380"/>
                </a:cubicBezTo>
                <a:cubicBezTo>
                  <a:pt x="3962106" y="2134870"/>
                  <a:pt x="3979137" y="2137907"/>
                  <a:pt x="3993778" y="2146041"/>
                </a:cubicBezTo>
                <a:cubicBezTo>
                  <a:pt x="4007372" y="2153593"/>
                  <a:pt x="4018161" y="2165407"/>
                  <a:pt x="4031100" y="2174033"/>
                </a:cubicBezTo>
                <a:cubicBezTo>
                  <a:pt x="4046190" y="2184093"/>
                  <a:pt x="4062375" y="2192413"/>
                  <a:pt x="4077754" y="2202025"/>
                </a:cubicBezTo>
                <a:cubicBezTo>
                  <a:pt x="4087263" y="2207968"/>
                  <a:pt x="4096415" y="2214466"/>
                  <a:pt x="4105745" y="2220686"/>
                </a:cubicBezTo>
                <a:cubicBezTo>
                  <a:pt x="4129200" y="2291047"/>
                  <a:pt x="4097560" y="2204316"/>
                  <a:pt x="4133737" y="2276670"/>
                </a:cubicBezTo>
                <a:cubicBezTo>
                  <a:pt x="4141227" y="2291651"/>
                  <a:pt x="4146674" y="2307583"/>
                  <a:pt x="4152398" y="2323323"/>
                </a:cubicBezTo>
                <a:cubicBezTo>
                  <a:pt x="4152419" y="2323382"/>
                  <a:pt x="4189701" y="2435231"/>
                  <a:pt x="4189721" y="2435290"/>
                </a:cubicBezTo>
                <a:cubicBezTo>
                  <a:pt x="4215706" y="2513244"/>
                  <a:pt x="4225840" y="2538468"/>
                  <a:pt x="4245705" y="2621902"/>
                </a:cubicBezTo>
                <a:cubicBezTo>
                  <a:pt x="4262116" y="2690828"/>
                  <a:pt x="4264432" y="2715667"/>
                  <a:pt x="4273696" y="2780523"/>
                </a:cubicBezTo>
                <a:cubicBezTo>
                  <a:pt x="4267476" y="2858278"/>
                  <a:pt x="4264710" y="2936387"/>
                  <a:pt x="4255035" y="3013788"/>
                </a:cubicBezTo>
                <a:cubicBezTo>
                  <a:pt x="4250793" y="3047725"/>
                  <a:pt x="4218834" y="3124713"/>
                  <a:pt x="4208382" y="3153747"/>
                </a:cubicBezTo>
                <a:cubicBezTo>
                  <a:pt x="4189390" y="3206503"/>
                  <a:pt x="4167802" y="3258455"/>
                  <a:pt x="4152398" y="3312368"/>
                </a:cubicBezTo>
                <a:cubicBezTo>
                  <a:pt x="4129465" y="3392635"/>
                  <a:pt x="4147323" y="3359568"/>
                  <a:pt x="4105745" y="3415004"/>
                </a:cubicBezTo>
                <a:cubicBezTo>
                  <a:pt x="4102635" y="3427445"/>
                  <a:pt x="4102150" y="3440857"/>
                  <a:pt x="4096415" y="3452327"/>
                </a:cubicBezTo>
                <a:cubicBezTo>
                  <a:pt x="4080046" y="3485066"/>
                  <a:pt x="4062839" y="3491499"/>
                  <a:pt x="4040431" y="3517641"/>
                </a:cubicBezTo>
                <a:cubicBezTo>
                  <a:pt x="4000841" y="3563829"/>
                  <a:pt x="4024614" y="3549860"/>
                  <a:pt x="3975117" y="3592286"/>
                </a:cubicBezTo>
                <a:cubicBezTo>
                  <a:pt x="3956778" y="3608006"/>
                  <a:pt x="3906897" y="3632937"/>
                  <a:pt x="3891141" y="3638939"/>
                </a:cubicBezTo>
                <a:cubicBezTo>
                  <a:pt x="3725025" y="3702221"/>
                  <a:pt x="3802987" y="3672202"/>
                  <a:pt x="3704529" y="3694923"/>
                </a:cubicBezTo>
                <a:cubicBezTo>
                  <a:pt x="3679538" y="3700690"/>
                  <a:pt x="3655437" y="3711381"/>
                  <a:pt x="3629884" y="3713584"/>
                </a:cubicBezTo>
                <a:cubicBezTo>
                  <a:pt x="3474670" y="3726965"/>
                  <a:pt x="3163354" y="3741576"/>
                  <a:pt x="3163354" y="3741576"/>
                </a:cubicBezTo>
                <a:cubicBezTo>
                  <a:pt x="2727925" y="3732245"/>
                  <a:pt x="2292032" y="3735748"/>
                  <a:pt x="1857068" y="3713584"/>
                </a:cubicBezTo>
                <a:cubicBezTo>
                  <a:pt x="1802026" y="3710779"/>
                  <a:pt x="1750884" y="3683896"/>
                  <a:pt x="1698447" y="3666931"/>
                </a:cubicBezTo>
                <a:cubicBezTo>
                  <a:pt x="1549871" y="3618862"/>
                  <a:pt x="1578919" y="3630493"/>
                  <a:pt x="1483843" y="3582955"/>
                </a:cubicBezTo>
                <a:cubicBezTo>
                  <a:pt x="1477623" y="3573624"/>
                  <a:pt x="1473111" y="3562892"/>
                  <a:pt x="1465182" y="3554963"/>
                </a:cubicBezTo>
                <a:cubicBezTo>
                  <a:pt x="1395629" y="3485410"/>
                  <a:pt x="1330440" y="3469384"/>
                  <a:pt x="1241247" y="3405674"/>
                </a:cubicBezTo>
                <a:cubicBezTo>
                  <a:pt x="1219476" y="3390123"/>
                  <a:pt x="1197052" y="3375447"/>
                  <a:pt x="1175933" y="3359021"/>
                </a:cubicBezTo>
                <a:cubicBezTo>
                  <a:pt x="1113888" y="3310764"/>
                  <a:pt x="1039114" y="3235660"/>
                  <a:pt x="961329" y="3209731"/>
                </a:cubicBezTo>
                <a:cubicBezTo>
                  <a:pt x="951998" y="3206621"/>
                  <a:pt x="942794" y="3203102"/>
                  <a:pt x="933337" y="3200400"/>
                </a:cubicBezTo>
                <a:cubicBezTo>
                  <a:pt x="899240" y="3190658"/>
                  <a:pt x="864493" y="3183160"/>
                  <a:pt x="830700" y="3172408"/>
                </a:cubicBezTo>
                <a:cubicBezTo>
                  <a:pt x="796010" y="3161370"/>
                  <a:pt x="762600" y="3146598"/>
                  <a:pt x="728064" y="3135086"/>
                </a:cubicBezTo>
                <a:cubicBezTo>
                  <a:pt x="697259" y="3124818"/>
                  <a:pt x="665794" y="3116644"/>
                  <a:pt x="634758" y="3107094"/>
                </a:cubicBezTo>
                <a:cubicBezTo>
                  <a:pt x="625358" y="3104202"/>
                  <a:pt x="616097" y="3100873"/>
                  <a:pt x="606766" y="3097763"/>
                </a:cubicBezTo>
                <a:cubicBezTo>
                  <a:pt x="572554" y="3100873"/>
                  <a:pt x="537086" y="3097400"/>
                  <a:pt x="504129" y="3107094"/>
                </a:cubicBezTo>
                <a:cubicBezTo>
                  <a:pt x="494511" y="3109923"/>
                  <a:pt x="438959" y="3152332"/>
                  <a:pt x="420154" y="3163078"/>
                </a:cubicBezTo>
                <a:cubicBezTo>
                  <a:pt x="398382" y="3175519"/>
                  <a:pt x="375863" y="3186734"/>
                  <a:pt x="354839" y="3200400"/>
                </a:cubicBezTo>
                <a:cubicBezTo>
                  <a:pt x="256005" y="3264642"/>
                  <a:pt x="256214" y="3266238"/>
                  <a:pt x="186888" y="3321698"/>
                </a:cubicBezTo>
                <a:cubicBezTo>
                  <a:pt x="180668" y="3337249"/>
                  <a:pt x="177104" y="3354148"/>
                  <a:pt x="168227" y="3368351"/>
                </a:cubicBezTo>
                <a:cubicBezTo>
                  <a:pt x="161233" y="3379541"/>
                  <a:pt x="148823" y="3386324"/>
                  <a:pt x="140235" y="3396343"/>
                </a:cubicBezTo>
                <a:cubicBezTo>
                  <a:pt x="135161" y="3402263"/>
                  <a:pt x="99491" y="3449840"/>
                  <a:pt x="93582" y="3461657"/>
                </a:cubicBezTo>
                <a:cubicBezTo>
                  <a:pt x="86092" y="3476638"/>
                  <a:pt x="81723" y="3493005"/>
                  <a:pt x="74921" y="3508310"/>
                </a:cubicBezTo>
                <a:cubicBezTo>
                  <a:pt x="69272" y="3521021"/>
                  <a:pt x="61426" y="3532718"/>
                  <a:pt x="56260" y="3545633"/>
                </a:cubicBezTo>
                <a:cubicBezTo>
                  <a:pt x="29864" y="3611623"/>
                  <a:pt x="44767" y="3583941"/>
                  <a:pt x="28268" y="3638939"/>
                </a:cubicBezTo>
                <a:cubicBezTo>
                  <a:pt x="22616" y="3657780"/>
                  <a:pt x="15827" y="3676262"/>
                  <a:pt x="9607" y="3694923"/>
                </a:cubicBezTo>
                <a:cubicBezTo>
                  <a:pt x="6497" y="3735356"/>
                  <a:pt x="276" y="3775669"/>
                  <a:pt x="276" y="3816221"/>
                </a:cubicBezTo>
                <a:cubicBezTo>
                  <a:pt x="276" y="3971762"/>
                  <a:pt x="-2508" y="4127682"/>
                  <a:pt x="9607" y="4282751"/>
                </a:cubicBezTo>
                <a:cubicBezTo>
                  <a:pt x="13134" y="4327899"/>
                  <a:pt x="34488" y="4369837"/>
                  <a:pt x="46929" y="4413380"/>
                </a:cubicBezTo>
                <a:cubicBezTo>
                  <a:pt x="55124" y="4442065"/>
                  <a:pt x="68326" y="4496679"/>
                  <a:pt x="84252" y="4525347"/>
                </a:cubicBezTo>
                <a:cubicBezTo>
                  <a:pt x="91804" y="4538941"/>
                  <a:pt x="101912" y="4551047"/>
                  <a:pt x="112243" y="4562670"/>
                </a:cubicBezTo>
                <a:cubicBezTo>
                  <a:pt x="126854" y="4579107"/>
                  <a:pt x="137560" y="4603989"/>
                  <a:pt x="158896" y="4609323"/>
                </a:cubicBezTo>
                <a:lnTo>
                  <a:pt x="196219" y="4618653"/>
                </a:lnTo>
                <a:cubicBezTo>
                  <a:pt x="211770" y="4631094"/>
                  <a:pt x="226302" y="4644929"/>
                  <a:pt x="242872" y="4655976"/>
                </a:cubicBezTo>
                <a:cubicBezTo>
                  <a:pt x="278972" y="4680043"/>
                  <a:pt x="314131" y="4698390"/>
                  <a:pt x="354839" y="4711959"/>
                </a:cubicBezTo>
                <a:cubicBezTo>
                  <a:pt x="391857" y="4724298"/>
                  <a:pt x="488717" y="4737382"/>
                  <a:pt x="504129" y="4739951"/>
                </a:cubicBezTo>
                <a:cubicBezTo>
                  <a:pt x="686427" y="4800717"/>
                  <a:pt x="485825" y="4737708"/>
                  <a:pt x="681411" y="4786604"/>
                </a:cubicBezTo>
                <a:cubicBezTo>
                  <a:pt x="847290" y="4828074"/>
                  <a:pt x="700411" y="4807841"/>
                  <a:pt x="877354" y="4823927"/>
                </a:cubicBezTo>
                <a:cubicBezTo>
                  <a:pt x="892905" y="4827037"/>
                  <a:pt x="908622" y="4829411"/>
                  <a:pt x="924007" y="4833257"/>
                </a:cubicBezTo>
                <a:cubicBezTo>
                  <a:pt x="933548" y="4835642"/>
                  <a:pt x="942230" y="4843737"/>
                  <a:pt x="951998" y="4842588"/>
                </a:cubicBezTo>
                <a:cubicBezTo>
                  <a:pt x="996224" y="4837385"/>
                  <a:pt x="1082627" y="4814596"/>
                  <a:pt x="1082627" y="4814596"/>
                </a:cubicBezTo>
                <a:cubicBezTo>
                  <a:pt x="1171033" y="4770393"/>
                  <a:pt x="1059763" y="4821455"/>
                  <a:pt x="1175933" y="4786604"/>
                </a:cubicBezTo>
                <a:cubicBezTo>
                  <a:pt x="1189256" y="4782607"/>
                  <a:pt x="1200341" y="4773109"/>
                  <a:pt x="1213256" y="4767943"/>
                </a:cubicBezTo>
                <a:cubicBezTo>
                  <a:pt x="1231520" y="4760638"/>
                  <a:pt x="1269239" y="4749282"/>
                  <a:pt x="1269239" y="4749282"/>
                </a:cubicBezTo>
                <a:cubicBezTo>
                  <a:pt x="1278570" y="4739951"/>
                  <a:pt x="1287212" y="4729878"/>
                  <a:pt x="1297231" y="4721290"/>
                </a:cubicBezTo>
                <a:cubicBezTo>
                  <a:pt x="1309038" y="4711169"/>
                  <a:pt x="1323558" y="4704294"/>
                  <a:pt x="1334554" y="4693298"/>
                </a:cubicBezTo>
                <a:cubicBezTo>
                  <a:pt x="1345550" y="4682302"/>
                  <a:pt x="1352590" y="4667922"/>
                  <a:pt x="1362545" y="4655976"/>
                </a:cubicBezTo>
                <a:cubicBezTo>
                  <a:pt x="1379549" y="4635571"/>
                  <a:pt x="1418544" y="4606208"/>
                  <a:pt x="1437190" y="4599992"/>
                </a:cubicBezTo>
                <a:lnTo>
                  <a:pt x="1465182" y="4590661"/>
                </a:lnTo>
                <a:cubicBezTo>
                  <a:pt x="1485426" y="4563669"/>
                  <a:pt x="1502886" y="4536724"/>
                  <a:pt x="1530496" y="4516017"/>
                </a:cubicBezTo>
                <a:cubicBezTo>
                  <a:pt x="1541624" y="4507671"/>
                  <a:pt x="1557133" y="4506260"/>
                  <a:pt x="1567819" y="4497355"/>
                </a:cubicBezTo>
                <a:cubicBezTo>
                  <a:pt x="1732959" y="4359738"/>
                  <a:pt x="1586873" y="4459770"/>
                  <a:pt x="1670456" y="4404049"/>
                </a:cubicBezTo>
                <a:cubicBezTo>
                  <a:pt x="1676676" y="4394718"/>
                  <a:pt x="1682521" y="4385126"/>
                  <a:pt x="1689117" y="4376057"/>
                </a:cubicBezTo>
                <a:cubicBezTo>
                  <a:pt x="1707410" y="4350904"/>
                  <a:pt x="1731190" y="4329230"/>
                  <a:pt x="1745100" y="4301412"/>
                </a:cubicBezTo>
                <a:cubicBezTo>
                  <a:pt x="1755720" y="4280173"/>
                  <a:pt x="1779778" y="4224343"/>
                  <a:pt x="1801084" y="4198776"/>
                </a:cubicBezTo>
                <a:cubicBezTo>
                  <a:pt x="1809532" y="4188639"/>
                  <a:pt x="1819745" y="4180115"/>
                  <a:pt x="1829076" y="4170784"/>
                </a:cubicBezTo>
                <a:cubicBezTo>
                  <a:pt x="1850471" y="4106603"/>
                  <a:pt x="1821208" y="4184554"/>
                  <a:pt x="1866398" y="4105470"/>
                </a:cubicBezTo>
                <a:cubicBezTo>
                  <a:pt x="1871278" y="4096930"/>
                  <a:pt x="1871734" y="4086466"/>
                  <a:pt x="1875729" y="4077478"/>
                </a:cubicBezTo>
                <a:cubicBezTo>
                  <a:pt x="1884203" y="4058412"/>
                  <a:pt x="1895625" y="4040723"/>
                  <a:pt x="1903721" y="4021494"/>
                </a:cubicBezTo>
                <a:cubicBezTo>
                  <a:pt x="1920532" y="3981569"/>
                  <a:pt x="1936675" y="3941293"/>
                  <a:pt x="1950374" y="3900196"/>
                </a:cubicBezTo>
                <a:cubicBezTo>
                  <a:pt x="1956594" y="3881535"/>
                  <a:pt x="1960895" y="3862120"/>
                  <a:pt x="1969035" y="3844212"/>
                </a:cubicBezTo>
                <a:cubicBezTo>
                  <a:pt x="1976539" y="3827702"/>
                  <a:pt x="1987696" y="3813110"/>
                  <a:pt x="1997027" y="3797559"/>
                </a:cubicBezTo>
                <a:cubicBezTo>
                  <a:pt x="2000137" y="3772677"/>
                  <a:pt x="2000720" y="3747347"/>
                  <a:pt x="2006358" y="3722914"/>
                </a:cubicBezTo>
                <a:cubicBezTo>
                  <a:pt x="2010124" y="3706594"/>
                  <a:pt x="2019295" y="3692002"/>
                  <a:pt x="2025019" y="3676261"/>
                </a:cubicBezTo>
                <a:cubicBezTo>
                  <a:pt x="2031741" y="3657775"/>
                  <a:pt x="2038028" y="3639119"/>
                  <a:pt x="2043680" y="3620278"/>
                </a:cubicBezTo>
                <a:cubicBezTo>
                  <a:pt x="2047365" y="3607995"/>
                  <a:pt x="2048956" y="3595121"/>
                  <a:pt x="2053011" y="3582955"/>
                </a:cubicBezTo>
                <a:cubicBezTo>
                  <a:pt x="2058307" y="3567066"/>
                  <a:pt x="2066375" y="3552191"/>
                  <a:pt x="2071672" y="3536302"/>
                </a:cubicBezTo>
                <a:cubicBezTo>
                  <a:pt x="2075727" y="3524136"/>
                  <a:pt x="2076240" y="3510886"/>
                  <a:pt x="2081003" y="3498980"/>
                </a:cubicBezTo>
                <a:cubicBezTo>
                  <a:pt x="2088752" y="3479608"/>
                  <a:pt x="2099664" y="3461657"/>
                  <a:pt x="2108994" y="3442996"/>
                </a:cubicBezTo>
                <a:cubicBezTo>
                  <a:pt x="2124910" y="3363419"/>
                  <a:pt x="2109927" y="3428300"/>
                  <a:pt x="2136986" y="3340359"/>
                </a:cubicBezTo>
                <a:cubicBezTo>
                  <a:pt x="2156578" y="3276686"/>
                  <a:pt x="2157837" y="3257418"/>
                  <a:pt x="2183639" y="3191070"/>
                </a:cubicBezTo>
                <a:cubicBezTo>
                  <a:pt x="2194742" y="3162521"/>
                  <a:pt x="2208521" y="3135086"/>
                  <a:pt x="2220962" y="3107094"/>
                </a:cubicBezTo>
                <a:cubicBezTo>
                  <a:pt x="2227182" y="3079102"/>
                  <a:pt x="2230884" y="3050429"/>
                  <a:pt x="2239623" y="3023119"/>
                </a:cubicBezTo>
                <a:cubicBezTo>
                  <a:pt x="2251571" y="2985780"/>
                  <a:pt x="2298005" y="2862900"/>
                  <a:pt x="2323598" y="2808514"/>
                </a:cubicBezTo>
                <a:cubicBezTo>
                  <a:pt x="2338404" y="2777051"/>
                  <a:pt x="2359256" y="2748197"/>
                  <a:pt x="2370252" y="2715208"/>
                </a:cubicBezTo>
                <a:cubicBezTo>
                  <a:pt x="2373362" y="2705878"/>
                  <a:pt x="2374522" y="2695651"/>
                  <a:pt x="2379582" y="2687217"/>
                </a:cubicBezTo>
                <a:cubicBezTo>
                  <a:pt x="2384108" y="2679673"/>
                  <a:pt x="2392748" y="2675424"/>
                  <a:pt x="2398243" y="2668555"/>
                </a:cubicBezTo>
                <a:cubicBezTo>
                  <a:pt x="2459382" y="2592130"/>
                  <a:pt x="2363175" y="2702498"/>
                  <a:pt x="2435566" y="2593910"/>
                </a:cubicBezTo>
                <a:cubicBezTo>
                  <a:pt x="2445325" y="2579271"/>
                  <a:pt x="2460447" y="2569029"/>
                  <a:pt x="2472888" y="2556588"/>
                </a:cubicBezTo>
                <a:cubicBezTo>
                  <a:pt x="2481799" y="2534311"/>
                  <a:pt x="2491575" y="2500579"/>
                  <a:pt x="2510211" y="2481943"/>
                </a:cubicBezTo>
                <a:cubicBezTo>
                  <a:pt x="2518141" y="2474014"/>
                  <a:pt x="2530274" y="2471211"/>
                  <a:pt x="2538203" y="2463282"/>
                </a:cubicBezTo>
                <a:cubicBezTo>
                  <a:pt x="2552285" y="2449200"/>
                  <a:pt x="2562411" y="2431617"/>
                  <a:pt x="2575525" y="2416629"/>
                </a:cubicBezTo>
                <a:cubicBezTo>
                  <a:pt x="2584214" y="2406698"/>
                  <a:pt x="2594186" y="2397968"/>
                  <a:pt x="2603517" y="2388637"/>
                </a:cubicBezTo>
                <a:cubicBezTo>
                  <a:pt x="2639620" y="2298378"/>
                  <a:pt x="2599770" y="2384926"/>
                  <a:pt x="2659500" y="2295331"/>
                </a:cubicBezTo>
                <a:cubicBezTo>
                  <a:pt x="2708622" y="2221648"/>
                  <a:pt x="2645028" y="2291140"/>
                  <a:pt x="2706154" y="2230017"/>
                </a:cubicBezTo>
                <a:cubicBezTo>
                  <a:pt x="2712374" y="2217576"/>
                  <a:pt x="2716730" y="2204013"/>
                  <a:pt x="2724815" y="2192694"/>
                </a:cubicBezTo>
                <a:cubicBezTo>
                  <a:pt x="2732485" y="2181956"/>
                  <a:pt x="2745488" y="2175681"/>
                  <a:pt x="2752807" y="2164702"/>
                </a:cubicBezTo>
                <a:cubicBezTo>
                  <a:pt x="2758263" y="2156518"/>
                  <a:pt x="2756236" y="2144578"/>
                  <a:pt x="2762137" y="2136710"/>
                </a:cubicBezTo>
                <a:cubicBezTo>
                  <a:pt x="2775332" y="2119116"/>
                  <a:pt x="2793239" y="2105608"/>
                  <a:pt x="2808790" y="2090057"/>
                </a:cubicBezTo>
                <a:cubicBezTo>
                  <a:pt x="2815011" y="2083837"/>
                  <a:pt x="2819584" y="2075330"/>
                  <a:pt x="2827452" y="2071396"/>
                </a:cubicBezTo>
                <a:lnTo>
                  <a:pt x="2864774" y="2052735"/>
                </a:lnTo>
                <a:lnTo>
                  <a:pt x="2846113" y="2024743"/>
                </a:lnTo>
              </a:path>
            </a:pathLst>
          </a:cu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8AC09BA-B9BA-46D6-B368-025B0698B46F}"/>
                  </a:ext>
                </a:extLst>
              </p:cNvPr>
              <p:cNvSpPr txBox="1"/>
              <p:nvPr/>
            </p:nvSpPr>
            <p:spPr>
              <a:xfrm>
                <a:off x="7520713" y="2705801"/>
                <a:ext cx="42139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8AC09BA-B9BA-46D6-B368-025B0698B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713" y="2705801"/>
                <a:ext cx="421397" cy="391902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ED173A2-F4BD-48D6-B69D-D3B056A7FA0A}"/>
              </a:ext>
            </a:extLst>
          </p:cNvPr>
          <p:cNvCxnSpPr/>
          <p:nvPr/>
        </p:nvCxnSpPr>
        <p:spPr>
          <a:xfrm flipV="1">
            <a:off x="7547875" y="2796621"/>
            <a:ext cx="0" cy="228600"/>
          </a:xfrm>
          <a:prstGeom prst="straightConnector1">
            <a:avLst/>
          </a:prstGeom>
          <a:ln>
            <a:solidFill>
              <a:srgbClr val="0000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07A44C-19BA-4AFA-95B9-3B0CBF525BE0}"/>
              </a:ext>
            </a:extLst>
          </p:cNvPr>
          <p:cNvSpPr txBox="1"/>
          <p:nvPr/>
        </p:nvSpPr>
        <p:spPr>
          <a:xfrm>
            <a:off x="5673823" y="4416477"/>
            <a:ext cx="503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magnetic field turbulent on scale of </a:t>
            </a:r>
            <a:r>
              <a:rPr lang="en-GB" sz="2000" dirty="0" err="1"/>
              <a:t>gyroradius</a:t>
            </a:r>
            <a:endParaRPr lang="en-GB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2956FF-F832-192D-18FC-BAE3E4B22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844" y="5335046"/>
            <a:ext cx="5646107" cy="8111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32E689-FC90-3134-E231-F15DE1413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843" y="2678459"/>
            <a:ext cx="2105025" cy="514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D4E2B-2628-C8CB-B3CF-7E9F9C5D3825}"/>
              </a:ext>
            </a:extLst>
          </p:cNvPr>
          <p:cNvSpPr txBox="1"/>
          <p:nvPr/>
        </p:nvSpPr>
        <p:spPr>
          <a:xfrm>
            <a:off x="3235941" y="6356152"/>
            <a:ext cx="405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Lagage</a:t>
            </a:r>
            <a:r>
              <a:rPr lang="en-GB" dirty="0"/>
              <a:t> &amp; </a:t>
            </a:r>
            <a:r>
              <a:rPr lang="en-GB" dirty="0" err="1"/>
              <a:t>Cesarsky</a:t>
            </a:r>
            <a:r>
              <a:rPr lang="en-GB" dirty="0"/>
              <a:t> (1983)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A2F48F6-E854-D4D9-1914-7D5C6FDA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92" y="10991"/>
            <a:ext cx="2783840" cy="26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E8E2FB5-0A9C-8FC1-B350-0AC231F025C7}"/>
              </a:ext>
            </a:extLst>
          </p:cNvPr>
          <p:cNvSpPr/>
          <p:nvPr/>
        </p:nvSpPr>
        <p:spPr>
          <a:xfrm flipV="1">
            <a:off x="10126394" y="460580"/>
            <a:ext cx="135206" cy="376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F5218-A3FE-FBAB-678C-1A92E511AAD7}"/>
              </a:ext>
            </a:extLst>
          </p:cNvPr>
          <p:cNvSpPr txBox="1"/>
          <p:nvPr/>
        </p:nvSpPr>
        <p:spPr>
          <a:xfrm>
            <a:off x="9106722" y="472656"/>
            <a:ext cx="1604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54DA7"/>
                </a:solidFill>
              </a:rPr>
              <a:t>CR current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27A17E-5464-A477-3CC6-B58D4CBEA6A0}"/>
              </a:ext>
            </a:extLst>
          </p:cNvPr>
          <p:cNvSpPr/>
          <p:nvPr/>
        </p:nvSpPr>
        <p:spPr>
          <a:xfrm>
            <a:off x="9909167" y="10991"/>
            <a:ext cx="148019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26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F918-A0EB-29C1-999A-7C9275BE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FDF8B-F8DB-3D0F-2617-B1813E7E6B28}"/>
              </a:ext>
            </a:extLst>
          </p:cNvPr>
          <p:cNvSpPr txBox="1"/>
          <p:nvPr/>
        </p:nvSpPr>
        <p:spPr>
          <a:xfrm>
            <a:off x="4097629" y="302865"/>
            <a:ext cx="397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Hillas/Bohm limit for Cas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027F05-A29E-6DA7-F2AE-0A5C60CC41E0}"/>
                  </a:ext>
                </a:extLst>
              </p:cNvPr>
              <p:cNvSpPr txBox="1"/>
              <p:nvPr/>
            </p:nvSpPr>
            <p:spPr>
              <a:xfrm>
                <a:off x="758697" y="3393032"/>
                <a:ext cx="51142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dirty="0"/>
                  <a:t>Maximum CR energy for protons (in eV)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>
                        <a:latin typeface="Symbol" panose="05050102010706020507" pitchFamily="18" charset="2"/>
                      </a:rPr>
                      <m:t>e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𝑢𝐵𝑅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8A2DBB-4A1D-4FA8-AAA1-124DAE8DA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97" y="3393032"/>
                <a:ext cx="5114221" cy="307777"/>
              </a:xfrm>
              <a:prstGeom prst="rect">
                <a:avLst/>
              </a:prstGeom>
              <a:blipFill>
                <a:blip r:embed="rId2"/>
                <a:stretch>
                  <a:fillRect l="-2980" t="-26000" r="-834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D084127-427B-D987-76D8-B2C7A2F37477}"/>
              </a:ext>
            </a:extLst>
          </p:cNvPr>
          <p:cNvSpPr/>
          <p:nvPr/>
        </p:nvSpPr>
        <p:spPr>
          <a:xfrm>
            <a:off x="2744163" y="4238869"/>
            <a:ext cx="4081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(</a:t>
            </a:r>
            <a:r>
              <a:rPr lang="en-GB" sz="2000" dirty="0" err="1"/>
              <a:t>Völk</a:t>
            </a:r>
            <a:r>
              <a:rPr lang="en-GB" sz="2000" dirty="0"/>
              <a:t>, </a:t>
            </a:r>
            <a:r>
              <a:rPr lang="en-GB" sz="2000" dirty="0" err="1"/>
              <a:t>Berezhko</a:t>
            </a:r>
            <a:r>
              <a:rPr lang="en-GB" sz="2000" dirty="0"/>
              <a:t> &amp; </a:t>
            </a:r>
            <a:r>
              <a:rPr lang="en-GB" sz="2000" dirty="0" err="1"/>
              <a:t>Ksenofontov</a:t>
            </a:r>
            <a:r>
              <a:rPr lang="en-GB" sz="2000" dirty="0"/>
              <a:t>, 2005)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289CA-3921-9264-6E2E-C795ABD08C70}"/>
              </a:ext>
            </a:extLst>
          </p:cNvPr>
          <p:cNvSpPr txBox="1"/>
          <p:nvPr/>
        </p:nvSpPr>
        <p:spPr>
          <a:xfrm>
            <a:off x="5638800" y="537333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9F4E5E-0DEB-D327-8413-6B5DAA13DE2F}"/>
                  </a:ext>
                </a:extLst>
              </p:cNvPr>
              <p:cNvSpPr txBox="1"/>
              <p:nvPr/>
            </p:nvSpPr>
            <p:spPr>
              <a:xfrm>
                <a:off x="1491063" y="3963925"/>
                <a:ext cx="17359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5000 </m:t>
                      </m:r>
                      <m:r>
                        <m:rPr>
                          <m:nor/>
                        </m:rPr>
                        <a:rPr lang="en-GB" sz="2000" dirty="0"/>
                        <m:t>kms</m:t>
                      </m:r>
                      <m:r>
                        <m:rPr>
                          <m:nor/>
                        </m:rPr>
                        <a:rPr lang="en-GB" sz="2000" baseline="30000" dirty="0"/>
                        <m:t>−1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CA3011-7362-47B9-8E99-0845C6F0A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63" y="3963925"/>
                <a:ext cx="1735988" cy="307777"/>
              </a:xfrm>
              <a:prstGeom prst="rect">
                <a:avLst/>
              </a:prstGeom>
              <a:blipFill>
                <a:blip r:embed="rId3"/>
                <a:stretch>
                  <a:fillRect l="-1761" r="-1408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BF6BB3-2437-496D-60B2-097400E74815}"/>
                  </a:ext>
                </a:extLst>
              </p:cNvPr>
              <p:cNvSpPr txBox="1"/>
              <p:nvPr/>
            </p:nvSpPr>
            <p:spPr>
              <a:xfrm>
                <a:off x="1491063" y="4300424"/>
                <a:ext cx="13628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 err="1">
                    <a:latin typeface="Symbol" panose="05050102010706020507" pitchFamily="18" charset="2"/>
                  </a:rPr>
                  <a:t>m</a:t>
                </a:r>
                <a:r>
                  <a:rPr lang="en-GB" sz="2000" dirty="0" err="1"/>
                  <a:t>G</a:t>
                </a:r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1BC87B-00A9-408C-9753-7405F06E1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63" y="4300424"/>
                <a:ext cx="1362809" cy="307777"/>
              </a:xfrm>
              <a:prstGeom prst="rect">
                <a:avLst/>
              </a:prstGeom>
              <a:blipFill>
                <a:blip r:embed="rId4"/>
                <a:stretch>
                  <a:fillRect l="-6726" t="-29412" r="-6278" b="-49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03F230-B378-61A5-4810-3E68FD8EB3AE}"/>
                  </a:ext>
                </a:extLst>
              </p:cNvPr>
              <p:cNvSpPr txBox="1"/>
              <p:nvPr/>
            </p:nvSpPr>
            <p:spPr>
              <a:xfrm>
                <a:off x="1467854" y="4615501"/>
                <a:ext cx="12015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1.7 </m:t>
                      </m:r>
                      <m:r>
                        <m:rPr>
                          <m:nor/>
                        </m:rPr>
                        <a:rPr lang="en-GB" sz="2000" dirty="0"/>
                        <m:t>pc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BED7BC-0160-47FE-BB01-0580B9AB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54" y="4615501"/>
                <a:ext cx="1201547" cy="307777"/>
              </a:xfrm>
              <a:prstGeom prst="rect">
                <a:avLst/>
              </a:prstGeom>
              <a:blipFill>
                <a:blip r:embed="rId5"/>
                <a:stretch>
                  <a:fillRect l="-4569" r="-4569" b="-215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1" descr="SNR_CasA_CXO">
            <a:extLst>
              <a:ext uri="{FF2B5EF4-FFF2-40B4-BE49-F238E27FC236}">
                <a16:creationId xmlns:a16="http://schemas.microsoft.com/office/drawing/2014/main" id="{87634C11-ED36-8F46-F1DE-A2D86303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57" y="903030"/>
            <a:ext cx="2287685" cy="1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F21309-85CB-084F-2BB9-2A4964017E1B}"/>
                  </a:ext>
                </a:extLst>
              </p:cNvPr>
              <p:cNvSpPr txBox="1"/>
              <p:nvPr/>
            </p:nvSpPr>
            <p:spPr>
              <a:xfrm>
                <a:off x="12923957" y="2623590"/>
                <a:ext cx="505670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sz="6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B78AAE-8AAF-40C4-8454-E3D3CC189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3957" y="2623590"/>
                <a:ext cx="50567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E9512C3-5BFB-0BEA-495C-3F2CDEBF4E3F}"/>
              </a:ext>
            </a:extLst>
          </p:cNvPr>
          <p:cNvSpPr txBox="1"/>
          <p:nvPr/>
        </p:nvSpPr>
        <p:spPr>
          <a:xfrm>
            <a:off x="3089355" y="5479274"/>
            <a:ext cx="7473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Two likely problems with magnetic field</a:t>
            </a:r>
          </a:p>
          <a:p>
            <a:r>
              <a:rPr lang="en-GB" sz="2000" dirty="0">
                <a:solidFill>
                  <a:srgbClr val="FF0000"/>
                </a:solidFill>
              </a:rPr>
              <a:t>	1)  localised to shock</a:t>
            </a:r>
          </a:p>
          <a:p>
            <a:r>
              <a:rPr lang="en-GB" sz="2000" dirty="0">
                <a:solidFill>
                  <a:srgbClr val="FF0000"/>
                </a:solidFill>
              </a:rPr>
              <a:t>	2)  structured on scale smaller than </a:t>
            </a:r>
            <a:r>
              <a:rPr lang="en-GB" sz="2000" dirty="0" err="1">
                <a:solidFill>
                  <a:srgbClr val="FF0000"/>
                </a:solidFill>
              </a:rPr>
              <a:t>PeV</a:t>
            </a:r>
            <a:r>
              <a:rPr lang="en-GB" sz="2000" dirty="0">
                <a:solidFill>
                  <a:srgbClr val="FF0000"/>
                </a:solidFill>
              </a:rPr>
              <a:t> proton Larmor 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13AC2-6563-1EBE-BB41-60CBD48DACBD}"/>
              </a:ext>
            </a:extLst>
          </p:cNvPr>
          <p:cNvSpPr txBox="1"/>
          <p:nvPr/>
        </p:nvSpPr>
        <p:spPr>
          <a:xfrm>
            <a:off x="8206556" y="4208091"/>
            <a:ext cx="1433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ymbol" panose="05050102010706020507" pitchFamily="18" charset="2"/>
              </a:rPr>
              <a:t>e = </a:t>
            </a:r>
            <a:r>
              <a:rPr lang="en-GB" sz="2400" dirty="0"/>
              <a:t>13PeV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E59CA48-E1B1-4570-0B97-687F97EB9901}"/>
              </a:ext>
            </a:extLst>
          </p:cNvPr>
          <p:cNvSpPr/>
          <p:nvPr/>
        </p:nvSpPr>
        <p:spPr>
          <a:xfrm>
            <a:off x="7325248" y="4363337"/>
            <a:ext cx="549693" cy="1765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41041-ECCB-55D5-5C66-5EA3054FF811}"/>
              </a:ext>
            </a:extLst>
          </p:cNvPr>
          <p:cNvSpPr txBox="1"/>
          <p:nvPr/>
        </p:nvSpPr>
        <p:spPr>
          <a:xfrm>
            <a:off x="8206556" y="4669756"/>
            <a:ext cx="127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ymbol" panose="05050102010706020507" pitchFamily="18" charset="2"/>
              </a:rPr>
              <a:t>e ~ </a:t>
            </a:r>
            <a:r>
              <a:rPr lang="en-GB" sz="2400" dirty="0"/>
              <a:t>2PeV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E85FB-AECB-1D5C-EE48-DB53F10CE7F4}"/>
              </a:ext>
            </a:extLst>
          </p:cNvPr>
          <p:cNvSpPr txBox="1"/>
          <p:nvPr/>
        </p:nvSpPr>
        <p:spPr>
          <a:xfrm>
            <a:off x="9484726" y="4736203"/>
            <a:ext cx="2658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after </a:t>
            </a:r>
            <a:r>
              <a:rPr lang="en-GB" sz="2000" dirty="0" err="1"/>
              <a:t>Lagage</a:t>
            </a:r>
            <a:r>
              <a:rPr lang="en-GB" sz="2000" dirty="0"/>
              <a:t> &amp; </a:t>
            </a:r>
            <a:r>
              <a:rPr lang="en-GB" sz="2000" dirty="0" err="1"/>
              <a:t>Cesarsky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1317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088386" y="2024389"/>
            <a:ext cx="2802639" cy="2590800"/>
            <a:chOff x="1200" y="2352"/>
            <a:chExt cx="1584" cy="1536"/>
          </a:xfrm>
        </p:grpSpPr>
        <p:grpSp>
          <p:nvGrpSpPr>
            <p:cNvPr id="34" name="Group 5"/>
            <p:cNvGrpSpPr>
              <a:grpSpLocks/>
            </p:cNvGrpSpPr>
            <p:nvPr/>
          </p:nvGrpSpPr>
          <p:grpSpPr bwMode="auto">
            <a:xfrm>
              <a:off x="1200" y="2352"/>
              <a:ext cx="1584" cy="1536"/>
              <a:chOff x="1488" y="2448"/>
              <a:chExt cx="1344" cy="1296"/>
            </a:xfrm>
          </p:grpSpPr>
          <p:sp>
            <p:nvSpPr>
              <p:cNvPr id="42" name="AutoShape 6"/>
              <p:cNvSpPr>
                <a:spLocks noChangeArrowheads="1"/>
              </p:cNvSpPr>
              <p:nvPr/>
            </p:nvSpPr>
            <p:spPr bwMode="auto">
              <a:xfrm>
                <a:off x="1488" y="2448"/>
                <a:ext cx="1344" cy="12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6 w 21600"/>
                  <a:gd name="T25" fmla="*/ 3167 h 21600"/>
                  <a:gd name="T26" fmla="*/ 18434 w 21600"/>
                  <a:gd name="T27" fmla="*/ 1843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463" y="10800"/>
                    </a:moveTo>
                    <a:cubicBezTo>
                      <a:pt x="4463" y="14300"/>
                      <a:pt x="7300" y="17137"/>
                      <a:pt x="10800" y="17137"/>
                    </a:cubicBezTo>
                    <a:cubicBezTo>
                      <a:pt x="14300" y="17137"/>
                      <a:pt x="17137" y="14300"/>
                      <a:pt x="17137" y="10800"/>
                    </a:cubicBezTo>
                    <a:cubicBezTo>
                      <a:pt x="17137" y="7300"/>
                      <a:pt x="14300" y="4463"/>
                      <a:pt x="10800" y="4463"/>
                    </a:cubicBezTo>
                    <a:cubicBezTo>
                      <a:pt x="7300" y="4463"/>
                      <a:pt x="4463" y="7300"/>
                      <a:pt x="4463" y="1080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Oval 7"/>
              <p:cNvSpPr>
                <a:spLocks noChangeArrowheads="1"/>
              </p:cNvSpPr>
              <p:nvPr/>
            </p:nvSpPr>
            <p:spPr bwMode="auto">
              <a:xfrm>
                <a:off x="1728" y="2688"/>
                <a:ext cx="864" cy="81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2448" y="2736"/>
              <a:ext cx="288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2400" i="1" dirty="0">
                <a:latin typeface="Times New Roman" pitchFamily="18" charset="0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 rot="2811716">
              <a:off x="1498" y="3273"/>
              <a:ext cx="42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shock</a:t>
              </a:r>
            </a:p>
          </p:txBody>
        </p:sp>
      </p:grpSp>
      <p:grpSp>
        <p:nvGrpSpPr>
          <p:cNvPr id="10242" name="Group 7"/>
          <p:cNvGrpSpPr>
            <a:grpSpLocks/>
          </p:cNvGrpSpPr>
          <p:nvPr/>
        </p:nvGrpSpPr>
        <p:grpSpPr bwMode="auto">
          <a:xfrm flipH="1">
            <a:off x="2435532" y="5366809"/>
            <a:ext cx="5257800" cy="872067"/>
            <a:chOff x="864" y="2536"/>
            <a:chExt cx="3744" cy="824"/>
          </a:xfrm>
        </p:grpSpPr>
        <p:sp>
          <p:nvSpPr>
            <p:cNvPr id="10268" name="Freeform 8"/>
            <p:cNvSpPr>
              <a:spLocks/>
            </p:cNvSpPr>
            <p:nvPr/>
          </p:nvSpPr>
          <p:spPr bwMode="auto">
            <a:xfrm>
              <a:off x="2112" y="2592"/>
              <a:ext cx="2240" cy="728"/>
            </a:xfrm>
            <a:custGeom>
              <a:avLst/>
              <a:gdLst>
                <a:gd name="T0" fmla="*/ 0 w 2240"/>
                <a:gd name="T1" fmla="*/ 0 h 728"/>
                <a:gd name="T2" fmla="*/ 480 w 2240"/>
                <a:gd name="T3" fmla="*/ 240 h 728"/>
                <a:gd name="T4" fmla="*/ 912 w 2240"/>
                <a:gd name="T5" fmla="*/ 432 h 728"/>
                <a:gd name="T6" fmla="*/ 1296 w 2240"/>
                <a:gd name="T7" fmla="*/ 576 h 728"/>
                <a:gd name="T8" fmla="*/ 1728 w 2240"/>
                <a:gd name="T9" fmla="*/ 672 h 728"/>
                <a:gd name="T10" fmla="*/ 2160 w 2240"/>
                <a:gd name="T11" fmla="*/ 720 h 728"/>
                <a:gd name="T12" fmla="*/ 2208 w 2240"/>
                <a:gd name="T13" fmla="*/ 720 h 7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40"/>
                <a:gd name="T22" fmla="*/ 0 h 728"/>
                <a:gd name="T23" fmla="*/ 2240 w 2240"/>
                <a:gd name="T24" fmla="*/ 728 h 7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40" h="728">
                  <a:moveTo>
                    <a:pt x="0" y="0"/>
                  </a:moveTo>
                  <a:cubicBezTo>
                    <a:pt x="164" y="84"/>
                    <a:pt x="328" y="168"/>
                    <a:pt x="480" y="240"/>
                  </a:cubicBezTo>
                  <a:cubicBezTo>
                    <a:pt x="632" y="312"/>
                    <a:pt x="776" y="376"/>
                    <a:pt x="912" y="432"/>
                  </a:cubicBezTo>
                  <a:cubicBezTo>
                    <a:pt x="1048" y="488"/>
                    <a:pt x="1160" y="536"/>
                    <a:pt x="1296" y="576"/>
                  </a:cubicBezTo>
                  <a:cubicBezTo>
                    <a:pt x="1432" y="616"/>
                    <a:pt x="1584" y="648"/>
                    <a:pt x="1728" y="672"/>
                  </a:cubicBezTo>
                  <a:cubicBezTo>
                    <a:pt x="1872" y="696"/>
                    <a:pt x="2080" y="712"/>
                    <a:pt x="2160" y="720"/>
                  </a:cubicBezTo>
                  <a:cubicBezTo>
                    <a:pt x="2240" y="728"/>
                    <a:pt x="2224" y="724"/>
                    <a:pt x="2208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69" name="Line 9"/>
            <p:cNvSpPr>
              <a:spLocks noChangeShapeType="1"/>
            </p:cNvSpPr>
            <p:nvPr/>
          </p:nvSpPr>
          <p:spPr bwMode="auto">
            <a:xfrm flipH="1">
              <a:off x="864" y="2592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70" name="Line 10"/>
            <p:cNvSpPr>
              <a:spLocks noChangeShapeType="1"/>
            </p:cNvSpPr>
            <p:nvPr/>
          </p:nvSpPr>
          <p:spPr bwMode="auto">
            <a:xfrm>
              <a:off x="2112" y="2536"/>
              <a:ext cx="0" cy="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71" name="Line 11"/>
            <p:cNvSpPr>
              <a:spLocks noChangeShapeType="1"/>
            </p:cNvSpPr>
            <p:nvPr/>
          </p:nvSpPr>
          <p:spPr bwMode="auto">
            <a:xfrm>
              <a:off x="864" y="3360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5592602" y="6252201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Calibri" pitchFamily="34" charset="0"/>
                <a:cs typeface="Arial" charset="0"/>
              </a:rPr>
              <a:t>Shock</a:t>
            </a:r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6093133" y="5791200"/>
            <a:ext cx="1230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Calibri" pitchFamily="34" charset="0"/>
                <a:cs typeface="Arial" charset="0"/>
              </a:rPr>
              <a:t>downstream</a:t>
            </a: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4873932" y="5683251"/>
            <a:ext cx="985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Calibri" pitchFamily="34" charset="0"/>
                <a:cs typeface="Arial" charset="0"/>
              </a:rPr>
              <a:t>upstream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Calibri" pitchFamily="34" charset="0"/>
                <a:cs typeface="Arial" charset="0"/>
              </a:rPr>
              <a:t>precursor</a:t>
            </a:r>
          </a:p>
        </p:txBody>
      </p:sp>
      <p:sp>
        <p:nvSpPr>
          <p:cNvPr id="10246" name="Rectangle 15"/>
          <p:cNvSpPr>
            <a:spLocks noChangeArrowheads="1"/>
          </p:cNvSpPr>
          <p:nvPr/>
        </p:nvSpPr>
        <p:spPr bwMode="auto">
          <a:xfrm>
            <a:off x="12268200" y="32004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0247" name="Text Box 29"/>
          <p:cNvSpPr txBox="1">
            <a:spLocks noChangeArrowheads="1"/>
          </p:cNvSpPr>
          <p:nvPr/>
        </p:nvSpPr>
        <p:spPr bwMode="auto">
          <a:xfrm>
            <a:off x="6426039" y="341662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cs typeface="Arial" charset="0"/>
            </a:endParaRPr>
          </a:p>
        </p:txBody>
      </p:sp>
      <p:sp>
        <p:nvSpPr>
          <p:cNvPr id="10249" name="Text Box 29"/>
          <p:cNvSpPr txBox="1">
            <a:spLocks noChangeArrowheads="1"/>
          </p:cNvSpPr>
          <p:nvPr/>
        </p:nvSpPr>
        <p:spPr bwMode="auto">
          <a:xfrm>
            <a:off x="6078377" y="329121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cs typeface="Arial" charset="0"/>
            </a:endParaRPr>
          </a:p>
        </p:txBody>
      </p:sp>
      <p:sp>
        <p:nvSpPr>
          <p:cNvPr id="10252" name="Text Box 22"/>
          <p:cNvSpPr txBox="1">
            <a:spLocks noChangeArrowheads="1"/>
          </p:cNvSpPr>
          <p:nvPr/>
        </p:nvSpPr>
        <p:spPr bwMode="auto">
          <a:xfrm>
            <a:off x="5803160" y="2157830"/>
            <a:ext cx="2491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Idealised supernova remnant</a:t>
            </a:r>
          </a:p>
        </p:txBody>
      </p:sp>
      <p:sp>
        <p:nvSpPr>
          <p:cNvPr id="10256" name="Text Box 21"/>
          <p:cNvSpPr txBox="1">
            <a:spLocks noChangeArrowheads="1"/>
          </p:cNvSpPr>
          <p:nvPr/>
        </p:nvSpPr>
        <p:spPr bwMode="auto">
          <a:xfrm>
            <a:off x="3958989" y="5945297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258" name="Text Box 23"/>
          <p:cNvSpPr txBox="1">
            <a:spLocks noChangeArrowheads="1"/>
          </p:cNvSpPr>
          <p:nvPr/>
        </p:nvSpPr>
        <p:spPr bwMode="auto">
          <a:xfrm>
            <a:off x="5340354" y="2470663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261" name="TextBox 1"/>
          <p:cNvSpPr txBox="1">
            <a:spLocks noChangeArrowheads="1"/>
          </p:cNvSpPr>
          <p:nvPr/>
        </p:nvSpPr>
        <p:spPr bwMode="auto">
          <a:xfrm>
            <a:off x="1462598" y="1748721"/>
            <a:ext cx="3916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Magnetic field grows ahead of shock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4488019" y="2037091"/>
            <a:ext cx="873574" cy="5455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4" name="Picture 21" descr="SNR_CasA_C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2" y="2389515"/>
            <a:ext cx="27368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TextBox 8"/>
          <p:cNvSpPr txBox="1">
            <a:spLocks noChangeArrowheads="1"/>
          </p:cNvSpPr>
          <p:nvPr/>
        </p:nvSpPr>
        <p:spPr bwMode="auto">
          <a:xfrm>
            <a:off x="2639639" y="4424690"/>
            <a:ext cx="730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solidFill>
                  <a:schemeClr val="bg1"/>
                </a:solidFill>
              </a:rPr>
              <a:t>Cas</a:t>
            </a:r>
            <a:r>
              <a:rPr lang="en-GB" altLang="en-US" sz="1600" dirty="0">
                <a:solidFill>
                  <a:schemeClr val="bg1"/>
                </a:solidFill>
              </a:rPr>
              <a:t> A</a:t>
            </a:r>
          </a:p>
        </p:txBody>
      </p:sp>
      <p:sp>
        <p:nvSpPr>
          <p:cNvPr id="10266" name="TextBox 35"/>
          <p:cNvSpPr txBox="1">
            <a:spLocks noChangeArrowheads="1"/>
          </p:cNvSpPr>
          <p:nvPr/>
        </p:nvSpPr>
        <p:spPr bwMode="auto">
          <a:xfrm>
            <a:off x="613082" y="4478665"/>
            <a:ext cx="1193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CHANDRA</a:t>
            </a:r>
          </a:p>
        </p:txBody>
      </p:sp>
      <p:sp>
        <p:nvSpPr>
          <p:cNvPr id="10267" name="Text Box 23"/>
          <p:cNvSpPr txBox="1">
            <a:spLocks noChangeArrowheads="1"/>
          </p:cNvSpPr>
          <p:nvPr/>
        </p:nvSpPr>
        <p:spPr bwMode="auto">
          <a:xfrm>
            <a:off x="1222682" y="260700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1506472" y="2084714"/>
            <a:ext cx="528089" cy="5873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">
            <a:extLst>
              <a:ext uri="{FF2B5EF4-FFF2-40B4-BE49-F238E27FC236}">
                <a16:creationId xmlns:a16="http://schemas.microsoft.com/office/drawing/2014/main" id="{2C2532B4-DB3B-43AF-B284-6DDC7D8C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268" y="169869"/>
            <a:ext cx="72041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+mn-lt"/>
                <a:cs typeface="Arial" charset="0"/>
              </a:rPr>
              <a:t>Escaping cosmic rays generate their own magnetic field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C2BB5154-6173-4DD9-82A5-E021A516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81" y="405139"/>
            <a:ext cx="3141148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9F32E17-11EE-4881-B32C-9955BB1B460F}"/>
              </a:ext>
            </a:extLst>
          </p:cNvPr>
          <p:cNvSpPr txBox="1"/>
          <p:nvPr/>
        </p:nvSpPr>
        <p:spPr>
          <a:xfrm>
            <a:off x="10213685" y="6234439"/>
            <a:ext cx="168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Matthews et al 2017</a:t>
            </a:r>
          </a:p>
        </p:txBody>
      </p:sp>
      <p:sp>
        <p:nvSpPr>
          <p:cNvPr id="10251" name="Text Box 31"/>
          <p:cNvSpPr txBox="1">
            <a:spLocks noChangeArrowheads="1"/>
          </p:cNvSpPr>
          <p:nvPr/>
        </p:nvSpPr>
        <p:spPr bwMode="auto">
          <a:xfrm>
            <a:off x="5450586" y="3857303"/>
            <a:ext cx="939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cs typeface="Arial" charset="0"/>
              </a:rPr>
              <a:t>  CR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cs typeface="Arial" charset="0"/>
              </a:rPr>
              <a:t>precursor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19FEED-7616-4267-8716-EF2E5AA27A67}"/>
              </a:ext>
            </a:extLst>
          </p:cNvPr>
          <p:cNvSpPr/>
          <p:nvPr/>
        </p:nvSpPr>
        <p:spPr>
          <a:xfrm>
            <a:off x="12047247" y="405139"/>
            <a:ext cx="1307388" cy="604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4CBA07-8509-4A72-AD22-632273187CB8}"/>
              </a:ext>
            </a:extLst>
          </p:cNvPr>
          <p:cNvCxnSpPr>
            <a:cxnSpLocks/>
          </p:cNvCxnSpPr>
          <p:nvPr/>
        </p:nvCxnSpPr>
        <p:spPr>
          <a:xfrm>
            <a:off x="9473828" y="2389515"/>
            <a:ext cx="0" cy="1555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390A90-94D6-4B71-8939-E0D5A8AFAAB7}"/>
              </a:ext>
            </a:extLst>
          </p:cNvPr>
          <p:cNvSpPr txBox="1"/>
          <p:nvPr/>
        </p:nvSpPr>
        <p:spPr>
          <a:xfrm rot="16200000">
            <a:off x="9011754" y="292482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8479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E5F600-71A7-5E3A-49A7-1065A38B36AA}"/>
              </a:ext>
            </a:extLst>
          </p:cNvPr>
          <p:cNvSpPr txBox="1"/>
          <p:nvPr/>
        </p:nvSpPr>
        <p:spPr>
          <a:xfrm>
            <a:off x="502344" y="66464"/>
            <a:ext cx="723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Saturation magnetic field amplification looks promising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017120-11A4-5434-6DC8-0158E731B15E}"/>
              </a:ext>
            </a:extLst>
          </p:cNvPr>
          <p:cNvSpPr txBox="1"/>
          <p:nvPr/>
        </p:nvSpPr>
        <p:spPr>
          <a:xfrm>
            <a:off x="1321732" y="725688"/>
            <a:ext cx="811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Growth requires</a:t>
            </a:r>
          </a:p>
          <a:p>
            <a:r>
              <a:rPr lang="en-GB" dirty="0"/>
              <a:t>1) Tension in field line less than driving </a:t>
            </a:r>
            <a:r>
              <a:rPr lang="en-GB" dirty="0" err="1"/>
              <a:t>jxB</a:t>
            </a:r>
            <a:r>
              <a:rPr lang="en-GB" dirty="0"/>
              <a:t> force</a:t>
            </a:r>
          </a:p>
          <a:p>
            <a:r>
              <a:rPr lang="en-GB" dirty="0"/>
              <a:t>2) CR Larmor greater than spatial scale of turbulence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8198D-A330-C3B6-3AB1-CBBB5F4E6A5E}"/>
              </a:ext>
            </a:extLst>
          </p:cNvPr>
          <p:cNvSpPr txBox="1"/>
          <p:nvPr/>
        </p:nvSpPr>
        <p:spPr>
          <a:xfrm>
            <a:off x="3255269" y="2516536"/>
            <a:ext cx="317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Fraction of energy going into CR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EF1772-CB81-C2B0-40A1-1D32D092E1C0}"/>
                  </a:ext>
                </a:extLst>
              </p:cNvPr>
              <p:cNvSpPr txBox="1"/>
              <p:nvPr/>
            </p:nvSpPr>
            <p:spPr>
              <a:xfrm>
                <a:off x="2964177" y="1785171"/>
                <a:ext cx="3102581" cy="669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f>
                        <m:f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𝑠h𝑜𝑐𝑘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𝑠h𝑜𝑐𝑘</m:t>
                              </m:r>
                            </m:sub>
                          </m:sSub>
                        </m:e>
                        <m:sup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EF1772-CB81-C2B0-40A1-1D32D092E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177" y="1785171"/>
                <a:ext cx="3102581" cy="6697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54250B-C177-D7C0-9985-19367B24D755}"/>
              </a:ext>
            </a:extLst>
          </p:cNvPr>
          <p:cNvCxnSpPr/>
          <p:nvPr/>
        </p:nvCxnSpPr>
        <p:spPr>
          <a:xfrm flipH="1" flipV="1">
            <a:off x="3895908" y="2298067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01F6E5-0F7F-AE0E-CFA2-AB75D504E0B6}"/>
              </a:ext>
            </a:extLst>
          </p:cNvPr>
          <p:cNvSpPr txBox="1"/>
          <p:nvPr/>
        </p:nvSpPr>
        <p:spPr>
          <a:xfrm>
            <a:off x="3823762" y="2970439"/>
            <a:ext cx="3641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Amplifies B by 100x</a:t>
            </a:r>
          </a:p>
          <a:p>
            <a:r>
              <a:rPr lang="en-GB" dirty="0"/>
              <a:t>Saturates by growing to Larmor scale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1D62BC-6907-CCAE-7155-9F662DD6DB46}"/>
              </a:ext>
            </a:extLst>
          </p:cNvPr>
          <p:cNvSpPr txBox="1"/>
          <p:nvPr/>
        </p:nvSpPr>
        <p:spPr>
          <a:xfrm>
            <a:off x="3771894" y="4142910"/>
            <a:ext cx="3596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Problem is the growth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B98D87-F368-AC8E-E20E-174A8EAC8F23}"/>
                  </a:ext>
                </a:extLst>
              </p:cNvPr>
              <p:cNvSpPr txBox="1"/>
              <p:nvPr/>
            </p:nvSpPr>
            <p:spPr>
              <a:xfrm>
                <a:off x="4237982" y="5286887"/>
                <a:ext cx="3325719" cy="487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  <a:ea typeface="Cambria Math"/>
                            </a:rPr>
                            <m:t>max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=230 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</a:rPr>
                            <m:t>e</m:t>
                          </m:r>
                        </m:sub>
                        <m:sup>
                          <m:r>
                            <a:rPr lang="en-GB" sz="2000" i="1">
                              <a:latin typeface="Cambria Math"/>
                            </a:rPr>
                            <m:t>1/2</m:t>
                          </m:r>
                        </m:sup>
                      </m:sSubSup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n-GB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/>
                            </a:rPr>
                            <m:t>pc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>
                          <a:latin typeface="Cambria Math"/>
                        </a:rPr>
                        <m:t>TeV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B98D87-F368-AC8E-E20E-174A8EAC8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982" y="5286887"/>
                <a:ext cx="3325719" cy="487249"/>
              </a:xfrm>
              <a:prstGeom prst="rect">
                <a:avLst/>
              </a:prstGeom>
              <a:blipFill>
                <a:blip r:embed="rId3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B5B2C7-F62B-2DD7-73AD-B1E4C6A6E3FF}"/>
              </a:ext>
            </a:extLst>
          </p:cNvPr>
          <p:cNvSpPr txBox="1"/>
          <p:nvPr/>
        </p:nvSpPr>
        <p:spPr>
          <a:xfrm>
            <a:off x="4314622" y="6109136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density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FE434B-F9DC-811C-3881-00CEE6DEFEA9}"/>
              </a:ext>
            </a:extLst>
          </p:cNvPr>
          <p:cNvSpPr txBox="1"/>
          <p:nvPr/>
        </p:nvSpPr>
        <p:spPr>
          <a:xfrm>
            <a:off x="5569919" y="6078469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expansion velocity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C6B9F3-5506-3264-6B1B-EF192C71B1E7}"/>
              </a:ext>
            </a:extLst>
          </p:cNvPr>
          <p:cNvSpPr txBox="1"/>
          <p:nvPr/>
        </p:nvSpPr>
        <p:spPr>
          <a:xfrm>
            <a:off x="8028544" y="6103758"/>
            <a:ext cx="82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radius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F4DE11-EE42-C93F-5C3C-D574D6BCD100}"/>
              </a:ext>
            </a:extLst>
          </p:cNvPr>
          <p:cNvCxnSpPr>
            <a:cxnSpLocks/>
          </p:cNvCxnSpPr>
          <p:nvPr/>
        </p:nvCxnSpPr>
        <p:spPr>
          <a:xfrm flipV="1">
            <a:off x="4931945" y="5685014"/>
            <a:ext cx="799933" cy="52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6D48E3-E0C9-E35D-1A1C-4214C6459C93}"/>
              </a:ext>
            </a:extLst>
          </p:cNvPr>
          <p:cNvCxnSpPr>
            <a:cxnSpLocks/>
          </p:cNvCxnSpPr>
          <p:nvPr/>
        </p:nvCxnSpPr>
        <p:spPr>
          <a:xfrm flipV="1">
            <a:off x="6332304" y="5673732"/>
            <a:ext cx="0" cy="483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FC415F-4350-EC52-F468-C1DD15638F30}"/>
              </a:ext>
            </a:extLst>
          </p:cNvPr>
          <p:cNvCxnSpPr>
            <a:cxnSpLocks/>
          </p:cNvCxnSpPr>
          <p:nvPr/>
        </p:nvCxnSpPr>
        <p:spPr>
          <a:xfrm flipH="1" flipV="1">
            <a:off x="6918395" y="5724233"/>
            <a:ext cx="1339607" cy="482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1BDFD5-C9D6-A3AE-361E-DB63BB0FBB93}"/>
              </a:ext>
            </a:extLst>
          </p:cNvPr>
          <p:cNvSpPr txBox="1"/>
          <p:nvPr/>
        </p:nvSpPr>
        <p:spPr>
          <a:xfrm>
            <a:off x="1323887" y="4797998"/>
            <a:ext cx="412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Zirakashvili</a:t>
            </a:r>
            <a:r>
              <a:rPr lang="en-GB" dirty="0"/>
              <a:t> &amp; </a:t>
            </a:r>
            <a:r>
              <a:rPr lang="en-GB" dirty="0" err="1"/>
              <a:t>Ptuskin</a:t>
            </a:r>
            <a:r>
              <a:rPr lang="en-GB" dirty="0"/>
              <a:t> 2008; Bell et al 2013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2218B97-A7B6-2E07-6A06-DD89C9F5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92" y="10991"/>
            <a:ext cx="2783840" cy="26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0DDF90EE-1CE9-013F-5EC3-C5EE2B23AE95}"/>
              </a:ext>
            </a:extLst>
          </p:cNvPr>
          <p:cNvSpPr/>
          <p:nvPr/>
        </p:nvSpPr>
        <p:spPr>
          <a:xfrm flipV="1">
            <a:off x="10126394" y="460580"/>
            <a:ext cx="135206" cy="376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ED63E-F746-8EF9-7567-D34F7676BD2E}"/>
              </a:ext>
            </a:extLst>
          </p:cNvPr>
          <p:cNvSpPr txBox="1"/>
          <p:nvPr/>
        </p:nvSpPr>
        <p:spPr>
          <a:xfrm>
            <a:off x="9106722" y="472656"/>
            <a:ext cx="1604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54DA7"/>
                </a:solidFill>
              </a:rPr>
              <a:t>CR current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0D0475-C48B-8E1E-E79E-E5DE65EE13BB}"/>
              </a:ext>
            </a:extLst>
          </p:cNvPr>
          <p:cNvSpPr/>
          <p:nvPr/>
        </p:nvSpPr>
        <p:spPr>
          <a:xfrm>
            <a:off x="9909167" y="10991"/>
            <a:ext cx="148019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0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1694</Words>
  <Application>Microsoft Office PowerPoint</Application>
  <PresentationFormat>Widescreen</PresentationFormat>
  <Paragraphs>490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Bell</dc:creator>
  <cp:lastModifiedBy>Tony Bell</cp:lastModifiedBy>
  <cp:revision>271</cp:revision>
  <dcterms:created xsi:type="dcterms:W3CDTF">2022-05-04T10:16:38Z</dcterms:created>
  <dcterms:modified xsi:type="dcterms:W3CDTF">2026-05-18T21:14:19Z</dcterms:modified>
</cp:coreProperties>
</file>