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1.xml" ContentType="application/vnd.openxmlformats-officedocument.presentationml.notesSlide+xml"/>
  <Override PartName="/ppt/tags/tag270.xml" ContentType="application/vnd.openxmlformats-officedocument.presentationml.tags+xml"/>
  <Override PartName="/ppt/tags/tag271.xml" ContentType="application/vnd.openxmlformats-officedocument.presentationml.tags+xml"/>
  <Override PartName="/ppt/notesSlides/notesSlide2.xml" ContentType="application/vnd.openxmlformats-officedocument.presentationml.notesSlide+xml"/>
  <Override PartName="/ppt/tags/tag272.xml" ContentType="application/vnd.openxmlformats-officedocument.presentationml.tags+xml"/>
  <Override PartName="/ppt/tags/tag273.xml" ContentType="application/vnd.openxmlformats-officedocument.presentationml.tags+xml"/>
  <Override PartName="/ppt/notesSlides/notesSlide3.xml" ContentType="application/vnd.openxmlformats-officedocument.presentationml.notesSlid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xml" ContentType="application/vnd.openxmlformats-officedocument.presentationml.notesSlid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5.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6.xml" ContentType="application/vnd.openxmlformats-officedocument.presentationml.notesSlid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91.xml" ContentType="application/vnd.openxmlformats-officedocument.presentationml.tags+xml"/>
  <Override PartName="/ppt/notesSlides/notesSlide11.xml" ContentType="application/vnd.openxmlformats-officedocument.presentationml.notesSlide+xml"/>
  <Override PartName="/ppt/tags/tag292.xml" ContentType="application/vnd.openxmlformats-officedocument.presentationml.tag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93.xml" ContentType="application/vnd.openxmlformats-officedocument.presentationml.tags+xml"/>
  <Override PartName="/ppt/notesSlides/notesSlide13.xml" ContentType="application/vnd.openxmlformats-officedocument.presentationml.notesSlide+xml"/>
  <Override PartName="/ppt/tags/tag294.xml" ContentType="application/vnd.openxmlformats-officedocument.presentationml.tags+xml"/>
  <Override PartName="/ppt/notesSlides/notesSlide14.xml" ContentType="application/vnd.openxmlformats-officedocument.presentationml.notesSlide+xml"/>
  <Override PartName="/ppt/tags/tag295.xml" ContentType="application/vnd.openxmlformats-officedocument.presentationml.tags+xml"/>
  <Override PartName="/ppt/notesSlides/notesSlide15.xml" ContentType="application/vnd.openxmlformats-officedocument.presentationml.notesSlide+xml"/>
  <Override PartName="/ppt/tags/tag296.xml" ContentType="application/vnd.openxmlformats-officedocument.presentationml.tags+xml"/>
  <Override PartName="/ppt/tags/tag297.xml" ContentType="application/vnd.openxmlformats-officedocument.presentationml.tags+xml"/>
  <Override PartName="/ppt/notesSlides/notesSlide16.xml" ContentType="application/vnd.openxmlformats-officedocument.presentationml.notesSlide+xml"/>
  <Override PartName="/ppt/tags/tag298.xml" ContentType="application/vnd.openxmlformats-officedocument.presentationml.tags+xml"/>
  <Override PartName="/ppt/tags/tag299.xml" ContentType="application/vnd.openxmlformats-officedocument.presentationml.tags+xml"/>
  <Override PartName="/ppt/notesSlides/notesSlide17.xml" ContentType="application/vnd.openxmlformats-officedocument.presentationml.notesSlide+xml"/>
  <Override PartName="/ppt/tags/tag300.xml" ContentType="application/vnd.openxmlformats-officedocument.presentationml.tags+xml"/>
  <Override PartName="/ppt/tags/tag301.xml" ContentType="application/vnd.openxmlformats-officedocument.presentationml.tags+xml"/>
  <Override PartName="/ppt/notesSlides/notesSlide18.xml" ContentType="application/vnd.openxmlformats-officedocument.presentationml.notesSlide+xml"/>
  <Override PartName="/ppt/tags/tag302.xml" ContentType="application/vnd.openxmlformats-officedocument.presentationml.tags+xml"/>
  <Override PartName="/ppt/tags/tag303.xml" ContentType="application/vnd.openxmlformats-officedocument.presentationml.tags+xml"/>
  <Override PartName="/ppt/notesSlides/notesSlide19.xml" ContentType="application/vnd.openxmlformats-officedocument.presentationml.notesSlide+xml"/>
  <Override PartName="/ppt/tags/tag304.xml" ContentType="application/vnd.openxmlformats-officedocument.presentationml.tags+xml"/>
  <Override PartName="/ppt/tags/tag305.xml" ContentType="application/vnd.openxmlformats-officedocument.presentationml.tags+xml"/>
  <Override PartName="/ppt/notesSlides/notesSlide20.xml" ContentType="application/vnd.openxmlformats-officedocument.presentationml.notesSlide+xml"/>
  <Override PartName="/ppt/tags/tag306.xml" ContentType="application/vnd.openxmlformats-officedocument.presentationml.tags+xml"/>
  <Override PartName="/ppt/tags/tag307.xml" ContentType="application/vnd.openxmlformats-officedocument.presentationml.tags+xml"/>
  <Override PartName="/ppt/notesSlides/notesSlide21.xml" ContentType="application/vnd.openxmlformats-officedocument.presentationml.notesSlide+xml"/>
  <Override PartName="/ppt/tags/tag308.xml" ContentType="application/vnd.openxmlformats-officedocument.presentationml.tags+xml"/>
  <Override PartName="/ppt/tags/tag309.xml" ContentType="application/vnd.openxmlformats-officedocument.presentationml.tags+xml"/>
  <Override PartName="/ppt/notesSlides/notesSlide22.xml" ContentType="application/vnd.openxmlformats-officedocument.presentationml.notesSlide+xml"/>
  <Override PartName="/ppt/tags/tag310.xml" ContentType="application/vnd.openxmlformats-officedocument.presentationml.tags+xml"/>
  <Override PartName="/ppt/tags/tag311.xml" ContentType="application/vnd.openxmlformats-officedocument.presentationml.tags+xml"/>
  <Override PartName="/ppt/notesSlides/notesSlide23.xml" ContentType="application/vnd.openxmlformats-officedocument.presentationml.notesSlide+xml"/>
  <Override PartName="/ppt/tags/tag312.xml" ContentType="application/vnd.openxmlformats-officedocument.presentationml.tags+xml"/>
  <Override PartName="/ppt/tags/tag313.xml" ContentType="application/vnd.openxmlformats-officedocument.presentationml.tags+xml"/>
  <Override PartName="/ppt/notesSlides/notesSlide24.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notesSlides/notesSlide25.xml" ContentType="application/vnd.openxmlformats-officedocument.presentationml.notesSlide+xml"/>
  <Override PartName="/ppt/tags/tag316.xml" ContentType="application/vnd.openxmlformats-officedocument.presentationml.tags+xml"/>
  <Override PartName="/ppt/tags/tag317.xml" ContentType="application/vnd.openxmlformats-officedocument.presentationml.tags+xml"/>
  <Override PartName="/ppt/notesSlides/notesSlide26.xml" ContentType="application/vnd.openxmlformats-officedocument.presentationml.notesSlide+xml"/>
  <Override PartName="/ppt/tags/tag318.xml" ContentType="application/vnd.openxmlformats-officedocument.presentationml.tags+xml"/>
  <Override PartName="/ppt/tags/tag319.xml" ContentType="application/vnd.openxmlformats-officedocument.presentationml.tags+xml"/>
  <Override PartName="/ppt/notesSlides/notesSlide27.xml" ContentType="application/vnd.openxmlformats-officedocument.presentationml.notesSlide+xml"/>
  <Override PartName="/ppt/tags/tag320.xml" ContentType="application/vnd.openxmlformats-officedocument.presentationml.tags+xml"/>
  <Override PartName="/ppt/notesSlides/notesSlide28.xml" ContentType="application/vnd.openxmlformats-officedocument.presentationml.notesSlide+xml"/>
  <Override PartName="/ppt/tags/tag321.xml" ContentType="application/vnd.openxmlformats-officedocument.presentationml.tags+xml"/>
  <Override PartName="/ppt/tags/tag322.xml" ContentType="application/vnd.openxmlformats-officedocument.presentationml.tags+xml"/>
  <Override PartName="/ppt/notesSlides/notesSlide29.xml" ContentType="application/vnd.openxmlformats-officedocument.presentationml.notesSlide+xml"/>
  <Override PartName="/ppt/tags/tag323.xml" ContentType="application/vnd.openxmlformats-officedocument.presentationml.tags+xml"/>
  <Override PartName="/ppt/notesSlides/notesSlide30.xml" ContentType="application/vnd.openxmlformats-officedocument.presentationml.notesSlide+xml"/>
  <Override PartName="/ppt/tags/tag324.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diagrams/data2.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9" r:id="rId2"/>
    <p:sldMasterId id="2147483678" r:id="rId3"/>
    <p:sldMasterId id="2147483697" r:id="rId4"/>
  </p:sldMasterIdLst>
  <p:notesMasterIdLst>
    <p:notesMasterId r:id="rId37"/>
  </p:notesMasterIdLst>
  <p:handoutMasterIdLst>
    <p:handoutMasterId r:id="rId38"/>
  </p:handoutMasterIdLst>
  <p:sldIdLst>
    <p:sldId id="258" r:id="rId5"/>
    <p:sldId id="348" r:id="rId6"/>
    <p:sldId id="364" r:id="rId7"/>
    <p:sldId id="266" r:id="rId8"/>
    <p:sldId id="351" r:id="rId9"/>
    <p:sldId id="324" r:id="rId10"/>
    <p:sldId id="370" r:id="rId11"/>
    <p:sldId id="349" r:id="rId12"/>
    <p:sldId id="380" r:id="rId13"/>
    <p:sldId id="256" r:id="rId14"/>
    <p:sldId id="379" r:id="rId15"/>
    <p:sldId id="369" r:id="rId16"/>
    <p:sldId id="259" r:id="rId17"/>
    <p:sldId id="257" r:id="rId18"/>
    <p:sldId id="352" r:id="rId19"/>
    <p:sldId id="264" r:id="rId20"/>
    <p:sldId id="325" r:id="rId21"/>
    <p:sldId id="326" r:id="rId22"/>
    <p:sldId id="329" r:id="rId23"/>
    <p:sldId id="330" r:id="rId24"/>
    <p:sldId id="331" r:id="rId25"/>
    <p:sldId id="327" r:id="rId26"/>
    <p:sldId id="378" r:id="rId27"/>
    <p:sldId id="342" r:id="rId28"/>
    <p:sldId id="372" r:id="rId29"/>
    <p:sldId id="373" r:id="rId30"/>
    <p:sldId id="374" r:id="rId31"/>
    <p:sldId id="336" r:id="rId32"/>
    <p:sldId id="377" r:id="rId33"/>
    <p:sldId id="376" r:id="rId34"/>
    <p:sldId id="322" r:id="rId35"/>
    <p:sldId id="368" r:id="rId36"/>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ED0E0"/>
    <a:srgbClr val="0000FF"/>
    <a:srgbClr val="FAE0C4"/>
    <a:srgbClr val="FFFFFF"/>
    <a:srgbClr val="CC3300"/>
    <a:srgbClr val="B2B2B2"/>
    <a:srgbClr val="202020"/>
    <a:srgbClr val="323232"/>
    <a:srgbClr val="CC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35" autoAdjust="0"/>
    <p:restoredTop sz="50000"/>
  </p:normalViewPr>
  <p:slideViewPr>
    <p:cSldViewPr snapToGrid="0" showGuides="1">
      <p:cViewPr varScale="1">
        <p:scale>
          <a:sx n="53" d="100"/>
          <a:sy n="53" d="100"/>
        </p:scale>
        <p:origin x="1992" y="1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0.png"/><Relationship Id="rId1" Type="http://schemas.openxmlformats.org/officeDocument/2006/relationships/image" Target="../media/image310.png"/><Relationship Id="rId4" Type="http://schemas.openxmlformats.org/officeDocument/2006/relationships/image" Target="../media/image3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04B904-320A-FA45-9757-A2BCB24CD789}" type="doc">
      <dgm:prSet loTypeId="urn:microsoft.com/office/officeart/2005/8/layout/process4" loCatId="" qsTypeId="urn:microsoft.com/office/officeart/2005/8/quickstyle/simple1" qsCatId="simple" csTypeId="urn:microsoft.com/office/officeart/2005/8/colors/accent1_2" csCatId="accent1" phldr="1"/>
      <dgm:spPr/>
      <dgm:t>
        <a:bodyPr/>
        <a:lstStyle/>
        <a:p>
          <a:endParaRPr lang="zh-CN" altLang="en-US"/>
        </a:p>
      </dgm:t>
    </dgm:pt>
    <mc:AlternateContent xmlns:mc="http://schemas.openxmlformats.org/markup-compatibility/2006" xmlns:a14="http://schemas.microsoft.com/office/drawing/2010/main">
      <mc:Choice Requires="a14">
        <dgm:pt modelId="{C00DD828-1586-A14B-A6D4-093078390E7D}">
          <dgm:prSet phldrT="[文本]"/>
          <dgm:spPr/>
          <dgm:t>
            <a:bodyPr/>
            <a:lstStyle/>
            <a:p>
              <a:r>
                <a:rPr lang="en-US" altLang="zh-CN" b="1" dirty="0"/>
                <a:t>Step1: Argmax(</a:t>
              </a:r>
              <a14:m>
                <m:oMath xmlns:m="http://schemas.openxmlformats.org/officeDocument/2006/math">
                  <m:sSub>
                    <m:sSubPr>
                      <m:ctrlPr>
                        <a:rPr lang="en-US" altLang="zh-CN" b="1" i="1" smtClean="0">
                          <a:latin typeface="Cambria Math" panose="02040503050406030204" pitchFamily="18" charset="0"/>
                        </a:rPr>
                      </m:ctrlPr>
                    </m:sSubPr>
                    <m:e>
                      <m:r>
                        <a:rPr lang="en-US" altLang="zh-CN" b="1" i="0" smtClean="0">
                          <a:latin typeface="Cambria Math" panose="02040503050406030204" pitchFamily="18" charset="0"/>
                        </a:rPr>
                        <m:t>𝐒</m:t>
                      </m:r>
                    </m:e>
                    <m:sub>
                      <m:r>
                        <a:rPr lang="en-US" altLang="zh-CN" b="1" i="1" smtClean="0">
                          <a:latin typeface="Cambria Math" panose="02040503050406030204" pitchFamily="18" charset="0"/>
                        </a:rPr>
                        <m:t>𝝀</m:t>
                      </m:r>
                    </m:sub>
                  </m:sSub>
                </m:oMath>
              </a14:m>
              <a:r>
                <a:rPr lang="en-US" altLang="zh-CN" b="1" dirty="0"/>
                <a:t>)</a:t>
              </a:r>
              <a:endParaRPr lang="zh-CN" altLang="en-US" b="1" dirty="0"/>
            </a:p>
          </dgm:t>
        </dgm:pt>
      </mc:Choice>
      <mc:Fallback xmlns="">
        <dgm:pt modelId="{C00DD828-1586-A14B-A6D4-093078390E7D}">
          <dgm:prSet phldrT="[文本]"/>
          <dgm:spPr/>
          <dgm:t>
            <a:bodyPr/>
            <a:lstStyle/>
            <a:p>
              <a:r>
                <a:rPr lang="en-US" altLang="zh-CN" b="1" dirty="0"/>
                <a:t>Step1: Argmax(</a:t>
              </a:r>
              <a:r>
                <a:rPr lang="en-US" altLang="zh-CN" b="1" i="0">
                  <a:latin typeface="Cambria Math" panose="02040503050406030204" pitchFamily="18" charset="0"/>
                </a:rPr>
                <a:t>𝐒_𝝀</a:t>
              </a:r>
              <a:r>
                <a:rPr lang="en-US" altLang="zh-CN" b="1" dirty="0"/>
                <a:t>)</a:t>
              </a:r>
              <a:endParaRPr lang="zh-CN" altLang="en-US" b="1" dirty="0"/>
            </a:p>
          </dgm:t>
        </dgm:pt>
      </mc:Fallback>
    </mc:AlternateContent>
    <dgm:pt modelId="{4EE4136F-A59E-1A4D-B0A4-5A06942ED26A}" type="parTrans" cxnId="{0FC84215-A430-0C43-A3D4-0E30A2D70AAC}">
      <dgm:prSet/>
      <dgm:spPr/>
      <dgm:t>
        <a:bodyPr/>
        <a:lstStyle/>
        <a:p>
          <a:endParaRPr lang="zh-CN" altLang="en-US"/>
        </a:p>
      </dgm:t>
    </dgm:pt>
    <dgm:pt modelId="{E52EA99A-30A7-5747-A6B5-46CB0A3CAFD2}" type="sibTrans" cxnId="{0FC84215-A430-0C43-A3D4-0E30A2D70AAC}">
      <dgm:prSet/>
      <dgm:spPr/>
      <dgm:t>
        <a:bodyPr/>
        <a:lstStyle/>
        <a:p>
          <a:endParaRPr lang="zh-CN" altLang="en-US"/>
        </a:p>
      </dgm:t>
    </dgm:pt>
    <mc:AlternateContent xmlns:mc="http://schemas.openxmlformats.org/markup-compatibility/2006" xmlns:a14="http://schemas.microsoft.com/office/drawing/2010/main">
      <mc:Choice Requires="a14">
        <dgm:pt modelId="{2FDE15F8-8FCA-AB4B-B800-2A680D1F5BD7}">
          <dgm:prSet phldrT="[文本]"/>
          <dgm:spPr>
            <a:solidFill>
              <a:srgbClr val="BED0E0"/>
            </a:solidFill>
          </dgm:spPr>
          <dgm:t>
            <a:bodyPr/>
            <a:lstStyle/>
            <a:p>
              <a:r>
                <a:rPr lang="en-US" altLang="zh-CN" dirty="0"/>
                <a:t>Ranges from prior to </a:t>
              </a:r>
              <a14:m>
                <m:oMath xmlns:m="http://schemas.openxmlformats.org/officeDocument/2006/math">
                  <m:r>
                    <a:rPr lang="en" altLang="zh-CN" i="1" dirty="0" smtClean="0">
                      <a:latin typeface="Cambria Math" panose="02040503050406030204" pitchFamily="18" charset="0"/>
                    </a:rPr>
                    <m:t>{</m:t>
                  </m:r>
                  <m:r>
                    <a:rPr lang="en" altLang="zh-CN" i="1" dirty="0" smtClean="0">
                      <a:latin typeface="Cambria Math" panose="02040503050406030204" pitchFamily="18" charset="0"/>
                    </a:rPr>
                    <m:t>𝑀</m:t>
                  </m:r>
                  <m:r>
                    <a:rPr lang="en" altLang="zh-CN" i="1" dirty="0" smtClean="0">
                      <a:latin typeface="Cambria Math" panose="02040503050406030204" pitchFamily="18" charset="0"/>
                    </a:rPr>
                    <m:t> (1 ± 10%), </m:t>
                  </m:r>
                  <m:r>
                    <a:rPr lang="el-GR" altLang="zh-CN" i="1" dirty="0" smtClean="0">
                      <a:latin typeface="Cambria Math" panose="02040503050406030204" pitchFamily="18" charset="0"/>
                    </a:rPr>
                    <m:t>𝜇</m:t>
                  </m:r>
                  <m:r>
                    <a:rPr lang="el-GR" altLang="zh-CN" i="1" dirty="0" smtClean="0">
                      <a:latin typeface="Cambria Math" panose="02040503050406030204" pitchFamily="18" charset="0"/>
                    </a:rPr>
                    <m:t>(1 ± 10%), </m:t>
                  </m:r>
                  <m:r>
                    <a:rPr lang="en" altLang="zh-CN" i="1" dirty="0" smtClean="0">
                      <a:latin typeface="Cambria Math" panose="02040503050406030204" pitchFamily="18" charset="0"/>
                    </a:rPr>
                    <m:t>𝑝</m:t>
                  </m:r>
                  <m:r>
                    <a:rPr lang="en" altLang="zh-CN" i="1" dirty="0" smtClean="0">
                      <a:latin typeface="Cambria Math" panose="02040503050406030204" pitchFamily="18" charset="0"/>
                    </a:rPr>
                    <m:t>0 (</m:t>
                  </m:r>
                  <m:r>
                    <a:rPr lang="el-GR" altLang="zh-CN" i="1" dirty="0" smtClean="0">
                      <a:latin typeface="Cambria Math" panose="02040503050406030204" pitchFamily="18" charset="0"/>
                    </a:rPr>
                    <m:t>1 ± 1%),</m:t>
                  </m:r>
                  <m:r>
                    <a:rPr lang="en" altLang="zh-CN" i="1" dirty="0" smtClean="0">
                      <a:latin typeface="Cambria Math" panose="02040503050406030204" pitchFamily="18" charset="0"/>
                    </a:rPr>
                    <m:t>, </m:t>
                  </m:r>
                  <m:r>
                    <a:rPr lang="en" altLang="zh-CN" i="1" dirty="0" smtClean="0">
                      <a:latin typeface="Cambria Math" panose="02040503050406030204" pitchFamily="18" charset="0"/>
                    </a:rPr>
                    <m:t>𝑒</m:t>
                  </m:r>
                  <m:r>
                    <a:rPr lang="en" altLang="zh-CN" i="1" dirty="0" smtClean="0">
                      <a:latin typeface="Cambria Math" panose="02040503050406030204" pitchFamily="18" charset="0"/>
                    </a:rPr>
                    <m:t>0(1 ± </m:t>
                  </m:r>
                  <m:r>
                    <a:rPr lang="el-GR" altLang="zh-CN" i="1" dirty="0" smtClean="0">
                      <a:latin typeface="Cambria Math" panose="02040503050406030204" pitchFamily="18" charset="0"/>
                    </a:rPr>
                    <m:t>1</m:t>
                  </m:r>
                  <m:r>
                    <a:rPr lang="en-US" altLang="zh-CN" b="0" i="1" dirty="0" smtClean="0">
                      <a:latin typeface="Cambria Math" panose="02040503050406030204" pitchFamily="18" charset="0"/>
                    </a:rPr>
                    <m:t>0</m:t>
                  </m:r>
                  <m:r>
                    <a:rPr lang="el-GR" altLang="zh-CN" i="1" dirty="0" smtClean="0">
                      <a:latin typeface="Cambria Math" panose="02040503050406030204" pitchFamily="18" charset="0"/>
                    </a:rPr>
                    <m:t>%</m:t>
                  </m:r>
                  <m:r>
                    <a:rPr lang="en-US" altLang="zh-CN" b="0" i="1" dirty="0" smtClean="0">
                      <a:latin typeface="Cambria Math" panose="02040503050406030204" pitchFamily="18" charset="0"/>
                    </a:rPr>
                    <m:t>)</m:t>
                  </m:r>
                  <m:r>
                    <a:rPr lang="en" altLang="zh-CN" i="1" dirty="0" smtClean="0">
                      <a:latin typeface="Cambria Math" panose="02040503050406030204" pitchFamily="18" charset="0"/>
                    </a:rPr>
                    <m:t>,}</m:t>
                  </m:r>
                </m:oMath>
              </a14:m>
              <a:endParaRPr lang="zh-CN" altLang="en-US" dirty="0"/>
            </a:p>
          </dgm:t>
        </dgm:pt>
      </mc:Choice>
      <mc:Fallback xmlns="">
        <dgm:pt modelId="{2FDE15F8-8FCA-AB4B-B800-2A680D1F5BD7}">
          <dgm:prSet phldrT="[文本]"/>
          <dgm:spPr>
            <a:solidFill>
              <a:srgbClr val="BED0E0"/>
            </a:solidFill>
          </dgm:spPr>
          <dgm:t>
            <a:bodyPr/>
            <a:lstStyle/>
            <a:p>
              <a:r>
                <a:rPr lang="en-US" altLang="zh-CN" dirty="0"/>
                <a:t>Ranges from prior to </a:t>
              </a:r>
              <a:r>
                <a:rPr lang="en" altLang="zh-CN" i="0" dirty="0">
                  <a:latin typeface="Cambria Math" panose="02040503050406030204" pitchFamily="18" charset="0"/>
                </a:rPr>
                <a:t>{𝑀 (1 ± 10%), </a:t>
              </a:r>
              <a:r>
                <a:rPr lang="el-GR" altLang="zh-CN" i="0" dirty="0">
                  <a:latin typeface="Cambria Math" panose="02040503050406030204" pitchFamily="18" charset="0"/>
                </a:rPr>
                <a:t>𝜇(1 ± 10%), </a:t>
              </a:r>
              <a:r>
                <a:rPr lang="en" altLang="zh-CN" i="0" dirty="0">
                  <a:latin typeface="Cambria Math" panose="02040503050406030204" pitchFamily="18" charset="0"/>
                </a:rPr>
                <a:t>𝑝0 </a:t>
              </a:r>
              <a:r>
                <a:rPr lang="en-US" altLang="zh-CN" b="0" i="0" dirty="0">
                  <a:latin typeface="Cambria Math" panose="02040503050406030204" pitchFamily="18" charset="0"/>
                </a:rPr>
                <a:t>(</a:t>
              </a:r>
              <a:r>
                <a:rPr lang="el-GR" altLang="zh-CN" i="0" dirty="0">
                  <a:latin typeface="Cambria Math" panose="02040503050406030204" pitchFamily="18" charset="0"/>
                </a:rPr>
                <a:t>1 ± 1%),</a:t>
              </a:r>
              <a:r>
                <a:rPr lang="en" altLang="zh-CN" i="0" dirty="0">
                  <a:latin typeface="Cambria Math" panose="02040503050406030204" pitchFamily="18" charset="0"/>
                </a:rPr>
                <a:t>, 𝑒0</a:t>
              </a:r>
              <a:r>
                <a:rPr lang="en-US" altLang="zh-CN" b="0" i="0" dirty="0">
                  <a:latin typeface="Cambria Math" panose="02040503050406030204" pitchFamily="18" charset="0"/>
                </a:rPr>
                <a:t>(1</a:t>
              </a:r>
              <a:r>
                <a:rPr lang="en" altLang="zh-CN" i="0" dirty="0">
                  <a:latin typeface="Cambria Math" panose="02040503050406030204" pitchFamily="18" charset="0"/>
                </a:rPr>
                <a:t> ± </a:t>
              </a:r>
              <a:r>
                <a:rPr lang="el-GR" altLang="zh-CN" i="0" dirty="0">
                  <a:latin typeface="Cambria Math" panose="02040503050406030204" pitchFamily="18" charset="0"/>
                </a:rPr>
                <a:t>1</a:t>
              </a:r>
              <a:r>
                <a:rPr lang="en-US" altLang="zh-CN" b="0" i="0" dirty="0">
                  <a:latin typeface="Cambria Math" panose="02040503050406030204" pitchFamily="18" charset="0"/>
                </a:rPr>
                <a:t>0</a:t>
              </a:r>
              <a:r>
                <a:rPr lang="el-GR" altLang="zh-CN" i="0" dirty="0">
                  <a:latin typeface="Cambria Math" panose="02040503050406030204" pitchFamily="18" charset="0"/>
                </a:rPr>
                <a:t>%</a:t>
              </a:r>
              <a:r>
                <a:rPr lang="en-US" altLang="zh-CN" b="0" i="0" dirty="0">
                  <a:latin typeface="Cambria Math" panose="02040503050406030204" pitchFamily="18" charset="0"/>
                </a:rPr>
                <a:t>)</a:t>
              </a:r>
              <a:r>
                <a:rPr lang="en" altLang="zh-CN" i="0" dirty="0">
                  <a:latin typeface="Cambria Math" panose="02040503050406030204" pitchFamily="18" charset="0"/>
                </a:rPr>
                <a:t>,}</a:t>
              </a:r>
              <a:endParaRPr lang="zh-CN" altLang="en-US" dirty="0"/>
            </a:p>
          </dgm:t>
        </dgm:pt>
      </mc:Fallback>
    </mc:AlternateContent>
    <dgm:pt modelId="{A5AA0A1A-76D1-794F-A460-AFA238569A34}" type="parTrans" cxnId="{48B36447-65AF-0248-8CDD-8664EE33C3AD}">
      <dgm:prSet/>
      <dgm:spPr/>
      <dgm:t>
        <a:bodyPr/>
        <a:lstStyle/>
        <a:p>
          <a:endParaRPr lang="zh-CN" altLang="en-US"/>
        </a:p>
      </dgm:t>
    </dgm:pt>
    <dgm:pt modelId="{9859DD39-5079-0F4B-8E63-341D6A0CE887}" type="sibTrans" cxnId="{48B36447-65AF-0248-8CDD-8664EE33C3AD}">
      <dgm:prSet/>
      <dgm:spPr/>
      <dgm:t>
        <a:bodyPr/>
        <a:lstStyle/>
        <a:p>
          <a:endParaRPr lang="zh-CN" altLang="en-US"/>
        </a:p>
      </dgm:t>
    </dgm:pt>
    <dgm:pt modelId="{AEE9451E-B8D0-5841-8F8D-929E14C229FF}">
      <dgm:prSet phldrT="[文本]"/>
      <dgm:spPr/>
      <dgm:t>
        <a:bodyPr/>
        <a:lstStyle/>
        <a:p>
          <a:r>
            <a:rPr lang="en-US" altLang="zh-CN" b="1" dirty="0"/>
            <a:t>Step3: Argmax(LLR)</a:t>
          </a:r>
          <a:endParaRPr lang="zh-CN" altLang="en-US" b="1" dirty="0"/>
        </a:p>
      </dgm:t>
    </dgm:pt>
    <dgm:pt modelId="{07AFF9EE-72A0-6D48-81E0-51A0252645AF}" type="parTrans" cxnId="{D5B345D7-635F-EE4A-9556-AC229E3CB971}">
      <dgm:prSet/>
      <dgm:spPr/>
      <dgm:t>
        <a:bodyPr/>
        <a:lstStyle/>
        <a:p>
          <a:endParaRPr lang="zh-CN" altLang="en-US"/>
        </a:p>
      </dgm:t>
    </dgm:pt>
    <dgm:pt modelId="{66A6936C-429F-4C49-BF7A-CB45C0B97239}" type="sibTrans" cxnId="{D5B345D7-635F-EE4A-9556-AC229E3CB971}">
      <dgm:prSet/>
      <dgm:spPr/>
      <dgm:t>
        <a:bodyPr/>
        <a:lstStyle/>
        <a:p>
          <a:endParaRPr lang="zh-CN" altLang="en-US"/>
        </a:p>
      </dgm:t>
    </dgm:pt>
    <mc:AlternateContent xmlns:mc="http://schemas.openxmlformats.org/markup-compatibility/2006" xmlns:a14="http://schemas.microsoft.com/office/drawing/2010/main">
      <mc:Choice Requires="a14">
        <dgm:pt modelId="{7FC8235E-DD37-314C-B099-7F7A6A95B936}">
          <dgm:prSet phldrT="[文本]"/>
          <dgm:spPr/>
          <dgm:t>
            <a:bodyPr/>
            <a:lstStyle/>
            <a:p>
              <a:r>
                <a:rPr lang="en" altLang="zh-CN" dirty="0"/>
                <a:t>Ranges to </a:t>
              </a:r>
              <a14:m>
                <m:oMath xmlns:m="http://schemas.openxmlformats.org/officeDocument/2006/math">
                  <m:r>
                    <a:rPr lang="en" altLang="zh-CN" i="1" dirty="0" smtClean="0">
                      <a:latin typeface="Cambria Math" panose="02040503050406030204" pitchFamily="18" charset="0"/>
                    </a:rPr>
                    <m:t>{</m:t>
                  </m:r>
                  <m:sSub>
                    <m:sSubPr>
                      <m:ctrlPr>
                        <a:rPr lang="en-US" altLang="zh-CN" b="0" i="1" dirty="0" smtClean="0">
                          <a:latin typeface="Cambria Math" panose="02040503050406030204" pitchFamily="18" charset="0"/>
                        </a:rPr>
                      </m:ctrlPr>
                    </m:sSubPr>
                    <m:e>
                      <m:r>
                        <a:rPr lang="en-US" altLang="zh-CN" b="0" i="1" dirty="0" smtClean="0">
                          <a:latin typeface="Cambria Math" panose="02040503050406030204" pitchFamily="18" charset="0"/>
                        </a:rPr>
                        <m:t>𝐷</m:t>
                      </m:r>
                    </m:e>
                    <m:sub>
                      <m:r>
                        <a:rPr lang="en-US" altLang="zh-CN" b="0" i="1" dirty="0" smtClean="0">
                          <a:latin typeface="Cambria Math" panose="02040503050406030204" pitchFamily="18" charset="0"/>
                        </a:rPr>
                        <m:t>𝐿</m:t>
                      </m:r>
                    </m:sub>
                  </m:sSub>
                  <m:r>
                    <a:rPr lang="en" altLang="zh-CN" i="1" dirty="0" smtClean="0">
                      <a:latin typeface="Cambria Math" panose="02040503050406030204" pitchFamily="18" charset="0"/>
                    </a:rPr>
                    <m:t> </m:t>
                  </m:r>
                  <m:d>
                    <m:dPr>
                      <m:ctrlPr>
                        <a:rPr lang="el-GR" altLang="zh-CN" b="0" i="1" dirty="0" smtClean="0">
                          <a:latin typeface="Cambria Math" panose="02040503050406030204" pitchFamily="18" charset="0"/>
                        </a:rPr>
                      </m:ctrlPr>
                    </m:dPr>
                    <m:e>
                      <m:r>
                        <a:rPr lang="el-GR" altLang="zh-CN" i="1" dirty="0" smtClean="0">
                          <a:latin typeface="Cambria Math" panose="02040503050406030204" pitchFamily="18" charset="0"/>
                        </a:rPr>
                        <m:t>1 ± 10%</m:t>
                      </m:r>
                    </m:e>
                  </m:d>
                  <m:r>
                    <a:rPr lang="en-US" altLang="zh-CN" b="0" i="1" dirty="0" smtClean="0">
                      <a:latin typeface="Cambria Math" panose="02040503050406030204" pitchFamily="18" charset="0"/>
                    </a:rPr>
                    <m:t>,</m:t>
                  </m:r>
                  <m:r>
                    <a:rPr lang="en-US" altLang="zh-CN" b="0" i="1" dirty="0" smtClean="0">
                      <a:latin typeface="Cambria Math" panose="02040503050406030204" pitchFamily="18" charset="0"/>
                    </a:rPr>
                    <m:t>𝜃</m:t>
                  </m:r>
                  <m:r>
                    <a:rPr lang="en" altLang="zh-CN" i="1" dirty="0" smtClean="0">
                      <a:latin typeface="Cambria Math" panose="02040503050406030204" pitchFamily="18" charset="0"/>
                    </a:rPr>
                    <m:t> </m:t>
                  </m:r>
                  <m:d>
                    <m:dPr>
                      <m:ctrlPr>
                        <a:rPr lang="el-GR" altLang="zh-CN" b="0" i="1" dirty="0" smtClean="0">
                          <a:latin typeface="Cambria Math" panose="02040503050406030204" pitchFamily="18" charset="0"/>
                        </a:rPr>
                      </m:ctrlPr>
                    </m:dPr>
                    <m:e>
                      <m:r>
                        <a:rPr lang="el-GR" altLang="zh-CN" i="1" dirty="0" smtClean="0">
                          <a:latin typeface="Cambria Math" panose="02040503050406030204" pitchFamily="18" charset="0"/>
                        </a:rPr>
                        <m:t>1 ± 10%</m:t>
                      </m:r>
                    </m:e>
                  </m:d>
                  <m:r>
                    <a:rPr lang="en-US" altLang="zh-CN" b="0" i="1" dirty="0" smtClean="0">
                      <a:latin typeface="Cambria Math" panose="02040503050406030204" pitchFamily="18" charset="0"/>
                    </a:rPr>
                    <m:t>, </m:t>
                  </m:r>
                  <m:r>
                    <a:rPr lang="en-US" altLang="zh-CN" b="0" i="1" dirty="0" smtClean="0">
                      <a:latin typeface="Cambria Math" panose="02040503050406030204" pitchFamily="18" charset="0"/>
                    </a:rPr>
                    <m:t>𝜙</m:t>
                  </m:r>
                  <m:d>
                    <m:dPr>
                      <m:ctrlPr>
                        <a:rPr lang="el-GR" altLang="zh-CN" b="0" i="1" dirty="0" smtClean="0">
                          <a:latin typeface="Cambria Math" panose="02040503050406030204" pitchFamily="18" charset="0"/>
                        </a:rPr>
                      </m:ctrlPr>
                    </m:dPr>
                    <m:e>
                      <m:r>
                        <a:rPr lang="el-GR" altLang="zh-CN" i="1" dirty="0" smtClean="0">
                          <a:latin typeface="Cambria Math" panose="02040503050406030204" pitchFamily="18" charset="0"/>
                        </a:rPr>
                        <m:t>1 ± 10%</m:t>
                      </m:r>
                    </m:e>
                  </m:d>
                  <m:r>
                    <a:rPr lang="el-GR" altLang="zh-CN" i="1" dirty="0" smtClean="0">
                      <a:latin typeface="Cambria Math" panose="02040503050406030204" pitchFamily="18" charset="0"/>
                    </a:rPr>
                    <m:t>, </m:t>
                  </m:r>
                  <m:sSub>
                    <m:sSubPr>
                      <m:ctrlPr>
                        <a:rPr lang="en-US" altLang="zh-CN" b="0" i="1" dirty="0" smtClean="0">
                          <a:latin typeface="Cambria Math" panose="02040503050406030204" pitchFamily="18" charset="0"/>
                        </a:rPr>
                      </m:ctrlPr>
                    </m:sSubPr>
                    <m:e>
                      <m:r>
                        <a:rPr lang="en-US" altLang="zh-CN" b="0" i="1" dirty="0" smtClean="0">
                          <a:latin typeface="Cambria Math" panose="02040503050406030204" pitchFamily="18" charset="0"/>
                        </a:rPr>
                        <m:t>𝜃</m:t>
                      </m:r>
                    </m:e>
                    <m:sub>
                      <m:r>
                        <a:rPr lang="en-US" altLang="zh-CN" b="0" i="1" dirty="0" smtClean="0">
                          <a:latin typeface="Cambria Math" panose="02040503050406030204" pitchFamily="18" charset="0"/>
                        </a:rPr>
                        <m:t>𝑆</m:t>
                      </m:r>
                    </m:sub>
                  </m:sSub>
                  <m:d>
                    <m:dPr>
                      <m:ctrlPr>
                        <a:rPr lang="el-GR" altLang="zh-CN" b="0" i="1" dirty="0" smtClean="0">
                          <a:latin typeface="Cambria Math" panose="02040503050406030204" pitchFamily="18" charset="0"/>
                        </a:rPr>
                      </m:ctrlPr>
                    </m:dPr>
                    <m:e>
                      <m:r>
                        <a:rPr lang="el-GR" altLang="zh-CN" i="1" dirty="0" smtClean="0">
                          <a:latin typeface="Cambria Math" panose="02040503050406030204" pitchFamily="18" charset="0"/>
                        </a:rPr>
                        <m:t>1 ± 10%</m:t>
                      </m:r>
                    </m:e>
                  </m:d>
                  <m:r>
                    <a:rPr lang="en" altLang="zh-CN" i="1" dirty="0" smtClean="0">
                      <a:latin typeface="Cambria Math" panose="02040503050406030204" pitchFamily="18" charset="0"/>
                    </a:rPr>
                    <m:t>,</m:t>
                  </m:r>
                  <m:sSub>
                    <m:sSubPr>
                      <m:ctrlPr>
                        <a:rPr lang="en-US" altLang="zh-CN" b="0" i="1" dirty="0" smtClean="0">
                          <a:latin typeface="Cambria Math" panose="02040503050406030204" pitchFamily="18" charset="0"/>
                        </a:rPr>
                      </m:ctrlPr>
                    </m:sSubPr>
                    <m:e>
                      <m:r>
                        <a:rPr lang="en-US" altLang="zh-CN" b="0" i="1" dirty="0" smtClean="0">
                          <a:latin typeface="Cambria Math" panose="02040503050406030204" pitchFamily="18" charset="0"/>
                        </a:rPr>
                        <m:t>𝜙</m:t>
                      </m:r>
                    </m:e>
                    <m:sub>
                      <m:r>
                        <a:rPr lang="en-US" altLang="zh-CN" b="0" i="1" dirty="0" smtClean="0">
                          <a:latin typeface="Cambria Math" panose="02040503050406030204" pitchFamily="18" charset="0"/>
                        </a:rPr>
                        <m:t>𝑆</m:t>
                      </m:r>
                    </m:sub>
                  </m:sSub>
                  <m:d>
                    <m:dPr>
                      <m:ctrlPr>
                        <a:rPr lang="el-GR" altLang="zh-CN" b="0" i="1" dirty="0" smtClean="0">
                          <a:latin typeface="Cambria Math" panose="02040503050406030204" pitchFamily="18" charset="0"/>
                        </a:rPr>
                      </m:ctrlPr>
                    </m:dPr>
                    <m:e>
                      <m:r>
                        <a:rPr lang="el-GR" altLang="zh-CN" i="1" dirty="0" smtClean="0">
                          <a:latin typeface="Cambria Math" panose="02040503050406030204" pitchFamily="18" charset="0"/>
                        </a:rPr>
                        <m:t>1 ± 10%</m:t>
                      </m:r>
                    </m:e>
                  </m:d>
                  <m:r>
                    <a:rPr lang="en-US" altLang="zh-CN" b="0" i="1" dirty="0" smtClean="0">
                      <a:latin typeface="Cambria Math" panose="02040503050406030204" pitchFamily="18" charset="0"/>
                    </a:rPr>
                    <m:t>, </m:t>
                  </m:r>
                  <m:sSub>
                    <m:sSubPr>
                      <m:ctrlPr>
                        <a:rPr lang="en-US" altLang="zh-CN" b="0" i="1" dirty="0" smtClean="0">
                          <a:latin typeface="Cambria Math" panose="02040503050406030204" pitchFamily="18" charset="0"/>
                        </a:rPr>
                      </m:ctrlPr>
                    </m:sSubPr>
                    <m:e>
                      <m:r>
                        <m:rPr>
                          <m:sty m:val="p"/>
                        </m:rPr>
                        <a:rPr lang="en-US" altLang="zh-CN" b="0" i="0" dirty="0" smtClean="0">
                          <a:latin typeface="Cambria Math" panose="02040503050406030204" pitchFamily="18" charset="0"/>
                        </a:rPr>
                        <m:t>Φ</m:t>
                      </m:r>
                    </m:e>
                    <m:sub>
                      <m:r>
                        <a:rPr lang="en-US" altLang="zh-CN" b="0" i="1" dirty="0" smtClean="0">
                          <a:latin typeface="Cambria Math" panose="02040503050406030204" pitchFamily="18" charset="0"/>
                        </a:rPr>
                        <m:t>𝑟</m:t>
                      </m:r>
                    </m:sub>
                  </m:sSub>
                  <m:r>
                    <a:rPr lang="en-US" altLang="zh-CN" b="0" i="1" dirty="0" smtClean="0">
                      <a:latin typeface="Cambria Math" panose="02040503050406030204" pitchFamily="18" charset="0"/>
                    </a:rPr>
                    <m:t>,</m:t>
                  </m:r>
                  <m:sSub>
                    <m:sSubPr>
                      <m:ctrlPr>
                        <a:rPr lang="en-US" altLang="zh-CN" b="0" i="1" dirty="0" smtClean="0">
                          <a:latin typeface="Cambria Math" panose="02040503050406030204" pitchFamily="18" charset="0"/>
                        </a:rPr>
                      </m:ctrlPr>
                    </m:sSubPr>
                    <m:e>
                      <m:r>
                        <m:rPr>
                          <m:sty m:val="p"/>
                        </m:rPr>
                        <a:rPr lang="en-US" altLang="zh-CN" b="0" i="0" dirty="0" smtClean="0">
                          <a:latin typeface="Cambria Math" panose="02040503050406030204" pitchFamily="18" charset="0"/>
                        </a:rPr>
                        <m:t>Φ</m:t>
                      </m:r>
                    </m:e>
                    <m:sub>
                      <m:r>
                        <a:rPr lang="en-US" altLang="zh-CN" b="0" i="1" dirty="0" smtClean="0">
                          <a:latin typeface="Cambria Math" panose="02040503050406030204" pitchFamily="18" charset="0"/>
                        </a:rPr>
                        <m:t>𝜙</m:t>
                      </m:r>
                    </m:sub>
                  </m:sSub>
                  <m:r>
                    <a:rPr lang="en" altLang="zh-CN" i="1" dirty="0" smtClean="0">
                      <a:latin typeface="Cambria Math" panose="02040503050406030204" pitchFamily="18" charset="0"/>
                    </a:rPr>
                    <m:t>}</m:t>
                  </m:r>
                  <m:r>
                    <a:rPr lang="en-US" altLang="zh-CN" i="1" dirty="0" smtClean="0">
                      <a:latin typeface="Cambria Math" panose="02040503050406030204" pitchFamily="18" charset="0"/>
                    </a:rPr>
                    <m:t> </m:t>
                  </m:r>
                </m:oMath>
              </a14:m>
              <a:r>
                <a:rPr lang="en-US" altLang="zh-CN" dirty="0"/>
                <a:t> </a:t>
              </a:r>
              <a:endParaRPr lang="zh-CN" altLang="en-US" dirty="0"/>
            </a:p>
          </dgm:t>
        </dgm:pt>
      </mc:Choice>
      <mc:Fallback xmlns="">
        <dgm:pt modelId="{7FC8235E-DD37-314C-B099-7F7A6A95B936}">
          <dgm:prSet phldrT="[文本]"/>
          <dgm:spPr/>
          <dgm:t>
            <a:bodyPr/>
            <a:lstStyle/>
            <a:p>
              <a:r>
                <a:rPr lang="en" altLang="zh-CN" dirty="0"/>
                <a:t>Ranges to </a:t>
              </a:r>
              <a:r>
                <a:rPr lang="en" altLang="zh-CN" i="0" dirty="0">
                  <a:latin typeface="Cambria Math" panose="02040503050406030204" pitchFamily="18" charset="0"/>
                </a:rPr>
                <a:t>{</a:t>
              </a:r>
              <a:r>
                <a:rPr lang="en-US" altLang="zh-CN" b="0" i="0" dirty="0">
                  <a:latin typeface="Cambria Math" panose="02040503050406030204" pitchFamily="18" charset="0"/>
                </a:rPr>
                <a:t>𝐷_𝐿</a:t>
              </a:r>
              <a:r>
                <a:rPr lang="en" altLang="zh-CN" b="0" i="0" dirty="0">
                  <a:latin typeface="Cambria Math" panose="02040503050406030204" pitchFamily="18" charset="0"/>
                </a:rPr>
                <a:t> </a:t>
              </a:r>
              <a:r>
                <a:rPr lang="en" altLang="zh-CN" i="0" dirty="0">
                  <a:latin typeface="Cambria Math" panose="02040503050406030204" pitchFamily="18" charset="0"/>
                </a:rPr>
                <a:t> </a:t>
              </a:r>
              <a:r>
                <a:rPr lang="el-GR" altLang="zh-CN" b="0" i="0" dirty="0">
                  <a:latin typeface="Cambria Math" panose="02040503050406030204" pitchFamily="18" charset="0"/>
                </a:rPr>
                <a:t>(</a:t>
              </a:r>
              <a:r>
                <a:rPr lang="el-GR" altLang="zh-CN" i="0" dirty="0">
                  <a:latin typeface="Cambria Math" panose="02040503050406030204" pitchFamily="18" charset="0"/>
                </a:rPr>
                <a:t>1 ± 10%)</a:t>
              </a:r>
              <a:r>
                <a:rPr lang="en-US" altLang="zh-CN" b="0" i="0" dirty="0">
                  <a:latin typeface="Cambria Math" panose="02040503050406030204" pitchFamily="18" charset="0"/>
                </a:rPr>
                <a:t>,𝜃</a:t>
              </a:r>
              <a:r>
                <a:rPr lang="en" altLang="zh-CN" i="0" dirty="0">
                  <a:latin typeface="Cambria Math" panose="02040503050406030204" pitchFamily="18" charset="0"/>
                </a:rPr>
                <a:t> </a:t>
              </a:r>
              <a:r>
                <a:rPr lang="el-GR" altLang="zh-CN" b="0" i="0" dirty="0">
                  <a:latin typeface="Cambria Math" panose="02040503050406030204" pitchFamily="18" charset="0"/>
                </a:rPr>
                <a:t>(</a:t>
              </a:r>
              <a:r>
                <a:rPr lang="el-GR" altLang="zh-CN" i="0" dirty="0">
                  <a:latin typeface="Cambria Math" panose="02040503050406030204" pitchFamily="18" charset="0"/>
                </a:rPr>
                <a:t>1 ± 10%)</a:t>
              </a:r>
              <a:r>
                <a:rPr lang="en-US" altLang="zh-CN" b="0" i="0" dirty="0">
                  <a:latin typeface="Cambria Math" panose="02040503050406030204" pitchFamily="18" charset="0"/>
                </a:rPr>
                <a:t>, 𝜙</a:t>
              </a:r>
              <a:r>
                <a:rPr lang="el-GR" altLang="zh-CN" b="0" i="0" dirty="0">
                  <a:latin typeface="Cambria Math" panose="02040503050406030204" pitchFamily="18" charset="0"/>
                </a:rPr>
                <a:t>(</a:t>
              </a:r>
              <a:r>
                <a:rPr lang="el-GR" altLang="zh-CN" i="0" dirty="0">
                  <a:latin typeface="Cambria Math" panose="02040503050406030204" pitchFamily="18" charset="0"/>
                </a:rPr>
                <a:t>1 ± 10%), </a:t>
              </a:r>
              <a:r>
                <a:rPr lang="en-US" altLang="zh-CN" b="0" i="0" dirty="0">
                  <a:latin typeface="Cambria Math" panose="02040503050406030204" pitchFamily="18" charset="0"/>
                </a:rPr>
                <a:t>𝜃_𝑆</a:t>
              </a:r>
              <a:r>
                <a:rPr lang="el-GR" altLang="zh-CN" b="0" i="0" dirty="0">
                  <a:latin typeface="Cambria Math" panose="02040503050406030204" pitchFamily="18" charset="0"/>
                </a:rPr>
                <a:t> (</a:t>
              </a:r>
              <a:r>
                <a:rPr lang="el-GR" altLang="zh-CN" i="0" dirty="0">
                  <a:latin typeface="Cambria Math" panose="02040503050406030204" pitchFamily="18" charset="0"/>
                </a:rPr>
                <a:t>1 ± 10%)</a:t>
              </a:r>
              <a:r>
                <a:rPr lang="en" altLang="zh-CN" i="0" dirty="0">
                  <a:latin typeface="Cambria Math" panose="02040503050406030204" pitchFamily="18" charset="0"/>
                </a:rPr>
                <a:t>,</a:t>
              </a:r>
              <a:r>
                <a:rPr lang="en-US" altLang="zh-CN" b="0" i="0" dirty="0">
                  <a:latin typeface="Cambria Math" panose="02040503050406030204" pitchFamily="18" charset="0"/>
                </a:rPr>
                <a:t>𝜙_𝑆</a:t>
              </a:r>
              <a:r>
                <a:rPr lang="el-GR" altLang="zh-CN" b="0" i="0" dirty="0">
                  <a:latin typeface="Cambria Math" panose="02040503050406030204" pitchFamily="18" charset="0"/>
                </a:rPr>
                <a:t> (</a:t>
              </a:r>
              <a:r>
                <a:rPr lang="el-GR" altLang="zh-CN" i="0" dirty="0">
                  <a:latin typeface="Cambria Math" panose="02040503050406030204" pitchFamily="18" charset="0"/>
                </a:rPr>
                <a:t>1 ± 10%)</a:t>
              </a:r>
              <a:r>
                <a:rPr lang="en-US" altLang="zh-CN" b="0" i="0" dirty="0">
                  <a:latin typeface="Cambria Math" panose="02040503050406030204" pitchFamily="18" charset="0"/>
                </a:rPr>
                <a:t>, Φ_𝑟,Φ_𝜙</a:t>
              </a:r>
              <a:r>
                <a:rPr lang="en" altLang="zh-CN" i="0" dirty="0">
                  <a:latin typeface="Cambria Math" panose="02040503050406030204" pitchFamily="18" charset="0"/>
                </a:rPr>
                <a:t>}</a:t>
              </a:r>
              <a:r>
                <a:rPr lang="en-US" altLang="zh-CN" i="0" dirty="0">
                  <a:latin typeface="Cambria Math" panose="02040503050406030204" pitchFamily="18" charset="0"/>
                </a:rPr>
                <a:t> </a:t>
              </a:r>
              <a:r>
                <a:rPr lang="en-US" altLang="zh-CN" dirty="0"/>
                <a:t> </a:t>
              </a:r>
              <a:endParaRPr lang="zh-CN" altLang="en-US" dirty="0"/>
            </a:p>
          </dgm:t>
        </dgm:pt>
      </mc:Fallback>
    </mc:AlternateContent>
    <dgm:pt modelId="{A4F36A15-9DAE-6C4A-8773-E4D165FF75B8}" type="parTrans" cxnId="{A2875CF5-6744-F848-889C-9289A9A71856}">
      <dgm:prSet/>
      <dgm:spPr/>
      <dgm:t>
        <a:bodyPr/>
        <a:lstStyle/>
        <a:p>
          <a:endParaRPr lang="zh-CN" altLang="en-US"/>
        </a:p>
      </dgm:t>
    </dgm:pt>
    <dgm:pt modelId="{2F2544FB-BC4E-594D-8A2D-17179CA00E68}" type="sibTrans" cxnId="{A2875CF5-6744-F848-889C-9289A9A71856}">
      <dgm:prSet/>
      <dgm:spPr/>
      <dgm:t>
        <a:bodyPr/>
        <a:lstStyle/>
        <a:p>
          <a:endParaRPr lang="zh-CN" altLang="en-US"/>
        </a:p>
      </dgm:t>
    </dgm:pt>
    <dgm:pt modelId="{BFC6792B-AF9F-D840-8D68-08C8EAD92F00}">
      <dgm:prSet phldrT="[文本]"/>
      <dgm:spPr/>
      <dgm:t>
        <a:bodyPr/>
        <a:lstStyle/>
        <a:p>
          <a:r>
            <a:rPr lang="en" b="1" i="0" u="none" dirty="0"/>
            <a:t>Local optimization</a:t>
          </a:r>
          <a:endParaRPr lang="zh-CN" altLang="en-US" dirty="0"/>
        </a:p>
      </dgm:t>
    </dgm:pt>
    <dgm:pt modelId="{13B6AA51-AD75-3144-80C3-4792695FE72F}" type="parTrans" cxnId="{CE5BC206-E569-BA45-A403-55E9F1B54F8B}">
      <dgm:prSet/>
      <dgm:spPr/>
      <dgm:t>
        <a:bodyPr/>
        <a:lstStyle/>
        <a:p>
          <a:endParaRPr lang="zh-CN" altLang="en-US"/>
        </a:p>
      </dgm:t>
    </dgm:pt>
    <dgm:pt modelId="{0F43AAEB-9451-7A44-BE13-B145C0494D1F}" type="sibTrans" cxnId="{CE5BC206-E569-BA45-A403-55E9F1B54F8B}">
      <dgm:prSet/>
      <dgm:spPr/>
      <dgm:t>
        <a:bodyPr/>
        <a:lstStyle/>
        <a:p>
          <a:endParaRPr lang="zh-CN" altLang="en-US"/>
        </a:p>
      </dgm:t>
    </dgm:pt>
    <dgm:pt modelId="{A2595BED-39B0-5A4F-ADAC-C77E4DCF63FC}">
      <dgm:prSet phldrT="[文本]"/>
      <dgm:spPr>
        <a:solidFill>
          <a:schemeClr val="accent1">
            <a:hueOff val="0"/>
            <a:satOff val="0"/>
            <a:lumOff val="0"/>
          </a:schemeClr>
        </a:solidFill>
        <a:ln>
          <a:noFill/>
        </a:ln>
      </dgm:spPr>
      <dgm:t>
        <a:bodyPr/>
        <a:lstStyle/>
        <a:p>
          <a:r>
            <a:rPr lang="en" altLang="zh-CN" dirty="0"/>
            <a:t>Step2:Argmax(LLR)</a:t>
          </a:r>
          <a:endParaRPr lang="zh-CN" altLang="en-US" dirty="0"/>
        </a:p>
      </dgm:t>
    </dgm:pt>
    <dgm:pt modelId="{2DBCC0CA-A9BB-A64C-B5C1-097CFF9106A9}" type="parTrans" cxnId="{FD7CB3AF-D9F8-D348-973A-E198A1B3B951}">
      <dgm:prSet/>
      <dgm:spPr/>
      <dgm:t>
        <a:bodyPr/>
        <a:lstStyle/>
        <a:p>
          <a:endParaRPr lang="zh-CN" altLang="en-US"/>
        </a:p>
      </dgm:t>
    </dgm:pt>
    <dgm:pt modelId="{D2EBE1E1-6421-CB48-821D-E32DC640BBA9}" type="sibTrans" cxnId="{FD7CB3AF-D9F8-D348-973A-E198A1B3B951}">
      <dgm:prSet/>
      <dgm:spPr/>
      <dgm:t>
        <a:bodyPr/>
        <a:lstStyle/>
        <a:p>
          <a:endParaRPr lang="zh-CN" altLang="en-US"/>
        </a:p>
      </dgm:t>
    </dgm:pt>
    <mc:AlternateContent xmlns:mc="http://schemas.openxmlformats.org/markup-compatibility/2006" xmlns:a14="http://schemas.microsoft.com/office/drawing/2010/main">
      <mc:Choice Requires="a14">
        <dgm:pt modelId="{30E30E23-E2CB-4147-96ED-E4620F6F47F1}">
          <dgm:prSet phldrT="[文本]"/>
          <dgm:spPr>
            <a:solidFill>
              <a:srgbClr val="BED0E0"/>
            </a:solidFill>
            <a:ln>
              <a:noFill/>
            </a:ln>
          </dgm:spPr>
          <dgm:t>
            <a:bodyPr/>
            <a:lstStyle/>
            <a:p>
              <a:r>
                <a:rPr lang="en-US" altLang="zh-CN" dirty="0"/>
                <a:t>Ranges to </a:t>
              </a:r>
              <a14:m>
                <m:oMath xmlns:m="http://schemas.openxmlformats.org/officeDocument/2006/math">
                  <m:r>
                    <a:rPr lang="en" altLang="zh-CN" i="1" dirty="0" smtClean="0">
                      <a:latin typeface="Cambria Math" panose="02040503050406030204" pitchFamily="18" charset="0"/>
                    </a:rPr>
                    <m:t>{</m:t>
                  </m:r>
                  <m:sSub>
                    <m:sSubPr>
                      <m:ctrlPr>
                        <a:rPr lang="en-US" altLang="zh-CN" b="0" i="1" dirty="0" smtClean="0">
                          <a:latin typeface="Cambria Math" panose="02040503050406030204" pitchFamily="18" charset="0"/>
                        </a:rPr>
                      </m:ctrlPr>
                    </m:sSubPr>
                    <m:e>
                      <m:r>
                        <a:rPr lang="en" altLang="zh-CN" i="1" dirty="0" smtClean="0">
                          <a:latin typeface="Cambria Math" panose="02040503050406030204" pitchFamily="18" charset="0"/>
                        </a:rPr>
                        <m:t>𝑀</m:t>
                      </m:r>
                      <m:r>
                        <a:rPr lang="en" altLang="zh-CN" i="1" dirty="0" smtClean="0">
                          <a:latin typeface="Cambria Math" panose="02040503050406030204" pitchFamily="18" charset="0"/>
                        </a:rPr>
                        <m:t> </m:t>
                      </m:r>
                      <m:d>
                        <m:dPr>
                          <m:ctrlPr>
                            <a:rPr lang="en" altLang="zh-CN" i="1" dirty="0" smtClean="0">
                              <a:latin typeface="Cambria Math" panose="02040503050406030204" pitchFamily="18" charset="0"/>
                            </a:rPr>
                          </m:ctrlPr>
                        </m:dPr>
                        <m:e>
                          <m:r>
                            <a:rPr lang="en" altLang="zh-CN" i="1" dirty="0" smtClean="0">
                              <a:latin typeface="Cambria Math" panose="02040503050406030204" pitchFamily="18" charset="0"/>
                            </a:rPr>
                            <m:t>1 ± 1%</m:t>
                          </m:r>
                        </m:e>
                      </m:d>
                      <m:r>
                        <a:rPr lang="en-US" altLang="zh-CN" b="0" i="1" dirty="0" smtClean="0">
                          <a:latin typeface="Cambria Math" panose="02040503050406030204" pitchFamily="18" charset="0"/>
                        </a:rPr>
                        <m:t>,</m:t>
                      </m:r>
                      <m:r>
                        <a:rPr lang="en" altLang="zh-CN" i="1" dirty="0" smtClean="0">
                          <a:latin typeface="Cambria Math" panose="02040503050406030204" pitchFamily="18" charset="0"/>
                        </a:rPr>
                        <m:t>𝑝</m:t>
                      </m:r>
                      <m:r>
                        <a:rPr lang="en" altLang="zh-CN" i="1" dirty="0" smtClean="0">
                          <a:latin typeface="Cambria Math" panose="02040503050406030204" pitchFamily="18" charset="0"/>
                        </a:rPr>
                        <m:t>0 (</m:t>
                      </m:r>
                      <m:r>
                        <a:rPr lang="el-GR" altLang="zh-CN" i="1" dirty="0" smtClean="0">
                          <a:latin typeface="Cambria Math" panose="02040503050406030204" pitchFamily="18" charset="0"/>
                        </a:rPr>
                        <m:t>1 ±</m:t>
                      </m:r>
                      <m:r>
                        <a:rPr lang="en-US" altLang="zh-CN" b="0" i="1" dirty="0" smtClean="0">
                          <a:latin typeface="Cambria Math" panose="02040503050406030204" pitchFamily="18" charset="0"/>
                        </a:rPr>
                        <m:t>0.</m:t>
                      </m:r>
                      <m:r>
                        <a:rPr lang="el-GR" altLang="zh-CN" i="1" dirty="0" smtClean="0">
                          <a:latin typeface="Cambria Math" panose="02040503050406030204" pitchFamily="18" charset="0"/>
                        </a:rPr>
                        <m:t>1%)</m:t>
                      </m:r>
                      <m:r>
                        <a:rPr lang="en-US" altLang="zh-CN" b="0" i="1" dirty="0" smtClean="0">
                          <a:latin typeface="Cambria Math" panose="02040503050406030204" pitchFamily="18" charset="0"/>
                        </a:rPr>
                        <m:t>,</m:t>
                      </m:r>
                      <m:r>
                        <a:rPr lang="en-US" altLang="zh-CN" b="0" i="1" dirty="0" smtClean="0">
                          <a:latin typeface="Cambria Math" panose="02040503050406030204" pitchFamily="18" charset="0"/>
                        </a:rPr>
                        <m:t>𝐷</m:t>
                      </m:r>
                    </m:e>
                    <m:sub>
                      <m:r>
                        <a:rPr lang="en-US" altLang="zh-CN" b="0" i="1" dirty="0" smtClean="0">
                          <a:latin typeface="Cambria Math" panose="02040503050406030204" pitchFamily="18" charset="0"/>
                        </a:rPr>
                        <m:t>𝐿</m:t>
                      </m:r>
                    </m:sub>
                  </m:sSub>
                  <m:r>
                    <a:rPr lang="en" altLang="zh-CN" i="1" dirty="0" smtClean="0">
                      <a:latin typeface="Cambria Math" panose="02040503050406030204" pitchFamily="18" charset="0"/>
                    </a:rPr>
                    <m:t> </m:t>
                  </m:r>
                  <m:d>
                    <m:dPr>
                      <m:ctrlPr>
                        <a:rPr lang="el-GR" altLang="zh-CN" b="0" i="1" dirty="0" smtClean="0">
                          <a:latin typeface="Cambria Math" panose="02040503050406030204" pitchFamily="18" charset="0"/>
                        </a:rPr>
                      </m:ctrlPr>
                    </m:dPr>
                    <m:e>
                      <m:r>
                        <a:rPr lang="el-GR" altLang="zh-CN" i="1" dirty="0" smtClean="0">
                          <a:latin typeface="Cambria Math" panose="02040503050406030204" pitchFamily="18" charset="0"/>
                        </a:rPr>
                        <m:t>1 ±</m:t>
                      </m:r>
                      <m:r>
                        <a:rPr lang="en-US" altLang="zh-CN" b="0" i="1" dirty="0" smtClean="0">
                          <a:latin typeface="Cambria Math" panose="02040503050406030204" pitchFamily="18" charset="0"/>
                        </a:rPr>
                        <m:t>2</m:t>
                      </m:r>
                      <m:r>
                        <a:rPr lang="el-GR" altLang="zh-CN" i="1" dirty="0" smtClean="0">
                          <a:latin typeface="Cambria Math" panose="02040503050406030204" pitchFamily="18" charset="0"/>
                        </a:rPr>
                        <m:t>0%</m:t>
                      </m:r>
                    </m:e>
                  </m:d>
                  <m:r>
                    <a:rPr lang="en-US" altLang="zh-CN" b="0" i="1" dirty="0" smtClean="0">
                      <a:latin typeface="Cambria Math" panose="02040503050406030204" pitchFamily="18" charset="0"/>
                    </a:rPr>
                    <m:t>}</m:t>
                  </m:r>
                </m:oMath>
              </a14:m>
              <a:endParaRPr lang="zh-CN" altLang="en-US" dirty="0"/>
            </a:p>
          </dgm:t>
        </dgm:pt>
      </mc:Choice>
      <mc:Fallback xmlns="">
        <dgm:pt modelId="{30E30E23-E2CB-4147-96ED-E4620F6F47F1}">
          <dgm:prSet phldrT="[文本]"/>
          <dgm:spPr>
            <a:solidFill>
              <a:srgbClr val="BED0E0"/>
            </a:solidFill>
            <a:ln>
              <a:noFill/>
            </a:ln>
          </dgm:spPr>
          <dgm:t>
            <a:bodyPr/>
            <a:lstStyle/>
            <a:p>
              <a:r>
                <a:rPr lang="en-US" altLang="zh-CN" dirty="0"/>
                <a:t>Ranges to </a:t>
              </a:r>
              <a:r>
                <a:rPr lang="en" altLang="zh-CN" i="0" dirty="0">
                  <a:latin typeface="Cambria Math" panose="02040503050406030204" pitchFamily="18" charset="0"/>
                </a:rPr>
                <a:t>{</a:t>
              </a:r>
              <a:r>
                <a:rPr lang="en-US" altLang="zh-CN" b="0" i="0" dirty="0">
                  <a:latin typeface="Cambria Math" panose="02040503050406030204" pitchFamily="18" charset="0"/>
                </a:rPr>
                <a:t>〖</a:t>
              </a:r>
              <a:r>
                <a:rPr lang="en" altLang="zh-CN" i="0" dirty="0">
                  <a:latin typeface="Cambria Math" panose="02040503050406030204" pitchFamily="18" charset="0"/>
                </a:rPr>
                <a:t>𝑀 (1 ± 1%)</a:t>
              </a:r>
              <a:r>
                <a:rPr lang="en-US" altLang="zh-CN" b="0" i="0" dirty="0">
                  <a:latin typeface="Cambria Math" panose="02040503050406030204" pitchFamily="18" charset="0"/>
                </a:rPr>
                <a:t>,</a:t>
              </a:r>
              <a:r>
                <a:rPr lang="en" altLang="zh-CN" i="0" dirty="0">
                  <a:latin typeface="Cambria Math" panose="02040503050406030204" pitchFamily="18" charset="0"/>
                </a:rPr>
                <a:t>𝑝0 (</a:t>
              </a:r>
              <a:r>
                <a:rPr lang="el-GR" altLang="zh-CN" i="0" dirty="0">
                  <a:latin typeface="Cambria Math" panose="02040503050406030204" pitchFamily="18" charset="0"/>
                </a:rPr>
                <a:t>1 ±</a:t>
              </a:r>
              <a:r>
                <a:rPr lang="en-US" altLang="zh-CN" b="0" i="0" dirty="0">
                  <a:latin typeface="Cambria Math" panose="02040503050406030204" pitchFamily="18" charset="0"/>
                </a:rPr>
                <a:t>0.</a:t>
              </a:r>
              <a:r>
                <a:rPr lang="el-GR" altLang="zh-CN" i="0" dirty="0">
                  <a:latin typeface="Cambria Math" panose="02040503050406030204" pitchFamily="18" charset="0"/>
                </a:rPr>
                <a:t>1%)</a:t>
              </a:r>
              <a:r>
                <a:rPr lang="en-US" altLang="zh-CN" b="0" i="0" dirty="0">
                  <a:latin typeface="Cambria Math" panose="02040503050406030204" pitchFamily="18" charset="0"/>
                </a:rPr>
                <a:t>,𝐷〗_𝐿</a:t>
              </a:r>
              <a:r>
                <a:rPr lang="en" altLang="zh-CN" b="0" i="0" dirty="0">
                  <a:latin typeface="Cambria Math" panose="02040503050406030204" pitchFamily="18" charset="0"/>
                </a:rPr>
                <a:t> </a:t>
              </a:r>
              <a:r>
                <a:rPr lang="en" altLang="zh-CN" i="0" dirty="0">
                  <a:latin typeface="Cambria Math" panose="02040503050406030204" pitchFamily="18" charset="0"/>
                </a:rPr>
                <a:t> </a:t>
              </a:r>
              <a:r>
                <a:rPr lang="el-GR" altLang="zh-CN" b="0" i="0" dirty="0">
                  <a:latin typeface="Cambria Math" panose="02040503050406030204" pitchFamily="18" charset="0"/>
                </a:rPr>
                <a:t>(</a:t>
              </a:r>
              <a:r>
                <a:rPr lang="el-GR" altLang="zh-CN" i="0" dirty="0">
                  <a:latin typeface="Cambria Math" panose="02040503050406030204" pitchFamily="18" charset="0"/>
                </a:rPr>
                <a:t>1 ±</a:t>
              </a:r>
              <a:r>
                <a:rPr lang="en-US" altLang="zh-CN" b="0" i="0" dirty="0">
                  <a:latin typeface="Cambria Math" panose="02040503050406030204" pitchFamily="18" charset="0"/>
                </a:rPr>
                <a:t>2</a:t>
              </a:r>
              <a:r>
                <a:rPr lang="el-GR" altLang="zh-CN" i="0" dirty="0">
                  <a:latin typeface="Cambria Math" panose="02040503050406030204" pitchFamily="18" charset="0"/>
                </a:rPr>
                <a:t>0%)</a:t>
              </a:r>
              <a:r>
                <a:rPr lang="en-US" altLang="zh-CN" b="0" i="0" dirty="0">
                  <a:latin typeface="Cambria Math" panose="02040503050406030204" pitchFamily="18" charset="0"/>
                </a:rPr>
                <a:t>}</a:t>
              </a:r>
              <a:endParaRPr lang="zh-CN" altLang="en-US" dirty="0"/>
            </a:p>
          </dgm:t>
        </dgm:pt>
      </mc:Fallback>
    </mc:AlternateContent>
    <dgm:pt modelId="{D436C591-7101-0243-B6C2-1C3A0615461B}" type="parTrans" cxnId="{087F591B-CF7B-254A-93CF-157640760A5C}">
      <dgm:prSet/>
      <dgm:spPr/>
      <dgm:t>
        <a:bodyPr/>
        <a:lstStyle/>
        <a:p>
          <a:endParaRPr lang="zh-CN" altLang="en-US"/>
        </a:p>
      </dgm:t>
    </dgm:pt>
    <dgm:pt modelId="{215602AE-33FB-234B-9A3A-E7B19C57046F}" type="sibTrans" cxnId="{087F591B-CF7B-254A-93CF-157640760A5C}">
      <dgm:prSet/>
      <dgm:spPr/>
      <dgm:t>
        <a:bodyPr/>
        <a:lstStyle/>
        <a:p>
          <a:endParaRPr lang="zh-CN" altLang="en-US"/>
        </a:p>
      </dgm:t>
    </dgm:pt>
    <dgm:pt modelId="{6938CD56-3A2F-C84C-B5F5-938BC2DAE225}" type="pres">
      <dgm:prSet presAssocID="{CB04B904-320A-FA45-9757-A2BCB24CD789}" presName="Name0" presStyleCnt="0">
        <dgm:presLayoutVars>
          <dgm:dir/>
          <dgm:animLvl val="lvl"/>
          <dgm:resizeHandles val="exact"/>
        </dgm:presLayoutVars>
      </dgm:prSet>
      <dgm:spPr/>
    </dgm:pt>
    <dgm:pt modelId="{D2549E6A-27FD-4741-910C-EE1BAB1362A7}" type="pres">
      <dgm:prSet presAssocID="{BFC6792B-AF9F-D840-8D68-08C8EAD92F00}" presName="boxAndChildren" presStyleCnt="0"/>
      <dgm:spPr/>
    </dgm:pt>
    <dgm:pt modelId="{3B174543-8D5A-BF48-B386-EACD74F43F6D}" type="pres">
      <dgm:prSet presAssocID="{BFC6792B-AF9F-D840-8D68-08C8EAD92F00}" presName="parentTextBox" presStyleLbl="node1" presStyleIdx="0" presStyleCnt="4"/>
      <dgm:spPr/>
    </dgm:pt>
    <dgm:pt modelId="{8170502E-1386-6046-8CE8-88FF1EA2AAD3}" type="pres">
      <dgm:prSet presAssocID="{66A6936C-429F-4C49-BF7A-CB45C0B97239}" presName="sp" presStyleCnt="0"/>
      <dgm:spPr/>
    </dgm:pt>
    <dgm:pt modelId="{A412228D-218B-234D-89E9-868687A3D8B9}" type="pres">
      <dgm:prSet presAssocID="{AEE9451E-B8D0-5841-8F8D-929E14C229FF}" presName="arrowAndChildren" presStyleCnt="0"/>
      <dgm:spPr/>
    </dgm:pt>
    <dgm:pt modelId="{781F7F47-10AA-1A4C-8126-8B0F02551F8E}" type="pres">
      <dgm:prSet presAssocID="{AEE9451E-B8D0-5841-8F8D-929E14C229FF}" presName="parentTextArrow" presStyleLbl="node1" presStyleIdx="0" presStyleCnt="4"/>
      <dgm:spPr/>
    </dgm:pt>
    <dgm:pt modelId="{0027F328-22AC-EF42-8660-C12F6E63DF93}" type="pres">
      <dgm:prSet presAssocID="{AEE9451E-B8D0-5841-8F8D-929E14C229FF}" presName="arrow" presStyleLbl="node1" presStyleIdx="1" presStyleCnt="4"/>
      <dgm:spPr/>
    </dgm:pt>
    <dgm:pt modelId="{831CCF87-3C18-6646-9024-38C29A42D960}" type="pres">
      <dgm:prSet presAssocID="{AEE9451E-B8D0-5841-8F8D-929E14C229FF}" presName="descendantArrow" presStyleCnt="0"/>
      <dgm:spPr/>
    </dgm:pt>
    <dgm:pt modelId="{1EFE180B-7435-6641-B153-E0ABF35D5775}" type="pres">
      <dgm:prSet presAssocID="{7FC8235E-DD37-314C-B099-7F7A6A95B936}" presName="childTextArrow" presStyleLbl="fgAccFollowNode1" presStyleIdx="0" presStyleCnt="3">
        <dgm:presLayoutVars>
          <dgm:bulletEnabled val="1"/>
        </dgm:presLayoutVars>
      </dgm:prSet>
      <dgm:spPr/>
    </dgm:pt>
    <dgm:pt modelId="{F8CF159A-18F4-584E-A8F1-F380EA70A1DA}" type="pres">
      <dgm:prSet presAssocID="{D2EBE1E1-6421-CB48-821D-E32DC640BBA9}" presName="sp" presStyleCnt="0"/>
      <dgm:spPr/>
    </dgm:pt>
    <dgm:pt modelId="{4BEC2002-6E52-314F-9B2C-9E674C302288}" type="pres">
      <dgm:prSet presAssocID="{A2595BED-39B0-5A4F-ADAC-C77E4DCF63FC}" presName="arrowAndChildren" presStyleCnt="0"/>
      <dgm:spPr/>
    </dgm:pt>
    <dgm:pt modelId="{4D0795BD-00E3-B244-AD9B-9DBEEED71FDA}" type="pres">
      <dgm:prSet presAssocID="{A2595BED-39B0-5A4F-ADAC-C77E4DCF63FC}" presName="parentTextArrow" presStyleLbl="node1" presStyleIdx="1" presStyleCnt="4"/>
      <dgm:spPr/>
    </dgm:pt>
    <dgm:pt modelId="{9AC247B6-9B28-DA44-A7BB-BA2BBB26D0A5}" type="pres">
      <dgm:prSet presAssocID="{A2595BED-39B0-5A4F-ADAC-C77E4DCF63FC}" presName="arrow" presStyleLbl="node1" presStyleIdx="2" presStyleCnt="4"/>
      <dgm:spPr/>
    </dgm:pt>
    <dgm:pt modelId="{1D683EFE-37F7-D74F-B346-B3BAAAD9EA4E}" type="pres">
      <dgm:prSet presAssocID="{A2595BED-39B0-5A4F-ADAC-C77E4DCF63FC}" presName="descendantArrow" presStyleCnt="0"/>
      <dgm:spPr/>
    </dgm:pt>
    <dgm:pt modelId="{41CDC992-2063-F945-8EC5-AAB890552EA8}" type="pres">
      <dgm:prSet presAssocID="{30E30E23-E2CB-4147-96ED-E4620F6F47F1}" presName="childTextArrow" presStyleLbl="fgAccFollowNode1" presStyleIdx="1" presStyleCnt="3">
        <dgm:presLayoutVars>
          <dgm:bulletEnabled val="1"/>
        </dgm:presLayoutVars>
      </dgm:prSet>
      <dgm:spPr/>
    </dgm:pt>
    <dgm:pt modelId="{ABAA5F6C-D48C-E94C-A147-5F7A8D19D331}" type="pres">
      <dgm:prSet presAssocID="{E52EA99A-30A7-5747-A6B5-46CB0A3CAFD2}" presName="sp" presStyleCnt="0"/>
      <dgm:spPr/>
    </dgm:pt>
    <dgm:pt modelId="{C740CCF5-B44C-304A-B0E2-A527F701E613}" type="pres">
      <dgm:prSet presAssocID="{C00DD828-1586-A14B-A6D4-093078390E7D}" presName="arrowAndChildren" presStyleCnt="0"/>
      <dgm:spPr/>
    </dgm:pt>
    <dgm:pt modelId="{BF75776F-8D58-2B43-8583-5CAD81452E69}" type="pres">
      <dgm:prSet presAssocID="{C00DD828-1586-A14B-A6D4-093078390E7D}" presName="parentTextArrow" presStyleLbl="node1" presStyleIdx="2" presStyleCnt="4"/>
      <dgm:spPr/>
    </dgm:pt>
    <dgm:pt modelId="{317F35BE-9875-C044-A532-FE02F7C3A3D4}" type="pres">
      <dgm:prSet presAssocID="{C00DD828-1586-A14B-A6D4-093078390E7D}" presName="arrow" presStyleLbl="node1" presStyleIdx="3" presStyleCnt="4"/>
      <dgm:spPr/>
    </dgm:pt>
    <dgm:pt modelId="{32810756-EFB0-2D46-AC9B-0BE5FE0F3CD6}" type="pres">
      <dgm:prSet presAssocID="{C00DD828-1586-A14B-A6D4-093078390E7D}" presName="descendantArrow" presStyleCnt="0"/>
      <dgm:spPr/>
    </dgm:pt>
    <dgm:pt modelId="{642F077D-3824-E343-B9D7-C64A1B286EC4}" type="pres">
      <dgm:prSet presAssocID="{2FDE15F8-8FCA-AB4B-B800-2A680D1F5BD7}" presName="childTextArrow" presStyleLbl="fgAccFollowNode1" presStyleIdx="2" presStyleCnt="3">
        <dgm:presLayoutVars>
          <dgm:bulletEnabled val="1"/>
        </dgm:presLayoutVars>
      </dgm:prSet>
      <dgm:spPr/>
    </dgm:pt>
  </dgm:ptLst>
  <dgm:cxnLst>
    <dgm:cxn modelId="{CE5BC206-E569-BA45-A403-55E9F1B54F8B}" srcId="{CB04B904-320A-FA45-9757-A2BCB24CD789}" destId="{BFC6792B-AF9F-D840-8D68-08C8EAD92F00}" srcOrd="3" destOrd="0" parTransId="{13B6AA51-AD75-3144-80C3-4792695FE72F}" sibTransId="{0F43AAEB-9451-7A44-BE13-B145C0494D1F}"/>
    <dgm:cxn modelId="{153E6E07-DE49-E642-AF66-6B494748C2AD}" type="presOf" srcId="{A2595BED-39B0-5A4F-ADAC-C77E4DCF63FC}" destId="{4D0795BD-00E3-B244-AD9B-9DBEEED71FDA}" srcOrd="0" destOrd="0" presId="urn:microsoft.com/office/officeart/2005/8/layout/process4"/>
    <dgm:cxn modelId="{60D7CA0F-33F0-854A-A203-89BA73D64B98}" type="presOf" srcId="{C00DD828-1586-A14B-A6D4-093078390E7D}" destId="{317F35BE-9875-C044-A532-FE02F7C3A3D4}" srcOrd="1" destOrd="0" presId="urn:microsoft.com/office/officeart/2005/8/layout/process4"/>
    <dgm:cxn modelId="{0FC84215-A430-0C43-A3D4-0E30A2D70AAC}" srcId="{CB04B904-320A-FA45-9757-A2BCB24CD789}" destId="{C00DD828-1586-A14B-A6D4-093078390E7D}" srcOrd="0" destOrd="0" parTransId="{4EE4136F-A59E-1A4D-B0A4-5A06942ED26A}" sibTransId="{E52EA99A-30A7-5747-A6B5-46CB0A3CAFD2}"/>
    <dgm:cxn modelId="{77E06515-C220-BD4E-9853-912B3D7F588C}" type="presOf" srcId="{AEE9451E-B8D0-5841-8F8D-929E14C229FF}" destId="{0027F328-22AC-EF42-8660-C12F6E63DF93}" srcOrd="1" destOrd="0" presId="urn:microsoft.com/office/officeart/2005/8/layout/process4"/>
    <dgm:cxn modelId="{087F591B-CF7B-254A-93CF-157640760A5C}" srcId="{A2595BED-39B0-5A4F-ADAC-C77E4DCF63FC}" destId="{30E30E23-E2CB-4147-96ED-E4620F6F47F1}" srcOrd="0" destOrd="0" parTransId="{D436C591-7101-0243-B6C2-1C3A0615461B}" sibTransId="{215602AE-33FB-234B-9A3A-E7B19C57046F}"/>
    <dgm:cxn modelId="{C5536045-CC6E-D548-A9AB-C75FF32C7EE4}" type="presOf" srcId="{2FDE15F8-8FCA-AB4B-B800-2A680D1F5BD7}" destId="{642F077D-3824-E343-B9D7-C64A1B286EC4}" srcOrd="0" destOrd="0" presId="urn:microsoft.com/office/officeart/2005/8/layout/process4"/>
    <dgm:cxn modelId="{48B36447-65AF-0248-8CDD-8664EE33C3AD}" srcId="{C00DD828-1586-A14B-A6D4-093078390E7D}" destId="{2FDE15F8-8FCA-AB4B-B800-2A680D1F5BD7}" srcOrd="0" destOrd="0" parTransId="{A5AA0A1A-76D1-794F-A460-AFA238569A34}" sibTransId="{9859DD39-5079-0F4B-8E63-341D6A0CE887}"/>
    <dgm:cxn modelId="{48A62D59-3FA5-EC4A-9FA5-3F794EF90394}" type="presOf" srcId="{AEE9451E-B8D0-5841-8F8D-929E14C229FF}" destId="{781F7F47-10AA-1A4C-8126-8B0F02551F8E}" srcOrd="0" destOrd="0" presId="urn:microsoft.com/office/officeart/2005/8/layout/process4"/>
    <dgm:cxn modelId="{93BEE2AC-3531-E948-A1EA-D3D415C06C29}" type="presOf" srcId="{BFC6792B-AF9F-D840-8D68-08C8EAD92F00}" destId="{3B174543-8D5A-BF48-B386-EACD74F43F6D}" srcOrd="0" destOrd="0" presId="urn:microsoft.com/office/officeart/2005/8/layout/process4"/>
    <dgm:cxn modelId="{FD7CB3AF-D9F8-D348-973A-E198A1B3B951}" srcId="{CB04B904-320A-FA45-9757-A2BCB24CD789}" destId="{A2595BED-39B0-5A4F-ADAC-C77E4DCF63FC}" srcOrd="1" destOrd="0" parTransId="{2DBCC0CA-A9BB-A64C-B5C1-097CFF9106A9}" sibTransId="{D2EBE1E1-6421-CB48-821D-E32DC640BBA9}"/>
    <dgm:cxn modelId="{C36BC3B2-EF88-CB47-9677-A36C0A1C9D7D}" type="presOf" srcId="{C00DD828-1586-A14B-A6D4-093078390E7D}" destId="{BF75776F-8D58-2B43-8583-5CAD81452E69}" srcOrd="0" destOrd="0" presId="urn:microsoft.com/office/officeart/2005/8/layout/process4"/>
    <dgm:cxn modelId="{7C8AF7BC-61EE-4045-8150-6EB0FED401B9}" type="presOf" srcId="{A2595BED-39B0-5A4F-ADAC-C77E4DCF63FC}" destId="{9AC247B6-9B28-DA44-A7BB-BA2BBB26D0A5}" srcOrd="1" destOrd="0" presId="urn:microsoft.com/office/officeart/2005/8/layout/process4"/>
    <dgm:cxn modelId="{1CCD56CA-7409-BF4B-871C-BE9EA7AEF400}" type="presOf" srcId="{30E30E23-E2CB-4147-96ED-E4620F6F47F1}" destId="{41CDC992-2063-F945-8EC5-AAB890552EA8}" srcOrd="0" destOrd="0" presId="urn:microsoft.com/office/officeart/2005/8/layout/process4"/>
    <dgm:cxn modelId="{FB8739D7-7DF5-F449-B1C2-B36781208EF0}" type="presOf" srcId="{7FC8235E-DD37-314C-B099-7F7A6A95B936}" destId="{1EFE180B-7435-6641-B153-E0ABF35D5775}" srcOrd="0" destOrd="0" presId="urn:microsoft.com/office/officeart/2005/8/layout/process4"/>
    <dgm:cxn modelId="{D5B345D7-635F-EE4A-9556-AC229E3CB971}" srcId="{CB04B904-320A-FA45-9757-A2BCB24CD789}" destId="{AEE9451E-B8D0-5841-8F8D-929E14C229FF}" srcOrd="2" destOrd="0" parTransId="{07AFF9EE-72A0-6D48-81E0-51A0252645AF}" sibTransId="{66A6936C-429F-4C49-BF7A-CB45C0B97239}"/>
    <dgm:cxn modelId="{C0B914ED-49EE-104C-B3DC-1B238E25F508}" type="presOf" srcId="{CB04B904-320A-FA45-9757-A2BCB24CD789}" destId="{6938CD56-3A2F-C84C-B5F5-938BC2DAE225}" srcOrd="0" destOrd="0" presId="urn:microsoft.com/office/officeart/2005/8/layout/process4"/>
    <dgm:cxn modelId="{A2875CF5-6744-F848-889C-9289A9A71856}" srcId="{AEE9451E-B8D0-5841-8F8D-929E14C229FF}" destId="{7FC8235E-DD37-314C-B099-7F7A6A95B936}" srcOrd="0" destOrd="0" parTransId="{A4F36A15-9DAE-6C4A-8773-E4D165FF75B8}" sibTransId="{2F2544FB-BC4E-594D-8A2D-17179CA00E68}"/>
    <dgm:cxn modelId="{1E9F5F34-8215-2044-B847-D9A67DA52909}" type="presParOf" srcId="{6938CD56-3A2F-C84C-B5F5-938BC2DAE225}" destId="{D2549E6A-27FD-4741-910C-EE1BAB1362A7}" srcOrd="0" destOrd="0" presId="urn:microsoft.com/office/officeart/2005/8/layout/process4"/>
    <dgm:cxn modelId="{1B194D98-B0E3-7342-B782-66885C8F7407}" type="presParOf" srcId="{D2549E6A-27FD-4741-910C-EE1BAB1362A7}" destId="{3B174543-8D5A-BF48-B386-EACD74F43F6D}" srcOrd="0" destOrd="0" presId="urn:microsoft.com/office/officeart/2005/8/layout/process4"/>
    <dgm:cxn modelId="{48A9C43A-EFC4-2742-A897-68C21BE1EF96}" type="presParOf" srcId="{6938CD56-3A2F-C84C-B5F5-938BC2DAE225}" destId="{8170502E-1386-6046-8CE8-88FF1EA2AAD3}" srcOrd="1" destOrd="0" presId="urn:microsoft.com/office/officeart/2005/8/layout/process4"/>
    <dgm:cxn modelId="{A86A6371-1551-6445-BA5F-584627C3AF16}" type="presParOf" srcId="{6938CD56-3A2F-C84C-B5F5-938BC2DAE225}" destId="{A412228D-218B-234D-89E9-868687A3D8B9}" srcOrd="2" destOrd="0" presId="urn:microsoft.com/office/officeart/2005/8/layout/process4"/>
    <dgm:cxn modelId="{3871B79C-5AE7-754B-820F-2BF72283841C}" type="presParOf" srcId="{A412228D-218B-234D-89E9-868687A3D8B9}" destId="{781F7F47-10AA-1A4C-8126-8B0F02551F8E}" srcOrd="0" destOrd="0" presId="urn:microsoft.com/office/officeart/2005/8/layout/process4"/>
    <dgm:cxn modelId="{A7628008-2211-A64E-86A5-091A8858A9B0}" type="presParOf" srcId="{A412228D-218B-234D-89E9-868687A3D8B9}" destId="{0027F328-22AC-EF42-8660-C12F6E63DF93}" srcOrd="1" destOrd="0" presId="urn:microsoft.com/office/officeart/2005/8/layout/process4"/>
    <dgm:cxn modelId="{9421AA21-8A0D-B14A-9E1D-436F067146DE}" type="presParOf" srcId="{A412228D-218B-234D-89E9-868687A3D8B9}" destId="{831CCF87-3C18-6646-9024-38C29A42D960}" srcOrd="2" destOrd="0" presId="urn:microsoft.com/office/officeart/2005/8/layout/process4"/>
    <dgm:cxn modelId="{D7858A0C-B5FD-AA4B-8997-27C64F9AD233}" type="presParOf" srcId="{831CCF87-3C18-6646-9024-38C29A42D960}" destId="{1EFE180B-7435-6641-B153-E0ABF35D5775}" srcOrd="0" destOrd="0" presId="urn:microsoft.com/office/officeart/2005/8/layout/process4"/>
    <dgm:cxn modelId="{6088081F-A023-194B-848A-BEF9F2DE1420}" type="presParOf" srcId="{6938CD56-3A2F-C84C-B5F5-938BC2DAE225}" destId="{F8CF159A-18F4-584E-A8F1-F380EA70A1DA}" srcOrd="3" destOrd="0" presId="urn:microsoft.com/office/officeart/2005/8/layout/process4"/>
    <dgm:cxn modelId="{A02F01EA-03BF-6941-83A4-BF76FB821F30}" type="presParOf" srcId="{6938CD56-3A2F-C84C-B5F5-938BC2DAE225}" destId="{4BEC2002-6E52-314F-9B2C-9E674C302288}" srcOrd="4" destOrd="0" presId="urn:microsoft.com/office/officeart/2005/8/layout/process4"/>
    <dgm:cxn modelId="{487A4629-7CAC-334D-9886-4BBB52154E6D}" type="presParOf" srcId="{4BEC2002-6E52-314F-9B2C-9E674C302288}" destId="{4D0795BD-00E3-B244-AD9B-9DBEEED71FDA}" srcOrd="0" destOrd="0" presId="urn:microsoft.com/office/officeart/2005/8/layout/process4"/>
    <dgm:cxn modelId="{EA9BC832-DB5D-FD40-A485-BFBCD39946D4}" type="presParOf" srcId="{4BEC2002-6E52-314F-9B2C-9E674C302288}" destId="{9AC247B6-9B28-DA44-A7BB-BA2BBB26D0A5}" srcOrd="1" destOrd="0" presId="urn:microsoft.com/office/officeart/2005/8/layout/process4"/>
    <dgm:cxn modelId="{D8D13EB0-D877-BB4C-B07B-6982EFCA3249}" type="presParOf" srcId="{4BEC2002-6E52-314F-9B2C-9E674C302288}" destId="{1D683EFE-37F7-D74F-B346-B3BAAAD9EA4E}" srcOrd="2" destOrd="0" presId="urn:microsoft.com/office/officeart/2005/8/layout/process4"/>
    <dgm:cxn modelId="{CD8ECE80-4772-8242-BC5B-9CCA7EF941FA}" type="presParOf" srcId="{1D683EFE-37F7-D74F-B346-B3BAAAD9EA4E}" destId="{41CDC992-2063-F945-8EC5-AAB890552EA8}" srcOrd="0" destOrd="0" presId="urn:microsoft.com/office/officeart/2005/8/layout/process4"/>
    <dgm:cxn modelId="{47FB8C9D-0D52-814B-8E81-C0055CACEA06}" type="presParOf" srcId="{6938CD56-3A2F-C84C-B5F5-938BC2DAE225}" destId="{ABAA5F6C-D48C-E94C-A147-5F7A8D19D331}" srcOrd="5" destOrd="0" presId="urn:microsoft.com/office/officeart/2005/8/layout/process4"/>
    <dgm:cxn modelId="{66C7FA2A-818E-2B49-8363-31CF36DDC281}" type="presParOf" srcId="{6938CD56-3A2F-C84C-B5F5-938BC2DAE225}" destId="{C740CCF5-B44C-304A-B0E2-A527F701E613}" srcOrd="6" destOrd="0" presId="urn:microsoft.com/office/officeart/2005/8/layout/process4"/>
    <dgm:cxn modelId="{20162848-3E28-5E43-8ED5-BE547DF40E75}" type="presParOf" srcId="{C740CCF5-B44C-304A-B0E2-A527F701E613}" destId="{BF75776F-8D58-2B43-8583-5CAD81452E69}" srcOrd="0" destOrd="0" presId="urn:microsoft.com/office/officeart/2005/8/layout/process4"/>
    <dgm:cxn modelId="{77C97DDB-E852-C742-AFA0-6AA18D39EB4A}" type="presParOf" srcId="{C740CCF5-B44C-304A-B0E2-A527F701E613}" destId="{317F35BE-9875-C044-A532-FE02F7C3A3D4}" srcOrd="1" destOrd="0" presId="urn:microsoft.com/office/officeart/2005/8/layout/process4"/>
    <dgm:cxn modelId="{24B7557C-CB8A-C840-BAC9-C573E0F545E5}" type="presParOf" srcId="{C740CCF5-B44C-304A-B0E2-A527F701E613}" destId="{32810756-EFB0-2D46-AC9B-0BE5FE0F3CD6}" srcOrd="2" destOrd="0" presId="urn:microsoft.com/office/officeart/2005/8/layout/process4"/>
    <dgm:cxn modelId="{2CB085F7-F13F-B542-9458-6C1CB4C6F1B4}" type="presParOf" srcId="{32810756-EFB0-2D46-AC9B-0BE5FE0F3CD6}" destId="{642F077D-3824-E343-B9D7-C64A1B286EC4}"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04B904-320A-FA45-9757-A2BCB24CD789}" type="doc">
      <dgm:prSet loTypeId="urn:microsoft.com/office/officeart/2005/8/layout/process4" loCatId="" qsTypeId="urn:microsoft.com/office/officeart/2005/8/quickstyle/simple1" qsCatId="simple" csTypeId="urn:microsoft.com/office/officeart/2005/8/colors/accent1_2" csCatId="accent1" phldr="1"/>
      <dgm:spPr/>
      <dgm:t>
        <a:bodyPr/>
        <a:lstStyle/>
        <a:p>
          <a:endParaRPr lang="zh-CN" altLang="en-US"/>
        </a:p>
      </dgm:t>
    </dgm:pt>
    <dgm:pt modelId="{C00DD828-1586-A14B-A6D4-093078390E7D}">
      <dgm:prSet phldrT="[文本]"/>
      <dgm:spPr>
        <a:blipFill>
          <a:blip xmlns:r="http://schemas.openxmlformats.org/officeDocument/2006/relationships" r:embed="rId1"/>
          <a:stretch>
            <a:fillRect/>
          </a:stretch>
        </a:blipFill>
      </dgm:spPr>
      <dgm:t>
        <a:bodyPr/>
        <a:lstStyle/>
        <a:p>
          <a:r>
            <a:rPr lang="zh-CN" altLang="en-US">
              <a:noFill/>
            </a:rPr>
            <a:t> </a:t>
          </a:r>
        </a:p>
      </dgm:t>
    </dgm:pt>
    <dgm:pt modelId="{4EE4136F-A59E-1A4D-B0A4-5A06942ED26A}" type="parTrans" cxnId="{0FC84215-A430-0C43-A3D4-0E30A2D70AAC}">
      <dgm:prSet/>
      <dgm:spPr/>
      <dgm:t>
        <a:bodyPr/>
        <a:lstStyle/>
        <a:p>
          <a:endParaRPr lang="zh-CN" altLang="en-US"/>
        </a:p>
      </dgm:t>
    </dgm:pt>
    <dgm:pt modelId="{E52EA99A-30A7-5747-A6B5-46CB0A3CAFD2}" type="sibTrans" cxnId="{0FC84215-A430-0C43-A3D4-0E30A2D70AAC}">
      <dgm:prSet/>
      <dgm:spPr/>
      <dgm:t>
        <a:bodyPr/>
        <a:lstStyle/>
        <a:p>
          <a:endParaRPr lang="zh-CN" altLang="en-US"/>
        </a:p>
      </dgm:t>
    </dgm:pt>
    <dgm:pt modelId="{2FDE15F8-8FCA-AB4B-B800-2A680D1F5BD7}">
      <dgm:prSet phldrT="[文本]"/>
      <dgm:spPr>
        <a:blipFill>
          <a:blip xmlns:r="http://schemas.openxmlformats.org/officeDocument/2006/relationships" r:embed="rId2"/>
          <a:stretch>
            <a:fillRect t="-10000" b="-23333"/>
          </a:stretch>
        </a:blipFill>
      </dgm:spPr>
      <dgm:t>
        <a:bodyPr/>
        <a:lstStyle/>
        <a:p>
          <a:r>
            <a:rPr lang="zh-CN" altLang="en-US">
              <a:noFill/>
            </a:rPr>
            <a:t> </a:t>
          </a:r>
        </a:p>
      </dgm:t>
    </dgm:pt>
    <dgm:pt modelId="{A5AA0A1A-76D1-794F-A460-AFA238569A34}" type="parTrans" cxnId="{48B36447-65AF-0248-8CDD-8664EE33C3AD}">
      <dgm:prSet/>
      <dgm:spPr/>
      <dgm:t>
        <a:bodyPr/>
        <a:lstStyle/>
        <a:p>
          <a:endParaRPr lang="zh-CN" altLang="en-US"/>
        </a:p>
      </dgm:t>
    </dgm:pt>
    <dgm:pt modelId="{9859DD39-5079-0F4B-8E63-341D6A0CE887}" type="sibTrans" cxnId="{48B36447-65AF-0248-8CDD-8664EE33C3AD}">
      <dgm:prSet/>
      <dgm:spPr/>
      <dgm:t>
        <a:bodyPr/>
        <a:lstStyle/>
        <a:p>
          <a:endParaRPr lang="zh-CN" altLang="en-US"/>
        </a:p>
      </dgm:t>
    </dgm:pt>
    <dgm:pt modelId="{AEE9451E-B8D0-5841-8F8D-929E14C229FF}">
      <dgm:prSet phldrT="[文本]"/>
      <dgm:spPr/>
      <dgm:t>
        <a:bodyPr/>
        <a:lstStyle/>
        <a:p>
          <a:r>
            <a:rPr lang="en-US" altLang="zh-CN" b="1" dirty="0"/>
            <a:t>Step3: Argmax(LLR)</a:t>
          </a:r>
          <a:endParaRPr lang="zh-CN" altLang="en-US" b="1" dirty="0"/>
        </a:p>
      </dgm:t>
    </dgm:pt>
    <dgm:pt modelId="{07AFF9EE-72A0-6D48-81E0-51A0252645AF}" type="parTrans" cxnId="{D5B345D7-635F-EE4A-9556-AC229E3CB971}">
      <dgm:prSet/>
      <dgm:spPr/>
      <dgm:t>
        <a:bodyPr/>
        <a:lstStyle/>
        <a:p>
          <a:endParaRPr lang="zh-CN" altLang="en-US"/>
        </a:p>
      </dgm:t>
    </dgm:pt>
    <dgm:pt modelId="{66A6936C-429F-4C49-BF7A-CB45C0B97239}" type="sibTrans" cxnId="{D5B345D7-635F-EE4A-9556-AC229E3CB971}">
      <dgm:prSet/>
      <dgm:spPr/>
      <dgm:t>
        <a:bodyPr/>
        <a:lstStyle/>
        <a:p>
          <a:endParaRPr lang="zh-CN" altLang="en-US"/>
        </a:p>
      </dgm:t>
    </dgm:pt>
    <dgm:pt modelId="{7FC8235E-DD37-314C-B099-7F7A6A95B936}">
      <dgm:prSet phldrT="[文本]"/>
      <dgm:spPr>
        <a:blipFill>
          <a:blip xmlns:r="http://schemas.openxmlformats.org/officeDocument/2006/relationships" r:embed="rId3"/>
          <a:stretch>
            <a:fillRect t="-16667" b="-16667"/>
          </a:stretch>
        </a:blipFill>
      </dgm:spPr>
      <dgm:t>
        <a:bodyPr/>
        <a:lstStyle/>
        <a:p>
          <a:r>
            <a:rPr lang="zh-CN" altLang="en-US">
              <a:noFill/>
            </a:rPr>
            <a:t> </a:t>
          </a:r>
        </a:p>
      </dgm:t>
    </dgm:pt>
    <dgm:pt modelId="{A4F36A15-9DAE-6C4A-8773-E4D165FF75B8}" type="parTrans" cxnId="{A2875CF5-6744-F848-889C-9289A9A71856}">
      <dgm:prSet/>
      <dgm:spPr/>
      <dgm:t>
        <a:bodyPr/>
        <a:lstStyle/>
        <a:p>
          <a:endParaRPr lang="zh-CN" altLang="en-US"/>
        </a:p>
      </dgm:t>
    </dgm:pt>
    <dgm:pt modelId="{2F2544FB-BC4E-594D-8A2D-17179CA00E68}" type="sibTrans" cxnId="{A2875CF5-6744-F848-889C-9289A9A71856}">
      <dgm:prSet/>
      <dgm:spPr/>
      <dgm:t>
        <a:bodyPr/>
        <a:lstStyle/>
        <a:p>
          <a:endParaRPr lang="zh-CN" altLang="en-US"/>
        </a:p>
      </dgm:t>
    </dgm:pt>
    <dgm:pt modelId="{BFC6792B-AF9F-D840-8D68-08C8EAD92F00}">
      <dgm:prSet phldrT="[文本]"/>
      <dgm:spPr/>
      <dgm:t>
        <a:bodyPr/>
        <a:lstStyle/>
        <a:p>
          <a:r>
            <a:rPr lang="en" b="1" i="0" u="none" dirty="0"/>
            <a:t>Local optimization</a:t>
          </a:r>
          <a:endParaRPr lang="zh-CN" altLang="en-US" dirty="0"/>
        </a:p>
      </dgm:t>
    </dgm:pt>
    <dgm:pt modelId="{13B6AA51-AD75-3144-80C3-4792695FE72F}" type="parTrans" cxnId="{CE5BC206-E569-BA45-A403-55E9F1B54F8B}">
      <dgm:prSet/>
      <dgm:spPr/>
      <dgm:t>
        <a:bodyPr/>
        <a:lstStyle/>
        <a:p>
          <a:endParaRPr lang="zh-CN" altLang="en-US"/>
        </a:p>
      </dgm:t>
    </dgm:pt>
    <dgm:pt modelId="{0F43AAEB-9451-7A44-BE13-B145C0494D1F}" type="sibTrans" cxnId="{CE5BC206-E569-BA45-A403-55E9F1B54F8B}">
      <dgm:prSet/>
      <dgm:spPr/>
      <dgm:t>
        <a:bodyPr/>
        <a:lstStyle/>
        <a:p>
          <a:endParaRPr lang="zh-CN" altLang="en-US"/>
        </a:p>
      </dgm:t>
    </dgm:pt>
    <dgm:pt modelId="{A2595BED-39B0-5A4F-ADAC-C77E4DCF63FC}">
      <dgm:prSet phldrT="[文本]"/>
      <dgm:spPr>
        <a:solidFill>
          <a:schemeClr val="accent1">
            <a:hueOff val="0"/>
            <a:satOff val="0"/>
            <a:lumOff val="0"/>
          </a:schemeClr>
        </a:solidFill>
        <a:ln>
          <a:noFill/>
        </a:ln>
      </dgm:spPr>
      <dgm:t>
        <a:bodyPr/>
        <a:lstStyle/>
        <a:p>
          <a:r>
            <a:rPr lang="en" altLang="zh-CN" dirty="0"/>
            <a:t>Step2:Argmax(LLR)</a:t>
          </a:r>
          <a:endParaRPr lang="zh-CN" altLang="en-US" dirty="0"/>
        </a:p>
      </dgm:t>
    </dgm:pt>
    <dgm:pt modelId="{2DBCC0CA-A9BB-A64C-B5C1-097CFF9106A9}" type="parTrans" cxnId="{FD7CB3AF-D9F8-D348-973A-E198A1B3B951}">
      <dgm:prSet/>
      <dgm:spPr/>
      <dgm:t>
        <a:bodyPr/>
        <a:lstStyle/>
        <a:p>
          <a:endParaRPr lang="zh-CN" altLang="en-US"/>
        </a:p>
      </dgm:t>
    </dgm:pt>
    <dgm:pt modelId="{D2EBE1E1-6421-CB48-821D-E32DC640BBA9}" type="sibTrans" cxnId="{FD7CB3AF-D9F8-D348-973A-E198A1B3B951}">
      <dgm:prSet/>
      <dgm:spPr/>
      <dgm:t>
        <a:bodyPr/>
        <a:lstStyle/>
        <a:p>
          <a:endParaRPr lang="zh-CN" altLang="en-US"/>
        </a:p>
      </dgm:t>
    </dgm:pt>
    <dgm:pt modelId="{30E30E23-E2CB-4147-96ED-E4620F6F47F1}">
      <dgm:prSet phldrT="[文本]"/>
      <dgm:spPr>
        <a:blipFill>
          <a:blip xmlns:r="http://schemas.openxmlformats.org/officeDocument/2006/relationships" r:embed="rId4"/>
          <a:stretch>
            <a:fillRect t="-13793" b="-24138"/>
          </a:stretch>
        </a:blipFill>
        <a:ln>
          <a:noFill/>
        </a:ln>
      </dgm:spPr>
      <dgm:t>
        <a:bodyPr/>
        <a:lstStyle/>
        <a:p>
          <a:r>
            <a:rPr lang="zh-CN" altLang="en-US">
              <a:noFill/>
            </a:rPr>
            <a:t> </a:t>
          </a:r>
        </a:p>
      </dgm:t>
    </dgm:pt>
    <dgm:pt modelId="{D436C591-7101-0243-B6C2-1C3A0615461B}" type="parTrans" cxnId="{087F591B-CF7B-254A-93CF-157640760A5C}">
      <dgm:prSet/>
      <dgm:spPr/>
      <dgm:t>
        <a:bodyPr/>
        <a:lstStyle/>
        <a:p>
          <a:endParaRPr lang="zh-CN" altLang="en-US"/>
        </a:p>
      </dgm:t>
    </dgm:pt>
    <dgm:pt modelId="{215602AE-33FB-234B-9A3A-E7B19C57046F}" type="sibTrans" cxnId="{087F591B-CF7B-254A-93CF-157640760A5C}">
      <dgm:prSet/>
      <dgm:spPr/>
      <dgm:t>
        <a:bodyPr/>
        <a:lstStyle/>
        <a:p>
          <a:endParaRPr lang="zh-CN" altLang="en-US"/>
        </a:p>
      </dgm:t>
    </dgm:pt>
    <dgm:pt modelId="{6938CD56-3A2F-C84C-B5F5-938BC2DAE225}" type="pres">
      <dgm:prSet presAssocID="{CB04B904-320A-FA45-9757-A2BCB24CD789}" presName="Name0" presStyleCnt="0">
        <dgm:presLayoutVars>
          <dgm:dir/>
          <dgm:animLvl val="lvl"/>
          <dgm:resizeHandles val="exact"/>
        </dgm:presLayoutVars>
      </dgm:prSet>
      <dgm:spPr/>
    </dgm:pt>
    <dgm:pt modelId="{D2549E6A-27FD-4741-910C-EE1BAB1362A7}" type="pres">
      <dgm:prSet presAssocID="{BFC6792B-AF9F-D840-8D68-08C8EAD92F00}" presName="boxAndChildren" presStyleCnt="0"/>
      <dgm:spPr/>
    </dgm:pt>
    <dgm:pt modelId="{3B174543-8D5A-BF48-B386-EACD74F43F6D}" type="pres">
      <dgm:prSet presAssocID="{BFC6792B-AF9F-D840-8D68-08C8EAD92F00}" presName="parentTextBox" presStyleLbl="node1" presStyleIdx="0" presStyleCnt="4"/>
      <dgm:spPr/>
    </dgm:pt>
    <dgm:pt modelId="{8170502E-1386-6046-8CE8-88FF1EA2AAD3}" type="pres">
      <dgm:prSet presAssocID="{66A6936C-429F-4C49-BF7A-CB45C0B97239}" presName="sp" presStyleCnt="0"/>
      <dgm:spPr/>
    </dgm:pt>
    <dgm:pt modelId="{A412228D-218B-234D-89E9-868687A3D8B9}" type="pres">
      <dgm:prSet presAssocID="{AEE9451E-B8D0-5841-8F8D-929E14C229FF}" presName="arrowAndChildren" presStyleCnt="0"/>
      <dgm:spPr/>
    </dgm:pt>
    <dgm:pt modelId="{781F7F47-10AA-1A4C-8126-8B0F02551F8E}" type="pres">
      <dgm:prSet presAssocID="{AEE9451E-B8D0-5841-8F8D-929E14C229FF}" presName="parentTextArrow" presStyleLbl="node1" presStyleIdx="0" presStyleCnt="4"/>
      <dgm:spPr/>
    </dgm:pt>
    <dgm:pt modelId="{0027F328-22AC-EF42-8660-C12F6E63DF93}" type="pres">
      <dgm:prSet presAssocID="{AEE9451E-B8D0-5841-8F8D-929E14C229FF}" presName="arrow" presStyleLbl="node1" presStyleIdx="1" presStyleCnt="4"/>
      <dgm:spPr/>
    </dgm:pt>
    <dgm:pt modelId="{831CCF87-3C18-6646-9024-38C29A42D960}" type="pres">
      <dgm:prSet presAssocID="{AEE9451E-B8D0-5841-8F8D-929E14C229FF}" presName="descendantArrow" presStyleCnt="0"/>
      <dgm:spPr/>
    </dgm:pt>
    <dgm:pt modelId="{1EFE180B-7435-6641-B153-E0ABF35D5775}" type="pres">
      <dgm:prSet presAssocID="{7FC8235E-DD37-314C-B099-7F7A6A95B936}" presName="childTextArrow" presStyleLbl="fgAccFollowNode1" presStyleIdx="0" presStyleCnt="3">
        <dgm:presLayoutVars>
          <dgm:bulletEnabled val="1"/>
        </dgm:presLayoutVars>
      </dgm:prSet>
      <dgm:spPr/>
    </dgm:pt>
    <dgm:pt modelId="{F8CF159A-18F4-584E-A8F1-F380EA70A1DA}" type="pres">
      <dgm:prSet presAssocID="{D2EBE1E1-6421-CB48-821D-E32DC640BBA9}" presName="sp" presStyleCnt="0"/>
      <dgm:spPr/>
    </dgm:pt>
    <dgm:pt modelId="{4BEC2002-6E52-314F-9B2C-9E674C302288}" type="pres">
      <dgm:prSet presAssocID="{A2595BED-39B0-5A4F-ADAC-C77E4DCF63FC}" presName="arrowAndChildren" presStyleCnt="0"/>
      <dgm:spPr/>
    </dgm:pt>
    <dgm:pt modelId="{4D0795BD-00E3-B244-AD9B-9DBEEED71FDA}" type="pres">
      <dgm:prSet presAssocID="{A2595BED-39B0-5A4F-ADAC-C77E4DCF63FC}" presName="parentTextArrow" presStyleLbl="node1" presStyleIdx="1" presStyleCnt="4"/>
      <dgm:spPr/>
    </dgm:pt>
    <dgm:pt modelId="{9AC247B6-9B28-DA44-A7BB-BA2BBB26D0A5}" type="pres">
      <dgm:prSet presAssocID="{A2595BED-39B0-5A4F-ADAC-C77E4DCF63FC}" presName="arrow" presStyleLbl="node1" presStyleIdx="2" presStyleCnt="4"/>
      <dgm:spPr/>
    </dgm:pt>
    <dgm:pt modelId="{1D683EFE-37F7-D74F-B346-B3BAAAD9EA4E}" type="pres">
      <dgm:prSet presAssocID="{A2595BED-39B0-5A4F-ADAC-C77E4DCF63FC}" presName="descendantArrow" presStyleCnt="0"/>
      <dgm:spPr/>
    </dgm:pt>
    <dgm:pt modelId="{41CDC992-2063-F945-8EC5-AAB890552EA8}" type="pres">
      <dgm:prSet presAssocID="{30E30E23-E2CB-4147-96ED-E4620F6F47F1}" presName="childTextArrow" presStyleLbl="fgAccFollowNode1" presStyleIdx="1" presStyleCnt="3">
        <dgm:presLayoutVars>
          <dgm:bulletEnabled val="1"/>
        </dgm:presLayoutVars>
      </dgm:prSet>
      <dgm:spPr/>
    </dgm:pt>
    <dgm:pt modelId="{ABAA5F6C-D48C-E94C-A147-5F7A8D19D331}" type="pres">
      <dgm:prSet presAssocID="{E52EA99A-30A7-5747-A6B5-46CB0A3CAFD2}" presName="sp" presStyleCnt="0"/>
      <dgm:spPr/>
    </dgm:pt>
    <dgm:pt modelId="{C740CCF5-B44C-304A-B0E2-A527F701E613}" type="pres">
      <dgm:prSet presAssocID="{C00DD828-1586-A14B-A6D4-093078390E7D}" presName="arrowAndChildren" presStyleCnt="0"/>
      <dgm:spPr/>
    </dgm:pt>
    <dgm:pt modelId="{BF75776F-8D58-2B43-8583-5CAD81452E69}" type="pres">
      <dgm:prSet presAssocID="{C00DD828-1586-A14B-A6D4-093078390E7D}" presName="parentTextArrow" presStyleLbl="node1" presStyleIdx="2" presStyleCnt="4"/>
      <dgm:spPr/>
    </dgm:pt>
    <dgm:pt modelId="{317F35BE-9875-C044-A532-FE02F7C3A3D4}" type="pres">
      <dgm:prSet presAssocID="{C00DD828-1586-A14B-A6D4-093078390E7D}" presName="arrow" presStyleLbl="node1" presStyleIdx="3" presStyleCnt="4"/>
      <dgm:spPr/>
    </dgm:pt>
    <dgm:pt modelId="{32810756-EFB0-2D46-AC9B-0BE5FE0F3CD6}" type="pres">
      <dgm:prSet presAssocID="{C00DD828-1586-A14B-A6D4-093078390E7D}" presName="descendantArrow" presStyleCnt="0"/>
      <dgm:spPr/>
    </dgm:pt>
    <dgm:pt modelId="{642F077D-3824-E343-B9D7-C64A1B286EC4}" type="pres">
      <dgm:prSet presAssocID="{2FDE15F8-8FCA-AB4B-B800-2A680D1F5BD7}" presName="childTextArrow" presStyleLbl="fgAccFollowNode1" presStyleIdx="2" presStyleCnt="3">
        <dgm:presLayoutVars>
          <dgm:bulletEnabled val="1"/>
        </dgm:presLayoutVars>
      </dgm:prSet>
      <dgm:spPr/>
    </dgm:pt>
  </dgm:ptLst>
  <dgm:cxnLst>
    <dgm:cxn modelId="{CE5BC206-E569-BA45-A403-55E9F1B54F8B}" srcId="{CB04B904-320A-FA45-9757-A2BCB24CD789}" destId="{BFC6792B-AF9F-D840-8D68-08C8EAD92F00}" srcOrd="3" destOrd="0" parTransId="{13B6AA51-AD75-3144-80C3-4792695FE72F}" sibTransId="{0F43AAEB-9451-7A44-BE13-B145C0494D1F}"/>
    <dgm:cxn modelId="{153E6E07-DE49-E642-AF66-6B494748C2AD}" type="presOf" srcId="{A2595BED-39B0-5A4F-ADAC-C77E4DCF63FC}" destId="{4D0795BD-00E3-B244-AD9B-9DBEEED71FDA}" srcOrd="0" destOrd="0" presId="urn:microsoft.com/office/officeart/2005/8/layout/process4"/>
    <dgm:cxn modelId="{60D7CA0F-33F0-854A-A203-89BA73D64B98}" type="presOf" srcId="{C00DD828-1586-A14B-A6D4-093078390E7D}" destId="{317F35BE-9875-C044-A532-FE02F7C3A3D4}" srcOrd="1" destOrd="0" presId="urn:microsoft.com/office/officeart/2005/8/layout/process4"/>
    <dgm:cxn modelId="{0FC84215-A430-0C43-A3D4-0E30A2D70AAC}" srcId="{CB04B904-320A-FA45-9757-A2BCB24CD789}" destId="{C00DD828-1586-A14B-A6D4-093078390E7D}" srcOrd="0" destOrd="0" parTransId="{4EE4136F-A59E-1A4D-B0A4-5A06942ED26A}" sibTransId="{E52EA99A-30A7-5747-A6B5-46CB0A3CAFD2}"/>
    <dgm:cxn modelId="{77E06515-C220-BD4E-9853-912B3D7F588C}" type="presOf" srcId="{AEE9451E-B8D0-5841-8F8D-929E14C229FF}" destId="{0027F328-22AC-EF42-8660-C12F6E63DF93}" srcOrd="1" destOrd="0" presId="urn:microsoft.com/office/officeart/2005/8/layout/process4"/>
    <dgm:cxn modelId="{087F591B-CF7B-254A-93CF-157640760A5C}" srcId="{A2595BED-39B0-5A4F-ADAC-C77E4DCF63FC}" destId="{30E30E23-E2CB-4147-96ED-E4620F6F47F1}" srcOrd="0" destOrd="0" parTransId="{D436C591-7101-0243-B6C2-1C3A0615461B}" sibTransId="{215602AE-33FB-234B-9A3A-E7B19C57046F}"/>
    <dgm:cxn modelId="{C5536045-CC6E-D548-A9AB-C75FF32C7EE4}" type="presOf" srcId="{2FDE15F8-8FCA-AB4B-B800-2A680D1F5BD7}" destId="{642F077D-3824-E343-B9D7-C64A1B286EC4}" srcOrd="0" destOrd="0" presId="urn:microsoft.com/office/officeart/2005/8/layout/process4"/>
    <dgm:cxn modelId="{48B36447-65AF-0248-8CDD-8664EE33C3AD}" srcId="{C00DD828-1586-A14B-A6D4-093078390E7D}" destId="{2FDE15F8-8FCA-AB4B-B800-2A680D1F5BD7}" srcOrd="0" destOrd="0" parTransId="{A5AA0A1A-76D1-794F-A460-AFA238569A34}" sibTransId="{9859DD39-5079-0F4B-8E63-341D6A0CE887}"/>
    <dgm:cxn modelId="{48A62D59-3FA5-EC4A-9FA5-3F794EF90394}" type="presOf" srcId="{AEE9451E-B8D0-5841-8F8D-929E14C229FF}" destId="{781F7F47-10AA-1A4C-8126-8B0F02551F8E}" srcOrd="0" destOrd="0" presId="urn:microsoft.com/office/officeart/2005/8/layout/process4"/>
    <dgm:cxn modelId="{93BEE2AC-3531-E948-A1EA-D3D415C06C29}" type="presOf" srcId="{BFC6792B-AF9F-D840-8D68-08C8EAD92F00}" destId="{3B174543-8D5A-BF48-B386-EACD74F43F6D}" srcOrd="0" destOrd="0" presId="urn:microsoft.com/office/officeart/2005/8/layout/process4"/>
    <dgm:cxn modelId="{FD7CB3AF-D9F8-D348-973A-E198A1B3B951}" srcId="{CB04B904-320A-FA45-9757-A2BCB24CD789}" destId="{A2595BED-39B0-5A4F-ADAC-C77E4DCF63FC}" srcOrd="1" destOrd="0" parTransId="{2DBCC0CA-A9BB-A64C-B5C1-097CFF9106A9}" sibTransId="{D2EBE1E1-6421-CB48-821D-E32DC640BBA9}"/>
    <dgm:cxn modelId="{C36BC3B2-EF88-CB47-9677-A36C0A1C9D7D}" type="presOf" srcId="{C00DD828-1586-A14B-A6D4-093078390E7D}" destId="{BF75776F-8D58-2B43-8583-5CAD81452E69}" srcOrd="0" destOrd="0" presId="urn:microsoft.com/office/officeart/2005/8/layout/process4"/>
    <dgm:cxn modelId="{7C8AF7BC-61EE-4045-8150-6EB0FED401B9}" type="presOf" srcId="{A2595BED-39B0-5A4F-ADAC-C77E4DCF63FC}" destId="{9AC247B6-9B28-DA44-A7BB-BA2BBB26D0A5}" srcOrd="1" destOrd="0" presId="urn:microsoft.com/office/officeart/2005/8/layout/process4"/>
    <dgm:cxn modelId="{1CCD56CA-7409-BF4B-871C-BE9EA7AEF400}" type="presOf" srcId="{30E30E23-E2CB-4147-96ED-E4620F6F47F1}" destId="{41CDC992-2063-F945-8EC5-AAB890552EA8}" srcOrd="0" destOrd="0" presId="urn:microsoft.com/office/officeart/2005/8/layout/process4"/>
    <dgm:cxn modelId="{FB8739D7-7DF5-F449-B1C2-B36781208EF0}" type="presOf" srcId="{7FC8235E-DD37-314C-B099-7F7A6A95B936}" destId="{1EFE180B-7435-6641-B153-E0ABF35D5775}" srcOrd="0" destOrd="0" presId="urn:microsoft.com/office/officeart/2005/8/layout/process4"/>
    <dgm:cxn modelId="{D5B345D7-635F-EE4A-9556-AC229E3CB971}" srcId="{CB04B904-320A-FA45-9757-A2BCB24CD789}" destId="{AEE9451E-B8D0-5841-8F8D-929E14C229FF}" srcOrd="2" destOrd="0" parTransId="{07AFF9EE-72A0-6D48-81E0-51A0252645AF}" sibTransId="{66A6936C-429F-4C49-BF7A-CB45C0B97239}"/>
    <dgm:cxn modelId="{C0B914ED-49EE-104C-B3DC-1B238E25F508}" type="presOf" srcId="{CB04B904-320A-FA45-9757-A2BCB24CD789}" destId="{6938CD56-3A2F-C84C-B5F5-938BC2DAE225}" srcOrd="0" destOrd="0" presId="urn:microsoft.com/office/officeart/2005/8/layout/process4"/>
    <dgm:cxn modelId="{A2875CF5-6744-F848-889C-9289A9A71856}" srcId="{AEE9451E-B8D0-5841-8F8D-929E14C229FF}" destId="{7FC8235E-DD37-314C-B099-7F7A6A95B936}" srcOrd="0" destOrd="0" parTransId="{A4F36A15-9DAE-6C4A-8773-E4D165FF75B8}" sibTransId="{2F2544FB-BC4E-594D-8A2D-17179CA00E68}"/>
    <dgm:cxn modelId="{1E9F5F34-8215-2044-B847-D9A67DA52909}" type="presParOf" srcId="{6938CD56-3A2F-C84C-B5F5-938BC2DAE225}" destId="{D2549E6A-27FD-4741-910C-EE1BAB1362A7}" srcOrd="0" destOrd="0" presId="urn:microsoft.com/office/officeart/2005/8/layout/process4"/>
    <dgm:cxn modelId="{1B194D98-B0E3-7342-B782-66885C8F7407}" type="presParOf" srcId="{D2549E6A-27FD-4741-910C-EE1BAB1362A7}" destId="{3B174543-8D5A-BF48-B386-EACD74F43F6D}" srcOrd="0" destOrd="0" presId="urn:microsoft.com/office/officeart/2005/8/layout/process4"/>
    <dgm:cxn modelId="{48A9C43A-EFC4-2742-A897-68C21BE1EF96}" type="presParOf" srcId="{6938CD56-3A2F-C84C-B5F5-938BC2DAE225}" destId="{8170502E-1386-6046-8CE8-88FF1EA2AAD3}" srcOrd="1" destOrd="0" presId="urn:microsoft.com/office/officeart/2005/8/layout/process4"/>
    <dgm:cxn modelId="{A86A6371-1551-6445-BA5F-584627C3AF16}" type="presParOf" srcId="{6938CD56-3A2F-C84C-B5F5-938BC2DAE225}" destId="{A412228D-218B-234D-89E9-868687A3D8B9}" srcOrd="2" destOrd="0" presId="urn:microsoft.com/office/officeart/2005/8/layout/process4"/>
    <dgm:cxn modelId="{3871B79C-5AE7-754B-820F-2BF72283841C}" type="presParOf" srcId="{A412228D-218B-234D-89E9-868687A3D8B9}" destId="{781F7F47-10AA-1A4C-8126-8B0F02551F8E}" srcOrd="0" destOrd="0" presId="urn:microsoft.com/office/officeart/2005/8/layout/process4"/>
    <dgm:cxn modelId="{A7628008-2211-A64E-86A5-091A8858A9B0}" type="presParOf" srcId="{A412228D-218B-234D-89E9-868687A3D8B9}" destId="{0027F328-22AC-EF42-8660-C12F6E63DF93}" srcOrd="1" destOrd="0" presId="urn:microsoft.com/office/officeart/2005/8/layout/process4"/>
    <dgm:cxn modelId="{9421AA21-8A0D-B14A-9E1D-436F067146DE}" type="presParOf" srcId="{A412228D-218B-234D-89E9-868687A3D8B9}" destId="{831CCF87-3C18-6646-9024-38C29A42D960}" srcOrd="2" destOrd="0" presId="urn:microsoft.com/office/officeart/2005/8/layout/process4"/>
    <dgm:cxn modelId="{D7858A0C-B5FD-AA4B-8997-27C64F9AD233}" type="presParOf" srcId="{831CCF87-3C18-6646-9024-38C29A42D960}" destId="{1EFE180B-7435-6641-B153-E0ABF35D5775}" srcOrd="0" destOrd="0" presId="urn:microsoft.com/office/officeart/2005/8/layout/process4"/>
    <dgm:cxn modelId="{6088081F-A023-194B-848A-BEF9F2DE1420}" type="presParOf" srcId="{6938CD56-3A2F-C84C-B5F5-938BC2DAE225}" destId="{F8CF159A-18F4-584E-A8F1-F380EA70A1DA}" srcOrd="3" destOrd="0" presId="urn:microsoft.com/office/officeart/2005/8/layout/process4"/>
    <dgm:cxn modelId="{A02F01EA-03BF-6941-83A4-BF76FB821F30}" type="presParOf" srcId="{6938CD56-3A2F-C84C-B5F5-938BC2DAE225}" destId="{4BEC2002-6E52-314F-9B2C-9E674C302288}" srcOrd="4" destOrd="0" presId="urn:microsoft.com/office/officeart/2005/8/layout/process4"/>
    <dgm:cxn modelId="{487A4629-7CAC-334D-9886-4BBB52154E6D}" type="presParOf" srcId="{4BEC2002-6E52-314F-9B2C-9E674C302288}" destId="{4D0795BD-00E3-B244-AD9B-9DBEEED71FDA}" srcOrd="0" destOrd="0" presId="urn:microsoft.com/office/officeart/2005/8/layout/process4"/>
    <dgm:cxn modelId="{EA9BC832-DB5D-FD40-A485-BFBCD39946D4}" type="presParOf" srcId="{4BEC2002-6E52-314F-9B2C-9E674C302288}" destId="{9AC247B6-9B28-DA44-A7BB-BA2BBB26D0A5}" srcOrd="1" destOrd="0" presId="urn:microsoft.com/office/officeart/2005/8/layout/process4"/>
    <dgm:cxn modelId="{D8D13EB0-D877-BB4C-B07B-6982EFCA3249}" type="presParOf" srcId="{4BEC2002-6E52-314F-9B2C-9E674C302288}" destId="{1D683EFE-37F7-D74F-B346-B3BAAAD9EA4E}" srcOrd="2" destOrd="0" presId="urn:microsoft.com/office/officeart/2005/8/layout/process4"/>
    <dgm:cxn modelId="{CD8ECE80-4772-8242-BC5B-9CCA7EF941FA}" type="presParOf" srcId="{1D683EFE-37F7-D74F-B346-B3BAAAD9EA4E}" destId="{41CDC992-2063-F945-8EC5-AAB890552EA8}" srcOrd="0" destOrd="0" presId="urn:microsoft.com/office/officeart/2005/8/layout/process4"/>
    <dgm:cxn modelId="{47FB8C9D-0D52-814B-8E81-C0055CACEA06}" type="presParOf" srcId="{6938CD56-3A2F-C84C-B5F5-938BC2DAE225}" destId="{ABAA5F6C-D48C-E94C-A147-5F7A8D19D331}" srcOrd="5" destOrd="0" presId="urn:microsoft.com/office/officeart/2005/8/layout/process4"/>
    <dgm:cxn modelId="{66C7FA2A-818E-2B49-8363-31CF36DDC281}" type="presParOf" srcId="{6938CD56-3A2F-C84C-B5F5-938BC2DAE225}" destId="{C740CCF5-B44C-304A-B0E2-A527F701E613}" srcOrd="6" destOrd="0" presId="urn:microsoft.com/office/officeart/2005/8/layout/process4"/>
    <dgm:cxn modelId="{20162848-3E28-5E43-8ED5-BE547DF40E75}" type="presParOf" srcId="{C740CCF5-B44C-304A-B0E2-A527F701E613}" destId="{BF75776F-8D58-2B43-8583-5CAD81452E69}" srcOrd="0" destOrd="0" presId="urn:microsoft.com/office/officeart/2005/8/layout/process4"/>
    <dgm:cxn modelId="{77C97DDB-E852-C742-AFA0-6AA18D39EB4A}" type="presParOf" srcId="{C740CCF5-B44C-304A-B0E2-A527F701E613}" destId="{317F35BE-9875-C044-A532-FE02F7C3A3D4}" srcOrd="1" destOrd="0" presId="urn:microsoft.com/office/officeart/2005/8/layout/process4"/>
    <dgm:cxn modelId="{24B7557C-CB8A-C840-BAC9-C573E0F545E5}" type="presParOf" srcId="{C740CCF5-B44C-304A-B0E2-A527F701E613}" destId="{32810756-EFB0-2D46-AC9B-0BE5FE0F3CD6}" srcOrd="2" destOrd="0" presId="urn:microsoft.com/office/officeart/2005/8/layout/process4"/>
    <dgm:cxn modelId="{2CB085F7-F13F-B542-9458-6C1CB4C6F1B4}" type="presParOf" srcId="{32810756-EFB0-2D46-AC9B-0BE5FE0F3CD6}" destId="{642F077D-3824-E343-B9D7-C64A1B286EC4}"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174543-8D5A-BF48-B386-EACD74F43F6D}">
      <dsp:nvSpPr>
        <dsp:cNvPr id="0" name=""/>
        <dsp:cNvSpPr/>
      </dsp:nvSpPr>
      <dsp:spPr>
        <a:xfrm>
          <a:off x="0" y="3569039"/>
          <a:ext cx="10515600" cy="7808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 sz="1500" b="1" i="0" u="none" kern="1200" dirty="0"/>
            <a:t>Local optimization</a:t>
          </a:r>
          <a:endParaRPr lang="zh-CN" altLang="en-US" sz="1500" kern="1200" dirty="0"/>
        </a:p>
      </dsp:txBody>
      <dsp:txXfrm>
        <a:off x="0" y="3569039"/>
        <a:ext cx="10515600" cy="780818"/>
      </dsp:txXfrm>
    </dsp:sp>
    <dsp:sp modelId="{0027F328-22AC-EF42-8660-C12F6E63DF93}">
      <dsp:nvSpPr>
        <dsp:cNvPr id="0" name=""/>
        <dsp:cNvSpPr/>
      </dsp:nvSpPr>
      <dsp:spPr>
        <a:xfrm rot="10800000">
          <a:off x="0" y="2379853"/>
          <a:ext cx="10515600" cy="120089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altLang="zh-CN" sz="1500" b="1" kern="1200" dirty="0"/>
            <a:t>Step3: Argmax(LLR)</a:t>
          </a:r>
          <a:endParaRPr lang="zh-CN" altLang="en-US" sz="1500" b="1" kern="1200" dirty="0"/>
        </a:p>
      </dsp:txBody>
      <dsp:txXfrm rot="-10800000">
        <a:off x="0" y="2379853"/>
        <a:ext cx="10515600" cy="421515"/>
      </dsp:txXfrm>
    </dsp:sp>
    <dsp:sp modelId="{1EFE180B-7435-6641-B153-E0ABF35D5775}">
      <dsp:nvSpPr>
        <dsp:cNvPr id="0" name=""/>
        <dsp:cNvSpPr/>
      </dsp:nvSpPr>
      <dsp:spPr>
        <a:xfrm>
          <a:off x="0" y="2801368"/>
          <a:ext cx="10515600" cy="35906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 altLang="zh-CN" sz="1900" kern="1200" dirty="0"/>
            <a:t>Ranges to </a:t>
          </a:r>
          <a14:m xmlns:a14="http://schemas.microsoft.com/office/drawing/2010/main">
            <m:oMath xmlns:m="http://schemas.openxmlformats.org/officeDocument/2006/math">
              <m:r>
                <a:rPr lang="en" altLang="zh-CN" sz="1900" i="1" kern="1200" dirty="0" smtClean="0">
                  <a:latin typeface="Cambria Math" panose="02040503050406030204" pitchFamily="18" charset="0"/>
                </a:rPr>
                <m:t>{</m:t>
              </m:r>
              <m:sSub>
                <m:sSubPr>
                  <m:ctrlPr>
                    <a:rPr lang="en-US" altLang="zh-CN" sz="1900" b="0" i="1" kern="1200" dirty="0" smtClean="0">
                      <a:latin typeface="Cambria Math" panose="02040503050406030204" pitchFamily="18" charset="0"/>
                    </a:rPr>
                  </m:ctrlPr>
                </m:sSubPr>
                <m:e>
                  <m:r>
                    <a:rPr lang="en-US" altLang="zh-CN" sz="1900" b="0" i="1" kern="1200" dirty="0" smtClean="0">
                      <a:latin typeface="Cambria Math" panose="02040503050406030204" pitchFamily="18" charset="0"/>
                    </a:rPr>
                    <m:t>𝐷</m:t>
                  </m:r>
                </m:e>
                <m:sub>
                  <m:r>
                    <a:rPr lang="en-US" altLang="zh-CN" sz="1900" b="0" i="1" kern="1200" dirty="0" smtClean="0">
                      <a:latin typeface="Cambria Math" panose="02040503050406030204" pitchFamily="18" charset="0"/>
                    </a:rPr>
                    <m:t>𝐿</m:t>
                  </m:r>
                </m:sub>
              </m:sSub>
              <m:r>
                <a:rPr lang="en" altLang="zh-CN" sz="1900" i="1" kern="1200" dirty="0" smtClean="0">
                  <a:latin typeface="Cambria Math" panose="02040503050406030204" pitchFamily="18" charset="0"/>
                </a:rPr>
                <m:t> </m:t>
              </m:r>
              <m:d>
                <m:dPr>
                  <m:ctrlPr>
                    <a:rPr lang="el-GR" altLang="zh-CN" sz="1900" b="0" i="1" kern="1200" dirty="0" smtClean="0">
                      <a:latin typeface="Cambria Math" panose="02040503050406030204" pitchFamily="18" charset="0"/>
                    </a:rPr>
                  </m:ctrlPr>
                </m:dPr>
                <m:e>
                  <m:r>
                    <a:rPr lang="el-GR" altLang="zh-CN" sz="1900" i="1" kern="1200" dirty="0" smtClean="0">
                      <a:latin typeface="Cambria Math" panose="02040503050406030204" pitchFamily="18" charset="0"/>
                    </a:rPr>
                    <m:t>1 ± 10%</m:t>
                  </m:r>
                </m:e>
              </m:d>
              <m:r>
                <a:rPr lang="en-US" altLang="zh-CN" sz="1900" b="0" i="1" kern="1200" dirty="0" smtClean="0">
                  <a:latin typeface="Cambria Math" panose="02040503050406030204" pitchFamily="18" charset="0"/>
                </a:rPr>
                <m:t>,</m:t>
              </m:r>
              <m:r>
                <a:rPr lang="en-US" altLang="zh-CN" sz="1900" b="0" i="1" kern="1200" dirty="0" smtClean="0">
                  <a:latin typeface="Cambria Math" panose="02040503050406030204" pitchFamily="18" charset="0"/>
                </a:rPr>
                <m:t>𝜃</m:t>
              </m:r>
              <m:r>
                <a:rPr lang="en" altLang="zh-CN" sz="1900" i="1" kern="1200" dirty="0" smtClean="0">
                  <a:latin typeface="Cambria Math" panose="02040503050406030204" pitchFamily="18" charset="0"/>
                </a:rPr>
                <m:t> </m:t>
              </m:r>
              <m:d>
                <m:dPr>
                  <m:ctrlPr>
                    <a:rPr lang="el-GR" altLang="zh-CN" sz="1900" b="0" i="1" kern="1200" dirty="0" smtClean="0">
                      <a:latin typeface="Cambria Math" panose="02040503050406030204" pitchFamily="18" charset="0"/>
                    </a:rPr>
                  </m:ctrlPr>
                </m:dPr>
                <m:e>
                  <m:r>
                    <a:rPr lang="el-GR" altLang="zh-CN" sz="1900" i="1" kern="1200" dirty="0" smtClean="0">
                      <a:latin typeface="Cambria Math" panose="02040503050406030204" pitchFamily="18" charset="0"/>
                    </a:rPr>
                    <m:t>1 ± 10%</m:t>
                  </m:r>
                </m:e>
              </m:d>
              <m:r>
                <a:rPr lang="en-US" altLang="zh-CN" sz="1900" b="0" i="1" kern="1200" dirty="0" smtClean="0">
                  <a:latin typeface="Cambria Math" panose="02040503050406030204" pitchFamily="18" charset="0"/>
                </a:rPr>
                <m:t>, </m:t>
              </m:r>
              <m:r>
                <a:rPr lang="en-US" altLang="zh-CN" sz="1900" b="0" i="1" kern="1200" dirty="0" smtClean="0">
                  <a:latin typeface="Cambria Math" panose="02040503050406030204" pitchFamily="18" charset="0"/>
                </a:rPr>
                <m:t>𝜙</m:t>
              </m:r>
              <m:d>
                <m:dPr>
                  <m:ctrlPr>
                    <a:rPr lang="el-GR" altLang="zh-CN" sz="1900" b="0" i="1" kern="1200" dirty="0" smtClean="0">
                      <a:latin typeface="Cambria Math" panose="02040503050406030204" pitchFamily="18" charset="0"/>
                    </a:rPr>
                  </m:ctrlPr>
                </m:dPr>
                <m:e>
                  <m:r>
                    <a:rPr lang="el-GR" altLang="zh-CN" sz="1900" i="1" kern="1200" dirty="0" smtClean="0">
                      <a:latin typeface="Cambria Math" panose="02040503050406030204" pitchFamily="18" charset="0"/>
                    </a:rPr>
                    <m:t>1 ± 10%</m:t>
                  </m:r>
                </m:e>
              </m:d>
              <m:r>
                <a:rPr lang="el-GR" altLang="zh-CN" sz="1900" i="1" kern="1200" dirty="0" smtClean="0">
                  <a:latin typeface="Cambria Math" panose="02040503050406030204" pitchFamily="18" charset="0"/>
                </a:rPr>
                <m:t>, </m:t>
              </m:r>
              <m:sSub>
                <m:sSubPr>
                  <m:ctrlPr>
                    <a:rPr lang="en-US" altLang="zh-CN" sz="1900" b="0" i="1" kern="1200" dirty="0" smtClean="0">
                      <a:latin typeface="Cambria Math" panose="02040503050406030204" pitchFamily="18" charset="0"/>
                    </a:rPr>
                  </m:ctrlPr>
                </m:sSubPr>
                <m:e>
                  <m:r>
                    <a:rPr lang="en-US" altLang="zh-CN" sz="1900" b="0" i="1" kern="1200" dirty="0" smtClean="0">
                      <a:latin typeface="Cambria Math" panose="02040503050406030204" pitchFamily="18" charset="0"/>
                    </a:rPr>
                    <m:t>𝜃</m:t>
                  </m:r>
                </m:e>
                <m:sub>
                  <m:r>
                    <a:rPr lang="en-US" altLang="zh-CN" sz="1900" b="0" i="1" kern="1200" dirty="0" smtClean="0">
                      <a:latin typeface="Cambria Math" panose="02040503050406030204" pitchFamily="18" charset="0"/>
                    </a:rPr>
                    <m:t>𝑆</m:t>
                  </m:r>
                </m:sub>
              </m:sSub>
              <m:d>
                <m:dPr>
                  <m:ctrlPr>
                    <a:rPr lang="el-GR" altLang="zh-CN" sz="1900" b="0" i="1" kern="1200" dirty="0" smtClean="0">
                      <a:latin typeface="Cambria Math" panose="02040503050406030204" pitchFamily="18" charset="0"/>
                    </a:rPr>
                  </m:ctrlPr>
                </m:dPr>
                <m:e>
                  <m:r>
                    <a:rPr lang="el-GR" altLang="zh-CN" sz="1900" i="1" kern="1200" dirty="0" smtClean="0">
                      <a:latin typeface="Cambria Math" panose="02040503050406030204" pitchFamily="18" charset="0"/>
                    </a:rPr>
                    <m:t>1 ± 10%</m:t>
                  </m:r>
                </m:e>
              </m:d>
              <m:r>
                <a:rPr lang="en" altLang="zh-CN" sz="1900" i="1" kern="1200" dirty="0" smtClean="0">
                  <a:latin typeface="Cambria Math" panose="02040503050406030204" pitchFamily="18" charset="0"/>
                </a:rPr>
                <m:t>,</m:t>
              </m:r>
              <m:sSub>
                <m:sSubPr>
                  <m:ctrlPr>
                    <a:rPr lang="en-US" altLang="zh-CN" sz="1900" b="0" i="1" kern="1200" dirty="0" smtClean="0">
                      <a:latin typeface="Cambria Math" panose="02040503050406030204" pitchFamily="18" charset="0"/>
                    </a:rPr>
                  </m:ctrlPr>
                </m:sSubPr>
                <m:e>
                  <m:r>
                    <a:rPr lang="en-US" altLang="zh-CN" sz="1900" b="0" i="1" kern="1200" dirty="0" smtClean="0">
                      <a:latin typeface="Cambria Math" panose="02040503050406030204" pitchFamily="18" charset="0"/>
                    </a:rPr>
                    <m:t>𝜙</m:t>
                  </m:r>
                </m:e>
                <m:sub>
                  <m:r>
                    <a:rPr lang="en-US" altLang="zh-CN" sz="1900" b="0" i="1" kern="1200" dirty="0" smtClean="0">
                      <a:latin typeface="Cambria Math" panose="02040503050406030204" pitchFamily="18" charset="0"/>
                    </a:rPr>
                    <m:t>𝑆</m:t>
                  </m:r>
                </m:sub>
              </m:sSub>
              <m:d>
                <m:dPr>
                  <m:ctrlPr>
                    <a:rPr lang="el-GR" altLang="zh-CN" sz="1900" b="0" i="1" kern="1200" dirty="0" smtClean="0">
                      <a:latin typeface="Cambria Math" panose="02040503050406030204" pitchFamily="18" charset="0"/>
                    </a:rPr>
                  </m:ctrlPr>
                </m:dPr>
                <m:e>
                  <m:r>
                    <a:rPr lang="el-GR" altLang="zh-CN" sz="1900" i="1" kern="1200" dirty="0" smtClean="0">
                      <a:latin typeface="Cambria Math" panose="02040503050406030204" pitchFamily="18" charset="0"/>
                    </a:rPr>
                    <m:t>1 ± 10%</m:t>
                  </m:r>
                </m:e>
              </m:d>
              <m:r>
                <a:rPr lang="en-US" altLang="zh-CN" sz="1900" b="0" i="1" kern="1200" dirty="0" smtClean="0">
                  <a:latin typeface="Cambria Math" panose="02040503050406030204" pitchFamily="18" charset="0"/>
                </a:rPr>
                <m:t>, </m:t>
              </m:r>
              <m:sSub>
                <m:sSubPr>
                  <m:ctrlPr>
                    <a:rPr lang="en-US" altLang="zh-CN" sz="1900" b="0" i="1" kern="1200" dirty="0" smtClean="0">
                      <a:latin typeface="Cambria Math" panose="02040503050406030204" pitchFamily="18" charset="0"/>
                    </a:rPr>
                  </m:ctrlPr>
                </m:sSubPr>
                <m:e>
                  <m:r>
                    <m:rPr>
                      <m:sty m:val="p"/>
                    </m:rPr>
                    <a:rPr lang="en-US" altLang="zh-CN" sz="1900" b="0" i="0" kern="1200" dirty="0" smtClean="0">
                      <a:latin typeface="Cambria Math" panose="02040503050406030204" pitchFamily="18" charset="0"/>
                    </a:rPr>
                    <m:t>Φ</m:t>
                  </m:r>
                </m:e>
                <m:sub>
                  <m:r>
                    <a:rPr lang="en-US" altLang="zh-CN" sz="1900" b="0" i="1" kern="1200" dirty="0" smtClean="0">
                      <a:latin typeface="Cambria Math" panose="02040503050406030204" pitchFamily="18" charset="0"/>
                    </a:rPr>
                    <m:t>𝑟</m:t>
                  </m:r>
                </m:sub>
              </m:sSub>
              <m:r>
                <a:rPr lang="en-US" altLang="zh-CN" sz="1900" b="0" i="1" kern="1200" dirty="0" smtClean="0">
                  <a:latin typeface="Cambria Math" panose="02040503050406030204" pitchFamily="18" charset="0"/>
                </a:rPr>
                <m:t>,</m:t>
              </m:r>
              <m:sSub>
                <m:sSubPr>
                  <m:ctrlPr>
                    <a:rPr lang="en-US" altLang="zh-CN" sz="1900" b="0" i="1" kern="1200" dirty="0" smtClean="0">
                      <a:latin typeface="Cambria Math" panose="02040503050406030204" pitchFamily="18" charset="0"/>
                    </a:rPr>
                  </m:ctrlPr>
                </m:sSubPr>
                <m:e>
                  <m:r>
                    <m:rPr>
                      <m:sty m:val="p"/>
                    </m:rPr>
                    <a:rPr lang="en-US" altLang="zh-CN" sz="1900" b="0" i="0" kern="1200" dirty="0" smtClean="0">
                      <a:latin typeface="Cambria Math" panose="02040503050406030204" pitchFamily="18" charset="0"/>
                    </a:rPr>
                    <m:t>Φ</m:t>
                  </m:r>
                </m:e>
                <m:sub>
                  <m:r>
                    <a:rPr lang="en-US" altLang="zh-CN" sz="1900" b="0" i="1" kern="1200" dirty="0" smtClean="0">
                      <a:latin typeface="Cambria Math" panose="02040503050406030204" pitchFamily="18" charset="0"/>
                    </a:rPr>
                    <m:t>𝜙</m:t>
                  </m:r>
                </m:sub>
              </m:sSub>
              <m:r>
                <a:rPr lang="en" altLang="zh-CN" sz="1900" i="1" kern="1200" dirty="0" smtClean="0">
                  <a:latin typeface="Cambria Math" panose="02040503050406030204" pitchFamily="18" charset="0"/>
                </a:rPr>
                <m:t>}</m:t>
              </m:r>
              <m:r>
                <a:rPr lang="en-US" altLang="zh-CN" sz="1900" i="1" kern="1200" dirty="0" smtClean="0">
                  <a:latin typeface="Cambria Math" panose="02040503050406030204" pitchFamily="18" charset="0"/>
                </a:rPr>
                <m:t> </m:t>
              </m:r>
            </m:oMath>
          </a14:m>
          <a:r>
            <a:rPr lang="en-US" altLang="zh-CN" sz="1900" kern="1200" dirty="0"/>
            <a:t> </a:t>
          </a:r>
          <a:endParaRPr lang="zh-CN" altLang="en-US" sz="1900" kern="1200" dirty="0"/>
        </a:p>
      </dsp:txBody>
      <dsp:txXfrm>
        <a:off x="0" y="2801368"/>
        <a:ext cx="10515600" cy="359068"/>
      </dsp:txXfrm>
    </dsp:sp>
    <dsp:sp modelId="{9AC247B6-9B28-DA44-A7BB-BA2BBB26D0A5}">
      <dsp:nvSpPr>
        <dsp:cNvPr id="0" name=""/>
        <dsp:cNvSpPr/>
      </dsp:nvSpPr>
      <dsp:spPr>
        <a:xfrm rot="10800000">
          <a:off x="0" y="1190666"/>
          <a:ext cx="10515600" cy="1200899"/>
        </a:xfrm>
        <a:prstGeom prst="upArrowCallout">
          <a:avLst/>
        </a:prstGeom>
        <a:solidFill>
          <a:schemeClr val="accent1">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 altLang="zh-CN" sz="1500" kern="1200" dirty="0"/>
            <a:t>Step2:Argmax(LLR)</a:t>
          </a:r>
          <a:endParaRPr lang="zh-CN" altLang="en-US" sz="1500" kern="1200" dirty="0"/>
        </a:p>
      </dsp:txBody>
      <dsp:txXfrm rot="-10800000">
        <a:off x="0" y="1190666"/>
        <a:ext cx="10515600" cy="421515"/>
      </dsp:txXfrm>
    </dsp:sp>
    <dsp:sp modelId="{41CDC992-2063-F945-8EC5-AAB890552EA8}">
      <dsp:nvSpPr>
        <dsp:cNvPr id="0" name=""/>
        <dsp:cNvSpPr/>
      </dsp:nvSpPr>
      <dsp:spPr>
        <a:xfrm>
          <a:off x="0" y="1612181"/>
          <a:ext cx="10515600" cy="359068"/>
        </a:xfrm>
        <a:prstGeom prst="rect">
          <a:avLst/>
        </a:prstGeom>
        <a:solidFill>
          <a:srgbClr val="BED0E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altLang="zh-CN" sz="1900" kern="1200" dirty="0"/>
            <a:t>Ranges to </a:t>
          </a:r>
          <a14:m xmlns:a14="http://schemas.microsoft.com/office/drawing/2010/main">
            <m:oMath xmlns:m="http://schemas.openxmlformats.org/officeDocument/2006/math">
              <m:r>
                <a:rPr lang="en" altLang="zh-CN" sz="1900" i="1" kern="1200" dirty="0" smtClean="0">
                  <a:latin typeface="Cambria Math" panose="02040503050406030204" pitchFamily="18" charset="0"/>
                </a:rPr>
                <m:t>{</m:t>
              </m:r>
              <m:sSub>
                <m:sSubPr>
                  <m:ctrlPr>
                    <a:rPr lang="en-US" altLang="zh-CN" sz="1900" b="0" i="1" kern="1200" dirty="0" smtClean="0">
                      <a:latin typeface="Cambria Math" panose="02040503050406030204" pitchFamily="18" charset="0"/>
                    </a:rPr>
                  </m:ctrlPr>
                </m:sSubPr>
                <m:e>
                  <m:r>
                    <a:rPr lang="en" altLang="zh-CN" sz="1900" i="1" kern="1200" dirty="0" smtClean="0">
                      <a:latin typeface="Cambria Math" panose="02040503050406030204" pitchFamily="18" charset="0"/>
                    </a:rPr>
                    <m:t>𝑀</m:t>
                  </m:r>
                  <m:r>
                    <a:rPr lang="en" altLang="zh-CN" sz="1900" i="1" kern="1200" dirty="0" smtClean="0">
                      <a:latin typeface="Cambria Math" panose="02040503050406030204" pitchFamily="18" charset="0"/>
                    </a:rPr>
                    <m:t> </m:t>
                  </m:r>
                  <m:d>
                    <m:dPr>
                      <m:ctrlPr>
                        <a:rPr lang="en" altLang="zh-CN" sz="1900" i="1" kern="1200" dirty="0" smtClean="0">
                          <a:latin typeface="Cambria Math" panose="02040503050406030204" pitchFamily="18" charset="0"/>
                        </a:rPr>
                      </m:ctrlPr>
                    </m:dPr>
                    <m:e>
                      <m:r>
                        <a:rPr lang="en" altLang="zh-CN" sz="1900" i="1" kern="1200" dirty="0" smtClean="0">
                          <a:latin typeface="Cambria Math" panose="02040503050406030204" pitchFamily="18" charset="0"/>
                        </a:rPr>
                        <m:t>1 ± 1%</m:t>
                      </m:r>
                    </m:e>
                  </m:d>
                  <m:r>
                    <a:rPr lang="en-US" altLang="zh-CN" sz="1900" b="0" i="1" kern="1200" dirty="0" smtClean="0">
                      <a:latin typeface="Cambria Math" panose="02040503050406030204" pitchFamily="18" charset="0"/>
                    </a:rPr>
                    <m:t>,</m:t>
                  </m:r>
                  <m:r>
                    <a:rPr lang="en" altLang="zh-CN" sz="1900" i="1" kern="1200" dirty="0" smtClean="0">
                      <a:latin typeface="Cambria Math" panose="02040503050406030204" pitchFamily="18" charset="0"/>
                    </a:rPr>
                    <m:t>𝑝</m:t>
                  </m:r>
                  <m:r>
                    <a:rPr lang="en" altLang="zh-CN" sz="1900" i="1" kern="1200" dirty="0" smtClean="0">
                      <a:latin typeface="Cambria Math" panose="02040503050406030204" pitchFamily="18" charset="0"/>
                    </a:rPr>
                    <m:t>0 (</m:t>
                  </m:r>
                  <m:r>
                    <a:rPr lang="el-GR" altLang="zh-CN" sz="1900" i="1" kern="1200" dirty="0" smtClean="0">
                      <a:latin typeface="Cambria Math" panose="02040503050406030204" pitchFamily="18" charset="0"/>
                    </a:rPr>
                    <m:t>1 ±</m:t>
                  </m:r>
                  <m:r>
                    <a:rPr lang="en-US" altLang="zh-CN" sz="1900" b="0" i="1" kern="1200" dirty="0" smtClean="0">
                      <a:latin typeface="Cambria Math" panose="02040503050406030204" pitchFamily="18" charset="0"/>
                    </a:rPr>
                    <m:t>0.</m:t>
                  </m:r>
                  <m:r>
                    <a:rPr lang="el-GR" altLang="zh-CN" sz="1900" i="1" kern="1200" dirty="0" smtClean="0">
                      <a:latin typeface="Cambria Math" panose="02040503050406030204" pitchFamily="18" charset="0"/>
                    </a:rPr>
                    <m:t>1%)</m:t>
                  </m:r>
                  <m:r>
                    <a:rPr lang="en-US" altLang="zh-CN" sz="1900" b="0" i="1" kern="1200" dirty="0" smtClean="0">
                      <a:latin typeface="Cambria Math" panose="02040503050406030204" pitchFamily="18" charset="0"/>
                    </a:rPr>
                    <m:t>,</m:t>
                  </m:r>
                  <m:r>
                    <a:rPr lang="en-US" altLang="zh-CN" sz="1900" b="0" i="1" kern="1200" dirty="0" smtClean="0">
                      <a:latin typeface="Cambria Math" panose="02040503050406030204" pitchFamily="18" charset="0"/>
                    </a:rPr>
                    <m:t>𝐷</m:t>
                  </m:r>
                </m:e>
                <m:sub>
                  <m:r>
                    <a:rPr lang="en-US" altLang="zh-CN" sz="1900" b="0" i="1" kern="1200" dirty="0" smtClean="0">
                      <a:latin typeface="Cambria Math" panose="02040503050406030204" pitchFamily="18" charset="0"/>
                    </a:rPr>
                    <m:t>𝐿</m:t>
                  </m:r>
                </m:sub>
              </m:sSub>
              <m:r>
                <a:rPr lang="en" altLang="zh-CN" sz="1900" i="1" kern="1200" dirty="0" smtClean="0">
                  <a:latin typeface="Cambria Math" panose="02040503050406030204" pitchFamily="18" charset="0"/>
                </a:rPr>
                <m:t> </m:t>
              </m:r>
              <m:d>
                <m:dPr>
                  <m:ctrlPr>
                    <a:rPr lang="el-GR" altLang="zh-CN" sz="1900" b="0" i="1" kern="1200" dirty="0" smtClean="0">
                      <a:latin typeface="Cambria Math" panose="02040503050406030204" pitchFamily="18" charset="0"/>
                    </a:rPr>
                  </m:ctrlPr>
                </m:dPr>
                <m:e>
                  <m:r>
                    <a:rPr lang="el-GR" altLang="zh-CN" sz="1900" i="1" kern="1200" dirty="0" smtClean="0">
                      <a:latin typeface="Cambria Math" panose="02040503050406030204" pitchFamily="18" charset="0"/>
                    </a:rPr>
                    <m:t>1 ±</m:t>
                  </m:r>
                  <m:r>
                    <a:rPr lang="en-US" altLang="zh-CN" sz="1900" b="0" i="1" kern="1200" dirty="0" smtClean="0">
                      <a:latin typeface="Cambria Math" panose="02040503050406030204" pitchFamily="18" charset="0"/>
                    </a:rPr>
                    <m:t>2</m:t>
                  </m:r>
                  <m:r>
                    <a:rPr lang="el-GR" altLang="zh-CN" sz="1900" i="1" kern="1200" dirty="0" smtClean="0">
                      <a:latin typeface="Cambria Math" panose="02040503050406030204" pitchFamily="18" charset="0"/>
                    </a:rPr>
                    <m:t>0%</m:t>
                  </m:r>
                </m:e>
              </m:d>
              <m:r>
                <a:rPr lang="en-US" altLang="zh-CN" sz="1900" b="0" i="1" kern="1200" dirty="0" smtClean="0">
                  <a:latin typeface="Cambria Math" panose="02040503050406030204" pitchFamily="18" charset="0"/>
                </a:rPr>
                <m:t>}</m:t>
              </m:r>
            </m:oMath>
          </a14:m>
          <a:endParaRPr lang="zh-CN" altLang="en-US" sz="1900" kern="1200" dirty="0"/>
        </a:p>
      </dsp:txBody>
      <dsp:txXfrm>
        <a:off x="0" y="1612181"/>
        <a:ext cx="10515600" cy="359068"/>
      </dsp:txXfrm>
    </dsp:sp>
    <dsp:sp modelId="{317F35BE-9875-C044-A532-FE02F7C3A3D4}">
      <dsp:nvSpPr>
        <dsp:cNvPr id="0" name=""/>
        <dsp:cNvSpPr/>
      </dsp:nvSpPr>
      <dsp:spPr>
        <a:xfrm rot="10800000">
          <a:off x="0" y="1479"/>
          <a:ext cx="10515600" cy="120089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altLang="zh-CN" sz="1500" b="1" kern="1200" dirty="0"/>
            <a:t>Step1: Argmax(</a:t>
          </a:r>
          <a14:m xmlns:a14="http://schemas.microsoft.com/office/drawing/2010/main">
            <m:oMath xmlns:m="http://schemas.openxmlformats.org/officeDocument/2006/math">
              <m:sSub>
                <m:sSubPr>
                  <m:ctrlPr>
                    <a:rPr lang="en-US" altLang="zh-CN" sz="1500" b="1" i="1" kern="1200" smtClean="0">
                      <a:latin typeface="Cambria Math" panose="02040503050406030204" pitchFamily="18" charset="0"/>
                    </a:rPr>
                  </m:ctrlPr>
                </m:sSubPr>
                <m:e>
                  <m:r>
                    <a:rPr lang="en-US" altLang="zh-CN" sz="1500" b="1" i="0" kern="1200" smtClean="0">
                      <a:latin typeface="Cambria Math" panose="02040503050406030204" pitchFamily="18" charset="0"/>
                    </a:rPr>
                    <m:t>𝐒</m:t>
                  </m:r>
                </m:e>
                <m:sub>
                  <m:r>
                    <a:rPr lang="en-US" altLang="zh-CN" sz="1500" b="1" i="1" kern="1200" smtClean="0">
                      <a:latin typeface="Cambria Math" panose="02040503050406030204" pitchFamily="18" charset="0"/>
                    </a:rPr>
                    <m:t>𝝀</m:t>
                  </m:r>
                </m:sub>
              </m:sSub>
            </m:oMath>
          </a14:m>
          <a:r>
            <a:rPr lang="en-US" altLang="zh-CN" sz="1500" b="1" kern="1200" dirty="0"/>
            <a:t>)</a:t>
          </a:r>
          <a:endParaRPr lang="zh-CN" altLang="en-US" sz="1500" b="1" kern="1200" dirty="0"/>
        </a:p>
      </dsp:txBody>
      <dsp:txXfrm rot="-10800000">
        <a:off x="0" y="1479"/>
        <a:ext cx="10515600" cy="421515"/>
      </dsp:txXfrm>
    </dsp:sp>
    <dsp:sp modelId="{642F077D-3824-E343-B9D7-C64A1B286EC4}">
      <dsp:nvSpPr>
        <dsp:cNvPr id="0" name=""/>
        <dsp:cNvSpPr/>
      </dsp:nvSpPr>
      <dsp:spPr>
        <a:xfrm>
          <a:off x="0" y="422994"/>
          <a:ext cx="10515600" cy="359068"/>
        </a:xfrm>
        <a:prstGeom prst="rect">
          <a:avLst/>
        </a:prstGeom>
        <a:solidFill>
          <a:srgbClr val="BED0E0"/>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altLang="zh-CN" sz="1900" kern="1200" dirty="0"/>
            <a:t>Ranges from prior to </a:t>
          </a:r>
          <a14:m xmlns:a14="http://schemas.microsoft.com/office/drawing/2010/main">
            <m:oMath xmlns:m="http://schemas.openxmlformats.org/officeDocument/2006/math">
              <m:r>
                <a:rPr lang="en" altLang="zh-CN" sz="1900" i="1" kern="1200" dirty="0" smtClean="0">
                  <a:latin typeface="Cambria Math" panose="02040503050406030204" pitchFamily="18" charset="0"/>
                </a:rPr>
                <m:t>{</m:t>
              </m:r>
              <m:r>
                <a:rPr lang="en" altLang="zh-CN" sz="1900" i="1" kern="1200" dirty="0" smtClean="0">
                  <a:latin typeface="Cambria Math" panose="02040503050406030204" pitchFamily="18" charset="0"/>
                </a:rPr>
                <m:t>𝑀</m:t>
              </m:r>
              <m:r>
                <a:rPr lang="en" altLang="zh-CN" sz="1900" i="1" kern="1200" dirty="0" smtClean="0">
                  <a:latin typeface="Cambria Math" panose="02040503050406030204" pitchFamily="18" charset="0"/>
                </a:rPr>
                <m:t> (1 ± 10%), </m:t>
              </m:r>
              <m:r>
                <a:rPr lang="el-GR" altLang="zh-CN" sz="1900" i="1" kern="1200" dirty="0" smtClean="0">
                  <a:latin typeface="Cambria Math" panose="02040503050406030204" pitchFamily="18" charset="0"/>
                </a:rPr>
                <m:t>𝜇</m:t>
              </m:r>
              <m:r>
                <a:rPr lang="el-GR" altLang="zh-CN" sz="1900" i="1" kern="1200" dirty="0" smtClean="0">
                  <a:latin typeface="Cambria Math" panose="02040503050406030204" pitchFamily="18" charset="0"/>
                </a:rPr>
                <m:t>(1 ± 10%), </m:t>
              </m:r>
              <m:r>
                <a:rPr lang="en" altLang="zh-CN" sz="1900" i="1" kern="1200" dirty="0" smtClean="0">
                  <a:latin typeface="Cambria Math" panose="02040503050406030204" pitchFamily="18" charset="0"/>
                </a:rPr>
                <m:t>𝑝</m:t>
              </m:r>
              <m:r>
                <a:rPr lang="en" altLang="zh-CN" sz="1900" i="1" kern="1200" dirty="0" smtClean="0">
                  <a:latin typeface="Cambria Math" panose="02040503050406030204" pitchFamily="18" charset="0"/>
                </a:rPr>
                <m:t>0 (</m:t>
              </m:r>
              <m:r>
                <a:rPr lang="el-GR" altLang="zh-CN" sz="1900" i="1" kern="1200" dirty="0" smtClean="0">
                  <a:latin typeface="Cambria Math" panose="02040503050406030204" pitchFamily="18" charset="0"/>
                </a:rPr>
                <m:t>1 ± 1%),</m:t>
              </m:r>
              <m:r>
                <a:rPr lang="en" altLang="zh-CN" sz="1900" i="1" kern="1200" dirty="0" smtClean="0">
                  <a:latin typeface="Cambria Math" panose="02040503050406030204" pitchFamily="18" charset="0"/>
                </a:rPr>
                <m:t>, </m:t>
              </m:r>
              <m:r>
                <a:rPr lang="en" altLang="zh-CN" sz="1900" i="1" kern="1200" dirty="0" smtClean="0">
                  <a:latin typeface="Cambria Math" panose="02040503050406030204" pitchFamily="18" charset="0"/>
                </a:rPr>
                <m:t>𝑒</m:t>
              </m:r>
              <m:r>
                <a:rPr lang="en" altLang="zh-CN" sz="1900" i="1" kern="1200" dirty="0" smtClean="0">
                  <a:latin typeface="Cambria Math" panose="02040503050406030204" pitchFamily="18" charset="0"/>
                </a:rPr>
                <m:t>0(1 ± </m:t>
              </m:r>
              <m:r>
                <a:rPr lang="el-GR" altLang="zh-CN" sz="1900" i="1" kern="1200" dirty="0" smtClean="0">
                  <a:latin typeface="Cambria Math" panose="02040503050406030204" pitchFamily="18" charset="0"/>
                </a:rPr>
                <m:t>1</m:t>
              </m:r>
              <m:r>
                <a:rPr lang="en-US" altLang="zh-CN" sz="1900" b="0" i="1" kern="1200" dirty="0" smtClean="0">
                  <a:latin typeface="Cambria Math" panose="02040503050406030204" pitchFamily="18" charset="0"/>
                </a:rPr>
                <m:t>0</m:t>
              </m:r>
              <m:r>
                <a:rPr lang="el-GR" altLang="zh-CN" sz="1900" i="1" kern="1200" dirty="0" smtClean="0">
                  <a:latin typeface="Cambria Math" panose="02040503050406030204" pitchFamily="18" charset="0"/>
                </a:rPr>
                <m:t>%</m:t>
              </m:r>
              <m:r>
                <a:rPr lang="en-US" altLang="zh-CN" sz="1900" b="0" i="1" kern="1200" dirty="0" smtClean="0">
                  <a:latin typeface="Cambria Math" panose="02040503050406030204" pitchFamily="18" charset="0"/>
                </a:rPr>
                <m:t>)</m:t>
              </m:r>
              <m:r>
                <a:rPr lang="en" altLang="zh-CN" sz="1900" i="1" kern="1200" dirty="0" smtClean="0">
                  <a:latin typeface="Cambria Math" panose="02040503050406030204" pitchFamily="18" charset="0"/>
                </a:rPr>
                <m:t>,}</m:t>
              </m:r>
            </m:oMath>
          </a14:m>
          <a:endParaRPr lang="zh-CN" altLang="en-US" sz="1900" kern="1200" dirty="0"/>
        </a:p>
      </dsp:txBody>
      <dsp:txXfrm>
        <a:off x="0" y="422994"/>
        <a:ext cx="10515600" cy="3590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t>2026/7/20</a:t>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t>2026/7/20</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t>‹#›</a:t>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Hello everyone. I’m Hu </a:t>
            </a:r>
            <a:r>
              <a:rPr lang="en" altLang="zh-CN" dirty="0" err="1">
                <a:effectLst/>
                <a:latin typeface="Helvetica Neue" panose="02000503000000020004" pitchFamily="2" charset="0"/>
              </a:rPr>
              <a:t>HaoCheng</a:t>
            </a:r>
            <a:r>
              <a:rPr lang="en" altLang="zh-CN" dirty="0">
                <a:effectLst/>
                <a:latin typeface="Helvetica Neue" panose="02000503000000020004" pitchFamily="2" charset="0"/>
              </a:rPr>
              <a:t> from Huazhong University of Science and Technology. It’s a great pleasure to be here at the National University of Singapore for this workshop.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My talk today is about CPSO Search for EMRI in space-based gravitational wave data. These works were done in collaboration with my advisor Wang Yan and collaborators including Prof. Mohanty.</a:t>
            </a:r>
          </a:p>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This page is about the parameter range we need to consider in EMRI.</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You can see that most detected EMRI sources have low SNR </a:t>
            </a:r>
          </a:p>
          <a:p>
            <a:endParaRPr lang="en-US" altLang="zh-CN"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 altLang="zh-CN" dirty="0">
                <a:effectLst/>
                <a:latin typeface="Helvetica Neue" panose="02000503000000020004" pitchFamily="2" charset="0"/>
              </a:rPr>
              <a:t>EMRI is sensitive to the intrinsic parameters. And it’s estimated accuracy for EMRI intrinsic parameters can reach the order of 10^-6</a:t>
            </a:r>
            <a:r>
              <a:rPr lang="zh-CN" altLang="en" dirty="0">
                <a:effectLst/>
                <a:latin typeface="PingFang SC" panose="020B0400000000000000" pitchFamily="34" charset="-122"/>
                <a:ea typeface="PingFang SC" panose="020B0400000000000000" pitchFamily="34" charset="-122"/>
              </a:rPr>
              <a:t>（</a:t>
            </a:r>
            <a:r>
              <a:rPr lang="en" altLang="zh-CN" dirty="0">
                <a:effectLst/>
                <a:latin typeface="Helvetica Neue" panose="02000503000000020004" pitchFamily="2" charset="0"/>
              </a:rPr>
              <a:t>minus six of ten</a:t>
            </a:r>
            <a:r>
              <a:rPr lang="zh-CN" altLang="en" dirty="0">
                <a:effectLst/>
                <a:latin typeface="PingFang SC" panose="020B0400000000000000" pitchFamily="34" charset="-122"/>
                <a:ea typeface="PingFang SC" panose="020B0400000000000000" pitchFamily="34" charset="-122"/>
              </a:rPr>
              <a:t>）</a:t>
            </a:r>
            <a:r>
              <a:rPr lang="en" altLang="zh-CN" dirty="0">
                <a:effectLst/>
                <a:latin typeface="Helvetica Neue" panose="02000503000000020004" pitchFamily="2" charset="0"/>
                <a:ea typeface="PingFang SC" panose="020B0400000000000000" pitchFamily="34" charset="-122"/>
              </a:rPr>
              <a:t>.</a:t>
            </a:r>
            <a:endParaRPr lang="en" altLang="zh-CN" dirty="0">
              <a:effectLst/>
              <a:latin typeface="Helvetica Neue" panose="02000503000000020004" pitchFamily="2" charset="0"/>
            </a:endParaRPr>
          </a:p>
          <a:p>
            <a:endParaRPr lang="en-US" altLang="zh-CN"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 altLang="zh-CN" dirty="0">
                <a:effectLst/>
                <a:latin typeface="Helvetica Neue" panose="02000503000000020004" pitchFamily="2" charset="0"/>
              </a:rPr>
              <a:t>As the right picture shows, for a trivial template bank, it is estimated that we need more than 10^40(forty of ten) templates. </a:t>
            </a:r>
          </a:p>
          <a:p>
            <a:r>
              <a:rPr lang="en" altLang="zh-CN" dirty="0">
                <a:effectLst/>
                <a:latin typeface="Helvetica Neue" panose="02000503000000020004" pitchFamily="2" charset="0"/>
              </a:rPr>
              <a:t>Another major difficulty in EMRI data analysis is the multi-peak structure, which is mainly caused by the waveform’s multiple harmonics. The left picture also illustrates this.</a:t>
            </a:r>
          </a:p>
          <a:p>
            <a:r>
              <a:rPr lang="en" altLang="zh-CN" dirty="0">
                <a:effectLst/>
                <a:latin typeface="Helvetica Neue" panose="02000503000000020004" pitchFamily="2" charset="0"/>
              </a:rPr>
              <a:t>It’s a natural idea that we need to compress the search region first, so this idea becomes a </a:t>
            </a:r>
            <a:r>
              <a:rPr lang="en" altLang="zh-CN" dirty="0" err="1">
                <a:effectLst/>
                <a:latin typeface="Helvetica Neue" panose="02000503000000020004" pitchFamily="2" charset="0"/>
              </a:rPr>
              <a:t>hireachical</a:t>
            </a:r>
            <a:r>
              <a:rPr lang="en" altLang="zh-CN" dirty="0">
                <a:effectLst/>
                <a:latin typeface="Helvetica Neue" panose="02000503000000020004" pitchFamily="2" charset="0"/>
              </a:rPr>
              <a:t> method</a:t>
            </a:r>
          </a:p>
        </p:txBody>
      </p:sp>
      <p:sp>
        <p:nvSpPr>
          <p:cNvPr id="4" name="灯片编号占位符 3"/>
          <p:cNvSpPr>
            <a:spLocks noGrp="1"/>
          </p:cNvSpPr>
          <p:nvPr>
            <p:ph type="sldNum" sz="quarter" idx="5"/>
          </p:nvPr>
        </p:nvSpPr>
        <p:spPr/>
        <p:txBody>
          <a:bodyPr/>
          <a:lstStyle/>
          <a:p>
            <a:fld id="{85D0DACE-38E0-42D2-9336-2B707D34BC6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mc:AlternateContent xmlns:mc="http://schemas.openxmlformats.org/markup-compatibility/2006" xmlns:a14="http://schemas.microsoft.com/office/drawing/2010/main">
        <mc:Choice Requires="a14">
          <p:sp>
            <p:nvSpPr>
              <p:cNvPr id="3" name="文本占位符 2"/>
              <p:cNvSpPr>
                <a:spLocks noGrp="1"/>
              </p:cNvSpPr>
              <p:nvPr>
                <p:ph type="body" idx="3"/>
              </p:nvPr>
            </p:nvSpPr>
            <p:spPr/>
            <p:txBody>
              <a:bodyPr/>
              <a:lstStyle/>
              <a:p>
                <a:r>
                  <a:rPr lang="en-US" sz="1200" kern="1200" dirty="0">
                    <a:solidFill>
                      <a:schemeClr val="tx1"/>
                    </a:solidFill>
                    <a:effectLst/>
                    <a:latin typeface="+mn-lt"/>
                    <a:ea typeface="+mn-ea"/>
                    <a:cs typeface="+mn-cs"/>
                  </a:rPr>
                  <a:t>There are many ways to compress the search region.</a:t>
                </a:r>
              </a:p>
              <a:p>
                <a:r>
                  <a:rPr lang="en-US" sz="1200" kern="1200" dirty="0">
                    <a:solidFill>
                      <a:schemeClr val="tx1"/>
                    </a:solidFill>
                    <a:effectLst/>
                    <a:latin typeface="+mn-lt"/>
                    <a:ea typeface="+mn-ea"/>
                    <a:cs typeface="+mn-cs"/>
                  </a:rPr>
                  <a:t>For example, machine learning, what we discussed yesterday.</a:t>
                </a:r>
              </a:p>
            </p:txBody>
          </p:sp>
        </mc:Choice>
        <mc:Fallback xmlns="">
          <p:sp>
            <p:nvSpPr>
              <p:cNvPr id="3" name="文本占位符 2"/>
              <p:cNvSpPr>
                <a:spLocks noGrp="1"/>
              </p:cNvSpPr>
              <p:nvPr>
                <p:ph type="body" idx="3"/>
              </p:nvPr>
            </p:nvSpPr>
            <p:spPr/>
            <p:txBody>
              <a:bodyPr/>
              <a:lstStyle/>
              <a:p>
                <a:r>
                  <a:rPr lang="en-US" sz="1200" kern="1200" dirty="0">
                    <a:solidFill>
                      <a:schemeClr val="tx1"/>
                    </a:solidFill>
                    <a:effectLst/>
                    <a:latin typeface="+mn-lt"/>
                    <a:ea typeface="+mn-ea"/>
                    <a:cs typeface="+mn-cs"/>
                  </a:rPr>
                  <a:t>Normalizing Flows: Flow Matching Posterior Estimation (FMPE)</a:t>
                </a:r>
              </a:p>
              <a:p>
                <a:r>
                  <a:rPr lang="en-US" altLang="zh-CN" sz="1200" kern="1200" dirty="0">
                    <a:solidFill>
                      <a:schemeClr val="tx1"/>
                    </a:solidFill>
                    <a:effectLst/>
                    <a:latin typeface="+mn-lt"/>
                    <a:ea typeface="+mn-ea"/>
                    <a:cs typeface="+mn-cs"/>
                  </a:rPr>
                  <a:t>Prior:</a:t>
                </a:r>
              </a:p>
              <a:p>
                <a:r>
                  <a:rPr lang="en-US" altLang="zh-CN" sz="1200" kern="1200" dirty="0">
                    <a:solidFill>
                      <a:schemeClr val="tx1"/>
                    </a:solidFill>
                    <a:effectLst/>
                    <a:latin typeface="+mn-lt"/>
                    <a:ea typeface="+mn-ea"/>
                    <a:cs typeface="+mn-cs"/>
                  </a:rPr>
                  <a:t>M:(0.9, 1.1)*1e6	m</a:t>
                </a:r>
                <a:r>
                  <a:rPr lang="en-US" altLang="zh-CN" sz="1200" kern="1200" dirty="0">
                    <a:solidFill>
                      <a:schemeClr val="tx1"/>
                    </a:solidFill>
                    <a:effectLst/>
                    <a:latin typeface="+mn-lt"/>
                    <a:ea typeface="+mn-ea"/>
                    <a:cs typeface="+mn-cs"/>
                    <a:sym typeface="Wingdings" pitchFamily="2" charset="2"/>
                  </a:rPr>
                  <a:t>:(9, 11)		a:(0.8,0.99)	</a:t>
                </a:r>
              </a:p>
              <a:p>
                <a:r>
                  <a:rPr lang="en-US" altLang="zh-CN" sz="1200" kern="1200" dirty="0">
                    <a:solidFill>
                      <a:schemeClr val="tx1"/>
                    </a:solidFill>
                    <a:effectLst/>
                    <a:latin typeface="+mn-lt"/>
                    <a:ea typeface="+mn-ea"/>
                    <a:cs typeface="+mn-cs"/>
                    <a:sym typeface="Wingdings" pitchFamily="2" charset="2"/>
                  </a:rPr>
                  <a:t>p0:(9.1, 9.3)	e0:(0.1,0.3)	</a:t>
                </a:r>
                <a:r>
                  <a:rPr lang="en-US" altLang="zh-CN" sz="1200" b="0" i="0" kern="1200" dirty="0">
                    <a:solidFill>
                      <a:schemeClr val="tx1"/>
                    </a:solidFill>
                    <a:effectLst/>
                    <a:latin typeface="Cambria Math" panose="02040503050406030204" pitchFamily="18" charset="0"/>
                    <a:ea typeface="+mn-ea"/>
                    <a:cs typeface="+mn-cs"/>
                    <a:sym typeface="Wingdings" pitchFamily="2" charset="2"/>
                  </a:rPr>
                  <a:t>𝜄</a:t>
                </a:r>
                <a:r>
                  <a:rPr lang="en-US" altLang="zh-CN" sz="1200" kern="1200" dirty="0">
                    <a:solidFill>
                      <a:schemeClr val="tx1"/>
                    </a:solidFill>
                    <a:effectLst/>
                    <a:latin typeface="+mn-lt"/>
                    <a:ea typeface="+mn-ea"/>
                    <a:cs typeface="+mn-cs"/>
                    <a:sym typeface="Wingdings" pitchFamily="2" charset="2"/>
                  </a:rPr>
                  <a:t>:(0.59,0.79) </a:t>
                </a:r>
              </a:p>
              <a:p>
                <a:endParaRPr lang="en-US" sz="1200" kern="1200" dirty="0">
                  <a:solidFill>
                    <a:schemeClr val="tx1"/>
                  </a:solidFill>
                  <a:effectLst/>
                  <a:latin typeface="+mn-lt"/>
                  <a:ea typeface="+mn-ea"/>
                  <a:cs typeface="+mn-cs"/>
                </a:endParaRPr>
              </a:p>
            </p:txBody>
          </p:sp>
        </mc:Fallback>
      </mc:AlternateContent>
      <p:sp>
        <p:nvSpPr>
          <p:cNvPr id="4" name="灯片编号占位符 3"/>
          <p:cNvSpPr>
            <a:spLocks noGrp="1"/>
          </p:cNvSpPr>
          <p:nvPr>
            <p:ph type="sldNum" sz="quarter" idx="5"/>
          </p:nvPr>
        </p:nvSpPr>
        <p:spPr/>
        <p:txBody>
          <a:bodyPr/>
          <a:lstStyle/>
          <a:p>
            <a:fld id="{85D0DACE-38E0-42D2-9336-2B707D34BC6D}" type="slidenum">
              <a:rPr lang="zh-CN" altLang="en-US" smtClean="0"/>
              <a:t>5</a:t>
            </a:fld>
            <a:endParaRPr lang="zh-CN" altLang="en-US"/>
          </a:p>
        </p:txBody>
      </p:sp>
    </p:spTree>
    <p:extLst>
      <p:ext uri="{BB962C8B-B14F-4D97-AF65-F5344CB8AC3E}">
        <p14:creationId xmlns:p14="http://schemas.microsoft.com/office/powerpoint/2010/main" val="2724851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sz="1200" kern="1200" dirty="0">
                <a:solidFill>
                  <a:schemeClr val="tx1"/>
                </a:solidFill>
                <a:effectLst/>
                <a:latin typeface="+mn-lt"/>
                <a:ea typeface="+mn-ea"/>
                <a:cs typeface="+mn-cs"/>
              </a:rPr>
              <a:t>Random search algorithm can also do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This page is about Stefan </a:t>
            </a:r>
            <a:r>
              <a:rPr lang="en" altLang="zh-CN" dirty="0" err="1">
                <a:effectLst/>
                <a:latin typeface="Helvetica Neue" panose="02000503000000020004" pitchFamily="2" charset="0"/>
              </a:rPr>
              <a:t>Strub’s</a:t>
            </a:r>
            <a:r>
              <a:rPr lang="en" altLang="zh-CN" dirty="0">
                <a:effectLst/>
                <a:latin typeface="Helvetica Neue" panose="02000503000000020004" pitchFamily="2" charset="0"/>
              </a:rPr>
              <a:t> work. He uses a hierarchical method and adopts a new detection statistic which finds the best parameters that match the power in each time-frequency </a:t>
            </a:r>
            <a:r>
              <a:rPr lang="en" altLang="zh-CN" dirty="0">
                <a:effectLst/>
                <a:latin typeface="PingFang SC" panose="020B0400000000000000" pitchFamily="34" charset="-122"/>
                <a:ea typeface="PingFang SC" panose="020B0400000000000000" pitchFamily="34" charset="-122"/>
              </a:rPr>
              <a:t>“</a:t>
            </a:r>
            <a:r>
              <a:rPr lang="en" altLang="zh-CN" dirty="0" err="1">
                <a:effectLst/>
                <a:latin typeface="Helvetica Neue" panose="02000503000000020004" pitchFamily="2" charset="0"/>
              </a:rPr>
              <a:t>pixel</a:t>
            </a:r>
            <a:r>
              <a:rPr lang="en" altLang="zh-CN" dirty="0" err="1">
                <a:effectLst/>
                <a:latin typeface="PingFang SC" panose="020B0400000000000000" pitchFamily="34" charset="-122"/>
                <a:ea typeface="PingFang SC" panose="020B0400000000000000" pitchFamily="34" charset="-122"/>
              </a:rPr>
              <a:t>”to</a:t>
            </a:r>
            <a:r>
              <a:rPr lang="en" altLang="zh-CN" dirty="0">
                <a:effectLst/>
                <a:latin typeface="PingFang SC" panose="020B0400000000000000" pitchFamily="34" charset="-122"/>
                <a:ea typeface="PingFang SC" panose="020B0400000000000000" pitchFamily="34" charset="-122"/>
              </a:rPr>
              <a:t> help the search</a:t>
            </a:r>
            <a:r>
              <a:rPr lang="en" altLang="zh-CN" dirty="0">
                <a:effectLst/>
                <a:latin typeface="Helvetica Neue" panose="02000503000000020004" pitchFamily="2" charset="0"/>
              </a:rPr>
              <a:t>. Therefore, the statistic has the advantage of disregarding phase coherence between pixels while still enforcing frequency evolution coherence. This provides a wider primary mode in the search landscape for parameters {M, </a:t>
            </a:r>
            <a:r>
              <a:rPr lang="el-GR" altLang="zh-CN" dirty="0">
                <a:effectLst/>
                <a:latin typeface="Helvetica Neue" panose="02000503000000020004" pitchFamily="2" charset="0"/>
              </a:rPr>
              <a:t>μ, </a:t>
            </a:r>
            <a:r>
              <a:rPr lang="en" altLang="zh-CN" dirty="0">
                <a:effectLst/>
                <a:latin typeface="Helvetica Neue" panose="02000503000000020004" pitchFamily="2" charset="0"/>
              </a:rPr>
              <a:t>p0, e0}.</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He got good results: it converges within thousands of iterations and has good estimation accuracy for most parameters.</a:t>
            </a:r>
          </a:p>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6</a:t>
            </a:fld>
            <a:endParaRPr lang="zh-CN" altLang="en-US"/>
          </a:p>
        </p:txBody>
      </p:sp>
    </p:spTree>
    <p:extLst>
      <p:ext uri="{BB962C8B-B14F-4D97-AF65-F5344CB8AC3E}">
        <p14:creationId xmlns:p14="http://schemas.microsoft.com/office/powerpoint/2010/main" val="4140381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sz="1200" kern="1200" dirty="0" err="1">
                <a:solidFill>
                  <a:schemeClr val="tx1"/>
                </a:solidFill>
                <a:effectLst/>
                <a:latin typeface="+mn-lt"/>
                <a:ea typeface="+mn-ea"/>
                <a:cs typeface="+mn-cs"/>
              </a:rPr>
              <a:t>MLDC数据</a:t>
            </a:r>
            <a:r>
              <a:rPr lang="zh-CN" alt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MCMC方法</a:t>
            </a:r>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8</a:t>
            </a:fld>
            <a:endParaRPr lang="zh-CN" altLang="en-US"/>
          </a:p>
        </p:txBody>
      </p:sp>
    </p:spTree>
    <p:extLst>
      <p:ext uri="{BB962C8B-B14F-4D97-AF65-F5344CB8AC3E}">
        <p14:creationId xmlns:p14="http://schemas.microsoft.com/office/powerpoint/2010/main" val="870576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This page’s content comes from Zou Xiaobo. He originally planned to attend this workshop, but he couldn’t come for personal reasons. So he asked me to give a brief introduction to his work.</a:t>
            </a:r>
          </a:p>
          <a:p>
            <a:endParaRPr kumimoji="1" lang="en-US" altLang="zh-CN" dirty="0"/>
          </a:p>
          <a:p>
            <a:r>
              <a:rPr kumimoji="1" lang="en-US" altLang="zh-CN" dirty="0"/>
              <a:t>F-Statistic</a:t>
            </a:r>
          </a:p>
          <a:p>
            <a:r>
              <a:rPr kumimoji="1" lang="en-US" altLang="zh-CN" dirty="0"/>
              <a:t>We can write the signal as </a:t>
            </a:r>
            <a:r>
              <a:rPr kumimoji="1" lang="en-US" altLang="zh-CN" dirty="0" err="1"/>
              <a:t>a_p^i</a:t>
            </a:r>
            <a:r>
              <a:rPr kumimoji="1" lang="en-US" altLang="zh-CN" dirty="0"/>
              <a:t> about extrinsic parameters and </a:t>
            </a:r>
            <a:r>
              <a:rPr kumimoji="1" lang="en-US" altLang="zh-CN" dirty="0" err="1"/>
              <a:t>x_p^i</a:t>
            </a:r>
            <a:r>
              <a:rPr kumimoji="1" lang="en-US" altLang="zh-CN" dirty="0"/>
              <a:t> about intrinsic parameters for every mode of </a:t>
            </a:r>
            <a:r>
              <a:rPr kumimoji="1" lang="en-US" altLang="zh-CN" dirty="0" err="1"/>
              <a:t>EMRI,and</a:t>
            </a:r>
            <a:r>
              <a:rPr kumimoji="1" lang="en-US" altLang="zh-CN" dirty="0"/>
              <a:t> construct a F-</a:t>
            </a:r>
            <a:r>
              <a:rPr kumimoji="1" lang="en-US" altLang="zh-CN" dirty="0" err="1"/>
              <a:t>stastic</a:t>
            </a:r>
            <a:r>
              <a:rPr kumimoji="1" lang="en-US" altLang="zh-CN" dirty="0"/>
              <a:t> </a:t>
            </a:r>
          </a:p>
          <a:p>
            <a:r>
              <a:rPr kumimoji="1" lang="en-US" altLang="zh-CN" dirty="0"/>
              <a:t>In the field of gravitational waves, this is probably the first time it is used in PTA. The use of this statistic in PTA can directly achieve the purpose of dimension reduction, Because these coefficients about external parameters can be solved by analysis</a:t>
            </a:r>
            <a:r>
              <a:rPr kumimoji="1" lang="zh-CN" altLang="en-US" dirty="0"/>
              <a:t> </a:t>
            </a:r>
            <a:r>
              <a:rPr kumimoji="1" lang="en-US" altLang="zh-CN" dirty="0"/>
              <a:t>method. But for EMRI, because we have many modes, so it’s a little different. It has more than one peak, and has some structure.</a:t>
            </a:r>
          </a:p>
          <a:p>
            <a:r>
              <a:rPr kumimoji="1" lang="en-US" altLang="zh-CN" dirty="0"/>
              <a:t>So in every step, every particle, </a:t>
            </a:r>
            <a:r>
              <a:rPr kumimoji="1" lang="en-US" altLang="zh-CN" b="1" dirty="0">
                <a:solidFill>
                  <a:srgbClr val="C00000"/>
                </a:solidFill>
              </a:rPr>
              <a:t>Zou</a:t>
            </a:r>
            <a:r>
              <a:rPr kumimoji="1" lang="en-US" altLang="zh-CN" dirty="0"/>
              <a:t> </a:t>
            </a:r>
            <a:r>
              <a:rPr kumimoji="1" lang="en-US" altLang="zh-CN" dirty="0" err="1"/>
              <a:t>applys</a:t>
            </a:r>
            <a:r>
              <a:rPr kumimoji="1" lang="en-US" altLang="zh-CN" dirty="0"/>
              <a:t> many </a:t>
            </a:r>
            <a:r>
              <a:rPr kumimoji="1" lang="en-US" altLang="zh-CN" dirty="0" err="1"/>
              <a:t>Fminsearch</a:t>
            </a:r>
            <a:r>
              <a:rPr kumimoji="1" lang="en-US" altLang="zh-CN" dirty="0"/>
              <a:t> to get the result.</a:t>
            </a:r>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9</a:t>
            </a:fld>
            <a:endParaRPr lang="zh-CN" altLang="en-US"/>
          </a:p>
        </p:txBody>
      </p:sp>
    </p:spTree>
    <p:extLst>
      <p:ext uri="{BB962C8B-B14F-4D97-AF65-F5344CB8AC3E}">
        <p14:creationId xmlns:p14="http://schemas.microsoft.com/office/powerpoint/2010/main" val="457502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The key idea is that the secondary peaks tend to cluster densely around the primary peak. (Left picture)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It is hard to find the primary peak, but if we search many times and find many high-fitness secondary peaks, we can iteratively refine a smaller search region based on their clustering behavior until we find the primary peak. That is exactly what the flowchart in the middle describes.</a:t>
            </a:r>
          </a:p>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it can converge to the true value from a broad prior spanning one or two orders of magnitude.</a:t>
            </a:r>
          </a:p>
          <a:p>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11</a:t>
            </a:fld>
            <a:endParaRPr lang="zh-CN" altLang="en-US"/>
          </a:p>
        </p:txBody>
      </p:sp>
    </p:spTree>
    <p:extLst>
      <p:ext uri="{BB962C8B-B14F-4D97-AF65-F5344CB8AC3E}">
        <p14:creationId xmlns:p14="http://schemas.microsoft.com/office/powerpoint/2010/main" val="1551350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latin typeface="Times New Roman" panose="02020603050405020304" pitchFamily="18" charset="0"/>
                <a:cs typeface="Times New Roman" panose="02020603050405020304" pitchFamily="18" charset="0"/>
              </a:rPr>
              <a:t>I use the </a:t>
            </a:r>
            <a:r>
              <a:rPr lang="en-US" altLang="zh-CN" sz="1200" b="1" dirty="0" err="1">
                <a:latin typeface="Times New Roman" panose="02020603050405020304" pitchFamily="18" charset="0"/>
                <a:cs typeface="Times New Roman" panose="02020603050405020304" pitchFamily="18" charset="0"/>
              </a:rPr>
              <a:t>FastEMRIWaveform</a:t>
            </a:r>
            <a:r>
              <a:rPr lang="en-US" altLang="zh-CN" sz="1200" dirty="0">
                <a:latin typeface="Times New Roman" panose="02020603050405020304" pitchFamily="18" charset="0"/>
                <a:cs typeface="Times New Roman" panose="02020603050405020304" pitchFamily="18" charset="0"/>
              </a:rPr>
              <a:t> package (few) to obtain the gravitational wave signal and the </a:t>
            </a:r>
            <a:r>
              <a:rPr lang="en-US" altLang="zh-CN" sz="1200" b="1" dirty="0" err="1">
                <a:latin typeface="Times New Roman" panose="02020603050405020304" pitchFamily="18" charset="0"/>
                <a:cs typeface="Times New Roman" panose="02020603050405020304" pitchFamily="18" charset="0"/>
              </a:rPr>
              <a:t>FastLISAResponse</a:t>
            </a:r>
            <a:r>
              <a:rPr lang="en-US" altLang="zh-CN" sz="1200" dirty="0">
                <a:latin typeface="Times New Roman" panose="02020603050405020304" pitchFamily="18" charset="0"/>
                <a:cs typeface="Times New Roman" panose="02020603050405020304" pitchFamily="18" charset="0"/>
              </a:rPr>
              <a:t> package to include the LISA response and produce the TDI A channel data</a:t>
            </a:r>
            <a:r>
              <a:rPr lang="en-US" altLang="zh-CN" dirty="0">
                <a:latin typeface="Times New Roman" panose="02020603050405020304" pitchFamily="18" charset="0"/>
                <a:cs typeface="Times New Roman" panose="02020603050405020304" pitchFamily="18" charset="0"/>
              </a:rPr>
              <a:t>. </a:t>
            </a:r>
          </a:p>
          <a:p>
            <a:endParaRPr lang="en-US" altLang="zh-CN"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I use the PSD from </a:t>
            </a:r>
            <a:r>
              <a:rPr lang="en-US" altLang="zh-CN" b="1" dirty="0" err="1">
                <a:latin typeface="Times New Roman" panose="02020603050405020304" pitchFamily="18" charset="0"/>
                <a:cs typeface="Times New Roman" panose="02020603050405020304" pitchFamily="18" charset="0"/>
              </a:rPr>
              <a:t>LISAanalysistools</a:t>
            </a:r>
            <a:r>
              <a:rPr lang="en-US" altLang="zh-CN" dirty="0">
                <a:latin typeface="Times New Roman" panose="02020603050405020304" pitchFamily="18" charset="0"/>
                <a:cs typeface="Times New Roman" panose="02020603050405020304" pitchFamily="18" charset="0"/>
              </a:rPr>
              <a:t> package to generate noise. </a:t>
            </a:r>
            <a:endParaRPr lang="zh-CN" altLang="en-US" dirty="0">
              <a:latin typeface="Times New Roman" panose="02020603050405020304" pitchFamily="18" charset="0"/>
              <a:cs typeface="Times New Roman" panose="02020603050405020304" pitchFamily="18" charset="0"/>
            </a:endParaRPr>
          </a:p>
          <a:p>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12</a:t>
            </a:fld>
            <a:endParaRPr lang="zh-CN" altLang="en-US"/>
          </a:p>
        </p:txBody>
      </p:sp>
    </p:spTree>
    <p:extLst>
      <p:ext uri="{BB962C8B-B14F-4D97-AF65-F5344CB8AC3E}">
        <p14:creationId xmlns:p14="http://schemas.microsoft.com/office/powerpoint/2010/main" val="2389751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 is my pipeline </a:t>
            </a:r>
          </a:p>
          <a:p>
            <a:r>
              <a:rPr kumimoji="1" lang="en-US" altLang="zh-CN" dirty="0"/>
              <a:t>It is just a simple </a:t>
            </a:r>
            <a:r>
              <a:rPr kumimoji="1" lang="en-US" altLang="zh-CN" dirty="0" err="1"/>
              <a:t>hireachical</a:t>
            </a:r>
            <a:r>
              <a:rPr kumimoji="1" lang="en-US" altLang="zh-CN" dirty="0"/>
              <a:t> method, and nothing new</a:t>
            </a:r>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13</a:t>
            </a:fld>
            <a:endParaRPr lang="zh-CN" altLang="en-US"/>
          </a:p>
        </p:txBody>
      </p:sp>
    </p:spTree>
    <p:extLst>
      <p:ext uri="{BB962C8B-B14F-4D97-AF65-F5344CB8AC3E}">
        <p14:creationId xmlns:p14="http://schemas.microsoft.com/office/powerpoint/2010/main" val="907475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I choose the </a:t>
            </a:r>
            <a:r>
              <a:rPr lang="en" altLang="zh-CN" dirty="0" err="1">
                <a:effectLst/>
                <a:latin typeface="Helvetica Neue" panose="02000503000000020004" pitchFamily="2" charset="0"/>
              </a:rPr>
              <a:t>S_lambda</a:t>
            </a:r>
            <a:r>
              <a:rPr lang="en" altLang="zh-CN" dirty="0">
                <a:effectLst/>
                <a:latin typeface="Helvetica Neue" panose="02000503000000020004" pitchFamily="2" charset="0"/>
              </a:rPr>
              <a:t> statistic defined in </a:t>
            </a:r>
            <a:r>
              <a:rPr lang="en" altLang="zh-CN" dirty="0" err="1">
                <a:effectLst/>
                <a:latin typeface="Helvetica Neue" panose="02000503000000020004" pitchFamily="2" charset="0"/>
              </a:rPr>
              <a:t>Strub’s</a:t>
            </a:r>
            <a:r>
              <a:rPr lang="en" altLang="zh-CN" dirty="0">
                <a:effectLst/>
                <a:latin typeface="Helvetica Neue" panose="02000503000000020004" pitchFamily="2" charset="0"/>
              </a:rPr>
              <a:t> research. because it has a advantage don’t need to handle a big number of modes.</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To compute the statistic, we need to divide the data into several bins and have the short-time Fourier transform.</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So there’s a problem about the size of bin. Different bin sizes have different effects: smaller bins increase noise impact, while larger bins make it easier to ignore frequency evolution coherence in a bin. </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As the right picture shows.</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The left part shows that the signal is overwhelmed in the noise,</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As the right part, maybe you can find some different between the upper part and the lower part.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dirty="0">
              <a:effectLst/>
              <a:latin typeface="Helvetica Neue" panose="02000503000000020004" pitchFamily="2" charset="0"/>
            </a:endParaRPr>
          </a:p>
          <a:p>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14</a:t>
            </a:fld>
            <a:endParaRPr lang="zh-CN" altLang="en-US"/>
          </a:p>
        </p:txBody>
      </p:sp>
    </p:spTree>
    <p:extLst>
      <p:ext uri="{BB962C8B-B14F-4D97-AF65-F5344CB8AC3E}">
        <p14:creationId xmlns:p14="http://schemas.microsoft.com/office/powerpoint/2010/main" val="822511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The second one is a cooperative particle swarm optimizer(CPSO), which employs cooperative behavior to significantly improve the performance of the original PSO. It uses multiple swarms to cooperatively optimize different components of the solution vector. Applications of CPSO on several benchmark optimization problems show marked improvement over traditional PSO, especially in high-dimensional problems.</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There are two small differences between my CPSO and the original literature. I choose the components of the solution based on physics knowledge rather than average division; the swarms are divided into three types: one searches intrinsic parameters, another searches extrinsic parameters, and the last searches all parameters so it can help swarms 1 and 2 escape suboptimal traps.</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I also use a local best instead of a global best in CPSO, which has been proved to be useful in traditional PSO.</a:t>
            </a:r>
          </a:p>
          <a:p>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15</a:t>
            </a:fld>
            <a:endParaRPr lang="zh-CN" altLang="en-US"/>
          </a:p>
        </p:txBody>
      </p:sp>
    </p:spTree>
    <p:extLst>
      <p:ext uri="{BB962C8B-B14F-4D97-AF65-F5344CB8AC3E}">
        <p14:creationId xmlns:p14="http://schemas.microsoft.com/office/powerpoint/2010/main" val="2239034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16</a:t>
            </a:fld>
            <a:endParaRPr lang="zh-CN" altLang="en-US"/>
          </a:p>
        </p:txBody>
      </p:sp>
    </p:spTree>
    <p:extLst>
      <p:ext uri="{BB962C8B-B14F-4D97-AF65-F5344CB8AC3E}">
        <p14:creationId xmlns:p14="http://schemas.microsoft.com/office/powerpoint/2010/main" val="1638026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This is my final result for Case 1. It is a source with SNR around 30.</a:t>
            </a:r>
          </a:p>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17</a:t>
            </a:fld>
            <a:endParaRPr lang="zh-CN" altLang="en-US"/>
          </a:p>
        </p:txBody>
      </p:sp>
    </p:spTree>
    <p:extLst>
      <p:ext uri="{BB962C8B-B14F-4D97-AF65-F5344CB8AC3E}">
        <p14:creationId xmlns:p14="http://schemas.microsoft.com/office/powerpoint/2010/main" val="2078318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sz="1200" b="0" i="1" kern="1200" dirty="0">
              <a:solidFill>
                <a:schemeClr val="tx1"/>
              </a:solidFill>
              <a:effectLst/>
              <a:latin typeface="Cambria Math" panose="02040503050406030204" pitchFamily="18" charset="0"/>
              <a:ea typeface="Cambria Math" panose="02040503050406030204" pitchFamily="18" charset="0"/>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18</a:t>
            </a:fld>
            <a:endParaRPr lang="zh-CN" altLang="en-US"/>
          </a:p>
        </p:txBody>
      </p:sp>
    </p:spTree>
    <p:extLst>
      <p:ext uri="{BB962C8B-B14F-4D97-AF65-F5344CB8AC3E}">
        <p14:creationId xmlns:p14="http://schemas.microsoft.com/office/powerpoint/2010/main" val="4243633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sz="1200" kern="1200" dirty="0">
                <a:solidFill>
                  <a:schemeClr val="tx1"/>
                </a:solidFill>
                <a:effectLst/>
                <a:latin typeface="+mn-lt"/>
                <a:ea typeface="+mn-ea"/>
                <a:cs typeface="+mn-cs"/>
              </a:rPr>
              <a:t>.</a:t>
            </a:r>
          </a:p>
        </p:txBody>
      </p:sp>
      <p:sp>
        <p:nvSpPr>
          <p:cNvPr id="4" name="灯片编号占位符 3"/>
          <p:cNvSpPr>
            <a:spLocks noGrp="1"/>
          </p:cNvSpPr>
          <p:nvPr>
            <p:ph type="sldNum" sz="quarter" idx="5"/>
          </p:nvPr>
        </p:nvSpPr>
        <p:spPr/>
        <p:txBody>
          <a:bodyPr/>
          <a:lstStyle/>
          <a:p>
            <a:fld id="{85D0DACE-38E0-42D2-9336-2B707D34BC6D}" type="slidenum">
              <a:rPr lang="zh-CN" altLang="en-US" smtClean="0"/>
              <a:t>19</a:t>
            </a:fld>
            <a:endParaRPr lang="zh-CN" altLang="en-US"/>
          </a:p>
        </p:txBody>
      </p:sp>
    </p:spTree>
    <p:extLst>
      <p:ext uri="{BB962C8B-B14F-4D97-AF65-F5344CB8AC3E}">
        <p14:creationId xmlns:p14="http://schemas.microsoft.com/office/powerpoint/2010/main" val="3584074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20</a:t>
            </a:fld>
            <a:endParaRPr lang="zh-CN" altLang="en-US"/>
          </a:p>
        </p:txBody>
      </p:sp>
    </p:spTree>
    <p:extLst>
      <p:ext uri="{BB962C8B-B14F-4D97-AF65-F5344CB8AC3E}">
        <p14:creationId xmlns:p14="http://schemas.microsoft.com/office/powerpoint/2010/main" val="3737231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21</a:t>
            </a:fld>
            <a:endParaRPr lang="zh-CN" altLang="en-US"/>
          </a:p>
        </p:txBody>
      </p:sp>
    </p:spTree>
    <p:extLst>
      <p:ext uri="{BB962C8B-B14F-4D97-AF65-F5344CB8AC3E}">
        <p14:creationId xmlns:p14="http://schemas.microsoft.com/office/powerpoint/2010/main" val="1627530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22</a:t>
            </a:fld>
            <a:endParaRPr lang="zh-CN" altLang="en-US"/>
          </a:p>
        </p:txBody>
      </p:sp>
    </p:spTree>
    <p:extLst>
      <p:ext uri="{BB962C8B-B14F-4D97-AF65-F5344CB8AC3E}">
        <p14:creationId xmlns:p14="http://schemas.microsoft.com/office/powerpoint/2010/main" val="2915241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23</a:t>
            </a:fld>
            <a:endParaRPr lang="zh-CN" altLang="en-US"/>
          </a:p>
        </p:txBody>
      </p:sp>
    </p:spTree>
    <p:extLst>
      <p:ext uri="{BB962C8B-B14F-4D97-AF65-F5344CB8AC3E}">
        <p14:creationId xmlns:p14="http://schemas.microsoft.com/office/powerpoint/2010/main" val="3532611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sz="1200" kern="1200" dirty="0">
                <a:solidFill>
                  <a:schemeClr val="tx1"/>
                </a:solidFill>
                <a:effectLst/>
                <a:latin typeface="+mn-lt"/>
                <a:ea typeface="+mn-ea"/>
                <a:cs typeface="+mn-cs"/>
              </a:rPr>
              <a:t>Prior:</a:t>
            </a:r>
          </a:p>
          <a:p>
            <a:r>
              <a:rPr lang="en-US" altLang="zh-CN" sz="1200" kern="1200" dirty="0">
                <a:solidFill>
                  <a:schemeClr val="tx1"/>
                </a:solidFill>
                <a:effectLst/>
                <a:latin typeface="+mn-lt"/>
                <a:ea typeface="+mn-ea"/>
                <a:cs typeface="+mn-cs"/>
              </a:rPr>
              <a:t>M:(1.1, 1.3)*1e6	m</a:t>
            </a:r>
            <a:r>
              <a:rPr lang="en-US" altLang="zh-CN" sz="1200" kern="1200" dirty="0">
                <a:solidFill>
                  <a:schemeClr val="tx1"/>
                </a:solidFill>
                <a:effectLst/>
                <a:latin typeface="+mn-lt"/>
                <a:ea typeface="+mn-ea"/>
                <a:cs typeface="+mn-cs"/>
                <a:sym typeface="Wingdings" pitchFamily="2" charset="2"/>
              </a:rPr>
              <a:t>:(5, 20)	</a:t>
            </a:r>
          </a:p>
          <a:p>
            <a:r>
              <a:rPr lang="en-US" altLang="zh-CN" sz="1200" kern="1200" dirty="0">
                <a:solidFill>
                  <a:schemeClr val="tx1"/>
                </a:solidFill>
                <a:effectLst/>
                <a:latin typeface="+mn-lt"/>
                <a:ea typeface="+mn-ea"/>
                <a:cs typeface="+mn-cs"/>
                <a:sym typeface="Wingdings" pitchFamily="2" charset="2"/>
              </a:rPr>
              <a:t>p0:(8.5, 9.5)	e0:(0.01,0.5)</a:t>
            </a:r>
          </a:p>
          <a:p>
            <a:r>
              <a:rPr lang="en-US" altLang="zh-CN" sz="1200" kern="1200" dirty="0">
                <a:solidFill>
                  <a:schemeClr val="tx1"/>
                </a:solidFill>
                <a:effectLst/>
                <a:latin typeface="+mn-lt"/>
                <a:ea typeface="+mn-ea"/>
                <a:cs typeface="+mn-cs"/>
                <a:sym typeface="Wingdings" pitchFamily="2" charset="2"/>
              </a:rPr>
              <a:t>DL:(0.01,10)</a:t>
            </a:r>
            <a:endParaRPr lang="en-US" altLang="zh-CN"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24</a:t>
            </a:fld>
            <a:endParaRPr lang="zh-CN" altLang="en-US"/>
          </a:p>
        </p:txBody>
      </p:sp>
    </p:spTree>
    <p:extLst>
      <p:ext uri="{BB962C8B-B14F-4D97-AF65-F5344CB8AC3E}">
        <p14:creationId xmlns:p14="http://schemas.microsoft.com/office/powerpoint/2010/main" val="321459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sz="1200" kern="1200" dirty="0">
                <a:solidFill>
                  <a:schemeClr val="tx1"/>
                </a:solidFill>
                <a:effectLst/>
                <a:latin typeface="+mn-lt"/>
                <a:ea typeface="+mn-ea"/>
                <a:cs typeface="+mn-cs"/>
              </a:rPr>
              <a:t>Prior:</a:t>
            </a:r>
          </a:p>
          <a:p>
            <a:r>
              <a:rPr lang="en-US" altLang="zh-CN" sz="1200" kern="1200" dirty="0">
                <a:solidFill>
                  <a:schemeClr val="tx1"/>
                </a:solidFill>
                <a:effectLst/>
                <a:latin typeface="+mn-lt"/>
                <a:ea typeface="+mn-ea"/>
                <a:cs typeface="+mn-cs"/>
              </a:rPr>
              <a:t>M:(1.19, 1.21)*1e6	m</a:t>
            </a:r>
            <a:r>
              <a:rPr lang="en-US" altLang="zh-CN" sz="1200" kern="1200" dirty="0">
                <a:solidFill>
                  <a:schemeClr val="tx1"/>
                </a:solidFill>
                <a:effectLst/>
                <a:latin typeface="+mn-lt"/>
                <a:ea typeface="+mn-ea"/>
                <a:cs typeface="+mn-cs"/>
                <a:sym typeface="Wingdings" pitchFamily="2" charset="2"/>
              </a:rPr>
              <a:t>:(14, 16)	</a:t>
            </a:r>
          </a:p>
          <a:p>
            <a:r>
              <a:rPr lang="en-US" altLang="zh-CN" sz="1200" kern="1200" dirty="0">
                <a:solidFill>
                  <a:schemeClr val="tx1"/>
                </a:solidFill>
                <a:effectLst/>
                <a:latin typeface="+mn-lt"/>
                <a:ea typeface="+mn-ea"/>
                <a:cs typeface="+mn-cs"/>
                <a:sym typeface="Wingdings" pitchFamily="2" charset="2"/>
              </a:rPr>
              <a:t>p0:(8.9, 9.1)	e0:(0.01,0.5)</a:t>
            </a:r>
          </a:p>
          <a:p>
            <a:r>
              <a:rPr lang="en-US" altLang="zh-CN" sz="1200" kern="1200" dirty="0">
                <a:solidFill>
                  <a:schemeClr val="tx1"/>
                </a:solidFill>
                <a:effectLst/>
                <a:latin typeface="+mn-lt"/>
                <a:ea typeface="+mn-ea"/>
                <a:cs typeface="+mn-cs"/>
                <a:sym typeface="Wingdings" pitchFamily="2" charset="2"/>
              </a:rPr>
              <a:t>DL:(0.01,10)</a:t>
            </a:r>
            <a:endParaRPr lang="en-US" altLang="zh-CN"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25</a:t>
            </a:fld>
            <a:endParaRPr lang="zh-CN" altLang="en-US"/>
          </a:p>
        </p:txBody>
      </p:sp>
    </p:spTree>
    <p:extLst>
      <p:ext uri="{BB962C8B-B14F-4D97-AF65-F5344CB8AC3E}">
        <p14:creationId xmlns:p14="http://schemas.microsoft.com/office/powerpoint/2010/main" val="3512935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sz="1200" kern="1200" dirty="0">
                <a:solidFill>
                  <a:schemeClr val="tx1"/>
                </a:solidFill>
                <a:effectLst/>
                <a:latin typeface="+mn-lt"/>
                <a:ea typeface="+mn-ea"/>
                <a:cs typeface="+mn-cs"/>
              </a:rPr>
              <a:t>Note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that</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It’s better than step2 ( LLR is larger</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598.3&gt;598.1)</a:t>
            </a:r>
          </a:p>
          <a:p>
            <a:r>
              <a:rPr lang="en-US" altLang="zh-CN" sz="1200" kern="1200" dirty="0">
                <a:solidFill>
                  <a:schemeClr val="tx1"/>
                </a:solidFill>
                <a:effectLst/>
                <a:latin typeface="+mn-lt"/>
                <a:ea typeface="+mn-ea"/>
                <a:cs typeface="+mn-cs"/>
              </a:rPr>
              <a:t>Or it’s worse than step2 (parameters is further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from</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injection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value)</a:t>
            </a:r>
          </a:p>
          <a:p>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Prior:</a:t>
            </a:r>
          </a:p>
          <a:p>
            <a:r>
              <a:rPr lang="en-US" altLang="zh-CN" sz="1200" kern="1200" dirty="0">
                <a:solidFill>
                  <a:schemeClr val="tx1"/>
                </a:solidFill>
                <a:effectLst/>
                <a:latin typeface="+mn-lt"/>
                <a:ea typeface="+mn-ea"/>
                <a:cs typeface="+mn-cs"/>
              </a:rPr>
              <a:t>M:(1.19, 1.21)*1e6	m</a:t>
            </a:r>
            <a:r>
              <a:rPr lang="en-US" altLang="zh-CN" sz="1200" kern="1200" dirty="0">
                <a:solidFill>
                  <a:schemeClr val="tx1"/>
                </a:solidFill>
                <a:effectLst/>
                <a:latin typeface="+mn-lt"/>
                <a:ea typeface="+mn-ea"/>
                <a:cs typeface="+mn-cs"/>
                <a:sym typeface="Wingdings" pitchFamily="2" charset="2"/>
              </a:rPr>
              <a:t>:(14, 16)	</a:t>
            </a:r>
          </a:p>
          <a:p>
            <a:r>
              <a:rPr lang="en-US" altLang="zh-CN" sz="1200" kern="1200" dirty="0">
                <a:solidFill>
                  <a:schemeClr val="tx1"/>
                </a:solidFill>
                <a:effectLst/>
                <a:latin typeface="+mn-lt"/>
                <a:ea typeface="+mn-ea"/>
                <a:cs typeface="+mn-cs"/>
                <a:sym typeface="Wingdings" pitchFamily="2" charset="2"/>
              </a:rPr>
              <a:t>p0:(8.9, 9.1)	e0:(0.01,0.5)</a:t>
            </a:r>
          </a:p>
          <a:p>
            <a:r>
              <a:rPr lang="en-US" altLang="zh-CN" sz="1200" kern="1200" dirty="0">
                <a:solidFill>
                  <a:schemeClr val="tx1"/>
                </a:solidFill>
                <a:effectLst/>
                <a:latin typeface="+mn-lt"/>
                <a:ea typeface="+mn-ea"/>
                <a:cs typeface="+mn-cs"/>
                <a:sym typeface="Wingdings" pitchFamily="2" charset="2"/>
              </a:rPr>
              <a:t>DL:(0.78,0.82)</a:t>
            </a:r>
            <a:endParaRPr lang="en-US" altLang="zh-CN"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26</a:t>
            </a:fld>
            <a:endParaRPr lang="zh-CN" altLang="en-US"/>
          </a:p>
        </p:txBody>
      </p:sp>
    </p:spTree>
    <p:extLst>
      <p:ext uri="{BB962C8B-B14F-4D97-AF65-F5344CB8AC3E}">
        <p14:creationId xmlns:p14="http://schemas.microsoft.com/office/powerpoint/2010/main" val="1545705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Prior:</a:t>
            </a:r>
          </a:p>
          <a:p>
            <a:r>
              <a:rPr lang="en-US" altLang="zh-CN" sz="1200" kern="1200" dirty="0">
                <a:solidFill>
                  <a:schemeClr val="tx1"/>
                </a:solidFill>
                <a:effectLst/>
                <a:latin typeface="+mn-lt"/>
                <a:ea typeface="+mn-ea"/>
                <a:cs typeface="+mn-cs"/>
              </a:rPr>
              <a:t>M:(1.19, 1.21)*1e6	m</a:t>
            </a:r>
            <a:r>
              <a:rPr lang="en-US" altLang="zh-CN" sz="1200" kern="1200" dirty="0">
                <a:solidFill>
                  <a:schemeClr val="tx1"/>
                </a:solidFill>
                <a:effectLst/>
                <a:latin typeface="+mn-lt"/>
                <a:ea typeface="+mn-ea"/>
                <a:cs typeface="+mn-cs"/>
                <a:sym typeface="Wingdings" pitchFamily="2" charset="2"/>
              </a:rPr>
              <a:t>:(14, 16)	</a:t>
            </a:r>
          </a:p>
          <a:p>
            <a:r>
              <a:rPr lang="en-US" altLang="zh-CN" sz="1200" kern="1200" dirty="0">
                <a:solidFill>
                  <a:schemeClr val="tx1"/>
                </a:solidFill>
                <a:effectLst/>
                <a:latin typeface="+mn-lt"/>
                <a:ea typeface="+mn-ea"/>
                <a:cs typeface="+mn-cs"/>
                <a:sym typeface="Wingdings" pitchFamily="2" charset="2"/>
              </a:rPr>
              <a:t>p0:(8.9, 9.1)	e0:(0.01,0.5)</a:t>
            </a:r>
          </a:p>
          <a:p>
            <a:r>
              <a:rPr lang="en-US" altLang="zh-CN" sz="1200" kern="1200" dirty="0">
                <a:solidFill>
                  <a:schemeClr val="tx1"/>
                </a:solidFill>
                <a:effectLst/>
                <a:latin typeface="+mn-lt"/>
                <a:ea typeface="+mn-ea"/>
                <a:cs typeface="+mn-cs"/>
                <a:sym typeface="Wingdings" pitchFamily="2" charset="2"/>
              </a:rPr>
              <a:t>DL:(0.78,0.82)</a:t>
            </a:r>
            <a:endParaRPr lang="en-US" altLang="zh-CN"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27</a:t>
            </a:fld>
            <a:endParaRPr lang="zh-CN" altLang="en-US"/>
          </a:p>
        </p:txBody>
      </p:sp>
    </p:spTree>
    <p:extLst>
      <p:ext uri="{BB962C8B-B14F-4D97-AF65-F5344CB8AC3E}">
        <p14:creationId xmlns:p14="http://schemas.microsoft.com/office/powerpoint/2010/main" val="6412749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sz="1200" kern="1200" dirty="0">
                <a:solidFill>
                  <a:schemeClr val="tx1"/>
                </a:solidFill>
                <a:effectLst/>
                <a:latin typeface="+mn-lt"/>
                <a:ea typeface="+mn-ea"/>
                <a:cs typeface="+mn-cs"/>
              </a:rPr>
              <a:t>Prior:</a:t>
            </a:r>
          </a:p>
          <a:p>
            <a:r>
              <a:rPr lang="en-US" sz="1200" kern="1200" dirty="0">
                <a:solidFill>
                  <a:schemeClr val="tx1"/>
                </a:solidFill>
                <a:effectLst/>
                <a:latin typeface="+mn-lt"/>
                <a:ea typeface="+mn-ea"/>
                <a:cs typeface="+mn-cs"/>
              </a:rPr>
              <a:t>M:(0.5, 2)*1e6	m</a:t>
            </a:r>
            <a:r>
              <a:rPr lang="en-US" sz="1200" kern="1200" dirty="0">
                <a:solidFill>
                  <a:schemeClr val="tx1"/>
                </a:solidFill>
                <a:effectLst/>
                <a:latin typeface="+mn-lt"/>
                <a:ea typeface="+mn-ea"/>
                <a:cs typeface="+mn-cs"/>
                <a:sym typeface="Wingdings" pitchFamily="2" charset="2"/>
              </a:rPr>
              <a:t>:(5, 20)	</a:t>
            </a:r>
          </a:p>
          <a:p>
            <a:r>
              <a:rPr lang="en-US" sz="1200" kern="1200" dirty="0">
                <a:solidFill>
                  <a:schemeClr val="tx1"/>
                </a:solidFill>
                <a:effectLst/>
                <a:latin typeface="+mn-lt"/>
                <a:ea typeface="+mn-ea"/>
                <a:cs typeface="+mn-cs"/>
                <a:sym typeface="Wingdings" pitchFamily="2" charset="2"/>
              </a:rPr>
              <a:t>p0:(11, 13)		e0:(0.01,0.5)</a:t>
            </a:r>
          </a:p>
          <a:p>
            <a:r>
              <a:rPr lang="en-US" sz="1200" kern="1200" dirty="0">
                <a:solidFill>
                  <a:schemeClr val="tx1"/>
                </a:solidFill>
                <a:effectLst/>
                <a:latin typeface="+mn-lt"/>
                <a:ea typeface="+mn-ea"/>
                <a:cs typeface="+mn-cs"/>
                <a:sym typeface="Wingdings" pitchFamily="2" charset="2"/>
              </a:rPr>
              <a:t>DL:(0.01,10)</a:t>
            </a:r>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28</a:t>
            </a:fld>
            <a:endParaRPr lang="zh-CN" altLang="en-US"/>
          </a:p>
        </p:txBody>
      </p:sp>
    </p:spTree>
    <p:extLst>
      <p:ext uri="{BB962C8B-B14F-4D97-AF65-F5344CB8AC3E}">
        <p14:creationId xmlns:p14="http://schemas.microsoft.com/office/powerpoint/2010/main" val="2166335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dirty="0">
                <a:effectLst/>
                <a:latin typeface="Helvetica Neue" panose="02000503000000020004" pitchFamily="2" charset="0"/>
              </a:rPr>
              <a:t>Previously I only used the A-channel TDI. Some results from my classmates on massive black hole binaries indicate that using both AE channels can help with the degeneracy of distance and some angles. So I tried it, and although it does not immediately solve the secondary peak problem, it improves accuracy.</a:t>
            </a:r>
          </a:p>
          <a:p>
            <a:r>
              <a:rPr lang="en" altLang="zh-CN" dirty="0">
                <a:effectLst/>
                <a:latin typeface="Helvetica Neue" panose="02000503000000020004" pitchFamily="2" charset="0"/>
              </a:rPr>
              <a:t>It is still hard to distinguish these secondary peaks from the primary peak. </a:t>
            </a:r>
          </a:p>
          <a:p>
            <a:endParaRPr kumimoji="1"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29</a:t>
            </a:fld>
            <a:endParaRPr lang="zh-CN" altLang="en-US"/>
          </a:p>
        </p:txBody>
      </p:sp>
    </p:spTree>
    <p:extLst>
      <p:ext uri="{BB962C8B-B14F-4D97-AF65-F5344CB8AC3E}">
        <p14:creationId xmlns:p14="http://schemas.microsoft.com/office/powerpoint/2010/main" val="2217507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t>30</a:t>
            </a:fld>
            <a:endParaRPr lang="zh-CN" altLang="en-US"/>
          </a:p>
        </p:txBody>
      </p:sp>
    </p:spTree>
    <p:extLst>
      <p:ext uri="{BB962C8B-B14F-4D97-AF65-F5344CB8AC3E}">
        <p14:creationId xmlns:p14="http://schemas.microsoft.com/office/powerpoint/2010/main" val="30014081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D0DACE-38E0-42D2-9336-2B707D34BC6D}" type="slidenum">
              <a:rPr lang="zh-CN" altLang="en-US" smtClean="0"/>
              <a:t>31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kumimoji="1" lang="en-US" altLang="zh-CN" dirty="0">
                    <a:solidFill>
                      <a:srgbClr val="FFC000"/>
                    </a:solidFill>
                    <a:highlight>
                      <a:srgbClr val="FFFF00"/>
                    </a:highlight>
                  </a:rPr>
                  <a:t>Orange</a:t>
                </a:r>
                <a:r>
                  <a:rPr kumimoji="1" lang="en-US" altLang="zh-CN" dirty="0"/>
                  <a:t>: Set prior to the local</a:t>
                </a:r>
                <a:r>
                  <a:rPr kumimoji="1" lang="zh-CN" altLang="en-US" dirty="0"/>
                  <a:t> </a:t>
                </a:r>
                <a:r>
                  <a:rPr kumimoji="1" lang="en-US" altLang="zh-CN" dirty="0"/>
                  <a:t>best</a:t>
                </a:r>
                <a:r>
                  <a:rPr kumimoji="1" lang="zh-CN" altLang="en-US" dirty="0"/>
                  <a:t> </a:t>
                </a:r>
                <a:r>
                  <a:rPr kumimoji="1" lang="en-US" altLang="zh-CN" dirty="0"/>
                  <a:t>found by PSO</a:t>
                </a:r>
              </a:p>
              <a:p>
                <a:r>
                  <a:rPr kumimoji="1" lang="en-US" altLang="zh-CN" dirty="0"/>
                  <a:t>Prior:	</a:t>
                </a:r>
              </a:p>
              <a:p>
                <a:r>
                  <a:rPr kumimoji="1" lang="en-US" altLang="zh-CN" dirty="0"/>
                  <a:t>	intrinsic: central on the value found by PSO, cover the injection value (1.5* distance of two value)</a:t>
                </a:r>
              </a:p>
              <a:p>
                <a:r>
                  <a:rPr kumimoji="1" lang="en-US" altLang="zh-CN" dirty="0"/>
                  <a:t>	extrinsic: central on the value found by PSO, </a:t>
                </a:r>
                <a14:m>
                  <m:oMath xmlns:m="http://schemas.openxmlformats.org/officeDocument/2006/math">
                    <m:r>
                      <a:rPr kumimoji="1" lang="en-US" altLang="zh-CN" b="0" i="1" smtClean="0">
                        <a:latin typeface="Cambria Math" panose="02040503050406030204" pitchFamily="18" charset="0"/>
                      </a:rPr>
                      <m:t>±0.3</m:t>
                    </m:r>
                  </m:oMath>
                </a14:m>
                <a:endParaRPr kumimoji="1" lang="en-US" altLang="zh-CN" dirty="0"/>
              </a:p>
              <a:p>
                <a:r>
                  <a:rPr kumimoji="1" lang="en-US" altLang="zh-CN" dirty="0"/>
                  <a:t>Blue:  Set prior to the injection value</a:t>
                </a:r>
              </a:p>
              <a:p>
                <a:r>
                  <a:rPr kumimoji="1" lang="en-US" altLang="zh-CN" dirty="0"/>
                  <a:t>Prior:	</a:t>
                </a:r>
              </a:p>
              <a:p>
                <a:r>
                  <a:rPr kumimoji="1" lang="en-US" altLang="zh-CN" dirty="0"/>
                  <a:t>	intrinsic: central on the injection value, </a:t>
                </a:r>
                <a14:m>
                  <m:oMath xmlns:m="http://schemas.openxmlformats.org/officeDocument/2006/math">
                    <m:r>
                      <a:rPr kumimoji="1" lang="en-US" altLang="zh-CN" b="0" i="1" smtClean="0">
                        <a:latin typeface="Cambria Math" panose="02040503050406030204" pitchFamily="18" charset="0"/>
                      </a:rPr>
                      <m:t>±5</m:t>
                    </m:r>
                    <m:r>
                      <a:rPr kumimoji="1" lang="en-US" altLang="zh-CN" b="0" i="1" smtClean="0">
                        <a:latin typeface="Cambria Math" panose="02040503050406030204" pitchFamily="18" charset="0"/>
                      </a:rPr>
                      <m:t>𝜎</m:t>
                    </m:r>
                  </m:oMath>
                </a14:m>
                <a:endParaRPr kumimoji="1" lang="en-US" altLang="zh-CN" dirty="0"/>
              </a:p>
              <a:p>
                <a:r>
                  <a:rPr kumimoji="1" lang="en-US" altLang="zh-CN" dirty="0"/>
                  <a:t>	extrinsic: central on the value found by PSO, </a:t>
                </a:r>
                <a14:m>
                  <m:oMath xmlns:m="http://schemas.openxmlformats.org/officeDocument/2006/math">
                    <m:r>
                      <a:rPr kumimoji="1" lang="en-US" altLang="zh-CN" b="0" i="1" smtClean="0">
                        <a:latin typeface="Cambria Math" panose="02040503050406030204" pitchFamily="18" charset="0"/>
                      </a:rPr>
                      <m:t>±0.3</m:t>
                    </m:r>
                  </m:oMath>
                </a14:m>
                <a:endParaRPr kumimoji="1" lang="en-US" altLang="zh-CN" dirty="0"/>
              </a:p>
              <a:p>
                <a:endParaRPr kumimoji="1" lang="en-US" altLang="zh-CN" dirty="0"/>
              </a:p>
              <a:p>
                <a:r>
                  <a:rPr kumimoji="1" lang="zh-CN" altLang="en-US" dirty="0"/>
                  <a:t>对于固定注入信号，存在参数具有差异但匹配度极高的模版（</a:t>
                </a:r>
                <a:r>
                  <a:rPr kumimoji="1" lang="en-US" altLang="zh-CN" dirty="0"/>
                  <a:t>overlap &gt; 0.9</a:t>
                </a:r>
                <a:r>
                  <a:rPr kumimoji="1" lang="zh-CN" altLang="en-US" dirty="0"/>
                  <a:t>）</a:t>
                </a:r>
                <a:r>
                  <a:rPr kumimoji="1" lang="en-US" altLang="zh-CN" dirty="0"/>
                  <a:t>,</a:t>
                </a:r>
                <a:r>
                  <a:rPr kumimoji="1" lang="zh-CN" altLang="en-US" dirty="0"/>
                  <a:t>反映在后验分布（或参数空间上一般的探测统计量的分布）上就对应了主峰或次峰</a:t>
                </a:r>
                <a:endParaRPr kumimoji="1" lang="en-US" altLang="zh-CN" dirty="0"/>
              </a:p>
              <a:p>
                <a:r>
                  <a:rPr kumimoji="1" lang="zh-CN" altLang="en-US" dirty="0"/>
                  <a:t>考虑入噪音的随机性，这两个峰的高度（包括高度差）就是随机变量，以对数似然比为例，这个随机变量的方差值为信噪比，那么相对（对数似然比）值为信噪比倒数，</a:t>
                </a:r>
                <a:endParaRPr kumimoji="1" lang="en-US" altLang="zh-CN" dirty="0"/>
              </a:p>
              <a:p>
                <a:r>
                  <a:rPr kumimoji="1" lang="zh-CN" altLang="en-US" dirty="0"/>
                  <a:t>如果主峰和次峰统计量值过于接近（比如我报告时说的</a:t>
                </a:r>
                <a:r>
                  <a:rPr kumimoji="1" lang="en-US" altLang="zh-CN" dirty="0"/>
                  <a:t>1%</a:t>
                </a:r>
                <a:r>
                  <a:rPr kumimoji="1" lang="zh-CN" altLang="en-US" dirty="0"/>
                  <a:t>），这个差距就存在被噪音抹平的可能性，</a:t>
                </a:r>
                <a:endParaRPr kumimoji="1" lang="en-US" altLang="zh-CN" dirty="0"/>
              </a:p>
              <a:p>
                <a:r>
                  <a:rPr kumimoji="1" lang="zh-CN" altLang="en-US" dirty="0"/>
                  <a:t>所以在低信噪比的情况下就必须要解决是否可分辨（比如更换统计量是否有效），如何分辨这些极为接近的次级峰的问题</a:t>
                </a:r>
                <a:endParaRPr kumimoji="1" lang="en-US" altLang="zh-CN" dirty="0"/>
              </a:p>
              <a:p>
                <a:endParaRPr kumimoji="1" lang="en-US" altLang="zh-CN" dirty="0"/>
              </a:p>
            </p:txBody>
          </p:sp>
        </mc:Choice>
        <mc:Fallback xmlns="">
          <p:sp>
            <p:nvSpPr>
              <p:cNvPr id="3" name="备注占位符 2"/>
              <p:cNvSpPr>
                <a:spLocks noGrp="1"/>
              </p:cNvSpPr>
              <p:nvPr>
                <p:ph type="body" idx="1"/>
              </p:nvPr>
            </p:nvSpPr>
            <p:spPr/>
            <p:txBody>
              <a:bodyPr/>
              <a:lstStyle/>
              <a:p>
                <a:r>
                  <a:rPr kumimoji="1" lang="en-US" altLang="zh-CN" dirty="0">
                    <a:solidFill>
                      <a:srgbClr val="FFC000"/>
                    </a:solidFill>
                    <a:highlight>
                      <a:srgbClr val="FFFF00"/>
                    </a:highlight>
                  </a:rPr>
                  <a:t>Orange</a:t>
                </a:r>
                <a:r>
                  <a:rPr kumimoji="1" lang="en-US" altLang="zh-CN" dirty="0"/>
                  <a:t>: Set prior to the local</a:t>
                </a:r>
                <a:r>
                  <a:rPr kumimoji="1" lang="zh-CN" altLang="en-US" dirty="0"/>
                  <a:t> </a:t>
                </a:r>
                <a:r>
                  <a:rPr kumimoji="1" lang="en-US" altLang="zh-CN" dirty="0"/>
                  <a:t>best</a:t>
                </a:r>
                <a:r>
                  <a:rPr kumimoji="1" lang="zh-CN" altLang="en-US" dirty="0"/>
                  <a:t> </a:t>
                </a:r>
                <a:r>
                  <a:rPr kumimoji="1" lang="en-US" altLang="zh-CN" dirty="0"/>
                  <a:t>found by PSO</a:t>
                </a:r>
              </a:p>
              <a:p>
                <a:r>
                  <a:rPr kumimoji="1" lang="en-US" altLang="zh-CN" dirty="0"/>
                  <a:t>Prior:	</a:t>
                </a:r>
              </a:p>
              <a:p>
                <a:r>
                  <a:rPr kumimoji="1" lang="en-US" altLang="zh-CN" dirty="0"/>
                  <a:t>	intrinsic: central on the value found by PSO, cover the injection value (1.5* distance of two value)</a:t>
                </a:r>
              </a:p>
              <a:p>
                <a:r>
                  <a:rPr kumimoji="1" lang="en-US" altLang="zh-CN" dirty="0"/>
                  <a:t>	extrinsic: central on the value found by PSO, </a:t>
                </a:r>
                <a:r>
                  <a:rPr kumimoji="1" lang="en-US" altLang="zh-CN" b="0" i="0">
                    <a:latin typeface="Cambria Math" panose="02040503050406030204" pitchFamily="18" charset="0"/>
                  </a:rPr>
                  <a:t>±0.3</a:t>
                </a:r>
                <a:endParaRPr kumimoji="1" lang="en-US" altLang="zh-CN" dirty="0"/>
              </a:p>
              <a:p>
                <a:r>
                  <a:rPr kumimoji="1" lang="en-US" altLang="zh-CN" dirty="0"/>
                  <a:t>Blue:  Set prior to the injection value</a:t>
                </a:r>
              </a:p>
              <a:p>
                <a:r>
                  <a:rPr kumimoji="1" lang="en-US" altLang="zh-CN" dirty="0"/>
                  <a:t>Prior:	</a:t>
                </a:r>
              </a:p>
              <a:p>
                <a:r>
                  <a:rPr kumimoji="1" lang="en-US" altLang="zh-CN" dirty="0"/>
                  <a:t>	intrinsic: central on the injection value, </a:t>
                </a:r>
                <a:r>
                  <a:rPr kumimoji="1" lang="en-US" altLang="zh-CN" b="0" i="0">
                    <a:latin typeface="Cambria Math" panose="02040503050406030204" pitchFamily="18" charset="0"/>
                  </a:rPr>
                  <a:t>±5𝜎</a:t>
                </a:r>
                <a:endParaRPr kumimoji="1" lang="en-US" altLang="zh-CN" dirty="0"/>
              </a:p>
              <a:p>
                <a:r>
                  <a:rPr kumimoji="1" lang="en-US" altLang="zh-CN" dirty="0"/>
                  <a:t>	extrinsic: central on the value found by PSO, </a:t>
                </a:r>
                <a:r>
                  <a:rPr kumimoji="1" lang="en-US" altLang="zh-CN" b="0" i="0">
                    <a:latin typeface="Cambria Math" panose="02040503050406030204" pitchFamily="18" charset="0"/>
                  </a:rPr>
                  <a:t>±0.3</a:t>
                </a:r>
                <a:endParaRPr kumimoji="1" lang="en-US" altLang="zh-CN" dirty="0"/>
              </a:p>
              <a:p>
                <a:endParaRPr kumimoji="1" lang="en-US" altLang="zh-CN" dirty="0"/>
              </a:p>
              <a:p>
                <a:endParaRPr kumimoji="1" lang="en-US" altLang="zh-CN" dirty="0"/>
              </a:p>
              <a:p>
                <a:r>
                  <a:rPr kumimoji="1" lang="en-US" altLang="zh-CN" dirty="0"/>
                  <a:t>EMRI</a:t>
                </a:r>
                <a:r>
                  <a:rPr kumimoji="1" lang="zh-CN" altLang="en-US" dirty="0"/>
                  <a:t>的次级峰多且难以分辨，仅内禀参数本身就存在复杂的结构，外部参数本身的简并结构会更加加剧这一问题，</a:t>
                </a:r>
                <a:endParaRPr kumimoji="1" lang="en-US" altLang="zh-CN" dirty="0"/>
              </a:p>
              <a:p>
                <a:r>
                  <a:rPr kumimoji="1" lang="zh-CN" altLang="en-US" dirty="0"/>
                  <a:t>在较低信噪比下，由于噪音的影响算法存在被次级峰误导的可能</a:t>
                </a:r>
                <a:endParaRPr kumimoji="1" lang="en-US" altLang="zh-CN" dirty="0"/>
              </a:p>
              <a:p>
                <a:r>
                  <a:rPr kumimoji="1" lang="zh-CN" altLang="en-US" dirty="0"/>
                  <a:t>我们并不知道在不同信噪比下这种现象发生的概率各自有多少</a:t>
                </a:r>
                <a:endParaRPr kumimoji="1" lang="en-US" altLang="zh-CN" dirty="0"/>
              </a:p>
              <a:p>
                <a:endParaRPr kumimoji="1" lang="en-US" altLang="zh-CN" dirty="0"/>
              </a:p>
            </p:txBody>
          </p:sp>
        </mc:Fallback>
      </mc:AlternateContent>
      <p:sp>
        <p:nvSpPr>
          <p:cNvPr id="4" name="灯片编号占位符 3"/>
          <p:cNvSpPr>
            <a:spLocks noGrp="1"/>
          </p:cNvSpPr>
          <p:nvPr>
            <p:ph type="sldNum" sz="quarter" idx="5"/>
          </p:nvPr>
        </p:nvSpPr>
        <p:spPr/>
        <p:txBody>
          <a:bodyPr/>
          <a:lstStyle/>
          <a:p>
            <a:fld id="{85D0DACE-38E0-42D2-9336-2B707D34BC6D}" type="slidenum">
              <a:rPr lang="zh-CN" altLang="en-US" smtClean="0"/>
              <a:t>32</a:t>
            </a:fld>
            <a:endParaRPr lang="zh-CN" altLang="en-US"/>
          </a:p>
        </p:txBody>
      </p:sp>
    </p:spTree>
    <p:extLst>
      <p:ext uri="{BB962C8B-B14F-4D97-AF65-F5344CB8AC3E}">
        <p14:creationId xmlns:p14="http://schemas.microsoft.com/office/powerpoint/2010/main" val="3916465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11.xml"/><Relationship Id="rId7" Type="http://schemas.openxmlformats.org/officeDocument/2006/relationships/image" Target="../media/image4.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Master" Target="../slideMasters/slideMaster2.xml"/><Relationship Id="rId5" Type="http://schemas.openxmlformats.org/officeDocument/2006/relationships/tags" Target="../tags/tag13.xml"/><Relationship Id="rId10" Type="http://schemas.openxmlformats.org/officeDocument/2006/relationships/image" Target="../media/image3.png"/><Relationship Id="rId4" Type="http://schemas.openxmlformats.org/officeDocument/2006/relationships/tags" Target="../tags/tag12.xml"/><Relationship Id="rId9"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1.xml"/><Relationship Id="rId7" Type="http://schemas.openxmlformats.org/officeDocument/2006/relationships/slideMaster" Target="../slideMasters/slideMaster2.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42.xml"/><Relationship Id="rId3" Type="http://schemas.openxmlformats.org/officeDocument/2006/relationships/tags" Target="../tags/tag37.xml"/><Relationship Id="rId7" Type="http://schemas.openxmlformats.org/officeDocument/2006/relationships/tags" Target="../tags/tag4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image" Target="../media/image3.png"/><Relationship Id="rId5" Type="http://schemas.openxmlformats.org/officeDocument/2006/relationships/tags" Target="../tags/tag39.xml"/><Relationship Id="rId10" Type="http://schemas.openxmlformats.org/officeDocument/2006/relationships/image" Target="../media/image2.png"/><Relationship Id="rId4" Type="http://schemas.openxmlformats.org/officeDocument/2006/relationships/tags" Target="../tags/tag38.xml"/><Relationship Id="rId9"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50.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image" Target="../media/image3.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image" Target="../media/image2.png"/><Relationship Id="rId5" Type="http://schemas.openxmlformats.org/officeDocument/2006/relationships/tags" Target="../tags/tag47.xml"/><Relationship Id="rId10" Type="http://schemas.openxmlformats.org/officeDocument/2006/relationships/slideMaster" Target="../slideMasters/slideMaster2.xml"/><Relationship Id="rId4" Type="http://schemas.openxmlformats.org/officeDocument/2006/relationships/tags" Target="../tags/tag46.xml"/><Relationship Id="rId9" Type="http://schemas.openxmlformats.org/officeDocument/2006/relationships/tags" Target="../tags/tag51.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59.xml"/><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3.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image" Target="../media/image2.png"/><Relationship Id="rId5" Type="http://schemas.openxmlformats.org/officeDocument/2006/relationships/tags" Target="../tags/tag56.xml"/><Relationship Id="rId10" Type="http://schemas.openxmlformats.org/officeDocument/2006/relationships/slideMaster" Target="../slideMasters/slideMaster2.xml"/><Relationship Id="rId4" Type="http://schemas.openxmlformats.org/officeDocument/2006/relationships/tags" Target="../tags/tag55.xml"/><Relationship Id="rId9" Type="http://schemas.openxmlformats.org/officeDocument/2006/relationships/tags" Target="../tags/tag60.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68.xml"/><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image" Target="../media/image3.pn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image" Target="../media/image2.png"/><Relationship Id="rId5" Type="http://schemas.openxmlformats.org/officeDocument/2006/relationships/tags" Target="../tags/tag65.xml"/><Relationship Id="rId10" Type="http://schemas.openxmlformats.org/officeDocument/2006/relationships/slideMaster" Target="../slideMasters/slideMaster2.xml"/><Relationship Id="rId4" Type="http://schemas.openxmlformats.org/officeDocument/2006/relationships/tags" Target="../tags/tag64.xml"/><Relationship Id="rId9" Type="http://schemas.openxmlformats.org/officeDocument/2006/relationships/tags" Target="../tags/tag69.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image" Target="../media/image2.png"/><Relationship Id="rId3" Type="http://schemas.openxmlformats.org/officeDocument/2006/relationships/tags" Target="../tags/tag72.xml"/><Relationship Id="rId7" Type="http://schemas.openxmlformats.org/officeDocument/2006/relationships/tags" Target="../tags/tag76.xml"/><Relationship Id="rId12" Type="http://schemas.openxmlformats.org/officeDocument/2006/relationships/slideMaster" Target="../slideMasters/slideMaster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0" Type="http://schemas.openxmlformats.org/officeDocument/2006/relationships/tags" Target="../tags/tag79.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88.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image" Target="../media/image7.png"/><Relationship Id="rId5" Type="http://schemas.openxmlformats.org/officeDocument/2006/relationships/tags" Target="../tags/tag85.xml"/><Relationship Id="rId10" Type="http://schemas.openxmlformats.org/officeDocument/2006/relationships/image" Target="../media/image6.png"/><Relationship Id="rId4" Type="http://schemas.openxmlformats.org/officeDocument/2006/relationships/tags" Target="../tags/tag84.xml"/><Relationship Id="rId9"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image" Target="../media/image1.png"/><Relationship Id="rId4"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6.xml"/><Relationship Id="rId1" Type="http://schemas.openxmlformats.org/officeDocument/2006/relationships/tags" Target="../tags/tag95.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99.xml"/><Relationship Id="rId7" Type="http://schemas.openxmlformats.org/officeDocument/2006/relationships/image" Target="../media/image4.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slideMaster" Target="../slideMasters/slideMaster3.xml"/><Relationship Id="rId5" Type="http://schemas.openxmlformats.org/officeDocument/2006/relationships/tags" Target="../tags/tag101.xml"/><Relationship Id="rId10" Type="http://schemas.openxmlformats.org/officeDocument/2006/relationships/image" Target="../media/image3.png"/><Relationship Id="rId4" Type="http://schemas.openxmlformats.org/officeDocument/2006/relationships/tags" Target="../tags/tag100.xml"/><Relationship Id="rId9"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image" Target="../media/image2.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9.xml"/><Relationship Id="rId1" Type="http://schemas.openxmlformats.org/officeDocument/2006/relationships/tags" Target="../tags/tag108.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3.xml"/><Relationship Id="rId1" Type="http://schemas.openxmlformats.org/officeDocument/2006/relationships/tags" Target="../tags/tag11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5" Type="http://schemas.openxmlformats.org/officeDocument/2006/relationships/image" Target="../media/image1.png"/><Relationship Id="rId4"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19.xml"/><Relationship Id="rId7" Type="http://schemas.openxmlformats.org/officeDocument/2006/relationships/slideMaster" Target="../slideMasters/slideMaster3.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9"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8" Type="http://schemas.openxmlformats.org/officeDocument/2006/relationships/tags" Target="../tags/tag130.xml"/><Relationship Id="rId3" Type="http://schemas.openxmlformats.org/officeDocument/2006/relationships/tags" Target="../tags/tag125.xml"/><Relationship Id="rId7" Type="http://schemas.openxmlformats.org/officeDocument/2006/relationships/tags" Target="../tags/tag12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image" Target="../media/image3.png"/><Relationship Id="rId5" Type="http://schemas.openxmlformats.org/officeDocument/2006/relationships/tags" Target="../tags/tag127.xml"/><Relationship Id="rId10" Type="http://schemas.openxmlformats.org/officeDocument/2006/relationships/image" Target="../media/image2.png"/><Relationship Id="rId4" Type="http://schemas.openxmlformats.org/officeDocument/2006/relationships/tags" Target="../tags/tag126.xml"/><Relationship Id="rId9"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8" Type="http://schemas.openxmlformats.org/officeDocument/2006/relationships/tags" Target="../tags/tag138.xml"/><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image" Target="../media/image3.png"/><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image" Target="../media/image2.png"/><Relationship Id="rId5" Type="http://schemas.openxmlformats.org/officeDocument/2006/relationships/tags" Target="../tags/tag135.xml"/><Relationship Id="rId10" Type="http://schemas.openxmlformats.org/officeDocument/2006/relationships/slideMaster" Target="../slideMasters/slideMaster3.xml"/><Relationship Id="rId4" Type="http://schemas.openxmlformats.org/officeDocument/2006/relationships/tags" Target="../tags/tag134.xml"/><Relationship Id="rId9" Type="http://schemas.openxmlformats.org/officeDocument/2006/relationships/tags" Target="../tags/tag139.xml"/></Relationships>
</file>

<file path=ppt/slideLayouts/_rels/slideLayout43.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image" Target="../media/image3.pn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image" Target="../media/image2.png"/><Relationship Id="rId5" Type="http://schemas.openxmlformats.org/officeDocument/2006/relationships/tags" Target="../tags/tag144.xml"/><Relationship Id="rId10" Type="http://schemas.openxmlformats.org/officeDocument/2006/relationships/slideMaster" Target="../slideMasters/slideMaster3.xml"/><Relationship Id="rId4" Type="http://schemas.openxmlformats.org/officeDocument/2006/relationships/tags" Target="../tags/tag143.xml"/><Relationship Id="rId9" Type="http://schemas.openxmlformats.org/officeDocument/2006/relationships/tags" Target="../tags/tag148.xml"/></Relationships>
</file>

<file path=ppt/slideLayouts/_rels/slideLayout44.xml.rels><?xml version="1.0" encoding="UTF-8" standalone="yes"?>
<Relationships xmlns="http://schemas.openxmlformats.org/package/2006/relationships"><Relationship Id="rId8" Type="http://schemas.openxmlformats.org/officeDocument/2006/relationships/tags" Target="../tags/tag156.xml"/><Relationship Id="rId3" Type="http://schemas.openxmlformats.org/officeDocument/2006/relationships/tags" Target="../tags/tag151.xml"/><Relationship Id="rId7" Type="http://schemas.openxmlformats.org/officeDocument/2006/relationships/tags" Target="../tags/tag155.xml"/><Relationship Id="rId12" Type="http://schemas.openxmlformats.org/officeDocument/2006/relationships/image" Target="../media/image3.png"/><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image" Target="../media/image2.png"/><Relationship Id="rId5" Type="http://schemas.openxmlformats.org/officeDocument/2006/relationships/tags" Target="../tags/tag153.xml"/><Relationship Id="rId10" Type="http://schemas.openxmlformats.org/officeDocument/2006/relationships/slideMaster" Target="../slideMasters/slideMaster3.xml"/><Relationship Id="rId4" Type="http://schemas.openxmlformats.org/officeDocument/2006/relationships/tags" Target="../tags/tag152.xml"/><Relationship Id="rId9" Type="http://schemas.openxmlformats.org/officeDocument/2006/relationships/tags" Target="../tags/tag157.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165.xml"/><Relationship Id="rId13" Type="http://schemas.openxmlformats.org/officeDocument/2006/relationships/image" Target="../media/image2.png"/><Relationship Id="rId3" Type="http://schemas.openxmlformats.org/officeDocument/2006/relationships/tags" Target="../tags/tag160.xml"/><Relationship Id="rId7" Type="http://schemas.openxmlformats.org/officeDocument/2006/relationships/tags" Target="../tags/tag164.xml"/><Relationship Id="rId12" Type="http://schemas.openxmlformats.org/officeDocument/2006/relationships/slideMaster" Target="../slideMasters/slideMaster3.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tags" Target="../tags/tag163.xml"/><Relationship Id="rId11" Type="http://schemas.openxmlformats.org/officeDocument/2006/relationships/tags" Target="../tags/tag168.xml"/><Relationship Id="rId5" Type="http://schemas.openxmlformats.org/officeDocument/2006/relationships/tags" Target="../tags/tag162.xml"/><Relationship Id="rId10" Type="http://schemas.openxmlformats.org/officeDocument/2006/relationships/tags" Target="../tags/tag167.xml"/><Relationship Id="rId4" Type="http://schemas.openxmlformats.org/officeDocument/2006/relationships/tags" Target="../tags/tag161.xml"/><Relationship Id="rId9" Type="http://schemas.openxmlformats.org/officeDocument/2006/relationships/tags" Target="../tags/tag166.xml"/><Relationship Id="rId1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176.xml"/><Relationship Id="rId3" Type="http://schemas.openxmlformats.org/officeDocument/2006/relationships/tags" Target="../tags/tag171.xml"/><Relationship Id="rId7" Type="http://schemas.openxmlformats.org/officeDocument/2006/relationships/tags" Target="../tags/tag175.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11" Type="http://schemas.openxmlformats.org/officeDocument/2006/relationships/image" Target="../media/image7.png"/><Relationship Id="rId5" Type="http://schemas.openxmlformats.org/officeDocument/2006/relationships/tags" Target="../tags/tag173.xml"/><Relationship Id="rId10" Type="http://schemas.openxmlformats.org/officeDocument/2006/relationships/image" Target="../media/image6.png"/><Relationship Id="rId4" Type="http://schemas.openxmlformats.org/officeDocument/2006/relationships/tags" Target="../tags/tag172.xml"/><Relationship Id="rId9"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 Id="rId5" Type="http://schemas.openxmlformats.org/officeDocument/2006/relationships/image" Target="../media/image1.png"/><Relationship Id="rId4"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84.xml"/><Relationship Id="rId1" Type="http://schemas.openxmlformats.org/officeDocument/2006/relationships/tags" Target="../tags/tag183.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187.xml"/><Relationship Id="rId7" Type="http://schemas.openxmlformats.org/officeDocument/2006/relationships/image" Target="../media/image4.png"/><Relationship Id="rId2" Type="http://schemas.openxmlformats.org/officeDocument/2006/relationships/tags" Target="../tags/tag186.xml"/><Relationship Id="rId1" Type="http://schemas.openxmlformats.org/officeDocument/2006/relationships/tags" Target="../tags/tag185.xml"/><Relationship Id="rId6" Type="http://schemas.openxmlformats.org/officeDocument/2006/relationships/slideMaster" Target="../slideMasters/slideMaster4.xml"/><Relationship Id="rId5" Type="http://schemas.openxmlformats.org/officeDocument/2006/relationships/tags" Target="../tags/tag189.xml"/><Relationship Id="rId10" Type="http://schemas.openxmlformats.org/officeDocument/2006/relationships/image" Target="../media/image3.png"/><Relationship Id="rId4" Type="http://schemas.openxmlformats.org/officeDocument/2006/relationships/tags" Target="../tags/tag188.xml"/><Relationship Id="rId9" Type="http://schemas.openxmlformats.org/officeDocument/2006/relationships/image" Target="../media/image2.png"/></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91.xml"/><Relationship Id="rId1" Type="http://schemas.openxmlformats.org/officeDocument/2006/relationships/tags" Target="../tags/tag190.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93.xml"/><Relationship Id="rId1" Type="http://schemas.openxmlformats.org/officeDocument/2006/relationships/tags" Target="../tags/tag19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image" Target="../media/image2.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97.xml"/><Relationship Id="rId1" Type="http://schemas.openxmlformats.org/officeDocument/2006/relationships/tags" Target="../tags/tag196.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99.xml"/><Relationship Id="rId1" Type="http://schemas.openxmlformats.org/officeDocument/2006/relationships/tags" Target="../tags/tag198.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01.xml"/><Relationship Id="rId1" Type="http://schemas.openxmlformats.org/officeDocument/2006/relationships/tags" Target="../tags/tag200.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 Id="rId5" Type="http://schemas.openxmlformats.org/officeDocument/2006/relationships/image" Target="../media/image1.png"/><Relationship Id="rId4"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07.xml"/><Relationship Id="rId7" Type="http://schemas.openxmlformats.org/officeDocument/2006/relationships/slideMaster" Target="../slideMasters/slideMaster4.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8" Type="http://schemas.openxmlformats.org/officeDocument/2006/relationships/tags" Target="../tags/tag218.xml"/><Relationship Id="rId3" Type="http://schemas.openxmlformats.org/officeDocument/2006/relationships/tags" Target="../tags/tag213.xml"/><Relationship Id="rId7" Type="http://schemas.openxmlformats.org/officeDocument/2006/relationships/tags" Target="../tags/tag217.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11" Type="http://schemas.openxmlformats.org/officeDocument/2006/relationships/image" Target="../media/image3.png"/><Relationship Id="rId5" Type="http://schemas.openxmlformats.org/officeDocument/2006/relationships/tags" Target="../tags/tag215.xml"/><Relationship Id="rId10" Type="http://schemas.openxmlformats.org/officeDocument/2006/relationships/image" Target="../media/image2.png"/><Relationship Id="rId4" Type="http://schemas.openxmlformats.org/officeDocument/2006/relationships/tags" Target="../tags/tag214.xml"/><Relationship Id="rId9"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226.xml"/><Relationship Id="rId3" Type="http://schemas.openxmlformats.org/officeDocument/2006/relationships/tags" Target="../tags/tag221.xml"/><Relationship Id="rId7" Type="http://schemas.openxmlformats.org/officeDocument/2006/relationships/tags" Target="../tags/tag225.xml"/><Relationship Id="rId12" Type="http://schemas.openxmlformats.org/officeDocument/2006/relationships/image" Target="../media/image3.png"/><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tags" Target="../tags/tag224.xml"/><Relationship Id="rId11" Type="http://schemas.openxmlformats.org/officeDocument/2006/relationships/image" Target="../media/image2.png"/><Relationship Id="rId5" Type="http://schemas.openxmlformats.org/officeDocument/2006/relationships/tags" Target="../tags/tag223.xml"/><Relationship Id="rId10" Type="http://schemas.openxmlformats.org/officeDocument/2006/relationships/slideMaster" Target="../slideMasters/slideMaster4.xml"/><Relationship Id="rId4" Type="http://schemas.openxmlformats.org/officeDocument/2006/relationships/tags" Target="../tags/tag222.xml"/><Relationship Id="rId9" Type="http://schemas.openxmlformats.org/officeDocument/2006/relationships/tags" Target="../tags/tag227.xml"/></Relationships>
</file>

<file path=ppt/slideLayouts/_rels/slideLayout61.xml.rels><?xml version="1.0" encoding="UTF-8" standalone="yes"?>
<Relationships xmlns="http://schemas.openxmlformats.org/package/2006/relationships"><Relationship Id="rId8" Type="http://schemas.openxmlformats.org/officeDocument/2006/relationships/tags" Target="../tags/tag235.xml"/><Relationship Id="rId3" Type="http://schemas.openxmlformats.org/officeDocument/2006/relationships/tags" Target="../tags/tag230.xml"/><Relationship Id="rId7" Type="http://schemas.openxmlformats.org/officeDocument/2006/relationships/tags" Target="../tags/tag234.xml"/><Relationship Id="rId12" Type="http://schemas.openxmlformats.org/officeDocument/2006/relationships/image" Target="../media/image3.png"/><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tags" Target="../tags/tag233.xml"/><Relationship Id="rId11" Type="http://schemas.openxmlformats.org/officeDocument/2006/relationships/image" Target="../media/image2.png"/><Relationship Id="rId5" Type="http://schemas.openxmlformats.org/officeDocument/2006/relationships/tags" Target="../tags/tag232.xml"/><Relationship Id="rId10" Type="http://schemas.openxmlformats.org/officeDocument/2006/relationships/slideMaster" Target="../slideMasters/slideMaster4.xml"/><Relationship Id="rId4" Type="http://schemas.openxmlformats.org/officeDocument/2006/relationships/tags" Target="../tags/tag231.xml"/><Relationship Id="rId9" Type="http://schemas.openxmlformats.org/officeDocument/2006/relationships/tags" Target="../tags/tag236.xml"/></Relationships>
</file>

<file path=ppt/slideLayouts/_rels/slideLayout62.xml.rels><?xml version="1.0" encoding="UTF-8" standalone="yes"?>
<Relationships xmlns="http://schemas.openxmlformats.org/package/2006/relationships"><Relationship Id="rId8" Type="http://schemas.openxmlformats.org/officeDocument/2006/relationships/tags" Target="../tags/tag244.xml"/><Relationship Id="rId3" Type="http://schemas.openxmlformats.org/officeDocument/2006/relationships/tags" Target="../tags/tag239.xml"/><Relationship Id="rId7" Type="http://schemas.openxmlformats.org/officeDocument/2006/relationships/tags" Target="../tags/tag243.xml"/><Relationship Id="rId12" Type="http://schemas.openxmlformats.org/officeDocument/2006/relationships/image" Target="../media/image3.png"/><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11" Type="http://schemas.openxmlformats.org/officeDocument/2006/relationships/image" Target="../media/image2.png"/><Relationship Id="rId5" Type="http://schemas.openxmlformats.org/officeDocument/2006/relationships/tags" Target="../tags/tag241.xml"/><Relationship Id="rId10" Type="http://schemas.openxmlformats.org/officeDocument/2006/relationships/slideMaster" Target="../slideMasters/slideMaster4.xml"/><Relationship Id="rId4" Type="http://schemas.openxmlformats.org/officeDocument/2006/relationships/tags" Target="../tags/tag240.xml"/><Relationship Id="rId9" Type="http://schemas.openxmlformats.org/officeDocument/2006/relationships/tags" Target="../tags/tag245.xml"/></Relationships>
</file>

<file path=ppt/slideLayouts/_rels/slideLayout63.xml.rels><?xml version="1.0" encoding="UTF-8" standalone="yes"?>
<Relationships xmlns="http://schemas.openxmlformats.org/package/2006/relationships"><Relationship Id="rId8" Type="http://schemas.openxmlformats.org/officeDocument/2006/relationships/tags" Target="../tags/tag253.xml"/><Relationship Id="rId13" Type="http://schemas.openxmlformats.org/officeDocument/2006/relationships/image" Target="../media/image2.png"/><Relationship Id="rId3" Type="http://schemas.openxmlformats.org/officeDocument/2006/relationships/tags" Target="../tags/tag248.xml"/><Relationship Id="rId7" Type="http://schemas.openxmlformats.org/officeDocument/2006/relationships/tags" Target="../tags/tag252.xml"/><Relationship Id="rId12" Type="http://schemas.openxmlformats.org/officeDocument/2006/relationships/slideMaster" Target="../slideMasters/slideMaster4.xml"/><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tags" Target="../tags/tag251.xml"/><Relationship Id="rId11" Type="http://schemas.openxmlformats.org/officeDocument/2006/relationships/tags" Target="../tags/tag256.xml"/><Relationship Id="rId5" Type="http://schemas.openxmlformats.org/officeDocument/2006/relationships/tags" Target="../tags/tag250.xml"/><Relationship Id="rId10" Type="http://schemas.openxmlformats.org/officeDocument/2006/relationships/tags" Target="../tags/tag255.xml"/><Relationship Id="rId4" Type="http://schemas.openxmlformats.org/officeDocument/2006/relationships/tags" Target="../tags/tag249.xml"/><Relationship Id="rId9" Type="http://schemas.openxmlformats.org/officeDocument/2006/relationships/tags" Target="../tags/tag254.xml"/><Relationship Id="rId1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8" Type="http://schemas.openxmlformats.org/officeDocument/2006/relationships/tags" Target="../tags/tag264.xml"/><Relationship Id="rId3" Type="http://schemas.openxmlformats.org/officeDocument/2006/relationships/tags" Target="../tags/tag259.xml"/><Relationship Id="rId7" Type="http://schemas.openxmlformats.org/officeDocument/2006/relationships/tags" Target="../tags/tag263.xml"/><Relationship Id="rId2" Type="http://schemas.openxmlformats.org/officeDocument/2006/relationships/tags" Target="../tags/tag258.xml"/><Relationship Id="rId1" Type="http://schemas.openxmlformats.org/officeDocument/2006/relationships/tags" Target="../tags/tag257.xml"/><Relationship Id="rId6" Type="http://schemas.openxmlformats.org/officeDocument/2006/relationships/tags" Target="../tags/tag262.xml"/><Relationship Id="rId11" Type="http://schemas.openxmlformats.org/officeDocument/2006/relationships/image" Target="../media/image7.png"/><Relationship Id="rId5" Type="http://schemas.openxmlformats.org/officeDocument/2006/relationships/tags" Target="../tags/tag261.xml"/><Relationship Id="rId10" Type="http://schemas.openxmlformats.org/officeDocument/2006/relationships/image" Target="../media/image6.png"/><Relationship Id="rId4" Type="http://schemas.openxmlformats.org/officeDocument/2006/relationships/tags" Target="../tags/tag260.xml"/><Relationship Id="rId9"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p>
        </p:txBody>
      </p:sp>
      <p:sp>
        <p:nvSpPr>
          <p:cNvPr id="4" name="日期占位符 3"/>
          <p:cNvSpPr>
            <a:spLocks noGrp="1"/>
          </p:cNvSpPr>
          <p:nvPr>
            <p:ph type="dt" sz="half" idx="10"/>
          </p:nvPr>
        </p:nvSpPr>
        <p:spPr/>
        <p:txBody>
          <a:bodyPr/>
          <a:lstStyle/>
          <a:p>
            <a:fld id="{0F205D88-2BBA-9744-B83A-35C4D5333FBF}" type="datetime1">
              <a:rPr lang="zh-CN" altLang="en-US" smtClean="0"/>
              <a:t>2026/7/20</a:t>
            </a:fld>
            <a:endParaRPr lang="zh-CN" altLang="en-US"/>
          </a:p>
        </p:txBody>
      </p:sp>
      <p:sp>
        <p:nvSpPr>
          <p:cNvPr id="5" name="页脚占位符 4"/>
          <p:cNvSpPr>
            <a:spLocks noGrp="1"/>
          </p:cNvSpPr>
          <p:nvPr>
            <p:ph type="ftr" sz="quarter" idx="11"/>
          </p:nvPr>
        </p:nvSpPr>
        <p:spPr/>
        <p:txBody>
          <a:bodyPr/>
          <a:lstStyle/>
          <a:p>
            <a:r>
              <a:rPr lang="zh-CN" altLang="en-US"/>
              <a:t>Yan Wang (HUST)</a:t>
            </a:r>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193F484C-84F7-0E4C-8653-DA7F0B346347}" type="datetime1">
              <a:rPr lang="zh-CN" altLang="en-US" smtClean="0"/>
              <a:t>2026/7/20</a:t>
            </a:fld>
            <a:endParaRPr lang="zh-CN" altLang="en-US"/>
          </a:p>
        </p:txBody>
      </p:sp>
      <p:sp>
        <p:nvSpPr>
          <p:cNvPr id="5" name="页脚占位符 4"/>
          <p:cNvSpPr>
            <a:spLocks noGrp="1"/>
          </p:cNvSpPr>
          <p:nvPr>
            <p:ph type="ftr" sz="quarter" idx="11"/>
          </p:nvPr>
        </p:nvSpPr>
        <p:spPr/>
        <p:txBody>
          <a:bodyPr/>
          <a:lstStyle/>
          <a:p>
            <a:r>
              <a:rPr lang="zh-CN" altLang="en-US"/>
              <a:t>Yan Wang (HUST)</a:t>
            </a:r>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fld id="{76F10E7E-DDE9-AA49-B2D5-097E287F9891}" type="datetime1">
              <a:rPr lang="zh-CN" altLang="en-US" smtClean="0"/>
              <a:t>2026/7/20</a:t>
            </a:fld>
            <a:endParaRPr lang="zh-CN" altLang="en-US"/>
          </a:p>
        </p:txBody>
      </p:sp>
      <p:sp>
        <p:nvSpPr>
          <p:cNvPr id="5" name="页脚占位符 4"/>
          <p:cNvSpPr>
            <a:spLocks noGrp="1"/>
          </p:cNvSpPr>
          <p:nvPr>
            <p:ph type="ftr" sz="quarter" idx="11"/>
          </p:nvPr>
        </p:nvSpPr>
        <p:spPr/>
        <p:txBody>
          <a:bodyPr/>
          <a:lstStyle/>
          <a:p>
            <a:r>
              <a:rPr lang="zh-CN" altLang="en-US"/>
              <a:t>Yan Wang (HUST)</a:t>
            </a:r>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r>
              <a:rPr lang="zh-CN" altLang="en-US" dirty="0"/>
              <a:t>单击此处编辑母版标题样式</a:t>
            </a:r>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33A8E92-4479-B341-88BE-F54A47A483AB}" type="datetime1">
              <a:rPr lang="zh-CN" altLang="en-US" smtClean="0"/>
              <a:t>2026/7/20</a:t>
            </a:fld>
            <a:endParaRPr lang="zh-CN" altLang="en-US"/>
          </a:p>
        </p:txBody>
      </p:sp>
      <p:sp>
        <p:nvSpPr>
          <p:cNvPr id="6" name="页脚占位符 5"/>
          <p:cNvSpPr>
            <a:spLocks noGrp="1"/>
          </p:cNvSpPr>
          <p:nvPr>
            <p:ph type="ftr" sz="quarter" idx="11"/>
          </p:nvPr>
        </p:nvSpPr>
        <p:spPr/>
        <p:txBody>
          <a:bodyPr/>
          <a:lstStyle/>
          <a:p>
            <a:r>
              <a:rPr lang="zh-CN" altLang="en-US"/>
              <a:t>Yan Wang (HUST)</a:t>
            </a:r>
          </a:p>
        </p:txBody>
      </p:sp>
      <p:sp>
        <p:nvSpPr>
          <p:cNvPr id="7" name="灯片编号占位符 6"/>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36D949E0-A75F-2B47-BF58-4C7E49BC802C}" type="datetime1">
              <a:rPr lang="zh-CN" altLang="en-US" smtClean="0"/>
              <a:t>2026/7/20</a:t>
            </a:fld>
            <a:endParaRPr lang="zh-CN" altLang="en-US"/>
          </a:p>
        </p:txBody>
      </p:sp>
      <p:sp>
        <p:nvSpPr>
          <p:cNvPr id="8" name="页脚占位符 7"/>
          <p:cNvSpPr>
            <a:spLocks noGrp="1"/>
          </p:cNvSpPr>
          <p:nvPr>
            <p:ph type="ftr" sz="quarter" idx="11"/>
          </p:nvPr>
        </p:nvSpPr>
        <p:spPr/>
        <p:txBody>
          <a:bodyPr/>
          <a:lstStyle/>
          <a:p>
            <a:r>
              <a:rPr lang="zh-CN" altLang="en-US"/>
              <a:t>Yan Wang (HUST)</a:t>
            </a:r>
          </a:p>
        </p:txBody>
      </p:sp>
      <p:sp>
        <p:nvSpPr>
          <p:cNvPr id="9" name="灯片编号占位符 8"/>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C30318B1-714A-BB47-8AB1-C530967A2C03}" type="datetime1">
              <a:rPr lang="zh-CN" altLang="en-US" smtClean="0"/>
              <a:t>2026/7/20</a:t>
            </a:fld>
            <a:endParaRPr lang="zh-CN" altLang="en-US"/>
          </a:p>
        </p:txBody>
      </p:sp>
      <p:sp>
        <p:nvSpPr>
          <p:cNvPr id="4" name="页脚占位符 3"/>
          <p:cNvSpPr>
            <a:spLocks noGrp="1"/>
          </p:cNvSpPr>
          <p:nvPr>
            <p:ph type="ftr" sz="quarter" idx="11"/>
          </p:nvPr>
        </p:nvSpPr>
        <p:spPr/>
        <p:txBody>
          <a:bodyPr/>
          <a:lstStyle/>
          <a:p>
            <a:r>
              <a:rPr lang="zh-CN" altLang="en-US"/>
              <a:t>Yan Wang (HUST)</a:t>
            </a:r>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0D3E2E-61D4-5444-85D9-41036010E3E1}" type="datetime1">
              <a:rPr lang="zh-CN" altLang="en-US" smtClean="0"/>
              <a:t>2026/7/20</a:t>
            </a:fld>
            <a:endParaRPr lang="zh-CN" altLang="en-US"/>
          </a:p>
        </p:txBody>
      </p:sp>
      <p:sp>
        <p:nvSpPr>
          <p:cNvPr id="3" name="页脚占位符 2"/>
          <p:cNvSpPr>
            <a:spLocks noGrp="1"/>
          </p:cNvSpPr>
          <p:nvPr>
            <p:ph type="ftr" sz="quarter" idx="11"/>
          </p:nvPr>
        </p:nvSpPr>
        <p:spPr/>
        <p:txBody>
          <a:bodyPr/>
          <a:lstStyle/>
          <a:p>
            <a:r>
              <a:rPr lang="zh-CN" altLang="en-US"/>
              <a:t>Yan Wang (HUST)</a:t>
            </a:r>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03646853-87A0-2841-8ABA-567241F7EB20}" type="datetime1">
              <a:rPr lang="zh-CN" altLang="en-US" smtClean="0"/>
              <a:t>2026/7/20</a:t>
            </a:fld>
            <a:endParaRPr lang="zh-CN" altLang="en-US" dirty="0"/>
          </a:p>
        </p:txBody>
      </p:sp>
      <p:sp>
        <p:nvSpPr>
          <p:cNvPr id="6" name="页脚占位符 5"/>
          <p:cNvSpPr>
            <a:spLocks noGrp="1"/>
          </p:cNvSpPr>
          <p:nvPr>
            <p:ph type="ftr" sz="quarter" idx="11"/>
          </p:nvPr>
        </p:nvSpPr>
        <p:spPr/>
        <p:txBody>
          <a:bodyPr/>
          <a:lstStyle/>
          <a:p>
            <a:r>
              <a:rPr lang="zh-CN" altLang="en-US" dirty="0"/>
              <a:t>Yan Wang (HUST)</a:t>
            </a:r>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3F6E82F4-8525-6247-9803-9409AFB483C9}" type="datetime1">
              <a:rPr lang="zh-CN" altLang="en-US" smtClean="0"/>
              <a:t>2026/7/20</a:t>
            </a:fld>
            <a:endParaRPr lang="zh-CN" altLang="en-US"/>
          </a:p>
        </p:txBody>
      </p:sp>
      <p:sp>
        <p:nvSpPr>
          <p:cNvPr id="5" name="页脚占位符 4"/>
          <p:cNvSpPr>
            <a:spLocks noGrp="1"/>
          </p:cNvSpPr>
          <p:nvPr>
            <p:ph type="ftr" sz="quarter" idx="11"/>
          </p:nvPr>
        </p:nvSpPr>
        <p:spPr/>
        <p:txBody>
          <a:bodyPr/>
          <a:lstStyle/>
          <a:p>
            <a:r>
              <a:rPr lang="zh-CN" altLang="en-US"/>
              <a:t>Yan Wang (HUST)</a:t>
            </a:r>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D56797B-7372-7D46-92FD-65CE9EB514A8}" type="datetime1">
              <a:rPr lang="zh-CN" altLang="en-US" smtClean="0"/>
              <a:t>2026/7/20</a:t>
            </a:fld>
            <a:endParaRPr lang="zh-CN" altLang="en-US"/>
          </a:p>
        </p:txBody>
      </p:sp>
      <p:sp>
        <p:nvSpPr>
          <p:cNvPr id="4" name="页脚占位符 3"/>
          <p:cNvSpPr>
            <a:spLocks noGrp="1"/>
          </p:cNvSpPr>
          <p:nvPr>
            <p:ph type="ftr" sz="quarter" idx="11"/>
          </p:nvPr>
        </p:nvSpPr>
        <p:spPr/>
        <p:txBody>
          <a:bodyPr/>
          <a:lstStyle/>
          <a:p>
            <a:r>
              <a:rPr lang="zh-CN" altLang="en-US"/>
              <a:t>Yan Wang (HUST)</a:t>
            </a:r>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10818" y="0"/>
            <a:ext cx="12170365"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90204" pitchFamily="34" charset="0"/>
                <a:ea typeface="微软雅黑" charset="-122"/>
              </a:defRPr>
            </a:lvl1pPr>
          </a:lstStyle>
          <a:p>
            <a:fld id="{F4E861BE-7B31-2C4F-A95D-6FA9E845887D}" type="datetime1">
              <a:rPr lang="zh-CN" altLang="en-US" smtClean="0"/>
              <a:t>2026/7/20</a:t>
            </a:fld>
            <a:endParaRPr lang="zh-CN" altLang="en-US"/>
          </a:p>
        </p:txBody>
      </p:sp>
      <p:sp>
        <p:nvSpPr>
          <p:cNvPr id="17" name="页脚占位符 16"/>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18" name="灯片编号占位符 17"/>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2" name="标题 2"/>
          <p:cNvSpPr>
            <a:spLocks noGrp="1"/>
          </p:cNvSpPr>
          <p:nvPr>
            <p:ph type="ctrTitle" idx="2" hasCustomPrompt="1"/>
            <p:custDataLst>
              <p:tags r:id="rId2"/>
            </p:custDataLst>
          </p:nvPr>
        </p:nvSpPr>
        <p:spPr>
          <a:xfrm>
            <a:off x="2742740" y="1591063"/>
            <a:ext cx="6709123" cy="1846659"/>
          </a:xfrm>
        </p:spPr>
        <p:txBody>
          <a:bodyPr vert="horz" wrap="square" lIns="0" tIns="0" rIns="0" bIns="0" rtlCol="0" anchor="b" anchorCtr="0">
            <a:normAutofit lnSpcReduction="10000"/>
          </a:bodyPr>
          <a:lstStyle>
            <a:lvl1pPr marL="0" marR="0" lvl="0" algn="ctr"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dk1">
                    <a:lumMod val="85000"/>
                    <a:lumOff val="15000"/>
                  </a:schemeClr>
                </a:solidFill>
                <a:effectLst/>
                <a:uLnTx/>
                <a:uFillTx/>
                <a:latin typeface="Arial" panose="020B0604020202090204" pitchFamily="34" charset="0"/>
                <a:ea typeface="汉仪旗黑-85S" panose="00020600040101010101" pitchFamily="18" charset="-122"/>
                <a:cs typeface="+mj-cs"/>
                <a:sym typeface="Arial" panose="020B0604020202090204" pitchFamily="34" charset="0"/>
              </a:defRPr>
            </a:lvl1pPr>
          </a:lstStyle>
          <a:p>
            <a:pPr lvl="0"/>
            <a:r>
              <a:rPr>
                <a:sym typeface="+mn-ea"/>
              </a:rPr>
              <a:t>编辑标题</a:t>
            </a:r>
          </a:p>
        </p:txBody>
      </p:sp>
      <p:sp>
        <p:nvSpPr>
          <p:cNvPr id="3" name="副标题 3"/>
          <p:cNvSpPr>
            <a:spLocks noGrp="1"/>
          </p:cNvSpPr>
          <p:nvPr>
            <p:ph type="subTitle" idx="3" hasCustomPrompt="1"/>
            <p:custDataLst>
              <p:tags r:id="rId3"/>
            </p:custDataLst>
          </p:nvPr>
        </p:nvSpPr>
        <p:spPr>
          <a:xfrm>
            <a:off x="2789038" y="3773539"/>
            <a:ext cx="6616527" cy="1493396"/>
          </a:xfrm>
        </p:spPr>
        <p:txBody>
          <a:bodyPr vert="horz" wrap="square" lIns="0" tIns="0" rIns="0" bIns="0" rtlCol="0" anchor="t">
            <a:normAutofit/>
          </a:bodyPr>
          <a:lstStyle>
            <a:lvl1pPr marL="0" marR="0" lvl="0" indent="0" algn="ctr" defTabSz="914400" rtl="0" eaLnBrk="1" fontAlgn="auto" latinLnBrk="0" hangingPunct="1">
              <a:lnSpc>
                <a:spcPct val="130000"/>
              </a:lnSpc>
              <a:spcBef>
                <a:spcPts val="0"/>
              </a:spcBef>
              <a:spcAft>
                <a:spcPts val="0"/>
              </a:spcAft>
              <a:buClrTx/>
              <a:buSzTx/>
              <a:buFont typeface="Arial" panose="020B0604020202090204" pitchFamily="34" charset="0"/>
              <a:buNone/>
              <a:defRPr kumimoji="0" lang="zh-CN" altLang="en-US" sz="24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微软雅黑" charset="-122"/>
                <a:sym typeface="Arial" panose="020B0604020202090204" pitchFamily="34" charset="0"/>
              </a:defRPr>
            </a:lvl1pPr>
            <a:lvl2pPr marL="457200" indent="0" algn="ctr" defTabSz="914400" rtl="0" eaLnBrk="1" fontAlgn="auto" latinLnBrk="0" hangingPunct="1">
              <a:lnSpc>
                <a:spcPct val="12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620F610C-DA12-944C-B9B5-386B88D82150}"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形 3"/>
          <p:cNvPicPr>
            <a:picLocks noChangeAspect="1"/>
          </p:cNvPicPr>
          <p:nvPr>
            <p:custDataLst>
              <p:tags r:id="rId1"/>
            </p:custDataLst>
          </p:nvPr>
        </p:nvPicPr>
        <p:blipFill>
          <a:blip r:embed="rId7">
            <a:extLst>
              <a:ext uri="{96DAC541-7B7A-43D3-8B79-37D633B846F1}">
                <asvg:svgBlip xmlns:asvg="http://schemas.microsoft.com/office/drawing/2016/SVG/main" r:embed="rId8"/>
              </a:ext>
            </a:extLst>
          </a:blip>
          <a:stretch>
            <a:fillRect/>
          </a:stretch>
        </p:blipFill>
        <p:spPr>
          <a:xfrm>
            <a:off x="215153" y="1811319"/>
            <a:ext cx="2828977" cy="3235350"/>
          </a:xfrm>
          <a:prstGeom prst="rect">
            <a:avLst/>
          </a:prstGeom>
        </p:spPr>
      </p:pic>
      <p:pic>
        <p:nvPicPr>
          <p:cNvPr id="2" name="图片 1"/>
          <p:cNvPicPr>
            <a:picLocks noChangeAspect="1"/>
          </p:cNvPicPr>
          <p:nvPr>
            <p:custDataLst>
              <p:tags r:id="rId2"/>
            </p:custDataLst>
          </p:nvPr>
        </p:nvPicPr>
        <p:blipFill>
          <a:blip r:embed="rId9"/>
          <a:stretch>
            <a:fillRect/>
          </a:stretch>
        </p:blipFill>
        <p:spPr>
          <a:xfrm>
            <a:off x="11471910" y="6137910"/>
            <a:ext cx="720090" cy="720090"/>
          </a:xfrm>
          <a:prstGeom prst="rect">
            <a:avLst/>
          </a:prstGeom>
        </p:spPr>
      </p:pic>
      <p:pic>
        <p:nvPicPr>
          <p:cNvPr id="7" name="图片 6"/>
          <p:cNvPicPr>
            <a:picLocks noChangeAspect="1"/>
          </p:cNvPicPr>
          <p:nvPr>
            <p:custDataLst>
              <p:tags r:id="rId3"/>
            </p:custDataLst>
          </p:nvPr>
        </p:nvPicPr>
        <p:blipFill>
          <a:blip r:embed="rId10"/>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68E746E1-7A5B-4C42-B43C-790A037DF60C}"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8" name="副标题 2"/>
          <p:cNvSpPr>
            <a:spLocks noGrp="1"/>
          </p:cNvSpPr>
          <p:nvPr>
            <p:ph type="subTitle" idx="3" hasCustomPrompt="1"/>
            <p:custDataLst>
              <p:tags r:id="rId4"/>
            </p:custDataLst>
          </p:nvPr>
        </p:nvSpPr>
        <p:spPr>
          <a:xfrm>
            <a:off x="4521236" y="2976598"/>
            <a:ext cx="6857365" cy="825334"/>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90204" pitchFamily="34" charset="0"/>
              <a:buNone/>
              <a:defRPr kumimoji="0" lang="zh-CN" altLang="en-US" sz="18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微软雅黑" charset="-122"/>
                <a:ea typeface="微软雅黑"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微软雅黑" charset="-122"/>
                <a:ea typeface="微软雅黑"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微软雅黑" charset="-122"/>
                <a:ea typeface="微软雅黑"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微软雅黑" charset="-122"/>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9" name="标题 3"/>
          <p:cNvSpPr>
            <a:spLocks noGrp="1"/>
          </p:cNvSpPr>
          <p:nvPr>
            <p:ph type="ctrTitle" idx="2" hasCustomPrompt="1"/>
            <p:custDataLst>
              <p:tags r:id="rId5"/>
            </p:custDataLst>
          </p:nvPr>
        </p:nvSpPr>
        <p:spPr>
          <a:xfrm>
            <a:off x="4521236" y="2000603"/>
            <a:ext cx="6858000" cy="845820"/>
          </a:xfrm>
        </p:spPr>
        <p:txBody>
          <a:bodyPr vert="horz" wrap="square" lIns="0" tIns="0" rIns="0" bIns="0" rtlCol="0" anchor="b" anchorCtr="0">
            <a:normAutofit fontScale="9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5500" b="1" i="0" u="none" strike="noStrike" kern="1200" cap="none" spc="500" normalizeH="0" baseline="0" noProof="0">
                <a:ln>
                  <a:noFill/>
                </a:ln>
                <a:solidFill>
                  <a:schemeClr val="dk1">
                    <a:lumMod val="85000"/>
                    <a:lumOff val="15000"/>
                  </a:schemeClr>
                </a:solidFill>
                <a:effectLst/>
                <a:uLnTx/>
                <a:uFillTx/>
                <a:latin typeface="Arial" panose="020B0604020202090204" pitchFamily="34" charset="0"/>
                <a:ea typeface="汉仪旗黑-85S" panose="00020600040101010101" pitchFamily="18" charset="-122"/>
                <a:cs typeface="+mj-cs"/>
                <a:sym typeface="+mn-ea"/>
              </a:defRPr>
            </a:lvl1pPr>
          </a:lstStyle>
          <a:p>
            <a:pPr lvl="0"/>
            <a:r>
              <a:rPr>
                <a:sym typeface="+mn-ea"/>
              </a:rPr>
              <a:t>编辑标题</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90204" pitchFamily="34" charset="0"/>
                <a:ea typeface="微软雅黑" charset="-122"/>
              </a:defRPr>
            </a:lvl1pPr>
            <a:lvl2pPr eaLnBrk="1" fontAlgn="auto" latinLnBrk="0" hangingPunct="1">
              <a:defRPr sz="1600">
                <a:solidFill>
                  <a:schemeClr val="tx1"/>
                </a:solidFill>
                <a:latin typeface="Arial" panose="020B0604020202090204" pitchFamily="34" charset="0"/>
                <a:ea typeface="微软雅黑" charset="-122"/>
              </a:defRPr>
            </a:lvl2pPr>
            <a:lvl3pPr eaLnBrk="1" fontAlgn="auto" latinLnBrk="0" hangingPunct="1">
              <a:defRPr sz="1600">
                <a:solidFill>
                  <a:schemeClr val="tx1"/>
                </a:solidFill>
                <a:latin typeface="Arial" panose="020B0604020202090204" pitchFamily="34" charset="0"/>
                <a:ea typeface="微软雅黑" charset="-122"/>
              </a:defRPr>
            </a:lvl3pPr>
            <a:lvl4pPr eaLnBrk="1" fontAlgn="auto" latinLnBrk="0" hangingPunct="1">
              <a:defRPr sz="1600">
                <a:solidFill>
                  <a:schemeClr val="tx1"/>
                </a:solidFill>
                <a:latin typeface="Arial" panose="020B0604020202090204" pitchFamily="34" charset="0"/>
                <a:ea typeface="微软雅黑" charset="-122"/>
              </a:defRPr>
            </a:lvl4pPr>
            <a:lvl5pPr eaLnBrk="1" fontAlgn="auto" latinLnBrk="0" hangingPunct="1">
              <a:defRPr sz="160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atin typeface="Arial" panose="020B0604020202090204" pitchFamily="34" charset="0"/>
                <a:ea typeface="微软雅黑" charset="-122"/>
              </a:defRPr>
            </a:lvl1pPr>
          </a:lstStyle>
          <a:p>
            <a:fld id="{15F77AAD-BF31-4843-9F30-980990CA865A}" type="datetime1">
              <a:rPr lang="zh-CN" altLang="en-US" smtClean="0"/>
              <a:t>2026/7/20</a:t>
            </a:fld>
            <a:endParaRPr lang="zh-CN" altLang="en-US"/>
          </a:p>
        </p:txBody>
      </p:sp>
      <p:sp>
        <p:nvSpPr>
          <p:cNvPr id="6" name="页脚占位符 5"/>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7" name="灯片编号占位符 6"/>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10" name="图片 9"/>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90204" pitchFamily="34" charset="0"/>
                <a:ea typeface="微软雅黑"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90204" pitchFamily="34" charset="0"/>
              <a:buNone/>
              <a:defRPr kumimoji="0" lang="zh-CN" altLang="en-US" sz="2000" b="0" i="0" u="none" strike="noStrike" kern="1200" cap="none" spc="200" normalizeH="0" baseline="0" noProof="1" dirty="0">
                <a:solidFill>
                  <a:schemeClr val="tx1"/>
                </a:solidFill>
                <a:uFillTx/>
                <a:latin typeface="Arial" panose="020B0604020202090204" pitchFamily="34" charset="0"/>
                <a:ea typeface="微软雅黑"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nvPr>
        </p:nvSpPr>
        <p:spPr/>
        <p:txBody>
          <a:bodyPr/>
          <a:lstStyle>
            <a:lvl1pPr>
              <a:defRPr>
                <a:latin typeface="Arial" panose="020B0604020202090204" pitchFamily="34" charset="0"/>
                <a:ea typeface="微软雅黑" charset="-122"/>
              </a:defRPr>
            </a:lvl1pPr>
          </a:lstStyle>
          <a:p>
            <a:fld id="{0FFA93DF-9E38-8C44-AF11-FADCBF9548D3}" type="datetime1">
              <a:rPr lang="zh-CN" altLang="en-US" smtClean="0"/>
              <a:t>2026/7/20</a:t>
            </a:fld>
            <a:endParaRPr lang="zh-CN" altLang="en-US"/>
          </a:p>
        </p:txBody>
      </p:sp>
      <p:sp>
        <p:nvSpPr>
          <p:cNvPr id="8" name="页脚占位符 7"/>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9" name="灯片编号占位符 8"/>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形 3"/>
          <p:cNvPicPr>
            <a:picLocks noChangeAspect="1"/>
          </p:cNvPicPr>
          <p:nvPr>
            <p:custDataLst>
              <p:tags r:id="rId1"/>
            </p:custDataLst>
          </p:nvPr>
        </p:nvPicPr>
        <p:blipFill>
          <a:blip r:embed="rId4">
            <a:extLst>
              <a:ext uri="{96DAC541-7B7A-43D3-8B79-37D633B846F1}">
                <asvg:svgBlip xmlns:asvg="http://schemas.microsoft.com/office/drawing/2016/SVG/main" r:embed="rId5"/>
              </a:ext>
            </a:extLst>
          </a:blip>
          <a:stretch>
            <a:fillRect/>
          </a:stretch>
        </p:blipFill>
        <p:spPr>
          <a:xfrm>
            <a:off x="7498080" y="1234440"/>
            <a:ext cx="3837829" cy="4389120"/>
          </a:xfrm>
          <a:prstGeom prst="rect">
            <a:avLst/>
          </a:prstGeom>
        </p:spPr>
      </p:pic>
      <p:pic>
        <p:nvPicPr>
          <p:cNvPr id="6" name="图片 5"/>
          <p:cNvPicPr>
            <a:picLocks noChangeAspect="1"/>
          </p:cNvPicPr>
          <p:nvPr>
            <p:custDataLst>
              <p:tags r:id="rId2"/>
            </p:custDataLst>
          </p:nvPr>
        </p:nvPicPr>
        <p:blipFill>
          <a:blip r:embed="rId6"/>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2EF59961-DCB6-AA41-BD97-0E21BD71F73B}"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90204" pitchFamily="34" charset="0"/>
                <a:ea typeface="微软雅黑" charset="-122"/>
              </a:defRPr>
            </a:lvl1pPr>
          </a:lstStyle>
          <a:p>
            <a:fld id="{DF1C7D53-EE1B-7A41-A959-CC9385F40942}" type="datetime1">
              <a:rPr lang="zh-CN" altLang="en-US" smtClean="0"/>
              <a:t>2026/7/20</a:t>
            </a:fld>
            <a:endParaRPr lang="zh-CN" altLang="en-US"/>
          </a:p>
        </p:txBody>
      </p:sp>
      <p:sp>
        <p:nvSpPr>
          <p:cNvPr id="3" name="页脚占位符 2"/>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4" name="灯片编号占位符 3"/>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90204" pitchFamily="34" charset="0"/>
              <a:buNone/>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nvPr>
        </p:nvSpPr>
        <p:spPr/>
        <p:txBody>
          <a:bodyPr/>
          <a:lstStyle>
            <a:lvl1pPr>
              <a:defRPr>
                <a:latin typeface="Arial" panose="020B0604020202090204" pitchFamily="34" charset="0"/>
                <a:ea typeface="微软雅黑" charset="-122"/>
              </a:defRPr>
            </a:lvl1pPr>
          </a:lstStyle>
          <a:p>
            <a:fld id="{65472396-370B-5946-85A0-36DD010FC2E2}" type="datetime1">
              <a:rPr lang="zh-CN" altLang="en-US" smtClean="0"/>
              <a:t>2026/7/20</a:t>
            </a:fld>
            <a:endParaRPr lang="zh-CN" altLang="en-US" dirty="0"/>
          </a:p>
        </p:txBody>
      </p:sp>
      <p:sp>
        <p:nvSpPr>
          <p:cNvPr id="6" name="页脚占位符 5"/>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7" name="灯片编号占位符 6"/>
          <p:cNvSpPr>
            <a:spLocks noGrp="1"/>
          </p:cNvSpPr>
          <p:nvPr>
            <p:ph type="sldNum" sz="quarter" idx="12"/>
          </p:nvPr>
        </p:nvSpPr>
        <p:spPr/>
        <p:txBody>
          <a:bodyPr/>
          <a:lstStyle>
            <a:lvl1pPr>
              <a:defRPr>
                <a:latin typeface="Arial" panose="020B0604020202090204" pitchFamily="34" charset="0"/>
                <a:ea typeface="微软雅黑"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90204" pitchFamily="34" charset="0"/>
                <a:ea typeface="微软雅黑" charset="-122"/>
              </a:defRPr>
            </a:lvl1pPr>
            <a:lvl2pPr indent="0" eaLnBrk="1" fontAlgn="auto" latinLnBrk="0" hangingPunct="1">
              <a:defRPr>
                <a:solidFill>
                  <a:schemeClr val="tx1"/>
                </a:solidFill>
                <a:latin typeface="Arial" panose="020B0604020202090204" pitchFamily="34" charset="0"/>
                <a:ea typeface="微软雅黑" charset="-122"/>
              </a:defRPr>
            </a:lvl2pPr>
            <a:lvl3pPr indent="0" eaLnBrk="1" fontAlgn="auto" latinLnBrk="0" hangingPunct="1">
              <a:defRPr>
                <a:solidFill>
                  <a:schemeClr val="tx1"/>
                </a:solidFill>
                <a:latin typeface="Arial" panose="020B0604020202090204" pitchFamily="34" charset="0"/>
                <a:ea typeface="微软雅黑" charset="-122"/>
              </a:defRPr>
            </a:lvl3pPr>
            <a:lvl4pPr indent="0" eaLnBrk="1" fontAlgn="auto" latinLnBrk="0" hangingPunct="1">
              <a:defRPr>
                <a:solidFill>
                  <a:schemeClr val="tx1"/>
                </a:solidFill>
                <a:latin typeface="Arial" panose="020B0604020202090204" pitchFamily="34" charset="0"/>
                <a:ea typeface="微软雅黑" charset="-122"/>
              </a:defRPr>
            </a:lvl4pPr>
            <a:lvl5pPr indent="0" eaLnBrk="1" fontAlgn="auto" latinLnBrk="0" hangingPunct="1">
              <a:defRPr>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F30D3628-F664-7749-8DED-691D71E09932}"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2" name="图片 1"/>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AA071D9B-E999-644D-BB37-944BFB5A9775}"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90204" pitchFamily="34" charset="0"/>
                <a:ea typeface="微软雅黑" charset="-122"/>
              </a:defRPr>
            </a:lvl1pPr>
            <a:lvl2pPr>
              <a:defRPr>
                <a:solidFill>
                  <a:schemeClr val="tx1"/>
                </a:solidFill>
                <a:latin typeface="Arial" panose="020B0604020202090204" pitchFamily="34" charset="0"/>
                <a:ea typeface="微软雅黑" charset="-122"/>
              </a:defRPr>
            </a:lvl2pPr>
            <a:lvl3pPr>
              <a:defRPr>
                <a:solidFill>
                  <a:schemeClr val="tx1"/>
                </a:solidFill>
                <a:latin typeface="Arial" panose="020B0604020202090204" pitchFamily="34" charset="0"/>
                <a:ea typeface="微软雅黑" charset="-122"/>
              </a:defRPr>
            </a:lvl3pPr>
            <a:lvl4pPr>
              <a:defRPr>
                <a:solidFill>
                  <a:schemeClr val="tx1"/>
                </a:solidFill>
                <a:latin typeface="Arial" panose="020B0604020202090204" pitchFamily="34" charset="0"/>
                <a:ea typeface="微软雅黑" charset="-122"/>
              </a:defRPr>
            </a:lvl4pPr>
            <a:lvl5pPr>
              <a:defRPr>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10818" y="0"/>
            <a:ext cx="12170365" cy="6858000"/>
          </a:xfrm>
          <a:prstGeom prst="rect">
            <a:avLst/>
          </a:prstGeom>
        </p:spPr>
      </p:pic>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5359E7B6-24E3-5645-A993-A40938766F61}"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6" name="文本占位符 1"/>
          <p:cNvSpPr>
            <a:spLocks noGrp="1"/>
          </p:cNvSpPr>
          <p:nvPr>
            <p:ph type="body" idx="1" hasCustomPrompt="1"/>
            <p:custDataLst>
              <p:tags r:id="rId2"/>
            </p:custDataLst>
          </p:nvPr>
        </p:nvSpPr>
        <p:spPr>
          <a:xfrm>
            <a:off x="1652270" y="4509067"/>
            <a:ext cx="8890064" cy="737966"/>
          </a:xfrm>
        </p:spPr>
        <p:txBody>
          <a:bodyPr vert="horz" wrap="square" lIns="0" tIns="0" rIns="0" bIns="0" rtlCol="0" anchor="t"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90204" pitchFamily="34" charset="0"/>
              <a:buNone/>
              <a:defRPr kumimoji="0" lang="zh-CN" altLang="en-US" sz="24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微软雅黑" charset="-122"/>
                <a:sym typeface="+mn-ea"/>
              </a:defRPr>
            </a:lvl1pPr>
            <a:lvl2pPr marL="457200" indent="0" algn="ctr" defTabSz="914400" rtl="0" eaLnBrk="1" fontAlgn="auto" latinLnBrk="0" hangingPunct="1">
              <a:lnSpc>
                <a:spcPct val="12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7" name="标题 2"/>
          <p:cNvSpPr>
            <a:spLocks noGrp="1"/>
          </p:cNvSpPr>
          <p:nvPr>
            <p:ph type="title" hasCustomPrompt="1"/>
            <p:custDataLst>
              <p:tags r:id="rId3"/>
            </p:custDataLst>
          </p:nvPr>
        </p:nvSpPr>
        <p:spPr>
          <a:xfrm>
            <a:off x="1652270" y="1610965"/>
            <a:ext cx="8889429" cy="2625052"/>
          </a:xfrm>
        </p:spPr>
        <p:txBody>
          <a:bodyPr vert="horz" wrap="square" lIns="0" tIns="0" rIns="0" bIns="0" rtlCol="0" anchor="b" anchorCtr="0">
            <a:normAutofit/>
          </a:bodyPr>
          <a:lstStyle>
            <a:lvl1pPr marL="0" marR="0" algn="dist" defTabSz="914400" rtl="0" eaLnBrk="1" fontAlgn="auto" latinLnBrk="0" hangingPunct="1">
              <a:lnSpc>
                <a:spcPct val="100000"/>
              </a:lnSpc>
              <a:spcBef>
                <a:spcPct val="0"/>
              </a:spcBef>
              <a:buClrTx/>
              <a:buSzTx/>
              <a:buFontTx/>
              <a:buNone/>
              <a:defRPr kumimoji="0" lang="zh-CN" altLang="en-US" sz="8600" b="1" i="0" u="none" strike="noStrike" kern="1200" cap="none" spc="1000" normalizeH="0" baseline="0" noProof="1" dirty="0">
                <a:solidFill>
                  <a:schemeClr val="dk1">
                    <a:lumMod val="85000"/>
                    <a:lumOff val="15000"/>
                  </a:schemeClr>
                </a:solidFill>
                <a:uFillTx/>
                <a:latin typeface="Arial" panose="020B0604020202090204" pitchFamily="34" charset="0"/>
                <a:ea typeface="汉仪旗黑-85S" panose="00020600040101010101" pitchFamily="18" charset="-122"/>
                <a:cs typeface="+mj-cs"/>
              </a:defRPr>
            </a:lvl1pPr>
          </a:lstStyle>
          <a:p>
            <a:pPr lvl="0"/>
            <a:r>
              <a:rPr>
                <a:sym typeface="+mn-ea"/>
              </a:rPr>
              <a:t>编辑标题</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8"/>
          <a:stretch>
            <a:fillRect/>
          </a:stretch>
        </p:blipFill>
        <p:spPr>
          <a:xfrm>
            <a:off x="0" y="6137910"/>
            <a:ext cx="720090" cy="720090"/>
          </a:xfrm>
          <a:prstGeom prst="rect">
            <a:avLst/>
          </a:prstGeom>
        </p:spPr>
      </p:pic>
      <p:pic>
        <p:nvPicPr>
          <p:cNvPr id="6" name="图片 5"/>
          <p:cNvPicPr>
            <a:picLocks noChangeAspect="1"/>
          </p:cNvPicPr>
          <p:nvPr>
            <p:custDataLst>
              <p:tags r:id="rId2"/>
            </p:custDataLst>
          </p:nvPr>
        </p:nvPicPr>
        <p:blipFill>
          <a:blip r:embed="rId9"/>
          <a:stretch>
            <a:fillRect/>
          </a:stretch>
        </p:blipFill>
        <p:spPr>
          <a:xfrm>
            <a:off x="11471910" y="6132531"/>
            <a:ext cx="720090" cy="720090"/>
          </a:xfrm>
          <a:prstGeom prst="rect">
            <a:avLst/>
          </a:prstGeom>
        </p:spPr>
      </p:pic>
      <p:sp>
        <p:nvSpPr>
          <p:cNvPr id="2" name="标题 1"/>
          <p:cNvSpPr>
            <a:spLocks noGrp="1"/>
          </p:cNvSpPr>
          <p:nvPr>
            <p:ph type="title"/>
            <p:custDataLst>
              <p:tags r:id="rId3"/>
            </p:custDataLst>
          </p:nvPr>
        </p:nvSpPr>
        <p:spPr/>
        <p:txBody>
          <a:bodyPr/>
          <a:lstStyle>
            <a:lvl1pPr>
              <a:defRPr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90204" pitchFamily="34" charset="0"/>
                <a:ea typeface="微软雅黑" charset="-122"/>
              </a:defRPr>
            </a:lvl1pPr>
          </a:lstStyle>
          <a:p>
            <a:fld id="{A7F74BB4-81FF-3C42-B81A-EDE5B0250CD7}" type="datetime1">
              <a:rPr lang="zh-CN" altLang="en-US" smtClean="0"/>
              <a:t>2026/7/20</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1"/>
            </p:custDataLst>
          </p:nvPr>
        </p:nvSpPr>
        <p:spPr>
          <a:xfrm>
            <a:off x="294600" y="302400"/>
            <a:ext cx="11602796" cy="6253188"/>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0"/>
          <a:stretch>
            <a:fillRect/>
          </a:stretch>
        </p:blipFill>
        <p:spPr>
          <a:xfrm>
            <a:off x="11471910" y="0"/>
            <a:ext cx="720090" cy="720090"/>
          </a:xfrm>
          <a:prstGeom prst="rect">
            <a:avLst/>
          </a:prstGeom>
        </p:spPr>
      </p:pic>
      <p:pic>
        <p:nvPicPr>
          <p:cNvPr id="6" name="图片 5"/>
          <p:cNvPicPr>
            <a:picLocks noChangeAspect="1"/>
          </p:cNvPicPr>
          <p:nvPr>
            <p:custDataLst>
              <p:tags r:id="rId3"/>
            </p:custDataLst>
          </p:nvPr>
        </p:nvPicPr>
        <p:blipFill>
          <a:blip r:embed="rId11"/>
          <a:stretch>
            <a:fillRect/>
          </a:stretch>
        </p:blipFill>
        <p:spPr>
          <a:xfrm>
            <a:off x="0" y="6137910"/>
            <a:ext cx="720090" cy="720090"/>
          </a:xfrm>
          <a:prstGeom prst="rect">
            <a:avLst/>
          </a:prstGeom>
        </p:spPr>
      </p:pic>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solidFill>
                <a:latin typeface="Arial" panose="020B0604020202090204" pitchFamily="34" charset="0"/>
                <a:ea typeface="微软雅黑"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lvl1pPr>
              <a:defRPr>
                <a:latin typeface="Arial" panose="020B0604020202090204" pitchFamily="34" charset="0"/>
                <a:ea typeface="微软雅黑" charset="-122"/>
              </a:defRPr>
            </a:lvl1pPr>
          </a:lstStyle>
          <a:p>
            <a:fld id="{492D3048-493D-EF4A-A578-487BC6D1F77D}" type="datetime1">
              <a:rPr lang="zh-CN" altLang="en-US" smtClean="0"/>
              <a:t>2026/7/20</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4827588" cy="68687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1080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583200" y="770400"/>
            <a:ext cx="3960000" cy="882000"/>
          </a:xfrm>
        </p:spPr>
        <p:txBody>
          <a:bodyPr anchor="ctr" anchorCtr="0"/>
          <a:lstStyle>
            <a:lvl1pPr>
              <a:defRPr sz="3600" baseline="0">
                <a:solidFill>
                  <a:schemeClr val="tx1"/>
                </a:solidFill>
                <a:latin typeface="Arial" panose="020B0604020202090204" pitchFamily="34" charset="0"/>
                <a:ea typeface="微软雅黑" charset="-122"/>
              </a:defRPr>
            </a:lvl1pPr>
          </a:lstStyle>
          <a:p>
            <a:r>
              <a:rPr lang="zh-CN" altLang="en-US" dirty="0"/>
              <a:t>单击编辑标题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78871090-25DC-634A-BC85-3CB714E85D4A}"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2660396"/>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613791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F9ED66EF-9B98-AC4F-A9F5-3D3AABE3F86B}"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1"/>
            </p:custDataLst>
          </p:nvPr>
        </p:nvSpPr>
        <p:spPr>
          <a:xfrm>
            <a:off x="0" y="5029200"/>
            <a:ext cx="12189600" cy="18288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5379"/>
            <a:ext cx="720090" cy="720090"/>
          </a:xfrm>
          <a:prstGeom prst="rect">
            <a:avLst/>
          </a:prstGeom>
        </p:spPr>
      </p:pic>
      <p:sp>
        <p:nvSpPr>
          <p:cNvPr id="2" name="标题 1"/>
          <p:cNvSpPr>
            <a:spLocks noGrp="1"/>
          </p:cNvSpPr>
          <p:nvPr>
            <p:ph type="title"/>
            <p:custDataLst>
              <p:tags r:id="rId4"/>
            </p:custDataLst>
          </p:nvPr>
        </p:nvSpPr>
        <p:spPr>
          <a:xfrm>
            <a:off x="604800" y="669600"/>
            <a:ext cx="10976400" cy="565200"/>
          </a:xfrm>
        </p:spPr>
        <p:txBody>
          <a:bodyPr anchor="ctr" anchorCtr="0"/>
          <a:lstStyle>
            <a:lvl1pPr algn="ctr">
              <a:defRPr sz="3200"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7DE72B06-C2AA-4841-AF4D-BB9E2C8D4F0F}"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3"/>
          <a:stretch>
            <a:fillRect/>
          </a:stretch>
        </p:blipFill>
        <p:spPr>
          <a:xfrm>
            <a:off x="11469510" y="-10800"/>
            <a:ext cx="720090" cy="720090"/>
          </a:xfrm>
          <a:prstGeom prst="rect">
            <a:avLst/>
          </a:prstGeom>
        </p:spPr>
      </p:pic>
      <p:pic>
        <p:nvPicPr>
          <p:cNvPr id="6" name="图片 5"/>
          <p:cNvPicPr>
            <a:picLocks noChangeAspect="1"/>
          </p:cNvPicPr>
          <p:nvPr>
            <p:custDataLst>
              <p:tags r:id="rId3"/>
            </p:custDataLst>
          </p:nvPr>
        </p:nvPicPr>
        <p:blipFill>
          <a:blip r:embed="rId14"/>
          <a:stretch>
            <a:fillRect/>
          </a:stretch>
        </p:blipFill>
        <p:spPr>
          <a:xfrm>
            <a:off x="0" y="6137910"/>
            <a:ext cx="720090" cy="720090"/>
          </a:xfrm>
          <a:prstGeom prst="rect">
            <a:avLst/>
          </a:prstGeom>
        </p:spPr>
      </p:pic>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93CB365E-050D-C044-98FD-C08E83D76609}"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1"/>
            </p:custDataLst>
          </p:nvPr>
        </p:nvSpPr>
        <p:spPr>
          <a:xfrm>
            <a:off x="0" y="959400"/>
            <a:ext cx="12189600" cy="49391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10438461" y="5104461"/>
            <a:ext cx="1753527" cy="1753527"/>
          </a:xfrm>
          <a:prstGeom prst="rect">
            <a:avLst/>
          </a:prstGeom>
        </p:spPr>
      </p:pic>
      <p:pic>
        <p:nvPicPr>
          <p:cNvPr id="6" name="图片 5"/>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0" y="-10802"/>
            <a:ext cx="1753527" cy="1753527"/>
          </a:xfrm>
          <a:prstGeom prst="rect">
            <a:avLst/>
          </a:prstGeom>
        </p:spPr>
      </p:pic>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solidFill>
                <a:latin typeface="Arial" panose="020B0604020202090204" pitchFamily="34" charset="0"/>
                <a:ea typeface="微软雅黑"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BEAF57F4-6A9B-7845-95CE-1525921C75FB}"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10818" y="0"/>
            <a:ext cx="12170365"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90204" pitchFamily="34" charset="0"/>
                <a:ea typeface="微软雅黑" charset="-122"/>
              </a:defRPr>
            </a:lvl1pPr>
          </a:lstStyle>
          <a:p>
            <a:fld id="{EA11DD14-8AFF-B441-8933-4C94DC39C4CD}" type="datetime1">
              <a:rPr lang="zh-CN" altLang="en-US" smtClean="0"/>
              <a:t>2026/7/20</a:t>
            </a:fld>
            <a:endParaRPr lang="zh-CN" altLang="en-US"/>
          </a:p>
        </p:txBody>
      </p:sp>
      <p:sp>
        <p:nvSpPr>
          <p:cNvPr id="17" name="页脚占位符 16"/>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18" name="灯片编号占位符 17"/>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2" name="标题 2"/>
          <p:cNvSpPr>
            <a:spLocks noGrp="1"/>
          </p:cNvSpPr>
          <p:nvPr>
            <p:ph type="ctrTitle" idx="2" hasCustomPrompt="1"/>
            <p:custDataLst>
              <p:tags r:id="rId2"/>
            </p:custDataLst>
          </p:nvPr>
        </p:nvSpPr>
        <p:spPr>
          <a:xfrm>
            <a:off x="2742740" y="1591063"/>
            <a:ext cx="6709123" cy="1846659"/>
          </a:xfrm>
        </p:spPr>
        <p:txBody>
          <a:bodyPr vert="horz" wrap="square" lIns="0" tIns="0" rIns="0" bIns="0" rtlCol="0" anchor="b" anchorCtr="0">
            <a:normAutofit lnSpcReduction="10000"/>
          </a:bodyPr>
          <a:lstStyle>
            <a:lvl1pPr marL="0" marR="0" lvl="0" algn="ctr"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dk1">
                    <a:lumMod val="85000"/>
                    <a:lumOff val="15000"/>
                  </a:schemeClr>
                </a:solidFill>
                <a:effectLst/>
                <a:uLnTx/>
                <a:uFillTx/>
                <a:latin typeface="Arial" panose="020B0604020202090204" pitchFamily="34" charset="0"/>
                <a:ea typeface="汉仪旗黑-85S" panose="00020600040101010101" pitchFamily="18" charset="-122"/>
                <a:cs typeface="+mj-cs"/>
                <a:sym typeface="Arial" panose="020B0604020202090204" pitchFamily="34" charset="0"/>
              </a:defRPr>
            </a:lvl1pPr>
          </a:lstStyle>
          <a:p>
            <a:pPr lvl="0"/>
            <a:r>
              <a:rPr>
                <a:sym typeface="+mn-ea"/>
              </a:rPr>
              <a:t>编辑标题</a:t>
            </a:r>
          </a:p>
        </p:txBody>
      </p:sp>
      <p:sp>
        <p:nvSpPr>
          <p:cNvPr id="3" name="副标题 3"/>
          <p:cNvSpPr>
            <a:spLocks noGrp="1"/>
          </p:cNvSpPr>
          <p:nvPr>
            <p:ph type="subTitle" idx="3" hasCustomPrompt="1"/>
            <p:custDataLst>
              <p:tags r:id="rId3"/>
            </p:custDataLst>
          </p:nvPr>
        </p:nvSpPr>
        <p:spPr>
          <a:xfrm>
            <a:off x="2789038" y="3773539"/>
            <a:ext cx="6616527" cy="1493396"/>
          </a:xfrm>
        </p:spPr>
        <p:txBody>
          <a:bodyPr vert="horz" wrap="square" lIns="0" tIns="0" rIns="0" bIns="0" rtlCol="0" anchor="t">
            <a:normAutofit/>
          </a:bodyPr>
          <a:lstStyle>
            <a:lvl1pPr marL="0" marR="0" lvl="0" indent="0" algn="ctr" defTabSz="914400" rtl="0" eaLnBrk="1" fontAlgn="auto" latinLnBrk="0" hangingPunct="1">
              <a:lnSpc>
                <a:spcPct val="130000"/>
              </a:lnSpc>
              <a:spcBef>
                <a:spcPts val="0"/>
              </a:spcBef>
              <a:spcAft>
                <a:spcPts val="0"/>
              </a:spcAft>
              <a:buClrTx/>
              <a:buSzTx/>
              <a:buFont typeface="Arial" panose="020B0604020202090204" pitchFamily="34" charset="0"/>
              <a:buNone/>
              <a:defRPr kumimoji="0" lang="zh-CN" altLang="en-US" sz="24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微软雅黑" charset="-122"/>
                <a:sym typeface="Arial" panose="020B0604020202090204" pitchFamily="34" charset="0"/>
              </a:defRPr>
            </a:lvl1pPr>
            <a:lvl2pPr marL="457200" indent="0" algn="ctr" defTabSz="914400" rtl="0" eaLnBrk="1" fontAlgn="auto" latinLnBrk="0" hangingPunct="1">
              <a:lnSpc>
                <a:spcPct val="12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B91E6F9F-A262-E44D-A02E-F80FE99A6C97}"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形 3"/>
          <p:cNvPicPr>
            <a:picLocks noChangeAspect="1"/>
          </p:cNvPicPr>
          <p:nvPr>
            <p:custDataLst>
              <p:tags r:id="rId1"/>
            </p:custDataLst>
          </p:nvPr>
        </p:nvPicPr>
        <p:blipFill>
          <a:blip r:embed="rId7">
            <a:extLst>
              <a:ext uri="{96DAC541-7B7A-43D3-8B79-37D633B846F1}">
                <asvg:svgBlip xmlns:asvg="http://schemas.microsoft.com/office/drawing/2016/SVG/main" r:embed="rId8"/>
              </a:ext>
            </a:extLst>
          </a:blip>
          <a:stretch>
            <a:fillRect/>
          </a:stretch>
        </p:blipFill>
        <p:spPr>
          <a:xfrm>
            <a:off x="215153" y="1811319"/>
            <a:ext cx="2828977" cy="3235350"/>
          </a:xfrm>
          <a:prstGeom prst="rect">
            <a:avLst/>
          </a:prstGeom>
        </p:spPr>
      </p:pic>
      <p:pic>
        <p:nvPicPr>
          <p:cNvPr id="2" name="图片 1"/>
          <p:cNvPicPr>
            <a:picLocks noChangeAspect="1"/>
          </p:cNvPicPr>
          <p:nvPr>
            <p:custDataLst>
              <p:tags r:id="rId2"/>
            </p:custDataLst>
          </p:nvPr>
        </p:nvPicPr>
        <p:blipFill>
          <a:blip r:embed="rId9"/>
          <a:stretch>
            <a:fillRect/>
          </a:stretch>
        </p:blipFill>
        <p:spPr>
          <a:xfrm>
            <a:off x="11471910" y="6137910"/>
            <a:ext cx="720090" cy="720090"/>
          </a:xfrm>
          <a:prstGeom prst="rect">
            <a:avLst/>
          </a:prstGeom>
        </p:spPr>
      </p:pic>
      <p:pic>
        <p:nvPicPr>
          <p:cNvPr id="7" name="图片 6"/>
          <p:cNvPicPr>
            <a:picLocks noChangeAspect="1"/>
          </p:cNvPicPr>
          <p:nvPr>
            <p:custDataLst>
              <p:tags r:id="rId3"/>
            </p:custDataLst>
          </p:nvPr>
        </p:nvPicPr>
        <p:blipFill>
          <a:blip r:embed="rId10"/>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3D61ED9E-8099-8043-A94E-2964EAE9A270}"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8" name="副标题 2"/>
          <p:cNvSpPr>
            <a:spLocks noGrp="1"/>
          </p:cNvSpPr>
          <p:nvPr>
            <p:ph type="subTitle" idx="3" hasCustomPrompt="1"/>
            <p:custDataLst>
              <p:tags r:id="rId4"/>
            </p:custDataLst>
          </p:nvPr>
        </p:nvSpPr>
        <p:spPr>
          <a:xfrm>
            <a:off x="4521236" y="2976598"/>
            <a:ext cx="6857365" cy="825334"/>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90204" pitchFamily="34" charset="0"/>
              <a:buNone/>
              <a:defRPr kumimoji="0" lang="zh-CN" altLang="en-US" sz="18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微软雅黑" charset="-122"/>
                <a:ea typeface="微软雅黑"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微软雅黑" charset="-122"/>
                <a:ea typeface="微软雅黑"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微软雅黑" charset="-122"/>
                <a:ea typeface="微软雅黑"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微软雅黑" charset="-122"/>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9" name="标题 3"/>
          <p:cNvSpPr>
            <a:spLocks noGrp="1"/>
          </p:cNvSpPr>
          <p:nvPr>
            <p:ph type="ctrTitle" idx="2" hasCustomPrompt="1"/>
            <p:custDataLst>
              <p:tags r:id="rId5"/>
            </p:custDataLst>
          </p:nvPr>
        </p:nvSpPr>
        <p:spPr>
          <a:xfrm>
            <a:off x="4521236" y="2000603"/>
            <a:ext cx="6858000" cy="845820"/>
          </a:xfrm>
        </p:spPr>
        <p:txBody>
          <a:bodyPr vert="horz" wrap="square" lIns="0" tIns="0" rIns="0" bIns="0" rtlCol="0" anchor="b" anchorCtr="0">
            <a:normAutofit fontScale="9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5500" b="1" i="0" u="none" strike="noStrike" kern="1200" cap="none" spc="500" normalizeH="0" baseline="0" noProof="0">
                <a:ln>
                  <a:noFill/>
                </a:ln>
                <a:solidFill>
                  <a:schemeClr val="dk1">
                    <a:lumMod val="85000"/>
                    <a:lumOff val="15000"/>
                  </a:schemeClr>
                </a:solidFill>
                <a:effectLst/>
                <a:uLnTx/>
                <a:uFillTx/>
                <a:latin typeface="Arial" panose="020B0604020202090204" pitchFamily="34" charset="0"/>
                <a:ea typeface="汉仪旗黑-85S" panose="00020600040101010101" pitchFamily="18" charset="-122"/>
                <a:cs typeface="+mj-cs"/>
                <a:sym typeface="+mn-ea"/>
              </a:defRPr>
            </a:lvl1pPr>
          </a:lstStyle>
          <a:p>
            <a:pPr lvl="0"/>
            <a:r>
              <a:rPr>
                <a:sym typeface="+mn-ea"/>
              </a:rPr>
              <a:t>编辑标题</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90204" pitchFamily="34" charset="0"/>
                <a:ea typeface="微软雅黑" charset="-122"/>
              </a:defRPr>
            </a:lvl1pPr>
            <a:lvl2pPr eaLnBrk="1" fontAlgn="auto" latinLnBrk="0" hangingPunct="1">
              <a:defRPr sz="1600">
                <a:solidFill>
                  <a:schemeClr val="tx1"/>
                </a:solidFill>
                <a:latin typeface="Arial" panose="020B0604020202090204" pitchFamily="34" charset="0"/>
                <a:ea typeface="微软雅黑" charset="-122"/>
              </a:defRPr>
            </a:lvl2pPr>
            <a:lvl3pPr eaLnBrk="1" fontAlgn="auto" latinLnBrk="0" hangingPunct="1">
              <a:defRPr sz="1600">
                <a:solidFill>
                  <a:schemeClr val="tx1"/>
                </a:solidFill>
                <a:latin typeface="Arial" panose="020B0604020202090204" pitchFamily="34" charset="0"/>
                <a:ea typeface="微软雅黑" charset="-122"/>
              </a:defRPr>
            </a:lvl3pPr>
            <a:lvl4pPr eaLnBrk="1" fontAlgn="auto" latinLnBrk="0" hangingPunct="1">
              <a:defRPr sz="1600">
                <a:solidFill>
                  <a:schemeClr val="tx1"/>
                </a:solidFill>
                <a:latin typeface="Arial" panose="020B0604020202090204" pitchFamily="34" charset="0"/>
                <a:ea typeface="微软雅黑" charset="-122"/>
              </a:defRPr>
            </a:lvl4pPr>
            <a:lvl5pPr eaLnBrk="1" fontAlgn="auto" latinLnBrk="0" hangingPunct="1">
              <a:defRPr sz="160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atin typeface="Arial" panose="020B0604020202090204" pitchFamily="34" charset="0"/>
                <a:ea typeface="微软雅黑" charset="-122"/>
              </a:defRPr>
            </a:lvl1pPr>
          </a:lstStyle>
          <a:p>
            <a:fld id="{2426310F-5AAC-064D-A2AF-B3BD75DD9C4F}" type="datetime1">
              <a:rPr lang="zh-CN" altLang="en-US" smtClean="0"/>
              <a:t>2026/7/20</a:t>
            </a:fld>
            <a:endParaRPr lang="zh-CN" altLang="en-US"/>
          </a:p>
        </p:txBody>
      </p:sp>
      <p:sp>
        <p:nvSpPr>
          <p:cNvPr id="6" name="页脚占位符 5"/>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7" name="灯片编号占位符 6"/>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10" name="图片 9"/>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90204" pitchFamily="34" charset="0"/>
                <a:ea typeface="微软雅黑"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90204" pitchFamily="34" charset="0"/>
              <a:buNone/>
              <a:defRPr kumimoji="0" lang="zh-CN" altLang="en-US" sz="2000" b="0" i="0" u="none" strike="noStrike" kern="1200" cap="none" spc="200" normalizeH="0" baseline="0" noProof="1" dirty="0">
                <a:solidFill>
                  <a:schemeClr val="tx1"/>
                </a:solidFill>
                <a:uFillTx/>
                <a:latin typeface="Arial" panose="020B0604020202090204" pitchFamily="34" charset="0"/>
                <a:ea typeface="微软雅黑"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nvPr>
        </p:nvSpPr>
        <p:spPr/>
        <p:txBody>
          <a:bodyPr/>
          <a:lstStyle>
            <a:lvl1pPr>
              <a:defRPr>
                <a:latin typeface="Arial" panose="020B0604020202090204" pitchFamily="34" charset="0"/>
                <a:ea typeface="微软雅黑" charset="-122"/>
              </a:defRPr>
            </a:lvl1pPr>
          </a:lstStyle>
          <a:p>
            <a:fld id="{2D3FE3B0-9D8F-F24E-8B47-FE38B30C5A47}" type="datetime1">
              <a:rPr lang="zh-CN" altLang="en-US" smtClean="0"/>
              <a:t>2026/7/20</a:t>
            </a:fld>
            <a:endParaRPr lang="zh-CN" altLang="en-US"/>
          </a:p>
        </p:txBody>
      </p:sp>
      <p:sp>
        <p:nvSpPr>
          <p:cNvPr id="8" name="页脚占位符 7"/>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9" name="灯片编号占位符 8"/>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形 3"/>
          <p:cNvPicPr>
            <a:picLocks noChangeAspect="1"/>
          </p:cNvPicPr>
          <p:nvPr>
            <p:custDataLst>
              <p:tags r:id="rId1"/>
            </p:custDataLst>
          </p:nvPr>
        </p:nvPicPr>
        <p:blipFill>
          <a:blip r:embed="rId4">
            <a:extLst>
              <a:ext uri="{96DAC541-7B7A-43D3-8B79-37D633B846F1}">
                <asvg:svgBlip xmlns:asvg="http://schemas.microsoft.com/office/drawing/2016/SVG/main" r:embed="rId5"/>
              </a:ext>
            </a:extLst>
          </a:blip>
          <a:stretch>
            <a:fillRect/>
          </a:stretch>
        </p:blipFill>
        <p:spPr>
          <a:xfrm>
            <a:off x="7498080" y="1234440"/>
            <a:ext cx="3837829" cy="4389120"/>
          </a:xfrm>
          <a:prstGeom prst="rect">
            <a:avLst/>
          </a:prstGeom>
        </p:spPr>
      </p:pic>
      <p:pic>
        <p:nvPicPr>
          <p:cNvPr id="6" name="图片 5"/>
          <p:cNvPicPr>
            <a:picLocks noChangeAspect="1"/>
          </p:cNvPicPr>
          <p:nvPr>
            <p:custDataLst>
              <p:tags r:id="rId2"/>
            </p:custDataLst>
          </p:nvPr>
        </p:nvPicPr>
        <p:blipFill>
          <a:blip r:embed="rId6"/>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FE433772-FF57-9349-BD0B-1F5322E634D8}"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90204" pitchFamily="34" charset="0"/>
                <a:ea typeface="微软雅黑" charset="-122"/>
              </a:defRPr>
            </a:lvl1pPr>
          </a:lstStyle>
          <a:p>
            <a:fld id="{E04ADC14-B51E-A040-94C7-8CE14D7D30B7}" type="datetime1">
              <a:rPr lang="zh-CN" altLang="en-US" smtClean="0"/>
              <a:t>2026/7/20</a:t>
            </a:fld>
            <a:endParaRPr lang="zh-CN" altLang="en-US"/>
          </a:p>
        </p:txBody>
      </p:sp>
      <p:sp>
        <p:nvSpPr>
          <p:cNvPr id="3" name="页脚占位符 2"/>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4" name="灯片编号占位符 3"/>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90204" pitchFamily="34" charset="0"/>
              <a:buNone/>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nvPr>
        </p:nvSpPr>
        <p:spPr/>
        <p:txBody>
          <a:bodyPr/>
          <a:lstStyle>
            <a:lvl1pPr>
              <a:defRPr>
                <a:latin typeface="Arial" panose="020B0604020202090204" pitchFamily="34" charset="0"/>
                <a:ea typeface="微软雅黑" charset="-122"/>
              </a:defRPr>
            </a:lvl1pPr>
          </a:lstStyle>
          <a:p>
            <a:fld id="{2E137087-CBD7-BE45-90AC-BAAA1DE9D7A9}" type="datetime1">
              <a:rPr lang="zh-CN" altLang="en-US" smtClean="0"/>
              <a:t>2026/7/20</a:t>
            </a:fld>
            <a:endParaRPr lang="zh-CN" altLang="en-US" dirty="0"/>
          </a:p>
        </p:txBody>
      </p:sp>
      <p:sp>
        <p:nvSpPr>
          <p:cNvPr id="6" name="页脚占位符 5"/>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7" name="灯片编号占位符 6"/>
          <p:cNvSpPr>
            <a:spLocks noGrp="1"/>
          </p:cNvSpPr>
          <p:nvPr>
            <p:ph type="sldNum" sz="quarter" idx="12"/>
          </p:nvPr>
        </p:nvSpPr>
        <p:spPr/>
        <p:txBody>
          <a:bodyPr/>
          <a:lstStyle>
            <a:lvl1pPr>
              <a:defRPr>
                <a:latin typeface="Arial" panose="020B0604020202090204" pitchFamily="34" charset="0"/>
                <a:ea typeface="微软雅黑"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90204" pitchFamily="34" charset="0"/>
                <a:ea typeface="微软雅黑" charset="-122"/>
              </a:defRPr>
            </a:lvl1pPr>
            <a:lvl2pPr indent="0" eaLnBrk="1" fontAlgn="auto" latinLnBrk="0" hangingPunct="1">
              <a:defRPr>
                <a:solidFill>
                  <a:schemeClr val="tx1"/>
                </a:solidFill>
                <a:latin typeface="Arial" panose="020B0604020202090204" pitchFamily="34" charset="0"/>
                <a:ea typeface="微软雅黑" charset="-122"/>
              </a:defRPr>
            </a:lvl2pPr>
            <a:lvl3pPr indent="0" eaLnBrk="1" fontAlgn="auto" latinLnBrk="0" hangingPunct="1">
              <a:defRPr>
                <a:solidFill>
                  <a:schemeClr val="tx1"/>
                </a:solidFill>
                <a:latin typeface="Arial" panose="020B0604020202090204" pitchFamily="34" charset="0"/>
                <a:ea typeface="微软雅黑" charset="-122"/>
              </a:defRPr>
            </a:lvl3pPr>
            <a:lvl4pPr indent="0" eaLnBrk="1" fontAlgn="auto" latinLnBrk="0" hangingPunct="1">
              <a:defRPr>
                <a:solidFill>
                  <a:schemeClr val="tx1"/>
                </a:solidFill>
                <a:latin typeface="Arial" panose="020B0604020202090204" pitchFamily="34" charset="0"/>
                <a:ea typeface="微软雅黑" charset="-122"/>
              </a:defRPr>
            </a:lvl4pPr>
            <a:lvl5pPr indent="0" eaLnBrk="1" fontAlgn="auto" latinLnBrk="0" hangingPunct="1">
              <a:defRPr>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D3E82ABE-A6AF-A144-AB79-2FFFF0C448C7}"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2" name="图片 1"/>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AE9F7E63-20AA-C44B-ACF1-AB258AA58198}"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90204" pitchFamily="34" charset="0"/>
                <a:ea typeface="微软雅黑" charset="-122"/>
              </a:defRPr>
            </a:lvl1pPr>
            <a:lvl2pPr>
              <a:defRPr>
                <a:solidFill>
                  <a:schemeClr val="tx1"/>
                </a:solidFill>
                <a:latin typeface="Arial" panose="020B0604020202090204" pitchFamily="34" charset="0"/>
                <a:ea typeface="微软雅黑" charset="-122"/>
              </a:defRPr>
            </a:lvl2pPr>
            <a:lvl3pPr>
              <a:defRPr>
                <a:solidFill>
                  <a:schemeClr val="tx1"/>
                </a:solidFill>
                <a:latin typeface="Arial" panose="020B0604020202090204" pitchFamily="34" charset="0"/>
                <a:ea typeface="微软雅黑" charset="-122"/>
              </a:defRPr>
            </a:lvl3pPr>
            <a:lvl4pPr>
              <a:defRPr>
                <a:solidFill>
                  <a:schemeClr val="tx1"/>
                </a:solidFill>
                <a:latin typeface="Arial" panose="020B0604020202090204" pitchFamily="34" charset="0"/>
                <a:ea typeface="微软雅黑" charset="-122"/>
              </a:defRPr>
            </a:lvl4pPr>
            <a:lvl5pPr>
              <a:defRPr>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10818" y="0"/>
            <a:ext cx="12170365" cy="6858000"/>
          </a:xfrm>
          <a:prstGeom prst="rect">
            <a:avLst/>
          </a:prstGeom>
        </p:spPr>
      </p:pic>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1EB57A4D-4A0A-8F4F-8C5C-86BD1D228BCA}"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6" name="文本占位符 1"/>
          <p:cNvSpPr>
            <a:spLocks noGrp="1"/>
          </p:cNvSpPr>
          <p:nvPr>
            <p:ph type="body" idx="1" hasCustomPrompt="1"/>
            <p:custDataLst>
              <p:tags r:id="rId2"/>
            </p:custDataLst>
          </p:nvPr>
        </p:nvSpPr>
        <p:spPr>
          <a:xfrm>
            <a:off x="1652270" y="4509067"/>
            <a:ext cx="8890064" cy="737966"/>
          </a:xfrm>
        </p:spPr>
        <p:txBody>
          <a:bodyPr vert="horz" wrap="square" lIns="0" tIns="0" rIns="0" bIns="0" rtlCol="0" anchor="t"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90204" pitchFamily="34" charset="0"/>
              <a:buNone/>
              <a:defRPr kumimoji="0" lang="zh-CN" altLang="en-US" sz="24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微软雅黑" charset="-122"/>
                <a:sym typeface="+mn-ea"/>
              </a:defRPr>
            </a:lvl1pPr>
            <a:lvl2pPr marL="457200" indent="0" algn="ctr" defTabSz="914400" rtl="0" eaLnBrk="1" fontAlgn="auto" latinLnBrk="0" hangingPunct="1">
              <a:lnSpc>
                <a:spcPct val="12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7" name="标题 2"/>
          <p:cNvSpPr>
            <a:spLocks noGrp="1"/>
          </p:cNvSpPr>
          <p:nvPr>
            <p:ph type="title" hasCustomPrompt="1"/>
            <p:custDataLst>
              <p:tags r:id="rId3"/>
            </p:custDataLst>
          </p:nvPr>
        </p:nvSpPr>
        <p:spPr>
          <a:xfrm>
            <a:off x="1652270" y="1610965"/>
            <a:ext cx="8889429" cy="2625052"/>
          </a:xfrm>
        </p:spPr>
        <p:txBody>
          <a:bodyPr vert="horz" wrap="square" lIns="0" tIns="0" rIns="0" bIns="0" rtlCol="0" anchor="b" anchorCtr="0">
            <a:normAutofit/>
          </a:bodyPr>
          <a:lstStyle>
            <a:lvl1pPr marL="0" marR="0" algn="dist" defTabSz="914400" rtl="0" eaLnBrk="1" fontAlgn="auto" latinLnBrk="0" hangingPunct="1">
              <a:lnSpc>
                <a:spcPct val="100000"/>
              </a:lnSpc>
              <a:spcBef>
                <a:spcPct val="0"/>
              </a:spcBef>
              <a:buClrTx/>
              <a:buSzTx/>
              <a:buFontTx/>
              <a:buNone/>
              <a:defRPr kumimoji="0" lang="zh-CN" altLang="en-US" sz="8600" b="1" i="0" u="none" strike="noStrike" kern="1200" cap="none" spc="1000" normalizeH="0" baseline="0" noProof="1" dirty="0">
                <a:solidFill>
                  <a:schemeClr val="dk1">
                    <a:lumMod val="85000"/>
                    <a:lumOff val="15000"/>
                  </a:schemeClr>
                </a:solidFill>
                <a:uFillTx/>
                <a:latin typeface="Arial" panose="020B0604020202090204" pitchFamily="34" charset="0"/>
                <a:ea typeface="汉仪旗黑-85S" panose="00020600040101010101" pitchFamily="18" charset="-122"/>
                <a:cs typeface="+mj-cs"/>
              </a:defRPr>
            </a:lvl1pPr>
          </a:lstStyle>
          <a:p>
            <a:pPr lvl="0"/>
            <a:r>
              <a:rPr>
                <a:sym typeface="+mn-ea"/>
              </a:rPr>
              <a:t>编辑标题</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8"/>
          <a:stretch>
            <a:fillRect/>
          </a:stretch>
        </p:blipFill>
        <p:spPr>
          <a:xfrm>
            <a:off x="0" y="6137910"/>
            <a:ext cx="720090" cy="720090"/>
          </a:xfrm>
          <a:prstGeom prst="rect">
            <a:avLst/>
          </a:prstGeom>
        </p:spPr>
      </p:pic>
      <p:pic>
        <p:nvPicPr>
          <p:cNvPr id="6" name="图片 5"/>
          <p:cNvPicPr>
            <a:picLocks noChangeAspect="1"/>
          </p:cNvPicPr>
          <p:nvPr>
            <p:custDataLst>
              <p:tags r:id="rId2"/>
            </p:custDataLst>
          </p:nvPr>
        </p:nvPicPr>
        <p:blipFill>
          <a:blip r:embed="rId9"/>
          <a:stretch>
            <a:fillRect/>
          </a:stretch>
        </p:blipFill>
        <p:spPr>
          <a:xfrm>
            <a:off x="11471910" y="6132531"/>
            <a:ext cx="720090" cy="720090"/>
          </a:xfrm>
          <a:prstGeom prst="rect">
            <a:avLst/>
          </a:prstGeom>
        </p:spPr>
      </p:pic>
      <p:sp>
        <p:nvSpPr>
          <p:cNvPr id="2" name="标题 1"/>
          <p:cNvSpPr>
            <a:spLocks noGrp="1"/>
          </p:cNvSpPr>
          <p:nvPr>
            <p:ph type="title"/>
            <p:custDataLst>
              <p:tags r:id="rId3"/>
            </p:custDataLst>
          </p:nvPr>
        </p:nvSpPr>
        <p:spPr/>
        <p:txBody>
          <a:bodyPr/>
          <a:lstStyle>
            <a:lvl1pPr>
              <a:defRPr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90204" pitchFamily="34" charset="0"/>
                <a:ea typeface="微软雅黑" charset="-122"/>
              </a:defRPr>
            </a:lvl1pPr>
          </a:lstStyle>
          <a:p>
            <a:fld id="{4946A9F4-9B1A-3F4C-BAB2-68160E7ABE11}" type="datetime1">
              <a:rPr lang="zh-CN" altLang="en-US" smtClean="0"/>
              <a:t>2026/7/20</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1"/>
            </p:custDataLst>
          </p:nvPr>
        </p:nvSpPr>
        <p:spPr>
          <a:xfrm>
            <a:off x="294600" y="302400"/>
            <a:ext cx="11602796" cy="6253188"/>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0"/>
          <a:stretch>
            <a:fillRect/>
          </a:stretch>
        </p:blipFill>
        <p:spPr>
          <a:xfrm>
            <a:off x="11471910" y="0"/>
            <a:ext cx="720090" cy="720090"/>
          </a:xfrm>
          <a:prstGeom prst="rect">
            <a:avLst/>
          </a:prstGeom>
        </p:spPr>
      </p:pic>
      <p:pic>
        <p:nvPicPr>
          <p:cNvPr id="6" name="图片 5"/>
          <p:cNvPicPr>
            <a:picLocks noChangeAspect="1"/>
          </p:cNvPicPr>
          <p:nvPr>
            <p:custDataLst>
              <p:tags r:id="rId3"/>
            </p:custDataLst>
          </p:nvPr>
        </p:nvPicPr>
        <p:blipFill>
          <a:blip r:embed="rId11"/>
          <a:stretch>
            <a:fillRect/>
          </a:stretch>
        </p:blipFill>
        <p:spPr>
          <a:xfrm>
            <a:off x="0" y="6137910"/>
            <a:ext cx="720090" cy="720090"/>
          </a:xfrm>
          <a:prstGeom prst="rect">
            <a:avLst/>
          </a:prstGeom>
        </p:spPr>
      </p:pic>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solidFill>
                <a:latin typeface="Arial" panose="020B0604020202090204" pitchFamily="34" charset="0"/>
                <a:ea typeface="微软雅黑"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lvl1pPr>
              <a:defRPr>
                <a:latin typeface="Arial" panose="020B0604020202090204" pitchFamily="34" charset="0"/>
                <a:ea typeface="微软雅黑" charset="-122"/>
              </a:defRPr>
            </a:lvl1pPr>
          </a:lstStyle>
          <a:p>
            <a:fld id="{2AC38F76-0694-1642-88AC-12DE1434A1A2}" type="datetime1">
              <a:rPr lang="zh-CN" altLang="en-US" smtClean="0"/>
              <a:t>2026/7/20</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4827588" cy="68687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1080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583200" y="770400"/>
            <a:ext cx="3960000" cy="882000"/>
          </a:xfrm>
        </p:spPr>
        <p:txBody>
          <a:bodyPr anchor="ctr" anchorCtr="0"/>
          <a:lstStyle>
            <a:lvl1pPr>
              <a:defRPr sz="3600" baseline="0">
                <a:solidFill>
                  <a:schemeClr val="tx1"/>
                </a:solidFill>
                <a:latin typeface="Arial" panose="020B0604020202090204" pitchFamily="34" charset="0"/>
                <a:ea typeface="微软雅黑" charset="-122"/>
              </a:defRPr>
            </a:lvl1pPr>
          </a:lstStyle>
          <a:p>
            <a:r>
              <a:rPr lang="zh-CN" altLang="en-US" dirty="0"/>
              <a:t>单击编辑标题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F2AE34B5-A219-8344-879A-E03AB90A63DB}"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2660396"/>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613791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EDB413DB-444F-7A41-99BA-F916A99F1BF2}"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1"/>
            </p:custDataLst>
          </p:nvPr>
        </p:nvSpPr>
        <p:spPr>
          <a:xfrm>
            <a:off x="0" y="5029200"/>
            <a:ext cx="12189600" cy="18288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5379"/>
            <a:ext cx="720090" cy="720090"/>
          </a:xfrm>
          <a:prstGeom prst="rect">
            <a:avLst/>
          </a:prstGeom>
        </p:spPr>
      </p:pic>
      <p:sp>
        <p:nvSpPr>
          <p:cNvPr id="2" name="标题 1"/>
          <p:cNvSpPr>
            <a:spLocks noGrp="1"/>
          </p:cNvSpPr>
          <p:nvPr>
            <p:ph type="title"/>
            <p:custDataLst>
              <p:tags r:id="rId4"/>
            </p:custDataLst>
          </p:nvPr>
        </p:nvSpPr>
        <p:spPr>
          <a:xfrm>
            <a:off x="604800" y="669600"/>
            <a:ext cx="10976400" cy="565200"/>
          </a:xfrm>
        </p:spPr>
        <p:txBody>
          <a:bodyPr anchor="ctr" anchorCtr="0"/>
          <a:lstStyle>
            <a:lvl1pPr algn="ctr">
              <a:defRPr sz="3200"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64B0EC14-FBBE-9C4A-B218-338233C37995}"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3"/>
          <a:stretch>
            <a:fillRect/>
          </a:stretch>
        </p:blipFill>
        <p:spPr>
          <a:xfrm>
            <a:off x="11469510" y="-10800"/>
            <a:ext cx="720090" cy="720090"/>
          </a:xfrm>
          <a:prstGeom prst="rect">
            <a:avLst/>
          </a:prstGeom>
        </p:spPr>
      </p:pic>
      <p:pic>
        <p:nvPicPr>
          <p:cNvPr id="6" name="图片 5"/>
          <p:cNvPicPr>
            <a:picLocks noChangeAspect="1"/>
          </p:cNvPicPr>
          <p:nvPr>
            <p:custDataLst>
              <p:tags r:id="rId3"/>
            </p:custDataLst>
          </p:nvPr>
        </p:nvPicPr>
        <p:blipFill>
          <a:blip r:embed="rId14"/>
          <a:stretch>
            <a:fillRect/>
          </a:stretch>
        </p:blipFill>
        <p:spPr>
          <a:xfrm>
            <a:off x="0" y="6137910"/>
            <a:ext cx="720090" cy="720090"/>
          </a:xfrm>
          <a:prstGeom prst="rect">
            <a:avLst/>
          </a:prstGeom>
        </p:spPr>
      </p:pic>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81CAE696-18FE-3245-8FF3-F88B3D0A32EC}"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1"/>
            </p:custDataLst>
          </p:nvPr>
        </p:nvSpPr>
        <p:spPr>
          <a:xfrm>
            <a:off x="0" y="959400"/>
            <a:ext cx="12189600" cy="49391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10438461" y="5104461"/>
            <a:ext cx="1753527" cy="1753527"/>
          </a:xfrm>
          <a:prstGeom prst="rect">
            <a:avLst/>
          </a:prstGeom>
        </p:spPr>
      </p:pic>
      <p:pic>
        <p:nvPicPr>
          <p:cNvPr id="6" name="图片 5"/>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0" y="-10802"/>
            <a:ext cx="1753527" cy="1753527"/>
          </a:xfrm>
          <a:prstGeom prst="rect">
            <a:avLst/>
          </a:prstGeom>
        </p:spPr>
      </p:pic>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solidFill>
                <a:latin typeface="Arial" panose="020B0604020202090204" pitchFamily="34" charset="0"/>
                <a:ea typeface="微软雅黑"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BA256F53-8E7C-404B-B66F-1437BAE38E94}"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10818" y="0"/>
            <a:ext cx="12170365"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90204" pitchFamily="34" charset="0"/>
                <a:ea typeface="微软雅黑" charset="-122"/>
              </a:defRPr>
            </a:lvl1pPr>
          </a:lstStyle>
          <a:p>
            <a:fld id="{CA80FB14-5076-6E4C-B8A4-704733B534B5}" type="datetime1">
              <a:rPr lang="zh-CN" altLang="en-US" smtClean="0"/>
              <a:t>2026/7/20</a:t>
            </a:fld>
            <a:endParaRPr lang="zh-CN" altLang="en-US"/>
          </a:p>
        </p:txBody>
      </p:sp>
      <p:sp>
        <p:nvSpPr>
          <p:cNvPr id="17" name="页脚占位符 16"/>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18" name="灯片编号占位符 17"/>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2" name="标题 2"/>
          <p:cNvSpPr>
            <a:spLocks noGrp="1"/>
          </p:cNvSpPr>
          <p:nvPr>
            <p:ph type="ctrTitle" idx="2" hasCustomPrompt="1"/>
            <p:custDataLst>
              <p:tags r:id="rId2"/>
            </p:custDataLst>
          </p:nvPr>
        </p:nvSpPr>
        <p:spPr>
          <a:xfrm>
            <a:off x="2742740" y="1591063"/>
            <a:ext cx="6709123" cy="1846659"/>
          </a:xfrm>
        </p:spPr>
        <p:txBody>
          <a:bodyPr vert="horz" wrap="square" lIns="0" tIns="0" rIns="0" bIns="0" rtlCol="0" anchor="b" anchorCtr="0">
            <a:normAutofit lnSpcReduction="10000"/>
          </a:bodyPr>
          <a:lstStyle>
            <a:lvl1pPr marL="0" marR="0" lvl="0" algn="ctr"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dk1">
                    <a:lumMod val="85000"/>
                    <a:lumOff val="15000"/>
                  </a:schemeClr>
                </a:solidFill>
                <a:effectLst/>
                <a:uLnTx/>
                <a:uFillTx/>
                <a:latin typeface="Arial" panose="020B0604020202090204" pitchFamily="34" charset="0"/>
                <a:ea typeface="汉仪旗黑-85S" panose="00020600040101010101" pitchFamily="18" charset="-122"/>
                <a:cs typeface="+mj-cs"/>
                <a:sym typeface="Arial" panose="020B0604020202090204" pitchFamily="34" charset="0"/>
              </a:defRPr>
            </a:lvl1pPr>
          </a:lstStyle>
          <a:p>
            <a:pPr lvl="0"/>
            <a:r>
              <a:rPr>
                <a:sym typeface="+mn-ea"/>
              </a:rPr>
              <a:t>编辑标题</a:t>
            </a:r>
          </a:p>
        </p:txBody>
      </p:sp>
      <p:sp>
        <p:nvSpPr>
          <p:cNvPr id="3" name="副标题 3"/>
          <p:cNvSpPr>
            <a:spLocks noGrp="1"/>
          </p:cNvSpPr>
          <p:nvPr>
            <p:ph type="subTitle" idx="3" hasCustomPrompt="1"/>
            <p:custDataLst>
              <p:tags r:id="rId3"/>
            </p:custDataLst>
          </p:nvPr>
        </p:nvSpPr>
        <p:spPr>
          <a:xfrm>
            <a:off x="2789038" y="3773539"/>
            <a:ext cx="6616527" cy="1493396"/>
          </a:xfrm>
        </p:spPr>
        <p:txBody>
          <a:bodyPr vert="horz" wrap="square" lIns="0" tIns="0" rIns="0" bIns="0" rtlCol="0" anchor="t">
            <a:normAutofit/>
          </a:bodyPr>
          <a:lstStyle>
            <a:lvl1pPr marL="0" marR="0" lvl="0" indent="0" algn="ctr" defTabSz="914400" rtl="0" eaLnBrk="1" fontAlgn="auto" latinLnBrk="0" hangingPunct="1">
              <a:lnSpc>
                <a:spcPct val="130000"/>
              </a:lnSpc>
              <a:spcBef>
                <a:spcPts val="0"/>
              </a:spcBef>
              <a:spcAft>
                <a:spcPts val="0"/>
              </a:spcAft>
              <a:buClrTx/>
              <a:buSzTx/>
              <a:buFont typeface="Arial" panose="020B0604020202090204" pitchFamily="34" charset="0"/>
              <a:buNone/>
              <a:defRPr kumimoji="0" lang="zh-CN" altLang="en-US" sz="24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微软雅黑" charset="-122"/>
                <a:sym typeface="Arial" panose="020B0604020202090204" pitchFamily="34" charset="0"/>
              </a:defRPr>
            </a:lvl1pPr>
            <a:lvl2pPr marL="457200" indent="0" algn="ctr" defTabSz="914400" rtl="0" eaLnBrk="1" fontAlgn="auto" latinLnBrk="0" hangingPunct="1">
              <a:lnSpc>
                <a:spcPct val="12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E9F2D9A9-2669-E742-B3DC-6425E0CA3F1C}"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形 3"/>
          <p:cNvPicPr>
            <a:picLocks noChangeAspect="1"/>
          </p:cNvPicPr>
          <p:nvPr>
            <p:custDataLst>
              <p:tags r:id="rId1"/>
            </p:custDataLst>
          </p:nvPr>
        </p:nvPicPr>
        <p:blipFill>
          <a:blip r:embed="rId7">
            <a:extLst>
              <a:ext uri="{96DAC541-7B7A-43D3-8B79-37D633B846F1}">
                <asvg:svgBlip xmlns:asvg="http://schemas.microsoft.com/office/drawing/2016/SVG/main" r:embed="rId8"/>
              </a:ext>
            </a:extLst>
          </a:blip>
          <a:stretch>
            <a:fillRect/>
          </a:stretch>
        </p:blipFill>
        <p:spPr>
          <a:xfrm>
            <a:off x="215153" y="1811319"/>
            <a:ext cx="2828977" cy="3235350"/>
          </a:xfrm>
          <a:prstGeom prst="rect">
            <a:avLst/>
          </a:prstGeom>
        </p:spPr>
      </p:pic>
      <p:pic>
        <p:nvPicPr>
          <p:cNvPr id="2" name="图片 1"/>
          <p:cNvPicPr>
            <a:picLocks noChangeAspect="1"/>
          </p:cNvPicPr>
          <p:nvPr>
            <p:custDataLst>
              <p:tags r:id="rId2"/>
            </p:custDataLst>
          </p:nvPr>
        </p:nvPicPr>
        <p:blipFill>
          <a:blip r:embed="rId9"/>
          <a:stretch>
            <a:fillRect/>
          </a:stretch>
        </p:blipFill>
        <p:spPr>
          <a:xfrm>
            <a:off x="11471910" y="6137910"/>
            <a:ext cx="720090" cy="720090"/>
          </a:xfrm>
          <a:prstGeom prst="rect">
            <a:avLst/>
          </a:prstGeom>
        </p:spPr>
      </p:pic>
      <p:pic>
        <p:nvPicPr>
          <p:cNvPr id="7" name="图片 6"/>
          <p:cNvPicPr>
            <a:picLocks noChangeAspect="1"/>
          </p:cNvPicPr>
          <p:nvPr>
            <p:custDataLst>
              <p:tags r:id="rId3"/>
            </p:custDataLst>
          </p:nvPr>
        </p:nvPicPr>
        <p:blipFill>
          <a:blip r:embed="rId10"/>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7A89485F-6549-DB43-9C0D-1F5BD0CCFA9C}"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8" name="副标题 2"/>
          <p:cNvSpPr>
            <a:spLocks noGrp="1"/>
          </p:cNvSpPr>
          <p:nvPr>
            <p:ph type="subTitle" idx="3" hasCustomPrompt="1"/>
            <p:custDataLst>
              <p:tags r:id="rId4"/>
            </p:custDataLst>
          </p:nvPr>
        </p:nvSpPr>
        <p:spPr>
          <a:xfrm>
            <a:off x="4521236" y="2976598"/>
            <a:ext cx="6857365" cy="825334"/>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90204" pitchFamily="34" charset="0"/>
              <a:buNone/>
              <a:defRPr kumimoji="0" lang="zh-CN" altLang="en-US" sz="18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微软雅黑" charset="-122"/>
                <a:ea typeface="微软雅黑"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微软雅黑" charset="-122"/>
                <a:ea typeface="微软雅黑"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微软雅黑" charset="-122"/>
                <a:ea typeface="微软雅黑"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微软雅黑" charset="-122"/>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9" name="标题 3"/>
          <p:cNvSpPr>
            <a:spLocks noGrp="1"/>
          </p:cNvSpPr>
          <p:nvPr>
            <p:ph type="ctrTitle" idx="2" hasCustomPrompt="1"/>
            <p:custDataLst>
              <p:tags r:id="rId5"/>
            </p:custDataLst>
          </p:nvPr>
        </p:nvSpPr>
        <p:spPr>
          <a:xfrm>
            <a:off x="4521236" y="2000603"/>
            <a:ext cx="6858000" cy="845820"/>
          </a:xfrm>
        </p:spPr>
        <p:txBody>
          <a:bodyPr vert="horz" wrap="square" lIns="0" tIns="0" rIns="0" bIns="0" rtlCol="0" anchor="b" anchorCtr="0">
            <a:normAutofit fontScale="9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5500" b="1" i="0" u="none" strike="noStrike" kern="1200" cap="none" spc="500" normalizeH="0" baseline="0" noProof="0">
                <a:ln>
                  <a:noFill/>
                </a:ln>
                <a:solidFill>
                  <a:schemeClr val="dk1">
                    <a:lumMod val="85000"/>
                    <a:lumOff val="15000"/>
                  </a:schemeClr>
                </a:solidFill>
                <a:effectLst/>
                <a:uLnTx/>
                <a:uFillTx/>
                <a:latin typeface="Arial" panose="020B0604020202090204" pitchFamily="34" charset="0"/>
                <a:ea typeface="汉仪旗黑-85S" panose="00020600040101010101" pitchFamily="18" charset="-122"/>
                <a:cs typeface="+mj-cs"/>
                <a:sym typeface="+mn-ea"/>
              </a:defRPr>
            </a:lvl1pPr>
          </a:lstStyle>
          <a:p>
            <a:pPr lvl="0"/>
            <a:r>
              <a:rPr>
                <a:sym typeface="+mn-ea"/>
              </a:rPr>
              <a:t>编辑标题</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90204" pitchFamily="34" charset="0"/>
                <a:ea typeface="微软雅黑" charset="-122"/>
              </a:defRPr>
            </a:lvl1pPr>
            <a:lvl2pPr eaLnBrk="1" fontAlgn="auto" latinLnBrk="0" hangingPunct="1">
              <a:defRPr sz="1600">
                <a:solidFill>
                  <a:schemeClr val="tx1"/>
                </a:solidFill>
                <a:latin typeface="Arial" panose="020B0604020202090204" pitchFamily="34" charset="0"/>
                <a:ea typeface="微软雅黑" charset="-122"/>
              </a:defRPr>
            </a:lvl2pPr>
            <a:lvl3pPr eaLnBrk="1" fontAlgn="auto" latinLnBrk="0" hangingPunct="1">
              <a:defRPr sz="1600">
                <a:solidFill>
                  <a:schemeClr val="tx1"/>
                </a:solidFill>
                <a:latin typeface="Arial" panose="020B0604020202090204" pitchFamily="34" charset="0"/>
                <a:ea typeface="微软雅黑" charset="-122"/>
              </a:defRPr>
            </a:lvl3pPr>
            <a:lvl4pPr eaLnBrk="1" fontAlgn="auto" latinLnBrk="0" hangingPunct="1">
              <a:defRPr sz="1600">
                <a:solidFill>
                  <a:schemeClr val="tx1"/>
                </a:solidFill>
                <a:latin typeface="Arial" panose="020B0604020202090204" pitchFamily="34" charset="0"/>
                <a:ea typeface="微软雅黑" charset="-122"/>
              </a:defRPr>
            </a:lvl4pPr>
            <a:lvl5pPr eaLnBrk="1" fontAlgn="auto" latinLnBrk="0" hangingPunct="1">
              <a:defRPr sz="160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atin typeface="Arial" panose="020B0604020202090204" pitchFamily="34" charset="0"/>
                <a:ea typeface="微软雅黑" charset="-122"/>
              </a:defRPr>
            </a:lvl1pPr>
          </a:lstStyle>
          <a:p>
            <a:fld id="{49AB8AF5-FEF8-D148-9E15-4037AA31F0FA}" type="datetime1">
              <a:rPr lang="zh-CN" altLang="en-US" smtClean="0"/>
              <a:t>2026/7/20</a:t>
            </a:fld>
            <a:endParaRPr lang="zh-CN" altLang="en-US"/>
          </a:p>
        </p:txBody>
      </p:sp>
      <p:sp>
        <p:nvSpPr>
          <p:cNvPr id="6" name="页脚占位符 5"/>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7" name="灯片编号占位符 6"/>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10" name="图片 9"/>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90204" pitchFamily="34" charset="0"/>
                <a:ea typeface="微软雅黑"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90204" pitchFamily="34" charset="0"/>
              <a:buNone/>
              <a:defRPr kumimoji="0" lang="zh-CN" altLang="en-US" sz="2000" b="0" i="0" u="none" strike="noStrike" kern="1200" cap="none" spc="200" normalizeH="0" baseline="0" noProof="1" dirty="0">
                <a:solidFill>
                  <a:schemeClr val="tx1"/>
                </a:solidFill>
                <a:uFillTx/>
                <a:latin typeface="Arial" panose="020B0604020202090204" pitchFamily="34" charset="0"/>
                <a:ea typeface="微软雅黑"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nvPr>
        </p:nvSpPr>
        <p:spPr/>
        <p:txBody>
          <a:bodyPr/>
          <a:lstStyle>
            <a:lvl1pPr>
              <a:defRPr>
                <a:latin typeface="Arial" panose="020B0604020202090204" pitchFamily="34" charset="0"/>
                <a:ea typeface="微软雅黑" charset="-122"/>
              </a:defRPr>
            </a:lvl1pPr>
          </a:lstStyle>
          <a:p>
            <a:fld id="{A2C2E6D2-0A44-DE4A-BAF4-43ACA7124534}" type="datetime1">
              <a:rPr lang="zh-CN" altLang="en-US" smtClean="0"/>
              <a:t>2026/7/20</a:t>
            </a:fld>
            <a:endParaRPr lang="zh-CN" altLang="en-US"/>
          </a:p>
        </p:txBody>
      </p:sp>
      <p:sp>
        <p:nvSpPr>
          <p:cNvPr id="8" name="页脚占位符 7"/>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9" name="灯片编号占位符 8"/>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形 3"/>
          <p:cNvPicPr>
            <a:picLocks noChangeAspect="1"/>
          </p:cNvPicPr>
          <p:nvPr>
            <p:custDataLst>
              <p:tags r:id="rId1"/>
            </p:custDataLst>
          </p:nvPr>
        </p:nvPicPr>
        <p:blipFill>
          <a:blip r:embed="rId4">
            <a:extLst>
              <a:ext uri="{96DAC541-7B7A-43D3-8B79-37D633B846F1}">
                <asvg:svgBlip xmlns:asvg="http://schemas.microsoft.com/office/drawing/2016/SVG/main" r:embed="rId5"/>
              </a:ext>
            </a:extLst>
          </a:blip>
          <a:stretch>
            <a:fillRect/>
          </a:stretch>
        </p:blipFill>
        <p:spPr>
          <a:xfrm>
            <a:off x="7498080" y="1234440"/>
            <a:ext cx="3837829" cy="4389120"/>
          </a:xfrm>
          <a:prstGeom prst="rect">
            <a:avLst/>
          </a:prstGeom>
        </p:spPr>
      </p:pic>
      <p:pic>
        <p:nvPicPr>
          <p:cNvPr id="6" name="图片 5"/>
          <p:cNvPicPr>
            <a:picLocks noChangeAspect="1"/>
          </p:cNvPicPr>
          <p:nvPr>
            <p:custDataLst>
              <p:tags r:id="rId2"/>
            </p:custDataLst>
          </p:nvPr>
        </p:nvPicPr>
        <p:blipFill>
          <a:blip r:embed="rId6"/>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742C9ECD-1E56-8947-BCA0-AE133499000E}"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90204" pitchFamily="34" charset="0"/>
                <a:ea typeface="微软雅黑" charset="-122"/>
              </a:defRPr>
            </a:lvl1pPr>
          </a:lstStyle>
          <a:p>
            <a:fld id="{9EFAE42B-5E29-F54D-990A-774BA593322F}" type="datetime1">
              <a:rPr lang="zh-CN" altLang="en-US" smtClean="0"/>
              <a:t>2026/7/20</a:t>
            </a:fld>
            <a:endParaRPr lang="zh-CN" altLang="en-US"/>
          </a:p>
        </p:txBody>
      </p:sp>
      <p:sp>
        <p:nvSpPr>
          <p:cNvPr id="3" name="页脚占位符 2"/>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4" name="灯片编号占位符 3"/>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90204" pitchFamily="34" charset="0"/>
              <a:buNone/>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微软雅黑"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nvPr>
        </p:nvSpPr>
        <p:spPr/>
        <p:txBody>
          <a:bodyPr/>
          <a:lstStyle>
            <a:lvl1pPr>
              <a:defRPr>
                <a:latin typeface="Arial" panose="020B0604020202090204" pitchFamily="34" charset="0"/>
                <a:ea typeface="微软雅黑" charset="-122"/>
              </a:defRPr>
            </a:lvl1pPr>
          </a:lstStyle>
          <a:p>
            <a:fld id="{40794336-7556-2848-970D-6D19749B10B3}" type="datetime1">
              <a:rPr lang="zh-CN" altLang="en-US" smtClean="0"/>
              <a:t>2026/7/20</a:t>
            </a:fld>
            <a:endParaRPr lang="zh-CN" altLang="en-US" dirty="0"/>
          </a:p>
        </p:txBody>
      </p:sp>
      <p:sp>
        <p:nvSpPr>
          <p:cNvPr id="6" name="页脚占位符 5"/>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7" name="灯片编号占位符 6"/>
          <p:cNvSpPr>
            <a:spLocks noGrp="1"/>
          </p:cNvSpPr>
          <p:nvPr>
            <p:ph type="sldNum" sz="quarter" idx="12"/>
          </p:nvPr>
        </p:nvSpPr>
        <p:spPr/>
        <p:txBody>
          <a:bodyPr/>
          <a:lstStyle>
            <a:lvl1pPr>
              <a:defRPr>
                <a:latin typeface="Arial" panose="020B0604020202090204" pitchFamily="34" charset="0"/>
                <a:ea typeface="微软雅黑"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90204" pitchFamily="34" charset="0"/>
                <a:ea typeface="微软雅黑" charset="-122"/>
              </a:defRPr>
            </a:lvl1pPr>
            <a:lvl2pPr indent="0" eaLnBrk="1" fontAlgn="auto" latinLnBrk="0" hangingPunct="1">
              <a:defRPr>
                <a:solidFill>
                  <a:schemeClr val="tx1"/>
                </a:solidFill>
                <a:latin typeface="Arial" panose="020B0604020202090204" pitchFamily="34" charset="0"/>
                <a:ea typeface="微软雅黑" charset="-122"/>
              </a:defRPr>
            </a:lvl2pPr>
            <a:lvl3pPr indent="0" eaLnBrk="1" fontAlgn="auto" latinLnBrk="0" hangingPunct="1">
              <a:defRPr>
                <a:solidFill>
                  <a:schemeClr val="tx1"/>
                </a:solidFill>
                <a:latin typeface="Arial" panose="020B0604020202090204" pitchFamily="34" charset="0"/>
                <a:ea typeface="微软雅黑" charset="-122"/>
              </a:defRPr>
            </a:lvl3pPr>
            <a:lvl4pPr indent="0" eaLnBrk="1" fontAlgn="auto" latinLnBrk="0" hangingPunct="1">
              <a:defRPr>
                <a:solidFill>
                  <a:schemeClr val="tx1"/>
                </a:solidFill>
                <a:latin typeface="Arial" panose="020B0604020202090204" pitchFamily="34" charset="0"/>
                <a:ea typeface="微软雅黑" charset="-122"/>
              </a:defRPr>
            </a:lvl4pPr>
            <a:lvl5pPr indent="0" eaLnBrk="1" fontAlgn="auto" latinLnBrk="0" hangingPunct="1">
              <a:defRPr>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90204" pitchFamily="34" charset="0"/>
                <a:ea typeface="微软雅黑" charset="-122"/>
              </a:defRPr>
            </a:lvl1pPr>
          </a:lstStyle>
          <a:p>
            <a:fld id="{68F53881-A54B-B340-BBA3-2BE01D3F7E08}" type="datetime1">
              <a:rPr lang="zh-CN" altLang="en-US" smtClean="0"/>
              <a:t>2026/7/20</a:t>
            </a:fld>
            <a:endParaRPr lang="zh-CN" altLang="en-US"/>
          </a:p>
        </p:txBody>
      </p:sp>
      <p:sp>
        <p:nvSpPr>
          <p:cNvPr id="5" name="页脚占位符 4"/>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6" name="灯片编号占位符 5"/>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2" name="图片 1"/>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6175E12F-3B2F-9341-BC62-E7FB500AFDBF}"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90204" pitchFamily="34" charset="0"/>
                <a:ea typeface="微软雅黑" charset="-122"/>
              </a:defRPr>
            </a:lvl1pPr>
            <a:lvl2pPr>
              <a:defRPr>
                <a:solidFill>
                  <a:schemeClr val="tx1"/>
                </a:solidFill>
                <a:latin typeface="Arial" panose="020B0604020202090204" pitchFamily="34" charset="0"/>
                <a:ea typeface="微软雅黑" charset="-122"/>
              </a:defRPr>
            </a:lvl2pPr>
            <a:lvl3pPr>
              <a:defRPr>
                <a:solidFill>
                  <a:schemeClr val="tx1"/>
                </a:solidFill>
                <a:latin typeface="Arial" panose="020B0604020202090204" pitchFamily="34" charset="0"/>
                <a:ea typeface="微软雅黑" charset="-122"/>
              </a:defRPr>
            </a:lvl3pPr>
            <a:lvl4pPr>
              <a:defRPr>
                <a:solidFill>
                  <a:schemeClr val="tx1"/>
                </a:solidFill>
                <a:latin typeface="Arial" panose="020B0604020202090204" pitchFamily="34" charset="0"/>
                <a:ea typeface="微软雅黑" charset="-122"/>
              </a:defRPr>
            </a:lvl4pPr>
            <a:lvl5pPr>
              <a:defRPr>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10818" y="0"/>
            <a:ext cx="12170365" cy="6858000"/>
          </a:xfrm>
          <a:prstGeom prst="rect">
            <a:avLst/>
          </a:prstGeom>
        </p:spPr>
      </p:pic>
      <p:sp>
        <p:nvSpPr>
          <p:cNvPr id="3" name="日期占位符 2"/>
          <p:cNvSpPr>
            <a:spLocks noGrp="1"/>
          </p:cNvSpPr>
          <p:nvPr>
            <p:ph type="dt" sz="half" idx="10"/>
          </p:nvPr>
        </p:nvSpPr>
        <p:spPr/>
        <p:txBody>
          <a:bodyPr/>
          <a:lstStyle>
            <a:lvl1pPr>
              <a:defRPr>
                <a:latin typeface="Arial" panose="020B0604020202090204" pitchFamily="34" charset="0"/>
                <a:ea typeface="微软雅黑" charset="-122"/>
              </a:defRPr>
            </a:lvl1pPr>
          </a:lstStyle>
          <a:p>
            <a:fld id="{DA410896-F842-5E48-89ED-3E389983A351}" type="datetime1">
              <a:rPr lang="zh-CN" altLang="en-US" smtClean="0"/>
              <a:t>2026/7/20</a:t>
            </a:fld>
            <a:endParaRPr lang="zh-CN" altLang="en-US"/>
          </a:p>
        </p:txBody>
      </p:sp>
      <p:sp>
        <p:nvSpPr>
          <p:cNvPr id="4" name="页脚占位符 3"/>
          <p:cNvSpPr>
            <a:spLocks noGrp="1"/>
          </p:cNvSpPr>
          <p:nvPr>
            <p:ph type="ftr" sz="quarter" idx="11"/>
          </p:nvPr>
        </p:nvSpPr>
        <p:spPr/>
        <p:txBody>
          <a:bodyPr/>
          <a:lstStyle>
            <a:lvl1pPr>
              <a:defRPr>
                <a:latin typeface="Arial" panose="020B0604020202090204" pitchFamily="34" charset="0"/>
                <a:ea typeface="微软雅黑" charset="-122"/>
              </a:defRPr>
            </a:lvl1pPr>
          </a:lstStyle>
          <a:p>
            <a:r>
              <a:rPr lang="zh-CN" altLang="en-US"/>
              <a:t>Yan Wang (HUST)</a:t>
            </a:r>
          </a:p>
        </p:txBody>
      </p:sp>
      <p:sp>
        <p:nvSpPr>
          <p:cNvPr id="5" name="灯片编号占位符 4"/>
          <p:cNvSpPr>
            <a:spLocks noGrp="1"/>
          </p:cNvSpPr>
          <p:nvPr>
            <p:ph type="sldNum" sz="quarter" idx="12"/>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a:p>
        </p:txBody>
      </p:sp>
      <p:sp>
        <p:nvSpPr>
          <p:cNvPr id="6" name="文本占位符 1"/>
          <p:cNvSpPr>
            <a:spLocks noGrp="1"/>
          </p:cNvSpPr>
          <p:nvPr>
            <p:ph type="body" idx="1" hasCustomPrompt="1"/>
            <p:custDataLst>
              <p:tags r:id="rId2"/>
            </p:custDataLst>
          </p:nvPr>
        </p:nvSpPr>
        <p:spPr>
          <a:xfrm>
            <a:off x="1652270" y="4509067"/>
            <a:ext cx="8890064" cy="737966"/>
          </a:xfrm>
        </p:spPr>
        <p:txBody>
          <a:bodyPr vert="horz" wrap="square" lIns="0" tIns="0" rIns="0" bIns="0" rtlCol="0" anchor="t"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90204" pitchFamily="34" charset="0"/>
              <a:buNone/>
              <a:defRPr kumimoji="0" lang="zh-CN" altLang="en-US" sz="2400" b="0" i="0" u="none" strike="noStrike" kern="1200" cap="none" spc="200" normalizeH="0" baseline="0" noProof="0" dirty="0">
                <a:ln>
                  <a:noFill/>
                </a:ln>
                <a:solidFill>
                  <a:schemeClr val="dk1">
                    <a:lumMod val="65000"/>
                    <a:lumOff val="35000"/>
                  </a:schemeClr>
                </a:solidFill>
                <a:effectLst/>
                <a:uLnTx/>
                <a:uFillTx/>
                <a:latin typeface="Arial" panose="020B0604020202090204" pitchFamily="34" charset="0"/>
                <a:ea typeface="微软雅黑" charset="-122"/>
                <a:cs typeface="微软雅黑" charset="-122"/>
                <a:sym typeface="+mn-ea"/>
              </a:defRPr>
            </a:lvl1pPr>
            <a:lvl2pPr marL="457200" indent="0" algn="ctr" defTabSz="914400" rtl="0" eaLnBrk="1" fontAlgn="auto" latinLnBrk="0" hangingPunct="1">
              <a:lnSpc>
                <a:spcPct val="120000"/>
              </a:lnSpc>
              <a:spcBef>
                <a:spcPts val="0"/>
              </a:spcBef>
              <a:spcAft>
                <a:spcPts val="1000"/>
              </a:spcAft>
              <a:buFont typeface="Arial" panose="020B0604020202090204" pitchFamily="34" charset="0"/>
              <a:buNone/>
              <a:tabLst>
                <a:tab pos="1609725" algn="l"/>
              </a:tabLst>
              <a:defRPr sz="20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2pPr>
            <a:lvl3pPr marL="914400" indent="0" algn="ctr" defTabSz="914400" rtl="0" eaLnBrk="1" fontAlgn="auto" latinLnBrk="0" hangingPunct="1">
              <a:lnSpc>
                <a:spcPct val="120000"/>
              </a:lnSpc>
              <a:spcBef>
                <a:spcPts val="0"/>
              </a:spcBef>
              <a:spcAft>
                <a:spcPts val="1000"/>
              </a:spcAft>
              <a:buFont typeface="Arial" panose="020B0604020202090204" pitchFamily="34" charset="0"/>
              <a:buNone/>
              <a:defRPr sz="18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3pPr>
            <a:lvl4pPr marL="13716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4pPr>
            <a:lvl5pPr marL="1828800" indent="0" algn="ctr" defTabSz="914400" rtl="0" eaLnBrk="1" fontAlgn="auto" latinLnBrk="0" hangingPunct="1">
              <a:lnSpc>
                <a:spcPct val="120000"/>
              </a:lnSpc>
              <a:spcBef>
                <a:spcPts val="0"/>
              </a:spcBef>
              <a:spcAft>
                <a:spcPts val="1000"/>
              </a:spcAft>
              <a:buFont typeface="Arial" panose="020B0604020202090204" pitchFamily="34" charset="0"/>
              <a:buNone/>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7" name="标题 2"/>
          <p:cNvSpPr>
            <a:spLocks noGrp="1"/>
          </p:cNvSpPr>
          <p:nvPr>
            <p:ph type="title" hasCustomPrompt="1"/>
            <p:custDataLst>
              <p:tags r:id="rId3"/>
            </p:custDataLst>
          </p:nvPr>
        </p:nvSpPr>
        <p:spPr>
          <a:xfrm>
            <a:off x="1652270" y="1610965"/>
            <a:ext cx="8889429" cy="2625052"/>
          </a:xfrm>
        </p:spPr>
        <p:txBody>
          <a:bodyPr vert="horz" wrap="square" lIns="0" tIns="0" rIns="0" bIns="0" rtlCol="0" anchor="b" anchorCtr="0">
            <a:normAutofit/>
          </a:bodyPr>
          <a:lstStyle>
            <a:lvl1pPr marL="0" marR="0" algn="dist" defTabSz="914400" rtl="0" eaLnBrk="1" fontAlgn="auto" latinLnBrk="0" hangingPunct="1">
              <a:lnSpc>
                <a:spcPct val="100000"/>
              </a:lnSpc>
              <a:spcBef>
                <a:spcPct val="0"/>
              </a:spcBef>
              <a:buClrTx/>
              <a:buSzTx/>
              <a:buFontTx/>
              <a:buNone/>
              <a:defRPr kumimoji="0" lang="zh-CN" altLang="en-US" sz="8600" b="1" i="0" u="none" strike="noStrike" kern="1200" cap="none" spc="1000" normalizeH="0" baseline="0" noProof="1" dirty="0">
                <a:solidFill>
                  <a:schemeClr val="dk1">
                    <a:lumMod val="85000"/>
                    <a:lumOff val="15000"/>
                  </a:schemeClr>
                </a:solidFill>
                <a:uFillTx/>
                <a:latin typeface="Arial" panose="020B0604020202090204" pitchFamily="34" charset="0"/>
                <a:ea typeface="汉仪旗黑-85S" panose="00020600040101010101" pitchFamily="18" charset="-122"/>
                <a:cs typeface="+mj-cs"/>
              </a:defRPr>
            </a:lvl1pPr>
          </a:lstStyle>
          <a:p>
            <a:pPr lvl="0"/>
            <a:r>
              <a:rPr>
                <a:sym typeface="+mn-ea"/>
              </a:rPr>
              <a:t>编辑标题</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8"/>
          <a:stretch>
            <a:fillRect/>
          </a:stretch>
        </p:blipFill>
        <p:spPr>
          <a:xfrm>
            <a:off x="0" y="6137910"/>
            <a:ext cx="720090" cy="720090"/>
          </a:xfrm>
          <a:prstGeom prst="rect">
            <a:avLst/>
          </a:prstGeom>
        </p:spPr>
      </p:pic>
      <p:pic>
        <p:nvPicPr>
          <p:cNvPr id="6" name="图片 5"/>
          <p:cNvPicPr>
            <a:picLocks noChangeAspect="1"/>
          </p:cNvPicPr>
          <p:nvPr>
            <p:custDataLst>
              <p:tags r:id="rId2"/>
            </p:custDataLst>
          </p:nvPr>
        </p:nvPicPr>
        <p:blipFill>
          <a:blip r:embed="rId9"/>
          <a:stretch>
            <a:fillRect/>
          </a:stretch>
        </p:blipFill>
        <p:spPr>
          <a:xfrm>
            <a:off x="11471910" y="6132531"/>
            <a:ext cx="720090" cy="720090"/>
          </a:xfrm>
          <a:prstGeom prst="rect">
            <a:avLst/>
          </a:prstGeom>
        </p:spPr>
      </p:pic>
      <p:sp>
        <p:nvSpPr>
          <p:cNvPr id="2" name="标题 1"/>
          <p:cNvSpPr>
            <a:spLocks noGrp="1"/>
          </p:cNvSpPr>
          <p:nvPr>
            <p:ph type="title"/>
            <p:custDataLst>
              <p:tags r:id="rId3"/>
            </p:custDataLst>
          </p:nvPr>
        </p:nvSpPr>
        <p:spPr/>
        <p:txBody>
          <a:bodyPr/>
          <a:lstStyle>
            <a:lvl1pPr>
              <a:defRPr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90204" pitchFamily="34" charset="0"/>
                <a:ea typeface="微软雅黑" charset="-122"/>
              </a:defRPr>
            </a:lvl1pPr>
          </a:lstStyle>
          <a:p>
            <a:fld id="{3B5ACAFE-CAE1-9F49-A2DA-9D1764D8C736}" type="datetime1">
              <a:rPr lang="zh-CN" altLang="en-US" smtClean="0"/>
              <a:t>2026/7/20</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1"/>
            </p:custDataLst>
          </p:nvPr>
        </p:nvSpPr>
        <p:spPr>
          <a:xfrm>
            <a:off x="294600" y="302400"/>
            <a:ext cx="11602796" cy="6253188"/>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0"/>
          <a:stretch>
            <a:fillRect/>
          </a:stretch>
        </p:blipFill>
        <p:spPr>
          <a:xfrm>
            <a:off x="11471910" y="0"/>
            <a:ext cx="720090" cy="720090"/>
          </a:xfrm>
          <a:prstGeom prst="rect">
            <a:avLst/>
          </a:prstGeom>
        </p:spPr>
      </p:pic>
      <p:pic>
        <p:nvPicPr>
          <p:cNvPr id="6" name="图片 5"/>
          <p:cNvPicPr>
            <a:picLocks noChangeAspect="1"/>
          </p:cNvPicPr>
          <p:nvPr>
            <p:custDataLst>
              <p:tags r:id="rId3"/>
            </p:custDataLst>
          </p:nvPr>
        </p:nvPicPr>
        <p:blipFill>
          <a:blip r:embed="rId11"/>
          <a:stretch>
            <a:fillRect/>
          </a:stretch>
        </p:blipFill>
        <p:spPr>
          <a:xfrm>
            <a:off x="0" y="6137910"/>
            <a:ext cx="720090" cy="720090"/>
          </a:xfrm>
          <a:prstGeom prst="rect">
            <a:avLst/>
          </a:prstGeom>
        </p:spPr>
      </p:pic>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solidFill>
                <a:latin typeface="Arial" panose="020B0604020202090204" pitchFamily="34" charset="0"/>
                <a:ea typeface="微软雅黑"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lvl1pPr>
              <a:defRPr>
                <a:latin typeface="Arial" panose="020B0604020202090204" pitchFamily="34" charset="0"/>
                <a:ea typeface="微软雅黑" charset="-122"/>
              </a:defRPr>
            </a:lvl1pPr>
          </a:lstStyle>
          <a:p>
            <a:fld id="{48B85C63-2D78-4E42-A3A9-6B479506E870}" type="datetime1">
              <a:rPr lang="zh-CN" altLang="en-US" smtClean="0"/>
              <a:t>2026/7/20</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4827588" cy="68687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1080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583200" y="770400"/>
            <a:ext cx="3960000" cy="882000"/>
          </a:xfrm>
        </p:spPr>
        <p:txBody>
          <a:bodyPr anchor="ctr" anchorCtr="0"/>
          <a:lstStyle>
            <a:lvl1pPr>
              <a:defRPr sz="3600" baseline="0">
                <a:solidFill>
                  <a:schemeClr val="tx1"/>
                </a:solidFill>
                <a:latin typeface="Arial" panose="020B0604020202090204" pitchFamily="34" charset="0"/>
                <a:ea typeface="微软雅黑" charset="-122"/>
              </a:defRPr>
            </a:lvl1pPr>
          </a:lstStyle>
          <a:p>
            <a:r>
              <a:rPr lang="zh-CN" altLang="en-US" dirty="0"/>
              <a:t>单击编辑标题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DEBF2F87-BCED-D547-BFFB-AD14E4F30AA1}"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2660396"/>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613791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C0F5BCAF-EF78-9C46-98B4-A83453882D16}"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1"/>
            </p:custDataLst>
          </p:nvPr>
        </p:nvSpPr>
        <p:spPr>
          <a:xfrm>
            <a:off x="0" y="5029200"/>
            <a:ext cx="12189600" cy="18288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1"/>
          <a:stretch>
            <a:fillRect/>
          </a:stretch>
        </p:blipFill>
        <p:spPr>
          <a:xfrm>
            <a:off x="0" y="0"/>
            <a:ext cx="720090" cy="720090"/>
          </a:xfrm>
          <a:prstGeom prst="rect">
            <a:avLst/>
          </a:prstGeom>
        </p:spPr>
      </p:pic>
      <p:pic>
        <p:nvPicPr>
          <p:cNvPr id="6" name="图片 5"/>
          <p:cNvPicPr>
            <a:picLocks noChangeAspect="1"/>
          </p:cNvPicPr>
          <p:nvPr>
            <p:custDataLst>
              <p:tags r:id="rId3"/>
            </p:custDataLst>
          </p:nvPr>
        </p:nvPicPr>
        <p:blipFill>
          <a:blip r:embed="rId12"/>
          <a:stretch>
            <a:fillRect/>
          </a:stretch>
        </p:blipFill>
        <p:spPr>
          <a:xfrm>
            <a:off x="11471910" y="-5379"/>
            <a:ext cx="720090" cy="720090"/>
          </a:xfrm>
          <a:prstGeom prst="rect">
            <a:avLst/>
          </a:prstGeom>
        </p:spPr>
      </p:pic>
      <p:sp>
        <p:nvSpPr>
          <p:cNvPr id="2" name="标题 1"/>
          <p:cNvSpPr>
            <a:spLocks noGrp="1"/>
          </p:cNvSpPr>
          <p:nvPr>
            <p:ph type="title"/>
            <p:custDataLst>
              <p:tags r:id="rId4"/>
            </p:custDataLst>
          </p:nvPr>
        </p:nvSpPr>
        <p:spPr>
          <a:xfrm>
            <a:off x="604800" y="669600"/>
            <a:ext cx="10976400" cy="565200"/>
          </a:xfrm>
        </p:spPr>
        <p:txBody>
          <a:bodyPr anchor="ctr" anchorCtr="0"/>
          <a:lstStyle>
            <a:lvl1pPr algn="ctr">
              <a:defRPr sz="3200"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52C85C22-EB19-384E-9D40-D009535860F7}"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3"/>
          <a:stretch>
            <a:fillRect/>
          </a:stretch>
        </p:blipFill>
        <p:spPr>
          <a:xfrm>
            <a:off x="11469510" y="-10800"/>
            <a:ext cx="720090" cy="720090"/>
          </a:xfrm>
          <a:prstGeom prst="rect">
            <a:avLst/>
          </a:prstGeom>
        </p:spPr>
      </p:pic>
      <p:pic>
        <p:nvPicPr>
          <p:cNvPr id="6" name="图片 5"/>
          <p:cNvPicPr>
            <a:picLocks noChangeAspect="1"/>
          </p:cNvPicPr>
          <p:nvPr>
            <p:custDataLst>
              <p:tags r:id="rId3"/>
            </p:custDataLst>
          </p:nvPr>
        </p:nvPicPr>
        <p:blipFill>
          <a:blip r:embed="rId14"/>
          <a:stretch>
            <a:fillRect/>
          </a:stretch>
        </p:blipFill>
        <p:spPr>
          <a:xfrm>
            <a:off x="0" y="6137910"/>
            <a:ext cx="720090" cy="720090"/>
          </a:xfrm>
          <a:prstGeom prst="rect">
            <a:avLst/>
          </a:prstGeom>
        </p:spPr>
      </p:pic>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90204" pitchFamily="34" charset="0"/>
                <a:ea typeface="微软雅黑"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D2C1B9AD-1622-4547-BB72-2DD7E1B41724}"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90204" pitchFamily="34" charset="0"/>
                <a:ea typeface="微软雅黑" charset="-122"/>
              </a:defRPr>
            </a:lvl1pPr>
            <a:lvl2pPr>
              <a:defRPr baseline="0">
                <a:solidFill>
                  <a:schemeClr val="tx1"/>
                </a:solidFill>
                <a:latin typeface="Arial" panose="020B0604020202090204" pitchFamily="34" charset="0"/>
                <a:ea typeface="微软雅黑" charset="-122"/>
              </a:defRPr>
            </a:lvl2pPr>
            <a:lvl3pPr>
              <a:defRPr baseline="0">
                <a:solidFill>
                  <a:schemeClr val="tx1"/>
                </a:solidFill>
                <a:latin typeface="Arial" panose="020B0604020202090204" pitchFamily="34" charset="0"/>
                <a:ea typeface="微软雅黑" charset="-122"/>
              </a:defRPr>
            </a:lvl3pPr>
            <a:lvl4pPr>
              <a:defRPr baseline="0">
                <a:solidFill>
                  <a:schemeClr val="tx1"/>
                </a:solidFill>
                <a:latin typeface="Arial" panose="020B0604020202090204" pitchFamily="34" charset="0"/>
                <a:ea typeface="微软雅黑" charset="-122"/>
              </a:defRPr>
            </a:lvl4pPr>
            <a:lvl5pPr>
              <a:defRPr baseline="0">
                <a:solidFill>
                  <a:schemeClr val="tx1"/>
                </a:solidFill>
                <a:latin typeface="Arial" panose="020B0604020202090204" pitchFamily="34" charset="0"/>
                <a:ea typeface="微软雅黑"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1"/>
            </p:custDataLst>
          </p:nvPr>
        </p:nvSpPr>
        <p:spPr>
          <a:xfrm>
            <a:off x="0" y="959400"/>
            <a:ext cx="12189600" cy="4939195"/>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pic>
        <p:nvPicPr>
          <p:cNvPr id="8" name="图片 7"/>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10438461" y="5104461"/>
            <a:ext cx="1753527" cy="1753527"/>
          </a:xfrm>
          <a:prstGeom prst="rect">
            <a:avLst/>
          </a:prstGeom>
        </p:spPr>
      </p:pic>
      <p:pic>
        <p:nvPicPr>
          <p:cNvPr id="6" name="图片 5"/>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0" y="-10802"/>
            <a:ext cx="1753527" cy="1753527"/>
          </a:xfrm>
          <a:prstGeom prst="rect">
            <a:avLst/>
          </a:prstGeom>
        </p:spPr>
      </p:pic>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solidFill>
                <a:latin typeface="Arial" panose="020B0604020202090204" pitchFamily="34" charset="0"/>
                <a:ea typeface="微软雅黑"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90204" pitchFamily="34" charset="0"/>
                <a:ea typeface="微软雅黑" charset="-122"/>
              </a:defRPr>
            </a:lvl1pPr>
          </a:lstStyle>
          <a:p>
            <a:fld id="{50BD9F4D-FB20-9649-981A-E03470B04206}" type="datetime1">
              <a:rPr lang="zh-CN" altLang="en-US" smtClean="0"/>
              <a:t>2026/7/20</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90204" pitchFamily="34" charset="0"/>
                <a:ea typeface="微软雅黑" charset="-122"/>
              </a:defRPr>
            </a:lvl1pPr>
          </a:lstStyle>
          <a:p>
            <a:r>
              <a:rPr lang="zh-CN" altLang="en-US" dirty="0"/>
              <a:t>Yan Wang (HUST)</a:t>
            </a:r>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solidFill>
                <a:latin typeface="Arial" panose="020B0604020202090204" pitchFamily="34" charset="0"/>
                <a:ea typeface="微软雅黑" charset="-122"/>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tags" Target="../tags/tag2.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tags" Target="../tags/tag1.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tags" Target="../tags/tag90.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tags" Target="../tags/tag89.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ags" Target="../tags/tag9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ags" Target="../tags/tag178.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tags" Target="../tags/tag177.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theme" Target="../theme/theme4.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tags" Target="../tags/tag1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1A85A2E4-6054-F64B-BB56-F333D569116E}" type="datetime1">
              <a:rPr lang="zh-CN" altLang="en-US" smtClean="0"/>
              <a:t>2026/7/20</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r>
              <a:rPr lang="zh-CN" altLang="en-US"/>
              <a:t>Yan Wang (HUST)</a:t>
            </a: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90204" pitchFamily="34" charset="0"/>
                <a:ea typeface="微软雅黑" charset="-122"/>
              </a:defRPr>
            </a:lvl1pPr>
          </a:lstStyle>
          <a:p>
            <a:fld id="{6DD52ABA-72FE-7F44-94B3-E435A112DD7C}" type="datetime1">
              <a:rPr lang="zh-CN" altLang="en-US" smtClean="0"/>
              <a:t>2026/7/20</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90204" pitchFamily="34" charset="0"/>
                <a:ea typeface="微软雅黑" charset="-122"/>
              </a:defRPr>
            </a:lvl1pPr>
          </a:lstStyle>
          <a:p>
            <a:r>
              <a:rPr lang="zh-CN" altLang="en-US" dirty="0"/>
              <a:t>Yan Wang (HUST)</a:t>
            </a:r>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hf hdr="0" ftr="0"/>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90204" pitchFamily="34" charset="0"/>
          <a:ea typeface="微软雅黑"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solidFill>
          <a:uFillTx/>
          <a:latin typeface="Arial" panose="020B0604020202090204" pitchFamily="34" charset="0"/>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90204" pitchFamily="34" charset="0"/>
                <a:ea typeface="微软雅黑" charset="-122"/>
              </a:defRPr>
            </a:lvl1pPr>
          </a:lstStyle>
          <a:p>
            <a:fld id="{906DE239-147B-F147-B973-A53F94F262E5}" type="datetime1">
              <a:rPr lang="zh-CN" altLang="en-US" smtClean="0"/>
              <a:t>2026/7/20</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90204" pitchFamily="34" charset="0"/>
                <a:ea typeface="微软雅黑" charset="-122"/>
              </a:defRPr>
            </a:lvl1pPr>
          </a:lstStyle>
          <a:p>
            <a:r>
              <a:rPr lang="zh-CN" altLang="en-US" dirty="0"/>
              <a:t>Yan Wang (HUST)</a:t>
            </a:r>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hf hdr="0" ftr="0"/>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90204" pitchFamily="34" charset="0"/>
          <a:ea typeface="微软雅黑"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solidFill>
          <a:uFillTx/>
          <a:latin typeface="Arial" panose="020B0604020202090204" pitchFamily="34" charset="0"/>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90204" pitchFamily="34" charset="0"/>
                <a:ea typeface="微软雅黑" charset="-122"/>
              </a:defRPr>
            </a:lvl1pPr>
          </a:lstStyle>
          <a:p>
            <a:fld id="{096BDCD8-E8BB-B34E-8E5C-BC20CD74C33C}" type="datetime1">
              <a:rPr lang="zh-CN" altLang="en-US" smtClean="0"/>
              <a:t>2026/7/20</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90204" pitchFamily="34" charset="0"/>
                <a:ea typeface="微软雅黑" charset="-122"/>
              </a:defRPr>
            </a:lvl1pPr>
          </a:lstStyle>
          <a:p>
            <a:r>
              <a:rPr lang="zh-CN" altLang="en-US" dirty="0"/>
              <a:t>Yan Wang (HUST)</a:t>
            </a:r>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90204" pitchFamily="34" charset="0"/>
                <a:ea typeface="微软雅黑"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2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Lst>
  <p:hf hdr="0" ftr="0"/>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90204" pitchFamily="34" charset="0"/>
          <a:ea typeface="微软雅黑"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solidFill>
          <a:uFillTx/>
          <a:latin typeface="Arial" panose="020B0604020202090204" pitchFamily="34" charset="0"/>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267.xml"/><Relationship Id="rId7" Type="http://schemas.openxmlformats.org/officeDocument/2006/relationships/notesSlide" Target="../notesSlides/notesSlide1.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11.xml"/><Relationship Id="rId5" Type="http://schemas.openxmlformats.org/officeDocument/2006/relationships/tags" Target="../tags/tag269.xml"/><Relationship Id="rId10" Type="http://schemas.openxmlformats.org/officeDocument/2006/relationships/image" Target="../media/image10.png"/><Relationship Id="rId4" Type="http://schemas.openxmlformats.org/officeDocument/2006/relationships/tags" Target="../tags/tag268.xml"/><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13.png"/><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16.png"/><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276.xml"/><Relationship Id="rId7" Type="http://schemas.openxmlformats.org/officeDocument/2006/relationships/slideLayout" Target="../slideLayouts/slideLayout14.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5" Type="http://schemas.openxmlformats.org/officeDocument/2006/relationships/tags" Target="../tags/tag278.xml"/><Relationship Id="rId10" Type="http://schemas.openxmlformats.org/officeDocument/2006/relationships/image" Target="../media/image18.png"/><Relationship Id="rId4" Type="http://schemas.openxmlformats.org/officeDocument/2006/relationships/tags" Target="../tags/tag277.xml"/><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tags" Target="../tags/tag282.xml"/><Relationship Id="rId7" Type="http://schemas.openxmlformats.org/officeDocument/2006/relationships/image" Target="../media/image20.png"/><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image" Target="../media/image19.png"/><Relationship Id="rId5" Type="http://schemas.openxmlformats.org/officeDocument/2006/relationships/notesSlide" Target="../notesSlides/notesSlide5.xml"/><Relationship Id="rId4"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285.xml"/><Relationship Id="rId7" Type="http://schemas.openxmlformats.org/officeDocument/2006/relationships/image" Target="../media/image22.png"/><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image" Target="../media/image21.png"/><Relationship Id="rId5" Type="http://schemas.openxmlformats.org/officeDocument/2006/relationships/notesSlide" Target="../notesSlides/notesSlide6.xml"/><Relationship Id="rId10" Type="http://schemas.openxmlformats.org/officeDocument/2006/relationships/image" Target="../media/image25.png"/><Relationship Id="rId4" Type="http://schemas.openxmlformats.org/officeDocument/2006/relationships/slideLayout" Target="../slideLayouts/slideLayout14.xml"/><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tags" Target="../tags/tag290.xml"/><Relationship Id="rId2" Type="http://schemas.openxmlformats.org/officeDocument/2006/relationships/tags" Target="../tags/tag289.xml"/><Relationship Id="rId1" Type="http://schemas.openxmlformats.org/officeDocument/2006/relationships/tags" Target="../tags/tag288.xml"/><Relationship Id="rId6" Type="http://schemas.openxmlformats.org/officeDocument/2006/relationships/image" Target="../media/image29.png"/><Relationship Id="rId5" Type="http://schemas.openxmlformats.org/officeDocument/2006/relationships/notesSlide" Target="../notesSlides/notesSlide7.xml"/><Relationship Id="rId4"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291.xml"/><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2.xml"/><Relationship Id="rId7" Type="http://schemas.openxmlformats.org/officeDocument/2006/relationships/diagramColors" Target="../diagrams/colors1.xml"/><Relationship Id="rId12" Type="http://schemas.openxmlformats.org/officeDocument/2006/relationships/diagramColors" Target="../diagrams/colors1.xml"/><Relationship Id="rId2" Type="http://schemas.openxmlformats.org/officeDocument/2006/relationships/slideLayout" Target="../slideLayouts/slideLayout12.xml"/><Relationship Id="rId1" Type="http://schemas.openxmlformats.org/officeDocument/2006/relationships/tags" Target="../tags/tag292.xml"/><Relationship Id="rId6" Type="http://schemas.openxmlformats.org/officeDocument/2006/relationships/diagramQuickStyle" Target="../diagrams/quickStyle1.xml"/><Relationship Id="rId11"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13.xml"/><Relationship Id="rId7" Type="http://schemas.openxmlformats.org/officeDocument/2006/relationships/image" Target="../media/image24.png"/><Relationship Id="rId2" Type="http://schemas.openxmlformats.org/officeDocument/2006/relationships/slideLayout" Target="../slideLayouts/slideLayout12.xml"/><Relationship Id="rId1" Type="http://schemas.openxmlformats.org/officeDocument/2006/relationships/tags" Target="../tags/tag293.xml"/><Relationship Id="rId6" Type="http://schemas.openxmlformats.org/officeDocument/2006/relationships/image" Target="../media/image25.png"/><Relationship Id="rId5" Type="http://schemas.openxmlformats.org/officeDocument/2006/relationships/image" Target="../media/image39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294.xml"/><Relationship Id="rId5" Type="http://schemas.openxmlformats.org/officeDocument/2006/relationships/image" Target="../media/image230.png"/><Relationship Id="rId4" Type="http://schemas.openxmlformats.org/officeDocument/2006/relationships/image" Target="../media/image22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295.xml"/><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297.xml"/><Relationship Id="rId1" Type="http://schemas.openxmlformats.org/officeDocument/2006/relationships/tags" Target="../tags/tag296.xml"/><Relationship Id="rId5" Type="http://schemas.openxmlformats.org/officeDocument/2006/relationships/image" Target="../media/image360.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43.png"/><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image" Target="../media/image150.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image" Target="../media/image380.png"/><Relationship Id="rId5" Type="http://schemas.openxmlformats.org/officeDocument/2006/relationships/image" Target="../media/image44.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image" Target="../media/image45.png"/><Relationship Id="rId5" Type="http://schemas.openxmlformats.org/officeDocument/2006/relationships/image" Target="../media/image391.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image" Target="../media/image381.png"/><Relationship Id="rId5" Type="http://schemas.openxmlformats.org/officeDocument/2006/relationships/image" Target="../media/image46.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image" Target="../media/image170.png"/><Relationship Id="rId5" Type="http://schemas.openxmlformats.org/officeDocument/2006/relationships/image" Target="../media/image47.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09.xml"/><Relationship Id="rId1" Type="http://schemas.openxmlformats.org/officeDocument/2006/relationships/tags" Target="../tags/tag308.xml"/><Relationship Id="rId5" Type="http://schemas.openxmlformats.org/officeDocument/2006/relationships/image" Target="../media/image400.pn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11.xml"/><Relationship Id="rId1" Type="http://schemas.openxmlformats.org/officeDocument/2006/relationships/tags" Target="../tags/tag310.xml"/><Relationship Id="rId6" Type="http://schemas.openxmlformats.org/officeDocument/2006/relationships/image" Target="../media/image48.png"/><Relationship Id="rId5" Type="http://schemas.openxmlformats.org/officeDocument/2006/relationships/image" Target="../media/image470.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image" Target="../media/image49.png"/><Relationship Id="rId5" Type="http://schemas.openxmlformats.org/officeDocument/2006/relationships/image" Target="../media/image410.pn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15.xml"/><Relationship Id="rId1" Type="http://schemas.openxmlformats.org/officeDocument/2006/relationships/tags" Target="../tags/tag314.xml"/><Relationship Id="rId6" Type="http://schemas.openxmlformats.org/officeDocument/2006/relationships/image" Target="../media/image50.png"/><Relationship Id="rId5" Type="http://schemas.openxmlformats.org/officeDocument/2006/relationships/image" Target="../media/image430.pn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image" Target="../media/image51.png"/><Relationship Id="rId5" Type="http://schemas.openxmlformats.org/officeDocument/2006/relationships/image" Target="../media/image460.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19.xml"/><Relationship Id="rId1" Type="http://schemas.openxmlformats.org/officeDocument/2006/relationships/tags" Target="../tags/tag318.xml"/><Relationship Id="rId6" Type="http://schemas.openxmlformats.org/officeDocument/2006/relationships/image" Target="../media/image52.png"/><Relationship Id="rId5" Type="http://schemas.openxmlformats.org/officeDocument/2006/relationships/image" Target="../media/image450.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tags" Target="../tags/tag320.xml"/><Relationship Id="rId5" Type="http://schemas.openxmlformats.org/officeDocument/2006/relationships/image" Target="../media/image500.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image" Target="../media/image54.png"/><Relationship Id="rId5" Type="http://schemas.openxmlformats.org/officeDocument/2006/relationships/image" Target="../media/image510.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4.xml"/><Relationship Id="rId1" Type="http://schemas.openxmlformats.org/officeDocument/2006/relationships/tags" Target="../tags/tag32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2.xml"/><Relationship Id="rId1" Type="http://schemas.openxmlformats.org/officeDocument/2006/relationships/tags" Target="../tags/tag324.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custDataLst>
              <p:tags r:id="rId2"/>
            </p:custDataLst>
          </p:nvPr>
        </p:nvSpPr>
        <p:spPr>
          <a:xfrm>
            <a:off x="1005840" y="1983169"/>
            <a:ext cx="10180320" cy="1280413"/>
          </a:xfrm>
          <a:prstGeom prst="rect">
            <a:avLst/>
          </a:prstGeom>
        </p:spPr>
        <p:txBody>
          <a:bodyPr vert="horz" lIns="91440" tIns="45720" rIns="91440" bIns="45720" rtlCol="0" anchor="t" anchorCtr="0"/>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4000"/>
              </a:lnSpc>
              <a:spcBef>
                <a:spcPts val="1200"/>
              </a:spcBef>
              <a:spcAft>
                <a:spcPts val="600"/>
              </a:spcAft>
            </a:pPr>
            <a:r>
              <a:rPr lang="en-US" altLang="zh-CN" sz="2800" dirty="0">
                <a:solidFill>
                  <a:schemeClr val="accent1"/>
                </a:solidFill>
                <a:effectLst>
                  <a:outerShdw blurRad="38100" dist="25400" dir="5400000" algn="ctr" rotWithShape="0">
                    <a:srgbClr val="6E747A">
                      <a:alpha val="43000"/>
                      <a:alpha val="43000"/>
                    </a:srgbClr>
                  </a:outerShdw>
                </a:effectLst>
                <a:latin typeface="微软雅黑" charset="-122"/>
                <a:ea typeface="微软雅黑" charset="-122"/>
              </a:rPr>
              <a:t>Hierarchical CPSO Search for Extreme Mass Ratio </a:t>
            </a:r>
            <a:r>
              <a:rPr lang="en-US" altLang="zh-CN" sz="2800" dirty="0" err="1">
                <a:solidFill>
                  <a:schemeClr val="accent1"/>
                </a:solidFill>
                <a:effectLst>
                  <a:outerShdw blurRad="38100" dist="25400" dir="5400000" algn="ctr" rotWithShape="0">
                    <a:srgbClr val="6E747A">
                      <a:alpha val="43000"/>
                      <a:alpha val="43000"/>
                    </a:srgbClr>
                  </a:outerShdw>
                </a:effectLst>
                <a:latin typeface="微软雅黑" charset="-122"/>
                <a:ea typeface="微软雅黑" charset="-122"/>
              </a:rPr>
              <a:t>Inspirals</a:t>
            </a:r>
            <a:r>
              <a:rPr lang="en-US" altLang="zh-CN" sz="2800" dirty="0">
                <a:solidFill>
                  <a:schemeClr val="accent1"/>
                </a:solidFill>
                <a:effectLst>
                  <a:outerShdw blurRad="38100" dist="25400" dir="5400000" algn="ctr" rotWithShape="0">
                    <a:srgbClr val="6E747A">
                      <a:alpha val="43000"/>
                      <a:alpha val="43000"/>
                    </a:srgbClr>
                  </a:outerShdw>
                </a:effectLst>
                <a:latin typeface="微软雅黑" charset="-122"/>
                <a:ea typeface="微软雅黑" charset="-122"/>
              </a:rPr>
              <a:t> in Space Based Gravitational Wave Detector Data</a:t>
            </a:r>
            <a:endParaRPr lang="zh-CN" altLang="en-US" sz="2800" dirty="0">
              <a:solidFill>
                <a:schemeClr val="accent1"/>
              </a:solidFill>
              <a:effectLst>
                <a:outerShdw blurRad="38100" dist="25400" dir="5400000" algn="ctr" rotWithShape="0">
                  <a:srgbClr val="6E747A">
                    <a:alpha val="43000"/>
                    <a:alpha val="43000"/>
                  </a:srgbClr>
                </a:outerShdw>
              </a:effectLst>
              <a:latin typeface="微软雅黑" charset="-122"/>
              <a:ea typeface="微软雅黑" charset="-122"/>
            </a:endParaRPr>
          </a:p>
        </p:txBody>
      </p:sp>
      <p:pic>
        <p:nvPicPr>
          <p:cNvPr id="15" name="图片 14"/>
          <p:cNvPicPr>
            <a:picLocks noChangeAspect="1"/>
          </p:cNvPicPr>
          <p:nvPr>
            <p:custDataLst>
              <p:tags r:id="rId3"/>
            </p:custDataLst>
          </p:nvPr>
        </p:nvPicPr>
        <p:blipFill>
          <a:blip r:embed="rId8"/>
          <a:stretch>
            <a:fillRect/>
          </a:stretch>
        </p:blipFill>
        <p:spPr>
          <a:xfrm>
            <a:off x="10151110" y="6062980"/>
            <a:ext cx="746125" cy="735965"/>
          </a:xfrm>
          <a:prstGeom prst="rect">
            <a:avLst/>
          </a:prstGeom>
        </p:spPr>
      </p:pic>
      <p:pic>
        <p:nvPicPr>
          <p:cNvPr id="16" name="Picture 4"/>
          <p:cNvPicPr>
            <a:picLocks noChangeAspect="1" noChangeArrowheads="1"/>
          </p:cNvPicPr>
          <p:nvPr>
            <p:custDataLst>
              <p:tags r:id="rId4"/>
            </p:custDataLst>
          </p:nvPr>
        </p:nvPicPr>
        <p:blipFill>
          <a:blip r:embed="rId9" cstate="print">
            <a:extLst>
              <a:ext uri="{28A0092B-C50C-407E-A947-70E740481C1C}">
                <a14:useLocalDpi xmlns:a14="http://schemas.microsoft.com/office/drawing/2010/main" val="0"/>
              </a:ext>
            </a:extLst>
          </a:blip>
          <a:srcRect t="-986" b="986"/>
          <a:stretch>
            <a:fillRect/>
          </a:stretch>
        </p:blipFill>
        <p:spPr bwMode="auto">
          <a:xfrm>
            <a:off x="8983028" y="6088149"/>
            <a:ext cx="1027430" cy="716280"/>
          </a:xfrm>
          <a:prstGeom prst="ellipse">
            <a:avLst/>
          </a:prstGeom>
          <a:noFill/>
          <a:ln>
            <a:noFill/>
          </a:ln>
          <a:effectLst/>
        </p:spPr>
      </p:pic>
      <p:pic>
        <p:nvPicPr>
          <p:cNvPr id="18" name="图片 1"/>
          <p:cNvPicPr>
            <a:picLocks noChangeAspect="1"/>
          </p:cNvPicPr>
          <p:nvPr>
            <p:custDataLst>
              <p:tags r:id="rId5"/>
            </p:custDataLst>
          </p:nvPr>
        </p:nvPicPr>
        <p:blipFill rotWithShape="1">
          <a:blip r:embed="rId10" cstate="print">
            <a:extLst>
              <a:ext uri="{28A0092B-C50C-407E-A947-70E740481C1C}">
                <a14:useLocalDpi xmlns:a14="http://schemas.microsoft.com/office/drawing/2010/main" val="0"/>
              </a:ext>
            </a:extLst>
          </a:blip>
          <a:srcRect r="487" b="24028"/>
          <a:stretch>
            <a:fillRect/>
          </a:stretch>
        </p:blipFill>
        <p:spPr>
          <a:xfrm>
            <a:off x="10897235" y="6012180"/>
            <a:ext cx="1026795" cy="772160"/>
          </a:xfrm>
          <a:prstGeom prst="rect">
            <a:avLst/>
          </a:prstGeom>
        </p:spPr>
      </p:pic>
      <p:sp>
        <p:nvSpPr>
          <p:cNvPr id="8" name="文本框 7"/>
          <p:cNvSpPr txBox="1"/>
          <p:nvPr/>
        </p:nvSpPr>
        <p:spPr>
          <a:xfrm>
            <a:off x="4551680" y="146685"/>
            <a:ext cx="7372350" cy="368300"/>
          </a:xfrm>
          <a:prstGeom prst="rect">
            <a:avLst/>
          </a:prstGeom>
          <a:noFill/>
        </p:spPr>
        <p:txBody>
          <a:bodyPr wrap="square" rtlCol="0">
            <a:spAutoFit/>
          </a:bodyPr>
          <a:lstStyle/>
          <a:p>
            <a:pPr algn="r"/>
            <a:r>
              <a:rPr lang="en-US" altLang="zh-CN" dirty="0">
                <a:solidFill>
                  <a:schemeClr val="bg1"/>
                </a:solidFill>
                <a:effectLst>
                  <a:outerShdw blurRad="38100" dist="25400" dir="5400000" algn="ctr" rotWithShape="0">
                    <a:srgbClr val="6E747A">
                      <a:alpha val="43000"/>
                      <a:alpha val="43000"/>
                    </a:srgbClr>
                  </a:outerShdw>
                </a:effectLst>
              </a:rPr>
              <a:t>July ##, 2026</a:t>
            </a:r>
            <a:endParaRPr lang="zh-CN" altLang="en-US" dirty="0">
              <a:solidFill>
                <a:schemeClr val="bg1"/>
              </a:solidFill>
              <a:effectLst>
                <a:outerShdw blurRad="38100" dist="25400" dir="5400000" algn="ctr" rotWithShape="0">
                  <a:srgbClr val="6E747A">
                    <a:alpha val="43000"/>
                    <a:alpha val="43000"/>
                  </a:srgbClr>
                </a:outerShdw>
              </a:effectLst>
            </a:endParaRPr>
          </a:p>
        </p:txBody>
      </p:sp>
      <p:sp>
        <p:nvSpPr>
          <p:cNvPr id="3" name="文本框 2">
            <a:extLst>
              <a:ext uri="{FF2B5EF4-FFF2-40B4-BE49-F238E27FC236}">
                <a16:creationId xmlns:a16="http://schemas.microsoft.com/office/drawing/2014/main" id="{1C291099-DBD5-0472-36DD-BFB20350A9BF}"/>
              </a:ext>
            </a:extLst>
          </p:cNvPr>
          <p:cNvSpPr txBox="1"/>
          <p:nvPr/>
        </p:nvSpPr>
        <p:spPr>
          <a:xfrm>
            <a:off x="2921000" y="3665370"/>
            <a:ext cx="6350000" cy="2422779"/>
          </a:xfrm>
          <a:prstGeom prst="rect">
            <a:avLst/>
          </a:prstGeom>
          <a:noFill/>
        </p:spPr>
        <p:txBody>
          <a:bodyPr wrap="square">
            <a:spAutoFit/>
          </a:bodyPr>
          <a:lstStyle/>
          <a:p>
            <a:pPr marL="0" marR="0" lvl="0" indent="0" algn="ctr" defTabSz="412750" rtl="0" eaLnBrk="1" fontAlgn="base" latinLnBrk="0" hangingPunct="0">
              <a:lnSpc>
                <a:spcPct val="93000"/>
              </a:lnSpc>
              <a:spcBef>
                <a:spcPct val="0"/>
              </a:spcBef>
              <a:spcAft>
                <a:spcPct val="0"/>
              </a:spcAft>
              <a:buClr>
                <a:srgbClr val="000000"/>
              </a:buClr>
              <a:buSzPct val="100000"/>
              <a:buFontTx/>
              <a:buNone/>
              <a:tabLst>
                <a:tab pos="723900" algn="l"/>
                <a:tab pos="1447800" algn="l"/>
                <a:tab pos="2171700" algn="l"/>
                <a:tab pos="2895600" algn="l"/>
                <a:tab pos="3619500" algn="l"/>
                <a:tab pos="4343400" algn="l"/>
                <a:tab pos="5067300" algn="l"/>
                <a:tab pos="5791200" algn="l"/>
                <a:tab pos="6515100" algn="l"/>
                <a:tab pos="7239000" algn="l"/>
              </a:tabLst>
              <a:defRPr/>
            </a:pPr>
            <a:endParaRPr kumimoji="0" lang="en-US" altLang="zh-CN" sz="2000" b="0" i="0" u="none" strike="noStrike" kern="1200" cap="none" spc="0" normalizeH="0" baseline="0" noProof="0" dirty="0">
              <a:ln>
                <a:noFill/>
              </a:ln>
              <a:solidFill>
                <a:srgbClr val="000000"/>
              </a:solidFill>
              <a:effectLst/>
              <a:uLnTx/>
              <a:uFillTx/>
              <a:latin typeface="Arial" panose="020B0604020202090204" pitchFamily="34" charset="0"/>
              <a:ea typeface="宋体" pitchFamily="2" charset="-122"/>
              <a:cs typeface="Arial Unicode MS" panose="020B0604020202020204" pitchFamily="34" charset="-128"/>
            </a:endParaRPr>
          </a:p>
          <a:p>
            <a:pPr lvl="0" algn="ctr" defTabSz="412750" fontAlgn="base" hangingPunct="0">
              <a:lnSpc>
                <a:spcPct val="93000"/>
              </a:lnSpc>
              <a:spcBef>
                <a:spcPct val="0"/>
              </a:spcBef>
              <a:spcAft>
                <a:spcPct val="0"/>
              </a:spcAft>
              <a:buClr>
                <a:srgbClr val="000000"/>
              </a:buClr>
              <a:buSzPct val="100000"/>
              <a:tabLst>
                <a:tab pos="723900" algn="l"/>
                <a:tab pos="1447800" algn="l"/>
                <a:tab pos="2171700" algn="l"/>
                <a:tab pos="2895600" algn="l"/>
                <a:tab pos="3619500" algn="l"/>
                <a:tab pos="4343400" algn="l"/>
                <a:tab pos="5067300" algn="l"/>
                <a:tab pos="5791200" algn="l"/>
                <a:tab pos="6515100" algn="l"/>
                <a:tab pos="7239000" algn="l"/>
              </a:tabLst>
              <a:defRPr/>
            </a:pPr>
            <a:r>
              <a:rPr lang="en-US" altLang="zh-CN" dirty="0" err="1">
                <a:solidFill>
                  <a:srgbClr val="000000"/>
                </a:solidFill>
                <a:latin typeface="微软雅黑" charset="-122"/>
                <a:ea typeface="微软雅黑" charset="-122"/>
                <a:sym typeface="+mn-ea"/>
              </a:rPr>
              <a:t>Haocheng</a:t>
            </a:r>
            <a:r>
              <a:rPr kumimoji="0" lang="en-US" altLang="zh-CN" sz="1800" b="0" i="0" u="none" strike="noStrike" kern="1200" cap="none" spc="0" normalizeH="0" baseline="0" noProof="0" dirty="0">
                <a:ln>
                  <a:noFill/>
                </a:ln>
                <a:solidFill>
                  <a:srgbClr val="000000"/>
                </a:solidFill>
                <a:effectLst/>
                <a:uLnTx/>
                <a:uFillTx/>
                <a:latin typeface="微软雅黑" charset="-122"/>
                <a:ea typeface="微软雅黑" charset="-122"/>
                <a:cs typeface="+mn-cs"/>
                <a:sym typeface="+mn-ea"/>
              </a:rPr>
              <a:t> </a:t>
            </a:r>
            <a:r>
              <a:rPr lang="en-US" altLang="zh-CN" dirty="0">
                <a:solidFill>
                  <a:srgbClr val="000000"/>
                </a:solidFill>
                <a:latin typeface="微软雅黑" charset="-122"/>
                <a:ea typeface="微软雅黑" charset="-122"/>
                <a:sym typeface="+mn-ea"/>
              </a:rPr>
              <a:t>H</a:t>
            </a:r>
            <a:r>
              <a:rPr kumimoji="0" lang="en-US" altLang="zh-CN" sz="1800" b="0" i="0" u="none" strike="noStrike" kern="1200" cap="none" spc="0" normalizeH="0" baseline="0" noProof="0" dirty="0">
                <a:ln>
                  <a:noFill/>
                </a:ln>
                <a:solidFill>
                  <a:srgbClr val="000000"/>
                </a:solidFill>
                <a:effectLst/>
                <a:uLnTx/>
                <a:uFillTx/>
                <a:latin typeface="微软雅黑" charset="-122"/>
                <a:ea typeface="微软雅黑" charset="-122"/>
                <a:cs typeface="+mn-cs"/>
                <a:sym typeface="+mn-ea"/>
              </a:rPr>
              <a:t>u (</a:t>
            </a:r>
            <a:r>
              <a:rPr lang="zh-CN" altLang="en-US" dirty="0">
                <a:solidFill>
                  <a:srgbClr val="000000"/>
                </a:solidFill>
                <a:latin typeface="微软雅黑" charset="-122"/>
                <a:ea typeface="微软雅黑" charset="-122"/>
                <a:sym typeface="+mn-ea"/>
              </a:rPr>
              <a:t>胡灏成</a:t>
            </a:r>
            <a:r>
              <a:rPr kumimoji="0" lang="en-US" altLang="zh-CN" sz="1800" b="0" i="0" u="none" strike="noStrike" kern="1200" cap="none" spc="0" normalizeH="0" baseline="0" noProof="0" dirty="0">
                <a:ln>
                  <a:noFill/>
                </a:ln>
                <a:solidFill>
                  <a:srgbClr val="000000"/>
                </a:solidFill>
                <a:effectLst/>
                <a:uLnTx/>
                <a:uFillTx/>
                <a:latin typeface="微软雅黑" charset="-122"/>
                <a:ea typeface="微软雅黑" charset="-122"/>
                <a:cs typeface="+mn-cs"/>
                <a:sym typeface="+mn-ea"/>
              </a:rPr>
              <a:t>)</a:t>
            </a:r>
            <a:r>
              <a:rPr kumimoji="0" lang="en-US" altLang="zh-CN" sz="1800" baseline="30000" noProof="0" dirty="0">
                <a:solidFill>
                  <a:schemeClr val="tx1"/>
                </a:solidFill>
                <a:effectLst/>
                <a:uLnTx/>
                <a:uFillTx/>
                <a:latin typeface="微软雅黑" charset="-122"/>
                <a:ea typeface="微软雅黑" charset="-122"/>
                <a:sym typeface="+mn-ea"/>
              </a:rPr>
              <a:t> 1</a:t>
            </a:r>
            <a:r>
              <a:rPr kumimoji="0" lang="en-US" altLang="zh-CN" sz="1800" noProof="0" dirty="0">
                <a:solidFill>
                  <a:schemeClr val="tx1"/>
                </a:solidFill>
                <a:effectLst/>
                <a:uLnTx/>
                <a:uFillTx/>
                <a:latin typeface="微软雅黑" charset="-122"/>
                <a:ea typeface="微软雅黑" charset="-122"/>
                <a:sym typeface="+mn-ea"/>
              </a:rPr>
              <a:t> </a:t>
            </a:r>
            <a:r>
              <a:rPr kumimoji="0" lang="en-US" altLang="zh-CN" sz="1800" b="0" i="0" u="none" strike="noStrike" kern="1200" cap="none" spc="0" normalizeH="0" baseline="30000" noProof="0" dirty="0">
                <a:ln>
                  <a:noFill/>
                </a:ln>
                <a:solidFill>
                  <a:srgbClr val="000000"/>
                </a:solidFill>
                <a:effectLst/>
                <a:uLnTx/>
                <a:uFillTx/>
                <a:latin typeface="微软雅黑" charset="-122"/>
                <a:ea typeface="微软雅黑" charset="-122"/>
                <a:cs typeface="+mn-cs"/>
                <a:sym typeface="+mn-ea"/>
              </a:rPr>
              <a:t> </a:t>
            </a:r>
            <a:r>
              <a:rPr kumimoji="0" lang="zh-CN" altLang="en-US" sz="1800" b="0" i="0" u="none" strike="noStrike" kern="1200" cap="none" spc="0" normalizeH="0" baseline="30000" noProof="0" dirty="0">
                <a:ln>
                  <a:noFill/>
                </a:ln>
                <a:solidFill>
                  <a:srgbClr val="000000"/>
                </a:solidFill>
                <a:effectLst/>
                <a:uLnTx/>
                <a:uFillTx/>
                <a:latin typeface="微软雅黑" charset="-122"/>
                <a:ea typeface="微软雅黑" charset="-122"/>
                <a:cs typeface="+mn-cs"/>
                <a:sym typeface="+mn-ea"/>
              </a:rPr>
              <a:t> </a:t>
            </a:r>
            <a:r>
              <a:rPr lang="en-US" altLang="zh-CN" dirty="0">
                <a:solidFill>
                  <a:srgbClr val="000000">
                    <a:lumMod val="85000"/>
                    <a:lumOff val="15000"/>
                  </a:srgbClr>
                </a:solidFill>
                <a:latin typeface="微软雅黑" charset="-122"/>
                <a:ea typeface="微软雅黑" charset="-122"/>
                <a:cs typeface="Arial Unicode MS" panose="020B0604020202020204" pitchFamily="34" charset="-128"/>
              </a:rPr>
              <a:t>Yan Wang (</a:t>
            </a:r>
            <a:r>
              <a:rPr lang="zh-CN" altLang="en-US" dirty="0">
                <a:solidFill>
                  <a:srgbClr val="000000">
                    <a:lumMod val="85000"/>
                    <a:lumOff val="15000"/>
                  </a:srgbClr>
                </a:solidFill>
                <a:latin typeface="微软雅黑" charset="-122"/>
                <a:ea typeface="微软雅黑" charset="-122"/>
                <a:cs typeface="Arial Unicode MS" panose="020B0604020202020204" pitchFamily="34" charset="-128"/>
              </a:rPr>
              <a:t>王炎</a:t>
            </a:r>
            <a:r>
              <a:rPr lang="en-US" altLang="zh-CN" dirty="0">
                <a:solidFill>
                  <a:srgbClr val="000000">
                    <a:lumMod val="85000"/>
                    <a:lumOff val="15000"/>
                  </a:srgbClr>
                </a:solidFill>
                <a:latin typeface="微软雅黑" charset="-122"/>
                <a:ea typeface="微软雅黑" charset="-122"/>
                <a:cs typeface="Arial Unicode MS" panose="020B0604020202020204" pitchFamily="34" charset="-128"/>
              </a:rPr>
              <a:t>)</a:t>
            </a:r>
            <a:r>
              <a:rPr kumimoji="0" lang="en-US" altLang="zh-CN" sz="1800" baseline="30000" noProof="0" dirty="0">
                <a:solidFill>
                  <a:schemeClr val="tx1"/>
                </a:solidFill>
                <a:effectLst/>
                <a:uLnTx/>
                <a:uFillTx/>
                <a:latin typeface="微软雅黑" charset="-122"/>
                <a:ea typeface="微软雅黑" charset="-122"/>
                <a:sym typeface="+mn-ea"/>
              </a:rPr>
              <a:t> 1</a:t>
            </a:r>
            <a:r>
              <a:rPr kumimoji="0" lang="en-US" altLang="zh-CN" sz="1800" noProof="0" dirty="0">
                <a:solidFill>
                  <a:schemeClr val="tx1"/>
                </a:solidFill>
                <a:effectLst/>
                <a:uLnTx/>
                <a:uFillTx/>
                <a:latin typeface="微软雅黑" charset="-122"/>
                <a:ea typeface="微软雅黑" charset="-122"/>
                <a:sym typeface="+mn-ea"/>
              </a:rPr>
              <a:t> </a:t>
            </a:r>
            <a:r>
              <a:rPr lang="en-US" altLang="zh-CN" dirty="0">
                <a:solidFill>
                  <a:srgbClr val="000000">
                    <a:lumMod val="85000"/>
                    <a:lumOff val="15000"/>
                  </a:srgbClr>
                </a:solidFill>
                <a:latin typeface="微软雅黑" charset="-122"/>
                <a:ea typeface="微软雅黑" charset="-122"/>
                <a:cs typeface="Arial Unicode MS" panose="020B0604020202020204" pitchFamily="34" charset="-128"/>
              </a:rPr>
              <a:t> </a:t>
            </a:r>
            <a:endParaRPr kumimoji="0" lang="en-US" altLang="zh-CN" sz="1800" b="0" i="0" u="none" strike="noStrike" kern="1200" cap="none" spc="0" normalizeH="0" baseline="0" noProof="0" dirty="0">
              <a:ln>
                <a:noFill/>
              </a:ln>
              <a:solidFill>
                <a:srgbClr val="000000"/>
              </a:solidFill>
              <a:effectLst/>
              <a:uLnTx/>
              <a:uFillTx/>
              <a:latin typeface="微软雅黑" charset="-122"/>
              <a:ea typeface="微软雅黑" charset="-122"/>
              <a:cs typeface="+mn-cs"/>
              <a:sym typeface="+mn-ea"/>
            </a:endParaRPr>
          </a:p>
          <a:p>
            <a:pPr marL="0" marR="0" lvl="0" indent="0" algn="ctr" defTabSz="412750" rtl="0" eaLnBrk="1" fontAlgn="base" latinLnBrk="0" hangingPunct="0">
              <a:lnSpc>
                <a:spcPct val="93000"/>
              </a:lnSpc>
              <a:spcBef>
                <a:spcPct val="0"/>
              </a:spcBef>
              <a:spcAft>
                <a:spcPct val="0"/>
              </a:spcAft>
              <a:buClr>
                <a:srgbClr val="000000"/>
              </a:buClr>
              <a:buSzPct val="100000"/>
              <a:buFontTx/>
              <a:buNone/>
              <a:tabLst>
                <a:tab pos="723900" algn="l"/>
                <a:tab pos="1447800" algn="l"/>
                <a:tab pos="2171700" algn="l"/>
                <a:tab pos="2895600" algn="l"/>
                <a:tab pos="3619500" algn="l"/>
                <a:tab pos="4343400" algn="l"/>
                <a:tab pos="5067300" algn="l"/>
                <a:tab pos="5791200" algn="l"/>
                <a:tab pos="6515100" algn="l"/>
                <a:tab pos="7239000" algn="l"/>
              </a:tabLst>
              <a:defRPr/>
            </a:pPr>
            <a:endParaRPr lang="en-US" altLang="zh-CN" dirty="0">
              <a:solidFill>
                <a:srgbClr val="000000"/>
              </a:solidFill>
              <a:latin typeface="微软雅黑" charset="-122"/>
              <a:ea typeface="微软雅黑" charset="-122"/>
              <a:sym typeface="+mn-ea"/>
            </a:endParaRPr>
          </a:p>
          <a:p>
            <a:pPr marL="0" marR="0" lvl="0" indent="0" algn="ctr" defTabSz="412750" rtl="0" eaLnBrk="1" fontAlgn="base" latinLnBrk="0" hangingPunct="0">
              <a:lnSpc>
                <a:spcPct val="93000"/>
              </a:lnSpc>
              <a:spcBef>
                <a:spcPct val="0"/>
              </a:spcBef>
              <a:spcAft>
                <a:spcPct val="0"/>
              </a:spcAft>
              <a:buClr>
                <a:srgbClr val="000000"/>
              </a:buClr>
              <a:buSzPct val="100000"/>
              <a:buFontTx/>
              <a:buNone/>
              <a:tabLst>
                <a:tab pos="723900" algn="l"/>
                <a:tab pos="1447800" algn="l"/>
                <a:tab pos="2171700" algn="l"/>
                <a:tab pos="2895600" algn="l"/>
                <a:tab pos="3619500" algn="l"/>
                <a:tab pos="4343400" algn="l"/>
                <a:tab pos="5067300" algn="l"/>
                <a:tab pos="5791200" algn="l"/>
                <a:tab pos="6515100" algn="l"/>
                <a:tab pos="7239000" algn="l"/>
              </a:tabLst>
              <a:defRPr/>
            </a:pPr>
            <a:r>
              <a:rPr kumimoji="0" lang="en-US" altLang="zh-CN" sz="1800" b="0" i="0" u="none" strike="noStrike" kern="1200" cap="none" spc="0" normalizeH="0" baseline="0" noProof="0" dirty="0">
                <a:ln>
                  <a:noFill/>
                </a:ln>
                <a:solidFill>
                  <a:srgbClr val="000000"/>
                </a:solidFill>
                <a:effectLst/>
                <a:uLnTx/>
                <a:uFillTx/>
                <a:latin typeface="微软雅黑" charset="-122"/>
                <a:ea typeface="微软雅黑" charset="-122"/>
                <a:cs typeface="+mn-cs"/>
                <a:sym typeface="+mn-ea"/>
              </a:rPr>
              <a:t> </a:t>
            </a:r>
            <a:r>
              <a:rPr kumimoji="0" lang="en-US" altLang="zh-CN" sz="1800" noProof="0" dirty="0">
                <a:solidFill>
                  <a:schemeClr val="tx1"/>
                </a:solidFill>
                <a:effectLst/>
                <a:uLnTx/>
                <a:uFillTx/>
                <a:latin typeface="微软雅黑" charset="-122"/>
                <a:ea typeface="微软雅黑" charset="-122"/>
                <a:sym typeface="+mn-ea"/>
              </a:rPr>
              <a:t>Soumya D. Mohanty</a:t>
            </a:r>
            <a:r>
              <a:rPr kumimoji="0" lang="en-US" altLang="zh-CN" sz="1800" baseline="30000" noProof="0" dirty="0">
                <a:solidFill>
                  <a:schemeClr val="tx1"/>
                </a:solidFill>
                <a:effectLst/>
                <a:uLnTx/>
                <a:uFillTx/>
                <a:latin typeface="微软雅黑" charset="-122"/>
                <a:ea typeface="微软雅黑" charset="-122"/>
                <a:sym typeface="+mn-ea"/>
              </a:rPr>
              <a:t>2,3</a:t>
            </a:r>
            <a:endParaRPr kumimoji="0" lang="en-US" altLang="zh-CN" sz="1800" b="0" i="0" u="none" strike="noStrike" kern="1200" cap="none" spc="0" normalizeH="0" baseline="30000" noProof="0" dirty="0">
              <a:ln>
                <a:noFill/>
              </a:ln>
              <a:solidFill>
                <a:srgbClr val="FF0000"/>
              </a:solidFill>
              <a:effectLst/>
              <a:uLnTx/>
              <a:uFillTx/>
              <a:latin typeface="微软雅黑" charset="-122"/>
              <a:ea typeface="微软雅黑" charset="-122"/>
              <a:cs typeface="+mn-cs"/>
              <a:sym typeface="+mn-ea"/>
            </a:endParaRPr>
          </a:p>
          <a:p>
            <a:pPr marL="0" marR="0" lvl="0" indent="0" algn="ctr" defTabSz="412750" rtl="0" eaLnBrk="1" fontAlgn="base" latinLnBrk="0" hangingPunct="0">
              <a:lnSpc>
                <a:spcPct val="93000"/>
              </a:lnSpc>
              <a:spcBef>
                <a:spcPct val="0"/>
              </a:spcBef>
              <a:spcAft>
                <a:spcPct val="0"/>
              </a:spcAft>
              <a:buClr>
                <a:srgbClr val="000000"/>
              </a:buClr>
              <a:buSzPct val="100000"/>
              <a:buFontTx/>
              <a:buNone/>
              <a:tabLst>
                <a:tab pos="723900" algn="l"/>
                <a:tab pos="1447800" algn="l"/>
                <a:tab pos="2171700" algn="l"/>
                <a:tab pos="2895600" algn="l"/>
                <a:tab pos="3619500" algn="l"/>
                <a:tab pos="4343400" algn="l"/>
                <a:tab pos="5067300" algn="l"/>
                <a:tab pos="5791200" algn="l"/>
                <a:tab pos="6515100" algn="l"/>
                <a:tab pos="7239000" algn="l"/>
              </a:tabLst>
              <a:defRPr/>
            </a:pPr>
            <a:r>
              <a:rPr kumimoji="0" lang="en-US" altLang="zh-CN" sz="800" b="0" i="0" u="none" strike="noStrike" kern="1200" cap="none" spc="0" normalizeH="0" baseline="0" noProof="0" dirty="0">
                <a:ln>
                  <a:noFill/>
                </a:ln>
                <a:solidFill>
                  <a:srgbClr val="000000">
                    <a:lumMod val="85000"/>
                    <a:lumOff val="15000"/>
                  </a:srgbClr>
                </a:solidFill>
                <a:effectLst/>
                <a:uLnTx/>
                <a:uFillTx/>
                <a:latin typeface="微软雅黑" charset="-122"/>
                <a:ea typeface="微软雅黑" charset="-122"/>
                <a:cs typeface="Arial Unicode MS" panose="020B0604020202020204" pitchFamily="34" charset="-128"/>
              </a:rPr>
              <a:t> </a:t>
            </a:r>
          </a:p>
          <a:p>
            <a:pPr marL="0" marR="0" lvl="0" indent="0" algn="ctr" defTabSz="412750" rtl="0" eaLnBrk="1" fontAlgn="base" latinLnBrk="0" hangingPunct="0">
              <a:lnSpc>
                <a:spcPct val="120000"/>
              </a:lnSpc>
              <a:spcBef>
                <a:spcPts val="0"/>
              </a:spcBef>
              <a:spcAft>
                <a:spcPts val="0"/>
              </a:spcAft>
              <a:buClr>
                <a:srgbClr val="000000"/>
              </a:buClr>
              <a:buSzPct val="100000"/>
              <a:buFont typeface="Times New Roman" panose="02020503050405090304" pitchFamily="18" charset="0"/>
              <a:buNone/>
              <a:tabLst>
                <a:tab pos="723900" algn="l"/>
                <a:tab pos="1447800" algn="l"/>
                <a:tab pos="2171700" algn="l"/>
                <a:tab pos="2895600" algn="l"/>
                <a:tab pos="3619500" algn="l"/>
                <a:tab pos="4343400" algn="l"/>
                <a:tab pos="5067300" algn="l"/>
                <a:tab pos="5791200" algn="l"/>
                <a:tab pos="6515100" algn="l"/>
                <a:tab pos="7239000" algn="l"/>
              </a:tabLst>
              <a:defRPr/>
            </a:pPr>
            <a:r>
              <a:rPr kumimoji="0" lang="en-US" altLang="zh-CN" sz="1600" b="0" u="none" strike="noStrike" kern="1200" cap="none" spc="0" normalizeH="0" baseline="30000" noProof="0" dirty="0">
                <a:ln>
                  <a:noFill/>
                </a:ln>
                <a:solidFill>
                  <a:schemeClr val="tx1">
                    <a:lumMod val="85000"/>
                    <a:lumOff val="15000"/>
                  </a:schemeClr>
                </a:solidFill>
                <a:effectLst/>
                <a:uLnTx/>
                <a:uFillTx/>
                <a:latin typeface="微软雅黑" charset="-122"/>
                <a:ea typeface="微软雅黑" charset="-122"/>
                <a:cs typeface="Arial Unicode MS" panose="020B0604020202020204" pitchFamily="34" charset="-128"/>
              </a:rPr>
              <a:t>1. </a:t>
            </a:r>
            <a:r>
              <a:rPr kumimoji="0" lang="en-US" altLang="zh-CN" sz="1600" b="0" i="0" u="none" strike="noStrike" kern="1200" cap="none" spc="0" normalizeH="0" baseline="0" noProof="0" dirty="0">
                <a:ln>
                  <a:noFill/>
                </a:ln>
                <a:solidFill>
                  <a:srgbClr val="000000">
                    <a:lumMod val="85000"/>
                    <a:lumOff val="15000"/>
                  </a:srgbClr>
                </a:solidFill>
                <a:effectLst/>
                <a:uLnTx/>
                <a:uFillTx/>
                <a:latin typeface="微软雅黑" charset="-122"/>
                <a:ea typeface="微软雅黑" charset="-122"/>
                <a:cs typeface="Arial Unicode MS" panose="020B0604020202020204" pitchFamily="34" charset="-128"/>
              </a:rPr>
              <a:t>Huazhong University of Science and Technology</a:t>
            </a:r>
          </a:p>
          <a:p>
            <a:pPr marL="0" marR="0" lvl="0" indent="0" algn="ctr" defTabSz="412750" rtl="0" eaLnBrk="1" fontAlgn="base" latinLnBrk="0" hangingPunct="0">
              <a:lnSpc>
                <a:spcPct val="120000"/>
              </a:lnSpc>
              <a:spcBef>
                <a:spcPts val="0"/>
              </a:spcBef>
              <a:spcAft>
                <a:spcPts val="0"/>
              </a:spcAft>
              <a:buClr>
                <a:srgbClr val="000000"/>
              </a:buClr>
              <a:buSzPct val="100000"/>
              <a:buFont typeface="Times New Roman" panose="02020503050405090304" pitchFamily="18" charset="0"/>
              <a:buNone/>
              <a:tabLst>
                <a:tab pos="723900" algn="l"/>
                <a:tab pos="1447800" algn="l"/>
                <a:tab pos="2171700" algn="l"/>
                <a:tab pos="2895600" algn="l"/>
                <a:tab pos="3619500" algn="l"/>
                <a:tab pos="4343400" algn="l"/>
                <a:tab pos="5067300" algn="l"/>
                <a:tab pos="5791200" algn="l"/>
                <a:tab pos="6515100" algn="l"/>
                <a:tab pos="7239000" algn="l"/>
              </a:tabLst>
              <a:defRPr/>
            </a:pPr>
            <a:r>
              <a:rPr kumimoji="0" lang="en-US" altLang="zh-CN" sz="1600" baseline="30000" noProof="0" dirty="0">
                <a:solidFill>
                  <a:schemeClr val="tx1"/>
                </a:solidFill>
                <a:effectLst/>
                <a:uLnTx/>
                <a:uFillTx/>
                <a:latin typeface="微软雅黑" charset="-122"/>
                <a:ea typeface="微软雅黑" charset="-122"/>
                <a:sym typeface="+mn-ea"/>
              </a:rPr>
              <a:t>2.</a:t>
            </a:r>
            <a:r>
              <a:rPr kumimoji="0" lang="en-US" altLang="zh-CN" sz="1600" noProof="0" dirty="0">
                <a:solidFill>
                  <a:schemeClr val="tx1"/>
                </a:solidFill>
                <a:effectLst/>
                <a:uLnTx/>
                <a:uFillTx/>
                <a:latin typeface="微软雅黑" charset="-122"/>
                <a:ea typeface="微软雅黑" charset="-122"/>
                <a:sym typeface="+mn-ea"/>
              </a:rPr>
              <a:t> University of Texas Rio Grande Valley</a:t>
            </a:r>
          </a:p>
          <a:p>
            <a:pPr marL="0" marR="0" lvl="0" indent="0" algn="ctr" defTabSz="412750" rtl="0" eaLnBrk="1" fontAlgn="base" latinLnBrk="0" hangingPunct="0">
              <a:lnSpc>
                <a:spcPct val="120000"/>
              </a:lnSpc>
              <a:spcBef>
                <a:spcPts val="0"/>
              </a:spcBef>
              <a:spcAft>
                <a:spcPts val="0"/>
              </a:spcAft>
              <a:buClr>
                <a:srgbClr val="000000"/>
              </a:buClr>
              <a:buSzPct val="100000"/>
              <a:buFont typeface="Times New Roman" panose="02020503050405090304" pitchFamily="18" charset="0"/>
              <a:buNone/>
              <a:tabLst>
                <a:tab pos="723900" algn="l"/>
                <a:tab pos="1447800" algn="l"/>
                <a:tab pos="2171700" algn="l"/>
                <a:tab pos="2895600" algn="l"/>
                <a:tab pos="3619500" algn="l"/>
                <a:tab pos="4343400" algn="l"/>
                <a:tab pos="5067300" algn="l"/>
                <a:tab pos="5791200" algn="l"/>
                <a:tab pos="6515100" algn="l"/>
                <a:tab pos="7239000" algn="l"/>
              </a:tabLst>
              <a:defRPr/>
            </a:pPr>
            <a:r>
              <a:rPr kumimoji="0" lang="en-US" altLang="zh-CN" sz="1600" b="0" i="0" u="none" strike="noStrike" kern="1200" cap="none" spc="0" normalizeH="0" baseline="30000" noProof="0" dirty="0">
                <a:solidFill>
                  <a:schemeClr val="tx1"/>
                </a:solidFill>
                <a:effectLst/>
                <a:uLnTx/>
                <a:uFillTx/>
                <a:latin typeface="微软雅黑" charset="-122"/>
                <a:ea typeface="微软雅黑" charset="-122"/>
                <a:cs typeface="Arial Unicode MS" panose="020B0604020202020204" pitchFamily="34" charset="-128"/>
              </a:rPr>
              <a:t>3.</a:t>
            </a:r>
            <a:r>
              <a:rPr kumimoji="0" lang="en-US" altLang="zh-CN" sz="1600" b="0" i="0" u="none" strike="noStrike" kern="1200" cap="none" spc="0" normalizeH="0" baseline="0" noProof="0" dirty="0">
                <a:solidFill>
                  <a:schemeClr val="tx1"/>
                </a:solidFill>
                <a:effectLst/>
                <a:uLnTx/>
                <a:uFillTx/>
                <a:latin typeface="微软雅黑" charset="-122"/>
                <a:ea typeface="微软雅黑" charset="-122"/>
                <a:cs typeface="Arial Unicode MS" panose="020B0604020202020204" pitchFamily="34" charset="-128"/>
              </a:rPr>
              <a:t> Indian Institute of Technology (Hyderabad)</a:t>
            </a:r>
          </a:p>
          <a:p>
            <a:pPr marL="0" marR="0" lvl="0" indent="0" algn="ctr" defTabSz="412750" rtl="0" eaLnBrk="1" fontAlgn="base" latinLnBrk="0" hangingPunct="0">
              <a:lnSpc>
                <a:spcPct val="120000"/>
              </a:lnSpc>
              <a:spcBef>
                <a:spcPts val="0"/>
              </a:spcBef>
              <a:spcAft>
                <a:spcPts val="0"/>
              </a:spcAft>
              <a:buClr>
                <a:srgbClr val="000000"/>
              </a:buClr>
              <a:buSzPct val="100000"/>
              <a:buFont typeface="Times New Roman" panose="02020503050405090304" pitchFamily="18" charset="0"/>
              <a:buNone/>
              <a:tabLst>
                <a:tab pos="723900" algn="l"/>
                <a:tab pos="1447800" algn="l"/>
                <a:tab pos="2171700" algn="l"/>
                <a:tab pos="2895600" algn="l"/>
                <a:tab pos="3619500" algn="l"/>
                <a:tab pos="4343400" algn="l"/>
                <a:tab pos="5067300" algn="l"/>
                <a:tab pos="5791200" algn="l"/>
                <a:tab pos="6515100" algn="l"/>
                <a:tab pos="7239000" algn="l"/>
              </a:tabLst>
              <a:defRPr/>
            </a:pPr>
            <a:endParaRPr kumimoji="0" lang="en-US" altLang="zh-CN" sz="1600" b="0" i="0" u="none" strike="noStrike" kern="1200" cap="none" spc="0" normalizeH="0" baseline="0" noProof="0" dirty="0">
              <a:ln>
                <a:noFill/>
              </a:ln>
              <a:solidFill>
                <a:srgbClr val="000000">
                  <a:lumMod val="85000"/>
                  <a:lumOff val="15000"/>
                </a:srgbClr>
              </a:solidFill>
              <a:effectLst/>
              <a:uLnTx/>
              <a:uFillTx/>
              <a:latin typeface="微软雅黑" charset="-122"/>
              <a:ea typeface="微软雅黑" charset="-122"/>
              <a:cs typeface="Arial Unicode MS" panose="020B0604020202020204" pitchFamily="34" charset="-128"/>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标题 6"/>
          <p:cNvSpPr>
            <a:spLocks noGrp="1"/>
          </p:cNvSpPr>
          <p:nvPr>
            <p:ph type="title"/>
            <p:custDataLst>
              <p:tags r:id="rId2"/>
            </p:custDataLst>
          </p:nvPr>
        </p:nvSpPr>
        <p:spPr>
          <a:xfrm>
            <a:off x="669925" y="312420"/>
            <a:ext cx="10852150" cy="538480"/>
          </a:xfrm>
          <a:solidFill>
            <a:schemeClr val="accent2">
              <a:lumMod val="20000"/>
              <a:lumOff val="80000"/>
            </a:schemeClr>
          </a:solidFill>
        </p:spPr>
        <p:txBody>
          <a:bodyPr/>
          <a:lstStyle/>
          <a:p>
            <a:r>
              <a:rPr lang="en-US" altLang="zh-CN" dirty="0">
                <a:latin typeface="微软雅黑" charset="0"/>
                <a:ea typeface="微软雅黑" charset="0"/>
              </a:rPr>
              <a:t>Detected</a:t>
            </a:r>
            <a:r>
              <a:rPr lang="zh-CN" altLang="en-US" dirty="0">
                <a:latin typeface="微软雅黑" charset="0"/>
                <a:ea typeface="微软雅黑" charset="0"/>
              </a:rPr>
              <a:t> </a:t>
            </a:r>
            <a:r>
              <a:rPr lang="en-US" altLang="zh-CN" dirty="0">
                <a:latin typeface="微软雅黑" charset="0"/>
                <a:ea typeface="微软雅黑" charset="0"/>
              </a:rPr>
              <a:t>EMRI</a:t>
            </a:r>
            <a:r>
              <a:rPr lang="en-US" altLang="zh-CN" dirty="0">
                <a:latin typeface="微软雅黑" charset="0"/>
                <a:ea typeface="微软雅黑" charset="0"/>
                <a:sym typeface="+mn-ea"/>
              </a:rPr>
              <a:t> Sources</a:t>
            </a:r>
          </a:p>
        </p:txBody>
      </p:sp>
      <p:sp>
        <p:nvSpPr>
          <p:cNvPr id="6" name="灯片编号占位符 5"/>
          <p:cNvSpPr>
            <a:spLocks noGrp="1"/>
          </p:cNvSpPr>
          <p:nvPr>
            <p:ph type="sldNum" sz="quarter" idx="12"/>
          </p:nvPr>
        </p:nvSpPr>
        <p:spPr/>
        <p:txBody>
          <a:bodyPr/>
          <a:lstStyle/>
          <a:p>
            <a:fld id="{49AE70B2-8BF9-45C0-BB95-33D1B9D3A854}" type="slidenum">
              <a:rPr lang="zh-CN" altLang="en-US" smtClean="0"/>
              <a:t>2</a:t>
            </a:fld>
            <a:endParaRPr lang="zh-CN" altLang="en-US"/>
          </a:p>
        </p:txBody>
      </p:sp>
      <p:sp>
        <p:nvSpPr>
          <p:cNvPr id="3" name="日期占位符 2">
            <a:extLst>
              <a:ext uri="{FF2B5EF4-FFF2-40B4-BE49-F238E27FC236}">
                <a16:creationId xmlns:a16="http://schemas.microsoft.com/office/drawing/2014/main" id="{13CF016A-7B58-393B-25C7-73C70CB60CBD}"/>
              </a:ext>
            </a:extLst>
          </p:cNvPr>
          <p:cNvSpPr>
            <a:spLocks noGrp="1"/>
          </p:cNvSpPr>
          <p:nvPr>
            <p:ph type="dt" sz="half" idx="10"/>
          </p:nvPr>
        </p:nvSpPr>
        <p:spPr>
          <a:xfrm>
            <a:off x="879742" y="6349833"/>
            <a:ext cx="2700000" cy="316800"/>
          </a:xfrm>
        </p:spPr>
        <p:txBody>
          <a:bodyPr/>
          <a:lstStyle/>
          <a:p>
            <a:fld id="{116E4DC1-963B-6142-B412-EA9CE9A4C058}" type="datetime1">
              <a:rPr lang="zh-CN" altLang="en-US" smtClean="0"/>
              <a:t>2026/7/20</a:t>
            </a:fld>
            <a:endParaRPr lang="zh-CN" altLang="en-US" dirty="0"/>
          </a:p>
        </p:txBody>
      </p:sp>
      <p:pic>
        <p:nvPicPr>
          <p:cNvPr id="4" name="图片 3">
            <a:extLst>
              <a:ext uri="{FF2B5EF4-FFF2-40B4-BE49-F238E27FC236}">
                <a16:creationId xmlns:a16="http://schemas.microsoft.com/office/drawing/2014/main" id="{C180B962-F349-B0A3-ED94-113F9948C1C7}"/>
              </a:ext>
            </a:extLst>
          </p:cNvPr>
          <p:cNvPicPr/>
          <p:nvPr/>
        </p:nvPicPr>
        <p:blipFill rotWithShape="1">
          <a:blip r:embed="rId5"/>
          <a:srcRect l="1320" t="3046" r="6427" b="7887"/>
          <a:stretch>
            <a:fillRect/>
          </a:stretch>
        </p:blipFill>
        <p:spPr>
          <a:xfrm>
            <a:off x="262262" y="1385377"/>
            <a:ext cx="5588810" cy="4211996"/>
          </a:xfrm>
          <a:prstGeom prst="rect">
            <a:avLst/>
          </a:prstGeom>
        </p:spPr>
      </p:pic>
      <p:pic>
        <p:nvPicPr>
          <p:cNvPr id="8" name="图片 7">
            <a:extLst>
              <a:ext uri="{FF2B5EF4-FFF2-40B4-BE49-F238E27FC236}">
                <a16:creationId xmlns:a16="http://schemas.microsoft.com/office/drawing/2014/main" id="{702D9E7F-DE26-EFE6-D109-05C4049E440C}"/>
              </a:ext>
            </a:extLst>
          </p:cNvPr>
          <p:cNvPicPr>
            <a:picLocks noChangeAspect="1"/>
          </p:cNvPicPr>
          <p:nvPr/>
        </p:nvPicPr>
        <p:blipFill>
          <a:blip r:embed="rId6"/>
          <a:srcRect b="43858"/>
          <a:stretch>
            <a:fillRect/>
          </a:stretch>
        </p:blipFill>
        <p:spPr>
          <a:xfrm>
            <a:off x="6840339" y="1900392"/>
            <a:ext cx="4844471" cy="3057216"/>
          </a:xfrm>
          <a:prstGeom prst="rect">
            <a:avLst/>
          </a:prstGeom>
        </p:spPr>
      </p:pic>
      <p:sp>
        <p:nvSpPr>
          <p:cNvPr id="9" name="文本框 8">
            <a:extLst>
              <a:ext uri="{FF2B5EF4-FFF2-40B4-BE49-F238E27FC236}">
                <a16:creationId xmlns:a16="http://schemas.microsoft.com/office/drawing/2014/main" id="{04F0910A-3D03-7111-F9DD-4A0D91FA3E75}"/>
              </a:ext>
            </a:extLst>
          </p:cNvPr>
          <p:cNvSpPr txBox="1"/>
          <p:nvPr/>
        </p:nvSpPr>
        <p:spPr>
          <a:xfrm>
            <a:off x="7146925" y="5509895"/>
            <a:ext cx="4626610" cy="602615"/>
          </a:xfrm>
          <a:prstGeom prst="rect">
            <a:avLst/>
          </a:prstGeom>
          <a:noFill/>
        </p:spPr>
        <p:txBody>
          <a:bodyPr wrap="square" rtlCol="0" anchor="t">
            <a:noAutofit/>
          </a:bodyPr>
          <a:lstStyle/>
          <a:p>
            <a:r>
              <a:rPr lang="en-US" sz="1600" dirty="0">
                <a:solidFill>
                  <a:srgbClr val="0000FF"/>
                </a:solidFill>
                <a:latin typeface="微软雅黑" charset="0"/>
                <a:ea typeface="微软雅黑" charset="0"/>
                <a:sym typeface="+mn-ea"/>
              </a:rPr>
              <a:t>Babak </a:t>
            </a:r>
            <a:r>
              <a:rPr lang="en-US" altLang="zh-CN" sz="1600" dirty="0">
                <a:solidFill>
                  <a:srgbClr val="0000FF"/>
                </a:solidFill>
                <a:latin typeface="微软雅黑" charset="0"/>
                <a:ea typeface="微软雅黑" charset="0"/>
                <a:sym typeface="+mn-ea"/>
              </a:rPr>
              <a:t>et al</a:t>
            </a:r>
            <a:r>
              <a:rPr lang="en-US" sz="1600" dirty="0">
                <a:solidFill>
                  <a:srgbClr val="0000FF"/>
                </a:solidFill>
                <a:latin typeface="微软雅黑" charset="0"/>
                <a:ea typeface="微软雅黑" charset="0"/>
                <a:sym typeface="+mn-ea"/>
              </a:rPr>
              <a:t>, PRD (2017) arXiv:1703.09722</a:t>
            </a:r>
          </a:p>
        </p:txBody>
      </p:sp>
      <p:pic>
        <p:nvPicPr>
          <p:cNvPr id="2" name="图片 1">
            <a:extLst>
              <a:ext uri="{FF2B5EF4-FFF2-40B4-BE49-F238E27FC236}">
                <a16:creationId xmlns:a16="http://schemas.microsoft.com/office/drawing/2014/main" id="{FB93CB9D-5D92-9739-11EE-4035A853901B}"/>
              </a:ext>
            </a:extLst>
          </p:cNvPr>
          <p:cNvPicPr>
            <a:picLocks noChangeAspect="1"/>
          </p:cNvPicPr>
          <p:nvPr/>
        </p:nvPicPr>
        <p:blipFill>
          <a:blip r:embed="rId7"/>
          <a:stretch>
            <a:fillRect/>
          </a:stretch>
        </p:blipFill>
        <p:spPr>
          <a:xfrm>
            <a:off x="5851072" y="1466764"/>
            <a:ext cx="6117720" cy="4049222"/>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2"/>
            </p:custDataLst>
          </p:nvPr>
        </p:nvSpPr>
        <p:spPr>
          <a:xfrm>
            <a:off x="669925" y="312420"/>
            <a:ext cx="10852150" cy="538480"/>
          </a:xfrm>
          <a:solidFill>
            <a:schemeClr val="accent2">
              <a:lumMod val="20000"/>
              <a:lumOff val="80000"/>
            </a:schemeClr>
          </a:solidFill>
        </p:spPr>
        <p:txBody>
          <a:bodyPr/>
          <a:lstStyle/>
          <a:p>
            <a:r>
              <a:rPr lang="en-US" altLang="zh-CN">
                <a:latin typeface="微软雅黑" charset="0"/>
                <a:ea typeface="微软雅黑" charset="0"/>
                <a:sym typeface="+mn-ea"/>
              </a:rPr>
              <a:t>PE Accuracy for EMRI</a:t>
            </a:r>
          </a:p>
        </p:txBody>
      </p:sp>
      <p:sp>
        <p:nvSpPr>
          <p:cNvPr id="6" name="灯片编号占位符 5"/>
          <p:cNvSpPr>
            <a:spLocks noGrp="1"/>
          </p:cNvSpPr>
          <p:nvPr>
            <p:ph type="sldNum" sz="quarter" idx="12"/>
          </p:nvPr>
        </p:nvSpPr>
        <p:spPr/>
        <p:txBody>
          <a:bodyPr/>
          <a:lstStyle/>
          <a:p>
            <a:fld id="{49AE70B2-8BF9-45C0-BB95-33D1B9D3A854}" type="slidenum">
              <a:rPr lang="zh-CN" altLang="en-US" smtClean="0"/>
              <a:t>3</a:t>
            </a:fld>
            <a:endParaRPr lang="zh-CN" altLang="en-US"/>
          </a:p>
        </p:txBody>
      </p:sp>
      <p:grpSp>
        <p:nvGrpSpPr>
          <p:cNvPr id="14" name="组合 13"/>
          <p:cNvGrpSpPr/>
          <p:nvPr/>
        </p:nvGrpSpPr>
        <p:grpSpPr>
          <a:xfrm>
            <a:off x="1427187" y="1101360"/>
            <a:ext cx="9336356" cy="4320000"/>
            <a:chOff x="924118" y="1466414"/>
            <a:chExt cx="9336356" cy="4320000"/>
          </a:xfrm>
        </p:grpSpPr>
        <p:pic>
          <p:nvPicPr>
            <p:cNvPr id="9" name="图片 8"/>
            <p:cNvPicPr>
              <a:picLocks noChangeAspect="1"/>
            </p:cNvPicPr>
            <p:nvPr/>
          </p:nvPicPr>
          <p:blipFill>
            <a:blip r:embed="rId5"/>
            <a:stretch>
              <a:fillRect/>
            </a:stretch>
          </p:blipFill>
          <p:spPr>
            <a:xfrm>
              <a:off x="924118" y="1466414"/>
              <a:ext cx="6339391" cy="4320000"/>
            </a:xfrm>
            <a:prstGeom prst="rect">
              <a:avLst/>
            </a:prstGeom>
          </p:spPr>
        </p:pic>
        <p:pic>
          <p:nvPicPr>
            <p:cNvPr id="11" name="图片 10"/>
            <p:cNvPicPr>
              <a:picLocks noChangeAspect="1"/>
            </p:cNvPicPr>
            <p:nvPr/>
          </p:nvPicPr>
          <p:blipFill rotWithShape="1">
            <a:blip r:embed="rId6"/>
            <a:srcRect r="50000"/>
            <a:stretch>
              <a:fillRect/>
            </a:stretch>
          </p:blipFill>
          <p:spPr>
            <a:xfrm>
              <a:off x="7263508" y="1466414"/>
              <a:ext cx="2996965" cy="2160000"/>
            </a:xfrm>
            <a:prstGeom prst="rect">
              <a:avLst/>
            </a:prstGeom>
          </p:spPr>
        </p:pic>
        <p:pic>
          <p:nvPicPr>
            <p:cNvPr id="12" name="图片 11"/>
            <p:cNvPicPr>
              <a:picLocks noChangeAspect="1"/>
            </p:cNvPicPr>
            <p:nvPr/>
          </p:nvPicPr>
          <p:blipFill rotWithShape="1">
            <a:blip r:embed="rId7"/>
            <a:srcRect l="49991" t="-85" b="-1"/>
            <a:stretch>
              <a:fillRect/>
            </a:stretch>
          </p:blipFill>
          <p:spPr>
            <a:xfrm>
              <a:off x="7263509" y="3626414"/>
              <a:ext cx="2996965" cy="2159999"/>
            </a:xfrm>
            <a:prstGeom prst="rect">
              <a:avLst/>
            </a:prstGeom>
          </p:spPr>
        </p:pic>
      </p:grpSp>
      <p:sp>
        <p:nvSpPr>
          <p:cNvPr id="2" name="日期占位符 2">
            <a:extLst>
              <a:ext uri="{FF2B5EF4-FFF2-40B4-BE49-F238E27FC236}">
                <a16:creationId xmlns:a16="http://schemas.microsoft.com/office/drawing/2014/main" id="{EBE6B009-E065-D19A-AB82-5673FCC0BABD}"/>
              </a:ext>
            </a:extLst>
          </p:cNvPr>
          <p:cNvSpPr>
            <a:spLocks noGrp="1"/>
          </p:cNvSpPr>
          <p:nvPr>
            <p:ph type="dt" sz="half" idx="10"/>
          </p:nvPr>
        </p:nvSpPr>
        <p:spPr>
          <a:xfrm>
            <a:off x="879742" y="6349833"/>
            <a:ext cx="2700000" cy="316800"/>
          </a:xfrm>
        </p:spPr>
        <p:txBody>
          <a:bodyPr/>
          <a:lstStyle/>
          <a:p>
            <a:fld id="{27834173-C8D1-8B41-ADB0-89C643BDFCE7}" type="datetime1">
              <a:rPr lang="zh-CN" altLang="en-US" smtClean="0"/>
              <a:t>2026/7/20</a:t>
            </a:fld>
            <a:endParaRPr lang="zh-CN" altLang="en-US" dirty="0"/>
          </a:p>
        </p:txBody>
      </p:sp>
      <p:sp>
        <p:nvSpPr>
          <p:cNvPr id="3" name="文本框 2">
            <a:extLst>
              <a:ext uri="{FF2B5EF4-FFF2-40B4-BE49-F238E27FC236}">
                <a16:creationId xmlns:a16="http://schemas.microsoft.com/office/drawing/2014/main" id="{D95EAF85-7A7E-E706-39BC-0174D5FFBA96}"/>
              </a:ext>
            </a:extLst>
          </p:cNvPr>
          <p:cNvSpPr txBox="1"/>
          <p:nvPr/>
        </p:nvSpPr>
        <p:spPr>
          <a:xfrm>
            <a:off x="7038340" y="5747385"/>
            <a:ext cx="4626610" cy="602615"/>
          </a:xfrm>
          <a:prstGeom prst="rect">
            <a:avLst/>
          </a:prstGeom>
          <a:noFill/>
        </p:spPr>
        <p:txBody>
          <a:bodyPr wrap="square" rtlCol="0" anchor="t">
            <a:noAutofit/>
          </a:bodyPr>
          <a:lstStyle/>
          <a:p>
            <a:r>
              <a:rPr lang="en-US" sz="1600" dirty="0">
                <a:solidFill>
                  <a:srgbClr val="0000FF"/>
                </a:solidFill>
                <a:latin typeface="微软雅黑" charset="0"/>
                <a:ea typeface="微软雅黑" charset="0"/>
                <a:sym typeface="+mn-ea"/>
              </a:rPr>
              <a:t>Babak </a:t>
            </a:r>
            <a:r>
              <a:rPr lang="en-US" altLang="zh-CN" sz="1600" dirty="0">
                <a:solidFill>
                  <a:srgbClr val="0000FF"/>
                </a:solidFill>
                <a:latin typeface="微软雅黑" charset="0"/>
                <a:ea typeface="微软雅黑" charset="0"/>
                <a:sym typeface="+mn-ea"/>
              </a:rPr>
              <a:t>et al</a:t>
            </a:r>
            <a:r>
              <a:rPr lang="en-US" sz="1600" dirty="0">
                <a:solidFill>
                  <a:srgbClr val="0000FF"/>
                </a:solidFill>
                <a:latin typeface="微软雅黑" charset="0"/>
                <a:ea typeface="微软雅黑" charset="0"/>
                <a:sym typeface="+mn-ea"/>
              </a:rPr>
              <a:t>, PRD (2017) arXiv:1703.09722</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chemeClr val="accent2">
              <a:lumMod val="20000"/>
              <a:lumOff val="80000"/>
            </a:schemeClr>
          </a:solidFill>
        </p:spPr>
        <p:txBody>
          <a:bodyPr/>
          <a:lstStyle/>
          <a:p>
            <a:r>
              <a:rPr lang="en-US" altLang="zh-CN" dirty="0">
                <a:latin typeface="微软雅黑" charset="0"/>
                <a:ea typeface="微软雅黑" charset="0"/>
              </a:rPr>
              <a:t>Challenges in Data Analysis</a:t>
            </a:r>
          </a:p>
        </p:txBody>
      </p:sp>
      <p:sp>
        <p:nvSpPr>
          <p:cNvPr id="12" name="矩形 11"/>
          <p:cNvSpPr/>
          <p:nvPr>
            <p:custDataLst>
              <p:tags r:id="rId3"/>
            </p:custDataLst>
          </p:nvPr>
        </p:nvSpPr>
        <p:spPr>
          <a:xfrm>
            <a:off x="7796655" y="5979807"/>
            <a:ext cx="3248660" cy="337185"/>
          </a:xfrm>
          <a:prstGeom prst="rect">
            <a:avLst/>
          </a:prstGeom>
        </p:spPr>
        <p:txBody>
          <a:bodyPr wrap="square">
            <a:spAutoFit/>
          </a:bodyPr>
          <a:lstStyle/>
          <a:p>
            <a:r>
              <a:rPr lang="en-US" altLang="zh-CN" sz="1600" dirty="0">
                <a:solidFill>
                  <a:srgbClr val="0000FF"/>
                </a:solidFill>
                <a:latin typeface="微软雅黑" charset="0"/>
                <a:ea typeface="微软雅黑" charset="0"/>
                <a:cs typeface="Times New Roman Regular" panose="02020503050405090304" charset="0"/>
              </a:rPr>
              <a:t>Moore et al, MNRAS (2019)</a:t>
            </a:r>
          </a:p>
        </p:txBody>
      </p:sp>
      <p:grpSp>
        <p:nvGrpSpPr>
          <p:cNvPr id="15" name="组合 14"/>
          <p:cNvGrpSpPr/>
          <p:nvPr/>
        </p:nvGrpSpPr>
        <p:grpSpPr>
          <a:xfrm>
            <a:off x="6096000" y="1666177"/>
            <a:ext cx="5222050" cy="3868379"/>
            <a:chOff x="1869" y="2335"/>
            <a:chExt cx="7761" cy="5572"/>
          </a:xfrm>
        </p:grpSpPr>
        <p:pic>
          <p:nvPicPr>
            <p:cNvPr id="8" name="图片 7"/>
            <p:cNvPicPr>
              <a:picLocks noChangeAspect="1"/>
            </p:cNvPicPr>
            <p:nvPr>
              <p:custDataLst>
                <p:tags r:id="rId4"/>
              </p:custDataLst>
            </p:nvPr>
          </p:nvPicPr>
          <p:blipFill>
            <a:blip r:embed="rId9"/>
            <a:stretch>
              <a:fillRect/>
            </a:stretch>
          </p:blipFill>
          <p:spPr>
            <a:xfrm>
              <a:off x="1997" y="2672"/>
              <a:ext cx="7293" cy="5235"/>
            </a:xfrm>
            <a:prstGeom prst="rect">
              <a:avLst/>
            </a:prstGeom>
          </p:spPr>
        </p:pic>
        <p:pic>
          <p:nvPicPr>
            <p:cNvPr id="7" name="图片 6"/>
            <p:cNvPicPr>
              <a:picLocks noChangeAspect="1"/>
            </p:cNvPicPr>
            <p:nvPr>
              <p:custDataLst>
                <p:tags r:id="rId5"/>
              </p:custDataLst>
            </p:nvPr>
          </p:nvPicPr>
          <p:blipFill>
            <a:blip r:embed="rId9"/>
            <a:stretch>
              <a:fillRect/>
            </a:stretch>
          </p:blipFill>
          <p:spPr>
            <a:xfrm>
              <a:off x="1869" y="2335"/>
              <a:ext cx="7761" cy="5571"/>
            </a:xfrm>
            <a:prstGeom prst="rect">
              <a:avLst/>
            </a:prstGeom>
          </p:spPr>
        </p:pic>
        <p:cxnSp>
          <p:nvCxnSpPr>
            <p:cNvPr id="11" name="直接连接符 10"/>
            <p:cNvCxnSpPr/>
            <p:nvPr/>
          </p:nvCxnSpPr>
          <p:spPr>
            <a:xfrm flipH="1">
              <a:off x="2911" y="3968"/>
              <a:ext cx="3320" cy="0"/>
            </a:xfrm>
            <a:prstGeom prst="line">
              <a:avLst/>
            </a:prstGeom>
            <a:ln w="28575"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cxnSp>
          <p:nvCxnSpPr>
            <p:cNvPr id="14" name="直接连接符 13"/>
            <p:cNvCxnSpPr/>
            <p:nvPr>
              <p:custDataLst>
                <p:tags r:id="rId6"/>
              </p:custDataLst>
            </p:nvPr>
          </p:nvCxnSpPr>
          <p:spPr>
            <a:xfrm flipH="1">
              <a:off x="2911" y="3617"/>
              <a:ext cx="4280" cy="0"/>
            </a:xfrm>
            <a:prstGeom prst="line">
              <a:avLst/>
            </a:prstGeom>
            <a:ln w="28575"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grpSp>
      <p:sp>
        <p:nvSpPr>
          <p:cNvPr id="3" name="日期占位符 2"/>
          <p:cNvSpPr>
            <a:spLocks noGrp="1"/>
          </p:cNvSpPr>
          <p:nvPr>
            <p:ph type="dt" sz="half" idx="10"/>
          </p:nvPr>
        </p:nvSpPr>
        <p:spPr/>
        <p:txBody>
          <a:bodyPr/>
          <a:lstStyle/>
          <a:p>
            <a:fld id="{35AF08D0-0737-E84F-97EA-37445A3CFD6C}"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4</a:t>
            </a:fld>
            <a:endParaRPr lang="zh-CN" altLang="en-US"/>
          </a:p>
        </p:txBody>
      </p:sp>
      <p:pic>
        <p:nvPicPr>
          <p:cNvPr id="5" name="图片 4">
            <a:extLst>
              <a:ext uri="{FF2B5EF4-FFF2-40B4-BE49-F238E27FC236}">
                <a16:creationId xmlns:a16="http://schemas.microsoft.com/office/drawing/2014/main" id="{6D18D888-4C95-8042-6E48-616FC0F992D0}"/>
              </a:ext>
            </a:extLst>
          </p:cNvPr>
          <p:cNvPicPr>
            <a:picLocks noChangeAspect="1"/>
          </p:cNvPicPr>
          <p:nvPr/>
        </p:nvPicPr>
        <p:blipFill>
          <a:blip r:embed="rId10"/>
          <a:stretch>
            <a:fillRect/>
          </a:stretch>
        </p:blipFill>
        <p:spPr>
          <a:xfrm>
            <a:off x="1367128" y="1156331"/>
            <a:ext cx="4509639" cy="4888070"/>
          </a:xfrm>
          <a:prstGeom prst="rect">
            <a:avLst/>
          </a:prstGeom>
        </p:spPr>
      </p:pic>
      <p:sp>
        <p:nvSpPr>
          <p:cNvPr id="10" name="文本框 9">
            <a:extLst>
              <a:ext uri="{FF2B5EF4-FFF2-40B4-BE49-F238E27FC236}">
                <a16:creationId xmlns:a16="http://schemas.microsoft.com/office/drawing/2014/main" id="{EA464E75-1BE9-772F-00C3-AADF68F6C992}"/>
              </a:ext>
            </a:extLst>
          </p:cNvPr>
          <p:cNvSpPr txBox="1"/>
          <p:nvPr/>
        </p:nvSpPr>
        <p:spPr>
          <a:xfrm>
            <a:off x="3045345" y="6051562"/>
            <a:ext cx="2700001" cy="338554"/>
          </a:xfrm>
          <a:prstGeom prst="rect">
            <a:avLst/>
          </a:prstGeom>
          <a:noFill/>
        </p:spPr>
        <p:txBody>
          <a:bodyPr wrap="square">
            <a:spAutoFit/>
          </a:bodyPr>
          <a:lstStyle/>
          <a:p>
            <a:r>
              <a:rPr lang="zh-CN" altLang="en-US" sz="1600" dirty="0">
                <a:solidFill>
                  <a:srgbClr val="0000FF"/>
                </a:solidFill>
              </a:rPr>
              <a:t>Chua</a:t>
            </a:r>
            <a:r>
              <a:rPr lang="en-US" altLang="zh-CN" sz="1600" dirty="0">
                <a:solidFill>
                  <a:srgbClr val="0000FF"/>
                </a:solidFill>
              </a:rPr>
              <a:t> et al, PRD(2022)</a:t>
            </a:r>
            <a:endParaRPr lang="zh-CN" altLang="en-US" sz="1600" dirty="0">
              <a:solidFill>
                <a:srgbClr val="0000FF"/>
              </a:solidFill>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chemeClr val="accent2">
              <a:lumMod val="20000"/>
              <a:lumOff val="80000"/>
            </a:schemeClr>
          </a:solidFill>
        </p:spPr>
        <p:txBody>
          <a:bodyPr/>
          <a:lstStyle/>
          <a:p>
            <a:r>
              <a:rPr lang="en-US" altLang="zh-CN" dirty="0">
                <a:latin typeface="微软雅黑" charset="0"/>
                <a:ea typeface="微软雅黑" charset="0"/>
              </a:rPr>
              <a:t>Normalizing Flow </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DAF6BCB9-1936-DD40-91FB-9A3BFDC262B8}"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5</a:t>
            </a:fld>
            <a:endParaRPr lang="zh-CN" altLang="en-US" dirty="0"/>
          </a:p>
        </p:txBody>
      </p:sp>
      <p:sp>
        <p:nvSpPr>
          <p:cNvPr id="10" name="矩形 9">
            <a:extLst>
              <a:ext uri="{FF2B5EF4-FFF2-40B4-BE49-F238E27FC236}">
                <a16:creationId xmlns:a16="http://schemas.microsoft.com/office/drawing/2014/main" id="{D3C9C1A3-9570-6674-7B0B-2BF33CA91BBC}"/>
              </a:ext>
            </a:extLst>
          </p:cNvPr>
          <p:cNvSpPr/>
          <p:nvPr>
            <p:custDataLst>
              <p:tags r:id="rId3"/>
            </p:custDataLst>
          </p:nvPr>
        </p:nvSpPr>
        <p:spPr>
          <a:xfrm>
            <a:off x="8336270" y="5960805"/>
            <a:ext cx="3248660" cy="584775"/>
          </a:xfrm>
          <a:prstGeom prst="rect">
            <a:avLst/>
          </a:prstGeom>
        </p:spPr>
        <p:txBody>
          <a:bodyPr wrap="square">
            <a:spAutoFit/>
          </a:bodyPr>
          <a:lstStyle/>
          <a:p>
            <a:r>
              <a:rPr lang="en-US" altLang="zh-CN" sz="1600" dirty="0">
                <a:solidFill>
                  <a:srgbClr val="0000FF"/>
                </a:solidFill>
                <a:latin typeface="微软雅黑" charset="0"/>
                <a:ea typeface="微软雅黑" charset="0"/>
                <a:cs typeface="Times New Roman Regular" panose="02020503050405090304" charset="0"/>
              </a:rPr>
              <a:t>Liang et al, </a:t>
            </a:r>
          </a:p>
          <a:p>
            <a:r>
              <a:rPr lang="en-US" altLang="zh-CN" sz="1600" dirty="0">
                <a:solidFill>
                  <a:srgbClr val="0000FF"/>
                </a:solidFill>
                <a:latin typeface="微软雅黑" charset="0"/>
                <a:ea typeface="微软雅黑" charset="0"/>
                <a:cs typeface="Times New Roman Regular" panose="02020503050405090304" charset="0"/>
              </a:rPr>
              <a:t>arXiv:2409.07957</a:t>
            </a:r>
          </a:p>
        </p:txBody>
      </p:sp>
      <p:pic>
        <p:nvPicPr>
          <p:cNvPr id="3" name="图片 2">
            <a:extLst>
              <a:ext uri="{FF2B5EF4-FFF2-40B4-BE49-F238E27FC236}">
                <a16:creationId xmlns:a16="http://schemas.microsoft.com/office/drawing/2014/main" id="{00C43F15-A57B-1B40-5318-74C9C0A1F9DC}"/>
              </a:ext>
            </a:extLst>
          </p:cNvPr>
          <p:cNvPicPr>
            <a:picLocks noChangeAspect="1"/>
          </p:cNvPicPr>
          <p:nvPr/>
        </p:nvPicPr>
        <p:blipFill>
          <a:blip r:embed="rId6"/>
          <a:stretch>
            <a:fillRect/>
          </a:stretch>
        </p:blipFill>
        <p:spPr>
          <a:xfrm>
            <a:off x="607070" y="939672"/>
            <a:ext cx="4885354" cy="4984878"/>
          </a:xfrm>
          <a:prstGeom prst="rect">
            <a:avLst/>
          </a:prstGeom>
        </p:spPr>
      </p:pic>
      <p:pic>
        <p:nvPicPr>
          <p:cNvPr id="6" name="图片 5">
            <a:extLst>
              <a:ext uri="{FF2B5EF4-FFF2-40B4-BE49-F238E27FC236}">
                <a16:creationId xmlns:a16="http://schemas.microsoft.com/office/drawing/2014/main" id="{5908259E-8167-5477-1C26-084916D8C9D2}"/>
              </a:ext>
            </a:extLst>
          </p:cNvPr>
          <p:cNvPicPr>
            <a:picLocks noChangeAspect="1"/>
          </p:cNvPicPr>
          <p:nvPr/>
        </p:nvPicPr>
        <p:blipFill>
          <a:blip r:embed="rId7"/>
          <a:stretch>
            <a:fillRect/>
          </a:stretch>
        </p:blipFill>
        <p:spPr>
          <a:xfrm>
            <a:off x="5987011" y="939672"/>
            <a:ext cx="5041900" cy="4991100"/>
          </a:xfrm>
          <a:prstGeom prst="rect">
            <a:avLst/>
          </a:prstGeom>
        </p:spPr>
      </p:pic>
    </p:spTree>
    <p:custDataLst>
      <p:tags r:id="rId1"/>
    </p:custDataLst>
    <p:extLst>
      <p:ext uri="{BB962C8B-B14F-4D97-AF65-F5344CB8AC3E}">
        <p14:creationId xmlns:p14="http://schemas.microsoft.com/office/powerpoint/2010/main" val="1833991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62291" y="308555"/>
            <a:ext cx="10852150" cy="538480"/>
          </a:xfrm>
          <a:solidFill>
            <a:schemeClr val="accent2">
              <a:lumMod val="20000"/>
              <a:lumOff val="80000"/>
            </a:schemeClr>
          </a:solidFill>
        </p:spPr>
        <p:txBody>
          <a:bodyPr/>
          <a:lstStyle/>
          <a:p>
            <a:r>
              <a:rPr lang="en-US" altLang="zh-CN" dirty="0">
                <a:latin typeface="微软雅黑" charset="0"/>
                <a:ea typeface="微软雅黑" charset="0"/>
              </a:rPr>
              <a:t>From identification to parameter estimation</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739E36EC-3991-B149-9992-D2FD0A6CD5F6}"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6</a:t>
            </a:fld>
            <a:endParaRPr lang="zh-CN" altLang="en-US"/>
          </a:p>
        </p:txBody>
      </p:sp>
      <p:sp>
        <p:nvSpPr>
          <p:cNvPr id="10" name="矩形 9">
            <a:extLst>
              <a:ext uri="{FF2B5EF4-FFF2-40B4-BE49-F238E27FC236}">
                <a16:creationId xmlns:a16="http://schemas.microsoft.com/office/drawing/2014/main" id="{D3C9C1A3-9570-6674-7B0B-2BF33CA91BBC}"/>
              </a:ext>
            </a:extLst>
          </p:cNvPr>
          <p:cNvSpPr/>
          <p:nvPr>
            <p:custDataLst>
              <p:tags r:id="rId3"/>
            </p:custDataLst>
          </p:nvPr>
        </p:nvSpPr>
        <p:spPr>
          <a:xfrm>
            <a:off x="2199526" y="6093703"/>
            <a:ext cx="3248660" cy="338554"/>
          </a:xfrm>
          <a:prstGeom prst="rect">
            <a:avLst/>
          </a:prstGeom>
        </p:spPr>
        <p:txBody>
          <a:bodyPr wrap="square">
            <a:spAutoFit/>
          </a:bodyPr>
          <a:lstStyle/>
          <a:p>
            <a:r>
              <a:rPr lang="en-US" altLang="zh-CN" sz="1600" dirty="0" err="1">
                <a:solidFill>
                  <a:srgbClr val="0000FF"/>
                </a:solidFill>
                <a:latin typeface="微软雅黑" charset="0"/>
                <a:ea typeface="微软雅黑" charset="0"/>
                <a:cs typeface="Times New Roman Regular" panose="02020503050405090304" charset="0"/>
              </a:rPr>
              <a:t>Strub</a:t>
            </a:r>
            <a:r>
              <a:rPr lang="en-US" altLang="zh-CN" sz="1600" dirty="0">
                <a:solidFill>
                  <a:srgbClr val="0000FF"/>
                </a:solidFill>
                <a:latin typeface="微软雅黑" charset="0"/>
                <a:ea typeface="微软雅黑" charset="0"/>
                <a:cs typeface="Times New Roman Regular" panose="02020503050405090304" charset="0"/>
              </a:rPr>
              <a:t> et al, arxiv:2505.17814</a:t>
            </a:r>
          </a:p>
        </p:txBody>
      </p:sp>
      <p:pic>
        <p:nvPicPr>
          <p:cNvPr id="5" name="图片 4">
            <a:extLst>
              <a:ext uri="{FF2B5EF4-FFF2-40B4-BE49-F238E27FC236}">
                <a16:creationId xmlns:a16="http://schemas.microsoft.com/office/drawing/2014/main" id="{A77B3C15-D751-7B0D-2521-DE5C3415317C}"/>
              </a:ext>
            </a:extLst>
          </p:cNvPr>
          <p:cNvPicPr>
            <a:picLocks noChangeAspect="1"/>
          </p:cNvPicPr>
          <p:nvPr/>
        </p:nvPicPr>
        <p:blipFill>
          <a:blip r:embed="rId6"/>
          <a:stretch>
            <a:fillRect/>
          </a:stretch>
        </p:blipFill>
        <p:spPr>
          <a:xfrm>
            <a:off x="5811880" y="859008"/>
            <a:ext cx="5760000" cy="1940504"/>
          </a:xfrm>
          <a:prstGeom prst="rect">
            <a:avLst/>
          </a:prstGeom>
        </p:spPr>
      </p:pic>
      <p:pic>
        <p:nvPicPr>
          <p:cNvPr id="6" name="图片 5">
            <a:extLst>
              <a:ext uri="{FF2B5EF4-FFF2-40B4-BE49-F238E27FC236}">
                <a16:creationId xmlns:a16="http://schemas.microsoft.com/office/drawing/2014/main" id="{3D0C6694-F278-44F6-B4EC-C57F8F044708}"/>
              </a:ext>
            </a:extLst>
          </p:cNvPr>
          <p:cNvPicPr>
            <a:picLocks noChangeAspect="1"/>
          </p:cNvPicPr>
          <p:nvPr/>
        </p:nvPicPr>
        <p:blipFill>
          <a:blip r:embed="rId7"/>
          <a:stretch>
            <a:fillRect/>
          </a:stretch>
        </p:blipFill>
        <p:spPr>
          <a:xfrm>
            <a:off x="5811880" y="2908322"/>
            <a:ext cx="5760000" cy="3641123"/>
          </a:xfrm>
          <a:prstGeom prst="rect">
            <a:avLst/>
          </a:prstGeom>
        </p:spPr>
      </p:pic>
      <p:pic>
        <p:nvPicPr>
          <p:cNvPr id="4" name="图片 3">
            <a:extLst>
              <a:ext uri="{FF2B5EF4-FFF2-40B4-BE49-F238E27FC236}">
                <a16:creationId xmlns:a16="http://schemas.microsoft.com/office/drawing/2014/main" id="{1EBDA86E-9223-3268-EFDC-4B4DB5642D7D}"/>
              </a:ext>
            </a:extLst>
          </p:cNvPr>
          <p:cNvPicPr>
            <a:picLocks noChangeAspect="1"/>
          </p:cNvPicPr>
          <p:nvPr/>
        </p:nvPicPr>
        <p:blipFill rotWithShape="1">
          <a:blip r:embed="rId8"/>
          <a:srcRect t="-5949" r="2606" b="-1"/>
          <a:stretch/>
        </p:blipFill>
        <p:spPr>
          <a:xfrm>
            <a:off x="744807" y="2585028"/>
            <a:ext cx="4763169" cy="3508675"/>
          </a:xfrm>
          <a:prstGeom prst="rect">
            <a:avLst/>
          </a:prstGeom>
        </p:spPr>
      </p:pic>
      <p:pic>
        <p:nvPicPr>
          <p:cNvPr id="8" name="图片 7">
            <a:extLst>
              <a:ext uri="{FF2B5EF4-FFF2-40B4-BE49-F238E27FC236}">
                <a16:creationId xmlns:a16="http://schemas.microsoft.com/office/drawing/2014/main" id="{D48E8717-5172-0A58-C23C-153446CFEBD3}"/>
              </a:ext>
            </a:extLst>
          </p:cNvPr>
          <p:cNvPicPr>
            <a:picLocks noChangeAspect="1"/>
          </p:cNvPicPr>
          <p:nvPr/>
        </p:nvPicPr>
        <p:blipFill>
          <a:blip r:embed="rId9"/>
          <a:stretch>
            <a:fillRect/>
          </a:stretch>
        </p:blipFill>
        <p:spPr>
          <a:xfrm>
            <a:off x="462291" y="1970218"/>
            <a:ext cx="2681525" cy="973491"/>
          </a:xfrm>
          <a:prstGeom prst="rect">
            <a:avLst/>
          </a:prstGeom>
        </p:spPr>
      </p:pic>
      <p:pic>
        <p:nvPicPr>
          <p:cNvPr id="11" name="图片 10">
            <a:extLst>
              <a:ext uri="{FF2B5EF4-FFF2-40B4-BE49-F238E27FC236}">
                <a16:creationId xmlns:a16="http://schemas.microsoft.com/office/drawing/2014/main" id="{4B3AAC38-EC84-0CB4-1878-4DC7D18EA88C}"/>
              </a:ext>
            </a:extLst>
          </p:cNvPr>
          <p:cNvPicPr>
            <a:picLocks noChangeAspect="1"/>
          </p:cNvPicPr>
          <p:nvPr/>
        </p:nvPicPr>
        <p:blipFill>
          <a:blip r:embed="rId10"/>
          <a:stretch>
            <a:fillRect/>
          </a:stretch>
        </p:blipFill>
        <p:spPr>
          <a:xfrm>
            <a:off x="898217" y="1237642"/>
            <a:ext cx="4114654" cy="734112"/>
          </a:xfrm>
          <a:prstGeom prst="rect">
            <a:avLst/>
          </a:prstGeom>
        </p:spPr>
      </p:pic>
    </p:spTree>
    <p:custDataLst>
      <p:tags r:id="rId1"/>
    </p:custDataLst>
    <p:extLst>
      <p:ext uri="{BB962C8B-B14F-4D97-AF65-F5344CB8AC3E}">
        <p14:creationId xmlns:p14="http://schemas.microsoft.com/office/powerpoint/2010/main" val="1164903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内容占位符 8">
            <a:extLst>
              <a:ext uri="{FF2B5EF4-FFF2-40B4-BE49-F238E27FC236}">
                <a16:creationId xmlns:a16="http://schemas.microsoft.com/office/drawing/2014/main" id="{50224536-B0A9-084F-AAA3-E7255B7F980B}"/>
              </a:ext>
            </a:extLst>
          </p:cNvPr>
          <p:cNvPicPr>
            <a:picLocks noGrp="1" noChangeAspect="1"/>
          </p:cNvPicPr>
          <p:nvPr>
            <p:ph sz="half" idx="2"/>
          </p:nvPr>
        </p:nvPicPr>
        <p:blipFill>
          <a:blip r:embed="rId4"/>
          <a:stretch>
            <a:fillRect/>
          </a:stretch>
        </p:blipFill>
        <p:spPr>
          <a:xfrm>
            <a:off x="6122070" y="1007030"/>
            <a:ext cx="5400000" cy="1763265"/>
          </a:xfrm>
          <a:prstGeom prst="rect">
            <a:avLst/>
          </a:prstGeom>
        </p:spPr>
      </p:pic>
      <p:sp>
        <p:nvSpPr>
          <p:cNvPr id="5" name="日期占位符 4">
            <a:extLst>
              <a:ext uri="{FF2B5EF4-FFF2-40B4-BE49-F238E27FC236}">
                <a16:creationId xmlns:a16="http://schemas.microsoft.com/office/drawing/2014/main" id="{CABBA1B3-C410-37FD-CDA9-8685ED70635A}"/>
              </a:ext>
            </a:extLst>
          </p:cNvPr>
          <p:cNvSpPr>
            <a:spLocks noGrp="1"/>
          </p:cNvSpPr>
          <p:nvPr>
            <p:ph type="dt" sz="half" idx="10"/>
          </p:nvPr>
        </p:nvSpPr>
        <p:spPr/>
        <p:txBody>
          <a:bodyPr/>
          <a:lstStyle/>
          <a:p>
            <a:fld id="{EDEC5C04-7B11-1641-8C24-EEA011829BCC}" type="datetime1">
              <a:rPr lang="zh-CN" altLang="en-US" smtClean="0"/>
              <a:t>2026/7/20</a:t>
            </a:fld>
            <a:endParaRPr lang="zh-CN" altLang="en-US" dirty="0"/>
          </a:p>
        </p:txBody>
      </p:sp>
      <p:sp>
        <p:nvSpPr>
          <p:cNvPr id="7" name="灯片编号占位符 6">
            <a:extLst>
              <a:ext uri="{FF2B5EF4-FFF2-40B4-BE49-F238E27FC236}">
                <a16:creationId xmlns:a16="http://schemas.microsoft.com/office/drawing/2014/main" id="{53E91E02-DE20-5ECA-EEB6-74200334098C}"/>
              </a:ext>
            </a:extLst>
          </p:cNvPr>
          <p:cNvSpPr>
            <a:spLocks noGrp="1"/>
          </p:cNvSpPr>
          <p:nvPr>
            <p:ph type="sldNum" sz="quarter" idx="12"/>
          </p:nvPr>
        </p:nvSpPr>
        <p:spPr/>
        <p:txBody>
          <a:bodyPr/>
          <a:lstStyle/>
          <a:p>
            <a:fld id="{49AE70B2-8BF9-45C0-BB95-33D1B9D3A854}" type="slidenum">
              <a:rPr lang="zh-CN" altLang="en-US" smtClean="0"/>
              <a:t>7</a:t>
            </a:fld>
            <a:endParaRPr lang="zh-CN" altLang="en-US"/>
          </a:p>
        </p:txBody>
      </p:sp>
      <p:sp>
        <p:nvSpPr>
          <p:cNvPr id="8" name="标题 1">
            <a:extLst>
              <a:ext uri="{FF2B5EF4-FFF2-40B4-BE49-F238E27FC236}">
                <a16:creationId xmlns:a16="http://schemas.microsoft.com/office/drawing/2014/main" id="{0A3ED79E-7CF8-1032-087E-98BFE7BF954F}"/>
              </a:ext>
            </a:extLst>
          </p:cNvPr>
          <p:cNvSpPr>
            <a:spLocks noGrp="1"/>
          </p:cNvSpPr>
          <p:nvPr>
            <p:ph type="title"/>
            <p:custDataLst>
              <p:tags r:id="rId1"/>
            </p:custDataLst>
          </p:nvPr>
        </p:nvSpPr>
        <p:spPr>
          <a:xfrm>
            <a:off x="669882" y="332509"/>
            <a:ext cx="10852237" cy="471055"/>
          </a:xfrm>
          <a:solidFill>
            <a:schemeClr val="accent2">
              <a:lumMod val="20000"/>
              <a:lumOff val="80000"/>
            </a:schemeClr>
          </a:solidFill>
        </p:spPr>
        <p:txBody>
          <a:bodyPr/>
          <a:lstStyle/>
          <a:p>
            <a:r>
              <a:rPr lang="en-US" altLang="zh-CN" dirty="0">
                <a:latin typeface="微软雅黑" charset="0"/>
                <a:ea typeface="微软雅黑" charset="0"/>
              </a:rPr>
              <a:t>From identification to parameter estimation</a:t>
            </a:r>
            <a:endParaRPr dirty="0">
              <a:latin typeface="微软雅黑" charset="0"/>
              <a:ea typeface="微软雅黑" charset="0"/>
            </a:endParaRPr>
          </a:p>
        </p:txBody>
      </p:sp>
      <p:pic>
        <p:nvPicPr>
          <p:cNvPr id="10" name="图片 9">
            <a:extLst>
              <a:ext uri="{FF2B5EF4-FFF2-40B4-BE49-F238E27FC236}">
                <a16:creationId xmlns:a16="http://schemas.microsoft.com/office/drawing/2014/main" id="{2BC88D4E-B095-4D3B-1380-C772AECA6890}"/>
              </a:ext>
            </a:extLst>
          </p:cNvPr>
          <p:cNvPicPr>
            <a:picLocks noChangeAspect="1"/>
          </p:cNvPicPr>
          <p:nvPr/>
        </p:nvPicPr>
        <p:blipFill>
          <a:blip r:embed="rId5"/>
          <a:stretch>
            <a:fillRect/>
          </a:stretch>
        </p:blipFill>
        <p:spPr>
          <a:xfrm>
            <a:off x="6238830" y="2900844"/>
            <a:ext cx="5400000" cy="3440571"/>
          </a:xfrm>
          <a:prstGeom prst="rect">
            <a:avLst/>
          </a:prstGeom>
        </p:spPr>
      </p:pic>
      <p:pic>
        <p:nvPicPr>
          <p:cNvPr id="11" name="内容占位符 10">
            <a:extLst>
              <a:ext uri="{FF2B5EF4-FFF2-40B4-BE49-F238E27FC236}">
                <a16:creationId xmlns:a16="http://schemas.microsoft.com/office/drawing/2014/main" id="{BB6BE777-A221-9358-1C05-9530CB87E1FC}"/>
              </a:ext>
            </a:extLst>
          </p:cNvPr>
          <p:cNvPicPr>
            <a:picLocks noGrp="1" noChangeAspect="1"/>
          </p:cNvPicPr>
          <p:nvPr>
            <p:ph sz="half" idx="1"/>
          </p:nvPr>
        </p:nvPicPr>
        <p:blipFill rotWithShape="1">
          <a:blip r:embed="rId6"/>
          <a:srcRect t="4102" r="2591" b="3070"/>
          <a:stretch/>
        </p:blipFill>
        <p:spPr>
          <a:xfrm>
            <a:off x="669925" y="2061729"/>
            <a:ext cx="5283200" cy="3171105"/>
          </a:xfrm>
          <a:prstGeom prst="rect">
            <a:avLst/>
          </a:prstGeom>
        </p:spPr>
      </p:pic>
      <p:sp>
        <p:nvSpPr>
          <p:cNvPr id="2" name="矩形 1">
            <a:extLst>
              <a:ext uri="{FF2B5EF4-FFF2-40B4-BE49-F238E27FC236}">
                <a16:creationId xmlns:a16="http://schemas.microsoft.com/office/drawing/2014/main" id="{D09BCA3B-5241-2241-6C8B-51B86F1B9D25}"/>
              </a:ext>
            </a:extLst>
          </p:cNvPr>
          <p:cNvSpPr/>
          <p:nvPr>
            <p:custDataLst>
              <p:tags r:id="rId2"/>
            </p:custDataLst>
          </p:nvPr>
        </p:nvSpPr>
        <p:spPr>
          <a:xfrm>
            <a:off x="553170" y="5571690"/>
            <a:ext cx="3248660" cy="338554"/>
          </a:xfrm>
          <a:prstGeom prst="rect">
            <a:avLst/>
          </a:prstGeom>
        </p:spPr>
        <p:txBody>
          <a:bodyPr wrap="square">
            <a:spAutoFit/>
          </a:bodyPr>
          <a:lstStyle/>
          <a:p>
            <a:r>
              <a:rPr lang="en-US" altLang="zh-CN" sz="1600" dirty="0" err="1">
                <a:solidFill>
                  <a:srgbClr val="0000FF"/>
                </a:solidFill>
                <a:latin typeface="微软雅黑" charset="0"/>
                <a:ea typeface="微软雅黑" charset="0"/>
                <a:cs typeface="Times New Roman Regular" panose="02020503050405090304" charset="0"/>
              </a:rPr>
              <a:t>Strub</a:t>
            </a:r>
            <a:r>
              <a:rPr lang="en-US" altLang="zh-CN" sz="1600" dirty="0">
                <a:solidFill>
                  <a:srgbClr val="0000FF"/>
                </a:solidFill>
                <a:latin typeface="微软雅黑" charset="0"/>
                <a:ea typeface="微软雅黑" charset="0"/>
                <a:cs typeface="Times New Roman Regular" panose="02020503050405090304" charset="0"/>
              </a:rPr>
              <a:t> et al, arxiv:2505.17814</a:t>
            </a:r>
          </a:p>
        </p:txBody>
      </p:sp>
    </p:spTree>
    <p:extLst>
      <p:ext uri="{BB962C8B-B14F-4D97-AF65-F5344CB8AC3E}">
        <p14:creationId xmlns:p14="http://schemas.microsoft.com/office/powerpoint/2010/main" val="2458860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chemeClr val="accent2">
              <a:lumMod val="20000"/>
              <a:lumOff val="80000"/>
            </a:schemeClr>
          </a:solidFill>
        </p:spPr>
        <p:txBody>
          <a:bodyPr/>
          <a:lstStyle/>
          <a:p>
            <a:r>
              <a:rPr lang="en-US" altLang="zh-CN" dirty="0">
                <a:latin typeface="微软雅黑" charset="0"/>
                <a:ea typeface="微软雅黑" charset="0"/>
              </a:rPr>
              <a:t>MCMC method in MLDC data</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F0B64486-5D45-CB41-91C3-E0EE16556FF2}"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8</a:t>
            </a:fld>
            <a:endParaRPr lang="zh-CN" altLang="en-US"/>
          </a:p>
        </p:txBody>
      </p:sp>
      <p:sp>
        <p:nvSpPr>
          <p:cNvPr id="10" name="矩形 9">
            <a:extLst>
              <a:ext uri="{FF2B5EF4-FFF2-40B4-BE49-F238E27FC236}">
                <a16:creationId xmlns:a16="http://schemas.microsoft.com/office/drawing/2014/main" id="{D3C9C1A3-9570-6674-7B0B-2BF33CA91BBC}"/>
              </a:ext>
            </a:extLst>
          </p:cNvPr>
          <p:cNvSpPr/>
          <p:nvPr>
            <p:custDataLst>
              <p:tags r:id="rId3"/>
            </p:custDataLst>
          </p:nvPr>
        </p:nvSpPr>
        <p:spPr>
          <a:xfrm>
            <a:off x="8691880" y="5451475"/>
            <a:ext cx="3248660" cy="584775"/>
          </a:xfrm>
          <a:prstGeom prst="rect">
            <a:avLst/>
          </a:prstGeom>
        </p:spPr>
        <p:txBody>
          <a:bodyPr wrap="square">
            <a:spAutoFit/>
          </a:bodyPr>
          <a:lstStyle/>
          <a:p>
            <a:r>
              <a:rPr lang="en-US" altLang="zh-CN" sz="1600" dirty="0">
                <a:solidFill>
                  <a:srgbClr val="0000FF"/>
                </a:solidFill>
                <a:latin typeface="微软雅黑" charset="0"/>
                <a:ea typeface="微软雅黑" charset="0"/>
                <a:cs typeface="Times New Roman Regular" panose="02020503050405090304" charset="0"/>
              </a:rPr>
              <a:t>Babak et al, </a:t>
            </a:r>
          </a:p>
          <a:p>
            <a:r>
              <a:rPr lang="en-US" altLang="zh-CN" sz="1600" dirty="0">
                <a:solidFill>
                  <a:srgbClr val="0000FF"/>
                </a:solidFill>
                <a:latin typeface="微软雅黑" charset="0"/>
                <a:ea typeface="微软雅黑" charset="0"/>
                <a:cs typeface="Times New Roman Regular" panose="02020503050405090304" charset="0"/>
              </a:rPr>
              <a:t>Class. Quantum Grav.2009</a:t>
            </a:r>
          </a:p>
        </p:txBody>
      </p:sp>
      <p:pic>
        <p:nvPicPr>
          <p:cNvPr id="5" name="图片 4">
            <a:extLst>
              <a:ext uri="{FF2B5EF4-FFF2-40B4-BE49-F238E27FC236}">
                <a16:creationId xmlns:a16="http://schemas.microsoft.com/office/drawing/2014/main" id="{21C732E7-78F5-AF87-8320-2061B66654E0}"/>
              </a:ext>
            </a:extLst>
          </p:cNvPr>
          <p:cNvPicPr>
            <a:picLocks noChangeAspect="1"/>
          </p:cNvPicPr>
          <p:nvPr/>
        </p:nvPicPr>
        <p:blipFill>
          <a:blip r:embed="rId6"/>
          <a:stretch>
            <a:fillRect/>
          </a:stretch>
        </p:blipFill>
        <p:spPr>
          <a:xfrm>
            <a:off x="1917817" y="1482430"/>
            <a:ext cx="8620525" cy="3893140"/>
          </a:xfrm>
          <a:prstGeom prst="rect">
            <a:avLst/>
          </a:prstGeom>
        </p:spPr>
      </p:pic>
    </p:spTree>
    <p:custDataLst>
      <p:tags r:id="rId1"/>
    </p:custDataLst>
    <p:extLst>
      <p:ext uri="{BB962C8B-B14F-4D97-AF65-F5344CB8AC3E}">
        <p14:creationId xmlns:p14="http://schemas.microsoft.com/office/powerpoint/2010/main" val="674731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4">
            <a:extLst>
              <a:ext uri="{FF2B5EF4-FFF2-40B4-BE49-F238E27FC236}">
                <a16:creationId xmlns:a16="http://schemas.microsoft.com/office/drawing/2014/main" id="{11E824ED-BACE-8327-E9BB-2F99205000E1}"/>
              </a:ext>
            </a:extLst>
          </p:cNvPr>
          <p:cNvSpPr>
            <a:spLocks noGrp="1"/>
          </p:cNvSpPr>
          <p:nvPr>
            <p:ph type="dt" sz="half" idx="10"/>
          </p:nvPr>
        </p:nvSpPr>
        <p:spPr/>
        <p:txBody>
          <a:bodyPr/>
          <a:lstStyle/>
          <a:p>
            <a:fld id="{15F77AAD-BF31-4843-9F30-980990CA865A}" type="datetime1">
              <a:rPr lang="zh-CN" altLang="en-US" smtClean="0"/>
              <a:t>2026/7/20</a:t>
            </a:fld>
            <a:endParaRPr lang="zh-CN" altLang="en-US"/>
          </a:p>
        </p:txBody>
      </p:sp>
      <p:sp>
        <p:nvSpPr>
          <p:cNvPr id="6" name="灯片编号占位符 5">
            <a:extLst>
              <a:ext uri="{FF2B5EF4-FFF2-40B4-BE49-F238E27FC236}">
                <a16:creationId xmlns:a16="http://schemas.microsoft.com/office/drawing/2014/main" id="{FFEC89B8-170D-6A72-63A4-D613A964CC35}"/>
              </a:ext>
            </a:extLst>
          </p:cNvPr>
          <p:cNvSpPr>
            <a:spLocks noGrp="1"/>
          </p:cNvSpPr>
          <p:nvPr>
            <p:ph type="sldNum" sz="quarter" idx="12"/>
          </p:nvPr>
        </p:nvSpPr>
        <p:spPr/>
        <p:txBody>
          <a:bodyPr/>
          <a:lstStyle/>
          <a:p>
            <a:fld id="{49AE70B2-8BF9-45C0-BB95-33D1B9D3A854}" type="slidenum">
              <a:rPr lang="zh-CN" altLang="en-US" smtClean="0"/>
              <a:t>9</a:t>
            </a:fld>
            <a:endParaRPr lang="zh-CN" altLang="en-US"/>
          </a:p>
        </p:txBody>
      </p:sp>
      <p:sp>
        <p:nvSpPr>
          <p:cNvPr id="7" name="文本框 6">
            <a:extLst>
              <a:ext uri="{FF2B5EF4-FFF2-40B4-BE49-F238E27FC236}">
                <a16:creationId xmlns:a16="http://schemas.microsoft.com/office/drawing/2014/main" id="{B7193345-8E87-B990-DB64-FC8AC855EE80}"/>
              </a:ext>
            </a:extLst>
          </p:cNvPr>
          <p:cNvSpPr txBox="1"/>
          <p:nvPr/>
        </p:nvSpPr>
        <p:spPr>
          <a:xfrm>
            <a:off x="213360" y="216844"/>
            <a:ext cx="1197864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dirty="0">
                <a:latin typeface="Times New Roman" panose="02020603050405020304" charset="0"/>
                <a:cs typeface="Times New Roman" panose="02020603050405020304" charset="0"/>
              </a:rPr>
              <a:t>A Hierarchical Strategy for Searching Extreme Mass-Ratio Inspiral Signals Via Reduced Dimensionality Likelihood and  Particle Swarm Optimization</a:t>
            </a:r>
            <a:r>
              <a:rPr lang="en-US" altLang="zh-CN" dirty="0">
                <a:latin typeface="Times New Roman" panose="02020603050405020304" charset="0"/>
                <a:cs typeface="Times New Roman" panose="02020603050405020304" charset="0"/>
              </a:rPr>
              <a:t>. Xiaobo Zou </a:t>
            </a:r>
            <a:r>
              <a:rPr lang="en-US" altLang="zh-CN" dirty="0" err="1">
                <a:latin typeface="Times New Roman" panose="02020603050405020304" charset="0"/>
                <a:cs typeface="Times New Roman" panose="02020603050405020304" charset="0"/>
              </a:rPr>
              <a:t>et.al</a:t>
            </a:r>
            <a:r>
              <a:rPr lang="en-US" altLang="zh-CN" dirty="0">
                <a:latin typeface="Times New Roman" panose="02020603050405020304" charset="0"/>
                <a:cs typeface="Times New Roman" panose="02020603050405020304" charset="0"/>
              </a:rPr>
              <a:t>,  to be submitted to </a:t>
            </a:r>
            <a:r>
              <a:rPr lang="en-US" altLang="zh-CN" dirty="0" err="1">
                <a:latin typeface="Times New Roman" panose="02020603050405020304" charset="0"/>
                <a:cs typeface="Times New Roman" panose="02020603050405020304" charset="0"/>
              </a:rPr>
              <a:t>arXiv</a:t>
            </a:r>
            <a:r>
              <a:rPr lang="en-US" altLang="zh-CN" dirty="0">
                <a:latin typeface="Times New Roman" panose="02020603050405020304" charset="0"/>
                <a:cs typeface="Times New Roman" panose="02020603050405020304" charset="0"/>
              </a:rPr>
              <a:t> </a:t>
            </a:r>
          </a:p>
        </p:txBody>
      </p:sp>
      <p:pic>
        <p:nvPicPr>
          <p:cNvPr id="10" name="图片 9">
            <a:extLst>
              <a:ext uri="{FF2B5EF4-FFF2-40B4-BE49-F238E27FC236}">
                <a16:creationId xmlns:a16="http://schemas.microsoft.com/office/drawing/2014/main" id="{186D01C1-2B08-D5F5-1732-A4E93294A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582" y="1154756"/>
            <a:ext cx="5642319" cy="5486400"/>
          </a:xfrm>
          <a:prstGeom prst="rect">
            <a:avLst/>
          </a:prstGeom>
        </p:spPr>
      </p:pic>
      <p:pic>
        <p:nvPicPr>
          <p:cNvPr id="15" name="图片 14">
            <a:extLst>
              <a:ext uri="{FF2B5EF4-FFF2-40B4-BE49-F238E27FC236}">
                <a16:creationId xmlns:a16="http://schemas.microsoft.com/office/drawing/2014/main" id="{04D9904A-20AC-4ED6-918B-063FEAA45D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5291" y="2229164"/>
            <a:ext cx="5150680" cy="3337584"/>
          </a:xfrm>
          <a:prstGeom prst="rect">
            <a:avLst/>
          </a:prstGeom>
        </p:spPr>
      </p:pic>
    </p:spTree>
    <p:extLst>
      <p:ext uri="{BB962C8B-B14F-4D97-AF65-F5344CB8AC3E}">
        <p14:creationId xmlns:p14="http://schemas.microsoft.com/office/powerpoint/2010/main" val="74184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0522_1"/>
          <p:cNvPicPr>
            <a:picLocks noChangeAspect="1"/>
          </p:cNvPicPr>
          <p:nvPr/>
        </p:nvPicPr>
        <p:blipFill>
          <a:blip r:embed="rId3"/>
          <a:stretch>
            <a:fillRect/>
          </a:stretch>
        </p:blipFill>
        <p:spPr>
          <a:xfrm>
            <a:off x="-1" y="1593912"/>
            <a:ext cx="3457575" cy="1824355"/>
          </a:xfrm>
          <a:prstGeom prst="rect">
            <a:avLst/>
          </a:prstGeom>
        </p:spPr>
      </p:pic>
      <p:pic>
        <p:nvPicPr>
          <p:cNvPr id="5" name="图片 4" descr="0708_peak_landscape"/>
          <p:cNvPicPr>
            <a:picLocks noChangeAspect="1"/>
          </p:cNvPicPr>
          <p:nvPr/>
        </p:nvPicPr>
        <p:blipFill>
          <a:blip r:embed="rId4"/>
          <a:stretch>
            <a:fillRect/>
          </a:stretch>
        </p:blipFill>
        <p:spPr>
          <a:xfrm>
            <a:off x="276194" y="3571445"/>
            <a:ext cx="2893060" cy="1628140"/>
          </a:xfrm>
          <a:prstGeom prst="rect">
            <a:avLst/>
          </a:prstGeom>
        </p:spPr>
      </p:pic>
      <p:pic>
        <p:nvPicPr>
          <p:cNvPr id="6" name="图片 5" descr="0708-=Hierarchical-search"/>
          <p:cNvPicPr>
            <a:picLocks noChangeAspect="1"/>
          </p:cNvPicPr>
          <p:nvPr/>
        </p:nvPicPr>
        <p:blipFill>
          <a:blip r:embed="rId5"/>
          <a:stretch>
            <a:fillRect/>
          </a:stretch>
        </p:blipFill>
        <p:spPr>
          <a:xfrm>
            <a:off x="3845584" y="1581200"/>
            <a:ext cx="4033520" cy="3674133"/>
          </a:xfrm>
          <a:prstGeom prst="rect">
            <a:avLst/>
          </a:prstGeom>
        </p:spPr>
      </p:pic>
      <p:sp>
        <p:nvSpPr>
          <p:cNvPr id="19" name="文本框 18"/>
          <p:cNvSpPr txBox="1"/>
          <p:nvPr/>
        </p:nvSpPr>
        <p:spPr>
          <a:xfrm>
            <a:off x="7965440" y="1369848"/>
            <a:ext cx="3418205" cy="922020"/>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1. The partial match of the harmonics leads to primary peak surrounded by secondary peaks.</a:t>
            </a:r>
          </a:p>
        </p:txBody>
      </p:sp>
      <p:sp>
        <p:nvSpPr>
          <p:cNvPr id="20" name="文本框 19"/>
          <p:cNvSpPr txBox="1"/>
          <p:nvPr/>
        </p:nvSpPr>
        <p:spPr>
          <a:xfrm>
            <a:off x="7965440" y="2368094"/>
            <a:ext cx="3451860" cy="922020"/>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2. Higher-SNR secondary peaks tend to cluster densely around the primary peak.</a:t>
            </a:r>
          </a:p>
        </p:txBody>
      </p:sp>
      <p:sp>
        <p:nvSpPr>
          <p:cNvPr id="21" name="文本框 20"/>
          <p:cNvSpPr txBox="1"/>
          <p:nvPr/>
        </p:nvSpPr>
        <p:spPr>
          <a:xfrm>
            <a:off x="7965440" y="3366340"/>
            <a:ext cx="4211321" cy="1200329"/>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3. The hierarchical search collects high-SNR secondary peaks and iteratively refines the search region based on their clustering behavior.</a:t>
            </a:r>
          </a:p>
        </p:txBody>
      </p:sp>
      <p:sp>
        <p:nvSpPr>
          <p:cNvPr id="22" name="文本框 21"/>
          <p:cNvSpPr txBox="1"/>
          <p:nvPr/>
        </p:nvSpPr>
        <p:spPr>
          <a:xfrm>
            <a:off x="7965440" y="4653657"/>
            <a:ext cx="4093845" cy="1476375"/>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4.Multiple independent PSO runs converging to the same SNR plateau identifies the primary peak, which is then used for parameter estimation.</a:t>
            </a:r>
          </a:p>
          <a:p>
            <a:endParaRPr lang="en-US" altLang="zh-CN" dirty="0">
              <a:latin typeface="Times New Roman" panose="02020603050405020304" charset="0"/>
              <a:cs typeface="Times New Roman" panose="02020603050405020304" charset="0"/>
            </a:endParaRPr>
          </a:p>
        </p:txBody>
      </p:sp>
      <p:sp>
        <p:nvSpPr>
          <p:cNvPr id="24" name="文本框 23"/>
          <p:cNvSpPr txBox="1"/>
          <p:nvPr/>
        </p:nvSpPr>
        <p:spPr>
          <a:xfrm>
            <a:off x="213360" y="216844"/>
            <a:ext cx="1197864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dirty="0">
                <a:latin typeface="Times New Roman" panose="02020603050405020304" charset="0"/>
                <a:cs typeface="Times New Roman" panose="02020603050405020304" charset="0"/>
              </a:rPr>
              <a:t>A Hierarchical Strategy for Searching Extreme Mass-Ratio Inspiral Signals Via Reduced Dimensionality Likelihood and  Particle Swarm Optimization</a:t>
            </a:r>
            <a:r>
              <a:rPr lang="en-US" altLang="zh-CN" dirty="0">
                <a:latin typeface="Times New Roman" panose="02020603050405020304" charset="0"/>
                <a:cs typeface="Times New Roman" panose="02020603050405020304" charset="0"/>
              </a:rPr>
              <a:t>. Xiaobo Zou </a:t>
            </a:r>
            <a:r>
              <a:rPr lang="en-US" altLang="zh-CN" dirty="0" err="1">
                <a:latin typeface="Times New Roman" panose="02020603050405020304" charset="0"/>
                <a:cs typeface="Times New Roman" panose="02020603050405020304" charset="0"/>
              </a:rPr>
              <a:t>et.al</a:t>
            </a:r>
            <a:r>
              <a:rPr lang="en-US" altLang="zh-CN" dirty="0">
                <a:latin typeface="Times New Roman" panose="02020603050405020304" charset="0"/>
                <a:cs typeface="Times New Roman" panose="02020603050405020304" charset="0"/>
              </a:rPr>
              <a:t>,  to be submitted to </a:t>
            </a:r>
            <a:r>
              <a:rPr lang="en-US" altLang="zh-CN" dirty="0" err="1">
                <a:latin typeface="Times New Roman" panose="02020603050405020304" charset="0"/>
                <a:cs typeface="Times New Roman" panose="02020603050405020304" charset="0"/>
              </a:rPr>
              <a:t>arXiv</a:t>
            </a:r>
            <a:r>
              <a:rPr lang="en-US" altLang="zh-CN" dirty="0">
                <a:latin typeface="Times New Roman" panose="02020603050405020304" charset="0"/>
                <a:cs typeface="Times New Roman" panose="02020603050405020304" charset="0"/>
              </a:rPr>
              <a:t> </a:t>
            </a:r>
          </a:p>
        </p:txBody>
      </p:sp>
      <p:sp>
        <p:nvSpPr>
          <p:cNvPr id="7" name="右箭头 6"/>
          <p:cNvSpPr/>
          <p:nvPr/>
        </p:nvSpPr>
        <p:spPr>
          <a:xfrm>
            <a:off x="3393137" y="3276589"/>
            <a:ext cx="445770" cy="41021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40EDEE56-1BD8-B71D-C6DB-46CE44497E6A}"/>
              </a:ext>
            </a:extLst>
          </p:cNvPr>
          <p:cNvSpPr>
            <a:spLocks noGrp="1"/>
          </p:cNvSpPr>
          <p:nvPr>
            <p:ph type="dt" sz="half" idx="10"/>
          </p:nvPr>
        </p:nvSpPr>
        <p:spPr/>
        <p:txBody>
          <a:bodyPr/>
          <a:lstStyle/>
          <a:p>
            <a:fld id="{620F610C-DA12-944C-B9B5-386B88D82150}" type="datetime1">
              <a:rPr lang="zh-CN" altLang="en-US" smtClean="0"/>
              <a:t>2026/7/20</a:t>
            </a:fld>
            <a:endParaRPr lang="zh-CN" altLang="en-US"/>
          </a:p>
        </p:txBody>
      </p:sp>
      <p:sp>
        <p:nvSpPr>
          <p:cNvPr id="5" name="灯片编号占位符 4">
            <a:extLst>
              <a:ext uri="{FF2B5EF4-FFF2-40B4-BE49-F238E27FC236}">
                <a16:creationId xmlns:a16="http://schemas.microsoft.com/office/drawing/2014/main" id="{7ABBC725-4814-BC03-CFF2-B581D924A9DB}"/>
              </a:ext>
            </a:extLst>
          </p:cNvPr>
          <p:cNvSpPr>
            <a:spLocks noGrp="1"/>
          </p:cNvSpPr>
          <p:nvPr>
            <p:ph type="sldNum" sz="quarter" idx="12"/>
          </p:nvPr>
        </p:nvSpPr>
        <p:spPr/>
        <p:txBody>
          <a:bodyPr/>
          <a:lstStyle/>
          <a:p>
            <a:fld id="{49AE70B2-8BF9-45C0-BB95-33D1B9D3A854}" type="slidenum">
              <a:rPr lang="zh-CN" altLang="en-US" smtClean="0"/>
              <a:t>11</a:t>
            </a:fld>
            <a:endParaRPr lang="zh-CN" altLang="en-US"/>
          </a:p>
        </p:txBody>
      </p:sp>
      <p:sp>
        <p:nvSpPr>
          <p:cNvPr id="7" name="文本框 6">
            <a:extLst>
              <a:ext uri="{FF2B5EF4-FFF2-40B4-BE49-F238E27FC236}">
                <a16:creationId xmlns:a16="http://schemas.microsoft.com/office/drawing/2014/main" id="{3EFF7CCA-FF0B-5012-6891-043009D82197}"/>
              </a:ext>
            </a:extLst>
          </p:cNvPr>
          <p:cNvSpPr txBox="1"/>
          <p:nvPr/>
        </p:nvSpPr>
        <p:spPr>
          <a:xfrm>
            <a:off x="213360" y="252411"/>
            <a:ext cx="11978640" cy="6451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dirty="0">
                <a:latin typeface="Times New Roman" panose="02020603050405020304" charset="0"/>
                <a:cs typeface="Times New Roman" panose="02020603050405020304" charset="0"/>
              </a:rPr>
              <a:t>A Hierarchical Strategy for Searching Extreme Mass-Ratio Inspiral Signals Via Reduced Dimensionality Likelihood and  Particle Swarm Optimization</a:t>
            </a:r>
            <a:r>
              <a:rPr lang="en-US" altLang="zh-CN" dirty="0">
                <a:latin typeface="Times New Roman" panose="02020603050405020304" charset="0"/>
                <a:cs typeface="Times New Roman" panose="02020603050405020304" charset="0"/>
              </a:rPr>
              <a:t>. </a:t>
            </a:r>
          </a:p>
        </p:txBody>
      </p:sp>
      <p:pic>
        <p:nvPicPr>
          <p:cNvPr id="8" name="图片 7" descr="0601_LDC_p1">
            <a:extLst>
              <a:ext uri="{FF2B5EF4-FFF2-40B4-BE49-F238E27FC236}">
                <a16:creationId xmlns:a16="http://schemas.microsoft.com/office/drawing/2014/main" id="{44F99F76-0BA3-7327-9D48-676C109ED8F7}"/>
              </a:ext>
            </a:extLst>
          </p:cNvPr>
          <p:cNvPicPr>
            <a:picLocks noChangeAspect="1"/>
          </p:cNvPicPr>
          <p:nvPr/>
        </p:nvPicPr>
        <p:blipFill>
          <a:blip r:embed="rId3"/>
          <a:stretch>
            <a:fillRect/>
          </a:stretch>
        </p:blipFill>
        <p:spPr>
          <a:xfrm>
            <a:off x="446211" y="1417425"/>
            <a:ext cx="6267061" cy="4157980"/>
          </a:xfrm>
          <a:prstGeom prst="rect">
            <a:avLst/>
          </a:prstGeom>
        </p:spPr>
      </p:pic>
      <p:pic>
        <p:nvPicPr>
          <p:cNvPr id="9" name="图片 8" descr="1225_Hierarchical_LDC_p1">
            <a:extLst>
              <a:ext uri="{FF2B5EF4-FFF2-40B4-BE49-F238E27FC236}">
                <a16:creationId xmlns:a16="http://schemas.microsoft.com/office/drawing/2014/main" id="{F76FDFF4-D83A-215B-570C-A27382DBD3B7}"/>
              </a:ext>
            </a:extLst>
          </p:cNvPr>
          <p:cNvPicPr>
            <a:picLocks noChangeAspect="1"/>
          </p:cNvPicPr>
          <p:nvPr/>
        </p:nvPicPr>
        <p:blipFill>
          <a:blip r:embed="rId4"/>
          <a:stretch>
            <a:fillRect/>
          </a:stretch>
        </p:blipFill>
        <p:spPr>
          <a:xfrm>
            <a:off x="6590129" y="1282595"/>
            <a:ext cx="5155660" cy="2720971"/>
          </a:xfrm>
          <a:prstGeom prst="rect">
            <a:avLst/>
          </a:prstGeom>
        </p:spPr>
      </p:pic>
      <p:pic>
        <p:nvPicPr>
          <p:cNvPr id="10" name="图片 9" descr="0507_PE_1">
            <a:extLst>
              <a:ext uri="{FF2B5EF4-FFF2-40B4-BE49-F238E27FC236}">
                <a16:creationId xmlns:a16="http://schemas.microsoft.com/office/drawing/2014/main" id="{149B672F-AE9D-8E23-B2A8-5F97525DC127}"/>
              </a:ext>
            </a:extLst>
          </p:cNvPr>
          <p:cNvPicPr>
            <a:picLocks noChangeAspect="1"/>
          </p:cNvPicPr>
          <p:nvPr/>
        </p:nvPicPr>
        <p:blipFill>
          <a:blip r:embed="rId5"/>
          <a:stretch>
            <a:fillRect/>
          </a:stretch>
        </p:blipFill>
        <p:spPr>
          <a:xfrm>
            <a:off x="6713272" y="4138396"/>
            <a:ext cx="5155660" cy="1958770"/>
          </a:xfrm>
          <a:prstGeom prst="rect">
            <a:avLst/>
          </a:prstGeom>
        </p:spPr>
      </p:pic>
    </p:spTree>
    <p:extLst>
      <p:ext uri="{BB962C8B-B14F-4D97-AF65-F5344CB8AC3E}">
        <p14:creationId xmlns:p14="http://schemas.microsoft.com/office/powerpoint/2010/main" val="983742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EB33BE93-462E-FA44-9344-78D0E7AC7099}"/>
              </a:ext>
            </a:extLst>
          </p:cNvPr>
          <p:cNvSpPr>
            <a:spLocks noGrp="1"/>
          </p:cNvSpPr>
          <p:nvPr>
            <p:ph type="dt" sz="half" idx="10"/>
          </p:nvPr>
        </p:nvSpPr>
        <p:spPr/>
        <p:txBody>
          <a:bodyPr/>
          <a:lstStyle/>
          <a:p>
            <a:fld id="{E5B932A8-E216-5742-9982-ADF2C713924B}" type="datetime1">
              <a:rPr lang="zh-CN" altLang="en-US" smtClean="0"/>
              <a:t>2026/7/20</a:t>
            </a:fld>
            <a:endParaRPr lang="zh-CN" altLang="en-US" dirty="0"/>
          </a:p>
        </p:txBody>
      </p:sp>
      <p:sp>
        <p:nvSpPr>
          <p:cNvPr id="6" name="灯片编号占位符 5">
            <a:extLst>
              <a:ext uri="{FF2B5EF4-FFF2-40B4-BE49-F238E27FC236}">
                <a16:creationId xmlns:a16="http://schemas.microsoft.com/office/drawing/2014/main" id="{9241518F-6AA0-C74B-D9C0-B61673E3F14F}"/>
              </a:ext>
            </a:extLst>
          </p:cNvPr>
          <p:cNvSpPr>
            <a:spLocks noGrp="1"/>
          </p:cNvSpPr>
          <p:nvPr>
            <p:ph type="sldNum" sz="quarter" idx="12"/>
          </p:nvPr>
        </p:nvSpPr>
        <p:spPr/>
        <p:txBody>
          <a:bodyPr/>
          <a:lstStyle/>
          <a:p>
            <a:fld id="{49AE70B2-8BF9-45C0-BB95-33D1B9D3A854}" type="slidenum">
              <a:rPr lang="zh-CN" altLang="en-US" smtClean="0"/>
              <a:t>12</a:t>
            </a:fld>
            <a:endParaRPr lang="zh-CN" altLang="en-US"/>
          </a:p>
        </p:txBody>
      </p:sp>
      <p:pic>
        <p:nvPicPr>
          <p:cNvPr id="7" name="内容占位符 6">
            <a:extLst>
              <a:ext uri="{FF2B5EF4-FFF2-40B4-BE49-F238E27FC236}">
                <a16:creationId xmlns:a16="http://schemas.microsoft.com/office/drawing/2014/main" id="{D7093922-814F-76F2-C2F9-73631D638A25}"/>
              </a:ext>
            </a:extLst>
          </p:cNvPr>
          <p:cNvPicPr>
            <a:picLocks noGrp="1" noChangeAspect="1"/>
          </p:cNvPicPr>
          <p:nvPr>
            <p:ph idx="1"/>
          </p:nvPr>
        </p:nvPicPr>
        <p:blipFill>
          <a:blip r:embed="rId4"/>
          <a:stretch>
            <a:fillRect/>
          </a:stretch>
        </p:blipFill>
        <p:spPr>
          <a:xfrm>
            <a:off x="669882" y="2246058"/>
            <a:ext cx="5400000" cy="3592786"/>
          </a:xfrm>
          <a:prstGeom prst="rect">
            <a:avLst/>
          </a:prstGeom>
        </p:spPr>
      </p:pic>
      <p:pic>
        <p:nvPicPr>
          <p:cNvPr id="8" name="图片 7">
            <a:extLst>
              <a:ext uri="{FF2B5EF4-FFF2-40B4-BE49-F238E27FC236}">
                <a16:creationId xmlns:a16="http://schemas.microsoft.com/office/drawing/2014/main" id="{B3B91D9A-664A-08EA-92DD-4A3601D862B7}"/>
              </a:ext>
            </a:extLst>
          </p:cNvPr>
          <p:cNvPicPr>
            <a:picLocks noChangeAspect="1"/>
          </p:cNvPicPr>
          <p:nvPr/>
        </p:nvPicPr>
        <p:blipFill>
          <a:blip r:embed="rId5"/>
          <a:stretch>
            <a:fillRect/>
          </a:stretch>
        </p:blipFill>
        <p:spPr>
          <a:xfrm>
            <a:off x="6069882" y="2246058"/>
            <a:ext cx="5400000" cy="3631579"/>
          </a:xfrm>
          <a:prstGeom prst="rect">
            <a:avLst/>
          </a:prstGeom>
        </p:spPr>
      </p:pic>
      <p:sp>
        <p:nvSpPr>
          <p:cNvPr id="11" name="标题 1">
            <a:extLst>
              <a:ext uri="{FF2B5EF4-FFF2-40B4-BE49-F238E27FC236}">
                <a16:creationId xmlns:a16="http://schemas.microsoft.com/office/drawing/2014/main" id="{67DC0160-A019-41DA-333D-385D8BBF9570}"/>
              </a:ext>
            </a:extLst>
          </p:cNvPr>
          <p:cNvSpPr txBox="1">
            <a:spLocks/>
          </p:cNvSpPr>
          <p:nvPr>
            <p:custDataLst>
              <p:tags r:id="rId1"/>
            </p:custDataLst>
          </p:nvPr>
        </p:nvSpPr>
        <p:spPr>
          <a:xfrm>
            <a:off x="673928" y="324000"/>
            <a:ext cx="10852150" cy="538480"/>
          </a:xfrm>
          <a:prstGeom prst="rect">
            <a:avLst/>
          </a:prstGeom>
          <a:solidFill>
            <a:schemeClr val="accent2">
              <a:lumMod val="20000"/>
              <a:lumOff val="80000"/>
            </a:schemeClr>
          </a:solidFill>
        </p:spPr>
        <p:txBody>
          <a:bodyPr vert="horz" wrap="square" lIns="90170" tIns="46990" rIns="90170" bIns="46990" rtlCol="0" anchor="ctr"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r>
              <a:rPr lang="en-US" altLang="zh-CN" dirty="0">
                <a:latin typeface="微软雅黑" charset="0"/>
                <a:ea typeface="微软雅黑" charset="0"/>
              </a:rPr>
              <a:t>Method: Data Generation </a:t>
            </a:r>
            <a:endParaRPr lang="en-US" dirty="0">
              <a:latin typeface="微软雅黑" charset="0"/>
              <a:ea typeface="微软雅黑" charset="0"/>
            </a:endParaRPr>
          </a:p>
        </p:txBody>
      </p:sp>
      <p:sp>
        <p:nvSpPr>
          <p:cNvPr id="3" name="文本框 2">
            <a:extLst>
              <a:ext uri="{FF2B5EF4-FFF2-40B4-BE49-F238E27FC236}">
                <a16:creationId xmlns:a16="http://schemas.microsoft.com/office/drawing/2014/main" id="{7382C7FE-F729-3082-EC24-5B85DDBB48EB}"/>
              </a:ext>
            </a:extLst>
          </p:cNvPr>
          <p:cNvSpPr txBox="1"/>
          <p:nvPr/>
        </p:nvSpPr>
        <p:spPr>
          <a:xfrm>
            <a:off x="879742" y="1038559"/>
            <a:ext cx="10053301" cy="1004570"/>
          </a:xfrm>
          <a:prstGeom prst="rect">
            <a:avLst/>
          </a:prstGeom>
          <a:noFill/>
        </p:spPr>
        <p:txBody>
          <a:bodyPr wrap="square">
            <a:spAutoFit/>
          </a:bodyPr>
          <a:lstStyle/>
          <a:p>
            <a:pPr marL="285750" indent="-285750">
              <a:lnSpc>
                <a:spcPct val="110000"/>
              </a:lnSpc>
              <a:buFont typeface="Arial" panose="020B0604020202090204" pitchFamily="34" charset="0"/>
              <a:buChar char="•"/>
            </a:pPr>
            <a:r>
              <a:rPr lang="en-US" altLang="zh-CN" sz="1800" b="1" dirty="0" err="1">
                <a:latin typeface="Times New Roman" panose="02020503050405090304" pitchFamily="18" charset="0"/>
                <a:cs typeface="Times New Roman" panose="02020503050405090304" pitchFamily="18" charset="0"/>
              </a:rPr>
              <a:t>FastEMRIWaveform</a:t>
            </a:r>
            <a:r>
              <a:rPr lang="en-US" altLang="zh-CN" sz="1800" dirty="0">
                <a:latin typeface="Times New Roman" panose="02020503050405090304" pitchFamily="18" charset="0"/>
                <a:cs typeface="Times New Roman" panose="02020503050405090304" pitchFamily="18" charset="0"/>
              </a:rPr>
              <a:t> (FEW) to obtain the gravitational wave signal,</a:t>
            </a:r>
          </a:p>
          <a:p>
            <a:pPr marL="285750" indent="-285750">
              <a:lnSpc>
                <a:spcPct val="110000"/>
              </a:lnSpc>
              <a:buFont typeface="Arial" panose="020B0604020202090204" pitchFamily="34" charset="0"/>
              <a:buChar char="•"/>
            </a:pPr>
            <a:r>
              <a:rPr lang="en-US" altLang="zh-CN" sz="1800" b="1" dirty="0" err="1">
                <a:latin typeface="Times New Roman" panose="02020503050405090304" pitchFamily="18" charset="0"/>
                <a:cs typeface="Times New Roman" panose="02020503050405090304" pitchFamily="18" charset="0"/>
              </a:rPr>
              <a:t>FastLISAResponse</a:t>
            </a:r>
            <a:r>
              <a:rPr lang="en-US" altLang="zh-CN" sz="1800" dirty="0">
                <a:latin typeface="Times New Roman" panose="02020503050405090304" pitchFamily="18" charset="0"/>
                <a:cs typeface="Times New Roman" panose="02020503050405090304" pitchFamily="18" charset="0"/>
              </a:rPr>
              <a:t> to include the LISA response and produce the TDI A channel data,</a:t>
            </a:r>
          </a:p>
          <a:p>
            <a:pPr marL="285750" indent="-285750">
              <a:lnSpc>
                <a:spcPct val="110000"/>
              </a:lnSpc>
              <a:buFont typeface="Arial" panose="020B0604020202090204" pitchFamily="34" charset="0"/>
              <a:buChar char="•"/>
            </a:pPr>
            <a:r>
              <a:rPr lang="en-US" altLang="zh-CN" b="1" dirty="0" err="1">
                <a:latin typeface="Times New Roman" panose="02020503050405090304" pitchFamily="18" charset="0"/>
                <a:cs typeface="Times New Roman" panose="02020503050405090304" pitchFamily="18" charset="0"/>
              </a:rPr>
              <a:t>LISAanalysistools</a:t>
            </a:r>
            <a:r>
              <a:rPr lang="en-US" altLang="zh-CN" dirty="0">
                <a:latin typeface="Times New Roman" panose="02020503050405090304" pitchFamily="18" charset="0"/>
                <a:cs typeface="Times New Roman" panose="02020503050405090304" pitchFamily="18" charset="0"/>
              </a:rPr>
              <a:t> package to generate noise. </a:t>
            </a:r>
            <a:endParaRPr lang="zh-CN" altLang="en-US" dirty="0">
              <a:latin typeface="Times New Roman" panose="02020503050405090304" pitchFamily="18" charset="0"/>
              <a:cs typeface="Times New Roman" panose="02020503050405090304" pitchFamily="18" charset="0"/>
            </a:endParaRPr>
          </a:p>
        </p:txBody>
      </p:sp>
    </p:spTree>
    <p:extLst>
      <p:ext uri="{BB962C8B-B14F-4D97-AF65-F5344CB8AC3E}">
        <p14:creationId xmlns:p14="http://schemas.microsoft.com/office/powerpoint/2010/main" val="2391929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内容占位符 3">
                <a:extLst>
                  <a:ext uri="{FF2B5EF4-FFF2-40B4-BE49-F238E27FC236}">
                    <a16:creationId xmlns:a16="http://schemas.microsoft.com/office/drawing/2014/main" id="{6B6BC73F-7277-1388-86B9-2AD994EAAF6B}"/>
                  </a:ext>
                </a:extLst>
              </p:cNvPr>
              <p:cNvGraphicFramePr>
                <a:graphicFrameLocks noGrp="1"/>
              </p:cNvGraphicFramePr>
              <p:nvPr>
                <p:ph idx="1"/>
                <p:extLst>
                  <p:ext uri="{D42A27DB-BD31-4B8C-83A1-F6EECF244321}">
                    <p14:modId xmlns:p14="http://schemas.microsoft.com/office/powerpoint/2010/main" val="1365937932"/>
                  </p:ext>
                </p:extLst>
              </p:nvPr>
            </p:nvGraphicFramePr>
            <p:xfrm>
              <a:off x="1010478" y="1388303"/>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mc:Choice>
        <mc:Fallback xmlns="">
          <p:graphicFrame>
            <p:nvGraphicFramePr>
              <p:cNvPr id="4" name="内容占位符 3">
                <a:extLst>
                  <a:ext uri="{FF2B5EF4-FFF2-40B4-BE49-F238E27FC236}">
                    <a16:creationId xmlns:a16="http://schemas.microsoft.com/office/drawing/2014/main" id="{6B6BC73F-7277-1388-86B9-2AD994EAAF6B}"/>
                  </a:ext>
                </a:extLst>
              </p:cNvPr>
              <p:cNvGraphicFramePr>
                <a:graphicFrameLocks noGrp="1"/>
              </p:cNvGraphicFramePr>
              <p:nvPr>
                <p:ph idx="1"/>
                <p:extLst>
                  <p:ext uri="{D42A27DB-BD31-4B8C-83A1-F6EECF244321}">
                    <p14:modId xmlns:p14="http://schemas.microsoft.com/office/powerpoint/2010/main" val="1365937932"/>
                  </p:ext>
                </p:extLst>
              </p:nvPr>
            </p:nvGraphicFramePr>
            <p:xfrm>
              <a:off x="1010478" y="1388303"/>
              <a:ext cx="10515600" cy="435133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mc:Fallback>
      </mc:AlternateContent>
      <p:sp>
        <p:nvSpPr>
          <p:cNvPr id="3" name="标题 1">
            <a:extLst>
              <a:ext uri="{FF2B5EF4-FFF2-40B4-BE49-F238E27FC236}">
                <a16:creationId xmlns:a16="http://schemas.microsoft.com/office/drawing/2014/main" id="{AAC71954-0E48-BA68-7817-B94E911C095A}"/>
              </a:ext>
            </a:extLst>
          </p:cNvPr>
          <p:cNvSpPr txBox="1">
            <a:spLocks/>
          </p:cNvSpPr>
          <p:nvPr>
            <p:custDataLst>
              <p:tags r:id="rId1"/>
            </p:custDataLst>
          </p:nvPr>
        </p:nvSpPr>
        <p:spPr>
          <a:xfrm>
            <a:off x="673928" y="324000"/>
            <a:ext cx="10852150" cy="538480"/>
          </a:xfrm>
          <a:prstGeom prst="rect">
            <a:avLst/>
          </a:prstGeom>
          <a:solidFill>
            <a:schemeClr val="accent2">
              <a:lumMod val="20000"/>
              <a:lumOff val="80000"/>
            </a:schemeClr>
          </a:solidFill>
        </p:spPr>
        <p:txBody>
          <a:bodyPr vert="horz" wrap="square" lIns="90170" tIns="46990" rIns="90170" bIns="46990" rtlCol="0" anchor="ctr"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r>
              <a:rPr lang="en-US" altLang="zh-CN" dirty="0">
                <a:latin typeface="微软雅黑" charset="0"/>
                <a:ea typeface="微软雅黑" charset="0"/>
              </a:rPr>
              <a:t>Method: Pipeline </a:t>
            </a:r>
            <a:endParaRPr lang="en-US" dirty="0">
              <a:latin typeface="微软雅黑" charset="0"/>
              <a:ea typeface="微软雅黑" charset="0"/>
            </a:endParaRPr>
          </a:p>
        </p:txBody>
      </p:sp>
      <p:sp>
        <p:nvSpPr>
          <p:cNvPr id="2" name="日期占位符 1">
            <a:extLst>
              <a:ext uri="{FF2B5EF4-FFF2-40B4-BE49-F238E27FC236}">
                <a16:creationId xmlns:a16="http://schemas.microsoft.com/office/drawing/2014/main" id="{A599BD23-E5BB-6B5E-95D0-1A36F9BA5F0A}"/>
              </a:ext>
            </a:extLst>
          </p:cNvPr>
          <p:cNvSpPr>
            <a:spLocks noGrp="1"/>
          </p:cNvSpPr>
          <p:nvPr>
            <p:ph type="dt" sz="half" idx="10"/>
          </p:nvPr>
        </p:nvSpPr>
        <p:spPr/>
        <p:txBody>
          <a:bodyPr/>
          <a:lstStyle/>
          <a:p>
            <a:fld id="{98433094-79C2-AB43-BDC7-D8833C04444B}" type="datetime1">
              <a:rPr lang="zh-CN" altLang="en-US" smtClean="0"/>
              <a:t>2026/7/20</a:t>
            </a:fld>
            <a:endParaRPr lang="zh-CN" altLang="en-US"/>
          </a:p>
        </p:txBody>
      </p:sp>
      <p:sp>
        <p:nvSpPr>
          <p:cNvPr id="5" name="灯片编号占位符 4">
            <a:extLst>
              <a:ext uri="{FF2B5EF4-FFF2-40B4-BE49-F238E27FC236}">
                <a16:creationId xmlns:a16="http://schemas.microsoft.com/office/drawing/2014/main" id="{B5D1CA16-0D10-240D-4AC2-79813EA2C505}"/>
              </a:ext>
            </a:extLst>
          </p:cNvPr>
          <p:cNvSpPr>
            <a:spLocks noGrp="1"/>
          </p:cNvSpPr>
          <p:nvPr>
            <p:ph type="sldNum" sz="quarter" idx="12"/>
          </p:nvPr>
        </p:nvSpPr>
        <p:spPr/>
        <p:txBody>
          <a:bodyPr/>
          <a:lstStyle/>
          <a:p>
            <a:fld id="{49AE70B2-8BF9-45C0-BB95-33D1B9D3A854}" type="slidenum">
              <a:rPr lang="zh-CN" altLang="en-US" smtClean="0"/>
              <a:t>13</a:t>
            </a:fld>
            <a:endParaRPr lang="zh-CN" altLang="en-US"/>
          </a:p>
        </p:txBody>
      </p:sp>
    </p:spTree>
    <p:extLst>
      <p:ext uri="{BB962C8B-B14F-4D97-AF65-F5344CB8AC3E}">
        <p14:creationId xmlns:p14="http://schemas.microsoft.com/office/powerpoint/2010/main" val="2296312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2C101B8E-C538-76F0-12FF-20B8D76DBD81}"/>
                  </a:ext>
                </a:extLst>
              </p:cNvPr>
              <p:cNvSpPr>
                <a:spLocks noGrp="1"/>
              </p:cNvSpPr>
              <p:nvPr>
                <p:ph type="title"/>
              </p:nvPr>
            </p:nvSpPr>
            <p:spPr>
              <a:xfrm>
                <a:off x="504542" y="1268839"/>
                <a:ext cx="10515600" cy="520700"/>
              </a:xfrm>
            </p:spPr>
            <p:txBody>
              <a:bodyPr>
                <a:normAutofit fontScale="90000"/>
              </a:bodyPr>
              <a:lstStyle/>
              <a:p>
                <a:br>
                  <a:rPr kumimoji="1" lang="en-US" altLang="zh-CN" i="1" dirty="0">
                    <a:latin typeface="Times New Roman" panose="02020603050405020304" pitchFamily="18" charset="0"/>
                    <a:cs typeface="Times New Roman" panose="02020603050405020304" pitchFamily="18" charset="0"/>
                  </a:rPr>
                </a:br>
                <a:br>
                  <a:rPr kumimoji="1" lang="en-US" altLang="zh-CN" i="1" dirty="0">
                    <a:latin typeface="Times New Roman" panose="02020603050405020304" pitchFamily="18" charset="0"/>
                    <a:cs typeface="Times New Roman" panose="02020603050405020304" pitchFamily="18" charset="0"/>
                  </a:rPr>
                </a:br>
                <a:r>
                  <a:rPr kumimoji="1" lang="en-US" altLang="zh-CN" dirty="0">
                    <a:latin typeface="Times New Roman" panose="02020603050405020304" pitchFamily="18" charset="0"/>
                    <a:cs typeface="Times New Roman" panose="02020603050405020304" pitchFamily="18" charset="0"/>
                  </a:rPr>
                  <a:t>Detection statistic: </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𝑆</m:t>
                        </m:r>
                      </m:e>
                      <m:sub>
                        <m:r>
                          <a:rPr kumimoji="1" lang="en-US" altLang="zh-CN" b="0" i="1" smtClean="0">
                            <a:latin typeface="Cambria Math" panose="02040503050406030204" pitchFamily="18" charset="0"/>
                          </a:rPr>
                          <m:t>𝜆</m:t>
                        </m:r>
                      </m:sub>
                    </m:sSub>
                  </m:oMath>
                </a14:m>
                <a:r>
                  <a:rPr kumimoji="1" lang="en-US" altLang="zh-CN" b="0" i="1" dirty="0">
                    <a:latin typeface="Times New Roman" panose="02020603050405020304" pitchFamily="18" charset="0"/>
                    <a:cs typeface="Times New Roman" panose="02020603050405020304" pitchFamily="18" charset="0"/>
                  </a:rPr>
                  <a:t> </a:t>
                </a:r>
                <a:br>
                  <a:rPr kumimoji="1" lang="en-US" altLang="zh-CN" b="0" dirty="0">
                    <a:latin typeface="Times New Roman" panose="02020603050405020304" pitchFamily="18" charset="0"/>
                    <a:cs typeface="Times New Roman" panose="02020603050405020304" pitchFamily="18" charset="0"/>
                  </a:rPr>
                </a:br>
                <a:r>
                  <a:rPr kumimoji="1" lang="en-US" altLang="zh-CN" b="0" dirty="0">
                    <a:latin typeface="Times New Roman" panose="02020603050405020304" pitchFamily="18" charset="0"/>
                    <a:cs typeface="Times New Roman" panose="02020603050405020304" pitchFamily="18" charset="0"/>
                  </a:rPr>
                  <a:t>  </a:t>
                </a:r>
                <a:br>
                  <a:rPr kumimoji="1" lang="en-US" altLang="zh-CN" b="0" dirty="0">
                    <a:latin typeface="Times New Roman" panose="02020603050405020304" pitchFamily="18" charset="0"/>
                    <a:cs typeface="Times New Roman" panose="02020603050405020304" pitchFamily="18" charset="0"/>
                  </a:rPr>
                </a:br>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2" name="标题 1">
                <a:extLst>
                  <a:ext uri="{FF2B5EF4-FFF2-40B4-BE49-F238E27FC236}">
                    <a16:creationId xmlns:a16="http://schemas.microsoft.com/office/drawing/2014/main" id="{2C101B8E-C538-76F0-12FF-20B8D76DBD81}"/>
                  </a:ext>
                </a:extLst>
              </p:cNvPr>
              <p:cNvSpPr>
                <a:spLocks noGrp="1" noRot="1" noChangeAspect="1" noMove="1" noResize="1" noEditPoints="1" noAdjustHandles="1" noChangeArrowheads="1" noChangeShapeType="1" noTextEdit="1"/>
              </p:cNvSpPr>
              <p:nvPr>
                <p:ph type="title"/>
              </p:nvPr>
            </p:nvSpPr>
            <p:spPr>
              <a:xfrm>
                <a:off x="504542" y="1268839"/>
                <a:ext cx="10515600" cy="520700"/>
              </a:xfrm>
              <a:blipFill>
                <a:blip r:embed="rId5"/>
                <a:stretch>
                  <a:fillRect l="-724" b="-11628"/>
                </a:stretch>
              </a:blipFill>
            </p:spPr>
            <p:txBody>
              <a:bodyPr/>
              <a:lstStyle/>
              <a:p>
                <a:r>
                  <a:rPr lang="zh-CN" altLang="en-US">
                    <a:noFill/>
                  </a:rPr>
                  <a:t> </a:t>
                </a:r>
              </a:p>
            </p:txBody>
          </p:sp>
        </mc:Fallback>
      </mc:AlternateContent>
      <p:sp>
        <p:nvSpPr>
          <p:cNvPr id="5" name="AutoShape 4">
            <a:extLst>
              <a:ext uri="{FF2B5EF4-FFF2-40B4-BE49-F238E27FC236}">
                <a16:creationId xmlns:a16="http://schemas.microsoft.com/office/drawing/2014/main" id="{25046961-0A9D-B216-D34C-5105B3FE6507}"/>
              </a:ext>
            </a:extLst>
          </p:cNvPr>
          <p:cNvSpPr>
            <a:spLocks noGrp="1" noChangeAspect="1" noChangeArrowheads="1"/>
          </p:cNvSpPr>
          <p:nvPr>
            <p:ph idx="1"/>
          </p:nvPr>
        </p:nvSpPr>
        <p:spPr bwMode="auto">
          <a:xfrm>
            <a:off x="742793" y="1818683"/>
            <a:ext cx="5257800" cy="20761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marL="0" indent="0">
              <a:buNone/>
            </a:pPr>
            <a:r>
              <a:rPr kumimoji="1" lang="en-US" altLang="zh-CN" sz="2000" dirty="0">
                <a:latin typeface="Times New Roman" panose="02020603050405020304" pitchFamily="18" charset="0"/>
                <a:cs typeface="Times New Roman" panose="02020603050405020304" pitchFamily="18" charset="0"/>
              </a:rPr>
              <a:t>Define inner product:</a:t>
            </a:r>
          </a:p>
          <a:p>
            <a:pPr marL="0" indent="0">
              <a:buNone/>
            </a:pPr>
            <a:endParaRPr kumimoji="1" lang="en-US" altLang="zh-CN" sz="2000" dirty="0">
              <a:latin typeface="Times New Roman" panose="02020603050405020304" pitchFamily="18" charset="0"/>
              <a:cs typeface="Times New Roman" panose="02020603050405020304" pitchFamily="18" charset="0"/>
            </a:endParaRPr>
          </a:p>
          <a:p>
            <a:pPr marL="0" indent="0">
              <a:buNone/>
            </a:pPr>
            <a:endParaRPr kumimoji="1" lang="en-US" altLang="zh-CN" sz="2000" dirty="0">
              <a:latin typeface="Times New Roman" panose="02020603050405020304" pitchFamily="18" charset="0"/>
              <a:cs typeface="Times New Roman" panose="02020603050405020304" pitchFamily="18" charset="0"/>
            </a:endParaRPr>
          </a:p>
          <a:p>
            <a:pPr marL="0" indent="0">
              <a:buNone/>
            </a:pPr>
            <a:r>
              <a:rPr kumimoji="1" lang="en-US" altLang="zh-CN" sz="2000" dirty="0">
                <a:latin typeface="Times New Roman" panose="02020603050405020304" pitchFamily="18" charset="0"/>
                <a:cs typeface="Times New Roman" panose="02020603050405020304" pitchFamily="18" charset="0"/>
              </a:rPr>
              <a:t>Define a statistic:</a:t>
            </a:r>
          </a:p>
        </p:txBody>
      </p:sp>
      <p:pic>
        <p:nvPicPr>
          <p:cNvPr id="6" name="图片 5">
            <a:extLst>
              <a:ext uri="{FF2B5EF4-FFF2-40B4-BE49-F238E27FC236}">
                <a16:creationId xmlns:a16="http://schemas.microsoft.com/office/drawing/2014/main" id="{92A84505-AAE7-E061-BF8E-9D4CC0C7DB1F}"/>
              </a:ext>
            </a:extLst>
          </p:cNvPr>
          <p:cNvPicPr>
            <a:picLocks noChangeAspect="1"/>
          </p:cNvPicPr>
          <p:nvPr/>
        </p:nvPicPr>
        <p:blipFill>
          <a:blip r:embed="rId6"/>
          <a:stretch>
            <a:fillRect/>
          </a:stretch>
        </p:blipFill>
        <p:spPr>
          <a:xfrm>
            <a:off x="1056742" y="2387822"/>
            <a:ext cx="4282701" cy="764094"/>
          </a:xfrm>
          <a:prstGeom prst="rect">
            <a:avLst/>
          </a:prstGeom>
        </p:spPr>
      </p:pic>
      <p:pic>
        <p:nvPicPr>
          <p:cNvPr id="7" name="图片 6">
            <a:extLst>
              <a:ext uri="{FF2B5EF4-FFF2-40B4-BE49-F238E27FC236}">
                <a16:creationId xmlns:a16="http://schemas.microsoft.com/office/drawing/2014/main" id="{6CC040A6-D97C-6C54-6E93-C522BD8C17AF}"/>
              </a:ext>
            </a:extLst>
          </p:cNvPr>
          <p:cNvPicPr>
            <a:picLocks noChangeAspect="1"/>
          </p:cNvPicPr>
          <p:nvPr/>
        </p:nvPicPr>
        <p:blipFill>
          <a:blip r:embed="rId7"/>
          <a:stretch>
            <a:fillRect/>
          </a:stretch>
        </p:blipFill>
        <p:spPr>
          <a:xfrm>
            <a:off x="1318868" y="3882483"/>
            <a:ext cx="3203408" cy="1162953"/>
          </a:xfrm>
          <a:prstGeom prst="rect">
            <a:avLst/>
          </a:prstGeom>
        </p:spPr>
      </p:pic>
      <p:sp>
        <p:nvSpPr>
          <p:cNvPr id="4" name="标题 1">
            <a:extLst>
              <a:ext uri="{FF2B5EF4-FFF2-40B4-BE49-F238E27FC236}">
                <a16:creationId xmlns:a16="http://schemas.microsoft.com/office/drawing/2014/main" id="{6FCD4987-12E3-A024-1DAB-47DA27228937}"/>
              </a:ext>
            </a:extLst>
          </p:cNvPr>
          <p:cNvSpPr txBox="1">
            <a:spLocks/>
          </p:cNvSpPr>
          <p:nvPr>
            <p:custDataLst>
              <p:tags r:id="rId1"/>
            </p:custDataLst>
          </p:nvPr>
        </p:nvSpPr>
        <p:spPr>
          <a:xfrm>
            <a:off x="574518" y="313200"/>
            <a:ext cx="10852150" cy="538480"/>
          </a:xfrm>
          <a:prstGeom prst="rect">
            <a:avLst/>
          </a:prstGeom>
          <a:solidFill>
            <a:schemeClr val="accent2">
              <a:lumMod val="20000"/>
              <a:lumOff val="80000"/>
            </a:schemeClr>
          </a:solidFill>
        </p:spPr>
        <p:txBody>
          <a:bodyPr vert="horz" wrap="square" lIns="90170" tIns="46990" rIns="90170" bIns="46990" rtlCol="0" anchor="ctr"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r>
              <a:rPr lang="en-US" altLang="zh-CN" dirty="0">
                <a:latin typeface="微软雅黑" charset="0"/>
                <a:ea typeface="微软雅黑" charset="0"/>
              </a:rPr>
              <a:t>Method </a:t>
            </a:r>
            <a:endParaRPr lang="en-US" dirty="0">
              <a:latin typeface="微软雅黑" charset="0"/>
              <a:ea typeface="微软雅黑" charset="0"/>
            </a:endParaRPr>
          </a:p>
        </p:txBody>
      </p:sp>
      <p:sp>
        <p:nvSpPr>
          <p:cNvPr id="9" name="日期占位符 8">
            <a:extLst>
              <a:ext uri="{FF2B5EF4-FFF2-40B4-BE49-F238E27FC236}">
                <a16:creationId xmlns:a16="http://schemas.microsoft.com/office/drawing/2014/main" id="{5AD943DF-AD1E-4483-0AE9-4140B27DD149}"/>
              </a:ext>
            </a:extLst>
          </p:cNvPr>
          <p:cNvSpPr>
            <a:spLocks noGrp="1"/>
          </p:cNvSpPr>
          <p:nvPr>
            <p:ph type="dt" sz="half" idx="10"/>
          </p:nvPr>
        </p:nvSpPr>
        <p:spPr/>
        <p:txBody>
          <a:bodyPr/>
          <a:lstStyle/>
          <a:p>
            <a:fld id="{02149AE4-AF92-D942-9B57-C27C8F0B3B7B}" type="datetime1">
              <a:rPr lang="zh-CN" altLang="en-US" smtClean="0"/>
              <a:t>2026/7/20</a:t>
            </a:fld>
            <a:endParaRPr lang="zh-CN" altLang="en-US"/>
          </a:p>
        </p:txBody>
      </p:sp>
      <p:sp>
        <p:nvSpPr>
          <p:cNvPr id="10" name="灯片编号占位符 9">
            <a:extLst>
              <a:ext uri="{FF2B5EF4-FFF2-40B4-BE49-F238E27FC236}">
                <a16:creationId xmlns:a16="http://schemas.microsoft.com/office/drawing/2014/main" id="{883C2F87-0E9E-BF95-01A1-FE4A64BF4CBB}"/>
              </a:ext>
            </a:extLst>
          </p:cNvPr>
          <p:cNvSpPr>
            <a:spLocks noGrp="1"/>
          </p:cNvSpPr>
          <p:nvPr>
            <p:ph type="sldNum" sz="quarter" idx="12"/>
          </p:nvPr>
        </p:nvSpPr>
        <p:spPr/>
        <p:txBody>
          <a:bodyPr/>
          <a:lstStyle/>
          <a:p>
            <a:fld id="{49AE70B2-8BF9-45C0-BB95-33D1B9D3A854}" type="slidenum">
              <a:rPr lang="zh-CN" altLang="en-US" smtClean="0"/>
              <a:t>14</a:t>
            </a:fld>
            <a:endParaRPr lang="zh-CN" altLang="en-US"/>
          </a:p>
        </p:txBody>
      </p:sp>
      <p:pic>
        <p:nvPicPr>
          <p:cNvPr id="3" name="图片 2">
            <a:extLst>
              <a:ext uri="{FF2B5EF4-FFF2-40B4-BE49-F238E27FC236}">
                <a16:creationId xmlns:a16="http://schemas.microsoft.com/office/drawing/2014/main" id="{2078BE04-8E8F-8A7A-8FFE-384C30135A21}"/>
              </a:ext>
            </a:extLst>
          </p:cNvPr>
          <p:cNvPicPr>
            <a:picLocks noChangeAspect="1"/>
          </p:cNvPicPr>
          <p:nvPr/>
        </p:nvPicPr>
        <p:blipFill rotWithShape="1">
          <a:blip r:embed="rId8"/>
          <a:srcRect l="32353" t="33153"/>
          <a:stretch/>
        </p:blipFill>
        <p:spPr>
          <a:xfrm>
            <a:off x="5375239" y="1163160"/>
            <a:ext cx="6312219" cy="4910024"/>
          </a:xfrm>
          <a:prstGeom prst="rect">
            <a:avLst/>
          </a:prstGeom>
        </p:spPr>
      </p:pic>
    </p:spTree>
    <p:extLst>
      <p:ext uri="{BB962C8B-B14F-4D97-AF65-F5344CB8AC3E}">
        <p14:creationId xmlns:p14="http://schemas.microsoft.com/office/powerpoint/2010/main" val="542954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C885EB-BBB7-5D21-AD7F-EF671C6DC507}"/>
              </a:ext>
            </a:extLst>
          </p:cNvPr>
          <p:cNvSpPr>
            <a:spLocks noGrp="1"/>
          </p:cNvSpPr>
          <p:nvPr>
            <p:ph type="title"/>
          </p:nvPr>
        </p:nvSpPr>
        <p:spPr>
          <a:xfrm>
            <a:off x="501316" y="874054"/>
            <a:ext cx="10908632" cy="535155"/>
          </a:xfrm>
        </p:spPr>
        <p:txBody>
          <a:bodyPr/>
          <a:lstStyle/>
          <a:p>
            <a:r>
              <a:rPr kumimoji="1" lang="en-US" altLang="zh-CN" dirty="0">
                <a:latin typeface="Times New Roman" panose="02020603050405020304" pitchFamily="18" charset="0"/>
                <a:cs typeface="Times New Roman" panose="02020603050405020304" pitchFamily="18" charset="0"/>
              </a:rPr>
              <a:t>Cooperative particle swarm optimizer(CPSO)</a:t>
            </a:r>
            <a:endParaRPr kumimoji="1" lang="zh-CN" alt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EBEB4458-970C-D89C-5AF0-02E92A9B4D15}"/>
                  </a:ext>
                </a:extLst>
              </p:cNvPr>
              <p:cNvSpPr>
                <a:spLocks noGrp="1"/>
              </p:cNvSpPr>
              <p:nvPr>
                <p:ph idx="1"/>
              </p:nvPr>
            </p:nvSpPr>
            <p:spPr>
              <a:xfrm>
                <a:off x="746902" y="1510809"/>
                <a:ext cx="4632158" cy="4486349"/>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marL="0" indent="0">
                  <a:buNone/>
                </a:pPr>
                <a:r>
                  <a:rPr lang="en" altLang="zh-CN" sz="1400" b="1" dirty="0">
                    <a:latin typeface="Times New Roman" panose="02020603050405020304" pitchFamily="18" charset="0"/>
                    <a:ea typeface="Microsoft YaHei" panose="020B0503020204020204" pitchFamily="34" charset="-122"/>
                    <a:cs typeface="Times New Roman" panose="02020603050405020304" pitchFamily="18" charset="0"/>
                  </a:rPr>
                  <a:t>create 3 Swarms: </a:t>
                </a:r>
                <a14:m>
                  <m:oMath xmlns:m="http://schemas.openxmlformats.org/officeDocument/2006/math">
                    <m:sSub>
                      <m:sSubPr>
                        <m:ctrlPr>
                          <a:rPr lang="en" altLang="zh-CN" sz="1400" b="1" i="1" dirty="0" smtClean="0">
                            <a:latin typeface="Cambria Math" panose="02040503050406030204" pitchFamily="18" charset="0"/>
                          </a:rPr>
                        </m:ctrlPr>
                      </m:sSubPr>
                      <m:e>
                        <m:r>
                          <a:rPr lang="en" altLang="zh-CN" sz="1400" b="1" i="1" dirty="0" smtClean="0">
                            <a:latin typeface="Cambria Math" panose="02040503050406030204" pitchFamily="18" charset="0"/>
                          </a:rPr>
                          <m:t>𝑺</m:t>
                        </m:r>
                      </m:e>
                      <m:sub>
                        <m:r>
                          <a:rPr lang="en" altLang="zh-CN" sz="1400" b="1" i="1" dirty="0" smtClean="0">
                            <a:latin typeface="Cambria Math" panose="02040503050406030204" pitchFamily="18" charset="0"/>
                          </a:rPr>
                          <m:t>𝟏</m:t>
                        </m:r>
                      </m:sub>
                    </m:sSub>
                    <m:r>
                      <a:rPr lang="en" altLang="zh-CN" sz="1400" b="1" i="1" dirty="0" smtClean="0">
                        <a:latin typeface="Cambria Math" panose="02040503050406030204" pitchFamily="18" charset="0"/>
                      </a:rPr>
                      <m:t>,</m:t>
                    </m:r>
                    <m:sSub>
                      <m:sSubPr>
                        <m:ctrlPr>
                          <a:rPr lang="en" altLang="zh-CN" sz="1400" b="1" i="1" dirty="0" smtClean="0">
                            <a:latin typeface="Cambria Math" panose="02040503050406030204" pitchFamily="18" charset="0"/>
                          </a:rPr>
                        </m:ctrlPr>
                      </m:sSubPr>
                      <m:e>
                        <m:r>
                          <a:rPr lang="en" altLang="zh-CN" sz="1400" b="1" i="1" dirty="0" smtClean="0">
                            <a:latin typeface="Cambria Math" panose="02040503050406030204" pitchFamily="18" charset="0"/>
                          </a:rPr>
                          <m:t>𝑺</m:t>
                        </m:r>
                      </m:e>
                      <m:sub>
                        <m:r>
                          <a:rPr lang="en" altLang="zh-CN" sz="1400" b="1" i="1" dirty="0" smtClean="0">
                            <a:latin typeface="Cambria Math" panose="02040503050406030204" pitchFamily="18" charset="0"/>
                          </a:rPr>
                          <m:t>𝟐</m:t>
                        </m:r>
                      </m:sub>
                    </m:sSub>
                    <m:r>
                      <a:rPr lang="en" altLang="zh-CN" sz="1400" b="1" i="1" dirty="0" smtClean="0">
                        <a:latin typeface="Cambria Math" panose="02040503050406030204" pitchFamily="18" charset="0"/>
                      </a:rPr>
                      <m:t>,</m:t>
                    </m:r>
                    <m:sSub>
                      <m:sSubPr>
                        <m:ctrlPr>
                          <a:rPr lang="en" altLang="zh-CN" sz="1400" b="1" i="1" dirty="0" smtClean="0">
                            <a:latin typeface="Cambria Math" panose="02040503050406030204" pitchFamily="18" charset="0"/>
                          </a:rPr>
                        </m:ctrlPr>
                      </m:sSubPr>
                      <m:e>
                        <m:r>
                          <a:rPr lang="en" altLang="zh-CN" sz="1400" b="1" i="1" dirty="0" smtClean="0">
                            <a:latin typeface="Cambria Math" panose="02040503050406030204" pitchFamily="18" charset="0"/>
                          </a:rPr>
                          <m:t>𝑺</m:t>
                        </m:r>
                      </m:e>
                      <m:sub>
                        <m:r>
                          <a:rPr lang="en" altLang="zh-CN" sz="1400" b="1" i="1" dirty="0" smtClean="0">
                            <a:latin typeface="Cambria Math" panose="02040503050406030204" pitchFamily="18" charset="0"/>
                          </a:rPr>
                          <m:t>𝟑</m:t>
                        </m:r>
                      </m:sub>
                    </m:sSub>
                    <m:r>
                      <a:rPr lang="en" altLang="zh-CN" sz="1400" b="1" i="1" dirty="0" smtClean="0">
                        <a:latin typeface="Cambria Math" panose="02040503050406030204" pitchFamily="18" charset="0"/>
                      </a:rPr>
                      <m:t> </m:t>
                    </m:r>
                  </m:oMath>
                </a14:m>
                <a:endParaRPr lang="en" altLang="zh-CN" sz="1400" b="1"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r>
                  <a:rPr lang="en" altLang="zh-CN" sz="1400" dirty="0">
                    <a:ea typeface="Microsoft YaHei" panose="020B0503020204020204" pitchFamily="34" charset="-122"/>
                    <a:cs typeface="Times New Roman" panose="02020603050405020304" pitchFamily="18" charset="0"/>
                  </a:rPr>
                  <a:t>#</a:t>
                </a:r>
                <a14:m>
                  <m:oMath xmlns:m="http://schemas.openxmlformats.org/officeDocument/2006/math">
                    <m:sSub>
                      <m:sSubPr>
                        <m:ctrlPr>
                          <a:rPr lang="en"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𝑆</m:t>
                        </m:r>
                      </m:e>
                      <m:sub>
                        <m:r>
                          <a:rPr lang="en" altLang="zh-CN" sz="1400" b="0" i="1" dirty="0" smtClean="0">
                            <a:latin typeface="Cambria Math" panose="02040503050406030204" pitchFamily="18" charset="0"/>
                          </a:rPr>
                          <m:t>1</m:t>
                        </m:r>
                      </m:sub>
                    </m:sSub>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𝑀</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𝑚</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𝑝</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𝑒</m:t>
                    </m:r>
                    <m:r>
                      <a:rPr lang="en" altLang="zh-CN" sz="1400" b="0" i="1" dirty="0" smtClean="0">
                        <a:latin typeface="Cambria Math" panose="02040503050406030204" pitchFamily="18" charset="0"/>
                      </a:rPr>
                      <m:t>, </m:t>
                    </m:r>
                    <m:sSub>
                      <m:sSubPr>
                        <m:ctrlPr>
                          <a:rPr lang="en"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𝐷</m:t>
                        </m:r>
                      </m:e>
                      <m:sub>
                        <m:r>
                          <a:rPr lang="en" altLang="zh-CN" sz="1400" b="0" i="1" dirty="0" smtClean="0">
                            <a:latin typeface="Cambria Math" panose="02040503050406030204" pitchFamily="18" charset="0"/>
                          </a:rPr>
                          <m:t>𝐿</m:t>
                        </m:r>
                      </m:sub>
                    </m:sSub>
                    <m:r>
                      <a:rPr lang="en" altLang="zh-CN" sz="1400" b="0" i="1" dirty="0" smtClean="0">
                        <a:latin typeface="Cambria Math" panose="02040503050406030204" pitchFamily="18" charset="0"/>
                      </a:rPr>
                      <m:t>} </m:t>
                    </m:r>
                  </m:oMath>
                </a14:m>
                <a:endParaRPr lang="en" altLang="zh-CN" sz="1400" dirty="0">
                  <a:ea typeface="Microsoft YaHei" panose="020B0503020204020204" pitchFamily="34" charset="-122"/>
                  <a:cs typeface="Times New Roman" panose="02020603050405020304" pitchFamily="18" charset="0"/>
                </a:endParaRPr>
              </a:p>
              <a:p>
                <a:pPr marL="0" indent="0">
                  <a:buNone/>
                </a:pPr>
                <a:r>
                  <a:rPr lang="en" altLang="zh-CN" sz="1400" dirty="0">
                    <a:ea typeface="Microsoft YaHei" panose="020B0503020204020204" pitchFamily="34" charset="-122"/>
                    <a:cs typeface="Times New Roman" panose="02020603050405020304" pitchFamily="18" charset="0"/>
                  </a:rPr>
                  <a:t>#</a:t>
                </a:r>
                <a14:m>
                  <m:oMath xmlns:m="http://schemas.openxmlformats.org/officeDocument/2006/math">
                    <m:sSub>
                      <m:sSubPr>
                        <m:ctrlPr>
                          <a:rPr lang="en"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𝑆</m:t>
                        </m:r>
                      </m:e>
                      <m:sub>
                        <m:r>
                          <a:rPr lang="en" altLang="zh-CN" sz="1400" b="0" i="1" dirty="0" smtClean="0">
                            <a:latin typeface="Cambria Math" panose="02040503050406030204" pitchFamily="18" charset="0"/>
                          </a:rPr>
                          <m:t>2</m:t>
                        </m:r>
                      </m:sub>
                    </m:sSub>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𝜃</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𝜙</m:t>
                    </m:r>
                    <m:r>
                      <a:rPr lang="en" altLang="zh-CN" sz="1400" b="0" i="1" dirty="0" smtClean="0">
                        <a:latin typeface="Cambria Math" panose="02040503050406030204" pitchFamily="18" charset="0"/>
                      </a:rPr>
                      <m:t>, </m:t>
                    </m:r>
                    <m:sSub>
                      <m:sSubPr>
                        <m:ctrlPr>
                          <a:rPr lang="en-US"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𝜃</m:t>
                        </m:r>
                      </m:e>
                      <m:sub>
                        <m:r>
                          <a:rPr lang="en-US" altLang="zh-CN" sz="1400" b="0" i="1" dirty="0" smtClean="0">
                            <a:latin typeface="Cambria Math" panose="02040503050406030204" pitchFamily="18" charset="0"/>
                          </a:rPr>
                          <m:t>𝑆</m:t>
                        </m:r>
                      </m:sub>
                    </m:sSub>
                    <m:r>
                      <a:rPr lang="en-US" altLang="zh-CN" sz="1400" b="0" i="1" dirty="0" smtClean="0">
                        <a:latin typeface="Cambria Math" panose="02040503050406030204" pitchFamily="18" charset="0"/>
                      </a:rPr>
                      <m:t> </m:t>
                    </m:r>
                    <m:r>
                      <a:rPr lang="en" altLang="zh-CN" sz="1400" b="0" i="1" dirty="0" smtClean="0">
                        <a:latin typeface="Cambria Math" panose="02040503050406030204" pitchFamily="18" charset="0"/>
                      </a:rPr>
                      <m:t>, </m:t>
                    </m:r>
                    <m:sSub>
                      <m:sSubPr>
                        <m:ctrlPr>
                          <a:rPr lang="en" altLang="zh-CN" sz="1400" i="1" dirty="0" err="1" smtClean="0">
                            <a:latin typeface="Cambria Math" panose="02040503050406030204" pitchFamily="18" charset="0"/>
                          </a:rPr>
                        </m:ctrlPr>
                      </m:sSubPr>
                      <m:e>
                        <m:r>
                          <a:rPr lang="en" altLang="zh-CN" sz="1400" b="0" i="1" dirty="0" smtClean="0">
                            <a:latin typeface="Cambria Math" panose="02040503050406030204" pitchFamily="18" charset="0"/>
                          </a:rPr>
                          <m:t>𝜙</m:t>
                        </m:r>
                      </m:e>
                      <m:sub>
                        <m:r>
                          <a:rPr lang="en" altLang="zh-CN" sz="1400" b="0" i="1" dirty="0" err="1" smtClean="0">
                            <a:latin typeface="Cambria Math" panose="02040503050406030204" pitchFamily="18" charset="0"/>
                          </a:rPr>
                          <m:t>𝑆</m:t>
                        </m:r>
                      </m:sub>
                    </m:sSub>
                    <m:r>
                      <a:rPr lang="en" altLang="zh-CN" sz="1400" b="0" i="1" dirty="0" smtClean="0">
                        <a:latin typeface="Cambria Math" panose="02040503050406030204" pitchFamily="18" charset="0"/>
                      </a:rPr>
                      <m:t>, </m:t>
                    </m:r>
                    <m:sSub>
                      <m:sSubPr>
                        <m:ctrlPr>
                          <a:rPr lang="en" altLang="zh-CN" sz="1400" i="1" dirty="0" err="1" smtClean="0">
                            <a:latin typeface="Cambria Math" panose="02040503050406030204" pitchFamily="18" charset="0"/>
                          </a:rPr>
                        </m:ctrlPr>
                      </m:sSubPr>
                      <m:e>
                        <m:r>
                          <m:rPr>
                            <m:sty m:val="p"/>
                          </m:rPr>
                          <a:rPr lang="en" altLang="zh-CN" sz="1400" b="0" i="0" dirty="0" smtClean="0">
                            <a:latin typeface="Cambria Math" panose="02040503050406030204" pitchFamily="18" charset="0"/>
                          </a:rPr>
                          <m:t>Φ</m:t>
                        </m:r>
                      </m:e>
                      <m:sub>
                        <m:r>
                          <a:rPr lang="en" altLang="zh-CN" sz="1400" b="0" i="1" dirty="0" err="1" smtClean="0">
                            <a:latin typeface="Cambria Math" panose="02040503050406030204" pitchFamily="18" charset="0"/>
                          </a:rPr>
                          <m:t>𝑟</m:t>
                        </m:r>
                      </m:sub>
                    </m:sSub>
                    <m:r>
                      <a:rPr lang="en" altLang="zh-CN" sz="1400" b="0" i="1" dirty="0" smtClean="0">
                        <a:latin typeface="Cambria Math" panose="02040503050406030204" pitchFamily="18" charset="0"/>
                      </a:rPr>
                      <m:t>, </m:t>
                    </m:r>
                    <m:sSub>
                      <m:sSubPr>
                        <m:ctrlPr>
                          <a:rPr lang="en" altLang="zh-CN" sz="1400" i="1" dirty="0" smtClean="0">
                            <a:latin typeface="Cambria Math" panose="02040503050406030204" pitchFamily="18" charset="0"/>
                          </a:rPr>
                        </m:ctrlPr>
                      </m:sSubPr>
                      <m:e>
                        <m:r>
                          <m:rPr>
                            <m:sty m:val="p"/>
                          </m:rPr>
                          <a:rPr lang="en" altLang="zh-CN" sz="1400" b="0" i="0" dirty="0" smtClean="0">
                            <a:latin typeface="Cambria Math" panose="02040503050406030204" pitchFamily="18" charset="0"/>
                          </a:rPr>
                          <m:t>Φ</m:t>
                        </m:r>
                      </m:e>
                      <m:sub>
                        <m:r>
                          <a:rPr lang="en" altLang="zh-CN" sz="1400" b="0" i="1" dirty="0" smtClean="0">
                            <a:latin typeface="Cambria Math" panose="02040503050406030204" pitchFamily="18" charset="0"/>
                          </a:rPr>
                          <m:t>𝜙</m:t>
                        </m:r>
                      </m:sub>
                    </m:sSub>
                    <m:r>
                      <a:rPr lang="en" altLang="zh-CN" sz="1400" b="0" i="1" dirty="0" smtClean="0">
                        <a:latin typeface="Cambria Math" panose="02040503050406030204" pitchFamily="18" charset="0"/>
                      </a:rPr>
                      <m:t>} </m:t>
                    </m:r>
                  </m:oMath>
                </a14:m>
                <a:endParaRPr lang="en" altLang="zh-CN" sz="1400" dirty="0">
                  <a:ea typeface="Microsoft YaHei" panose="020B0503020204020204" pitchFamily="34" charset="-122"/>
                  <a:cs typeface="Times New Roman" panose="02020603050405020304" pitchFamily="18" charset="0"/>
                </a:endParaRPr>
              </a:p>
              <a:p>
                <a:pPr marL="0" indent="0">
                  <a:buNone/>
                </a:pPr>
                <a:r>
                  <a:rPr lang="en" altLang="zh-CN" sz="1400" dirty="0">
                    <a:ea typeface="Microsoft YaHei" panose="020B0503020204020204" pitchFamily="34" charset="-122"/>
                    <a:cs typeface="Times New Roman" panose="02020603050405020304" pitchFamily="18" charset="0"/>
                  </a:rPr>
                  <a:t>#</a:t>
                </a:r>
                <a14:m>
                  <m:oMath xmlns:m="http://schemas.openxmlformats.org/officeDocument/2006/math">
                    <m:sSub>
                      <m:sSubPr>
                        <m:ctrlPr>
                          <a:rPr lang="en"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𝑆</m:t>
                        </m:r>
                      </m:e>
                      <m:sub>
                        <m:r>
                          <a:rPr lang="en" altLang="zh-CN" sz="1400" b="0" i="1" dirty="0" smtClean="0">
                            <a:latin typeface="Cambria Math" panose="02040503050406030204" pitchFamily="18" charset="0"/>
                          </a:rPr>
                          <m:t>3</m:t>
                        </m:r>
                      </m:sub>
                    </m:sSub>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𝑀</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𝑚</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𝑝</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𝑒</m:t>
                    </m:r>
                    <m:r>
                      <a:rPr lang="en" altLang="zh-CN" sz="1400" b="0" i="1" dirty="0" smtClean="0">
                        <a:latin typeface="Cambria Math" panose="02040503050406030204" pitchFamily="18" charset="0"/>
                      </a:rPr>
                      <m:t>, </m:t>
                    </m:r>
                    <m:sSub>
                      <m:sSubPr>
                        <m:ctrlPr>
                          <a:rPr lang="en"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𝐷</m:t>
                        </m:r>
                      </m:e>
                      <m:sub>
                        <m:r>
                          <a:rPr lang="en" altLang="zh-CN" sz="1400" b="0" i="1" dirty="0" smtClean="0">
                            <a:latin typeface="Cambria Math" panose="02040503050406030204" pitchFamily="18" charset="0"/>
                          </a:rPr>
                          <m:t>𝐿</m:t>
                        </m:r>
                      </m:sub>
                    </m:sSub>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𝜃</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𝜙</m:t>
                    </m:r>
                    <m:r>
                      <a:rPr lang="en" altLang="zh-CN" sz="1400" b="0" i="1" dirty="0" smtClean="0">
                        <a:latin typeface="Cambria Math" panose="02040503050406030204" pitchFamily="18" charset="0"/>
                      </a:rPr>
                      <m:t>, </m:t>
                    </m:r>
                    <m:sSub>
                      <m:sSubPr>
                        <m:ctrlPr>
                          <a:rPr lang="en" altLang="zh-CN" sz="1400" i="1" dirty="0" err="1" smtClean="0">
                            <a:latin typeface="Cambria Math" panose="02040503050406030204" pitchFamily="18" charset="0"/>
                          </a:rPr>
                        </m:ctrlPr>
                      </m:sSubPr>
                      <m:e>
                        <m:r>
                          <a:rPr lang="en" altLang="zh-CN" sz="1400" b="0" i="1" dirty="0" smtClean="0">
                            <a:latin typeface="Cambria Math" panose="02040503050406030204" pitchFamily="18" charset="0"/>
                          </a:rPr>
                          <m:t>𝜃</m:t>
                        </m:r>
                      </m:e>
                      <m:sub>
                        <m:r>
                          <a:rPr lang="en" altLang="zh-CN" sz="1400" b="0" i="1" dirty="0" err="1" smtClean="0">
                            <a:latin typeface="Cambria Math" panose="02040503050406030204" pitchFamily="18" charset="0"/>
                          </a:rPr>
                          <m:t>𝑆</m:t>
                        </m:r>
                      </m:sub>
                    </m:sSub>
                    <m:r>
                      <a:rPr lang="en" altLang="zh-CN" sz="1400" b="0" i="1" dirty="0" smtClean="0">
                        <a:latin typeface="Cambria Math" panose="02040503050406030204" pitchFamily="18" charset="0"/>
                      </a:rPr>
                      <m:t>, </m:t>
                    </m:r>
                    <m:sSub>
                      <m:sSubPr>
                        <m:ctrlPr>
                          <a:rPr lang="en" altLang="zh-CN" sz="1400" i="1" dirty="0" err="1" smtClean="0">
                            <a:latin typeface="Cambria Math" panose="02040503050406030204" pitchFamily="18" charset="0"/>
                          </a:rPr>
                        </m:ctrlPr>
                      </m:sSubPr>
                      <m:e>
                        <m:r>
                          <a:rPr lang="en" altLang="zh-CN" sz="1400" b="0" i="1" dirty="0" smtClean="0">
                            <a:latin typeface="Cambria Math" panose="02040503050406030204" pitchFamily="18" charset="0"/>
                          </a:rPr>
                          <m:t>𝜙</m:t>
                        </m:r>
                      </m:e>
                      <m:sub>
                        <m:r>
                          <a:rPr lang="en" altLang="zh-CN" sz="1400" b="0" i="1" dirty="0" err="1" smtClean="0">
                            <a:latin typeface="Cambria Math" panose="02040503050406030204" pitchFamily="18" charset="0"/>
                          </a:rPr>
                          <m:t>𝑆</m:t>
                        </m:r>
                      </m:sub>
                    </m:sSub>
                    <m:r>
                      <a:rPr lang="en" altLang="zh-CN" sz="1400" b="0" i="1" dirty="0" smtClean="0">
                        <a:latin typeface="Cambria Math" panose="02040503050406030204" pitchFamily="18" charset="0"/>
                      </a:rPr>
                      <m:t>, </m:t>
                    </m:r>
                    <m:sSub>
                      <m:sSubPr>
                        <m:ctrlPr>
                          <a:rPr lang="en" altLang="zh-CN" sz="1400" i="1" dirty="0" err="1" smtClean="0">
                            <a:latin typeface="Cambria Math" panose="02040503050406030204" pitchFamily="18" charset="0"/>
                          </a:rPr>
                        </m:ctrlPr>
                      </m:sSubPr>
                      <m:e>
                        <m:r>
                          <m:rPr>
                            <m:sty m:val="p"/>
                          </m:rPr>
                          <a:rPr lang="en" altLang="zh-CN" sz="1400" b="0" i="0" dirty="0" smtClean="0">
                            <a:latin typeface="Cambria Math" panose="02040503050406030204" pitchFamily="18" charset="0"/>
                          </a:rPr>
                          <m:t>Φ</m:t>
                        </m:r>
                      </m:e>
                      <m:sub>
                        <m:r>
                          <a:rPr lang="en" altLang="zh-CN" sz="1400" b="0" i="1" dirty="0" err="1" smtClean="0">
                            <a:latin typeface="Cambria Math" panose="02040503050406030204" pitchFamily="18" charset="0"/>
                          </a:rPr>
                          <m:t>𝑟</m:t>
                        </m:r>
                      </m:sub>
                    </m:sSub>
                    <m:r>
                      <a:rPr lang="en" altLang="zh-CN" sz="1400" b="0" i="1" dirty="0" smtClean="0">
                        <a:latin typeface="Cambria Math" panose="02040503050406030204" pitchFamily="18" charset="0"/>
                      </a:rPr>
                      <m:t>, </m:t>
                    </m:r>
                    <m:sSub>
                      <m:sSubPr>
                        <m:ctrlPr>
                          <a:rPr lang="en" altLang="zh-CN" sz="1400" i="1" dirty="0" smtClean="0">
                            <a:latin typeface="Cambria Math" panose="02040503050406030204" pitchFamily="18" charset="0"/>
                          </a:rPr>
                        </m:ctrlPr>
                      </m:sSubPr>
                      <m:e>
                        <m:r>
                          <m:rPr>
                            <m:sty m:val="p"/>
                          </m:rPr>
                          <a:rPr lang="en" altLang="zh-CN" sz="1400" b="0" i="0" dirty="0" smtClean="0">
                            <a:latin typeface="Cambria Math" panose="02040503050406030204" pitchFamily="18" charset="0"/>
                          </a:rPr>
                          <m:t>Φ</m:t>
                        </m:r>
                      </m:e>
                      <m:sub>
                        <m:r>
                          <a:rPr lang="en" altLang="zh-CN" sz="1400" b="0" i="1" dirty="0" smtClean="0">
                            <a:latin typeface="Cambria Math" panose="02040503050406030204" pitchFamily="18" charset="0"/>
                          </a:rPr>
                          <m:t>𝜙</m:t>
                        </m:r>
                      </m:sub>
                    </m:sSub>
                    <m:r>
                      <a:rPr lang="en" altLang="zh-CN" sz="1400" b="0" i="1" dirty="0" smtClean="0">
                        <a:latin typeface="Cambria Math" panose="02040503050406030204" pitchFamily="18" charset="0"/>
                      </a:rPr>
                      <m:t>} </m:t>
                    </m:r>
                  </m:oMath>
                </a14:m>
                <a:endParaRPr lang="en" altLang="zh-CN" sz="1400" dirty="0">
                  <a:ea typeface="Microsoft YaHei" panose="020B0503020204020204" pitchFamily="34" charset="-122"/>
                  <a:cs typeface="Times New Roman" panose="02020603050405020304" pitchFamily="18" charset="0"/>
                </a:endParaRPr>
              </a:p>
              <a:p>
                <a:pPr marL="0" indent="0">
                  <a:buNone/>
                </a:pPr>
                <a:r>
                  <a:rPr lang="en" altLang="zh-CN" sz="1400" b="1" dirty="0">
                    <a:latin typeface="Times New Roman" panose="02020603050405020304" pitchFamily="18" charset="0"/>
                    <a:ea typeface="Microsoft YaHei" panose="020B0503020204020204" pitchFamily="34" charset="-122"/>
                    <a:cs typeface="Times New Roman" panose="02020603050405020304" pitchFamily="18" charset="0"/>
                  </a:rPr>
                  <a:t>define: </a:t>
                </a:r>
              </a:p>
              <a:p>
                <a:pPr marL="0" indent="0">
                  <a:buNone/>
                </a:pPr>
                <a:r>
                  <a:rPr lang="en" altLang="zh-CN" sz="1400" dirty="0">
                    <a:ea typeface="Microsoft YaHei" panose="020B0503020204020204" pitchFamily="34" charset="-122"/>
                    <a:cs typeface="Times New Roman" panose="02020603050405020304" pitchFamily="18" charset="0"/>
                  </a:rPr>
                  <a:t>#the best parameters found in last n-1 steps by all swarms</a:t>
                </a:r>
              </a:p>
              <a:p>
                <a:pPr marL="0" indent="0">
                  <a:buNone/>
                </a:pP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14:m>
                  <m:oMath xmlns:m="http://schemas.openxmlformats.org/officeDocument/2006/math">
                    <m:sSub>
                      <m:sSubPr>
                        <m:ctrlPr>
                          <a:rPr lang="en"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𝜃</m:t>
                        </m:r>
                      </m:e>
                      <m:sub>
                        <m:r>
                          <a:rPr lang="en-US" altLang="zh-CN" sz="1400" b="0" i="1" dirty="0" smtClean="0">
                            <a:latin typeface="Cambria Math" panose="02040503050406030204" pitchFamily="18" charset="0"/>
                          </a:rPr>
                          <m:t>𝑏𝑒𝑠𝑡</m:t>
                        </m:r>
                      </m:sub>
                    </m:sSub>
                    <m:r>
                      <a:rPr lang="en-US" altLang="zh-CN" sz="1400" b="0" i="1" dirty="0" smtClean="0">
                        <a:latin typeface="Cambria Math" panose="02040503050406030204" pitchFamily="18" charset="0"/>
                      </a:rPr>
                      <m:t>={</m:t>
                    </m:r>
                    <m:r>
                      <a:rPr lang="en-US" altLang="zh-CN" sz="1400" b="0" i="1" dirty="0" smtClean="0">
                        <a:latin typeface="Cambria Math" panose="02040503050406030204" pitchFamily="18" charset="0"/>
                      </a:rPr>
                      <m:t>𝑀</m:t>
                    </m:r>
                    <m:r>
                      <a:rPr lang="en-US" altLang="zh-CN" sz="1400" b="0" i="1" dirty="0" smtClean="0">
                        <a:latin typeface="Cambria Math" panose="02040503050406030204" pitchFamily="18" charset="0"/>
                      </a:rPr>
                      <m:t>,</m:t>
                    </m:r>
                    <m:r>
                      <a:rPr lang="en-US" altLang="zh-CN" sz="1400" b="0" i="1" dirty="0" smtClean="0">
                        <a:latin typeface="Cambria Math" panose="02040503050406030204" pitchFamily="18" charset="0"/>
                      </a:rPr>
                      <m:t>𝑚</m:t>
                    </m:r>
                    <m:r>
                      <a:rPr lang="en-US" altLang="zh-CN" sz="1400" b="0" i="1" dirty="0" smtClean="0">
                        <a:latin typeface="Cambria Math" panose="02040503050406030204" pitchFamily="18" charset="0"/>
                      </a:rPr>
                      <m:t>,</m:t>
                    </m:r>
                    <m:r>
                      <a:rPr lang="en-US" altLang="zh-CN" sz="1400" b="0" i="1" dirty="0" smtClean="0">
                        <a:latin typeface="Cambria Math" panose="02040503050406030204" pitchFamily="18" charset="0"/>
                      </a:rPr>
                      <m:t>𝑝</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𝑒</m:t>
                    </m:r>
                    <m:r>
                      <a:rPr lang="en" altLang="zh-CN" sz="1400" b="0" i="1" dirty="0" smtClean="0">
                        <a:latin typeface="Cambria Math" panose="02040503050406030204" pitchFamily="18" charset="0"/>
                      </a:rPr>
                      <m:t>, </m:t>
                    </m:r>
                    <m:sSub>
                      <m:sSubPr>
                        <m:ctrlPr>
                          <a:rPr lang="en"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𝐷</m:t>
                        </m:r>
                      </m:e>
                      <m:sub>
                        <m:r>
                          <a:rPr lang="en" altLang="zh-CN" sz="1400" b="0" i="1" dirty="0" smtClean="0">
                            <a:latin typeface="Cambria Math" panose="02040503050406030204" pitchFamily="18" charset="0"/>
                          </a:rPr>
                          <m:t>𝐿</m:t>
                        </m:r>
                      </m:sub>
                    </m:sSub>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𝜃</m:t>
                    </m:r>
                    <m:r>
                      <a:rPr lang="en" altLang="zh-CN" sz="1400" b="0" i="1" dirty="0" smtClean="0">
                        <a:latin typeface="Cambria Math" panose="02040503050406030204" pitchFamily="18" charset="0"/>
                      </a:rPr>
                      <m:t>, </m:t>
                    </m:r>
                    <m:r>
                      <a:rPr lang="en" altLang="zh-CN" sz="1400" b="0" i="1" dirty="0" smtClean="0">
                        <a:latin typeface="Cambria Math" panose="02040503050406030204" pitchFamily="18" charset="0"/>
                      </a:rPr>
                      <m:t>𝜙</m:t>
                    </m:r>
                    <m:r>
                      <a:rPr lang="en" altLang="zh-CN" sz="1400" b="0" i="1" dirty="0" smtClean="0">
                        <a:latin typeface="Cambria Math" panose="02040503050406030204" pitchFamily="18" charset="0"/>
                      </a:rPr>
                      <m:t>, </m:t>
                    </m:r>
                    <m:sSub>
                      <m:sSubPr>
                        <m:ctrlPr>
                          <a:rPr lang="en" altLang="zh-CN" sz="1400" i="1" dirty="0" err="1" smtClean="0">
                            <a:latin typeface="Cambria Math" panose="02040503050406030204" pitchFamily="18" charset="0"/>
                          </a:rPr>
                        </m:ctrlPr>
                      </m:sSubPr>
                      <m:e>
                        <m:r>
                          <a:rPr lang="en" altLang="zh-CN" sz="1400" b="0" i="1" dirty="0" smtClean="0">
                            <a:latin typeface="Cambria Math" panose="02040503050406030204" pitchFamily="18" charset="0"/>
                          </a:rPr>
                          <m:t>𝜃</m:t>
                        </m:r>
                      </m:e>
                      <m:sub>
                        <m:r>
                          <a:rPr lang="en" altLang="zh-CN" sz="1400" b="0" i="1" dirty="0" err="1" smtClean="0">
                            <a:latin typeface="Cambria Math" panose="02040503050406030204" pitchFamily="18" charset="0"/>
                          </a:rPr>
                          <m:t>𝑆</m:t>
                        </m:r>
                      </m:sub>
                    </m:sSub>
                    <m:r>
                      <a:rPr lang="en" altLang="zh-CN" sz="1400" b="0" i="1" dirty="0" smtClean="0">
                        <a:latin typeface="Cambria Math" panose="02040503050406030204" pitchFamily="18" charset="0"/>
                      </a:rPr>
                      <m:t>, </m:t>
                    </m:r>
                    <m:sSub>
                      <m:sSubPr>
                        <m:ctrlPr>
                          <a:rPr lang="en" altLang="zh-CN" sz="1400" i="1" dirty="0" err="1" smtClean="0">
                            <a:latin typeface="Cambria Math" panose="02040503050406030204" pitchFamily="18" charset="0"/>
                          </a:rPr>
                        </m:ctrlPr>
                      </m:sSubPr>
                      <m:e>
                        <m:r>
                          <a:rPr lang="en" altLang="zh-CN" sz="1400" b="0" i="1" dirty="0" smtClean="0">
                            <a:latin typeface="Cambria Math" panose="02040503050406030204" pitchFamily="18" charset="0"/>
                          </a:rPr>
                          <m:t>𝜙</m:t>
                        </m:r>
                      </m:e>
                      <m:sub>
                        <m:r>
                          <a:rPr lang="en" altLang="zh-CN" sz="1400" b="0" i="1" dirty="0" err="1" smtClean="0">
                            <a:latin typeface="Cambria Math" panose="02040503050406030204" pitchFamily="18" charset="0"/>
                          </a:rPr>
                          <m:t>𝑆</m:t>
                        </m:r>
                      </m:sub>
                    </m:sSub>
                    <m:r>
                      <a:rPr lang="en" altLang="zh-CN" sz="1400" b="0" i="1" dirty="0" smtClean="0">
                        <a:latin typeface="Cambria Math" panose="02040503050406030204" pitchFamily="18" charset="0"/>
                      </a:rPr>
                      <m:t>, </m:t>
                    </m:r>
                    <m:sSub>
                      <m:sSubPr>
                        <m:ctrlPr>
                          <a:rPr lang="en" altLang="zh-CN" sz="1400" i="1" dirty="0" err="1" smtClean="0">
                            <a:latin typeface="Cambria Math" panose="02040503050406030204" pitchFamily="18" charset="0"/>
                          </a:rPr>
                        </m:ctrlPr>
                      </m:sSubPr>
                      <m:e>
                        <m:r>
                          <m:rPr>
                            <m:sty m:val="p"/>
                          </m:rPr>
                          <a:rPr lang="en" altLang="zh-CN" sz="1400" b="0" i="0" dirty="0" smtClean="0">
                            <a:latin typeface="Cambria Math" panose="02040503050406030204" pitchFamily="18" charset="0"/>
                          </a:rPr>
                          <m:t>Φ</m:t>
                        </m:r>
                      </m:e>
                      <m:sub>
                        <m:r>
                          <a:rPr lang="en" altLang="zh-CN" sz="1400" b="0" i="1" dirty="0" err="1" smtClean="0">
                            <a:latin typeface="Cambria Math" panose="02040503050406030204" pitchFamily="18" charset="0"/>
                          </a:rPr>
                          <m:t>𝑟</m:t>
                        </m:r>
                      </m:sub>
                    </m:sSub>
                    <m:r>
                      <a:rPr lang="en" altLang="zh-CN" sz="1400" b="0" i="1" dirty="0" smtClean="0">
                        <a:latin typeface="Cambria Math" panose="02040503050406030204" pitchFamily="18" charset="0"/>
                      </a:rPr>
                      <m:t>, </m:t>
                    </m:r>
                    <m:sSub>
                      <m:sSubPr>
                        <m:ctrlPr>
                          <a:rPr lang="en" altLang="zh-CN" sz="1400" i="1" dirty="0" smtClean="0">
                            <a:latin typeface="Cambria Math" panose="02040503050406030204" pitchFamily="18" charset="0"/>
                          </a:rPr>
                        </m:ctrlPr>
                      </m:sSubPr>
                      <m:e>
                        <m:r>
                          <m:rPr>
                            <m:sty m:val="p"/>
                          </m:rPr>
                          <a:rPr lang="en" altLang="zh-CN" sz="1400" b="0" i="0" dirty="0" smtClean="0">
                            <a:latin typeface="Cambria Math" panose="02040503050406030204" pitchFamily="18" charset="0"/>
                          </a:rPr>
                          <m:t>Φ</m:t>
                        </m:r>
                      </m:e>
                      <m:sub>
                        <m:r>
                          <a:rPr lang="en" altLang="zh-CN" sz="1400" b="0" i="1" dirty="0" smtClean="0">
                            <a:latin typeface="Cambria Math" panose="02040503050406030204" pitchFamily="18" charset="0"/>
                          </a:rPr>
                          <m:t>𝜙</m:t>
                        </m:r>
                      </m:sub>
                    </m:sSub>
                    <m:r>
                      <a:rPr lang="en-US" altLang="zh-CN" sz="1400" b="0" i="1" dirty="0" smtClean="0">
                        <a:latin typeface="Cambria Math" panose="02040503050406030204" pitchFamily="18" charset="0"/>
                      </a:rPr>
                      <m:t>}</m:t>
                    </m:r>
                    <m:r>
                      <a:rPr lang="en" altLang="zh-CN" sz="1400" b="0" i="1" dirty="0" smtClean="0">
                        <a:latin typeface="Cambria Math" panose="02040503050406030204" pitchFamily="18" charset="0"/>
                      </a:rPr>
                      <m:t> </m:t>
                    </m:r>
                  </m:oMath>
                </a14:m>
                <a:endParaRPr lang="en" altLang="zh-CN" sz="14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r>
                  <a:rPr lang="en" altLang="zh-CN" sz="1400" dirty="0">
                    <a:ea typeface="Microsoft YaHei" panose="020B0503020204020204" pitchFamily="34" charset="-122"/>
                    <a:cs typeface="Times New Roman" panose="02020603050405020304" pitchFamily="18" charset="0"/>
                  </a:rPr>
                  <a:t>#</a:t>
                </a:r>
                <a:r>
                  <a:rPr lang="en" altLang="zh-CN" sz="1400" dirty="0" err="1">
                    <a:ea typeface="Microsoft YaHei" panose="020B0503020204020204" pitchFamily="34" charset="-122"/>
                    <a:cs typeface="Times New Roman" panose="02020603050405020304" pitchFamily="18" charset="0"/>
                  </a:rPr>
                  <a:t>broden</a:t>
                </a:r>
                <a:r>
                  <a:rPr lang="en" altLang="zh-CN" sz="1400" dirty="0">
                    <a:ea typeface="Microsoft YaHei" panose="020B0503020204020204" pitchFamily="34" charset="-122"/>
                    <a:cs typeface="Times New Roman" panose="02020603050405020304" pitchFamily="18" charset="0"/>
                  </a:rPr>
                  <a:t> the vector space of swarms to 11D(contain all parameters)</a:t>
                </a:r>
              </a:p>
              <a:p>
                <a:pPr marL="0" indent="0">
                  <a:buNone/>
                </a:pP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14:m>
                  <m:oMath xmlns:m="http://schemas.openxmlformats.org/officeDocument/2006/math">
                    <m:sSub>
                      <m:sSubPr>
                        <m:ctrlPr>
                          <a:rPr lang="en"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𝑋</m:t>
                        </m:r>
                      </m:e>
                      <m:sub>
                        <m:r>
                          <a:rPr lang="en" altLang="zh-CN" sz="1400" b="0" i="1" dirty="0" smtClean="0">
                            <a:latin typeface="Cambria Math" panose="02040503050406030204" pitchFamily="18" charset="0"/>
                          </a:rPr>
                          <m:t>1</m:t>
                        </m:r>
                      </m:sub>
                    </m:sSub>
                    <m:r>
                      <a:rPr lang="en" altLang="zh-CN" sz="1400" b="0" i="1" dirty="0" smtClean="0">
                        <a:latin typeface="Cambria Math" panose="02040503050406030204" pitchFamily="18" charset="0"/>
                      </a:rPr>
                      <m:t>=</m:t>
                    </m:r>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𝑆</m:t>
                        </m:r>
                      </m:e>
                      <m:sub>
                        <m:r>
                          <a:rPr lang="en-US" altLang="zh-CN" sz="1400" b="0" i="1" dirty="0" smtClean="0">
                            <a:latin typeface="Cambria Math" panose="02040503050406030204" pitchFamily="18" charset="0"/>
                          </a:rPr>
                          <m:t>1</m:t>
                        </m:r>
                      </m:sub>
                    </m:sSub>
                    <m:r>
                      <a:rPr lang="en-US" altLang="zh-CN" sz="1400" b="0" i="1" dirty="0" smtClean="0">
                        <a:latin typeface="Cambria Math" panose="02040503050406030204" pitchFamily="18" charset="0"/>
                      </a:rPr>
                      <m:t>.</m:t>
                    </m:r>
                    <m:r>
                      <a:rPr lang="en-US" altLang="zh-CN" sz="1400" b="0" i="1" dirty="0" smtClean="0">
                        <a:latin typeface="Cambria Math" panose="02040503050406030204" pitchFamily="18" charset="0"/>
                      </a:rPr>
                      <m:t>𝑀</m:t>
                    </m:r>
                    <m:r>
                      <a:rPr lang="en" altLang="zh-CN" sz="1400" b="0" i="1" dirty="0" smtClean="0">
                        <a:latin typeface="Cambria Math" panose="02040503050406030204" pitchFamily="18" charset="0"/>
                      </a:rPr>
                      <m:t>,</m:t>
                    </m:r>
                    <m:r>
                      <a:rPr lang="en-US" altLang="zh-CN" sz="1400" b="0" i="1" dirty="0" smtClean="0">
                        <a:latin typeface="Cambria Math" panose="02040503050406030204" pitchFamily="18" charset="0"/>
                      </a:rPr>
                      <m:t>  ⋯,  </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𝑆</m:t>
                        </m:r>
                      </m:e>
                      <m:sub>
                        <m:r>
                          <a:rPr lang="en-US" altLang="zh-CN" sz="1400" b="0" i="1" dirty="0" smtClean="0">
                            <a:latin typeface="Cambria Math" panose="02040503050406030204" pitchFamily="18" charset="0"/>
                          </a:rPr>
                          <m:t>1</m:t>
                        </m:r>
                      </m:sub>
                    </m:sSub>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𝐷</m:t>
                        </m:r>
                      </m:e>
                      <m:sub>
                        <m:r>
                          <a:rPr lang="en-US" altLang="zh-CN" sz="1400" b="0" i="1" dirty="0" smtClean="0">
                            <a:latin typeface="Cambria Math" panose="02040503050406030204" pitchFamily="18" charset="0"/>
                          </a:rPr>
                          <m:t>𝐿</m:t>
                        </m:r>
                      </m:sub>
                    </m:sSub>
                    <m:r>
                      <a:rPr lang="en-US" altLang="zh-CN" sz="1400" b="0" i="1" dirty="0" smtClean="0">
                        <a:latin typeface="Cambria Math" panose="02040503050406030204" pitchFamily="18" charset="0"/>
                      </a:rPr>
                      <m:t>,  </m:t>
                    </m:r>
                    <m:sSub>
                      <m:sSubPr>
                        <m:ctrlPr>
                          <a:rPr lang="en-US"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𝜃</m:t>
                        </m:r>
                      </m:e>
                      <m:sub>
                        <m:r>
                          <a:rPr lang="en" altLang="zh-CN" sz="1400" b="0" i="1" dirty="0" smtClean="0">
                            <a:latin typeface="Cambria Math" panose="02040503050406030204" pitchFamily="18" charset="0"/>
                          </a:rPr>
                          <m:t>𝑏𝑒𝑠𝑡</m:t>
                        </m:r>
                      </m:sub>
                    </m:sSub>
                    <m:r>
                      <a:rPr lang="en-US" altLang="zh-CN" sz="1400" b="0" i="1" dirty="0" smtClean="0">
                        <a:latin typeface="Cambria Math" panose="02040503050406030204" pitchFamily="18" charset="0"/>
                      </a:rPr>
                      <m:t>.</m:t>
                    </m:r>
                    <m:r>
                      <a:rPr lang="en" altLang="zh-CN" sz="1400" b="0" i="1" dirty="0" smtClean="0">
                        <a:latin typeface="Cambria Math" panose="02040503050406030204" pitchFamily="18" charset="0"/>
                      </a:rPr>
                      <m:t>𝜃</m:t>
                    </m:r>
                    <m:r>
                      <a:rPr lang="en" altLang="zh-CN" sz="1400" b="0" i="1" dirty="0" smtClean="0">
                        <a:latin typeface="Cambria Math" panose="02040503050406030204" pitchFamily="18" charset="0"/>
                      </a:rPr>
                      <m:t>,  ⋯,</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 </m:t>
                        </m:r>
                        <m:r>
                          <a:rPr lang="en" altLang="zh-CN" sz="1400" b="0" i="1" dirty="0" smtClean="0">
                            <a:latin typeface="Cambria Math" panose="02040503050406030204" pitchFamily="18" charset="0"/>
                          </a:rPr>
                          <m:t>𝜃</m:t>
                        </m:r>
                      </m:e>
                      <m:sub>
                        <m:r>
                          <a:rPr lang="en" altLang="zh-CN" sz="1400" b="0" i="1" dirty="0" smtClean="0">
                            <a:latin typeface="Cambria Math" panose="02040503050406030204" pitchFamily="18" charset="0"/>
                          </a:rPr>
                          <m:t>𝑏𝑒𝑠𝑡</m:t>
                        </m:r>
                      </m:sub>
                    </m:sSub>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m:rPr>
                            <m:sty m:val="p"/>
                          </m:rPr>
                          <a:rPr lang="en-US" altLang="zh-CN" sz="1400" b="0" i="0" dirty="0" smtClean="0">
                            <a:latin typeface="Cambria Math" panose="02040503050406030204" pitchFamily="18" charset="0"/>
                          </a:rPr>
                          <m:t>Φ</m:t>
                        </m:r>
                      </m:e>
                      <m:sub>
                        <m:r>
                          <a:rPr lang="en-US" altLang="zh-CN" sz="1400" b="0" i="1" dirty="0" smtClean="0">
                            <a:latin typeface="Cambria Math" panose="02040503050406030204" pitchFamily="18" charset="0"/>
                          </a:rPr>
                          <m:t>𝜙</m:t>
                        </m:r>
                      </m:sub>
                    </m:sSub>
                    <m:r>
                      <a:rPr lang="en-US" altLang="zh-CN" sz="1400" b="0" i="1" dirty="0" smtClean="0">
                        <a:latin typeface="Cambria Math" panose="02040503050406030204" pitchFamily="18" charset="0"/>
                      </a:rPr>
                      <m:t>}</m:t>
                    </m:r>
                  </m:oMath>
                </a14:m>
                <a:endParaRPr lang="en" altLang="zh-CN" sz="14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14:m>
                  <m:oMath xmlns:m="http://schemas.openxmlformats.org/officeDocument/2006/math">
                    <m:sSub>
                      <m:sSubPr>
                        <m:ctrlPr>
                          <a:rPr lang="en"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𝑋</m:t>
                        </m:r>
                      </m:e>
                      <m:sub>
                        <m:r>
                          <a:rPr lang="en-US" altLang="zh-CN" sz="1400" b="0" i="1" dirty="0" smtClean="0">
                            <a:latin typeface="Cambria Math" panose="02040503050406030204" pitchFamily="18" charset="0"/>
                          </a:rPr>
                          <m:t>2</m:t>
                        </m:r>
                      </m:sub>
                    </m:sSub>
                    <m:r>
                      <a:rPr lang="en" altLang="zh-CN" sz="1400" b="0" i="1" dirty="0" smtClean="0">
                        <a:latin typeface="Cambria Math" panose="02040503050406030204" pitchFamily="18" charset="0"/>
                      </a:rPr>
                      <m:t>=</m:t>
                    </m:r>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𝜃</m:t>
                        </m:r>
                      </m:e>
                      <m:sub>
                        <m:r>
                          <a:rPr lang="en-US" altLang="zh-CN" sz="1400" b="0" i="1" dirty="0" smtClean="0">
                            <a:latin typeface="Cambria Math" panose="02040503050406030204" pitchFamily="18" charset="0"/>
                          </a:rPr>
                          <m:t>𝑏𝑒𝑠𝑡</m:t>
                        </m:r>
                      </m:sub>
                    </m:sSub>
                    <m:r>
                      <a:rPr lang="en-US" altLang="zh-CN" sz="1400" b="0" i="1" dirty="0" smtClean="0">
                        <a:latin typeface="Cambria Math" panose="02040503050406030204" pitchFamily="18" charset="0"/>
                      </a:rPr>
                      <m:t>.</m:t>
                    </m:r>
                    <m:r>
                      <a:rPr lang="en-US" altLang="zh-CN" sz="1400" b="0" i="1" dirty="0" smtClean="0">
                        <a:latin typeface="Cambria Math" panose="02040503050406030204" pitchFamily="18" charset="0"/>
                      </a:rPr>
                      <m:t>𝑀</m:t>
                    </m:r>
                    <m:r>
                      <a:rPr lang="en" altLang="zh-CN" sz="1400" b="0" i="1" dirty="0" smtClean="0">
                        <a:latin typeface="Cambria Math" panose="02040503050406030204" pitchFamily="18" charset="0"/>
                      </a:rPr>
                      <m:t>,</m:t>
                    </m:r>
                    <m:r>
                      <a:rPr lang="en-US" altLang="zh-CN" sz="1400" b="0" i="1" dirty="0" smtClean="0">
                        <a:latin typeface="Cambria Math" panose="02040503050406030204" pitchFamily="18" charset="0"/>
                      </a:rPr>
                      <m:t>  ⋯,  </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𝜃</m:t>
                        </m:r>
                      </m:e>
                      <m:sub>
                        <m:r>
                          <a:rPr lang="en-US" altLang="zh-CN" sz="1400" b="0" i="1" dirty="0" smtClean="0">
                            <a:latin typeface="Cambria Math" panose="02040503050406030204" pitchFamily="18" charset="0"/>
                          </a:rPr>
                          <m:t>𝑏𝑒𝑠𝑡</m:t>
                        </m:r>
                      </m:sub>
                    </m:sSub>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𝐷</m:t>
                        </m:r>
                      </m:e>
                      <m:sub>
                        <m:r>
                          <a:rPr lang="en-US" altLang="zh-CN" sz="1400" b="0" i="1" dirty="0" smtClean="0">
                            <a:latin typeface="Cambria Math" panose="02040503050406030204" pitchFamily="18" charset="0"/>
                          </a:rPr>
                          <m:t>𝐿</m:t>
                        </m:r>
                      </m:sub>
                    </m:sSub>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𝑆</m:t>
                        </m:r>
                      </m:e>
                      <m:sub>
                        <m:r>
                          <a:rPr lang="en-US" altLang="zh-CN" sz="1400" b="0" i="1" dirty="0" smtClean="0">
                            <a:latin typeface="Cambria Math" panose="02040503050406030204" pitchFamily="18" charset="0"/>
                          </a:rPr>
                          <m:t>2</m:t>
                        </m:r>
                      </m:sub>
                    </m:sSub>
                    <m:r>
                      <a:rPr lang="en-US" altLang="zh-CN" sz="1400" b="0" i="1" dirty="0" smtClean="0">
                        <a:latin typeface="Cambria Math" panose="02040503050406030204" pitchFamily="18" charset="0"/>
                      </a:rPr>
                      <m:t>.</m:t>
                    </m:r>
                    <m:r>
                      <a:rPr lang="en" altLang="zh-CN" sz="1400" b="0" i="1" dirty="0" smtClean="0">
                        <a:latin typeface="Cambria Math" panose="02040503050406030204" pitchFamily="18" charset="0"/>
                      </a:rPr>
                      <m:t>𝜃</m:t>
                    </m:r>
                    <m:r>
                      <a:rPr lang="en" altLang="zh-CN" sz="1400" b="0" i="1" dirty="0" smtClean="0">
                        <a:latin typeface="Cambria Math" panose="02040503050406030204" pitchFamily="18" charset="0"/>
                      </a:rPr>
                      <m:t>,  ⋯,</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 </m:t>
                        </m:r>
                        <m:r>
                          <a:rPr lang="en-US" altLang="zh-CN" sz="1400" b="0" i="1" dirty="0" smtClean="0">
                            <a:latin typeface="Cambria Math" panose="02040503050406030204" pitchFamily="18" charset="0"/>
                          </a:rPr>
                          <m:t>𝑆</m:t>
                        </m:r>
                      </m:e>
                      <m:sub>
                        <m:r>
                          <a:rPr lang="en-US" altLang="zh-CN" sz="1400" b="0" i="1" dirty="0" smtClean="0">
                            <a:latin typeface="Cambria Math" panose="02040503050406030204" pitchFamily="18" charset="0"/>
                          </a:rPr>
                          <m:t>2</m:t>
                        </m:r>
                      </m:sub>
                    </m:sSub>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m:rPr>
                            <m:sty m:val="p"/>
                          </m:rPr>
                          <a:rPr lang="en-US" altLang="zh-CN" sz="1400" b="0" i="0" dirty="0" smtClean="0">
                            <a:latin typeface="Cambria Math" panose="02040503050406030204" pitchFamily="18" charset="0"/>
                          </a:rPr>
                          <m:t>Φ</m:t>
                        </m:r>
                      </m:e>
                      <m:sub>
                        <m:r>
                          <a:rPr lang="en-US" altLang="zh-CN" sz="1400" b="0" i="1" dirty="0" smtClean="0">
                            <a:latin typeface="Cambria Math" panose="02040503050406030204" pitchFamily="18" charset="0"/>
                          </a:rPr>
                          <m:t>𝜙</m:t>
                        </m:r>
                      </m:sub>
                    </m:sSub>
                    <m:r>
                      <a:rPr lang="en-US" altLang="zh-CN" sz="1400" b="0" i="1" dirty="0" smtClean="0">
                        <a:latin typeface="Cambria Math" panose="02040503050406030204" pitchFamily="18" charset="0"/>
                      </a:rPr>
                      <m:t>}</m:t>
                    </m:r>
                  </m:oMath>
                </a14:m>
                <a:endParaRPr lang="en" altLang="zh-CN" sz="14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14:m>
                  <m:oMath xmlns:m="http://schemas.openxmlformats.org/officeDocument/2006/math">
                    <m:sSub>
                      <m:sSubPr>
                        <m:ctrlPr>
                          <a:rPr lang="en"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𝑋</m:t>
                        </m:r>
                      </m:e>
                      <m:sub>
                        <m:r>
                          <a:rPr lang="en-US" altLang="zh-CN" sz="1400" b="0" i="1" dirty="0" smtClean="0">
                            <a:latin typeface="Cambria Math" panose="02040503050406030204" pitchFamily="18" charset="0"/>
                          </a:rPr>
                          <m:t>3</m:t>
                        </m:r>
                      </m:sub>
                    </m:sSub>
                    <m:r>
                      <a:rPr lang="en" altLang="zh-CN" sz="1400" b="0" i="1" dirty="0" smtClean="0">
                        <a:latin typeface="Cambria Math" panose="02040503050406030204" pitchFamily="18" charset="0"/>
                      </a:rPr>
                      <m:t>=</m:t>
                    </m:r>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𝑆</m:t>
                        </m:r>
                      </m:e>
                      <m:sub>
                        <m:r>
                          <a:rPr lang="en-US" altLang="zh-CN" sz="1400" b="0" i="1" dirty="0" smtClean="0">
                            <a:latin typeface="Cambria Math" panose="02040503050406030204" pitchFamily="18" charset="0"/>
                          </a:rPr>
                          <m:t>3</m:t>
                        </m:r>
                      </m:sub>
                    </m:sSub>
                    <m:r>
                      <a:rPr lang="en-US" altLang="zh-CN" sz="1400" b="0" i="1" dirty="0" smtClean="0">
                        <a:latin typeface="Cambria Math" panose="02040503050406030204" pitchFamily="18" charset="0"/>
                      </a:rPr>
                      <m:t>.</m:t>
                    </m:r>
                    <m:r>
                      <a:rPr lang="en-US" altLang="zh-CN" sz="1400" b="0" i="1" dirty="0" smtClean="0">
                        <a:latin typeface="Cambria Math" panose="02040503050406030204" pitchFamily="18" charset="0"/>
                      </a:rPr>
                      <m:t>𝑀</m:t>
                    </m:r>
                    <m:r>
                      <a:rPr lang="en" altLang="zh-CN" sz="1400" b="0" i="1" dirty="0" smtClean="0">
                        <a:latin typeface="Cambria Math" panose="02040503050406030204" pitchFamily="18" charset="0"/>
                      </a:rPr>
                      <m:t>,</m:t>
                    </m:r>
                    <m:r>
                      <a:rPr lang="en-US" altLang="zh-CN" sz="1400" b="0" i="1" dirty="0" smtClean="0">
                        <a:latin typeface="Cambria Math" panose="02040503050406030204" pitchFamily="18" charset="0"/>
                      </a:rPr>
                      <m:t>  ⋯</m:t>
                    </m:r>
                    <m:r>
                      <a:rPr lang="en"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a:rPr lang="en-US" altLang="zh-CN" sz="1400" b="0" i="1" dirty="0" smtClean="0">
                            <a:latin typeface="Cambria Math" panose="02040503050406030204" pitchFamily="18" charset="0"/>
                          </a:rPr>
                          <m:t>𝑆</m:t>
                        </m:r>
                      </m:e>
                      <m:sub>
                        <m:r>
                          <a:rPr lang="en-US" altLang="zh-CN" sz="1400" b="0" i="1" dirty="0" smtClean="0">
                            <a:latin typeface="Cambria Math" panose="02040503050406030204" pitchFamily="18" charset="0"/>
                          </a:rPr>
                          <m:t>3</m:t>
                        </m:r>
                      </m:sub>
                    </m:sSub>
                    <m:r>
                      <a:rPr lang="en-US" altLang="zh-CN" sz="1400" b="0" i="1" dirty="0" smtClean="0">
                        <a:latin typeface="Cambria Math" panose="02040503050406030204" pitchFamily="18" charset="0"/>
                      </a:rPr>
                      <m:t>.</m:t>
                    </m:r>
                    <m:sSub>
                      <m:sSubPr>
                        <m:ctrlPr>
                          <a:rPr lang="en-US" altLang="zh-CN" sz="1400" i="1" dirty="0" smtClean="0">
                            <a:latin typeface="Cambria Math" panose="02040503050406030204" pitchFamily="18" charset="0"/>
                          </a:rPr>
                        </m:ctrlPr>
                      </m:sSubPr>
                      <m:e>
                        <m:r>
                          <m:rPr>
                            <m:sty m:val="p"/>
                          </m:rPr>
                          <a:rPr lang="en-US" altLang="zh-CN" sz="1400" b="0" i="0" dirty="0" smtClean="0">
                            <a:latin typeface="Cambria Math" panose="02040503050406030204" pitchFamily="18" charset="0"/>
                          </a:rPr>
                          <m:t>Φ</m:t>
                        </m:r>
                      </m:e>
                      <m:sub>
                        <m:r>
                          <a:rPr lang="en-US" altLang="zh-CN" sz="1400" b="0" i="1" dirty="0" smtClean="0">
                            <a:latin typeface="Cambria Math" panose="02040503050406030204" pitchFamily="18" charset="0"/>
                          </a:rPr>
                          <m:t>𝜙</m:t>
                        </m:r>
                      </m:sub>
                    </m:sSub>
                    <m:r>
                      <a:rPr lang="en-US" altLang="zh-CN" sz="1400" b="0" i="1" dirty="0" smtClean="0">
                        <a:latin typeface="Cambria Math" panose="02040503050406030204" pitchFamily="18" charset="0"/>
                      </a:rPr>
                      <m:t>}</m:t>
                    </m:r>
                  </m:oMath>
                </a14:m>
                <a:endParaRPr lang="en" altLang="zh-CN" sz="14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endParaRPr kumimoji="1" lang="en-US" altLang="zh-CN" sz="16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endParaRPr kumimoji="1" lang="zh-CN" altLang="en-US" sz="1600" dirty="0">
                  <a:latin typeface="Times New Roman" panose="02020603050405020304" pitchFamily="18" charset="0"/>
                  <a:ea typeface="Microsoft YaHei" panose="020B0503020204020204" pitchFamily="34" charset="-122"/>
                  <a:cs typeface="Times New Roman" panose="02020603050405020304" pitchFamily="18" charset="0"/>
                </a:endParaRPr>
              </a:p>
            </p:txBody>
          </p:sp>
        </mc:Choice>
        <mc:Fallback xmlns="">
          <p:sp>
            <p:nvSpPr>
              <p:cNvPr id="3" name="内容占位符 2">
                <a:extLst>
                  <a:ext uri="{FF2B5EF4-FFF2-40B4-BE49-F238E27FC236}">
                    <a16:creationId xmlns:a16="http://schemas.microsoft.com/office/drawing/2014/main" id="{EBEB4458-970C-D89C-5AF0-02E92A9B4D15}"/>
                  </a:ext>
                </a:extLst>
              </p:cNvPr>
              <p:cNvSpPr>
                <a:spLocks noGrp="1" noRot="1" noChangeAspect="1" noMove="1" noResize="1" noEditPoints="1" noAdjustHandles="1" noChangeArrowheads="1" noChangeShapeType="1" noTextEdit="1"/>
              </p:cNvSpPr>
              <p:nvPr>
                <p:ph idx="1"/>
              </p:nvPr>
            </p:nvSpPr>
            <p:spPr>
              <a:xfrm>
                <a:off x="746902" y="1510809"/>
                <a:ext cx="4632158" cy="4486349"/>
              </a:xfrm>
              <a:blipFill>
                <a:blip r:embed="rId4"/>
                <a:stretch>
                  <a:fillRect l="-273"/>
                </a:stretch>
              </a:blipFill>
            </p:spPr>
            <p:txBody>
              <a:bodyPr/>
              <a:lstStyle/>
              <a:p>
                <a:r>
                  <a:rPr lang="zh-CN" altLang="en-US">
                    <a:noFill/>
                  </a:rPr>
                  <a:t> </a:t>
                </a:r>
              </a:p>
            </p:txBody>
          </p:sp>
        </mc:Fallback>
      </mc:AlternateContent>
      <p:sp>
        <p:nvSpPr>
          <p:cNvPr id="4" name="内容占位符 2">
            <a:extLst>
              <a:ext uri="{FF2B5EF4-FFF2-40B4-BE49-F238E27FC236}">
                <a16:creationId xmlns:a16="http://schemas.microsoft.com/office/drawing/2014/main" id="{F8FC3728-F78D-97B9-F739-D1B3BD4838C4}"/>
              </a:ext>
            </a:extLst>
          </p:cNvPr>
          <p:cNvSpPr txBox="1">
            <a:spLocks/>
          </p:cNvSpPr>
          <p:nvPr/>
        </p:nvSpPr>
        <p:spPr>
          <a:xfrm>
            <a:off x="5955632" y="1356895"/>
            <a:ext cx="5117432" cy="47418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kumimoji="1" lang="en-US" altLang="zh-CN" sz="16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Font typeface="Arial" panose="020B0604020202020204" pitchFamily="34" charset="0"/>
              <a:buNone/>
            </a:pPr>
            <a:endParaRPr kumimoji="1" lang="zh-CN" altLang="en-US" sz="1600" dirty="0">
              <a:latin typeface="Times New Roman" panose="02020603050405020304" pitchFamily="18" charset="0"/>
              <a:ea typeface="Microsoft YaHei" panose="020B0503020204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内容占位符 2">
                <a:extLst>
                  <a:ext uri="{FF2B5EF4-FFF2-40B4-BE49-F238E27FC236}">
                    <a16:creationId xmlns:a16="http://schemas.microsoft.com/office/drawing/2014/main" id="{844C59DF-1A8A-7B9F-E040-EFF08F67F42A}"/>
                  </a:ext>
                </a:extLst>
              </p:cNvPr>
              <p:cNvSpPr txBox="1">
                <a:spLocks/>
              </p:cNvSpPr>
              <p:nvPr/>
            </p:nvSpPr>
            <p:spPr>
              <a:xfrm>
                <a:off x="5554580" y="1510809"/>
                <a:ext cx="6009892" cy="4486349"/>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 altLang="zh-CN" sz="1400" b="1" dirty="0">
                    <a:latin typeface="Times New Roman" panose="02020603050405020304" pitchFamily="18" charset="0"/>
                    <a:ea typeface="Microsoft YaHei" panose="020B0503020204020204" pitchFamily="34" charset="-122"/>
                    <a:cs typeface="Times New Roman" panose="02020603050405020304" pitchFamily="18" charset="0"/>
                  </a:rPr>
                  <a:t>repeat:</a:t>
                </a:r>
              </a:p>
              <a:p>
                <a:pPr marL="0" indent="0">
                  <a:buNone/>
                </a:pP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r>
                  <a:rPr lang="en" altLang="zh-CN" sz="1400" b="1" dirty="0">
                    <a:latin typeface="Times New Roman" panose="02020603050405020304" pitchFamily="18" charset="0"/>
                    <a:ea typeface="Microsoft YaHei" panose="020B0503020204020204" pitchFamily="34" charset="-122"/>
                    <a:cs typeface="Times New Roman" panose="02020603050405020304" pitchFamily="18" charset="0"/>
                  </a:rPr>
                  <a:t> for </a:t>
                </a: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each swarm </a:t>
                </a:r>
                <a14:m>
                  <m:oMath xmlns:m="http://schemas.openxmlformats.org/officeDocument/2006/math">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𝑖</m:t>
                    </m:r>
                    <m:r>
                      <a:rPr lang="en-US" altLang="zh-CN" sz="1400" b="0" i="1" dirty="0" smtClean="0">
                        <a:latin typeface="Cambria Math" panose="02040503050406030204" pitchFamily="18" charset="0"/>
                        <a:ea typeface="Cambria Math" panose="02040503050406030204" pitchFamily="18" charset="0"/>
                        <a:cs typeface="Times New Roman" panose="02020603050405020304" pitchFamily="18" charset="0"/>
                      </a:rPr>
                      <m:t>∈[1,2,3]</m:t>
                    </m:r>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 </m:t>
                    </m:r>
                  </m:oMath>
                </a14:m>
                <a:r>
                  <a:rPr lang="zh-CN" altLang="en-US" sz="1400" dirty="0">
                    <a:latin typeface="Times New Roman" panose="02020603050405020304" pitchFamily="18" charset="0"/>
                    <a:ea typeface="Microsoft YaHei" panose="020B0503020204020204" pitchFamily="34" charset="-122"/>
                    <a:cs typeface="Times New Roman" panose="02020603050405020304" pitchFamily="18" charset="0"/>
                  </a:rPr>
                  <a:t>：</a:t>
                </a:r>
                <a:endParaRPr lang="en-US" altLang="zh-CN" sz="14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r>
                  <a:rPr lang="en" altLang="zh-CN" sz="1400" b="1" dirty="0">
                    <a:latin typeface="Times New Roman" panose="02020603050405020304" pitchFamily="18" charset="0"/>
                    <a:ea typeface="Microsoft YaHei" panose="020B0503020204020204" pitchFamily="34" charset="-122"/>
                    <a:cs typeface="Times New Roman" panose="02020603050405020304" pitchFamily="18" charset="0"/>
                  </a:rPr>
                  <a:t>for</a:t>
                </a: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each particle </a:t>
                </a:r>
                <a14:m>
                  <m:oMath xmlns:m="http://schemas.openxmlformats.org/officeDocument/2006/math">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𝑗</m:t>
                    </m:r>
                    <m:r>
                      <a:rPr lang="en" altLang="zh-CN" sz="140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US" altLang="zh-CN" sz="1400" b="0" i="1" dirty="0" smtClean="0">
                        <a:latin typeface="Cambria Math" panose="02040503050406030204" pitchFamily="18" charset="0"/>
                        <a:ea typeface="Cambria Math" panose="02040503050406030204" pitchFamily="18" charset="0"/>
                        <a:cs typeface="Times New Roman" panose="02020603050405020304" pitchFamily="18" charset="0"/>
                      </a:rPr>
                      <m:t>[1,2,⋯,</m:t>
                    </m:r>
                    <m:sSub>
                      <m:sSubPr>
                        <m:ctrlPr>
                          <a:rPr lang="en-US" altLang="zh-CN" sz="1400" b="0" i="1" dirty="0"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1400" b="0" i="1" dirty="0" smtClean="0">
                            <a:latin typeface="Cambria Math" panose="02040503050406030204" pitchFamily="18" charset="0"/>
                            <a:ea typeface="Cambria Math" panose="02040503050406030204" pitchFamily="18" charset="0"/>
                            <a:cs typeface="Times New Roman" panose="02020603050405020304" pitchFamily="18" charset="0"/>
                          </a:rPr>
                          <m:t>𝑁</m:t>
                        </m:r>
                      </m:e>
                      <m:sub>
                        <m:r>
                          <a:rPr lang="en-US" altLang="zh-CN" sz="1400" b="0" i="1" dirty="0" smtClean="0">
                            <a:latin typeface="Cambria Math" panose="02040503050406030204" pitchFamily="18" charset="0"/>
                            <a:ea typeface="Cambria Math" panose="02040503050406030204" pitchFamily="18" charset="0"/>
                            <a:cs typeface="Times New Roman" panose="02020603050405020304" pitchFamily="18" charset="0"/>
                          </a:rPr>
                          <m:t>𝑖</m:t>
                        </m:r>
                      </m:sub>
                    </m:sSub>
                    <m:r>
                      <a:rPr lang="en-US" altLang="zh-CN" sz="1400" b="0" i="1" dirty="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a:t>
                </a:r>
              </a:p>
              <a:p>
                <a:pPr marL="0" indent="0">
                  <a:buNone/>
                </a:pP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update “personal best” </a:t>
                </a:r>
                <a14:m>
                  <m:oMath xmlns:m="http://schemas.openxmlformats.org/officeDocument/2006/math">
                    <m:sSub>
                      <m:sSubPr>
                        <m:ctrlP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𝑝</m:t>
                        </m:r>
                      </m:e>
                      <m:sub>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 </m:t>
                    </m:r>
                  </m:oMath>
                </a14:m>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and “local best” </a:t>
                </a:r>
                <a14:m>
                  <m:oMath xmlns:m="http://schemas.openxmlformats.org/officeDocument/2006/math">
                    <m:sSub>
                      <m:sSubPr>
                        <m:ctrlP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𝑙</m:t>
                        </m:r>
                      </m:e>
                      <m:sub>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oMath>
                </a14:m>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by compare </a:t>
                </a:r>
                <a14:m>
                  <m:oMath xmlns:m="http://schemas.openxmlformats.org/officeDocument/2006/math">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𝑓</m:t>
                    </m:r>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lang="en" altLang="zh-CN" sz="1400" i="1" dirty="0" err="1" smtClean="0">
                            <a:latin typeface="Cambria Math" panose="02040503050406030204" pitchFamily="18" charset="0"/>
                            <a:ea typeface="Microsoft YaHei" panose="020B0503020204020204" pitchFamily="34" charset="-122"/>
                            <a:cs typeface="Times New Roman" panose="02020603050405020304" pitchFamily="18" charset="0"/>
                          </a:rPr>
                        </m:ctrlPr>
                      </m:sSubPr>
                      <m:e>
                        <m:r>
                          <a:rPr lang="en" altLang="zh-CN" sz="1400" i="1" dirty="0" err="1" smtClean="0">
                            <a:latin typeface="Cambria Math" panose="02040503050406030204" pitchFamily="18" charset="0"/>
                            <a:ea typeface="Microsoft YaHei" panose="020B0503020204020204" pitchFamily="34" charset="-122"/>
                            <a:cs typeface="Times New Roman" panose="02020603050405020304" pitchFamily="18" charset="0"/>
                          </a:rPr>
                          <m:t>𝑥</m:t>
                        </m:r>
                      </m:e>
                      <m:sub>
                        <m:r>
                          <a:rPr lang="en" altLang="zh-CN" sz="1400" i="1" dirty="0" err="1"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r>
                      <a:rPr lang="en"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m:t>
                    </m:r>
                  </m:oMath>
                </a14:m>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p>
              <a:p>
                <a:pPr marL="0" indent="0">
                  <a:buNone/>
                </a:pPr>
                <a:r>
                  <a:rPr lang="en" altLang="zh-CN" sz="1400" dirty="0">
                    <a:latin typeface="Times New Roman" panose="02020603050405020304" pitchFamily="18" charset="0"/>
                    <a:ea typeface="Microsoft YaHei" panose="020B0503020204020204" pitchFamily="34" charset="-122"/>
                    <a:cs typeface="Times New Roman" panose="02020603050405020304" pitchFamily="18" charset="0"/>
                  </a:rPr>
                  <a:t>        	update </a:t>
                </a:r>
                <a14:m>
                  <m:oMath xmlns:m="http://schemas.openxmlformats.org/officeDocument/2006/math">
                    <m:sSub>
                      <m:sSubPr>
                        <m:ctrlPr>
                          <a:rPr lang="en" altLang="zh-CN" sz="1400" i="1" dirty="0" smtClean="0">
                            <a:latin typeface="Cambria Math" panose="02040503050406030204" pitchFamily="18" charset="0"/>
                          </a:rPr>
                        </m:ctrlPr>
                      </m:sSubPr>
                      <m:e>
                        <m:r>
                          <a:rPr lang="en" altLang="zh-CN" sz="1400" b="0" i="1" dirty="0" smtClean="0">
                            <a:latin typeface="Cambria Math" panose="02040503050406030204" pitchFamily="18" charset="0"/>
                          </a:rPr>
                          <m:t>𝜃</m:t>
                        </m:r>
                      </m:e>
                      <m:sub>
                        <m:r>
                          <a:rPr lang="en" altLang="zh-CN" sz="1400" b="0" i="1" dirty="0" smtClean="0">
                            <a:latin typeface="Cambria Math" panose="02040503050406030204" pitchFamily="18" charset="0"/>
                          </a:rPr>
                          <m:t>𝑏𝑒𝑠𝑡</m:t>
                        </m:r>
                      </m:sub>
                    </m:sSub>
                    <m:r>
                      <a:rPr lang="en" altLang="zh-CN" sz="1400" b="0" i="1" dirty="0" smtClean="0">
                        <a:latin typeface="Cambria Math" panose="02040503050406030204" pitchFamily="18" charset="0"/>
                      </a:rPr>
                      <m:t> </m:t>
                    </m:r>
                  </m:oMath>
                </a14:m>
                <a:endParaRPr kumimoji="1" lang="en-US" altLang="zh-CN" sz="14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r>
                  <a:rPr kumimoji="1" lang="en-US" altLang="zh-CN" sz="1400" dirty="0">
                    <a:ea typeface="Microsoft YaHei" panose="020B0503020204020204" pitchFamily="34" charset="-122"/>
                    <a:cs typeface="Times New Roman" panose="02020603050405020304" pitchFamily="18" charset="0"/>
                  </a:rPr>
                  <a:t>	#update Swarms</a:t>
                </a:r>
              </a:p>
              <a:p>
                <a:pPr marL="0" indent="0">
                  <a:buFont typeface="Arial" panose="020B0604020202020204" pitchFamily="34" charset="0"/>
                  <a:buNone/>
                </a:pPr>
                <a:r>
                  <a:rPr kumimoji="1" lang="en-US"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r>
                  <a:rPr kumimoji="1" lang="en-US" altLang="zh-CN" sz="1100" dirty="0">
                    <a:latin typeface="Times New Roman" panose="02020603050405020304" pitchFamily="18" charset="0"/>
                    <a:ea typeface="Microsoft YaHei" panose="020B0503020204020204" pitchFamily="34" charset="-122"/>
                    <a:cs typeface="Times New Roman" panose="02020603050405020304" pitchFamily="18" charset="0"/>
                  </a:rPr>
                  <a:t> 	</a:t>
                </a:r>
                <a14:m>
                  <m:oMath xmlns:m="http://schemas.openxmlformats.org/officeDocument/2006/math">
                    <m:sSub>
                      <m:sSubPr>
                        <m:ctrlPr>
                          <a:rPr kumimoji="1" lang="en-US" altLang="zh-CN" sz="110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𝑣</m:t>
                        </m:r>
                      </m:e>
                      <m:sub>
                        <m:r>
                          <a:rPr kumimoji="1" lang="en-US" altLang="zh-CN" sz="1100" i="1" dirty="0" smtClean="0">
                            <a:latin typeface="Cambria Math" panose="02040503050406030204" pitchFamily="18" charset="0"/>
                            <a:ea typeface="Microsoft YaHei" panose="020B0503020204020204" pitchFamily="34" charset="-122"/>
                            <a:cs typeface="Times New Roman" panose="02020603050405020304" pitchFamily="18" charset="0"/>
                          </a:rPr>
                          <m:t>𝑖</m:t>
                        </m:r>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𝑗</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+1</m:t>
                        </m:r>
                      </m:e>
                    </m:d>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𝑤</m:t>
                    </m:r>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𝑣</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e>
                    </m:d>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𝑐</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1</m:t>
                        </m:r>
                      </m:sub>
                    </m:s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𝑟</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1</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e>
                    </m:d>
                    <m:d>
                      <m:dPr>
                        <m:begChr m:val="["/>
                        <m:endChr m:val="]"/>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𝑝</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e>
                        </m:d>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𝑠</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e>
                        </m:d>
                      </m:e>
                    </m:d>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𝑐</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2</m:t>
                        </m:r>
                      </m:sub>
                    </m:s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𝑟</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2</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𝑡</m:t>
                        </m:r>
                      </m:e>
                    </m:d>
                    <m:d>
                      <m:dPr>
                        <m:begChr m:val="["/>
                        <m:endChr m:val="]"/>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𝑙</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e>
                        </m:d>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𝑠</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e>
                        </m:d>
                      </m:e>
                    </m:d>
                  </m:oMath>
                </a14:m>
                <a:endParaRPr kumimoji="1" lang="en-US" altLang="zh-CN" sz="1100" b="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r>
                  <a:rPr kumimoji="1" lang="en-US" altLang="zh-CN" sz="1100" b="0" dirty="0">
                    <a:latin typeface="Times New Roman" panose="02020603050405020304" pitchFamily="18" charset="0"/>
                    <a:ea typeface="Microsoft YaHei" panose="020B0503020204020204" pitchFamily="34" charset="-122"/>
                    <a:cs typeface="Times New Roman" panose="02020603050405020304" pitchFamily="18" charset="0"/>
                  </a:rPr>
                  <a:t>          	 </a:t>
                </a:r>
                <a14:m>
                  <m:oMath xmlns:m="http://schemas.openxmlformats.org/officeDocument/2006/math">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𝑠</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+1</m:t>
                        </m:r>
                      </m:e>
                    </m:d>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𝑠</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d>
                      <m:d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d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e>
                    </m:d>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sSub>
                      <m:sSubPr>
                        <m:ctrlP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𝑣</m:t>
                        </m:r>
                      </m:e>
                      <m: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𝑖𝑗</m:t>
                        </m:r>
                      </m:sub>
                    </m:sSub>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m:t>
                    </m:r>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r>
                      <a:rPr kumimoji="1" lang="en-US" altLang="zh-CN" sz="1100" b="0" i="1" dirty="0" smtClean="0">
                        <a:latin typeface="Cambria Math" panose="02040503050406030204" pitchFamily="18" charset="0"/>
                        <a:ea typeface="Microsoft YaHei" panose="020B0503020204020204" pitchFamily="34" charset="-122"/>
                        <a:cs typeface="Times New Roman" panose="02020603050405020304" pitchFamily="18" charset="0"/>
                      </a:rPr>
                      <m:t>+1)</m:t>
                    </m:r>
                  </m:oMath>
                </a14:m>
                <a:endParaRPr kumimoji="1" lang="en-US" altLang="zh-CN" sz="1100" b="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None/>
                </a:pPr>
                <a:r>
                  <a:rPr kumimoji="1" lang="en-US" altLang="zh-CN" sz="1400" b="1" dirty="0">
                    <a:latin typeface="Times New Roman" panose="02020603050405020304" pitchFamily="18" charset="0"/>
                    <a:ea typeface="Microsoft YaHei" panose="020B0503020204020204" pitchFamily="34" charset="-122"/>
                    <a:cs typeface="Times New Roman" panose="02020603050405020304" pitchFamily="18" charset="0"/>
                  </a:rPr>
                  <a:t>        if </a:t>
                </a:r>
                <a:r>
                  <a:rPr kumimoji="1" lang="en-US" altLang="zh-CN" sz="1400" dirty="0">
                    <a:latin typeface="Times New Roman" panose="02020603050405020304" pitchFamily="18" charset="0"/>
                    <a:ea typeface="Microsoft YaHei" panose="020B0503020204020204" pitchFamily="34" charset="-122"/>
                    <a:cs typeface="Times New Roman" panose="02020603050405020304" pitchFamily="18" charset="0"/>
                  </a:rPr>
                  <a:t>swarm </a:t>
                </a:r>
                <a:r>
                  <a:rPr kumimoji="1" lang="en-US" altLang="zh-CN" sz="1400" dirty="0" err="1">
                    <a:latin typeface="Times New Roman" panose="02020603050405020304" pitchFamily="18" charset="0"/>
                    <a:ea typeface="Microsoft YaHei" panose="020B0503020204020204" pitchFamily="34" charset="-122"/>
                    <a:cs typeface="Times New Roman" panose="02020603050405020304" pitchFamily="18" charset="0"/>
                  </a:rPr>
                  <a:t>i</a:t>
                </a:r>
                <a:r>
                  <a:rPr kumimoji="1" lang="en-US" altLang="zh-CN" sz="1400" dirty="0">
                    <a:latin typeface="Times New Roman" panose="02020603050405020304" pitchFamily="18" charset="0"/>
                    <a:ea typeface="Microsoft YaHei" panose="020B0503020204020204" pitchFamily="34" charset="-122"/>
                    <a:cs typeface="Times New Roman" panose="02020603050405020304" pitchFamily="18" charset="0"/>
                  </a:rPr>
                  <a:t>==3:</a:t>
                </a:r>
              </a:p>
              <a:p>
                <a:pPr marL="0" indent="0">
                  <a:buNone/>
                </a:pPr>
                <a:r>
                  <a:rPr kumimoji="1" lang="en-US" altLang="zh-CN" sz="1400" dirty="0">
                    <a:latin typeface="Times New Roman" panose="02020603050405020304" pitchFamily="18" charset="0"/>
                    <a:ea typeface="Microsoft YaHei" panose="020B0503020204020204" pitchFamily="34" charset="-122"/>
                    <a:cs typeface="Times New Roman" panose="02020603050405020304" pitchFamily="18" charset="0"/>
                  </a:rPr>
                  <a:t>	select random </a:t>
                </a:r>
                <a14:m>
                  <m:oMath xmlns:m="http://schemas.openxmlformats.org/officeDocument/2006/math">
                    <m:r>
                      <m:rPr>
                        <m:sty m:val="p"/>
                      </m:rPr>
                      <a:rPr kumimoji="1" lang="en-US" altLang="zh-CN" sz="1400" b="0" i="0" smtClean="0">
                        <a:latin typeface="Cambria Math" panose="02040503050406030204" pitchFamily="18" charset="0"/>
                        <a:ea typeface="Cambria Math" panose="02040503050406030204" pitchFamily="18" charset="0"/>
                        <a:cs typeface="Times New Roman" panose="02020603050405020304" pitchFamily="18" charset="0"/>
                      </a:rPr>
                      <m:t>K</m:t>
                    </m:r>
                    <m:r>
                      <a:rPr kumimoji="1" lang="en-US" altLang="zh-CN" sz="1400" i="1" smtClean="0">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kumimoji="1" lang="en-US" altLang="zh-CN" sz="1400" b="0" i="1" smtClean="0">
                            <a:latin typeface="Cambria Math" panose="02040503050406030204" pitchFamily="18" charset="0"/>
                            <a:ea typeface="Cambria Math" panose="02040503050406030204" pitchFamily="18" charset="0"/>
                            <a:cs typeface="Times New Roman" panose="02020603050405020304" pitchFamily="18" charset="0"/>
                          </a:rPr>
                        </m:ctrlPr>
                      </m:dPr>
                      <m:e>
                        <m:r>
                          <a:rPr kumimoji="1" lang="en-US" altLang="zh-CN" sz="1400" b="0" i="1" smtClean="0">
                            <a:latin typeface="Cambria Math" panose="02040503050406030204" pitchFamily="18" charset="0"/>
                            <a:ea typeface="Cambria Math" panose="02040503050406030204" pitchFamily="18" charset="0"/>
                            <a:cs typeface="Times New Roman" panose="02020603050405020304" pitchFamily="18" charset="0"/>
                          </a:rPr>
                          <m:t>1,2,⋯, </m:t>
                        </m:r>
                        <m:sSub>
                          <m:sSubPr>
                            <m:ctrlPr>
                              <a:rPr kumimoji="1" lang="en-US" altLang="zh-CN" sz="14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kumimoji="1" lang="en-US" altLang="zh-CN" sz="1400" b="0" i="1" smtClean="0">
                                <a:latin typeface="Cambria Math" panose="02040503050406030204" pitchFamily="18" charset="0"/>
                                <a:ea typeface="Cambria Math" panose="02040503050406030204" pitchFamily="18" charset="0"/>
                                <a:cs typeface="Times New Roman" panose="02020603050405020304" pitchFamily="18" charset="0"/>
                              </a:rPr>
                              <m:t>𝑁</m:t>
                            </m:r>
                          </m:e>
                          <m:sub>
                            <m:r>
                              <a:rPr kumimoji="1" lang="en-US" altLang="zh-CN" sz="1400" b="0" i="1" smtClean="0">
                                <a:latin typeface="Cambria Math" panose="02040503050406030204" pitchFamily="18" charset="0"/>
                                <a:ea typeface="Cambria Math" panose="02040503050406030204" pitchFamily="18" charset="0"/>
                                <a:cs typeface="Times New Roman" panose="02020603050405020304" pitchFamily="18" charset="0"/>
                              </a:rPr>
                              <m:t>3</m:t>
                            </m:r>
                          </m:sub>
                        </m:sSub>
                      </m:e>
                    </m:d>
                  </m:oMath>
                </a14:m>
                <a:endParaRPr kumimoji="1" lang="en-US" altLang="zh-CN" sz="1400" b="0" dirty="0">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r>
                  <a:rPr kumimoji="1" lang="en-US" altLang="zh-CN" sz="1400" dirty="0">
                    <a:latin typeface="Times New Roman" panose="02020603050405020304" pitchFamily="18" charset="0"/>
                    <a:ea typeface="Microsoft YaHei" panose="020B0503020204020204" pitchFamily="34" charset="-122"/>
                    <a:cs typeface="Times New Roman" panose="02020603050405020304" pitchFamily="18" charset="0"/>
                  </a:rPr>
                  <a:t>	</a:t>
                </a:r>
                <a14:m>
                  <m:oMath xmlns:m="http://schemas.openxmlformats.org/officeDocument/2006/math">
                    <m:sSub>
                      <m:sSubPr>
                        <m:ctrlPr>
                          <a:rPr kumimoji="1" lang="en-US"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𝑠</m:t>
                        </m:r>
                      </m:e>
                      <m:sub>
                        <m:r>
                          <a:rPr kumimoji="1" lang="en-US"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3</m:t>
                        </m:r>
                        <m:r>
                          <a:rPr kumimoji="1" lang="en-US"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𝐾</m:t>
                        </m:r>
                      </m:sub>
                    </m:sSub>
                    <m:r>
                      <a:rPr kumimoji="1" lang="en-US" altLang="zh-CN" sz="1400" b="0" i="1" dirty="0" smtClean="0">
                        <a:latin typeface="Cambria Math" panose="02040503050406030204" pitchFamily="18" charset="0"/>
                        <a:ea typeface="Microsoft YaHei" panose="020B0503020204020204" pitchFamily="34" charset="-122"/>
                        <a:cs typeface="Times New Roman" panose="02020603050405020304" pitchFamily="18" charset="0"/>
                      </a:rPr>
                      <m:t>(</m:t>
                    </m:r>
                    <m:r>
                      <a:rPr kumimoji="1" lang="en-US" altLang="zh-CN" sz="1400" b="0" i="1" dirty="0" smtClean="0">
                        <a:latin typeface="Cambria Math" panose="02040503050406030204" pitchFamily="18" charset="0"/>
                        <a:ea typeface="Microsoft YaHei" panose="020B0503020204020204" pitchFamily="34" charset="-122"/>
                        <a:cs typeface="Times New Roman" panose="02020603050405020304" pitchFamily="18" charset="0"/>
                      </a:rPr>
                      <m:t>𝑛</m:t>
                    </m:r>
                    <m:r>
                      <a:rPr kumimoji="1" lang="en-US" altLang="zh-CN" sz="1400" b="0" i="1" dirty="0" smtClean="0">
                        <a:latin typeface="Cambria Math" panose="02040503050406030204" pitchFamily="18" charset="0"/>
                        <a:ea typeface="Microsoft YaHei" panose="020B0503020204020204" pitchFamily="34" charset="-122"/>
                        <a:cs typeface="Times New Roman" panose="02020603050405020304" pitchFamily="18" charset="0"/>
                      </a:rPr>
                      <m:t>+1)=</m:t>
                    </m:r>
                    <m:sSub>
                      <m:sSubPr>
                        <m:ctrlPr>
                          <a:rPr kumimoji="1" lang="en-US" altLang="zh-CN" sz="1400" b="0" i="1" dirty="0" smtClean="0">
                            <a:latin typeface="Cambria Math" panose="02040503050406030204" pitchFamily="18" charset="0"/>
                            <a:ea typeface="Microsoft YaHei" panose="020B0503020204020204" pitchFamily="34" charset="-122"/>
                            <a:cs typeface="Times New Roman" panose="02020603050405020304" pitchFamily="18" charset="0"/>
                          </a:rPr>
                        </m:ctrlPr>
                      </m:sSubPr>
                      <m:e>
                        <m:r>
                          <a:rPr kumimoji="1" lang="en-US" altLang="zh-CN" sz="1400" b="0" i="1" dirty="0" smtClean="0">
                            <a:latin typeface="Cambria Math" panose="02040503050406030204" pitchFamily="18" charset="0"/>
                            <a:ea typeface="Microsoft YaHei" panose="020B0503020204020204" pitchFamily="34" charset="-122"/>
                            <a:cs typeface="Times New Roman" panose="02020603050405020304" pitchFamily="18" charset="0"/>
                          </a:rPr>
                          <m:t>𝜃</m:t>
                        </m:r>
                      </m:e>
                      <m:sub>
                        <m:r>
                          <a:rPr kumimoji="1" lang="en-US" altLang="zh-CN" sz="1400" b="0" i="1" dirty="0" smtClean="0">
                            <a:latin typeface="Cambria Math" panose="02040503050406030204" pitchFamily="18" charset="0"/>
                            <a:ea typeface="Microsoft YaHei" panose="020B0503020204020204" pitchFamily="34" charset="-122"/>
                            <a:cs typeface="Times New Roman" panose="02020603050405020304" pitchFamily="18" charset="0"/>
                          </a:rPr>
                          <m:t>𝑏𝑒𝑠𝑡</m:t>
                        </m:r>
                      </m:sub>
                    </m:sSub>
                    <m:r>
                      <a:rPr kumimoji="1" lang="en-US" altLang="zh-CN" sz="1400" i="1" dirty="0" smtClean="0">
                        <a:latin typeface="Cambria Math" panose="02040503050406030204" pitchFamily="18" charset="0"/>
                        <a:ea typeface="Microsoft YaHei" panose="020B0503020204020204" pitchFamily="34" charset="-122"/>
                        <a:cs typeface="Times New Roman" panose="02020603050405020304" pitchFamily="18" charset="0"/>
                      </a:rPr>
                      <m:t> </m:t>
                    </m:r>
                  </m:oMath>
                </a14:m>
                <a:endParaRPr kumimoji="1" lang="en-US" altLang="zh-CN" sz="1400" dirty="0">
                  <a:latin typeface="Times New Roman" panose="02020603050405020304" pitchFamily="18" charset="0"/>
                  <a:ea typeface="Microsoft YaHei" panose="020B0503020204020204" pitchFamily="34" charset="-122"/>
                  <a:cs typeface="Times New Roman" panose="02020603050405020304" pitchFamily="18" charset="0"/>
                </a:endParaRPr>
              </a:p>
              <a:p>
                <a:pPr marL="0" indent="0">
                  <a:buFont typeface="Arial" panose="020B0604020202020204" pitchFamily="34" charset="0"/>
                  <a:buNone/>
                </a:pPr>
                <a:r>
                  <a:rPr kumimoji="1" lang="en-US" altLang="zh-CN" sz="1400" b="1" dirty="0">
                    <a:latin typeface="Times New Roman" panose="02020603050405020304" pitchFamily="18" charset="0"/>
                    <a:ea typeface="Microsoft YaHei" panose="020B0503020204020204" pitchFamily="34" charset="-122"/>
                    <a:cs typeface="Times New Roman" panose="02020603050405020304" pitchFamily="18" charset="0"/>
                  </a:rPr>
                  <a:t>until</a:t>
                </a:r>
                <a:r>
                  <a:rPr kumimoji="1" lang="en-US" altLang="zh-CN" sz="1400" dirty="0">
                    <a:latin typeface="Times New Roman" panose="02020603050405020304" pitchFamily="18" charset="0"/>
                    <a:ea typeface="Microsoft YaHei" panose="020B0503020204020204" pitchFamily="34" charset="-122"/>
                    <a:cs typeface="Times New Roman" panose="02020603050405020304" pitchFamily="18" charset="0"/>
                  </a:rPr>
                  <a:t> stopping condition is True</a:t>
                </a:r>
                <a:endParaRPr kumimoji="1" lang="zh-CN" altLang="en-US" sz="1400" dirty="0">
                  <a:latin typeface="Times New Roman" panose="02020603050405020304" pitchFamily="18" charset="0"/>
                  <a:ea typeface="Microsoft YaHei" panose="020B0503020204020204" pitchFamily="34" charset="-122"/>
                  <a:cs typeface="Times New Roman" panose="02020603050405020304" pitchFamily="18" charset="0"/>
                </a:endParaRPr>
              </a:p>
            </p:txBody>
          </p:sp>
        </mc:Choice>
        <mc:Fallback xmlns="">
          <p:sp>
            <p:nvSpPr>
              <p:cNvPr id="5" name="内容占位符 2">
                <a:extLst>
                  <a:ext uri="{FF2B5EF4-FFF2-40B4-BE49-F238E27FC236}">
                    <a16:creationId xmlns:a16="http://schemas.microsoft.com/office/drawing/2014/main" id="{844C59DF-1A8A-7B9F-E040-EFF08F67F42A}"/>
                  </a:ext>
                </a:extLst>
              </p:cNvPr>
              <p:cNvSpPr txBox="1">
                <a:spLocks noRot="1" noChangeAspect="1" noMove="1" noResize="1" noEditPoints="1" noAdjustHandles="1" noChangeArrowheads="1" noChangeShapeType="1" noTextEdit="1"/>
              </p:cNvSpPr>
              <p:nvPr/>
            </p:nvSpPr>
            <p:spPr>
              <a:xfrm>
                <a:off x="5554580" y="1510809"/>
                <a:ext cx="6009892" cy="4486349"/>
              </a:xfrm>
              <a:prstGeom prst="rect">
                <a:avLst/>
              </a:prstGeom>
              <a:blipFill>
                <a:blip r:embed="rId5"/>
                <a:stretch>
                  <a:fillRect l="-210" t="-563"/>
                </a:stretch>
              </a:blipFill>
            </p:spPr>
            <p:txBody>
              <a:bodyPr/>
              <a:lstStyle/>
              <a:p>
                <a:r>
                  <a:rPr lang="zh-CN" altLang="en-US">
                    <a:noFill/>
                  </a:rPr>
                  <a:t> </a:t>
                </a:r>
              </a:p>
            </p:txBody>
          </p:sp>
        </mc:Fallback>
      </mc:AlternateContent>
      <p:sp>
        <p:nvSpPr>
          <p:cNvPr id="6" name="标题 1">
            <a:extLst>
              <a:ext uri="{FF2B5EF4-FFF2-40B4-BE49-F238E27FC236}">
                <a16:creationId xmlns:a16="http://schemas.microsoft.com/office/drawing/2014/main" id="{A888BA9B-D1E3-C775-B1A4-B4E508440014}"/>
              </a:ext>
            </a:extLst>
          </p:cNvPr>
          <p:cNvSpPr txBox="1">
            <a:spLocks/>
          </p:cNvSpPr>
          <p:nvPr>
            <p:custDataLst>
              <p:tags r:id="rId1"/>
            </p:custDataLst>
          </p:nvPr>
        </p:nvSpPr>
        <p:spPr>
          <a:xfrm>
            <a:off x="585537" y="313200"/>
            <a:ext cx="10852150" cy="538480"/>
          </a:xfrm>
          <a:prstGeom prst="rect">
            <a:avLst/>
          </a:prstGeom>
          <a:solidFill>
            <a:schemeClr val="accent2">
              <a:lumMod val="20000"/>
              <a:lumOff val="80000"/>
            </a:schemeClr>
          </a:solidFill>
        </p:spPr>
        <p:txBody>
          <a:bodyPr vert="horz" wrap="square" lIns="90170" tIns="46990" rIns="90170" bIns="46990" rtlCol="0" anchor="ctr"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r>
              <a:rPr lang="en-US" altLang="zh-CN" dirty="0">
                <a:latin typeface="微软雅黑" charset="0"/>
                <a:ea typeface="微软雅黑" charset="0"/>
              </a:rPr>
              <a:t>Method </a:t>
            </a:r>
            <a:endParaRPr lang="en-US" dirty="0">
              <a:latin typeface="微软雅黑" charset="0"/>
              <a:ea typeface="微软雅黑" charset="0"/>
            </a:endParaRPr>
          </a:p>
        </p:txBody>
      </p:sp>
      <p:sp>
        <p:nvSpPr>
          <p:cNvPr id="7" name="日期占位符 6">
            <a:extLst>
              <a:ext uri="{FF2B5EF4-FFF2-40B4-BE49-F238E27FC236}">
                <a16:creationId xmlns:a16="http://schemas.microsoft.com/office/drawing/2014/main" id="{FE38BDA5-BB2E-1B7F-7FEF-DADB1152EA1B}"/>
              </a:ext>
            </a:extLst>
          </p:cNvPr>
          <p:cNvSpPr>
            <a:spLocks noGrp="1"/>
          </p:cNvSpPr>
          <p:nvPr>
            <p:ph type="dt" sz="half" idx="10"/>
          </p:nvPr>
        </p:nvSpPr>
        <p:spPr/>
        <p:txBody>
          <a:bodyPr/>
          <a:lstStyle/>
          <a:p>
            <a:fld id="{6BDD6C03-37F8-BC44-8F43-ACE52CB447CE}" type="datetime1">
              <a:rPr lang="zh-CN" altLang="en-US" smtClean="0"/>
              <a:t>2026/7/20</a:t>
            </a:fld>
            <a:endParaRPr lang="zh-CN" altLang="en-US"/>
          </a:p>
        </p:txBody>
      </p:sp>
      <p:sp>
        <p:nvSpPr>
          <p:cNvPr id="8" name="灯片编号占位符 7">
            <a:extLst>
              <a:ext uri="{FF2B5EF4-FFF2-40B4-BE49-F238E27FC236}">
                <a16:creationId xmlns:a16="http://schemas.microsoft.com/office/drawing/2014/main" id="{29D9D3B5-3A3F-78D8-5918-6C30A4BC9480}"/>
              </a:ext>
            </a:extLst>
          </p:cNvPr>
          <p:cNvSpPr>
            <a:spLocks noGrp="1"/>
          </p:cNvSpPr>
          <p:nvPr>
            <p:ph type="sldNum" sz="quarter" idx="12"/>
          </p:nvPr>
        </p:nvSpPr>
        <p:spPr/>
        <p:txBody>
          <a:bodyPr/>
          <a:lstStyle/>
          <a:p>
            <a:fld id="{49AE70B2-8BF9-45C0-BB95-33D1B9D3A854}" type="slidenum">
              <a:rPr lang="zh-CN" altLang="en-US" smtClean="0"/>
              <a:t>15</a:t>
            </a:fld>
            <a:endParaRPr lang="zh-CN" altLang="en-US"/>
          </a:p>
        </p:txBody>
      </p:sp>
    </p:spTree>
    <p:extLst>
      <p:ext uri="{BB962C8B-B14F-4D97-AF65-F5344CB8AC3E}">
        <p14:creationId xmlns:p14="http://schemas.microsoft.com/office/powerpoint/2010/main" val="1166311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788D5853-5888-19DA-1976-B2F2D87C2A8F}"/>
              </a:ext>
            </a:extLst>
          </p:cNvPr>
          <p:cNvSpPr txBox="1"/>
          <p:nvPr/>
        </p:nvSpPr>
        <p:spPr>
          <a:xfrm>
            <a:off x="2999001" y="5569243"/>
            <a:ext cx="667170" cy="369332"/>
          </a:xfrm>
          <a:prstGeom prst="rect">
            <a:avLst/>
          </a:prstGeom>
          <a:noFill/>
        </p:spPr>
        <p:txBody>
          <a:bodyPr wrap="none" rtlCol="0">
            <a:spAutoFit/>
          </a:bodyPr>
          <a:lstStyle/>
          <a:p>
            <a:r>
              <a:rPr kumimoji="1" lang="en-US" altLang="zh-CN" dirty="0"/>
              <a:t>PSO</a:t>
            </a:r>
            <a:r>
              <a:rPr kumimoji="1" lang="zh-CN" altLang="en-US" dirty="0"/>
              <a:t> </a:t>
            </a:r>
          </a:p>
        </p:txBody>
      </p:sp>
      <p:sp>
        <p:nvSpPr>
          <p:cNvPr id="8" name="文本框 7">
            <a:extLst>
              <a:ext uri="{FF2B5EF4-FFF2-40B4-BE49-F238E27FC236}">
                <a16:creationId xmlns:a16="http://schemas.microsoft.com/office/drawing/2014/main" id="{6CF8BE9F-3232-ACFA-EAA1-7B938F6CC96E}"/>
              </a:ext>
            </a:extLst>
          </p:cNvPr>
          <p:cNvSpPr txBox="1"/>
          <p:nvPr/>
        </p:nvSpPr>
        <p:spPr>
          <a:xfrm>
            <a:off x="8819339" y="5569243"/>
            <a:ext cx="747320" cy="369332"/>
          </a:xfrm>
          <a:prstGeom prst="rect">
            <a:avLst/>
          </a:prstGeom>
          <a:noFill/>
        </p:spPr>
        <p:txBody>
          <a:bodyPr wrap="none" rtlCol="0">
            <a:spAutoFit/>
          </a:bodyPr>
          <a:lstStyle/>
          <a:p>
            <a:r>
              <a:rPr kumimoji="1" lang="en-US" altLang="zh-CN" dirty="0"/>
              <a:t>CPSO</a:t>
            </a:r>
            <a:endParaRPr kumimoji="1" lang="zh-CN" altLang="en-US" dirty="0"/>
          </a:p>
        </p:txBody>
      </p:sp>
      <p:pic>
        <p:nvPicPr>
          <p:cNvPr id="9" name="图片 8">
            <a:extLst>
              <a:ext uri="{FF2B5EF4-FFF2-40B4-BE49-F238E27FC236}">
                <a16:creationId xmlns:a16="http://schemas.microsoft.com/office/drawing/2014/main" id="{B41723CC-13EE-09AB-1ED4-CBE76236E2E2}"/>
              </a:ext>
            </a:extLst>
          </p:cNvPr>
          <p:cNvPicPr>
            <a:picLocks noChangeAspect="1"/>
          </p:cNvPicPr>
          <p:nvPr/>
        </p:nvPicPr>
        <p:blipFill>
          <a:blip r:embed="rId4"/>
          <a:stretch>
            <a:fillRect/>
          </a:stretch>
        </p:blipFill>
        <p:spPr>
          <a:xfrm>
            <a:off x="87073" y="1421026"/>
            <a:ext cx="6008927" cy="3916844"/>
          </a:xfrm>
          <a:prstGeom prst="rect">
            <a:avLst/>
          </a:prstGeom>
        </p:spPr>
      </p:pic>
      <p:sp>
        <p:nvSpPr>
          <p:cNvPr id="12" name="标题 1">
            <a:extLst>
              <a:ext uri="{FF2B5EF4-FFF2-40B4-BE49-F238E27FC236}">
                <a16:creationId xmlns:a16="http://schemas.microsoft.com/office/drawing/2014/main" id="{85FF83BC-9C60-3475-132E-290D7D1AC83C}"/>
              </a:ext>
            </a:extLst>
          </p:cNvPr>
          <p:cNvSpPr txBox="1">
            <a:spLocks/>
          </p:cNvSpPr>
          <p:nvPr>
            <p:custDataLst>
              <p:tags r:id="rId1"/>
            </p:custDataLst>
          </p:nvPr>
        </p:nvSpPr>
        <p:spPr>
          <a:xfrm>
            <a:off x="520631" y="380582"/>
            <a:ext cx="10852150" cy="538843"/>
          </a:xfrm>
          <a:prstGeom prst="rect">
            <a:avLst/>
          </a:prstGeom>
          <a:solidFill>
            <a:schemeClr val="accent2">
              <a:lumMod val="20000"/>
              <a:lumOff val="80000"/>
            </a:schemeClr>
          </a:solidFill>
        </p:spPr>
        <p:txBody>
          <a:bodyPr vert="horz" wrap="square" lIns="90170" tIns="46990" rIns="90170" bIns="46990" rtlCol="0" anchor="ctr"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r>
              <a:rPr lang="en-US" altLang="zh-CN" dirty="0">
                <a:latin typeface="微软雅黑" charset="0"/>
                <a:ea typeface="微软雅黑" charset="0"/>
              </a:rPr>
              <a:t> </a:t>
            </a:r>
            <a:r>
              <a:rPr kumimoji="1" lang="en-US" altLang="zh-CN" sz="2400" b="1" dirty="0">
                <a:latin typeface="Times New Roman" panose="02020603050405020304" pitchFamily="18" charset="0"/>
                <a:cs typeface="Times New Roman" panose="02020603050405020304" pitchFamily="18" charset="0"/>
              </a:rPr>
              <a:t>Comparison: CPSO &amp; PSO</a:t>
            </a:r>
            <a:endParaRPr lang="zh-CN" altLang="en-US" sz="2400" b="1" dirty="0"/>
          </a:p>
        </p:txBody>
      </p:sp>
      <p:pic>
        <p:nvPicPr>
          <p:cNvPr id="2" name="图片 1">
            <a:extLst>
              <a:ext uri="{FF2B5EF4-FFF2-40B4-BE49-F238E27FC236}">
                <a16:creationId xmlns:a16="http://schemas.microsoft.com/office/drawing/2014/main" id="{A3177B10-6F05-3381-FA71-A29A095B37B6}"/>
              </a:ext>
            </a:extLst>
          </p:cNvPr>
          <p:cNvPicPr>
            <a:picLocks noChangeAspect="1"/>
          </p:cNvPicPr>
          <p:nvPr/>
        </p:nvPicPr>
        <p:blipFill>
          <a:blip r:embed="rId5"/>
          <a:stretch>
            <a:fillRect/>
          </a:stretch>
        </p:blipFill>
        <p:spPr>
          <a:xfrm>
            <a:off x="6059122" y="1454832"/>
            <a:ext cx="6008927" cy="3939705"/>
          </a:xfrm>
          <a:prstGeom prst="rect">
            <a:avLst/>
          </a:prstGeom>
        </p:spPr>
      </p:pic>
    </p:spTree>
    <p:extLst>
      <p:ext uri="{BB962C8B-B14F-4D97-AF65-F5344CB8AC3E}">
        <p14:creationId xmlns:p14="http://schemas.microsoft.com/office/powerpoint/2010/main" val="1612335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Case1: (SNR~30)</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F988BC0A-5C54-DF45-9AFB-B051AA722DD8}"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17</a:t>
            </a:fld>
            <a:endParaRPr lang="zh-CN" altLang="en-US"/>
          </a:p>
        </p:txBody>
      </p:sp>
      <mc:AlternateContent xmlns:mc="http://schemas.openxmlformats.org/markup-compatibility/2006" xmlns:a14="http://schemas.microsoft.com/office/drawing/2010/main">
        <mc:Choice Requires="a14">
          <p:graphicFrame>
            <p:nvGraphicFramePr>
              <p:cNvPr id="3" name="表格 2">
                <a:extLst>
                  <a:ext uri="{FF2B5EF4-FFF2-40B4-BE49-F238E27FC236}">
                    <a16:creationId xmlns:a16="http://schemas.microsoft.com/office/drawing/2014/main" id="{3BF4BEAE-9E77-4505-8C11-BD0FD9F5F589}"/>
                  </a:ext>
                </a:extLst>
              </p:cNvPr>
              <p:cNvGraphicFramePr>
                <a:graphicFrameLocks noGrp="1"/>
              </p:cNvGraphicFramePr>
              <p:nvPr>
                <p:extLst>
                  <p:ext uri="{D42A27DB-BD31-4B8C-83A1-F6EECF244321}">
                    <p14:modId xmlns:p14="http://schemas.microsoft.com/office/powerpoint/2010/main" val="2801464128"/>
                  </p:ext>
                </p:extLst>
              </p:nvPr>
            </p:nvGraphicFramePr>
            <p:xfrm>
              <a:off x="2766000" y="967409"/>
              <a:ext cx="6588000" cy="5278957"/>
            </p:xfrm>
            <a:graphic>
              <a:graphicData uri="http://schemas.openxmlformats.org/drawingml/2006/table">
                <a:tbl>
                  <a:tblPr firstRow="1" lastRow="1" bandRow="1">
                    <a:tableStyleId>{0E3FDE45-AF77-4B5C-9715-49D594BDF05E}</a:tableStyleId>
                  </a:tblPr>
                  <a:tblGrid>
                    <a:gridCol w="1440000">
                      <a:extLst>
                        <a:ext uri="{9D8B030D-6E8A-4147-A177-3AD203B41FA5}">
                          <a16:colId xmlns:a16="http://schemas.microsoft.com/office/drawing/2014/main" val="2360213017"/>
                        </a:ext>
                      </a:extLst>
                    </a:gridCol>
                    <a:gridCol w="1728000">
                      <a:extLst>
                        <a:ext uri="{9D8B030D-6E8A-4147-A177-3AD203B41FA5}">
                          <a16:colId xmlns:a16="http://schemas.microsoft.com/office/drawing/2014/main" val="2735883507"/>
                        </a:ext>
                      </a:extLst>
                    </a:gridCol>
                    <a:gridCol w="1620000">
                      <a:extLst>
                        <a:ext uri="{9D8B030D-6E8A-4147-A177-3AD203B41FA5}">
                          <a16:colId xmlns:a16="http://schemas.microsoft.com/office/drawing/2014/main" val="1520343064"/>
                        </a:ext>
                      </a:extLst>
                    </a:gridCol>
                    <a:gridCol w="1800000">
                      <a:extLst>
                        <a:ext uri="{9D8B030D-6E8A-4147-A177-3AD203B41FA5}">
                          <a16:colId xmlns:a16="http://schemas.microsoft.com/office/drawing/2014/main" val="620876926"/>
                        </a:ext>
                      </a:extLst>
                    </a:gridCol>
                  </a:tblGrid>
                  <a:tr h="526957">
                    <a:tc>
                      <a:txBody>
                        <a:bodyPr/>
                        <a:lstStyle/>
                        <a:p>
                          <a:pPr algn="ctr"/>
                          <a:r>
                            <a:rPr lang="en-US" altLang="zh-CN" dirty="0"/>
                            <a:t>Parameters</a:t>
                          </a:r>
                          <a:endParaRPr lang="zh-CN" altLang="en-US"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t>Ranges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34764121"/>
                      </a:ext>
                    </a:extLst>
                  </a:tr>
                  <a:tr h="396000">
                    <a:tc>
                      <a:txBody>
                        <a:bodyPr/>
                        <a:lstStyle/>
                        <a:p>
                          <a:pPr algn="ct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𝑀</m:t>
                                </m:r>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a:t>
                          </a:r>
                          <a14:m>
                            <m:oMath xmlns:m="http://schemas.openxmlformats.org/officeDocument/2006/math">
                              <m:r>
                                <a:rPr lang="en-US" altLang="zh-CN" b="0" i="1" smtClean="0">
                                  <a:latin typeface="Cambria Math" panose="02040503050406030204" pitchFamily="18" charset="0"/>
                                </a:rPr>
                                <m:t>0.7</m:t>
                              </m:r>
                            </m:oMath>
                          </a14:m>
                          <a:r>
                            <a:rPr lang="en-US" altLang="zh-CN" dirty="0">
                              <a:latin typeface="Cambria Math "/>
                            </a:rPr>
                            <a:t>, 1.3)</a:t>
                          </a:r>
                          <a:r>
                            <a:rPr lang="en-US" altLang="zh-CN" b="0" dirty="0"/>
                            <a:t> </a:t>
                          </a:r>
                          <a14:m>
                            <m:oMath xmlns:m="http://schemas.openxmlformats.org/officeDocument/2006/math">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6</m:t>
                                  </m:r>
                                </m:sup>
                              </m:sSup>
                            </m:oMath>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6</m:t>
                                    </m:r>
                                  </m:sup>
                                </m:sSup>
                              </m:oMath>
                            </m:oMathPara>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 altLang="zh-CN" dirty="0" smtClean="0">
                                    <a:latin typeface="Cambria Math" panose="02040503050406030204" pitchFamily="18" charset="0"/>
                                  </a:rPr>
                                  <m:t>9.9773</m:t>
                                </m:r>
                                <m:r>
                                  <a:rPr lang="en-US" altLang="zh-CN" i="1" dirty="0" smtClean="0">
                                    <a:latin typeface="Cambria Math" panose="02040503050406030204" pitchFamily="18" charset="0"/>
                                    <a:ea typeface="Cambria Math" panose="02040503050406030204" pitchFamily="18" charset="0"/>
                                  </a:rPr>
                                  <m:t>×</m:t>
                                </m:r>
                                <m:sSup>
                                  <m:sSupPr>
                                    <m:ctrlPr>
                                      <a:rPr lang="en-US" altLang="zh-CN" b="0" i="1" dirty="0" smtClean="0">
                                        <a:latin typeface="Cambria Math" panose="02040503050406030204" pitchFamily="18" charset="0"/>
                                        <a:ea typeface="Cambria Math" panose="02040503050406030204" pitchFamily="18" charset="0"/>
                                      </a:rPr>
                                    </m:ctrlPr>
                                  </m:sSupPr>
                                  <m:e>
                                    <m:r>
                                      <a:rPr lang="en-US" altLang="zh-CN" b="0" i="1" dirty="0" smtClean="0">
                                        <a:latin typeface="Cambria Math" panose="02040503050406030204" pitchFamily="18" charset="0"/>
                                        <a:ea typeface="Cambria Math" panose="02040503050406030204" pitchFamily="18" charset="0"/>
                                      </a:rPr>
                                      <m:t>10</m:t>
                                    </m:r>
                                  </m:e>
                                  <m:sup>
                                    <m:r>
                                      <a:rPr lang="en-US" altLang="zh-CN" b="0" i="1" dirty="0" smtClean="0">
                                        <a:latin typeface="Cambria Math" panose="02040503050406030204" pitchFamily="18" charset="0"/>
                                        <a:ea typeface="Cambria Math" panose="02040503050406030204" pitchFamily="18" charset="0"/>
                                      </a:rPr>
                                      <m:t>5</m:t>
                                    </m:r>
                                  </m:sup>
                                </m:sSup>
                              </m:oMath>
                            </m:oMathPara>
                          </a14:m>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60209590"/>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𝑚</m:t>
                                </m:r>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(5, 20)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latin typeface="Cambria Math" panose="02040503050406030204" pitchFamily="18" charset="0"/>
                            </a:rPr>
                            <a:t>9.92173</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46595742"/>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0</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(7, 20)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US" altLang="zh-CN" dirty="0">
                              <a:latin typeface="Cambria Math "/>
                            </a:rPr>
                            <a:t>12</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 altLang="zh-CN" dirty="0">
                              <a:latin typeface="Cambria Math" panose="02040503050406030204" pitchFamily="18" charset="0"/>
                              <a:ea typeface="Cambria Math" panose="02040503050406030204" pitchFamily="18" charset="0"/>
                            </a:rPr>
                            <a:t>12.0</a:t>
                          </a:r>
                          <a:r>
                            <a:rPr lang="en" altLang="zh-CN" dirty="0">
                              <a:latin typeface="Cambria Math" panose="02040503050406030204" pitchFamily="18" charset="0"/>
                            </a:rPr>
                            <a:t>007</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13944762"/>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𝑒</m:t>
                                    </m:r>
                                  </m:e>
                                  <m:sub>
                                    <m:r>
                                      <a:rPr lang="en-US" altLang="zh-CN" b="0" i="1" smtClean="0">
                                        <a:latin typeface="Cambria Math" panose="02040503050406030204" pitchFamily="18" charset="0"/>
                                      </a:rPr>
                                      <m:t>0</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(0.01, 0.5)</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 altLang="zh-CN" dirty="0">
                              <a:latin typeface="Cambria Math" panose="02040503050406030204" pitchFamily="18" charset="0"/>
                            </a:rPr>
                            <a:t>0.30277</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67187678"/>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𝐷</m:t>
                                    </m:r>
                                  </m:e>
                                  <m:sub>
                                    <m:r>
                                      <a:rPr lang="en-US" altLang="zh-CN" b="0" i="1" smtClean="0">
                                        <a:latin typeface="Cambria Math" panose="02040503050406030204" pitchFamily="18" charset="0"/>
                                      </a:rPr>
                                      <m:t>𝐿</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(0.01, 10)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 altLang="zh-CN" dirty="0">
                              <a:latin typeface="Cambria Math" panose="02040503050406030204" pitchFamily="18" charset="0"/>
                            </a:rPr>
                            <a:t>0.29249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24195958"/>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𝜃</m:t>
                                    </m:r>
                                  </m:e>
                                  <m:sub>
                                    <m:r>
                                      <a:rPr lang="en-US" altLang="zh-CN" b="0" i="1" smtClean="0">
                                        <a:latin typeface="Cambria Math" panose="02040503050406030204" pitchFamily="18" charset="0"/>
                                      </a:rPr>
                                      <m:t>𝑆</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(0, </a:t>
                          </a:r>
                          <a14:m>
                            <m:oMath xmlns:m="http://schemas.openxmlformats.org/officeDocument/2006/math">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14:m>
                            <m:oMath xmlns:m="http://schemas.openxmlformats.org/officeDocument/2006/math">
                              <m:r>
                                <a:rPr lang="en-US" altLang="zh-CN" i="1" smtClean="0">
                                  <a:latin typeface="Cambria Math" panose="02040503050406030204" pitchFamily="18" charset="0"/>
                                </a:rPr>
                                <m:t>1</m:t>
                              </m:r>
                              <m:r>
                                <a:rPr lang="en-US" altLang="zh-CN" b="0" i="1" smtClean="0">
                                  <a:latin typeface="Cambria Math" panose="02040503050406030204" pitchFamily="18" charset="0"/>
                                </a:rPr>
                                <m:t>.04719</m:t>
                              </m:r>
                            </m:oMath>
                          </a14:m>
                          <a:r>
                            <a:rPr lang="en-US" altLang="zh-CN" dirty="0">
                              <a:latin typeface="Cambria Math "/>
                            </a:rPr>
                            <a:t>8</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1.063431</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1256468"/>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𝜙</m:t>
                                    </m:r>
                                  </m:e>
                                  <m:sub>
                                    <m:r>
                                      <a:rPr lang="en-US" altLang="zh-CN" b="0" i="1" smtClean="0">
                                        <a:latin typeface="Cambria Math" panose="02040503050406030204" pitchFamily="18" charset="0"/>
                                      </a:rPr>
                                      <m:t>𝑆</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0" smtClean="0">
                                  <a:latin typeface="Cambria Math" panose="02040503050406030204" pitchFamily="18" charset="0"/>
                                </a:rPr>
                                <m:t>2</m:t>
                              </m:r>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1</m:t>
                                </m:r>
                                <m:r>
                                  <a:rPr lang="en-US" altLang="zh-CN" b="0" i="1" smtClean="0">
                                    <a:latin typeface="Cambria Math" panose="02040503050406030204" pitchFamily="18" charset="0"/>
                                  </a:rPr>
                                  <m:t>.047198</m:t>
                                </m:r>
                              </m:oMath>
                            </m:oMathPara>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1.116330</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50942063"/>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𝜃</m:t>
                                    </m:r>
                                  </m:e>
                                  <m:sub>
                                    <m:r>
                                      <a:rPr lang="en-US" altLang="zh-CN" b="0" i="1" smtClean="0">
                                        <a:latin typeface="Cambria Math" panose="02040503050406030204" pitchFamily="18" charset="0"/>
                                      </a:rPr>
                                      <m:t>𝐾</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0</m:t>
                                </m:r>
                                <m:r>
                                  <a:rPr lang="en-US" altLang="zh-CN" b="0" i="1" smtClean="0">
                                    <a:latin typeface="Cambria Math" panose="02040503050406030204" pitchFamily="18" charset="0"/>
                                  </a:rPr>
                                  <m:t>.52359</m:t>
                                </m:r>
                              </m:oMath>
                            </m:oMathPara>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dirty="0">
                              <a:latin typeface="Cambria Math" panose="02040503050406030204" pitchFamily="18" charset="0"/>
                            </a:rPr>
                            <a:t>0.661128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20629114"/>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𝜙</m:t>
                                    </m:r>
                                  </m:e>
                                  <m:sub>
                                    <m:r>
                                      <a:rPr lang="en-US" altLang="zh-CN" b="0" i="1" smtClean="0">
                                        <a:latin typeface="Cambria Math" panose="02040503050406030204" pitchFamily="18" charset="0"/>
                                      </a:rPr>
                                      <m:t>𝐾</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0" smtClean="0">
                                  <a:latin typeface="Cambria Math" panose="02040503050406030204" pitchFamily="18" charset="0"/>
                                </a:rPr>
                                <m:t>2</m:t>
                              </m:r>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2.09439</m:t>
                                </m:r>
                              </m:oMath>
                            </m:oMathPara>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2.137126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12025774"/>
                      </a:ext>
                    </a:extLst>
                  </a:tr>
                  <a:tr h="396000">
                    <a:tc>
                      <a:txBody>
                        <a:bodyPr/>
                        <a:lstStyle/>
                        <a:p>
                          <a:pPr algn="ct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Φ</m:t>
                                    </m:r>
                                  </m:e>
                                  <m:sub>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𝜙</m:t>
                                        </m:r>
                                      </m:e>
                                      <m:sub>
                                        <m:r>
                                          <a:rPr lang="en-US" altLang="zh-CN" b="0" i="1" smtClean="0">
                                            <a:latin typeface="Cambria Math" panose="02040503050406030204" pitchFamily="18" charset="0"/>
                                          </a:rPr>
                                          <m:t>0</m:t>
                                        </m:r>
                                      </m:sub>
                                    </m:sSub>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0" smtClean="0">
                                  <a:latin typeface="Cambria Math" panose="02040503050406030204" pitchFamily="18" charset="0"/>
                                </a:rPr>
                                <m:t>2</m:t>
                              </m:r>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1</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1.410131</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82671425"/>
                      </a:ext>
                    </a:extLst>
                  </a:tr>
                  <a:tr h="396000">
                    <a:tc>
                      <a:txBody>
                        <a:bodyPr/>
                        <a:lstStyle/>
                        <a:p>
                          <a:pPr algn="ct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Φ</m:t>
                                    </m:r>
                                  </m:e>
                                  <m:sub>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0</m:t>
                                        </m:r>
                                      </m:sub>
                                    </m:sSub>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0" smtClean="0">
                                  <a:latin typeface="Cambria Math" panose="02040503050406030204" pitchFamily="18" charset="0"/>
                                </a:rPr>
                                <m:t>2</m:t>
                              </m:r>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3.033209</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48211742"/>
                      </a:ext>
                    </a:extLst>
                  </a:tr>
                  <a:tr h="396000">
                    <a:tc>
                      <a:txBody>
                        <a:bodyPr/>
                        <a:lstStyle/>
                        <a:p>
                          <a:pPr algn="ctr"/>
                          <a:r>
                            <a:rPr lang="en-US" altLang="zh-CN" dirty="0">
                              <a:latin typeface="Times New Roman" panose="02020603050405020304" pitchFamily="18" charset="0"/>
                              <a:cs typeface="Times New Roman" panose="02020603050405020304" pitchFamily="18" charset="0"/>
                            </a:rPr>
                            <a:t>LLR</a:t>
                          </a:r>
                          <a:endParaRPr lang="zh-CN" altLang="en-US"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486.387</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502.228</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40668783"/>
                      </a:ext>
                    </a:extLst>
                  </a:tr>
                </a:tbl>
              </a:graphicData>
            </a:graphic>
          </p:graphicFrame>
        </mc:Choice>
        <mc:Fallback xmlns="">
          <p:graphicFrame>
            <p:nvGraphicFramePr>
              <p:cNvPr id="3" name="表格 2">
                <a:extLst>
                  <a:ext uri="{FF2B5EF4-FFF2-40B4-BE49-F238E27FC236}">
                    <a16:creationId xmlns:a16="http://schemas.microsoft.com/office/drawing/2014/main" id="{3BF4BEAE-9E77-4505-8C11-BD0FD9F5F589}"/>
                  </a:ext>
                </a:extLst>
              </p:cNvPr>
              <p:cNvGraphicFramePr>
                <a:graphicFrameLocks noGrp="1"/>
              </p:cNvGraphicFramePr>
              <p:nvPr>
                <p:extLst>
                  <p:ext uri="{D42A27DB-BD31-4B8C-83A1-F6EECF244321}">
                    <p14:modId xmlns:p14="http://schemas.microsoft.com/office/powerpoint/2010/main" val="2801464128"/>
                  </p:ext>
                </p:extLst>
              </p:nvPr>
            </p:nvGraphicFramePr>
            <p:xfrm>
              <a:off x="2766000" y="967409"/>
              <a:ext cx="6588000" cy="5278957"/>
            </p:xfrm>
            <a:graphic>
              <a:graphicData uri="http://schemas.openxmlformats.org/drawingml/2006/table">
                <a:tbl>
                  <a:tblPr firstRow="1" lastRow="1" bandRow="1">
                    <a:tableStyleId>{0E3FDE45-AF77-4B5C-9715-49D594BDF05E}</a:tableStyleId>
                  </a:tblPr>
                  <a:tblGrid>
                    <a:gridCol w="1440000">
                      <a:extLst>
                        <a:ext uri="{9D8B030D-6E8A-4147-A177-3AD203B41FA5}">
                          <a16:colId xmlns:a16="http://schemas.microsoft.com/office/drawing/2014/main" val="2360213017"/>
                        </a:ext>
                      </a:extLst>
                    </a:gridCol>
                    <a:gridCol w="1728000">
                      <a:extLst>
                        <a:ext uri="{9D8B030D-6E8A-4147-A177-3AD203B41FA5}">
                          <a16:colId xmlns:a16="http://schemas.microsoft.com/office/drawing/2014/main" val="2735883507"/>
                        </a:ext>
                      </a:extLst>
                    </a:gridCol>
                    <a:gridCol w="1620000">
                      <a:extLst>
                        <a:ext uri="{9D8B030D-6E8A-4147-A177-3AD203B41FA5}">
                          <a16:colId xmlns:a16="http://schemas.microsoft.com/office/drawing/2014/main" val="1520343064"/>
                        </a:ext>
                      </a:extLst>
                    </a:gridCol>
                    <a:gridCol w="1800000">
                      <a:extLst>
                        <a:ext uri="{9D8B030D-6E8A-4147-A177-3AD203B41FA5}">
                          <a16:colId xmlns:a16="http://schemas.microsoft.com/office/drawing/2014/main" val="620876926"/>
                        </a:ext>
                      </a:extLst>
                    </a:gridCol>
                  </a:tblGrid>
                  <a:tr h="526957">
                    <a:tc>
                      <a:txBody>
                        <a:bodyPr/>
                        <a:lstStyle/>
                        <a:p>
                          <a:pPr algn="ctr"/>
                          <a:r>
                            <a:rPr lang="en-US" altLang="zh-CN" dirty="0"/>
                            <a:t>Parameters</a:t>
                          </a:r>
                          <a:endParaRPr lang="zh-CN" altLang="en-US"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t>Ranges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34764121"/>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38710" r="-357018" b="-1129032"/>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138710" r="-199265" b="-1129032"/>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138710" r="-111719" b="-1129032"/>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266197" t="-138710" r="-704" b="-1129032"/>
                          </a:stretch>
                        </a:blipFill>
                      </a:tcPr>
                    </a:tc>
                    <a:extLst>
                      <a:ext uri="{0D108BD9-81ED-4DB2-BD59-A6C34878D82A}">
                        <a16:rowId xmlns:a16="http://schemas.microsoft.com/office/drawing/2014/main" val="2160209590"/>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238710" r="-357018" b="-1029032"/>
                          </a:stretch>
                        </a:blipFill>
                      </a:tcPr>
                    </a:tc>
                    <a:tc>
                      <a:txBody>
                        <a:bodyPr/>
                        <a:lstStyle/>
                        <a:p>
                          <a:pPr algn="ctr"/>
                          <a:r>
                            <a:rPr lang="en-US" altLang="zh-CN" dirty="0">
                              <a:latin typeface="Cambria Math "/>
                            </a:rPr>
                            <a:t>(5, 20)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latin typeface="Cambria Math" panose="02040503050406030204" pitchFamily="18" charset="0"/>
                            </a:rPr>
                            <a:t>9.92173</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46595742"/>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38710" r="-357018" b="-929032"/>
                          </a:stretch>
                        </a:blipFill>
                      </a:tcPr>
                    </a:tc>
                    <a:tc>
                      <a:txBody>
                        <a:bodyPr/>
                        <a:lstStyle/>
                        <a:p>
                          <a:pPr algn="ctr"/>
                          <a:r>
                            <a:rPr lang="en-US" altLang="zh-CN" dirty="0">
                              <a:latin typeface="Cambria Math "/>
                            </a:rPr>
                            <a:t>(7, 20)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US" altLang="zh-CN" dirty="0">
                              <a:latin typeface="Cambria Math "/>
                            </a:rPr>
                            <a:t>12</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 altLang="zh-CN" dirty="0">
                              <a:latin typeface="Cambria Math" panose="02040503050406030204" pitchFamily="18" charset="0"/>
                              <a:ea typeface="Cambria Math" panose="02040503050406030204" pitchFamily="18" charset="0"/>
                            </a:rPr>
                            <a:t>12.0</a:t>
                          </a:r>
                          <a:r>
                            <a:rPr lang="en" altLang="zh-CN" dirty="0">
                              <a:latin typeface="Cambria Math" panose="02040503050406030204" pitchFamily="18" charset="0"/>
                            </a:rPr>
                            <a:t>007</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13944762"/>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38710" r="-357018" b="-829032"/>
                          </a:stretch>
                        </a:blipFill>
                      </a:tcPr>
                    </a:tc>
                    <a:tc>
                      <a:txBody>
                        <a:bodyPr/>
                        <a:lstStyle/>
                        <a:p>
                          <a:pPr algn="ctr"/>
                          <a:r>
                            <a:rPr lang="en-US" altLang="zh-CN" dirty="0">
                              <a:latin typeface="Cambria Math "/>
                            </a:rPr>
                            <a:t>(0.01, 0.5)</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 altLang="zh-CN" dirty="0">
                              <a:latin typeface="Cambria Math" panose="02040503050406030204" pitchFamily="18" charset="0"/>
                            </a:rPr>
                            <a:t>0.30277</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67187678"/>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21875" r="-357018" b="-703125"/>
                          </a:stretch>
                        </a:blipFill>
                      </a:tcPr>
                    </a:tc>
                    <a:tc>
                      <a:txBody>
                        <a:bodyPr/>
                        <a:lstStyle/>
                        <a:p>
                          <a:pPr algn="ctr"/>
                          <a:r>
                            <a:rPr lang="en-US" altLang="zh-CN" dirty="0">
                              <a:latin typeface="Cambria Math "/>
                            </a:rPr>
                            <a:t>(0.01, 10)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 altLang="zh-CN" dirty="0">
                              <a:latin typeface="Cambria Math" panose="02040503050406030204" pitchFamily="18" charset="0"/>
                            </a:rPr>
                            <a:t>0.29249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24195958"/>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641935" r="-357018" b="-6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641935" r="-199265" b="-6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641935" r="-111719" b="-625806"/>
                          </a:stretch>
                        </a:blipFill>
                      </a:tcPr>
                    </a:tc>
                    <a:tc>
                      <a:txBody>
                        <a:bodyPr/>
                        <a:lstStyle/>
                        <a:p>
                          <a:pPr algn="ctr"/>
                          <a:r>
                            <a:rPr lang="en" altLang="zh-CN" dirty="0">
                              <a:latin typeface="Cambria Math" panose="02040503050406030204" pitchFamily="18" charset="0"/>
                            </a:rPr>
                            <a:t>1.063431</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1256468"/>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741935" r="-357018" b="-5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741935" r="-199265" b="-5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741935" r="-111719" b="-525806"/>
                          </a:stretch>
                        </a:blipFill>
                      </a:tcPr>
                    </a:tc>
                    <a:tc>
                      <a:txBody>
                        <a:bodyPr/>
                        <a:lstStyle/>
                        <a:p>
                          <a:pPr algn="ctr"/>
                          <a:r>
                            <a:rPr lang="en" altLang="zh-CN" dirty="0">
                              <a:latin typeface="Cambria Math" panose="02040503050406030204" pitchFamily="18" charset="0"/>
                            </a:rPr>
                            <a:t>1.116330</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50942063"/>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41935" r="-357018" b="-4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841935" r="-199265" b="-4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841935" r="-111719" b="-425806"/>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dirty="0">
                              <a:latin typeface="Cambria Math" panose="02040503050406030204" pitchFamily="18" charset="0"/>
                            </a:rPr>
                            <a:t>0.661128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20629114"/>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41935" r="-357018" b="-3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941935" r="-199265" b="-3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941935" r="-111719" b="-325806"/>
                          </a:stretch>
                        </a:blipFill>
                      </a:tcPr>
                    </a:tc>
                    <a:tc>
                      <a:txBody>
                        <a:bodyPr/>
                        <a:lstStyle/>
                        <a:p>
                          <a:pPr algn="ctr"/>
                          <a:r>
                            <a:rPr lang="en" altLang="zh-CN" dirty="0">
                              <a:latin typeface="Cambria Math" panose="02040503050406030204" pitchFamily="18" charset="0"/>
                            </a:rPr>
                            <a:t>2.137126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12025774"/>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09375" r="-357018" b="-215625"/>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1009375" r="-199265" b="-215625"/>
                          </a:stretch>
                        </a:blipFill>
                      </a:tcPr>
                    </a:tc>
                    <a:tc>
                      <a:txBody>
                        <a:bodyPr/>
                        <a:lstStyle/>
                        <a:p>
                          <a:pPr algn="ctr"/>
                          <a:r>
                            <a:rPr lang="en-US" altLang="zh-CN" dirty="0">
                              <a:latin typeface="Cambria Math "/>
                            </a:rPr>
                            <a:t>1</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1.410131</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82671425"/>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145161" r="-357018" b="-122581"/>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1145161" r="-199265" b="-122581"/>
                          </a:stretch>
                        </a:blipFill>
                      </a:tcPr>
                    </a:tc>
                    <a:tc>
                      <a:txBody>
                        <a:bodyPr/>
                        <a:lstStyle/>
                        <a:p>
                          <a:pPr algn="ctr"/>
                          <a:r>
                            <a:rPr lang="en-US" altLang="zh-CN" dirty="0">
                              <a:latin typeface="Cambria Math "/>
                            </a:rPr>
                            <a:t>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3.033209</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48211742"/>
                      </a:ext>
                    </a:extLst>
                  </a:tr>
                  <a:tr h="396000">
                    <a:tc>
                      <a:txBody>
                        <a:bodyPr/>
                        <a:lstStyle/>
                        <a:p>
                          <a:pPr algn="ctr"/>
                          <a:r>
                            <a:rPr lang="en-US" altLang="zh-CN" dirty="0">
                              <a:latin typeface="Times New Roman" panose="02020603050405020304" pitchFamily="18" charset="0"/>
                              <a:cs typeface="Times New Roman" panose="02020603050405020304" pitchFamily="18" charset="0"/>
                            </a:rPr>
                            <a:t>LLR</a:t>
                          </a:r>
                          <a:endParaRPr lang="zh-CN" altLang="en-US"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486.387</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502.228</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40668783"/>
                      </a:ext>
                    </a:extLst>
                  </a:tr>
                </a:tbl>
              </a:graphicData>
            </a:graphic>
          </p:graphicFrame>
        </mc:Fallback>
      </mc:AlternateContent>
    </p:spTree>
    <p:custDataLst>
      <p:tags r:id="rId1"/>
    </p:custDataLst>
    <p:extLst>
      <p:ext uri="{BB962C8B-B14F-4D97-AF65-F5344CB8AC3E}">
        <p14:creationId xmlns:p14="http://schemas.microsoft.com/office/powerpoint/2010/main" val="932094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459904"/>
            <a:ext cx="10852150" cy="538480"/>
          </a:xfrm>
          <a:solidFill>
            <a:schemeClr val="accent2">
              <a:lumMod val="20000"/>
              <a:lumOff val="80000"/>
            </a:schemeClr>
          </a:solidFill>
        </p:spPr>
        <p:txBody>
          <a:bodyPr/>
          <a:lstStyle/>
          <a:p>
            <a:r>
              <a:rPr lang="en-US" altLang="zh-CN" dirty="0">
                <a:latin typeface="微软雅黑" charset="0"/>
                <a:ea typeface="微软雅黑" charset="0"/>
              </a:rPr>
              <a:t>Case1:</a:t>
            </a:r>
            <a:endParaRPr dirty="0">
              <a:latin typeface="微软雅黑" charset="0"/>
              <a:ea typeface="微软雅黑" charset="0"/>
            </a:endParaRPr>
          </a:p>
        </p:txBody>
      </p:sp>
      <p:sp>
        <p:nvSpPr>
          <p:cNvPr id="9" name="灯片编号占位符 8"/>
          <p:cNvSpPr>
            <a:spLocks noGrp="1"/>
          </p:cNvSpPr>
          <p:nvPr>
            <p:ph type="sldNum" sz="quarter" idx="12"/>
          </p:nvPr>
        </p:nvSpPr>
        <p:spPr/>
        <p:txBody>
          <a:bodyPr/>
          <a:lstStyle/>
          <a:p>
            <a:fld id="{49AE70B2-8BF9-45C0-BB95-33D1B9D3A854}" type="slidenum">
              <a:rPr lang="zh-CN" altLang="en-US" smtClean="0"/>
              <a:t>18</a:t>
            </a:fld>
            <a:endParaRPr lang="zh-CN" altLang="en-US"/>
          </a:p>
        </p:txBody>
      </p:sp>
      <p:sp>
        <p:nvSpPr>
          <p:cNvPr id="3" name="文本框 2">
            <a:extLst>
              <a:ext uri="{FF2B5EF4-FFF2-40B4-BE49-F238E27FC236}">
                <a16:creationId xmlns:a16="http://schemas.microsoft.com/office/drawing/2014/main" id="{66DEF687-684F-480A-BF4E-C7B8995069ED}"/>
              </a:ext>
            </a:extLst>
          </p:cNvPr>
          <p:cNvSpPr txBox="1"/>
          <p:nvPr/>
        </p:nvSpPr>
        <p:spPr>
          <a:xfrm>
            <a:off x="669925" y="998384"/>
            <a:ext cx="3282643" cy="646331"/>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Step 0: </a:t>
            </a:r>
            <a:r>
              <a:rPr lang="en-US" altLang="zh-CN" sz="1800" kern="1200" dirty="0">
                <a:solidFill>
                  <a:schemeClr val="tx1"/>
                </a:solidFill>
                <a:effectLst/>
                <a:latin typeface="Cambria Math" panose="02040503050406030204" pitchFamily="18" charset="0"/>
                <a:ea typeface="Cambria Math" panose="02040503050406030204" pitchFamily="18" charset="0"/>
                <a:cs typeface="+mn-cs"/>
              </a:rPr>
              <a:t>Limit the semi-latus rectum</a:t>
            </a:r>
            <a:endParaRPr lang="zh-CN" altLang="en-US"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754C0BE0-CB33-C81C-2E68-59FB5F855CA6}"/>
                  </a:ext>
                </a:extLst>
              </p:cNvPr>
              <p:cNvGraphicFramePr>
                <a:graphicFrameLocks noGrp="1"/>
              </p:cNvGraphicFramePr>
              <p:nvPr>
                <p:extLst>
                  <p:ext uri="{D42A27DB-BD31-4B8C-83A1-F6EECF244321}">
                    <p14:modId xmlns:p14="http://schemas.microsoft.com/office/powerpoint/2010/main" val="4163692060"/>
                  </p:ext>
                </p:extLst>
              </p:nvPr>
            </p:nvGraphicFramePr>
            <p:xfrm>
              <a:off x="217175" y="2864223"/>
              <a:ext cx="4733364" cy="1645960"/>
            </p:xfrm>
            <a:graphic>
              <a:graphicData uri="http://schemas.openxmlformats.org/drawingml/2006/table">
                <a:tbl>
                  <a:tblPr firstRow="1" lastRow="1" bandRow="1">
                    <a:tableStyleId>{0E3FDE45-AF77-4B5C-9715-49D594BDF05E}</a:tableStyleId>
                  </a:tblPr>
                  <a:tblGrid>
                    <a:gridCol w="1517876">
                      <a:extLst>
                        <a:ext uri="{9D8B030D-6E8A-4147-A177-3AD203B41FA5}">
                          <a16:colId xmlns:a16="http://schemas.microsoft.com/office/drawing/2014/main" val="785070520"/>
                        </a:ext>
                      </a:extLst>
                    </a:gridCol>
                    <a:gridCol w="1146506">
                      <a:extLst>
                        <a:ext uri="{9D8B030D-6E8A-4147-A177-3AD203B41FA5}">
                          <a16:colId xmlns:a16="http://schemas.microsoft.com/office/drawing/2014/main" val="3409630262"/>
                        </a:ext>
                      </a:extLst>
                    </a:gridCol>
                    <a:gridCol w="2068982">
                      <a:extLst>
                        <a:ext uri="{9D8B030D-6E8A-4147-A177-3AD203B41FA5}">
                          <a16:colId xmlns:a16="http://schemas.microsoft.com/office/drawing/2014/main" val="4288036484"/>
                        </a:ext>
                      </a:extLst>
                    </a:gridCol>
                  </a:tblGrid>
                  <a:tr h="860378">
                    <a:tc>
                      <a:txBody>
                        <a:bodyPr/>
                        <a:lstStyle/>
                        <a:p>
                          <a:pPr algn="ctr"/>
                          <a:r>
                            <a:rPr lang="en-US" altLang="zh-CN" dirty="0"/>
                            <a:t>Parameters</a:t>
                          </a:r>
                          <a:endParaRPr lang="zh-CN" altLang="en-US" dirty="0"/>
                        </a:p>
                      </a:txBody>
                      <a:tcPr anchor="ctr">
                        <a:lnR w="12700" cap="flat" cmpd="sng" algn="ctr">
                          <a:solidFill>
                            <a:schemeClr val="tx1"/>
                          </a:solidFill>
                          <a:prstDash val="solid"/>
                          <a:round/>
                          <a:headEnd type="none" w="med" len="med"/>
                          <a:tailEnd type="none" w="med" len="med"/>
                        </a:lnR>
                      </a:tcPr>
                    </a:tc>
                    <a:tc>
                      <a:txBody>
                        <a:bodyPr/>
                        <a:lstStyle/>
                        <a:p>
                          <a:pPr algn="ctr"/>
                          <a:r>
                            <a:rPr lang="en-US" altLang="zh-CN" dirty="0"/>
                            <a:t>Injected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08250607"/>
                      </a:ext>
                    </a:extLst>
                  </a:tr>
                  <a:tr h="3927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b="0" smtClean="0">
                                    <a:latin typeface="Cambria Math" panose="02040503050406030204" pitchFamily="18" charset="0"/>
                                  </a:rPr>
                                  <m:t>𝑚</m:t>
                                </m:r>
                              </m:oMath>
                            </m:oMathPara>
                          </a14:m>
                          <a:endParaRPr lang="zh-CN" altLang="en-US" b="0" dirty="0">
                            <a:latin typeface="Cambria Math "/>
                          </a:endParaRPr>
                        </a:p>
                      </a:txBody>
                      <a:tcPr anchor="ctr">
                        <a:lnR w="12700" cap="flat" cmpd="sng" algn="ctr">
                          <a:solidFill>
                            <a:schemeClr val="tx1"/>
                          </a:solidFill>
                          <a:prstDash val="solid"/>
                          <a:round/>
                          <a:headEnd type="none" w="med" len="med"/>
                          <a:tailEnd type="none" w="med" len="med"/>
                        </a:lnR>
                      </a:tcPr>
                    </a:tc>
                    <a:tc>
                      <a:txBody>
                        <a:bodyPr/>
                        <a:lstStyle/>
                        <a:p>
                          <a:pPr algn="ctr"/>
                          <a:r>
                            <a:rPr lang="en-US" altLang="zh-CN" b="0" dirty="0"/>
                            <a:t>10</a:t>
                          </a:r>
                          <a:endParaRPr lang="zh-CN" altLang="en-US" b="0" dirty="0">
                            <a:latin typeface="Cambria Math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b="0" dirty="0"/>
                            <a:t>(14.47, 15.14)</a:t>
                          </a:r>
                          <a:endParaRPr lang="zh-CN" altLang="en-US" b="0" dirty="0">
                            <a:latin typeface="Cambria Math" panose="02040503050406030204" pitchFamily="18" charset="0"/>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15098912"/>
                      </a:ext>
                    </a:extLst>
                  </a:tr>
                  <a:tr h="3927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smtClean="0">
                                        <a:latin typeface="Cambria Math" panose="02040503050406030204" pitchFamily="18" charset="0"/>
                                      </a:rPr>
                                      <m:t>𝑝</m:t>
                                    </m:r>
                                  </m:e>
                                  <m:sub>
                                    <m:r>
                                      <a:rPr lang="en-US" altLang="zh-CN" b="0" smtClean="0">
                                        <a:latin typeface="Cambria Math" panose="02040503050406030204" pitchFamily="18" charset="0"/>
                                      </a:rPr>
                                      <m:t>0</m:t>
                                    </m:r>
                                  </m:sub>
                                </m:sSub>
                              </m:oMath>
                            </m:oMathPara>
                          </a14:m>
                          <a:endParaRPr lang="zh-CN" altLang="en-US" b="0" dirty="0">
                            <a:latin typeface="Cambria Math "/>
                          </a:endParaRPr>
                        </a:p>
                      </a:txBody>
                      <a:tcPr anchor="ctr">
                        <a:lnR w="12700" cap="flat" cmpd="sng" algn="ctr">
                          <a:solidFill>
                            <a:schemeClr val="tx1"/>
                          </a:solidFill>
                          <a:prstDash val="solid"/>
                          <a:round/>
                          <a:headEnd type="none" w="med" len="med"/>
                          <a:tailEnd type="none" w="med" len="med"/>
                        </a:lnR>
                      </a:tcPr>
                    </a:tc>
                    <a:tc>
                      <a:txBody>
                        <a:bodyPr/>
                        <a:lstStyle/>
                        <a:p>
                          <a:pPr algn="ctr"/>
                          <a:r>
                            <a:rPr lang="en-US" altLang="zh-CN" b="0" dirty="0"/>
                            <a:t>12</a:t>
                          </a:r>
                          <a:endParaRPr lang="zh-CN" altLang="en-US" b="0" dirty="0">
                            <a:latin typeface="Cambria Math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b="0" dirty="0"/>
                            <a:t>(</a:t>
                          </a:r>
                          <a:r>
                            <a:rPr lang="en" altLang="zh-CN" b="0" dirty="0"/>
                            <a:t>1</a:t>
                          </a:r>
                          <a:r>
                            <a:rPr lang="en-US" altLang="zh-CN" b="0" dirty="0"/>
                            <a:t>1.86, 12.09)</a:t>
                          </a:r>
                          <a:endParaRPr lang="zh-CN" altLang="en-US" b="0" dirty="0">
                            <a:latin typeface="Cambria Math" panose="02040503050406030204" pitchFamily="18" charset="0"/>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90324357"/>
                      </a:ext>
                    </a:extLst>
                  </a:tr>
                </a:tbl>
              </a:graphicData>
            </a:graphic>
          </p:graphicFrame>
        </mc:Choice>
        <mc:Fallback xmlns="">
          <p:graphicFrame>
            <p:nvGraphicFramePr>
              <p:cNvPr id="5" name="表格 4">
                <a:extLst>
                  <a:ext uri="{FF2B5EF4-FFF2-40B4-BE49-F238E27FC236}">
                    <a16:creationId xmlns:a16="http://schemas.microsoft.com/office/drawing/2014/main" id="{754C0BE0-CB33-C81C-2E68-59FB5F855CA6}"/>
                  </a:ext>
                </a:extLst>
              </p:cNvPr>
              <p:cNvGraphicFramePr>
                <a:graphicFrameLocks noGrp="1"/>
              </p:cNvGraphicFramePr>
              <p:nvPr>
                <p:extLst>
                  <p:ext uri="{D42A27DB-BD31-4B8C-83A1-F6EECF244321}">
                    <p14:modId xmlns:p14="http://schemas.microsoft.com/office/powerpoint/2010/main" val="4163692060"/>
                  </p:ext>
                </p:extLst>
              </p:nvPr>
            </p:nvGraphicFramePr>
            <p:xfrm>
              <a:off x="217175" y="2864223"/>
              <a:ext cx="4733364" cy="1645960"/>
            </p:xfrm>
            <a:graphic>
              <a:graphicData uri="http://schemas.openxmlformats.org/drawingml/2006/table">
                <a:tbl>
                  <a:tblPr firstRow="1" lastRow="1" bandRow="1">
                    <a:tableStyleId>{0E3FDE45-AF77-4B5C-9715-49D594BDF05E}</a:tableStyleId>
                  </a:tblPr>
                  <a:tblGrid>
                    <a:gridCol w="1517876">
                      <a:extLst>
                        <a:ext uri="{9D8B030D-6E8A-4147-A177-3AD203B41FA5}">
                          <a16:colId xmlns:a16="http://schemas.microsoft.com/office/drawing/2014/main" val="785070520"/>
                        </a:ext>
                      </a:extLst>
                    </a:gridCol>
                    <a:gridCol w="1146506">
                      <a:extLst>
                        <a:ext uri="{9D8B030D-6E8A-4147-A177-3AD203B41FA5}">
                          <a16:colId xmlns:a16="http://schemas.microsoft.com/office/drawing/2014/main" val="3409630262"/>
                        </a:ext>
                      </a:extLst>
                    </a:gridCol>
                    <a:gridCol w="2068982">
                      <a:extLst>
                        <a:ext uri="{9D8B030D-6E8A-4147-A177-3AD203B41FA5}">
                          <a16:colId xmlns:a16="http://schemas.microsoft.com/office/drawing/2014/main" val="4288036484"/>
                        </a:ext>
                      </a:extLst>
                    </a:gridCol>
                  </a:tblGrid>
                  <a:tr h="860378">
                    <a:tc>
                      <a:txBody>
                        <a:bodyPr/>
                        <a:lstStyle/>
                        <a:p>
                          <a:pPr algn="ctr"/>
                          <a:r>
                            <a:rPr lang="en-US" altLang="zh-CN" dirty="0"/>
                            <a:t>Parameters</a:t>
                          </a:r>
                          <a:endParaRPr lang="zh-CN" altLang="en-US" dirty="0"/>
                        </a:p>
                      </a:txBody>
                      <a:tcPr anchor="ctr">
                        <a:lnR w="12700" cap="flat" cmpd="sng" algn="ctr">
                          <a:solidFill>
                            <a:schemeClr val="tx1"/>
                          </a:solidFill>
                          <a:prstDash val="solid"/>
                          <a:round/>
                          <a:headEnd type="none" w="med" len="med"/>
                          <a:tailEnd type="none" w="med" len="med"/>
                        </a:lnR>
                      </a:tcPr>
                    </a:tc>
                    <a:tc>
                      <a:txBody>
                        <a:bodyPr/>
                        <a:lstStyle/>
                        <a:p>
                          <a:pPr algn="ctr"/>
                          <a:r>
                            <a:rPr lang="en-US" altLang="zh-CN" dirty="0"/>
                            <a:t>Injected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08250607"/>
                      </a:ext>
                    </a:extLst>
                  </a:tr>
                  <a:tr h="392791">
                    <a:tc>
                      <a:txBody>
                        <a:bodyPr/>
                        <a:lstStyle/>
                        <a:p>
                          <a:endParaRPr lang="zh-CN"/>
                        </a:p>
                      </a:txBody>
                      <a:tcPr anchor="ctr">
                        <a:lnR w="12700" cap="flat" cmpd="sng" algn="ctr">
                          <a:solidFill>
                            <a:schemeClr val="tx1"/>
                          </a:solidFill>
                          <a:prstDash val="solid"/>
                          <a:round/>
                          <a:headEnd type="none" w="med" len="med"/>
                          <a:tailEnd type="none" w="med" len="med"/>
                        </a:lnR>
                        <a:blipFill>
                          <a:blip r:embed="rId6"/>
                          <a:stretch>
                            <a:fillRect l="-833" t="-215625" r="-211667" b="-112500"/>
                          </a:stretch>
                        </a:blipFill>
                      </a:tcPr>
                    </a:tc>
                    <a:tc>
                      <a:txBody>
                        <a:bodyPr/>
                        <a:lstStyle/>
                        <a:p>
                          <a:pPr algn="ctr"/>
                          <a:r>
                            <a:rPr lang="en-US" altLang="zh-CN" b="0" dirty="0"/>
                            <a:t>10</a:t>
                          </a:r>
                          <a:endParaRPr lang="zh-CN" altLang="en-US" b="0" dirty="0">
                            <a:latin typeface="Cambria Math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b="0" dirty="0"/>
                            <a:t>(14.47, 15.14)</a:t>
                          </a:r>
                          <a:endParaRPr lang="zh-CN" altLang="en-US" b="0" dirty="0">
                            <a:latin typeface="Cambria Math" panose="02040503050406030204" pitchFamily="18" charset="0"/>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15098912"/>
                      </a:ext>
                    </a:extLst>
                  </a:tr>
                  <a:tr h="392791">
                    <a:tc>
                      <a:txBody>
                        <a:bodyPr/>
                        <a:lstStyle/>
                        <a:p>
                          <a:endParaRPr lang="zh-CN"/>
                        </a:p>
                      </a:txBody>
                      <a:tcPr anchor="ctr">
                        <a:lnR w="12700" cap="flat" cmpd="sng" algn="ctr">
                          <a:solidFill>
                            <a:schemeClr val="tx1"/>
                          </a:solidFill>
                          <a:prstDash val="solid"/>
                          <a:round/>
                          <a:headEnd type="none" w="med" len="med"/>
                          <a:tailEnd type="none" w="med" len="med"/>
                        </a:lnR>
                        <a:blipFill>
                          <a:blip r:embed="rId6"/>
                          <a:stretch>
                            <a:fillRect l="-833" t="-325806" r="-211667" b="-16129"/>
                          </a:stretch>
                        </a:blipFill>
                      </a:tcPr>
                    </a:tc>
                    <a:tc>
                      <a:txBody>
                        <a:bodyPr/>
                        <a:lstStyle/>
                        <a:p>
                          <a:pPr algn="ctr"/>
                          <a:r>
                            <a:rPr lang="en-US" altLang="zh-CN" b="0" dirty="0"/>
                            <a:t>12</a:t>
                          </a:r>
                          <a:endParaRPr lang="zh-CN" altLang="en-US" b="0" dirty="0">
                            <a:latin typeface="Cambria Math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b="0" dirty="0"/>
                            <a:t>(</a:t>
                          </a:r>
                          <a:r>
                            <a:rPr lang="en" altLang="zh-CN" b="0" dirty="0"/>
                            <a:t>1</a:t>
                          </a:r>
                          <a:r>
                            <a:rPr lang="en-US" altLang="zh-CN" b="0" dirty="0"/>
                            <a:t>1.86, 12.09)</a:t>
                          </a:r>
                          <a:endParaRPr lang="zh-CN" altLang="en-US" b="0" dirty="0">
                            <a:latin typeface="Cambria Math" panose="02040503050406030204" pitchFamily="18" charset="0"/>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90324357"/>
                      </a:ext>
                    </a:extLst>
                  </a:tr>
                </a:tbl>
              </a:graphicData>
            </a:graphic>
          </p:graphicFrame>
        </mc:Fallback>
      </mc:AlternateContent>
      <p:pic>
        <p:nvPicPr>
          <p:cNvPr id="6" name="图片 5">
            <a:extLst>
              <a:ext uri="{FF2B5EF4-FFF2-40B4-BE49-F238E27FC236}">
                <a16:creationId xmlns:a16="http://schemas.microsoft.com/office/drawing/2014/main" id="{A79F5DCE-197B-93DF-956D-4D1421A82AF8}"/>
              </a:ext>
            </a:extLst>
          </p:cNvPr>
          <p:cNvPicPr>
            <a:picLocks noChangeAspect="1"/>
          </p:cNvPicPr>
          <p:nvPr/>
        </p:nvPicPr>
        <p:blipFill>
          <a:blip r:embed="rId7"/>
          <a:stretch>
            <a:fillRect/>
          </a:stretch>
        </p:blipFill>
        <p:spPr>
          <a:xfrm>
            <a:off x="4852147" y="1532965"/>
            <a:ext cx="6920047" cy="4601715"/>
          </a:xfrm>
          <a:prstGeom prst="rect">
            <a:avLst/>
          </a:prstGeom>
        </p:spPr>
      </p:pic>
      <p:sp>
        <p:nvSpPr>
          <p:cNvPr id="7" name="日期占位符 6">
            <a:extLst>
              <a:ext uri="{FF2B5EF4-FFF2-40B4-BE49-F238E27FC236}">
                <a16:creationId xmlns:a16="http://schemas.microsoft.com/office/drawing/2014/main" id="{C516D989-9CAC-3E08-2879-5EE18E309A05}"/>
              </a:ext>
            </a:extLst>
          </p:cNvPr>
          <p:cNvSpPr>
            <a:spLocks noGrp="1"/>
          </p:cNvSpPr>
          <p:nvPr>
            <p:ph type="dt" sz="half" idx="10"/>
          </p:nvPr>
        </p:nvSpPr>
        <p:spPr/>
        <p:txBody>
          <a:bodyPr/>
          <a:lstStyle/>
          <a:p>
            <a:fld id="{BE232AF9-C7B4-EC49-917F-E1163EF36704}" type="datetime1">
              <a:rPr lang="zh-CN" altLang="en-US" smtClean="0"/>
              <a:t>2026/7/20</a:t>
            </a:fld>
            <a:endParaRPr lang="zh-CN" altLang="en-US"/>
          </a:p>
        </p:txBody>
      </p:sp>
    </p:spTree>
    <p:custDataLst>
      <p:tags r:id="rId1"/>
    </p:custDataLst>
    <p:extLst>
      <p:ext uri="{BB962C8B-B14F-4D97-AF65-F5344CB8AC3E}">
        <p14:creationId xmlns:p14="http://schemas.microsoft.com/office/powerpoint/2010/main" val="2411119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600377D1-B5F9-C842-A984-13691E8877A2}"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19</a:t>
            </a:fld>
            <a:endParaRPr lang="zh-CN" altLang="en-US"/>
          </a:p>
        </p:txBody>
      </p:sp>
      <p:sp>
        <p:nvSpPr>
          <p:cNvPr id="3" name="文本框 2">
            <a:extLst>
              <a:ext uri="{FF2B5EF4-FFF2-40B4-BE49-F238E27FC236}">
                <a16:creationId xmlns:a16="http://schemas.microsoft.com/office/drawing/2014/main" id="{66DEF687-684F-480A-BF4E-C7B8995069ED}"/>
              </a:ext>
            </a:extLst>
          </p:cNvPr>
          <p:cNvSpPr txBox="1"/>
          <p:nvPr/>
        </p:nvSpPr>
        <p:spPr>
          <a:xfrm>
            <a:off x="669925" y="998384"/>
            <a:ext cx="3282643" cy="646331"/>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Step 1: intrinsic parameters</a:t>
            </a:r>
          </a:p>
          <a:p>
            <a:endParaRPr lang="zh-CN" altLang="en-US" b="1"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6822C77E-A25D-2343-A179-CFA6EFDAB1DE}"/>
              </a:ext>
            </a:extLst>
          </p:cNvPr>
          <p:cNvPicPr>
            <a:picLocks noChangeAspect="1"/>
          </p:cNvPicPr>
          <p:nvPr/>
        </p:nvPicPr>
        <p:blipFill>
          <a:blip r:embed="rId5"/>
          <a:stretch>
            <a:fillRect/>
          </a:stretch>
        </p:blipFill>
        <p:spPr>
          <a:xfrm>
            <a:off x="5244352" y="1595126"/>
            <a:ext cx="6421863" cy="4270431"/>
          </a:xfrm>
          <a:prstGeom prst="rect">
            <a:avLst/>
          </a:prstGeom>
        </p:spPr>
      </p:pic>
      <mc:AlternateContent xmlns:mc="http://schemas.openxmlformats.org/markup-compatibility/2006" xmlns:a14="http://schemas.microsoft.com/office/drawing/2010/main">
        <mc:Choice Requires="a14">
          <p:graphicFrame>
            <p:nvGraphicFramePr>
              <p:cNvPr id="8" name="表格 7">
                <a:extLst>
                  <a:ext uri="{FF2B5EF4-FFF2-40B4-BE49-F238E27FC236}">
                    <a16:creationId xmlns:a16="http://schemas.microsoft.com/office/drawing/2014/main" id="{E020BE4D-B511-6048-4ADE-AB800A662379}"/>
                  </a:ext>
                </a:extLst>
              </p:cNvPr>
              <p:cNvGraphicFramePr>
                <a:graphicFrameLocks noGrp="1"/>
              </p:cNvGraphicFramePr>
              <p:nvPr>
                <p:extLst>
                  <p:ext uri="{D42A27DB-BD31-4B8C-83A1-F6EECF244321}">
                    <p14:modId xmlns:p14="http://schemas.microsoft.com/office/powerpoint/2010/main" val="2727811201"/>
                  </p:ext>
                </p:extLst>
              </p:nvPr>
            </p:nvGraphicFramePr>
            <p:xfrm>
              <a:off x="232281" y="2635518"/>
              <a:ext cx="5012071" cy="2077181"/>
            </p:xfrm>
            <a:graphic>
              <a:graphicData uri="http://schemas.openxmlformats.org/drawingml/2006/table">
                <a:tbl>
                  <a:tblPr firstRow="1" bandRow="1">
                    <a:tableStyleId>{0E3FDE45-AF77-4B5C-9715-49D594BDF05E}</a:tableStyleId>
                  </a:tblPr>
                  <a:tblGrid>
                    <a:gridCol w="1659899">
                      <a:extLst>
                        <a:ext uri="{9D8B030D-6E8A-4147-A177-3AD203B41FA5}">
                          <a16:colId xmlns:a16="http://schemas.microsoft.com/office/drawing/2014/main" val="3856922090"/>
                        </a:ext>
                      </a:extLst>
                    </a:gridCol>
                    <a:gridCol w="1676086">
                      <a:extLst>
                        <a:ext uri="{9D8B030D-6E8A-4147-A177-3AD203B41FA5}">
                          <a16:colId xmlns:a16="http://schemas.microsoft.com/office/drawing/2014/main" val="4133317700"/>
                        </a:ext>
                      </a:extLst>
                    </a:gridCol>
                    <a:gridCol w="1676086">
                      <a:extLst>
                        <a:ext uri="{9D8B030D-6E8A-4147-A177-3AD203B41FA5}">
                          <a16:colId xmlns:a16="http://schemas.microsoft.com/office/drawing/2014/main" val="3377746605"/>
                        </a:ext>
                      </a:extLst>
                    </a:gridCol>
                  </a:tblGrid>
                  <a:tr h="528097">
                    <a:tc>
                      <a:txBody>
                        <a:bodyPr/>
                        <a:lstStyle/>
                        <a:p>
                          <a:pPr algn="ctr"/>
                          <a:r>
                            <a:rPr lang="en-US" altLang="zh-CN" dirty="0"/>
                            <a:t>Parameters</a:t>
                          </a:r>
                          <a:endParaRPr lang="zh-CN" altLang="en-US" dirty="0"/>
                        </a:p>
                      </a:txBody>
                      <a:tcPr anchor="ctr"/>
                    </a:tc>
                    <a:tc>
                      <a:txBody>
                        <a:bodyPr/>
                        <a:lstStyle/>
                        <a:p>
                          <a:pPr algn="ctr"/>
                          <a:r>
                            <a:rPr lang="en-US" altLang="zh-CN" dirty="0"/>
                            <a:t>Injected</a:t>
                          </a:r>
                        </a:p>
                      </a:txBody>
                      <a:tcPr anchor="ctr"/>
                    </a:tc>
                    <a:tc>
                      <a:txBody>
                        <a:bodyPr/>
                        <a:lstStyle/>
                        <a:p>
                          <a:pPr algn="ctr"/>
                          <a:r>
                            <a:rPr lang="en-US" altLang="zh-CN" dirty="0"/>
                            <a:t>Recovered</a:t>
                          </a:r>
                        </a:p>
                      </a:txBody>
                      <a:tcPr anchor="ctr"/>
                    </a:tc>
                    <a:extLst>
                      <a:ext uri="{0D108BD9-81ED-4DB2-BD59-A6C34878D82A}">
                        <a16:rowId xmlns:a16="http://schemas.microsoft.com/office/drawing/2014/main" val="2733079606"/>
                      </a:ext>
                    </a:extLst>
                  </a:tr>
                  <a:tr h="387271">
                    <a:tc>
                      <a:txBody>
                        <a:bodyPr/>
                        <a:lstStyle/>
                        <a:p>
                          <a:pPr algn="ctr"/>
                          <a14:m>
                            <m:oMathPara xmlns:m="http://schemas.openxmlformats.org/officeDocument/2006/math">
                              <m:oMathParaPr>
                                <m:jc m:val="centerGroup"/>
                              </m:oMathParaPr>
                              <m:oMath xmlns:m="http://schemas.openxmlformats.org/officeDocument/2006/math">
                                <m:r>
                                  <a:rPr lang="en-US" altLang="zh-CN" b="0" smtClean="0">
                                    <a:latin typeface="Cambria Math" panose="02040503050406030204" pitchFamily="18" charset="0"/>
                                  </a:rPr>
                                  <m:t>𝑀</m:t>
                                </m:r>
                              </m:oMath>
                            </m:oMathPara>
                          </a14:m>
                          <a:endParaRPr lang="zh-CN" altLang="en-US" dirty="0">
                            <a:latin typeface="Cambria Math "/>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altLang="zh-CN" b="0"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smtClean="0">
                                        <a:latin typeface="Cambria Math" panose="02040503050406030204" pitchFamily="18" charset="0"/>
                                      </a:rPr>
                                      <m:t>10</m:t>
                                    </m:r>
                                  </m:e>
                                  <m:sup>
                                    <m:r>
                                      <a:rPr lang="en-US" altLang="zh-CN" b="0" smtClean="0">
                                        <a:latin typeface="Cambria Math" panose="02040503050406030204" pitchFamily="18" charset="0"/>
                                      </a:rPr>
                                      <m:t>6</m:t>
                                    </m:r>
                                  </m:sup>
                                </m:sSup>
                              </m:oMath>
                            </m:oMathPara>
                          </a14:m>
                          <a:endParaRPr lang="zh-CN" altLang="en-US" dirty="0">
                            <a:latin typeface="Cambria Math "/>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 altLang="zh-CN" dirty="0" smtClean="0"/>
                                  <m:t>9.9</m:t>
                                </m:r>
                                <m:r>
                                  <m:rPr>
                                    <m:nor/>
                                  </m:rPr>
                                  <a:rPr lang="en-US" altLang="zh-CN" b="0" i="0" dirty="0" smtClean="0"/>
                                  <m:t>4</m:t>
                                </m:r>
                                <m:r>
                                  <a:rPr lang="en-US" altLang="zh-CN" dirty="0" smtClean="0">
                                    <a:latin typeface="Cambria Math" panose="02040503050406030204" pitchFamily="18" charset="0"/>
                                  </a:rPr>
                                  <m:t>×</m:t>
                                </m:r>
                                <m:sSup>
                                  <m:sSupPr>
                                    <m:ctrlPr>
                                      <a:rPr lang="en-US" altLang="zh-CN" b="0" i="1" dirty="0" smtClean="0">
                                        <a:latin typeface="Cambria Math" panose="02040503050406030204" pitchFamily="18" charset="0"/>
                                      </a:rPr>
                                    </m:ctrlPr>
                                  </m:sSupPr>
                                  <m:e>
                                    <m:r>
                                      <a:rPr lang="en-US" altLang="zh-CN" b="0" dirty="0" smtClean="0">
                                        <a:latin typeface="Cambria Math" panose="02040503050406030204" pitchFamily="18" charset="0"/>
                                      </a:rPr>
                                      <m:t>10</m:t>
                                    </m:r>
                                  </m:e>
                                  <m:sup>
                                    <m:r>
                                      <a:rPr lang="en-US" altLang="zh-CN" b="0" dirty="0" smtClean="0">
                                        <a:latin typeface="Cambria Math" panose="02040503050406030204" pitchFamily="18" charset="0"/>
                                      </a:rPr>
                                      <m:t>5</m:t>
                                    </m:r>
                                  </m:sup>
                                </m:sSup>
                              </m:oMath>
                            </m:oMathPara>
                          </a14:m>
                          <a:endParaRPr lang="zh-CN" altLang="en-US" dirty="0">
                            <a:latin typeface="Cambria Math" panose="02040503050406030204" pitchFamily="18" charset="0"/>
                          </a:endParaRPr>
                        </a:p>
                      </a:txBody>
                      <a:tcPr anchor="ctr"/>
                    </a:tc>
                    <a:extLst>
                      <a:ext uri="{0D108BD9-81ED-4DB2-BD59-A6C34878D82A}">
                        <a16:rowId xmlns:a16="http://schemas.microsoft.com/office/drawing/2014/main" val="1311771394"/>
                      </a:ext>
                    </a:extLst>
                  </a:tr>
                  <a:tr h="3872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b="0" smtClean="0">
                                    <a:latin typeface="Cambria Math" panose="02040503050406030204" pitchFamily="18" charset="0"/>
                                  </a:rPr>
                                  <m:t>𝑚</m:t>
                                </m:r>
                              </m:oMath>
                            </m:oMathPara>
                          </a14:m>
                          <a:endParaRPr lang="zh-CN" altLang="en-US" dirty="0">
                            <a:latin typeface="Cambria Math "/>
                          </a:endParaRPr>
                        </a:p>
                      </a:txBody>
                      <a:tcPr anchor="ctr"/>
                    </a:tc>
                    <a:tc>
                      <a:txBody>
                        <a:bodyPr/>
                        <a:lstStyle/>
                        <a:p>
                          <a:pPr algn="ctr"/>
                          <a:r>
                            <a:rPr lang="en-US" altLang="zh-CN" dirty="0"/>
                            <a:t>10</a:t>
                          </a:r>
                          <a:endParaRPr lang="zh-CN" altLang="en-US" dirty="0">
                            <a:latin typeface="Cambria Math "/>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t>9.42</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3167694824"/>
                      </a:ext>
                    </a:extLst>
                  </a:tr>
                  <a:tr h="3872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smtClean="0">
                                        <a:latin typeface="Cambria Math" panose="02040503050406030204" pitchFamily="18" charset="0"/>
                                      </a:rPr>
                                      <m:t>𝑝</m:t>
                                    </m:r>
                                  </m:e>
                                  <m:sub>
                                    <m:r>
                                      <a:rPr lang="en-US" altLang="zh-CN" b="0" smtClean="0">
                                        <a:latin typeface="Cambria Math" panose="02040503050406030204" pitchFamily="18" charset="0"/>
                                      </a:rPr>
                                      <m:t>0</m:t>
                                    </m:r>
                                  </m:sub>
                                </m:sSub>
                              </m:oMath>
                            </m:oMathPara>
                          </a14:m>
                          <a:endParaRPr lang="zh-CN" altLang="en-US" dirty="0">
                            <a:latin typeface="Cambria Math "/>
                          </a:endParaRPr>
                        </a:p>
                      </a:txBody>
                      <a:tcPr anchor="ctr"/>
                    </a:tc>
                    <a:tc>
                      <a:txBody>
                        <a:bodyPr/>
                        <a:lstStyle/>
                        <a:p>
                          <a:pPr algn="ctr"/>
                          <a:r>
                            <a:rPr lang="en-US" altLang="zh-CN" dirty="0"/>
                            <a:t>12</a:t>
                          </a:r>
                          <a:endParaRPr lang="zh-CN" altLang="en-US" dirty="0">
                            <a:latin typeface="Cambria Math "/>
                          </a:endParaRPr>
                        </a:p>
                      </a:txBody>
                      <a:tcPr anchor="ctr"/>
                    </a:tc>
                    <a:tc>
                      <a:txBody>
                        <a:bodyPr/>
                        <a:lstStyle/>
                        <a:p>
                          <a:pPr algn="ctr"/>
                          <a:r>
                            <a:rPr lang="en" altLang="zh-CN" dirty="0"/>
                            <a:t>12.02</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1675321213"/>
                      </a:ext>
                    </a:extLst>
                  </a:tr>
                  <a:tr h="3872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smtClean="0">
                                        <a:latin typeface="Cambria Math" panose="02040503050406030204" pitchFamily="18" charset="0"/>
                                      </a:rPr>
                                      <m:t>𝑒</m:t>
                                    </m:r>
                                  </m:e>
                                  <m:sub>
                                    <m:r>
                                      <a:rPr lang="en-US" altLang="zh-CN" b="0" smtClean="0">
                                        <a:latin typeface="Cambria Math" panose="02040503050406030204" pitchFamily="18" charset="0"/>
                                      </a:rPr>
                                      <m:t>0</m:t>
                                    </m:r>
                                  </m:sub>
                                </m:sSub>
                              </m:oMath>
                            </m:oMathPara>
                          </a14:m>
                          <a:endParaRPr lang="zh-CN" altLang="en-US" dirty="0">
                            <a:latin typeface="Cambria Math "/>
                          </a:endParaRPr>
                        </a:p>
                      </a:txBody>
                      <a:tcPr anchor="ctr"/>
                    </a:tc>
                    <a:tc>
                      <a:txBody>
                        <a:bodyPr/>
                        <a:lstStyle/>
                        <a:p>
                          <a:pPr algn="ctr"/>
                          <a:r>
                            <a:rPr lang="en-US" altLang="zh-CN" dirty="0"/>
                            <a:t>0.3</a:t>
                          </a:r>
                          <a:endParaRPr lang="zh-CN" altLang="en-US" dirty="0">
                            <a:latin typeface="Cambria Math "/>
                          </a:endParaRPr>
                        </a:p>
                      </a:txBody>
                      <a:tcPr anchor="ctr"/>
                    </a:tc>
                    <a:tc>
                      <a:txBody>
                        <a:bodyPr/>
                        <a:lstStyle/>
                        <a:p>
                          <a:pPr algn="ctr"/>
                          <a:r>
                            <a:rPr lang="en" altLang="zh-CN" dirty="0"/>
                            <a:t>0.3157</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1897337699"/>
                      </a:ext>
                    </a:extLst>
                  </a:tr>
                </a:tbl>
              </a:graphicData>
            </a:graphic>
          </p:graphicFrame>
        </mc:Choice>
        <mc:Fallback xmlns="">
          <p:graphicFrame>
            <p:nvGraphicFramePr>
              <p:cNvPr id="8" name="表格 7">
                <a:extLst>
                  <a:ext uri="{FF2B5EF4-FFF2-40B4-BE49-F238E27FC236}">
                    <a16:creationId xmlns:a16="http://schemas.microsoft.com/office/drawing/2014/main" id="{E020BE4D-B511-6048-4ADE-AB800A662379}"/>
                  </a:ext>
                </a:extLst>
              </p:cNvPr>
              <p:cNvGraphicFramePr>
                <a:graphicFrameLocks noGrp="1"/>
              </p:cNvGraphicFramePr>
              <p:nvPr>
                <p:extLst>
                  <p:ext uri="{D42A27DB-BD31-4B8C-83A1-F6EECF244321}">
                    <p14:modId xmlns:p14="http://schemas.microsoft.com/office/powerpoint/2010/main" val="2727811201"/>
                  </p:ext>
                </p:extLst>
              </p:nvPr>
            </p:nvGraphicFramePr>
            <p:xfrm>
              <a:off x="232281" y="2635518"/>
              <a:ext cx="5012071" cy="2077181"/>
            </p:xfrm>
            <a:graphic>
              <a:graphicData uri="http://schemas.openxmlformats.org/drawingml/2006/table">
                <a:tbl>
                  <a:tblPr firstRow="1" bandRow="1">
                    <a:tableStyleId>{0E3FDE45-AF77-4B5C-9715-49D594BDF05E}</a:tableStyleId>
                  </a:tblPr>
                  <a:tblGrid>
                    <a:gridCol w="1659899">
                      <a:extLst>
                        <a:ext uri="{9D8B030D-6E8A-4147-A177-3AD203B41FA5}">
                          <a16:colId xmlns:a16="http://schemas.microsoft.com/office/drawing/2014/main" val="3856922090"/>
                        </a:ext>
                      </a:extLst>
                    </a:gridCol>
                    <a:gridCol w="1676086">
                      <a:extLst>
                        <a:ext uri="{9D8B030D-6E8A-4147-A177-3AD203B41FA5}">
                          <a16:colId xmlns:a16="http://schemas.microsoft.com/office/drawing/2014/main" val="4133317700"/>
                        </a:ext>
                      </a:extLst>
                    </a:gridCol>
                    <a:gridCol w="1676086">
                      <a:extLst>
                        <a:ext uri="{9D8B030D-6E8A-4147-A177-3AD203B41FA5}">
                          <a16:colId xmlns:a16="http://schemas.microsoft.com/office/drawing/2014/main" val="3377746605"/>
                        </a:ext>
                      </a:extLst>
                    </a:gridCol>
                  </a:tblGrid>
                  <a:tr h="528097">
                    <a:tc>
                      <a:txBody>
                        <a:bodyPr/>
                        <a:lstStyle/>
                        <a:p>
                          <a:pPr algn="ctr"/>
                          <a:r>
                            <a:rPr lang="en-US" altLang="zh-CN" dirty="0"/>
                            <a:t>Parameters</a:t>
                          </a:r>
                          <a:endParaRPr lang="zh-CN" altLang="en-US" dirty="0"/>
                        </a:p>
                      </a:txBody>
                      <a:tcPr anchor="ctr"/>
                    </a:tc>
                    <a:tc>
                      <a:txBody>
                        <a:bodyPr/>
                        <a:lstStyle/>
                        <a:p>
                          <a:pPr algn="ctr"/>
                          <a:r>
                            <a:rPr lang="en-US" altLang="zh-CN" dirty="0"/>
                            <a:t>Injected</a:t>
                          </a:r>
                        </a:p>
                      </a:txBody>
                      <a:tcPr anchor="ctr"/>
                    </a:tc>
                    <a:tc>
                      <a:txBody>
                        <a:bodyPr/>
                        <a:lstStyle/>
                        <a:p>
                          <a:pPr algn="ctr"/>
                          <a:r>
                            <a:rPr lang="en-US" altLang="zh-CN" dirty="0"/>
                            <a:t>Recovered</a:t>
                          </a:r>
                        </a:p>
                      </a:txBody>
                      <a:tcPr anchor="ctr"/>
                    </a:tc>
                    <a:extLst>
                      <a:ext uri="{0D108BD9-81ED-4DB2-BD59-A6C34878D82A}">
                        <a16:rowId xmlns:a16="http://schemas.microsoft.com/office/drawing/2014/main" val="2733079606"/>
                      </a:ext>
                    </a:extLst>
                  </a:tr>
                  <a:tr h="387271">
                    <a:tc>
                      <a:txBody>
                        <a:bodyPr/>
                        <a:lstStyle/>
                        <a:p>
                          <a:endParaRPr lang="zh-CN"/>
                        </a:p>
                      </a:txBody>
                      <a:tcPr anchor="ctr">
                        <a:blipFill>
                          <a:blip r:embed="rId6"/>
                          <a:stretch>
                            <a:fillRect t="-138710" r="-202290" b="-316129"/>
                          </a:stretch>
                        </a:blipFill>
                      </a:tcPr>
                    </a:tc>
                    <a:tc>
                      <a:txBody>
                        <a:bodyPr/>
                        <a:lstStyle/>
                        <a:p>
                          <a:endParaRPr lang="zh-CN"/>
                        </a:p>
                      </a:txBody>
                      <a:tcPr anchor="ctr">
                        <a:blipFill>
                          <a:blip r:embed="rId6"/>
                          <a:stretch>
                            <a:fillRect l="-99242" t="-138710" r="-100758" b="-316129"/>
                          </a:stretch>
                        </a:blipFill>
                      </a:tcPr>
                    </a:tc>
                    <a:tc>
                      <a:txBody>
                        <a:bodyPr/>
                        <a:lstStyle/>
                        <a:p>
                          <a:endParaRPr lang="zh-CN"/>
                        </a:p>
                      </a:txBody>
                      <a:tcPr anchor="ctr">
                        <a:blipFill>
                          <a:blip r:embed="rId6"/>
                          <a:stretch>
                            <a:fillRect l="-199242" t="-138710" r="-758" b="-316129"/>
                          </a:stretch>
                        </a:blipFill>
                      </a:tcPr>
                    </a:tc>
                    <a:extLst>
                      <a:ext uri="{0D108BD9-81ED-4DB2-BD59-A6C34878D82A}">
                        <a16:rowId xmlns:a16="http://schemas.microsoft.com/office/drawing/2014/main" val="1311771394"/>
                      </a:ext>
                    </a:extLst>
                  </a:tr>
                  <a:tr h="387271">
                    <a:tc>
                      <a:txBody>
                        <a:bodyPr/>
                        <a:lstStyle/>
                        <a:p>
                          <a:endParaRPr lang="zh-CN"/>
                        </a:p>
                      </a:txBody>
                      <a:tcPr anchor="ctr">
                        <a:blipFill>
                          <a:blip r:embed="rId6"/>
                          <a:stretch>
                            <a:fillRect t="-246667" r="-202290" b="-226667"/>
                          </a:stretch>
                        </a:blipFill>
                      </a:tcPr>
                    </a:tc>
                    <a:tc>
                      <a:txBody>
                        <a:bodyPr/>
                        <a:lstStyle/>
                        <a:p>
                          <a:pPr algn="ctr"/>
                          <a:r>
                            <a:rPr lang="en-US" altLang="zh-CN" dirty="0"/>
                            <a:t>10</a:t>
                          </a:r>
                          <a:endParaRPr lang="zh-CN" altLang="en-US" dirty="0">
                            <a:latin typeface="Cambria Math "/>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t>9.42</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3167694824"/>
                      </a:ext>
                    </a:extLst>
                  </a:tr>
                  <a:tr h="387271">
                    <a:tc>
                      <a:txBody>
                        <a:bodyPr/>
                        <a:lstStyle/>
                        <a:p>
                          <a:endParaRPr lang="zh-CN"/>
                        </a:p>
                      </a:txBody>
                      <a:tcPr anchor="ctr">
                        <a:blipFill>
                          <a:blip r:embed="rId6"/>
                          <a:stretch>
                            <a:fillRect t="-335484" r="-202290" b="-119355"/>
                          </a:stretch>
                        </a:blipFill>
                      </a:tcPr>
                    </a:tc>
                    <a:tc>
                      <a:txBody>
                        <a:bodyPr/>
                        <a:lstStyle/>
                        <a:p>
                          <a:pPr algn="ctr"/>
                          <a:r>
                            <a:rPr lang="en-US" altLang="zh-CN" dirty="0"/>
                            <a:t>12</a:t>
                          </a:r>
                          <a:endParaRPr lang="zh-CN" altLang="en-US" dirty="0">
                            <a:latin typeface="Cambria Math "/>
                          </a:endParaRPr>
                        </a:p>
                      </a:txBody>
                      <a:tcPr anchor="ctr"/>
                    </a:tc>
                    <a:tc>
                      <a:txBody>
                        <a:bodyPr/>
                        <a:lstStyle/>
                        <a:p>
                          <a:pPr algn="ctr"/>
                          <a:r>
                            <a:rPr lang="en" altLang="zh-CN" dirty="0"/>
                            <a:t>12.02</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1675321213"/>
                      </a:ext>
                    </a:extLst>
                  </a:tr>
                  <a:tr h="387271">
                    <a:tc>
                      <a:txBody>
                        <a:bodyPr/>
                        <a:lstStyle/>
                        <a:p>
                          <a:endParaRPr lang="zh-CN"/>
                        </a:p>
                      </a:txBody>
                      <a:tcPr anchor="ctr">
                        <a:blipFill>
                          <a:blip r:embed="rId6"/>
                          <a:stretch>
                            <a:fillRect t="-435484" r="-202290" b="-19355"/>
                          </a:stretch>
                        </a:blipFill>
                      </a:tcPr>
                    </a:tc>
                    <a:tc>
                      <a:txBody>
                        <a:bodyPr/>
                        <a:lstStyle/>
                        <a:p>
                          <a:pPr algn="ctr"/>
                          <a:r>
                            <a:rPr lang="en-US" altLang="zh-CN" dirty="0"/>
                            <a:t>0.3</a:t>
                          </a:r>
                          <a:endParaRPr lang="zh-CN" altLang="en-US" dirty="0">
                            <a:latin typeface="Cambria Math "/>
                          </a:endParaRPr>
                        </a:p>
                      </a:txBody>
                      <a:tcPr anchor="ctr"/>
                    </a:tc>
                    <a:tc>
                      <a:txBody>
                        <a:bodyPr/>
                        <a:lstStyle/>
                        <a:p>
                          <a:pPr algn="ctr"/>
                          <a:r>
                            <a:rPr lang="en" altLang="zh-CN" dirty="0"/>
                            <a:t>0.3157</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1897337699"/>
                      </a:ext>
                    </a:extLst>
                  </a:tr>
                </a:tbl>
              </a:graphicData>
            </a:graphic>
          </p:graphicFrame>
        </mc:Fallback>
      </mc:AlternateContent>
      <p:sp>
        <p:nvSpPr>
          <p:cNvPr id="11" name="标题 1">
            <a:extLst>
              <a:ext uri="{FF2B5EF4-FFF2-40B4-BE49-F238E27FC236}">
                <a16:creationId xmlns:a16="http://schemas.microsoft.com/office/drawing/2014/main" id="{441FF86C-F023-29DF-9003-BAD11E162AC2}"/>
              </a:ext>
            </a:extLst>
          </p:cNvPr>
          <p:cNvSpPr txBox="1">
            <a:spLocks/>
          </p:cNvSpPr>
          <p:nvPr>
            <p:custDataLst>
              <p:tags r:id="rId2"/>
            </p:custDataLst>
          </p:nvPr>
        </p:nvSpPr>
        <p:spPr>
          <a:xfrm>
            <a:off x="669881" y="374180"/>
            <a:ext cx="10852150" cy="538480"/>
          </a:xfrm>
          <a:prstGeom prst="rect">
            <a:avLst/>
          </a:prstGeom>
          <a:solidFill>
            <a:srgbClr val="FAE0C4"/>
          </a:solidFill>
        </p:spPr>
        <p:txBody>
          <a:bodyPr vert="horz" wrap="square" lIns="90170" tIns="46990" rIns="90170" bIns="46990" rtlCol="0" anchor="ctr" anchorCtr="0">
            <a:noAutofit/>
          </a:bodyPr>
          <a:lstStyle>
            <a:lvl1pPr marL="0" marR="0" lvl="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solidFill>
                <a:uFillTx/>
                <a:latin typeface="Arial" panose="020B0604020202090204" pitchFamily="34" charset="0"/>
                <a:ea typeface="微软雅黑" charset="-122"/>
                <a:cs typeface="+mj-cs"/>
                <a:sym typeface="+mn-ea"/>
              </a:defRPr>
            </a:lvl1pPr>
          </a:lstStyle>
          <a:p>
            <a:r>
              <a:rPr lang="en-US" altLang="zh-CN">
                <a:latin typeface="微软雅黑" charset="0"/>
                <a:ea typeface="微软雅黑" charset="0"/>
              </a:rPr>
              <a:t>Case1: (SNR~30)</a:t>
            </a:r>
            <a:endParaRPr lang="en-US">
              <a:latin typeface="微软雅黑" charset="0"/>
              <a:ea typeface="微软雅黑" charset="0"/>
            </a:endParaRPr>
          </a:p>
        </p:txBody>
      </p:sp>
    </p:spTree>
    <p:custDataLst>
      <p:tags r:id="rId1"/>
    </p:custDataLst>
    <p:extLst>
      <p:ext uri="{BB962C8B-B14F-4D97-AF65-F5344CB8AC3E}">
        <p14:creationId xmlns:p14="http://schemas.microsoft.com/office/powerpoint/2010/main" val="729789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805B63DC-49E2-9144-8D35-862AD42FD60C}"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20</a:t>
            </a:fld>
            <a:endParaRPr lang="zh-CN" altLang="en-US"/>
          </a:p>
        </p:txBody>
      </p:sp>
      <p:sp>
        <p:nvSpPr>
          <p:cNvPr id="3" name="文本框 2">
            <a:extLst>
              <a:ext uri="{FF2B5EF4-FFF2-40B4-BE49-F238E27FC236}">
                <a16:creationId xmlns:a16="http://schemas.microsoft.com/office/drawing/2014/main" id="{66DEF687-684F-480A-BF4E-C7B8995069ED}"/>
              </a:ext>
            </a:extLst>
          </p:cNvPr>
          <p:cNvSpPr txBox="1"/>
          <p:nvPr/>
        </p:nvSpPr>
        <p:spPr>
          <a:xfrm>
            <a:off x="669925" y="998384"/>
            <a:ext cx="3282643" cy="646331"/>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Step 2: distance and more accurate estimation  </a:t>
            </a:r>
            <a:endParaRPr lang="zh-CN" altLang="en-US"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F51910D2-7525-A9A7-8680-DA6AF1897DBE}"/>
                  </a:ext>
                </a:extLst>
              </p:cNvPr>
              <p:cNvGraphicFramePr>
                <a:graphicFrameLocks noGrp="1"/>
              </p:cNvGraphicFramePr>
              <p:nvPr>
                <p:extLst>
                  <p:ext uri="{D42A27DB-BD31-4B8C-83A1-F6EECF244321}">
                    <p14:modId xmlns:p14="http://schemas.microsoft.com/office/powerpoint/2010/main" val="2502098324"/>
                  </p:ext>
                </p:extLst>
              </p:nvPr>
            </p:nvGraphicFramePr>
            <p:xfrm>
              <a:off x="762600" y="2140195"/>
              <a:ext cx="7848000" cy="3067826"/>
            </p:xfrm>
            <a:graphic>
              <a:graphicData uri="http://schemas.openxmlformats.org/drawingml/2006/table">
                <a:tbl>
                  <a:tblPr firstRow="1" lastRow="1" bandRow="1">
                    <a:tableStyleId>{0E3FDE45-AF77-4B5C-9715-49D594BDF05E}</a:tableStyleId>
                  </a:tblPr>
                  <a:tblGrid>
                    <a:gridCol w="1656000">
                      <a:extLst>
                        <a:ext uri="{9D8B030D-6E8A-4147-A177-3AD203B41FA5}">
                          <a16:colId xmlns:a16="http://schemas.microsoft.com/office/drawing/2014/main" val="2360213017"/>
                        </a:ext>
                      </a:extLst>
                    </a:gridCol>
                    <a:gridCol w="1656000">
                      <a:extLst>
                        <a:ext uri="{9D8B030D-6E8A-4147-A177-3AD203B41FA5}">
                          <a16:colId xmlns:a16="http://schemas.microsoft.com/office/drawing/2014/main" val="1520343064"/>
                        </a:ext>
                      </a:extLst>
                    </a:gridCol>
                    <a:gridCol w="1656000">
                      <a:extLst>
                        <a:ext uri="{9D8B030D-6E8A-4147-A177-3AD203B41FA5}">
                          <a16:colId xmlns:a16="http://schemas.microsoft.com/office/drawing/2014/main" val="620876926"/>
                        </a:ext>
                      </a:extLst>
                    </a:gridCol>
                    <a:gridCol w="2880000">
                      <a:extLst>
                        <a:ext uri="{9D8B030D-6E8A-4147-A177-3AD203B41FA5}">
                          <a16:colId xmlns:a16="http://schemas.microsoft.com/office/drawing/2014/main" val="2694927612"/>
                        </a:ext>
                      </a:extLst>
                    </a:gridCol>
                  </a:tblGrid>
                  <a:tr h="518925">
                    <a:tc>
                      <a:txBody>
                        <a:bodyPr/>
                        <a:lstStyle/>
                        <a:p>
                          <a:pPr algn="ctr"/>
                          <a:r>
                            <a:rPr lang="en-US" altLang="zh-CN" dirty="0"/>
                            <a:t>Parameters</a:t>
                          </a:r>
                          <a:endParaRPr lang="zh-CN" altLang="en-US"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34764121"/>
                      </a:ext>
                    </a:extLst>
                  </a:tr>
                  <a:tr h="380545">
                    <a:tc>
                      <a:txBody>
                        <a:bodyPr/>
                        <a:lstStyle/>
                        <a:p>
                          <a:pPr algn="ct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𝑀</m:t>
                                </m:r>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6</m:t>
                                    </m:r>
                                  </m:sup>
                                </m:sSup>
                              </m:oMath>
                            </m:oMathPara>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 altLang="zh-CN" dirty="0" smtClean="0">
                                    <a:latin typeface="Cambria Math" panose="02040503050406030204" pitchFamily="18" charset="0"/>
                                  </a:rPr>
                                  <m:t>9.97</m:t>
                                </m:r>
                                <m:r>
                                  <m:rPr>
                                    <m:nor/>
                                  </m:rPr>
                                  <a:rPr lang="en-US" altLang="zh-CN" b="0" i="0" dirty="0" smtClean="0">
                                    <a:latin typeface="Cambria Math" panose="02040503050406030204" pitchFamily="18" charset="0"/>
                                  </a:rPr>
                                  <m:t>502</m:t>
                                </m:r>
                                <m:r>
                                  <a:rPr lang="en-US" altLang="zh-CN" i="1" dirty="0" smtClean="0">
                                    <a:latin typeface="Cambria Math" panose="02040503050406030204" pitchFamily="18" charset="0"/>
                                    <a:ea typeface="Cambria Math" panose="02040503050406030204" pitchFamily="18" charset="0"/>
                                  </a:rPr>
                                  <m:t>×</m:t>
                                </m:r>
                                <m:sSup>
                                  <m:sSupPr>
                                    <m:ctrlPr>
                                      <a:rPr lang="en-US" altLang="zh-CN" b="0" i="1" dirty="0" smtClean="0">
                                        <a:latin typeface="Cambria Math" panose="02040503050406030204" pitchFamily="18" charset="0"/>
                                        <a:ea typeface="Cambria Math" panose="02040503050406030204" pitchFamily="18" charset="0"/>
                                      </a:rPr>
                                    </m:ctrlPr>
                                  </m:sSupPr>
                                  <m:e>
                                    <m:r>
                                      <a:rPr lang="en-US" altLang="zh-CN" b="0" i="1" dirty="0" smtClean="0">
                                        <a:latin typeface="Cambria Math" panose="02040503050406030204" pitchFamily="18" charset="0"/>
                                        <a:ea typeface="Cambria Math" panose="02040503050406030204" pitchFamily="18" charset="0"/>
                                      </a:rPr>
                                      <m:t>10</m:t>
                                    </m:r>
                                  </m:e>
                                  <m:sup>
                                    <m:r>
                                      <a:rPr lang="en-US" altLang="zh-CN" b="0" i="1" dirty="0" smtClean="0">
                                        <a:latin typeface="Cambria Math" panose="02040503050406030204" pitchFamily="18" charset="0"/>
                                        <a:ea typeface="Cambria Math" panose="02040503050406030204" pitchFamily="18" charset="0"/>
                                      </a:rPr>
                                      <m:t>5</m:t>
                                    </m:r>
                                  </m:sup>
                                </m:sSup>
                              </m:oMath>
                            </m:oMathPara>
                          </a14:m>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 altLang="zh-CN" dirty="0" smtClean="0">
                                    <a:latin typeface="Cambria Math" panose="02040503050406030204" pitchFamily="18" charset="0"/>
                                  </a:rPr>
                                  <m:t>9.9</m:t>
                                </m:r>
                                <m:r>
                                  <m:rPr>
                                    <m:nor/>
                                  </m:rPr>
                                  <a:rPr lang="en-US" altLang="zh-CN" b="0" i="0" dirty="0" smtClean="0">
                                    <a:latin typeface="Cambria Math" panose="02040503050406030204" pitchFamily="18" charset="0"/>
                                  </a:rPr>
                                  <m:t>2134</m:t>
                                </m:r>
                                <m:r>
                                  <a:rPr lang="en-US" altLang="zh-CN" i="1" dirty="0" smtClean="0">
                                    <a:latin typeface="Cambria Math" panose="02040503050406030204" pitchFamily="18" charset="0"/>
                                    <a:ea typeface="Cambria Math" panose="02040503050406030204" pitchFamily="18" charset="0"/>
                                  </a:rPr>
                                  <m:t>×</m:t>
                                </m:r>
                                <m:sSup>
                                  <m:sSupPr>
                                    <m:ctrlPr>
                                      <a:rPr lang="en-US" altLang="zh-CN" b="0" i="1" dirty="0" smtClean="0">
                                        <a:latin typeface="Cambria Math" panose="02040503050406030204" pitchFamily="18" charset="0"/>
                                        <a:ea typeface="Cambria Math" panose="02040503050406030204" pitchFamily="18" charset="0"/>
                                      </a:rPr>
                                    </m:ctrlPr>
                                  </m:sSupPr>
                                  <m:e>
                                    <m:r>
                                      <a:rPr lang="en-US" altLang="zh-CN" b="0" i="1" dirty="0" smtClean="0">
                                        <a:latin typeface="Cambria Math" panose="02040503050406030204" pitchFamily="18" charset="0"/>
                                        <a:ea typeface="Cambria Math" panose="02040503050406030204" pitchFamily="18" charset="0"/>
                                      </a:rPr>
                                      <m:t>10</m:t>
                                    </m:r>
                                  </m:e>
                                  <m:sup>
                                    <m:r>
                                      <a:rPr lang="en-US" altLang="zh-CN" b="0" i="1" dirty="0" smtClean="0">
                                        <a:latin typeface="Cambria Math" panose="02040503050406030204" pitchFamily="18" charset="0"/>
                                        <a:ea typeface="Cambria Math" panose="02040503050406030204" pitchFamily="18" charset="0"/>
                                      </a:rPr>
                                      <m:t>5</m:t>
                                    </m:r>
                                  </m:sup>
                                </m:sSup>
                                <m:r>
                                  <m:rPr>
                                    <m:nor/>
                                  </m:rPr>
                                  <a:rPr lang="en-US" altLang="zh-CN" b="0" i="0" dirty="0" smtClean="0">
                                    <a:latin typeface="Cambria Math" panose="02040503050406030204" pitchFamily="18" charset="0"/>
                                  </a:rPr>
                                  <m:t>, 9.97052</m:t>
                                </m:r>
                                <m:r>
                                  <a:rPr lang="en-US" altLang="zh-CN" i="1" dirty="0" smtClean="0">
                                    <a:latin typeface="Cambria Math" panose="02040503050406030204" pitchFamily="18" charset="0"/>
                                    <a:ea typeface="Cambria Math" panose="02040503050406030204" pitchFamily="18" charset="0"/>
                                  </a:rPr>
                                  <m:t>×</m:t>
                                </m:r>
                                <m:sSup>
                                  <m:sSupPr>
                                    <m:ctrlPr>
                                      <a:rPr lang="en-US" altLang="zh-CN" b="0" i="1" dirty="0" smtClean="0">
                                        <a:latin typeface="Cambria Math" panose="02040503050406030204" pitchFamily="18" charset="0"/>
                                        <a:ea typeface="Cambria Math" panose="02040503050406030204" pitchFamily="18" charset="0"/>
                                      </a:rPr>
                                    </m:ctrlPr>
                                  </m:sSupPr>
                                  <m:e>
                                    <m:r>
                                      <a:rPr lang="en-US" altLang="zh-CN" b="0" i="1" dirty="0" smtClean="0">
                                        <a:latin typeface="Cambria Math" panose="02040503050406030204" pitchFamily="18" charset="0"/>
                                        <a:ea typeface="Cambria Math" panose="02040503050406030204" pitchFamily="18" charset="0"/>
                                      </a:rPr>
                                      <m:t>10</m:t>
                                    </m:r>
                                  </m:e>
                                  <m:sup>
                                    <m:r>
                                      <a:rPr lang="en-US" altLang="zh-CN" b="0" i="1" dirty="0" smtClean="0">
                                        <a:latin typeface="Cambria Math" panose="02040503050406030204" pitchFamily="18" charset="0"/>
                                        <a:ea typeface="Cambria Math" panose="02040503050406030204" pitchFamily="18" charset="0"/>
                                      </a:rPr>
                                      <m:t>5</m:t>
                                    </m:r>
                                  </m:sup>
                                </m:sSup>
                              </m:oMath>
                            </m:oMathPara>
                          </a14:m>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60209590"/>
                      </a:ext>
                    </a:extLst>
                  </a:tr>
                  <a:tr h="3805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𝑚</m:t>
                                </m:r>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latin typeface="Cambria Math" panose="02040503050406030204" pitchFamily="18" charset="0"/>
                            </a:rPr>
                            <a:t>9.77886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latin typeface="Cambria Math" panose="02040503050406030204" pitchFamily="18" charset="0"/>
                            </a:rPr>
                            <a:t>9.60015,9.77886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46595742"/>
                      </a:ext>
                    </a:extLst>
                  </a:tr>
                  <a:tr h="3805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0</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12</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 altLang="zh-CN" dirty="0">
                              <a:latin typeface="Cambria Math" panose="02040503050406030204" pitchFamily="18" charset="0"/>
                              <a:ea typeface="Cambria Math" panose="02040503050406030204" pitchFamily="18" charset="0"/>
                            </a:rPr>
                            <a:t>11.9994</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ea typeface="Cambria Math" panose="02040503050406030204" pitchFamily="18" charset="0"/>
                            </a:rPr>
                            <a:t>12.0006,11.9994</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13944762"/>
                      </a:ext>
                    </a:extLst>
                  </a:tr>
                  <a:tr h="3805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𝑒</m:t>
                                    </m:r>
                                  </m:e>
                                  <m:sub>
                                    <m:r>
                                      <a:rPr lang="en-US" altLang="zh-CN" b="0" i="1" smtClean="0">
                                        <a:latin typeface="Cambria Math" panose="02040503050406030204" pitchFamily="18" charset="0"/>
                                      </a:rPr>
                                      <m:t>0</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 altLang="zh-CN" dirty="0">
                              <a:latin typeface="Cambria Math" panose="02040503050406030204" pitchFamily="18" charset="0"/>
                            </a:rPr>
                            <a:t>0.303036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0.309484,0.303036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67187678"/>
                      </a:ext>
                    </a:extLst>
                  </a:tr>
                  <a:tr h="3805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𝐷</m:t>
                                    </m:r>
                                  </m:e>
                                  <m:sub>
                                    <m:r>
                                      <a:rPr lang="en-US" altLang="zh-CN" b="0" i="1" smtClean="0">
                                        <a:latin typeface="Cambria Math" panose="02040503050406030204" pitchFamily="18" charset="0"/>
                                      </a:rPr>
                                      <m:t>𝐿</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 altLang="zh-CN" dirty="0">
                              <a:latin typeface="Cambria Math" panose="02040503050406030204" pitchFamily="18" charset="0"/>
                            </a:rPr>
                            <a:t>0.361990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0.262948,0.361990</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24195958"/>
                      </a:ext>
                    </a:extLst>
                  </a:tr>
                  <a:tr h="380545">
                    <a:tc>
                      <a:txBody>
                        <a:bodyPr/>
                        <a:lstStyle/>
                        <a:p>
                          <a:pPr algn="ctr"/>
                          <a:r>
                            <a:rPr lang="en-US" altLang="zh-CN" dirty="0">
                              <a:latin typeface="Times New Roman" panose="02020603050405020304" pitchFamily="18" charset="0"/>
                              <a:cs typeface="Times New Roman" panose="02020603050405020304" pitchFamily="18" charset="0"/>
                            </a:rPr>
                            <a:t>LLR</a:t>
                          </a:r>
                          <a:endParaRPr lang="zh-CN" altLang="en-US"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486.387</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495.913</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491.38932,495.912753</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40668783"/>
                      </a:ext>
                    </a:extLst>
                  </a:tr>
                </a:tbl>
              </a:graphicData>
            </a:graphic>
          </p:graphicFrame>
        </mc:Choice>
        <mc:Fallback xmlns="">
          <p:graphicFrame>
            <p:nvGraphicFramePr>
              <p:cNvPr id="5" name="表格 4">
                <a:extLst>
                  <a:ext uri="{FF2B5EF4-FFF2-40B4-BE49-F238E27FC236}">
                    <a16:creationId xmlns:a16="http://schemas.microsoft.com/office/drawing/2014/main" id="{F51910D2-7525-A9A7-8680-DA6AF1897DBE}"/>
                  </a:ext>
                </a:extLst>
              </p:cNvPr>
              <p:cNvGraphicFramePr>
                <a:graphicFrameLocks noGrp="1"/>
              </p:cNvGraphicFramePr>
              <p:nvPr>
                <p:extLst>
                  <p:ext uri="{D42A27DB-BD31-4B8C-83A1-F6EECF244321}">
                    <p14:modId xmlns:p14="http://schemas.microsoft.com/office/powerpoint/2010/main" val="2502098324"/>
                  </p:ext>
                </p:extLst>
              </p:nvPr>
            </p:nvGraphicFramePr>
            <p:xfrm>
              <a:off x="762600" y="2140195"/>
              <a:ext cx="7848000" cy="3067826"/>
            </p:xfrm>
            <a:graphic>
              <a:graphicData uri="http://schemas.openxmlformats.org/drawingml/2006/table">
                <a:tbl>
                  <a:tblPr firstRow="1" lastRow="1" bandRow="1">
                    <a:tableStyleId>{0E3FDE45-AF77-4B5C-9715-49D594BDF05E}</a:tableStyleId>
                  </a:tblPr>
                  <a:tblGrid>
                    <a:gridCol w="1656000">
                      <a:extLst>
                        <a:ext uri="{9D8B030D-6E8A-4147-A177-3AD203B41FA5}">
                          <a16:colId xmlns:a16="http://schemas.microsoft.com/office/drawing/2014/main" val="2360213017"/>
                        </a:ext>
                      </a:extLst>
                    </a:gridCol>
                    <a:gridCol w="1656000">
                      <a:extLst>
                        <a:ext uri="{9D8B030D-6E8A-4147-A177-3AD203B41FA5}">
                          <a16:colId xmlns:a16="http://schemas.microsoft.com/office/drawing/2014/main" val="1520343064"/>
                        </a:ext>
                      </a:extLst>
                    </a:gridCol>
                    <a:gridCol w="1656000">
                      <a:extLst>
                        <a:ext uri="{9D8B030D-6E8A-4147-A177-3AD203B41FA5}">
                          <a16:colId xmlns:a16="http://schemas.microsoft.com/office/drawing/2014/main" val="620876926"/>
                        </a:ext>
                      </a:extLst>
                    </a:gridCol>
                    <a:gridCol w="2880000">
                      <a:extLst>
                        <a:ext uri="{9D8B030D-6E8A-4147-A177-3AD203B41FA5}">
                          <a16:colId xmlns:a16="http://schemas.microsoft.com/office/drawing/2014/main" val="2694927612"/>
                        </a:ext>
                      </a:extLst>
                    </a:gridCol>
                  </a:tblGrid>
                  <a:tr h="518925">
                    <a:tc>
                      <a:txBody>
                        <a:bodyPr/>
                        <a:lstStyle/>
                        <a:p>
                          <a:pPr algn="ctr"/>
                          <a:r>
                            <a:rPr lang="en-US" altLang="zh-CN" dirty="0"/>
                            <a:t>Parameters</a:t>
                          </a:r>
                          <a:endParaRPr lang="zh-CN" altLang="en-US"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34764121"/>
                      </a:ext>
                    </a:extLst>
                  </a:tr>
                  <a:tr h="646176">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0392" r="-376154" b="-309804"/>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99237" t="-80392" r="-273282" b="-309804"/>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200769" t="-80392" r="-175385" b="-309804"/>
                          </a:stretch>
                        </a:blipFill>
                      </a:tcPr>
                    </a:tc>
                    <a:tc>
                      <a:txBody>
                        <a:bodyPr/>
                        <a:lstStyle/>
                        <a:p>
                          <a:endParaRPr lang="zh-CN"/>
                        </a:p>
                      </a:txBody>
                      <a:tcPr anchor="ctr">
                        <a:lnL w="3175" cap="flat" cmpd="sng" algn="ctr">
                          <a:solidFill>
                            <a:schemeClr val="tx1"/>
                          </a:solidFill>
                          <a:prstDash val="solid"/>
                          <a:round/>
                          <a:headEnd type="none" w="med" len="med"/>
                          <a:tailEnd type="none" w="med" len="med"/>
                        </a:lnL>
                        <a:blipFill>
                          <a:blip r:embed="rId5"/>
                          <a:stretch>
                            <a:fillRect l="-172247" t="-80392" r="-441" b="-309804"/>
                          </a:stretch>
                        </a:blipFill>
                      </a:tcPr>
                    </a:tc>
                    <a:extLst>
                      <a:ext uri="{0D108BD9-81ED-4DB2-BD59-A6C34878D82A}">
                        <a16:rowId xmlns:a16="http://schemas.microsoft.com/office/drawing/2014/main" val="2160209590"/>
                      </a:ext>
                    </a:extLst>
                  </a:tr>
                  <a:tr h="380545">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06667" r="-376154" b="-426667"/>
                          </a:stretch>
                        </a:blipFill>
                      </a:tcPr>
                    </a:tc>
                    <a:tc>
                      <a:txBody>
                        <a:bodyPr/>
                        <a:lstStyle/>
                        <a:p>
                          <a:pPr algn="ctr"/>
                          <a:r>
                            <a:rPr lang="en-US" altLang="zh-CN" dirty="0">
                              <a:latin typeface="Cambria Math "/>
                            </a:rPr>
                            <a:t>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latin typeface="Cambria Math" panose="02040503050406030204" pitchFamily="18" charset="0"/>
                            </a:rPr>
                            <a:t>9.77886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latin typeface="Cambria Math" panose="02040503050406030204" pitchFamily="18" charset="0"/>
                            </a:rPr>
                            <a:t>9.60015,9.77886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46595742"/>
                      </a:ext>
                    </a:extLst>
                  </a:tr>
                  <a:tr h="380545">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93548" r="-376154" b="-312903"/>
                          </a:stretch>
                        </a:blipFill>
                      </a:tcPr>
                    </a:tc>
                    <a:tc>
                      <a:txBody>
                        <a:bodyPr/>
                        <a:lstStyle/>
                        <a:p>
                          <a:pPr algn="ctr"/>
                          <a:r>
                            <a:rPr lang="en-US" altLang="zh-CN" dirty="0">
                              <a:latin typeface="Cambria Math "/>
                            </a:rPr>
                            <a:t>12</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 altLang="zh-CN" dirty="0">
                              <a:latin typeface="Cambria Math" panose="02040503050406030204" pitchFamily="18" charset="0"/>
                              <a:ea typeface="Cambria Math" panose="02040503050406030204" pitchFamily="18" charset="0"/>
                            </a:rPr>
                            <a:t>11.9994</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ea typeface="Cambria Math" panose="02040503050406030204" pitchFamily="18" charset="0"/>
                            </a:rPr>
                            <a:t>12.0006,11.9994</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13944762"/>
                      </a:ext>
                    </a:extLst>
                  </a:tr>
                  <a:tr h="380545">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10000" r="-376154" b="-223333"/>
                          </a:stretch>
                        </a:blipFill>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 altLang="zh-CN" dirty="0">
                              <a:latin typeface="Cambria Math" panose="02040503050406030204" pitchFamily="18" charset="0"/>
                            </a:rPr>
                            <a:t>0.303036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0.309484,0.303036</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67187678"/>
                      </a:ext>
                    </a:extLst>
                  </a:tr>
                  <a:tr h="380545">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610000" r="-376154" b="-123333"/>
                          </a:stretch>
                        </a:blipFill>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 altLang="zh-CN" dirty="0">
                              <a:latin typeface="Cambria Math" panose="02040503050406030204" pitchFamily="18" charset="0"/>
                            </a:rPr>
                            <a:t>0.361990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dirty="0">
                              <a:latin typeface="Cambria Math" panose="02040503050406030204" pitchFamily="18" charset="0"/>
                            </a:rPr>
                            <a:t>0.262948,0.361990</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24195958"/>
                      </a:ext>
                    </a:extLst>
                  </a:tr>
                  <a:tr h="380545">
                    <a:tc>
                      <a:txBody>
                        <a:bodyPr/>
                        <a:lstStyle/>
                        <a:p>
                          <a:pPr algn="ctr"/>
                          <a:r>
                            <a:rPr lang="en-US" altLang="zh-CN" dirty="0">
                              <a:latin typeface="Times New Roman" panose="02020603050405020304" pitchFamily="18" charset="0"/>
                              <a:cs typeface="Times New Roman" panose="02020603050405020304" pitchFamily="18" charset="0"/>
                            </a:rPr>
                            <a:t>LLR</a:t>
                          </a:r>
                          <a:endParaRPr lang="zh-CN" altLang="en-US"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486.387</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495.913</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panose="02040503050406030204" pitchFamily="18" charset="0"/>
                              <a:ea typeface="Cambria Math" panose="02040503050406030204" pitchFamily="18" charset="0"/>
                            </a:rPr>
                            <a:t>491.38932,495.912753</a:t>
                          </a: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140668783"/>
                      </a:ext>
                    </a:extLst>
                  </a:tr>
                </a:tbl>
              </a:graphicData>
            </a:graphic>
          </p:graphicFrame>
        </mc:Fallback>
      </mc:AlternateContent>
      <p:pic>
        <p:nvPicPr>
          <p:cNvPr id="6" name="图片 5">
            <a:extLst>
              <a:ext uri="{FF2B5EF4-FFF2-40B4-BE49-F238E27FC236}">
                <a16:creationId xmlns:a16="http://schemas.microsoft.com/office/drawing/2014/main" id="{DF39602F-48CB-4508-B566-BB0EAC845A9A}"/>
              </a:ext>
            </a:extLst>
          </p:cNvPr>
          <p:cNvPicPr>
            <a:picLocks noChangeAspect="1"/>
          </p:cNvPicPr>
          <p:nvPr/>
        </p:nvPicPr>
        <p:blipFill>
          <a:blip r:embed="rId6"/>
          <a:stretch>
            <a:fillRect/>
          </a:stretch>
        </p:blipFill>
        <p:spPr>
          <a:xfrm>
            <a:off x="5723318" y="1687766"/>
            <a:ext cx="6374552" cy="4216338"/>
          </a:xfrm>
          <a:prstGeom prst="rect">
            <a:avLst/>
          </a:prstGeom>
        </p:spPr>
      </p:pic>
      <p:sp>
        <p:nvSpPr>
          <p:cNvPr id="11" name="标题 1">
            <a:extLst>
              <a:ext uri="{FF2B5EF4-FFF2-40B4-BE49-F238E27FC236}">
                <a16:creationId xmlns:a16="http://schemas.microsoft.com/office/drawing/2014/main" id="{0159C561-A2F2-D87F-C0BB-E9913EBE0178}"/>
              </a:ext>
            </a:extLst>
          </p:cNvPr>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Case1: (SNR~30)</a:t>
            </a:r>
            <a:endParaRPr dirty="0">
              <a:latin typeface="微软雅黑" charset="0"/>
              <a:ea typeface="微软雅黑" charset="0"/>
            </a:endParaRPr>
          </a:p>
        </p:txBody>
      </p:sp>
    </p:spTree>
    <p:custDataLst>
      <p:tags r:id="rId1"/>
    </p:custDataLst>
    <p:extLst>
      <p:ext uri="{BB962C8B-B14F-4D97-AF65-F5344CB8AC3E}">
        <p14:creationId xmlns:p14="http://schemas.microsoft.com/office/powerpoint/2010/main" val="3977445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C5CE1F3C-F98E-BE4E-A416-57323C6A609D}"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21</a:t>
            </a:fld>
            <a:endParaRPr lang="zh-CN" altLang="en-US"/>
          </a:p>
        </p:txBody>
      </p:sp>
      <p:sp>
        <p:nvSpPr>
          <p:cNvPr id="3" name="文本框 2">
            <a:extLst>
              <a:ext uri="{FF2B5EF4-FFF2-40B4-BE49-F238E27FC236}">
                <a16:creationId xmlns:a16="http://schemas.microsoft.com/office/drawing/2014/main" id="{66DEF687-684F-480A-BF4E-C7B8995069ED}"/>
              </a:ext>
            </a:extLst>
          </p:cNvPr>
          <p:cNvSpPr txBox="1"/>
          <p:nvPr/>
        </p:nvSpPr>
        <p:spPr>
          <a:xfrm>
            <a:off x="669925" y="998384"/>
            <a:ext cx="3282643" cy="369332"/>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Step 3:</a:t>
            </a:r>
            <a:endParaRPr lang="zh-CN" altLang="en-US" b="1"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D542D3D4-0983-40CF-AE44-747DC5467CE4}"/>
              </a:ext>
            </a:extLst>
          </p:cNvPr>
          <p:cNvPicPr>
            <a:picLocks noChangeAspect="1"/>
          </p:cNvPicPr>
          <p:nvPr/>
        </p:nvPicPr>
        <p:blipFill>
          <a:blip r:embed="rId5"/>
          <a:stretch>
            <a:fillRect/>
          </a:stretch>
        </p:blipFill>
        <p:spPr>
          <a:xfrm>
            <a:off x="4676855" y="1413601"/>
            <a:ext cx="7049749" cy="4622112"/>
          </a:xfrm>
          <a:prstGeom prst="rect">
            <a:avLst/>
          </a:prstGeom>
        </p:spPr>
      </p:pic>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0D601940-923C-3BAA-2605-505900EBE2EA}"/>
                  </a:ext>
                </a:extLst>
              </p:cNvPr>
              <p:cNvGraphicFramePr>
                <a:graphicFrameLocks noGrp="1"/>
              </p:cNvGraphicFramePr>
              <p:nvPr>
                <p:extLst>
                  <p:ext uri="{D42A27DB-BD31-4B8C-83A1-F6EECF244321}">
                    <p14:modId xmlns:p14="http://schemas.microsoft.com/office/powerpoint/2010/main" val="735417466"/>
                  </p:ext>
                </p:extLst>
              </p:nvPr>
            </p:nvGraphicFramePr>
            <p:xfrm>
              <a:off x="591126" y="1635951"/>
              <a:ext cx="3960000" cy="4085641"/>
            </p:xfrm>
            <a:graphic>
              <a:graphicData uri="http://schemas.openxmlformats.org/drawingml/2006/table">
                <a:tbl>
                  <a:tblPr firstRow="1" lastRow="1" bandRow="1">
                    <a:tableStyleId>{0E3FDE45-AF77-4B5C-9715-49D594BDF05E}</a:tableStyleId>
                  </a:tblPr>
                  <a:tblGrid>
                    <a:gridCol w="1173333">
                      <a:extLst>
                        <a:ext uri="{9D8B030D-6E8A-4147-A177-3AD203B41FA5}">
                          <a16:colId xmlns:a16="http://schemas.microsoft.com/office/drawing/2014/main" val="3402998011"/>
                        </a:ext>
                      </a:extLst>
                    </a:gridCol>
                    <a:gridCol w="1320000">
                      <a:extLst>
                        <a:ext uri="{9D8B030D-6E8A-4147-A177-3AD203B41FA5}">
                          <a16:colId xmlns:a16="http://schemas.microsoft.com/office/drawing/2014/main" val="1638984432"/>
                        </a:ext>
                      </a:extLst>
                    </a:gridCol>
                    <a:gridCol w="1466667">
                      <a:extLst>
                        <a:ext uri="{9D8B030D-6E8A-4147-A177-3AD203B41FA5}">
                          <a16:colId xmlns:a16="http://schemas.microsoft.com/office/drawing/2014/main" val="2016328325"/>
                        </a:ext>
                      </a:extLst>
                    </a:gridCol>
                  </a:tblGrid>
                  <a:tr h="386829">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62168658"/>
                      </a:ext>
                    </a:extLst>
                  </a:tr>
                  <a:tr h="301196">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𝑀</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1×</m:t>
                                </m:r>
                                <m:sSup>
                                  <m:sSupPr>
                                    <m:ctrlPr>
                                      <a:rPr lang="en-US" altLang="zh-CN" sz="1400" b="0" i="1" smtClean="0">
                                        <a:latin typeface="Cambria Math" panose="02040503050406030204" pitchFamily="18" charset="0"/>
                                      </a:rPr>
                                    </m:ctrlPr>
                                  </m:sSupPr>
                                  <m:e>
                                    <m:r>
                                      <a:rPr lang="en-US" altLang="zh-CN" sz="1400" b="0" i="1" smtClean="0">
                                        <a:latin typeface="Cambria Math" panose="02040503050406030204" pitchFamily="18" charset="0"/>
                                      </a:rPr>
                                      <m:t>10</m:t>
                                    </m:r>
                                  </m:e>
                                  <m:sup>
                                    <m:r>
                                      <a:rPr lang="en-US" altLang="zh-CN" sz="1400" b="0" i="1" smtClean="0">
                                        <a:latin typeface="Cambria Math" panose="02040503050406030204" pitchFamily="18" charset="0"/>
                                      </a:rPr>
                                      <m:t>6</m:t>
                                    </m:r>
                                  </m:sup>
                                </m:sSup>
                              </m:oMath>
                            </m:oMathPara>
                          </a14:m>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 altLang="zh-CN" sz="1400" dirty="0" smtClean="0">
                                    <a:latin typeface="Cambria Math" panose="02040503050406030204" pitchFamily="18" charset="0"/>
                                  </a:rPr>
                                  <m:t>9.9773</m:t>
                                </m:r>
                                <m:r>
                                  <a:rPr lang="en-US" altLang="zh-CN" sz="1400" i="1" dirty="0" smtClean="0">
                                    <a:latin typeface="Cambria Math" panose="02040503050406030204" pitchFamily="18" charset="0"/>
                                    <a:ea typeface="Cambria Math" panose="02040503050406030204" pitchFamily="18" charset="0"/>
                                  </a:rPr>
                                  <m:t>×</m:t>
                                </m:r>
                                <m:sSup>
                                  <m:sSupPr>
                                    <m:ctrlPr>
                                      <a:rPr lang="en-US" altLang="zh-CN" sz="1400" b="0" i="1" dirty="0" smtClean="0">
                                        <a:latin typeface="Cambria Math" panose="02040503050406030204" pitchFamily="18" charset="0"/>
                                        <a:ea typeface="Cambria Math" panose="02040503050406030204" pitchFamily="18" charset="0"/>
                                      </a:rPr>
                                    </m:ctrlPr>
                                  </m:sSupPr>
                                  <m:e>
                                    <m:r>
                                      <a:rPr lang="en-US" altLang="zh-CN" sz="1400" b="0" i="1" dirty="0" smtClean="0">
                                        <a:latin typeface="Cambria Math" panose="02040503050406030204" pitchFamily="18" charset="0"/>
                                        <a:ea typeface="Cambria Math" panose="02040503050406030204" pitchFamily="18" charset="0"/>
                                      </a:rPr>
                                      <m:t>10</m:t>
                                    </m:r>
                                  </m:e>
                                  <m:sup>
                                    <m:r>
                                      <a:rPr lang="en-US" altLang="zh-CN" sz="1400" b="0" i="1" dirty="0" smtClean="0">
                                        <a:latin typeface="Cambria Math" panose="02040503050406030204" pitchFamily="18" charset="0"/>
                                        <a:ea typeface="Cambria Math" panose="02040503050406030204" pitchFamily="18" charset="0"/>
                                      </a:rPr>
                                      <m:t>5</m:t>
                                    </m:r>
                                  </m:sup>
                                </m:sSup>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81588287"/>
                      </a:ext>
                    </a:extLst>
                  </a:tr>
                  <a:tr h="301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𝑚</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
                            </a:rPr>
                            <a:t>10</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rPr>
                            <a:t>9.92173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11499184"/>
                      </a:ext>
                    </a:extLst>
                  </a:tr>
                  <a:tr h="301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
                            </a:rPr>
                            <a:t>12</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 altLang="zh-CN" sz="1400" dirty="0">
                              <a:latin typeface="Cambria Math" panose="02040503050406030204" pitchFamily="18" charset="0"/>
                              <a:ea typeface="Cambria Math" panose="02040503050406030204" pitchFamily="18" charset="0"/>
                            </a:rPr>
                            <a:t>12.0</a:t>
                          </a:r>
                          <a:r>
                            <a:rPr lang="en" altLang="zh-CN" sz="1400" dirty="0">
                              <a:latin typeface="Cambria Math" panose="02040503050406030204" pitchFamily="18" charset="0"/>
                            </a:rPr>
                            <a:t>007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48409423"/>
                      </a:ext>
                    </a:extLst>
                  </a:tr>
                  <a:tr h="301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𝑒</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
                            </a:rPr>
                            <a:t>0.3</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 altLang="zh-CN" sz="1400" dirty="0">
                              <a:latin typeface="Cambria Math" panose="02040503050406030204" pitchFamily="18" charset="0"/>
                            </a:rPr>
                            <a:t>0.30277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66400997"/>
                      </a:ext>
                    </a:extLst>
                  </a:tr>
                  <a:tr h="301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𝐷</m:t>
                                    </m:r>
                                  </m:e>
                                  <m:sub>
                                    <m:r>
                                      <a:rPr lang="en-US" altLang="zh-CN" sz="1400" b="0" i="1" smtClean="0">
                                        <a:latin typeface="Cambria Math" panose="02040503050406030204" pitchFamily="18" charset="0"/>
                                      </a:rPr>
                                      <m:t>𝐿</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
                            </a:rPr>
                            <a:t>0.3</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 altLang="zh-CN" sz="1400" dirty="0">
                              <a:latin typeface="Cambria Math" panose="02040503050406030204" pitchFamily="18" charset="0"/>
                            </a:rPr>
                            <a:t>0.29249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728354"/>
                      </a:ext>
                    </a:extLst>
                  </a:tr>
                  <a:tr h="301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 xmlns:m="http://schemas.openxmlformats.org/officeDocument/2006/math">
                              <m:r>
                                <a:rPr lang="en-US" altLang="zh-CN" sz="1400" i="1" smtClean="0">
                                  <a:latin typeface="Cambria Math" panose="02040503050406030204" pitchFamily="18" charset="0"/>
                                </a:rPr>
                                <m:t>1</m:t>
                              </m:r>
                              <m:r>
                                <a:rPr lang="en-US" altLang="zh-CN" sz="1400" b="0" i="1" smtClean="0">
                                  <a:latin typeface="Cambria Math" panose="02040503050406030204" pitchFamily="18" charset="0"/>
                                </a:rPr>
                                <m:t>.04719</m:t>
                              </m:r>
                            </m:oMath>
                          </a14:m>
                          <a:r>
                            <a:rPr lang="en-US" altLang="zh-CN" sz="1400" dirty="0">
                              <a:latin typeface="Cambria Math "/>
                            </a:rPr>
                            <a:t>8</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sz="1400" dirty="0">
                              <a:latin typeface="Cambria Math" panose="02040503050406030204" pitchFamily="18" charset="0"/>
                            </a:rPr>
                            <a:t>1.063431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26487897"/>
                      </a:ext>
                    </a:extLst>
                  </a:tr>
                  <a:tr h="301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rPr>
                                  <m:t>1</m:t>
                                </m:r>
                                <m:r>
                                  <a:rPr lang="en-US" altLang="zh-CN" sz="1400" b="0" i="1" smtClean="0">
                                    <a:latin typeface="Cambria Math" panose="02040503050406030204" pitchFamily="18" charset="0"/>
                                  </a:rPr>
                                  <m:t>.047198</m:t>
                                </m:r>
                              </m:oMath>
                            </m:oMathPara>
                          </a14:m>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sz="1400" dirty="0">
                              <a:latin typeface="Cambria Math" panose="02040503050406030204" pitchFamily="18" charset="0"/>
                            </a:rPr>
                            <a:t>1.116330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00792216"/>
                      </a:ext>
                    </a:extLst>
                  </a:tr>
                  <a:tr h="301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rPr>
                                  <m:t>0</m:t>
                                </m:r>
                                <m:r>
                                  <a:rPr lang="en-US" altLang="zh-CN" sz="1400" b="0" i="1" smtClean="0">
                                    <a:latin typeface="Cambria Math" panose="02040503050406030204" pitchFamily="18" charset="0"/>
                                  </a:rPr>
                                  <m:t>.52359</m:t>
                                </m:r>
                              </m:oMath>
                            </m:oMathPara>
                          </a14:m>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rPr>
                            <a:t>0.661128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86551203"/>
                      </a:ext>
                    </a:extLst>
                  </a:tr>
                  <a:tr h="3011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2.09439</m:t>
                                </m:r>
                              </m:oMath>
                            </m:oMathPara>
                          </a14:m>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sz="1400" dirty="0">
                              <a:latin typeface="Cambria Math" panose="02040503050406030204" pitchFamily="18" charset="0"/>
                            </a:rPr>
                            <a:t>2.137126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22931189"/>
                      </a:ext>
                    </a:extLst>
                  </a:tr>
                  <a:tr h="314345">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
                            </a:rPr>
                            <a:t>1</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sz="1400" dirty="0">
                              <a:latin typeface="Cambria Math" panose="02040503050406030204" pitchFamily="18" charset="0"/>
                            </a:rPr>
                            <a:t>1.410131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6884365"/>
                      </a:ext>
                    </a:extLst>
                  </a:tr>
                  <a:tr h="314345">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𝑟</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
                            </a:rPr>
                            <a:t>3</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sz="1400" dirty="0">
                              <a:latin typeface="Cambria Math" panose="02040503050406030204" pitchFamily="18" charset="0"/>
                            </a:rPr>
                            <a:t>3.033209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97499157"/>
                      </a:ext>
                    </a:extLst>
                  </a:tr>
                  <a:tr h="301196">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486.387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502.228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21695495"/>
                      </a:ext>
                    </a:extLst>
                  </a:tr>
                </a:tbl>
              </a:graphicData>
            </a:graphic>
          </p:graphicFrame>
        </mc:Choice>
        <mc:Fallback xmlns="">
          <p:graphicFrame>
            <p:nvGraphicFramePr>
              <p:cNvPr id="6" name="表格 5">
                <a:extLst>
                  <a:ext uri="{FF2B5EF4-FFF2-40B4-BE49-F238E27FC236}">
                    <a16:creationId xmlns:a16="http://schemas.microsoft.com/office/drawing/2014/main" id="{0D601940-923C-3BAA-2605-505900EBE2EA}"/>
                  </a:ext>
                </a:extLst>
              </p:cNvPr>
              <p:cNvGraphicFramePr>
                <a:graphicFrameLocks noGrp="1"/>
              </p:cNvGraphicFramePr>
              <p:nvPr>
                <p:extLst>
                  <p:ext uri="{D42A27DB-BD31-4B8C-83A1-F6EECF244321}">
                    <p14:modId xmlns:p14="http://schemas.microsoft.com/office/powerpoint/2010/main" val="735417466"/>
                  </p:ext>
                </p:extLst>
              </p:nvPr>
            </p:nvGraphicFramePr>
            <p:xfrm>
              <a:off x="591126" y="1635951"/>
              <a:ext cx="3960000" cy="4085641"/>
            </p:xfrm>
            <a:graphic>
              <a:graphicData uri="http://schemas.openxmlformats.org/drawingml/2006/table">
                <a:tbl>
                  <a:tblPr firstRow="1" lastRow="1" bandRow="1">
                    <a:tableStyleId>{0E3FDE45-AF77-4B5C-9715-49D594BDF05E}</a:tableStyleId>
                  </a:tblPr>
                  <a:tblGrid>
                    <a:gridCol w="1173333">
                      <a:extLst>
                        <a:ext uri="{9D8B030D-6E8A-4147-A177-3AD203B41FA5}">
                          <a16:colId xmlns:a16="http://schemas.microsoft.com/office/drawing/2014/main" val="3402998011"/>
                        </a:ext>
                      </a:extLst>
                    </a:gridCol>
                    <a:gridCol w="1320000">
                      <a:extLst>
                        <a:ext uri="{9D8B030D-6E8A-4147-A177-3AD203B41FA5}">
                          <a16:colId xmlns:a16="http://schemas.microsoft.com/office/drawing/2014/main" val="1638984432"/>
                        </a:ext>
                      </a:extLst>
                    </a:gridCol>
                    <a:gridCol w="1466667">
                      <a:extLst>
                        <a:ext uri="{9D8B030D-6E8A-4147-A177-3AD203B41FA5}">
                          <a16:colId xmlns:a16="http://schemas.microsoft.com/office/drawing/2014/main" val="2016328325"/>
                        </a:ext>
                      </a:extLst>
                    </a:gridCol>
                  </a:tblGrid>
                  <a:tr h="386829">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62168658"/>
                      </a:ext>
                    </a:extLst>
                  </a:tr>
                  <a:tr h="30715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129167" r="-23763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6"/>
                          <a:stretch>
                            <a:fillRect l="-89423" t="-129167" r="-112500"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6"/>
                          <a:stretch>
                            <a:fillRect l="-169828" t="-129167" r="-862" b="-1141667"/>
                          </a:stretch>
                        </a:blipFill>
                      </a:tcPr>
                    </a:tc>
                    <a:extLst>
                      <a:ext uri="{0D108BD9-81ED-4DB2-BD59-A6C34878D82A}">
                        <a16:rowId xmlns:a16="http://schemas.microsoft.com/office/drawing/2014/main" val="3081588287"/>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229167" r="-237634" b="-1041667"/>
                          </a:stretch>
                        </a:blipFill>
                      </a:tcPr>
                    </a:tc>
                    <a:tc>
                      <a:txBody>
                        <a:bodyPr/>
                        <a:lstStyle/>
                        <a:p>
                          <a:pPr algn="ctr"/>
                          <a:r>
                            <a:rPr lang="en-US" altLang="zh-CN" sz="1400" dirty="0">
                              <a:latin typeface="Cambria Math "/>
                            </a:rPr>
                            <a:t>10</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rPr>
                            <a:t>9.92173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11499184"/>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329167" r="-237634" b="-941667"/>
                          </a:stretch>
                        </a:blipFill>
                      </a:tcPr>
                    </a:tc>
                    <a:tc>
                      <a:txBody>
                        <a:bodyPr/>
                        <a:lstStyle/>
                        <a:p>
                          <a:pPr algn="ctr"/>
                          <a:r>
                            <a:rPr lang="en-US" altLang="zh-CN" sz="1400" dirty="0">
                              <a:latin typeface="Cambria Math "/>
                            </a:rPr>
                            <a:t>12</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 altLang="zh-CN" sz="1400" dirty="0">
                              <a:latin typeface="Cambria Math" panose="02040503050406030204" pitchFamily="18" charset="0"/>
                              <a:ea typeface="Cambria Math" panose="02040503050406030204" pitchFamily="18" charset="0"/>
                            </a:rPr>
                            <a:t>12.0</a:t>
                          </a:r>
                          <a:r>
                            <a:rPr lang="en" altLang="zh-CN" sz="1400" dirty="0">
                              <a:latin typeface="Cambria Math" panose="02040503050406030204" pitchFamily="18" charset="0"/>
                            </a:rPr>
                            <a:t>007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4840942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429167" r="-237634" b="-841667"/>
                          </a:stretch>
                        </a:blipFill>
                      </a:tcPr>
                    </a:tc>
                    <a:tc>
                      <a:txBody>
                        <a:bodyPr/>
                        <a:lstStyle/>
                        <a:p>
                          <a:pPr algn="ctr"/>
                          <a:r>
                            <a:rPr lang="en-US" altLang="zh-CN" sz="1400" dirty="0">
                              <a:latin typeface="Cambria Math "/>
                            </a:rPr>
                            <a:t>0.3</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 altLang="zh-CN" sz="1400" dirty="0">
                              <a:latin typeface="Cambria Math" panose="02040503050406030204" pitchFamily="18" charset="0"/>
                            </a:rPr>
                            <a:t>0.30277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66400997"/>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529167" r="-237634" b="-741667"/>
                          </a:stretch>
                        </a:blipFill>
                      </a:tcPr>
                    </a:tc>
                    <a:tc>
                      <a:txBody>
                        <a:bodyPr/>
                        <a:lstStyle/>
                        <a:p>
                          <a:pPr algn="ctr"/>
                          <a:r>
                            <a:rPr lang="en-US" altLang="zh-CN" sz="1400" dirty="0">
                              <a:latin typeface="Cambria Math "/>
                            </a:rPr>
                            <a:t>0.3</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 altLang="zh-CN" sz="1400" dirty="0">
                              <a:latin typeface="Cambria Math" panose="02040503050406030204" pitchFamily="18" charset="0"/>
                            </a:rPr>
                            <a:t>0.29249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728354"/>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629167" r="-237634" b="-6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6"/>
                          <a:stretch>
                            <a:fillRect l="-89423" t="-629167" r="-112500" b="-641667"/>
                          </a:stretch>
                        </a:blipFill>
                      </a:tcPr>
                    </a:tc>
                    <a:tc>
                      <a:txBody>
                        <a:bodyPr/>
                        <a:lstStyle/>
                        <a:p>
                          <a:pPr algn="ctr"/>
                          <a:r>
                            <a:rPr lang="en" altLang="zh-CN" sz="1400" dirty="0">
                              <a:latin typeface="Cambria Math" panose="02040503050406030204" pitchFamily="18" charset="0"/>
                            </a:rPr>
                            <a:t>1.063431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26487897"/>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729167" r="-237634" b="-5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6"/>
                          <a:stretch>
                            <a:fillRect l="-89423" t="-729167" r="-112500" b="-541667"/>
                          </a:stretch>
                        </a:blipFill>
                      </a:tcPr>
                    </a:tc>
                    <a:tc>
                      <a:txBody>
                        <a:bodyPr/>
                        <a:lstStyle/>
                        <a:p>
                          <a:pPr algn="ctr"/>
                          <a:r>
                            <a:rPr lang="en" altLang="zh-CN" sz="1400" dirty="0">
                              <a:latin typeface="Cambria Math" panose="02040503050406030204" pitchFamily="18" charset="0"/>
                            </a:rPr>
                            <a:t>1.116330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00792216"/>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796000" r="-237634" b="-4200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6"/>
                          <a:stretch>
                            <a:fillRect l="-89423" t="-796000" r="-112500" b="-4200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rPr>
                            <a:t>0.661128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8655120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933333" r="-237634" b="-3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6"/>
                          <a:stretch>
                            <a:fillRect l="-89423" t="-933333" r="-112500" b="-337500"/>
                          </a:stretch>
                        </a:blipFill>
                      </a:tcPr>
                    </a:tc>
                    <a:tc>
                      <a:txBody>
                        <a:bodyPr/>
                        <a:lstStyle/>
                        <a:p>
                          <a:pPr algn="ctr"/>
                          <a:r>
                            <a:rPr lang="en" altLang="zh-CN" sz="1400" dirty="0">
                              <a:latin typeface="Cambria Math" panose="02040503050406030204" pitchFamily="18" charset="0"/>
                            </a:rPr>
                            <a:t>2.137126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22931189"/>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992000" r="-237634" b="-224000"/>
                          </a:stretch>
                        </a:blipFill>
                      </a:tcPr>
                    </a:tc>
                    <a:tc>
                      <a:txBody>
                        <a:bodyPr/>
                        <a:lstStyle/>
                        <a:p>
                          <a:pPr algn="ctr"/>
                          <a:r>
                            <a:rPr lang="en-US" altLang="zh-CN" sz="1400" dirty="0">
                              <a:latin typeface="Cambria Math "/>
                            </a:rPr>
                            <a:t>1</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sz="1400" dirty="0">
                              <a:latin typeface="Cambria Math" panose="02040503050406030204" pitchFamily="18" charset="0"/>
                            </a:rPr>
                            <a:t>1.410131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6884365"/>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6"/>
                          <a:stretch>
                            <a:fillRect t="-1050000" r="-237634" b="-115385"/>
                          </a:stretch>
                        </a:blipFill>
                      </a:tcPr>
                    </a:tc>
                    <a:tc>
                      <a:txBody>
                        <a:bodyPr/>
                        <a:lstStyle/>
                        <a:p>
                          <a:pPr algn="ctr"/>
                          <a:r>
                            <a:rPr lang="en-US" altLang="zh-CN" sz="1400" dirty="0">
                              <a:latin typeface="Cambria Math "/>
                            </a:rPr>
                            <a:t>3</a:t>
                          </a:r>
                          <a:endParaRPr lang="zh-CN" altLang="en-US" sz="1400"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 altLang="zh-CN" sz="1400" dirty="0">
                              <a:latin typeface="Cambria Math" panose="02040503050406030204" pitchFamily="18" charset="0"/>
                            </a:rPr>
                            <a:t>3.033209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97499157"/>
                      </a:ext>
                    </a:extLst>
                  </a:tr>
                  <a:tr h="30480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486.387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502.228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21695495"/>
                      </a:ext>
                    </a:extLst>
                  </a:tr>
                </a:tbl>
              </a:graphicData>
            </a:graphic>
          </p:graphicFrame>
        </mc:Fallback>
      </mc:AlternateContent>
      <p:sp>
        <p:nvSpPr>
          <p:cNvPr id="11" name="标题 1">
            <a:extLst>
              <a:ext uri="{FF2B5EF4-FFF2-40B4-BE49-F238E27FC236}">
                <a16:creationId xmlns:a16="http://schemas.microsoft.com/office/drawing/2014/main" id="{9235FA7A-58BA-278C-C826-4FB8D0C0B7F2}"/>
              </a:ext>
            </a:extLst>
          </p:cNvPr>
          <p:cNvSpPr>
            <a:spLocks noGrp="1"/>
          </p:cNvSpPr>
          <p:nvPr>
            <p:ph type="title"/>
            <p:custDataLst>
              <p:tags r:id="rId2"/>
            </p:custDataLst>
          </p:nvPr>
        </p:nvSpPr>
        <p:spPr>
          <a:xfrm>
            <a:off x="669925" y="379994"/>
            <a:ext cx="10852150" cy="538480"/>
          </a:xfrm>
          <a:solidFill>
            <a:srgbClr val="FAE0C4"/>
          </a:solidFill>
        </p:spPr>
        <p:txBody>
          <a:bodyPr/>
          <a:lstStyle/>
          <a:p>
            <a:r>
              <a:rPr lang="en-US" altLang="zh-CN" dirty="0">
                <a:latin typeface="微软雅黑" charset="0"/>
                <a:ea typeface="微软雅黑" charset="0"/>
              </a:rPr>
              <a:t>Case1: (SNR~30)</a:t>
            </a:r>
            <a:endParaRPr dirty="0">
              <a:latin typeface="微软雅黑" charset="0"/>
              <a:ea typeface="微软雅黑" charset="0"/>
            </a:endParaRPr>
          </a:p>
        </p:txBody>
      </p:sp>
    </p:spTree>
    <p:custDataLst>
      <p:tags r:id="rId1"/>
    </p:custDataLst>
    <p:extLst>
      <p:ext uri="{BB962C8B-B14F-4D97-AF65-F5344CB8AC3E}">
        <p14:creationId xmlns:p14="http://schemas.microsoft.com/office/powerpoint/2010/main" val="2029018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459904"/>
            <a:ext cx="10852150" cy="538480"/>
          </a:xfrm>
          <a:solidFill>
            <a:schemeClr val="accent2">
              <a:lumMod val="20000"/>
              <a:lumOff val="80000"/>
            </a:schemeClr>
          </a:solidFill>
        </p:spPr>
        <p:txBody>
          <a:bodyPr/>
          <a:lstStyle/>
          <a:p>
            <a:r>
              <a:rPr lang="en-US" altLang="zh-CN" dirty="0">
                <a:latin typeface="微软雅黑" charset="0"/>
                <a:ea typeface="微软雅黑" charset="0"/>
              </a:rPr>
              <a:t>Case1:</a:t>
            </a:r>
            <a:endParaRPr dirty="0">
              <a:latin typeface="微软雅黑" charset="0"/>
              <a:ea typeface="微软雅黑" charset="0"/>
            </a:endParaRPr>
          </a:p>
        </p:txBody>
      </p:sp>
      <p:sp>
        <p:nvSpPr>
          <p:cNvPr id="9" name="灯片编号占位符 8"/>
          <p:cNvSpPr>
            <a:spLocks noGrp="1"/>
          </p:cNvSpPr>
          <p:nvPr>
            <p:ph type="sldNum" sz="quarter" idx="12"/>
          </p:nvPr>
        </p:nvSpPr>
        <p:spPr/>
        <p:txBody>
          <a:bodyPr/>
          <a:lstStyle/>
          <a:p>
            <a:fld id="{49AE70B2-8BF9-45C0-BB95-33D1B9D3A854}" type="slidenum">
              <a:rPr lang="zh-CN" altLang="en-US" smtClean="0"/>
              <a:t>22</a:t>
            </a:fld>
            <a:endParaRPr lang="zh-CN" altLang="en-US"/>
          </a:p>
        </p:txBody>
      </p:sp>
      <p:sp>
        <p:nvSpPr>
          <p:cNvPr id="3" name="文本框 2">
            <a:extLst>
              <a:ext uri="{FF2B5EF4-FFF2-40B4-BE49-F238E27FC236}">
                <a16:creationId xmlns:a16="http://schemas.microsoft.com/office/drawing/2014/main" id="{66DEF687-684F-480A-BF4E-C7B8995069ED}"/>
              </a:ext>
            </a:extLst>
          </p:cNvPr>
          <p:cNvSpPr txBox="1"/>
          <p:nvPr/>
        </p:nvSpPr>
        <p:spPr>
          <a:xfrm>
            <a:off x="669925" y="998384"/>
            <a:ext cx="3282643" cy="369332"/>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Step 2:</a:t>
            </a:r>
            <a:endParaRPr lang="zh-CN" altLang="en-US" b="1"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327A3508-6375-4983-945D-BB25641BF439}"/>
              </a:ext>
            </a:extLst>
          </p:cNvPr>
          <p:cNvPicPr>
            <a:picLocks noChangeAspect="1"/>
          </p:cNvPicPr>
          <p:nvPr/>
        </p:nvPicPr>
        <p:blipFill>
          <a:blip r:embed="rId5"/>
          <a:stretch>
            <a:fillRect/>
          </a:stretch>
        </p:blipFill>
        <p:spPr>
          <a:xfrm>
            <a:off x="5196598" y="1477879"/>
            <a:ext cx="6763121" cy="4473350"/>
          </a:xfrm>
          <a:prstGeom prst="rect">
            <a:avLst/>
          </a:prstGeom>
        </p:spPr>
      </p:pic>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0F8D85C3-B5BC-23DC-7816-2B70FA8BAD36}"/>
                  </a:ext>
                </a:extLst>
              </p:cNvPr>
              <p:cNvGraphicFramePr>
                <a:graphicFrameLocks noGrp="1"/>
              </p:cNvGraphicFramePr>
              <p:nvPr>
                <p:extLst>
                  <p:ext uri="{D42A27DB-BD31-4B8C-83A1-F6EECF244321}">
                    <p14:modId xmlns:p14="http://schemas.microsoft.com/office/powerpoint/2010/main" val="4152343169"/>
                  </p:ext>
                </p:extLst>
              </p:nvPr>
            </p:nvGraphicFramePr>
            <p:xfrm>
              <a:off x="232281" y="2675964"/>
              <a:ext cx="5012071" cy="2077181"/>
            </p:xfrm>
            <a:graphic>
              <a:graphicData uri="http://schemas.openxmlformats.org/drawingml/2006/table">
                <a:tbl>
                  <a:tblPr firstRow="1" bandRow="1">
                    <a:tableStyleId>{0E3FDE45-AF77-4B5C-9715-49D594BDF05E}</a:tableStyleId>
                  </a:tblPr>
                  <a:tblGrid>
                    <a:gridCol w="1659899">
                      <a:extLst>
                        <a:ext uri="{9D8B030D-6E8A-4147-A177-3AD203B41FA5}">
                          <a16:colId xmlns:a16="http://schemas.microsoft.com/office/drawing/2014/main" val="3856922090"/>
                        </a:ext>
                      </a:extLst>
                    </a:gridCol>
                    <a:gridCol w="1676086">
                      <a:extLst>
                        <a:ext uri="{9D8B030D-6E8A-4147-A177-3AD203B41FA5}">
                          <a16:colId xmlns:a16="http://schemas.microsoft.com/office/drawing/2014/main" val="4133317700"/>
                        </a:ext>
                      </a:extLst>
                    </a:gridCol>
                    <a:gridCol w="1676086">
                      <a:extLst>
                        <a:ext uri="{9D8B030D-6E8A-4147-A177-3AD203B41FA5}">
                          <a16:colId xmlns:a16="http://schemas.microsoft.com/office/drawing/2014/main" val="3377746605"/>
                        </a:ext>
                      </a:extLst>
                    </a:gridCol>
                  </a:tblGrid>
                  <a:tr h="528097">
                    <a:tc>
                      <a:txBody>
                        <a:bodyPr/>
                        <a:lstStyle/>
                        <a:p>
                          <a:pPr algn="ctr"/>
                          <a:r>
                            <a:rPr lang="en-US" altLang="zh-CN" dirty="0"/>
                            <a:t>Parameters</a:t>
                          </a:r>
                          <a:endParaRPr lang="zh-CN" altLang="en-US" dirty="0"/>
                        </a:p>
                      </a:txBody>
                      <a:tcPr anchor="ctr"/>
                    </a:tc>
                    <a:tc>
                      <a:txBody>
                        <a:bodyPr/>
                        <a:lstStyle/>
                        <a:p>
                          <a:pPr algn="ctr"/>
                          <a:r>
                            <a:rPr lang="en-US" altLang="zh-CN" dirty="0"/>
                            <a:t>Injected</a:t>
                          </a:r>
                        </a:p>
                      </a:txBody>
                      <a:tcPr anchor="ctr"/>
                    </a:tc>
                    <a:tc>
                      <a:txBody>
                        <a:bodyPr/>
                        <a:lstStyle/>
                        <a:p>
                          <a:pPr algn="ctr"/>
                          <a:r>
                            <a:rPr lang="en-US" altLang="zh-CN" dirty="0"/>
                            <a:t>Recovered</a:t>
                          </a:r>
                        </a:p>
                      </a:txBody>
                      <a:tcPr anchor="ctr"/>
                    </a:tc>
                    <a:extLst>
                      <a:ext uri="{0D108BD9-81ED-4DB2-BD59-A6C34878D82A}">
                        <a16:rowId xmlns:a16="http://schemas.microsoft.com/office/drawing/2014/main" val="2733079606"/>
                      </a:ext>
                    </a:extLst>
                  </a:tr>
                  <a:tr h="387271">
                    <a:tc>
                      <a:txBody>
                        <a:bodyPr/>
                        <a:lstStyle/>
                        <a:p>
                          <a:pPr algn="ctr"/>
                          <a14:m>
                            <m:oMathPara xmlns:m="http://schemas.openxmlformats.org/officeDocument/2006/math">
                              <m:oMathParaPr>
                                <m:jc m:val="centerGroup"/>
                              </m:oMathParaPr>
                              <m:oMath xmlns:m="http://schemas.openxmlformats.org/officeDocument/2006/math">
                                <m:r>
                                  <a:rPr lang="en-US" altLang="zh-CN" b="0" smtClean="0">
                                    <a:latin typeface="Cambria Math" panose="02040503050406030204" pitchFamily="18" charset="0"/>
                                  </a:rPr>
                                  <m:t>𝑀</m:t>
                                </m:r>
                              </m:oMath>
                            </m:oMathPara>
                          </a14:m>
                          <a:endParaRPr lang="zh-CN" altLang="en-US" dirty="0">
                            <a:latin typeface="Cambria Math "/>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altLang="zh-CN" b="0"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smtClean="0">
                                        <a:latin typeface="Cambria Math" panose="02040503050406030204" pitchFamily="18" charset="0"/>
                                      </a:rPr>
                                      <m:t>10</m:t>
                                    </m:r>
                                  </m:e>
                                  <m:sup>
                                    <m:r>
                                      <a:rPr lang="en-US" altLang="zh-CN" b="0" smtClean="0">
                                        <a:latin typeface="Cambria Math" panose="02040503050406030204" pitchFamily="18" charset="0"/>
                                      </a:rPr>
                                      <m:t>6</m:t>
                                    </m:r>
                                  </m:sup>
                                </m:sSup>
                              </m:oMath>
                            </m:oMathPara>
                          </a14:m>
                          <a:endParaRPr lang="zh-CN" altLang="en-US" dirty="0">
                            <a:latin typeface="Cambria Math "/>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 altLang="zh-CN" dirty="0" smtClean="0"/>
                                  <m:t>9.9</m:t>
                                </m:r>
                                <m:r>
                                  <m:rPr>
                                    <m:nor/>
                                  </m:rPr>
                                  <a:rPr lang="en-US" altLang="zh-CN" b="0" i="0" dirty="0" smtClean="0"/>
                                  <m:t>400</m:t>
                                </m:r>
                                <m:r>
                                  <a:rPr lang="en-US" altLang="zh-CN" b="0" i="0" dirty="0" smtClean="0">
                                    <a:latin typeface="Cambria Math" panose="02040503050406030204" pitchFamily="18" charset="0"/>
                                  </a:rPr>
                                  <m:t>3</m:t>
                                </m:r>
                                <m:r>
                                  <a:rPr lang="en-US" altLang="zh-CN" dirty="0" smtClean="0">
                                    <a:latin typeface="Cambria Math" panose="02040503050406030204" pitchFamily="18" charset="0"/>
                                  </a:rPr>
                                  <m:t>×</m:t>
                                </m:r>
                                <m:sSup>
                                  <m:sSupPr>
                                    <m:ctrlPr>
                                      <a:rPr lang="en-US" altLang="zh-CN" b="0" i="1" dirty="0" smtClean="0">
                                        <a:latin typeface="Cambria Math" panose="02040503050406030204" pitchFamily="18" charset="0"/>
                                      </a:rPr>
                                    </m:ctrlPr>
                                  </m:sSupPr>
                                  <m:e>
                                    <m:r>
                                      <a:rPr lang="en-US" altLang="zh-CN" b="0" dirty="0" smtClean="0">
                                        <a:latin typeface="Cambria Math" panose="02040503050406030204" pitchFamily="18" charset="0"/>
                                      </a:rPr>
                                      <m:t>10</m:t>
                                    </m:r>
                                  </m:e>
                                  <m:sup>
                                    <m:r>
                                      <a:rPr lang="en-US" altLang="zh-CN" b="0" dirty="0" smtClean="0">
                                        <a:latin typeface="Cambria Math" panose="02040503050406030204" pitchFamily="18" charset="0"/>
                                      </a:rPr>
                                      <m:t>5</m:t>
                                    </m:r>
                                  </m:sup>
                                </m:sSup>
                              </m:oMath>
                            </m:oMathPara>
                          </a14:m>
                          <a:endParaRPr lang="zh-CN" altLang="en-US" dirty="0">
                            <a:latin typeface="Cambria Math" panose="02040503050406030204" pitchFamily="18" charset="0"/>
                          </a:endParaRPr>
                        </a:p>
                      </a:txBody>
                      <a:tcPr anchor="ctr"/>
                    </a:tc>
                    <a:extLst>
                      <a:ext uri="{0D108BD9-81ED-4DB2-BD59-A6C34878D82A}">
                        <a16:rowId xmlns:a16="http://schemas.microsoft.com/office/drawing/2014/main" val="1311771394"/>
                      </a:ext>
                    </a:extLst>
                  </a:tr>
                  <a:tr h="3872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b="0" smtClean="0">
                                    <a:latin typeface="Cambria Math" panose="02040503050406030204" pitchFamily="18" charset="0"/>
                                  </a:rPr>
                                  <m:t>𝑚</m:t>
                                </m:r>
                              </m:oMath>
                            </m:oMathPara>
                          </a14:m>
                          <a:endParaRPr lang="zh-CN" altLang="en-US" dirty="0">
                            <a:latin typeface="Cambria Math "/>
                          </a:endParaRPr>
                        </a:p>
                      </a:txBody>
                      <a:tcPr anchor="ctr"/>
                    </a:tc>
                    <a:tc>
                      <a:txBody>
                        <a:bodyPr/>
                        <a:lstStyle/>
                        <a:p>
                          <a:pPr algn="ctr"/>
                          <a:r>
                            <a:rPr lang="en-US" altLang="zh-CN" dirty="0"/>
                            <a:t>10</a:t>
                          </a:r>
                          <a:endParaRPr lang="zh-CN" altLang="en-US" dirty="0">
                            <a:latin typeface="Cambria Math "/>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t>9.62064</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3167694824"/>
                      </a:ext>
                    </a:extLst>
                  </a:tr>
                  <a:tr h="3872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smtClean="0">
                                        <a:latin typeface="Cambria Math" panose="02040503050406030204" pitchFamily="18" charset="0"/>
                                      </a:rPr>
                                      <m:t>𝑝</m:t>
                                    </m:r>
                                  </m:e>
                                  <m:sub>
                                    <m:r>
                                      <a:rPr lang="en-US" altLang="zh-CN" b="0" smtClean="0">
                                        <a:latin typeface="Cambria Math" panose="02040503050406030204" pitchFamily="18" charset="0"/>
                                      </a:rPr>
                                      <m:t>0</m:t>
                                    </m:r>
                                  </m:sub>
                                </m:sSub>
                              </m:oMath>
                            </m:oMathPara>
                          </a14:m>
                          <a:endParaRPr lang="zh-CN" altLang="en-US" dirty="0">
                            <a:latin typeface="Cambria Math "/>
                          </a:endParaRPr>
                        </a:p>
                      </a:txBody>
                      <a:tcPr anchor="ctr"/>
                    </a:tc>
                    <a:tc>
                      <a:txBody>
                        <a:bodyPr/>
                        <a:lstStyle/>
                        <a:p>
                          <a:pPr algn="ctr"/>
                          <a:r>
                            <a:rPr lang="en-US" altLang="zh-CN" dirty="0"/>
                            <a:t>12</a:t>
                          </a:r>
                          <a:endParaRPr lang="zh-CN" altLang="en-US" dirty="0">
                            <a:latin typeface="Cambria Math "/>
                          </a:endParaRPr>
                        </a:p>
                      </a:txBody>
                      <a:tcPr anchor="ctr"/>
                    </a:tc>
                    <a:tc>
                      <a:txBody>
                        <a:bodyPr/>
                        <a:lstStyle/>
                        <a:p>
                          <a:pPr algn="ctr"/>
                          <a:r>
                            <a:rPr lang="en" altLang="zh-CN" dirty="0"/>
                            <a:t>12.0115</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1675321213"/>
                      </a:ext>
                    </a:extLst>
                  </a:tr>
                  <a:tr h="3872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smtClean="0">
                                        <a:latin typeface="Cambria Math" panose="02040503050406030204" pitchFamily="18" charset="0"/>
                                      </a:rPr>
                                      <m:t>𝑒</m:t>
                                    </m:r>
                                  </m:e>
                                  <m:sub>
                                    <m:r>
                                      <a:rPr lang="en-US" altLang="zh-CN" b="0" smtClean="0">
                                        <a:latin typeface="Cambria Math" panose="02040503050406030204" pitchFamily="18" charset="0"/>
                                      </a:rPr>
                                      <m:t>0</m:t>
                                    </m:r>
                                  </m:sub>
                                </m:sSub>
                              </m:oMath>
                            </m:oMathPara>
                          </a14:m>
                          <a:endParaRPr lang="zh-CN" altLang="en-US" dirty="0">
                            <a:latin typeface="Cambria Math "/>
                          </a:endParaRPr>
                        </a:p>
                      </a:txBody>
                      <a:tcPr anchor="ctr"/>
                    </a:tc>
                    <a:tc>
                      <a:txBody>
                        <a:bodyPr/>
                        <a:lstStyle/>
                        <a:p>
                          <a:pPr algn="ctr"/>
                          <a:r>
                            <a:rPr lang="en-US" altLang="zh-CN" dirty="0"/>
                            <a:t>0.3</a:t>
                          </a:r>
                          <a:endParaRPr lang="zh-CN" altLang="en-US" dirty="0">
                            <a:latin typeface="Cambria Math "/>
                          </a:endParaRPr>
                        </a:p>
                      </a:txBody>
                      <a:tcPr anchor="ctr"/>
                    </a:tc>
                    <a:tc>
                      <a:txBody>
                        <a:bodyPr/>
                        <a:lstStyle/>
                        <a:p>
                          <a:pPr algn="ctr"/>
                          <a:r>
                            <a:rPr lang="en" altLang="zh-CN" dirty="0"/>
                            <a:t>0.305574</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1897337699"/>
                      </a:ext>
                    </a:extLst>
                  </a:tr>
                </a:tbl>
              </a:graphicData>
            </a:graphic>
          </p:graphicFrame>
        </mc:Choice>
        <mc:Fallback xmlns="">
          <p:graphicFrame>
            <p:nvGraphicFramePr>
              <p:cNvPr id="6" name="表格 5">
                <a:extLst>
                  <a:ext uri="{FF2B5EF4-FFF2-40B4-BE49-F238E27FC236}">
                    <a16:creationId xmlns:a16="http://schemas.microsoft.com/office/drawing/2014/main" id="{0F8D85C3-B5BC-23DC-7816-2B70FA8BAD36}"/>
                  </a:ext>
                </a:extLst>
              </p:cNvPr>
              <p:cNvGraphicFramePr>
                <a:graphicFrameLocks noGrp="1"/>
              </p:cNvGraphicFramePr>
              <p:nvPr>
                <p:extLst>
                  <p:ext uri="{D42A27DB-BD31-4B8C-83A1-F6EECF244321}">
                    <p14:modId xmlns:p14="http://schemas.microsoft.com/office/powerpoint/2010/main" val="4152343169"/>
                  </p:ext>
                </p:extLst>
              </p:nvPr>
            </p:nvGraphicFramePr>
            <p:xfrm>
              <a:off x="232281" y="2675964"/>
              <a:ext cx="5012071" cy="2077181"/>
            </p:xfrm>
            <a:graphic>
              <a:graphicData uri="http://schemas.openxmlformats.org/drawingml/2006/table">
                <a:tbl>
                  <a:tblPr firstRow="1" bandRow="1">
                    <a:tableStyleId>{0E3FDE45-AF77-4B5C-9715-49D594BDF05E}</a:tableStyleId>
                  </a:tblPr>
                  <a:tblGrid>
                    <a:gridCol w="1659899">
                      <a:extLst>
                        <a:ext uri="{9D8B030D-6E8A-4147-A177-3AD203B41FA5}">
                          <a16:colId xmlns:a16="http://schemas.microsoft.com/office/drawing/2014/main" val="3856922090"/>
                        </a:ext>
                      </a:extLst>
                    </a:gridCol>
                    <a:gridCol w="1676086">
                      <a:extLst>
                        <a:ext uri="{9D8B030D-6E8A-4147-A177-3AD203B41FA5}">
                          <a16:colId xmlns:a16="http://schemas.microsoft.com/office/drawing/2014/main" val="4133317700"/>
                        </a:ext>
                      </a:extLst>
                    </a:gridCol>
                    <a:gridCol w="1676086">
                      <a:extLst>
                        <a:ext uri="{9D8B030D-6E8A-4147-A177-3AD203B41FA5}">
                          <a16:colId xmlns:a16="http://schemas.microsoft.com/office/drawing/2014/main" val="3377746605"/>
                        </a:ext>
                      </a:extLst>
                    </a:gridCol>
                  </a:tblGrid>
                  <a:tr h="528097">
                    <a:tc>
                      <a:txBody>
                        <a:bodyPr/>
                        <a:lstStyle/>
                        <a:p>
                          <a:pPr algn="ctr"/>
                          <a:r>
                            <a:rPr lang="en-US" altLang="zh-CN" dirty="0"/>
                            <a:t>Parameters</a:t>
                          </a:r>
                          <a:endParaRPr lang="zh-CN" altLang="en-US" dirty="0"/>
                        </a:p>
                      </a:txBody>
                      <a:tcPr anchor="ctr"/>
                    </a:tc>
                    <a:tc>
                      <a:txBody>
                        <a:bodyPr/>
                        <a:lstStyle/>
                        <a:p>
                          <a:pPr algn="ctr"/>
                          <a:r>
                            <a:rPr lang="en-US" altLang="zh-CN" dirty="0"/>
                            <a:t>Injected</a:t>
                          </a:r>
                        </a:p>
                      </a:txBody>
                      <a:tcPr anchor="ctr"/>
                    </a:tc>
                    <a:tc>
                      <a:txBody>
                        <a:bodyPr/>
                        <a:lstStyle/>
                        <a:p>
                          <a:pPr algn="ctr"/>
                          <a:r>
                            <a:rPr lang="en-US" altLang="zh-CN" dirty="0"/>
                            <a:t>Recovered</a:t>
                          </a:r>
                        </a:p>
                      </a:txBody>
                      <a:tcPr anchor="ctr"/>
                    </a:tc>
                    <a:extLst>
                      <a:ext uri="{0D108BD9-81ED-4DB2-BD59-A6C34878D82A}">
                        <a16:rowId xmlns:a16="http://schemas.microsoft.com/office/drawing/2014/main" val="2733079606"/>
                      </a:ext>
                    </a:extLst>
                  </a:tr>
                  <a:tr h="387271">
                    <a:tc>
                      <a:txBody>
                        <a:bodyPr/>
                        <a:lstStyle/>
                        <a:p>
                          <a:endParaRPr lang="zh-CN"/>
                        </a:p>
                      </a:txBody>
                      <a:tcPr anchor="ctr">
                        <a:blipFill>
                          <a:blip r:embed="rId6"/>
                          <a:stretch>
                            <a:fillRect t="-138710" r="-202290" b="-316129"/>
                          </a:stretch>
                        </a:blipFill>
                      </a:tcPr>
                    </a:tc>
                    <a:tc>
                      <a:txBody>
                        <a:bodyPr/>
                        <a:lstStyle/>
                        <a:p>
                          <a:endParaRPr lang="zh-CN"/>
                        </a:p>
                      </a:txBody>
                      <a:tcPr anchor="ctr">
                        <a:blipFill>
                          <a:blip r:embed="rId6"/>
                          <a:stretch>
                            <a:fillRect l="-99242" t="-138710" r="-100758" b="-316129"/>
                          </a:stretch>
                        </a:blipFill>
                      </a:tcPr>
                    </a:tc>
                    <a:tc>
                      <a:txBody>
                        <a:bodyPr/>
                        <a:lstStyle/>
                        <a:p>
                          <a:endParaRPr lang="zh-CN"/>
                        </a:p>
                      </a:txBody>
                      <a:tcPr anchor="ctr">
                        <a:blipFill>
                          <a:blip r:embed="rId6"/>
                          <a:stretch>
                            <a:fillRect l="-199242" t="-138710" r="-758" b="-316129"/>
                          </a:stretch>
                        </a:blipFill>
                      </a:tcPr>
                    </a:tc>
                    <a:extLst>
                      <a:ext uri="{0D108BD9-81ED-4DB2-BD59-A6C34878D82A}">
                        <a16:rowId xmlns:a16="http://schemas.microsoft.com/office/drawing/2014/main" val="1311771394"/>
                      </a:ext>
                    </a:extLst>
                  </a:tr>
                  <a:tr h="387271">
                    <a:tc>
                      <a:txBody>
                        <a:bodyPr/>
                        <a:lstStyle/>
                        <a:p>
                          <a:endParaRPr lang="zh-CN"/>
                        </a:p>
                      </a:txBody>
                      <a:tcPr anchor="ctr">
                        <a:blipFill>
                          <a:blip r:embed="rId6"/>
                          <a:stretch>
                            <a:fillRect t="-246667" r="-202290" b="-226667"/>
                          </a:stretch>
                        </a:blipFill>
                      </a:tcPr>
                    </a:tc>
                    <a:tc>
                      <a:txBody>
                        <a:bodyPr/>
                        <a:lstStyle/>
                        <a:p>
                          <a:pPr algn="ctr"/>
                          <a:r>
                            <a:rPr lang="en-US" altLang="zh-CN" dirty="0"/>
                            <a:t>10</a:t>
                          </a:r>
                          <a:endParaRPr lang="zh-CN" altLang="en-US" dirty="0">
                            <a:latin typeface="Cambria Math "/>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dirty="0"/>
                            <a:t>9.62064</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3167694824"/>
                      </a:ext>
                    </a:extLst>
                  </a:tr>
                  <a:tr h="387271">
                    <a:tc>
                      <a:txBody>
                        <a:bodyPr/>
                        <a:lstStyle/>
                        <a:p>
                          <a:endParaRPr lang="zh-CN"/>
                        </a:p>
                      </a:txBody>
                      <a:tcPr anchor="ctr">
                        <a:blipFill>
                          <a:blip r:embed="rId6"/>
                          <a:stretch>
                            <a:fillRect t="-335484" r="-202290" b="-119355"/>
                          </a:stretch>
                        </a:blipFill>
                      </a:tcPr>
                    </a:tc>
                    <a:tc>
                      <a:txBody>
                        <a:bodyPr/>
                        <a:lstStyle/>
                        <a:p>
                          <a:pPr algn="ctr"/>
                          <a:r>
                            <a:rPr lang="en-US" altLang="zh-CN" dirty="0"/>
                            <a:t>12</a:t>
                          </a:r>
                          <a:endParaRPr lang="zh-CN" altLang="en-US" dirty="0">
                            <a:latin typeface="Cambria Math "/>
                          </a:endParaRPr>
                        </a:p>
                      </a:txBody>
                      <a:tcPr anchor="ctr"/>
                    </a:tc>
                    <a:tc>
                      <a:txBody>
                        <a:bodyPr/>
                        <a:lstStyle/>
                        <a:p>
                          <a:pPr algn="ctr"/>
                          <a:r>
                            <a:rPr lang="en" altLang="zh-CN" dirty="0"/>
                            <a:t>12.0115</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1675321213"/>
                      </a:ext>
                    </a:extLst>
                  </a:tr>
                  <a:tr h="387271">
                    <a:tc>
                      <a:txBody>
                        <a:bodyPr/>
                        <a:lstStyle/>
                        <a:p>
                          <a:endParaRPr lang="zh-CN"/>
                        </a:p>
                      </a:txBody>
                      <a:tcPr anchor="ctr">
                        <a:blipFill>
                          <a:blip r:embed="rId6"/>
                          <a:stretch>
                            <a:fillRect t="-435484" r="-202290" b="-19355"/>
                          </a:stretch>
                        </a:blipFill>
                      </a:tcPr>
                    </a:tc>
                    <a:tc>
                      <a:txBody>
                        <a:bodyPr/>
                        <a:lstStyle/>
                        <a:p>
                          <a:pPr algn="ctr"/>
                          <a:r>
                            <a:rPr lang="en-US" altLang="zh-CN" dirty="0"/>
                            <a:t>0.3</a:t>
                          </a:r>
                          <a:endParaRPr lang="zh-CN" altLang="en-US" dirty="0">
                            <a:latin typeface="Cambria Math "/>
                          </a:endParaRPr>
                        </a:p>
                      </a:txBody>
                      <a:tcPr anchor="ctr"/>
                    </a:tc>
                    <a:tc>
                      <a:txBody>
                        <a:bodyPr/>
                        <a:lstStyle/>
                        <a:p>
                          <a:pPr algn="ctr"/>
                          <a:r>
                            <a:rPr lang="en" altLang="zh-CN" dirty="0"/>
                            <a:t>0.305574</a:t>
                          </a:r>
                          <a:endParaRPr lang="zh-CN" altLang="en-US" dirty="0">
                            <a:latin typeface="Cambria Math" panose="02040503050406030204" pitchFamily="18" charset="0"/>
                          </a:endParaRPr>
                        </a:p>
                      </a:txBody>
                      <a:tcPr anchor="ctr"/>
                    </a:tc>
                    <a:extLst>
                      <a:ext uri="{0D108BD9-81ED-4DB2-BD59-A6C34878D82A}">
                        <a16:rowId xmlns:a16="http://schemas.microsoft.com/office/drawing/2014/main" val="1897337699"/>
                      </a:ext>
                    </a:extLst>
                  </a:tr>
                </a:tbl>
              </a:graphicData>
            </a:graphic>
          </p:graphicFrame>
        </mc:Fallback>
      </mc:AlternateContent>
      <p:sp>
        <p:nvSpPr>
          <p:cNvPr id="7" name="日期占位符 6">
            <a:extLst>
              <a:ext uri="{FF2B5EF4-FFF2-40B4-BE49-F238E27FC236}">
                <a16:creationId xmlns:a16="http://schemas.microsoft.com/office/drawing/2014/main" id="{BCAB09DE-7F56-B285-F784-09B7F7BC50A2}"/>
              </a:ext>
            </a:extLst>
          </p:cNvPr>
          <p:cNvSpPr>
            <a:spLocks noGrp="1"/>
          </p:cNvSpPr>
          <p:nvPr>
            <p:ph type="dt" sz="half" idx="10"/>
          </p:nvPr>
        </p:nvSpPr>
        <p:spPr/>
        <p:txBody>
          <a:bodyPr/>
          <a:lstStyle/>
          <a:p>
            <a:fld id="{F0418CF8-44D5-E54F-873A-6834A63B9EAB}" type="datetime1">
              <a:rPr lang="zh-CN" altLang="en-US" smtClean="0"/>
              <a:t>2026/7/20</a:t>
            </a:fld>
            <a:endParaRPr lang="zh-CN" altLang="en-US"/>
          </a:p>
        </p:txBody>
      </p:sp>
    </p:spTree>
    <p:custDataLst>
      <p:tags r:id="rId1"/>
    </p:custDataLst>
    <p:extLst>
      <p:ext uri="{BB962C8B-B14F-4D97-AF65-F5344CB8AC3E}">
        <p14:creationId xmlns:p14="http://schemas.microsoft.com/office/powerpoint/2010/main" val="824022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Case2: (SNR~30)</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B408B6DC-9C9A-C44A-91F6-F4CFCB298510}"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23</a:t>
            </a:fld>
            <a:endParaRPr lang="zh-CN" altLang="en-US"/>
          </a:p>
        </p:txBody>
      </p:sp>
      <mc:AlternateContent xmlns:mc="http://schemas.openxmlformats.org/markup-compatibility/2006" xmlns:a14="http://schemas.microsoft.com/office/drawing/2010/main">
        <mc:Choice Requires="a14">
          <p:graphicFrame>
            <p:nvGraphicFramePr>
              <p:cNvPr id="3" name="表格 2">
                <a:extLst>
                  <a:ext uri="{FF2B5EF4-FFF2-40B4-BE49-F238E27FC236}">
                    <a16:creationId xmlns:a16="http://schemas.microsoft.com/office/drawing/2014/main" id="{3BF4BEAE-9E77-4505-8C11-BD0FD9F5F589}"/>
                  </a:ext>
                </a:extLst>
              </p:cNvPr>
              <p:cNvGraphicFramePr>
                <a:graphicFrameLocks noGrp="1"/>
              </p:cNvGraphicFramePr>
              <p:nvPr>
                <p:extLst>
                  <p:ext uri="{D42A27DB-BD31-4B8C-83A1-F6EECF244321}">
                    <p14:modId xmlns:p14="http://schemas.microsoft.com/office/powerpoint/2010/main" val="2705314183"/>
                  </p:ext>
                </p:extLst>
              </p:nvPr>
            </p:nvGraphicFramePr>
            <p:xfrm>
              <a:off x="2766000" y="967409"/>
              <a:ext cx="6588000" cy="5278957"/>
            </p:xfrm>
            <a:graphic>
              <a:graphicData uri="http://schemas.openxmlformats.org/drawingml/2006/table">
                <a:tbl>
                  <a:tblPr firstRow="1" lastRow="1" bandRow="1">
                    <a:tableStyleId>{0E3FDE45-AF77-4B5C-9715-49D594BDF05E}</a:tableStyleId>
                  </a:tblPr>
                  <a:tblGrid>
                    <a:gridCol w="1440000">
                      <a:extLst>
                        <a:ext uri="{9D8B030D-6E8A-4147-A177-3AD203B41FA5}">
                          <a16:colId xmlns:a16="http://schemas.microsoft.com/office/drawing/2014/main" val="2360213017"/>
                        </a:ext>
                      </a:extLst>
                    </a:gridCol>
                    <a:gridCol w="1728000">
                      <a:extLst>
                        <a:ext uri="{9D8B030D-6E8A-4147-A177-3AD203B41FA5}">
                          <a16:colId xmlns:a16="http://schemas.microsoft.com/office/drawing/2014/main" val="2735883507"/>
                        </a:ext>
                      </a:extLst>
                    </a:gridCol>
                    <a:gridCol w="1620000">
                      <a:extLst>
                        <a:ext uri="{9D8B030D-6E8A-4147-A177-3AD203B41FA5}">
                          <a16:colId xmlns:a16="http://schemas.microsoft.com/office/drawing/2014/main" val="1520343064"/>
                        </a:ext>
                      </a:extLst>
                    </a:gridCol>
                    <a:gridCol w="1800000">
                      <a:extLst>
                        <a:ext uri="{9D8B030D-6E8A-4147-A177-3AD203B41FA5}">
                          <a16:colId xmlns:a16="http://schemas.microsoft.com/office/drawing/2014/main" val="620876926"/>
                        </a:ext>
                      </a:extLst>
                    </a:gridCol>
                  </a:tblGrid>
                  <a:tr h="526957">
                    <a:tc>
                      <a:txBody>
                        <a:bodyPr/>
                        <a:lstStyle/>
                        <a:p>
                          <a:pPr algn="ctr"/>
                          <a:r>
                            <a:rPr lang="en-US" altLang="zh-CN" dirty="0"/>
                            <a:t>Parameters</a:t>
                          </a:r>
                          <a:endParaRPr lang="zh-CN" altLang="en-US"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t>Ranges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34764121"/>
                      </a:ext>
                    </a:extLst>
                  </a:tr>
                  <a:tr h="396000">
                    <a:tc>
                      <a:txBody>
                        <a:bodyPr/>
                        <a:lstStyle/>
                        <a:p>
                          <a:pPr algn="ct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𝑀</m:t>
                                </m:r>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a:t>
                          </a:r>
                          <a14:m>
                            <m:oMath xmlns:m="http://schemas.openxmlformats.org/officeDocument/2006/math">
                              <m:r>
                                <a:rPr lang="en-US" altLang="zh-CN" b="0" i="1" smtClean="0">
                                  <a:latin typeface="Cambria Math" panose="02040503050406030204" pitchFamily="18" charset="0"/>
                                </a:rPr>
                                <m:t>0.8</m:t>
                              </m:r>
                            </m:oMath>
                          </a14:m>
                          <a:r>
                            <a:rPr lang="en-US" altLang="zh-CN" dirty="0">
                              <a:latin typeface="Cambria Math "/>
                            </a:rPr>
                            <a:t>, 1.2)</a:t>
                          </a:r>
                          <a:r>
                            <a:rPr lang="en-US" altLang="zh-CN" b="0" dirty="0"/>
                            <a:t> </a:t>
                          </a:r>
                          <a14:m>
                            <m:oMath xmlns:m="http://schemas.openxmlformats.org/officeDocument/2006/math">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6</m:t>
                                  </m:r>
                                </m:sup>
                              </m:sSup>
                            </m:oMath>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1.2×</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6</m:t>
                                    </m:r>
                                  </m:sup>
                                </m:sSup>
                              </m:oMath>
                            </m:oMathPara>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lang="en" altLang="zh-CN" dirty="0" smtClean="0">
                                    <a:latin typeface="Cambria Math" panose="02040503050406030204" pitchFamily="18" charset="0"/>
                                  </a:rPr>
                                  <m:t>1.</m:t>
                                </m:r>
                                <m:r>
                                  <m:rPr>
                                    <m:nor/>
                                  </m:rPr>
                                  <a:rPr lang="en-US" altLang="zh-CN" b="0" i="0" dirty="0" smtClean="0">
                                    <a:latin typeface="Cambria Math" panose="02040503050406030204" pitchFamily="18" charset="0"/>
                                  </a:rPr>
                                  <m:t>20175</m:t>
                                </m:r>
                                <m:r>
                                  <a:rPr lang="en-US" altLang="zh-CN" i="1" dirty="0" smtClean="0">
                                    <a:latin typeface="Cambria Math" panose="02040503050406030204" pitchFamily="18" charset="0"/>
                                    <a:ea typeface="Cambria Math" panose="02040503050406030204" pitchFamily="18" charset="0"/>
                                  </a:rPr>
                                  <m:t>×</m:t>
                                </m:r>
                                <m:sSup>
                                  <m:sSupPr>
                                    <m:ctrlPr>
                                      <a:rPr lang="en-US" altLang="zh-CN" b="0" i="1" dirty="0" smtClean="0">
                                        <a:latin typeface="Cambria Math" panose="02040503050406030204" pitchFamily="18" charset="0"/>
                                        <a:ea typeface="Cambria Math" panose="02040503050406030204" pitchFamily="18" charset="0"/>
                                      </a:rPr>
                                    </m:ctrlPr>
                                  </m:sSupPr>
                                  <m:e>
                                    <m:r>
                                      <a:rPr lang="en-US" altLang="zh-CN" b="0" i="1" dirty="0" smtClean="0">
                                        <a:latin typeface="Cambria Math" panose="02040503050406030204" pitchFamily="18" charset="0"/>
                                        <a:ea typeface="Cambria Math" panose="02040503050406030204" pitchFamily="18" charset="0"/>
                                      </a:rPr>
                                      <m:t>10</m:t>
                                    </m:r>
                                  </m:e>
                                  <m:sup>
                                    <m:r>
                                      <a:rPr lang="en-US" altLang="zh-CN" b="0" i="1" dirty="0" smtClean="0">
                                        <a:latin typeface="Cambria Math" panose="02040503050406030204" pitchFamily="18" charset="0"/>
                                        <a:ea typeface="Cambria Math" panose="02040503050406030204" pitchFamily="18" charset="0"/>
                                      </a:rPr>
                                      <m:t>6</m:t>
                                    </m:r>
                                  </m:sup>
                                </m:sSup>
                              </m:oMath>
                            </m:oMathPara>
                          </a14:m>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60209590"/>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𝑚</m:t>
                                </m:r>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(5, 20)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15</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Cambria Math" panose="02040503050406030204" pitchFamily="18" charset="0"/>
                              <a:ea typeface="Cambria Math" panose="02040503050406030204" pitchFamily="18" charset="0"/>
                            </a:rPr>
                            <a:t>15.0489</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46595742"/>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0</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(8, 10)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US" altLang="zh-CN" dirty="0">
                              <a:latin typeface="Cambria Math "/>
                            </a:rPr>
                            <a:t>9</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Cambria Math" panose="02040503050406030204" pitchFamily="18" charset="0"/>
                            </a:rPr>
                            <a:t>8.99936</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13944762"/>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𝑒</m:t>
                                    </m:r>
                                  </m:e>
                                  <m:sub>
                                    <m:r>
                                      <a:rPr lang="en-US" altLang="zh-CN" b="0" i="1" smtClean="0">
                                        <a:latin typeface="Cambria Math" panose="02040503050406030204" pitchFamily="18" charset="0"/>
                                      </a:rPr>
                                      <m:t>0</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(0.01, 0.5)</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Cambria Math" panose="02040503050406030204" pitchFamily="18" charset="0"/>
                            </a:rPr>
                            <a:t>0.297818</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67187678"/>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𝐷</m:t>
                                    </m:r>
                                  </m:e>
                                  <m:sub>
                                    <m:r>
                                      <a:rPr lang="en-US" altLang="zh-CN" b="0" i="1" smtClean="0">
                                        <a:latin typeface="Cambria Math" panose="02040503050406030204" pitchFamily="18" charset="0"/>
                                      </a:rPr>
                                      <m:t>𝐿</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(0.01, 10)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dirty="0">
                              <a:latin typeface="Cambria Math "/>
                            </a:rPr>
                            <a:t>0.8</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800" dirty="0">
                              <a:latin typeface="Cambria Math" panose="02040503050406030204" pitchFamily="18" charset="0"/>
                              <a:ea typeface="Cambria Math" panose="02040503050406030204" pitchFamily="18" charset="0"/>
                            </a:rPr>
                            <a:t>0.782927</a:t>
                          </a:r>
                          <a:endParaRPr lang="en" altLang="zh-CN" sz="18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24195958"/>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𝜃</m:t>
                                    </m:r>
                                  </m:e>
                                  <m:sub>
                                    <m:r>
                                      <a:rPr lang="en-US" altLang="zh-CN" b="0" i="1" smtClean="0">
                                        <a:latin typeface="Cambria Math" panose="02040503050406030204" pitchFamily="18" charset="0"/>
                                      </a:rPr>
                                      <m:t>𝑆</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(0, </a:t>
                          </a:r>
                          <a14:m>
                            <m:oMath xmlns:m="http://schemas.openxmlformats.org/officeDocument/2006/math">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800" i="1" smtClean="0">
                                    <a:latin typeface="Cambria Math" panose="02040503050406030204" pitchFamily="18" charset="0"/>
                                    <a:ea typeface="Cambria Math" panose="02040503050406030204" pitchFamily="18" charset="0"/>
                                  </a:rPr>
                                  <m:t>0</m:t>
                                </m:r>
                                <m:r>
                                  <a:rPr lang="en-US" altLang="zh-CN" sz="1800" b="0" i="1" smtClean="0">
                                    <a:latin typeface="Cambria Math" panose="02040503050406030204" pitchFamily="18" charset="0"/>
                                    <a:ea typeface="Cambria Math" panose="02040503050406030204" pitchFamily="18" charset="0"/>
                                  </a:rPr>
                                  <m:t>.78854</m:t>
                                </m:r>
                              </m:oMath>
                            </m:oMathPara>
                          </a14:m>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2.385942</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1256468"/>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𝜙</m:t>
                                    </m:r>
                                  </m:e>
                                  <m:sub>
                                    <m:r>
                                      <a:rPr lang="en-US" altLang="zh-CN" b="0" i="1" smtClean="0">
                                        <a:latin typeface="Cambria Math" panose="02040503050406030204" pitchFamily="18" charset="0"/>
                                      </a:rPr>
                                      <m:t>𝑆</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0" smtClean="0">
                                  <a:latin typeface="Cambria Math" panose="02040503050406030204" pitchFamily="18" charset="0"/>
                                </a:rPr>
                                <m:t>2</m:t>
                              </m:r>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800" i="1" smtClean="0">
                                    <a:latin typeface="Cambria Math" panose="02040503050406030204" pitchFamily="18" charset="0"/>
                                    <a:ea typeface="Cambria Math" panose="02040503050406030204" pitchFamily="18" charset="0"/>
                                  </a:rPr>
                                  <m:t>0</m:t>
                                </m:r>
                                <m:r>
                                  <a:rPr lang="en-US" altLang="zh-CN" sz="1800" b="0" i="1" smtClean="0">
                                    <a:latin typeface="Cambria Math" panose="02040503050406030204" pitchFamily="18" charset="0"/>
                                    <a:ea typeface="Cambria Math" panose="02040503050406030204" pitchFamily="18" charset="0"/>
                                  </a:rPr>
                                  <m:t>.78854</m:t>
                                </m:r>
                              </m:oMath>
                            </m:oMathPara>
                          </a14:m>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3.86763</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50942063"/>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𝜃</m:t>
                                    </m:r>
                                  </m:e>
                                  <m:sub>
                                    <m:r>
                                      <a:rPr lang="en-US" altLang="zh-CN" b="0" i="1" smtClean="0">
                                        <a:latin typeface="Cambria Math" panose="02040503050406030204" pitchFamily="18" charset="0"/>
                                      </a:rPr>
                                      <m:t>𝐾</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0</m:t>
                                </m:r>
                                <m:r>
                                  <a:rPr lang="en-US" altLang="zh-CN" b="0" i="1" smtClean="0">
                                    <a:latin typeface="Cambria Math" panose="02040503050406030204" pitchFamily="18" charset="0"/>
                                  </a:rPr>
                                  <m:t>.52359</m:t>
                                </m:r>
                              </m:oMath>
                            </m:oMathPara>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Cambria Math" panose="02040503050406030204" pitchFamily="18" charset="0"/>
                              <a:ea typeface="Cambria Math" panose="02040503050406030204" pitchFamily="18" charset="0"/>
                            </a:rPr>
                            <a:t>0.476794</a:t>
                          </a:r>
                          <a:endParaRPr lang="en" altLang="zh-CN" sz="18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20629114"/>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𝜙</m:t>
                                    </m:r>
                                  </m:e>
                                  <m:sub>
                                    <m:r>
                                      <a:rPr lang="en-US" altLang="zh-CN" b="0" i="1" smtClean="0">
                                        <a:latin typeface="Cambria Math" panose="02040503050406030204" pitchFamily="18" charset="0"/>
                                      </a:rPr>
                                      <m:t>𝐾</m:t>
                                    </m:r>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0" smtClean="0">
                                  <a:latin typeface="Cambria Math" panose="02040503050406030204" pitchFamily="18" charset="0"/>
                                </a:rPr>
                                <m:t>2</m:t>
                              </m:r>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2.09439</m:t>
                                </m:r>
                              </m:oMath>
                            </m:oMathPara>
                          </a14:m>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2.12082</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12025774"/>
                      </a:ext>
                    </a:extLst>
                  </a:tr>
                  <a:tr h="396000">
                    <a:tc>
                      <a:txBody>
                        <a:bodyPr/>
                        <a:lstStyle/>
                        <a:p>
                          <a:pPr algn="ct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Φ</m:t>
                                    </m:r>
                                  </m:e>
                                  <m:sub>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𝜙</m:t>
                                        </m:r>
                                      </m:e>
                                      <m:sub>
                                        <m:r>
                                          <a:rPr lang="en-US" altLang="zh-CN" b="0" i="1" smtClean="0">
                                            <a:latin typeface="Cambria Math" panose="02040503050406030204" pitchFamily="18" charset="0"/>
                                          </a:rPr>
                                          <m:t>0</m:t>
                                        </m:r>
                                      </m:sub>
                                    </m:sSub>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0" smtClean="0">
                                  <a:latin typeface="Cambria Math" panose="02040503050406030204" pitchFamily="18" charset="0"/>
                                </a:rPr>
                                <m:t>2</m:t>
                              </m:r>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1</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3.96404</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82671425"/>
                      </a:ext>
                    </a:extLst>
                  </a:tr>
                  <a:tr h="396000">
                    <a:tc>
                      <a:txBody>
                        <a:bodyPr/>
                        <a:lstStyle/>
                        <a:p>
                          <a:pPr algn="ct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Φ</m:t>
                                    </m:r>
                                  </m:e>
                                  <m:sub>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0</m:t>
                                        </m:r>
                                      </m:sub>
                                    </m:sSub>
                                  </m:sub>
                                </m:sSub>
                              </m:oMath>
                            </m:oMathPara>
                          </a14:m>
                          <a:endParaRPr lang="zh-CN" altLang="en-US"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latin typeface="Cambria Math "/>
                            </a:rPr>
                            <a:t>(0, </a:t>
                          </a:r>
                          <a14:m>
                            <m:oMath xmlns:m="http://schemas.openxmlformats.org/officeDocument/2006/math">
                              <m:r>
                                <a:rPr lang="en-US" altLang="zh-CN" b="0" i="0" smtClean="0">
                                  <a:latin typeface="Cambria Math" panose="02040503050406030204" pitchFamily="18" charset="0"/>
                                </a:rPr>
                                <m:t>2</m:t>
                              </m:r>
                              <m:r>
                                <a:rPr lang="en-US" altLang="zh-CN" b="0" i="1" smtClean="0">
                                  <a:latin typeface="Cambria Math" panose="02040503050406030204" pitchFamily="18" charset="0"/>
                                </a:rPr>
                                <m:t>𝜋</m:t>
                              </m:r>
                            </m:oMath>
                          </a14:m>
                          <a:r>
                            <a:rPr lang="en-US" altLang="zh-CN" dirty="0">
                              <a:latin typeface="Cambria Math "/>
                            </a:rPr>
                            <a:t>)</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4.57649</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48211742"/>
                      </a:ext>
                    </a:extLst>
                  </a:tr>
                  <a:tr h="396000">
                    <a:tc>
                      <a:txBody>
                        <a:bodyPr/>
                        <a:lstStyle/>
                        <a:p>
                          <a:pPr algn="ctr"/>
                          <a:r>
                            <a:rPr lang="en-US" altLang="zh-CN" dirty="0">
                              <a:latin typeface="Times New Roman" panose="02020603050405020304" pitchFamily="18" charset="0"/>
                              <a:cs typeface="Times New Roman" panose="02020603050405020304" pitchFamily="18" charset="0"/>
                            </a:rPr>
                            <a:t>LLR</a:t>
                          </a:r>
                          <a:endParaRPr lang="zh-CN" altLang="en-US"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592.149</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b="1" dirty="0">
                              <a:latin typeface="Cambria Math" panose="02040503050406030204" pitchFamily="18" charset="0"/>
                            </a:rPr>
                            <a:t>598.358</a:t>
                          </a:r>
                          <a:endParaRPr lang="zh-CN" altLang="en-US" sz="18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40668783"/>
                      </a:ext>
                    </a:extLst>
                  </a:tr>
                </a:tbl>
              </a:graphicData>
            </a:graphic>
          </p:graphicFrame>
        </mc:Choice>
        <mc:Fallback xmlns="">
          <p:graphicFrame>
            <p:nvGraphicFramePr>
              <p:cNvPr id="3" name="表格 2">
                <a:extLst>
                  <a:ext uri="{FF2B5EF4-FFF2-40B4-BE49-F238E27FC236}">
                    <a16:creationId xmlns:a16="http://schemas.microsoft.com/office/drawing/2014/main" id="{3BF4BEAE-9E77-4505-8C11-BD0FD9F5F589}"/>
                  </a:ext>
                </a:extLst>
              </p:cNvPr>
              <p:cNvGraphicFramePr>
                <a:graphicFrameLocks noGrp="1"/>
              </p:cNvGraphicFramePr>
              <p:nvPr>
                <p:extLst>
                  <p:ext uri="{D42A27DB-BD31-4B8C-83A1-F6EECF244321}">
                    <p14:modId xmlns:p14="http://schemas.microsoft.com/office/powerpoint/2010/main" val="2705314183"/>
                  </p:ext>
                </p:extLst>
              </p:nvPr>
            </p:nvGraphicFramePr>
            <p:xfrm>
              <a:off x="2766000" y="967409"/>
              <a:ext cx="6588000" cy="5278957"/>
            </p:xfrm>
            <a:graphic>
              <a:graphicData uri="http://schemas.openxmlformats.org/drawingml/2006/table">
                <a:tbl>
                  <a:tblPr firstRow="1" lastRow="1" bandRow="1">
                    <a:tableStyleId>{0E3FDE45-AF77-4B5C-9715-49D594BDF05E}</a:tableStyleId>
                  </a:tblPr>
                  <a:tblGrid>
                    <a:gridCol w="1440000">
                      <a:extLst>
                        <a:ext uri="{9D8B030D-6E8A-4147-A177-3AD203B41FA5}">
                          <a16:colId xmlns:a16="http://schemas.microsoft.com/office/drawing/2014/main" val="2360213017"/>
                        </a:ext>
                      </a:extLst>
                    </a:gridCol>
                    <a:gridCol w="1728000">
                      <a:extLst>
                        <a:ext uri="{9D8B030D-6E8A-4147-A177-3AD203B41FA5}">
                          <a16:colId xmlns:a16="http://schemas.microsoft.com/office/drawing/2014/main" val="2735883507"/>
                        </a:ext>
                      </a:extLst>
                    </a:gridCol>
                    <a:gridCol w="1620000">
                      <a:extLst>
                        <a:ext uri="{9D8B030D-6E8A-4147-A177-3AD203B41FA5}">
                          <a16:colId xmlns:a16="http://schemas.microsoft.com/office/drawing/2014/main" val="1520343064"/>
                        </a:ext>
                      </a:extLst>
                    </a:gridCol>
                    <a:gridCol w="1800000">
                      <a:extLst>
                        <a:ext uri="{9D8B030D-6E8A-4147-A177-3AD203B41FA5}">
                          <a16:colId xmlns:a16="http://schemas.microsoft.com/office/drawing/2014/main" val="620876926"/>
                        </a:ext>
                      </a:extLst>
                    </a:gridCol>
                  </a:tblGrid>
                  <a:tr h="526957">
                    <a:tc>
                      <a:txBody>
                        <a:bodyPr/>
                        <a:lstStyle/>
                        <a:p>
                          <a:pPr algn="ctr"/>
                          <a:r>
                            <a:rPr lang="en-US" altLang="zh-CN" dirty="0"/>
                            <a:t>Parameters</a:t>
                          </a:r>
                          <a:endParaRPr lang="zh-CN" altLang="en-US"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dirty="0"/>
                            <a:t>Ranges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t>Recovered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34764121"/>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38710" r="-357018" b="-1129032"/>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138710" r="-199265" b="-1129032"/>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138710" r="-111719" b="-1129032"/>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266197" t="-138710" r="-704" b="-1129032"/>
                          </a:stretch>
                        </a:blipFill>
                      </a:tcPr>
                    </a:tc>
                    <a:extLst>
                      <a:ext uri="{0D108BD9-81ED-4DB2-BD59-A6C34878D82A}">
                        <a16:rowId xmlns:a16="http://schemas.microsoft.com/office/drawing/2014/main" val="2160209590"/>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238710" r="-357018" b="-1029032"/>
                          </a:stretch>
                        </a:blipFill>
                      </a:tcPr>
                    </a:tc>
                    <a:tc>
                      <a:txBody>
                        <a:bodyPr/>
                        <a:lstStyle/>
                        <a:p>
                          <a:pPr algn="ctr"/>
                          <a:r>
                            <a:rPr lang="en-US" altLang="zh-CN" dirty="0">
                              <a:latin typeface="Cambria Math "/>
                            </a:rPr>
                            <a:t>(5, 20)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dirty="0">
                              <a:latin typeface="Cambria Math "/>
                            </a:rPr>
                            <a:t>15</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Cambria Math" panose="02040503050406030204" pitchFamily="18" charset="0"/>
                              <a:ea typeface="Cambria Math" panose="02040503050406030204" pitchFamily="18" charset="0"/>
                            </a:rPr>
                            <a:t>15.0489</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46595742"/>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38710" r="-357018" b="-929032"/>
                          </a:stretch>
                        </a:blipFill>
                      </a:tcPr>
                    </a:tc>
                    <a:tc>
                      <a:txBody>
                        <a:bodyPr/>
                        <a:lstStyle/>
                        <a:p>
                          <a:pPr algn="ctr"/>
                          <a:r>
                            <a:rPr lang="en-US" altLang="zh-CN" dirty="0">
                              <a:latin typeface="Cambria Math "/>
                            </a:rPr>
                            <a:t>(8, 10)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algn="ctr"/>
                          <a:r>
                            <a:rPr lang="en-US" altLang="zh-CN" dirty="0">
                              <a:latin typeface="Cambria Math "/>
                            </a:rPr>
                            <a:t>9</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Cambria Math" panose="02040503050406030204" pitchFamily="18" charset="0"/>
                            </a:rPr>
                            <a:t>8.99936</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13944762"/>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38710" r="-357018" b="-829032"/>
                          </a:stretch>
                        </a:blipFill>
                      </a:tcPr>
                    </a:tc>
                    <a:tc>
                      <a:txBody>
                        <a:bodyPr/>
                        <a:lstStyle/>
                        <a:p>
                          <a:pPr algn="ctr"/>
                          <a:r>
                            <a:rPr lang="en-US" altLang="zh-CN" dirty="0">
                              <a:latin typeface="Cambria Math "/>
                            </a:rPr>
                            <a:t>(0.01, 0.5)</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altLang="zh-CN" dirty="0">
                              <a:latin typeface="Cambria Math "/>
                            </a:rPr>
                            <a:t>0.3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Cambria Math" panose="02040503050406030204" pitchFamily="18" charset="0"/>
                            </a:rPr>
                            <a:t>0.297818</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67187678"/>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21875" r="-357018" b="-703125"/>
                          </a:stretch>
                        </a:blipFill>
                      </a:tcPr>
                    </a:tc>
                    <a:tc>
                      <a:txBody>
                        <a:bodyPr/>
                        <a:lstStyle/>
                        <a:p>
                          <a:pPr algn="ctr"/>
                          <a:r>
                            <a:rPr lang="en-US" altLang="zh-CN" dirty="0">
                              <a:latin typeface="Cambria Math "/>
                            </a:rPr>
                            <a:t>(0.01, 10)</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dirty="0">
                              <a:latin typeface="Cambria Math "/>
                            </a:rPr>
                            <a:t>0.8</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800" dirty="0">
                              <a:latin typeface="Cambria Math" panose="02040503050406030204" pitchFamily="18" charset="0"/>
                              <a:ea typeface="Cambria Math" panose="02040503050406030204" pitchFamily="18" charset="0"/>
                            </a:rPr>
                            <a:t>0.782927</a:t>
                          </a:r>
                          <a:endParaRPr lang="en" altLang="zh-CN" sz="18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24195958"/>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641935" r="-357018" b="-6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641935" r="-199265" b="-6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641935" r="-111719" b="-625806"/>
                          </a:stretch>
                        </a:blipFill>
                      </a:tcPr>
                    </a:tc>
                    <a:tc>
                      <a:txBody>
                        <a:bodyPr/>
                        <a:lstStyle/>
                        <a:p>
                          <a:pPr algn="ctr"/>
                          <a:r>
                            <a:rPr lang="en-US" altLang="zh-CN" sz="1800" dirty="0">
                              <a:latin typeface="Cambria Math" panose="02040503050406030204" pitchFamily="18" charset="0"/>
                            </a:rPr>
                            <a:t>2.385942</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61256468"/>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741935" r="-357018" b="-5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741935" r="-199265" b="-5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741935" r="-111719" b="-525806"/>
                          </a:stretch>
                        </a:blipFill>
                      </a:tcPr>
                    </a:tc>
                    <a:tc>
                      <a:txBody>
                        <a:bodyPr/>
                        <a:lstStyle/>
                        <a:p>
                          <a:pPr algn="ctr"/>
                          <a:r>
                            <a:rPr lang="en-US" altLang="zh-CN" sz="1800" dirty="0">
                              <a:latin typeface="Cambria Math" panose="02040503050406030204" pitchFamily="18" charset="0"/>
                            </a:rPr>
                            <a:t>3.86763</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50942063"/>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41935" r="-357018" b="-4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841935" r="-199265" b="-4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841935" r="-111719" b="-425806"/>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Cambria Math" panose="02040503050406030204" pitchFamily="18" charset="0"/>
                              <a:ea typeface="Cambria Math" panose="02040503050406030204" pitchFamily="18" charset="0"/>
                            </a:rPr>
                            <a:t>0.476794</a:t>
                          </a:r>
                          <a:endParaRPr lang="en" altLang="zh-CN" sz="18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20629114"/>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41935" r="-357018" b="-3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941935" r="-199265" b="-325806"/>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95313" t="-941935" r="-111719" b="-325806"/>
                          </a:stretch>
                        </a:blipFill>
                      </a:tcPr>
                    </a:tc>
                    <a:tc>
                      <a:txBody>
                        <a:bodyPr/>
                        <a:lstStyle/>
                        <a:p>
                          <a:pPr algn="ctr"/>
                          <a:r>
                            <a:rPr lang="en-US" altLang="zh-CN" sz="1800" dirty="0">
                              <a:latin typeface="Cambria Math" panose="02040503050406030204" pitchFamily="18" charset="0"/>
                            </a:rPr>
                            <a:t>2.12082</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12025774"/>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09375" r="-357018" b="-215625"/>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1009375" r="-199265" b="-215625"/>
                          </a:stretch>
                        </a:blipFill>
                      </a:tcPr>
                    </a:tc>
                    <a:tc>
                      <a:txBody>
                        <a:bodyPr/>
                        <a:lstStyle/>
                        <a:p>
                          <a:pPr algn="ctr"/>
                          <a:r>
                            <a:rPr lang="en-US" altLang="zh-CN" dirty="0">
                              <a:latin typeface="Cambria Math "/>
                            </a:rPr>
                            <a:t>1</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3.96404</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82671425"/>
                      </a:ext>
                    </a:extLst>
                  </a:tr>
                  <a:tr h="3960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145161" r="-357018" b="-122581"/>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83824" t="-1145161" r="-199265" b="-122581"/>
                          </a:stretch>
                        </a:blipFill>
                      </a:tcPr>
                    </a:tc>
                    <a:tc>
                      <a:txBody>
                        <a:bodyPr/>
                        <a:lstStyle/>
                        <a:p>
                          <a:pPr algn="ctr"/>
                          <a:r>
                            <a:rPr lang="en-US" altLang="zh-CN" dirty="0">
                              <a:latin typeface="Cambria Math "/>
                            </a:rPr>
                            <a:t>3</a:t>
                          </a:r>
                          <a:endParaRPr lang="zh-CN" altLang="en-US" dirty="0">
                            <a:latin typeface="Cambria Math "/>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4.57649</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48211742"/>
                      </a:ext>
                    </a:extLst>
                  </a:tr>
                  <a:tr h="396000">
                    <a:tc>
                      <a:txBody>
                        <a:bodyPr/>
                        <a:lstStyle/>
                        <a:p>
                          <a:pPr algn="ctr"/>
                          <a:r>
                            <a:rPr lang="en-US" altLang="zh-CN" dirty="0">
                              <a:latin typeface="Times New Roman" panose="02020603050405020304" pitchFamily="18" charset="0"/>
                              <a:cs typeface="Times New Roman" panose="02020603050405020304" pitchFamily="18" charset="0"/>
                            </a:rPr>
                            <a:t>LLR</a:t>
                          </a:r>
                          <a:endParaRPr lang="zh-CN" altLang="en-US"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endParaRPr lang="zh-CN" altLang="en-US"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dirty="0">
                              <a:latin typeface="Cambria Math" panose="02040503050406030204" pitchFamily="18" charset="0"/>
                            </a:rPr>
                            <a:t>592.149</a:t>
                          </a:r>
                          <a:endParaRPr lang="zh-CN" altLang="en-US" sz="18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800" b="1" dirty="0">
                              <a:latin typeface="Cambria Math" panose="02040503050406030204" pitchFamily="18" charset="0"/>
                            </a:rPr>
                            <a:t>598.358</a:t>
                          </a:r>
                          <a:endParaRPr lang="zh-CN" altLang="en-US" sz="18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40668783"/>
                      </a:ext>
                    </a:extLst>
                  </a:tr>
                </a:tbl>
              </a:graphicData>
            </a:graphic>
          </p:graphicFrame>
        </mc:Fallback>
      </mc:AlternateContent>
    </p:spTree>
    <p:custDataLst>
      <p:tags r:id="rId1"/>
    </p:custDataLst>
    <p:extLst>
      <p:ext uri="{BB962C8B-B14F-4D97-AF65-F5344CB8AC3E}">
        <p14:creationId xmlns:p14="http://schemas.microsoft.com/office/powerpoint/2010/main" val="2503865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Case2: (SNR~30)</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F26B8E69-96EF-E54F-8A9E-F70ED6D95CA0}"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24</a:t>
            </a:fld>
            <a:endParaRPr lang="zh-CN" altLang="en-US"/>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3664174018"/>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0">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𝑀</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1.2×</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ea typeface="Cambria Math" panose="02040503050406030204" pitchFamily="18" charset="0"/>
                            </a:rPr>
                            <a:t>1.19048</a:t>
                          </a:r>
                          <a14:m>
                            <m:oMath xmlns:m="http://schemas.openxmlformats.org/officeDocument/2006/math">
                              <m:r>
                                <a:rPr lang="en-US" altLang="zh-CN" sz="1400" b="0" i="1" smtClean="0">
                                  <a:latin typeface="Cambria Math" panose="02040503050406030204" pitchFamily="18" charset="0"/>
                                  <a:ea typeface="Cambria Math" panose="02040503050406030204" pitchFamily="18" charset="0"/>
                                </a:rPr>
                                <m:t>×</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3017419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𝑚</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14.5917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9.01677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𝑒</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0.307663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𝐷</m:t>
                                    </m:r>
                                  </m:e>
                                  <m:sub>
                                    <m:r>
                                      <a:rPr lang="en-US" altLang="zh-CN" sz="1400" b="0" i="1" smtClean="0">
                                        <a:latin typeface="Cambria Math" panose="02040503050406030204" pitchFamily="18" charset="0"/>
                                      </a:rPr>
                                      <m:t>𝐿</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.78854</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.78854</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.52359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2.09439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𝑟</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1" i="1" smtClean="0">
                                        <a:latin typeface="Cambria Math" panose="02040503050406030204" pitchFamily="18" charset="0"/>
                                        <a:cs typeface="Times New Roman" panose="02020603050405020304" pitchFamily="18" charset="0"/>
                                      </a:rPr>
                                    </m:ctrlPr>
                                  </m:sSubPr>
                                  <m:e>
                                    <m:r>
                                      <a:rPr lang="en-US" altLang="zh-CN" sz="1400" b="1" i="1" smtClean="0">
                                        <a:latin typeface="Cambria Math" panose="02040503050406030204" pitchFamily="18" charset="0"/>
                                        <a:cs typeface="Times New Roman" panose="02020603050405020304" pitchFamily="18" charset="0"/>
                                      </a:rPr>
                                      <m:t>𝑺</m:t>
                                    </m:r>
                                  </m:e>
                                  <m:sub>
                                    <m:r>
                                      <a:rPr lang="en-US" altLang="zh-CN" sz="1400" b="1" i="1" smtClean="0">
                                        <a:latin typeface="Cambria Math" panose="02040503050406030204" pitchFamily="18" charset="0"/>
                                        <a:cs typeface="Times New Roman" panose="02020603050405020304" pitchFamily="18" charset="0"/>
                                      </a:rPr>
                                      <m:t>𝝀</m:t>
                                    </m:r>
                                  </m:sub>
                                </m:sSub>
                              </m:oMath>
                            </m:oMathPara>
                          </a14:m>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113.719619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117.990067</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Choice>
        <mc:Fallback xmlns="">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3664174018"/>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30480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4167" r="-2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104167" r="-1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blipFill>
                          <a:blip r:embed="rId5"/>
                          <a:stretch>
                            <a:fillRect l="-159649" t="-104167" r="-877" b="-1141667"/>
                          </a:stretch>
                        </a:blipFill>
                      </a:tcPr>
                    </a:tc>
                    <a:extLst>
                      <a:ext uri="{0D108BD9-81ED-4DB2-BD59-A6C34878D82A}">
                        <a16:rowId xmlns:a16="http://schemas.microsoft.com/office/drawing/2014/main" val="2730174195"/>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204167" r="-226374" b="-10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14.5917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04167" r="-226374" b="-9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9.01677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04167" r="-226374" b="-8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0.307663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04167" r="-226374" b="-7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80000" r="-226374" b="-6120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580000" r="-126374" b="-612000"/>
                          </a:stretch>
                        </a:blipFill>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708333" r="-226374" b="-5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708333" r="-126374" b="-537500"/>
                          </a:stretch>
                        </a:blipFill>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08333" r="-226374" b="-4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808333" r="-126374" b="-4375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08333" r="-226374" b="-3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908333" r="-126374" b="-337500"/>
                          </a:stretch>
                        </a:blipFill>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68000" r="-226374" b="-2240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26923" r="-226374" b="-115385"/>
                          </a:stretch>
                        </a:blipFill>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220833" r="-226374" b="-25000"/>
                          </a:stretch>
                        </a:blipFill>
                      </a:tcPr>
                    </a:tc>
                    <a:tc>
                      <a:txBody>
                        <a:bodyPr/>
                        <a:lstStyle/>
                        <a:p>
                          <a:pPr algn="ctr"/>
                          <a:r>
                            <a:rPr lang="en-US" altLang="zh-CN" sz="1400" dirty="0">
                              <a:latin typeface="Cambria Math" panose="02040503050406030204" pitchFamily="18" charset="0"/>
                            </a:rPr>
                            <a:t>113.719619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117.990067</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Fallback>
      </mc:AlternateContent>
      <p:sp>
        <p:nvSpPr>
          <p:cNvPr id="10" name="文本框 9">
            <a:extLst>
              <a:ext uri="{FF2B5EF4-FFF2-40B4-BE49-F238E27FC236}">
                <a16:creationId xmlns:a16="http://schemas.microsoft.com/office/drawing/2014/main" id="{6A14CCC6-D82A-8345-FA44-823D37617205}"/>
              </a:ext>
            </a:extLst>
          </p:cNvPr>
          <p:cNvSpPr txBox="1"/>
          <p:nvPr/>
        </p:nvSpPr>
        <p:spPr>
          <a:xfrm>
            <a:off x="669925" y="1065995"/>
            <a:ext cx="6096000" cy="369332"/>
          </a:xfrm>
          <a:prstGeom prst="rect">
            <a:avLst/>
          </a:prstGeom>
          <a:noFill/>
        </p:spPr>
        <p:txBody>
          <a:bodyPr wrap="square">
            <a:spAutoFit/>
          </a:bodyPr>
          <a:lstStyle/>
          <a:p>
            <a:r>
              <a:rPr lang="en-US" altLang="zh-CN" b="1" dirty="0">
                <a:latin typeface="Times New Roman" panose="02020603050405020304" pitchFamily="18" charset="0"/>
                <a:cs typeface="Times New Roman" panose="02020603050405020304" pitchFamily="18" charset="0"/>
              </a:rPr>
              <a:t>step 1:</a:t>
            </a:r>
            <a:endParaRPr lang="zh-CN" altLang="en-US" b="1" dirty="0">
              <a:latin typeface="Times New Roman" panose="02020603050405020304" pitchFamily="18" charset="0"/>
              <a:cs typeface="Times New Roman" panose="02020603050405020304" pitchFamily="18" charset="0"/>
            </a:endParaRPr>
          </a:p>
        </p:txBody>
      </p:sp>
      <p:pic>
        <p:nvPicPr>
          <p:cNvPr id="11" name="图片 10">
            <a:extLst>
              <a:ext uri="{FF2B5EF4-FFF2-40B4-BE49-F238E27FC236}">
                <a16:creationId xmlns:a16="http://schemas.microsoft.com/office/drawing/2014/main" id="{A7E04CCF-7C73-D671-B740-8E42685E7841}"/>
              </a:ext>
            </a:extLst>
          </p:cNvPr>
          <p:cNvPicPr>
            <a:picLocks noChangeAspect="1"/>
          </p:cNvPicPr>
          <p:nvPr/>
        </p:nvPicPr>
        <p:blipFill>
          <a:blip r:embed="rId6"/>
          <a:stretch>
            <a:fillRect/>
          </a:stretch>
        </p:blipFill>
        <p:spPr>
          <a:xfrm>
            <a:off x="4456216" y="1198541"/>
            <a:ext cx="7065859" cy="4698677"/>
          </a:xfrm>
          <a:prstGeom prst="rect">
            <a:avLst/>
          </a:prstGeom>
        </p:spPr>
      </p:pic>
    </p:spTree>
    <p:custDataLst>
      <p:tags r:id="rId1"/>
    </p:custDataLst>
    <p:extLst>
      <p:ext uri="{BB962C8B-B14F-4D97-AF65-F5344CB8AC3E}">
        <p14:creationId xmlns:p14="http://schemas.microsoft.com/office/powerpoint/2010/main" val="3957580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Case2: (SNR~30)</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32ABD770-9EE0-A246-8AB8-AFBE5EA91755}"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25</a:t>
            </a:fld>
            <a:endParaRPr lang="zh-CN" altLang="en-US"/>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853827412"/>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0">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𝑀</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1.2×</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ea typeface="Cambria Math" panose="02040503050406030204" pitchFamily="18" charset="0"/>
                            </a:rPr>
                            <a:t>1.</a:t>
                          </a:r>
                          <a:r>
                            <a:rPr lang="en-US" altLang="zh-CN" sz="1400" dirty="0">
                              <a:latin typeface="Cambria Math" panose="02040503050406030204" pitchFamily="18" charset="0"/>
                              <a:ea typeface="Cambria Math" panose="02040503050406030204" pitchFamily="18" charset="0"/>
                            </a:rPr>
                            <a:t>20</a:t>
                          </a:r>
                          <a:r>
                            <a:rPr lang="en" altLang="zh-CN" sz="1400" dirty="0">
                              <a:latin typeface="Cambria Math" panose="02040503050406030204" pitchFamily="18" charset="0"/>
                              <a:ea typeface="Cambria Math" panose="02040503050406030204" pitchFamily="18" charset="0"/>
                            </a:rPr>
                            <a:t>0</a:t>
                          </a:r>
                          <a:r>
                            <a:rPr lang="en-US" altLang="zh-CN" sz="1400" dirty="0">
                              <a:latin typeface="Cambria Math" panose="02040503050406030204" pitchFamily="18" charset="0"/>
                              <a:ea typeface="Cambria Math" panose="02040503050406030204" pitchFamily="18" charset="0"/>
                            </a:rPr>
                            <a:t>32</a:t>
                          </a:r>
                          <a14:m>
                            <m:oMath xmlns:m="http://schemas.openxmlformats.org/officeDocument/2006/math">
                              <m:r>
                                <a:rPr lang="en-US" altLang="zh-CN" sz="1400" b="0" i="1" smtClean="0">
                                  <a:latin typeface="Cambria Math" panose="02040503050406030204" pitchFamily="18" charset="0"/>
                                  <a:ea typeface="Cambria Math" panose="02040503050406030204" pitchFamily="18" charset="0"/>
                                </a:rPr>
                                <m:t>×</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3017419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𝑚</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15.0160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9.00003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𝑒</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0.299606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𝐷</m:t>
                                    </m:r>
                                  </m:e>
                                  <m:sub>
                                    <m:r>
                                      <a:rPr lang="en-US" altLang="zh-CN" sz="1400" b="0" i="1" smtClean="0">
                                        <a:latin typeface="Cambria Math" panose="02040503050406030204" pitchFamily="18" charset="0"/>
                                      </a:rPr>
                                      <m:t>𝐿</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0.783706</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.78854</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0.80605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.78854</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0.81062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.52359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0.52025</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2.09439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2.14074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1.07970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𝑟</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2.89679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592.149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598.039</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Choice>
        <mc:Fallback xmlns="">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853827412"/>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30480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4167" r="-2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104167" r="-1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blipFill>
                          <a:blip r:embed="rId5"/>
                          <a:stretch>
                            <a:fillRect l="-159649" t="-104167" r="-877" b="-1141667"/>
                          </a:stretch>
                        </a:blipFill>
                      </a:tcPr>
                    </a:tc>
                    <a:extLst>
                      <a:ext uri="{0D108BD9-81ED-4DB2-BD59-A6C34878D82A}">
                        <a16:rowId xmlns:a16="http://schemas.microsoft.com/office/drawing/2014/main" val="2730174195"/>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204167" r="-226374" b="-10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15.0160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04167" r="-226374" b="-9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9.00003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04167" r="-226374" b="-8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0.299606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04167" r="-226374" b="-7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0.783706</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80000" r="-226374" b="-6120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580000" r="-126374" b="-612000"/>
                          </a:stretch>
                        </a:blipFill>
                      </a:tcPr>
                    </a:tc>
                    <a:tc>
                      <a:txBody>
                        <a:bodyPr/>
                        <a:lstStyle/>
                        <a:p>
                          <a:pPr algn="ctr"/>
                          <a:r>
                            <a:rPr lang="en-US" altLang="zh-CN" sz="1400" dirty="0">
                              <a:latin typeface="Cambria Math" panose="02040503050406030204" pitchFamily="18" charset="0"/>
                            </a:rPr>
                            <a:t>0.80605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708333" r="-226374" b="-5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708333" r="-126374" b="-537500"/>
                          </a:stretch>
                        </a:blipFill>
                      </a:tcPr>
                    </a:tc>
                    <a:tc>
                      <a:txBody>
                        <a:bodyPr/>
                        <a:lstStyle/>
                        <a:p>
                          <a:pPr algn="ctr"/>
                          <a:r>
                            <a:rPr lang="en-US" altLang="zh-CN" sz="1400" dirty="0">
                              <a:latin typeface="Cambria Math" panose="02040503050406030204" pitchFamily="18" charset="0"/>
                            </a:rPr>
                            <a:t>0.81062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08333" r="-226374" b="-4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808333" r="-126374" b="-4375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0.52025</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08333" r="-226374" b="-3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908333" r="-126374" b="-337500"/>
                          </a:stretch>
                        </a:blipFill>
                      </a:tcPr>
                    </a:tc>
                    <a:tc>
                      <a:txBody>
                        <a:bodyPr/>
                        <a:lstStyle/>
                        <a:p>
                          <a:pPr algn="ctr"/>
                          <a:r>
                            <a:rPr lang="en-US" altLang="zh-CN" sz="1400" dirty="0">
                              <a:latin typeface="Cambria Math" panose="02040503050406030204" pitchFamily="18" charset="0"/>
                            </a:rPr>
                            <a:t>2.14074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68000" r="-226374" b="-2240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1.07970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26923" r="-226374" b="-115385"/>
                          </a:stretch>
                        </a:blipFill>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2.89679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30480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592.149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598.039</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Fallback>
      </mc:AlternateContent>
      <p:sp>
        <p:nvSpPr>
          <p:cNvPr id="10" name="文本框 9">
            <a:extLst>
              <a:ext uri="{FF2B5EF4-FFF2-40B4-BE49-F238E27FC236}">
                <a16:creationId xmlns:a16="http://schemas.microsoft.com/office/drawing/2014/main" id="{6A14CCC6-D82A-8345-FA44-823D37617205}"/>
              </a:ext>
            </a:extLst>
          </p:cNvPr>
          <p:cNvSpPr txBox="1"/>
          <p:nvPr/>
        </p:nvSpPr>
        <p:spPr>
          <a:xfrm>
            <a:off x="669925" y="1065995"/>
            <a:ext cx="6096000" cy="369332"/>
          </a:xfrm>
          <a:prstGeom prst="rect">
            <a:avLst/>
          </a:prstGeom>
          <a:noFill/>
        </p:spPr>
        <p:txBody>
          <a:bodyPr wrap="square">
            <a:spAutoFit/>
          </a:bodyPr>
          <a:lstStyle/>
          <a:p>
            <a:r>
              <a:rPr lang="en-US" altLang="zh-CN" b="1" dirty="0">
                <a:latin typeface="Times New Roman" panose="02020603050405020304" pitchFamily="18" charset="0"/>
                <a:cs typeface="Times New Roman" panose="02020603050405020304" pitchFamily="18" charset="0"/>
              </a:rPr>
              <a:t>step 2:</a:t>
            </a:r>
            <a:endParaRPr lang="zh-CN" altLang="en-US" b="1"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190A38C7-3D2D-02F8-77D5-D2AFF2C7A192}"/>
              </a:ext>
            </a:extLst>
          </p:cNvPr>
          <p:cNvPicPr>
            <a:picLocks noChangeAspect="1"/>
          </p:cNvPicPr>
          <p:nvPr/>
        </p:nvPicPr>
        <p:blipFill>
          <a:blip r:embed="rId6"/>
          <a:stretch>
            <a:fillRect/>
          </a:stretch>
        </p:blipFill>
        <p:spPr>
          <a:xfrm>
            <a:off x="4584621" y="1302328"/>
            <a:ext cx="6982757" cy="4641399"/>
          </a:xfrm>
          <a:prstGeom prst="rect">
            <a:avLst/>
          </a:prstGeom>
        </p:spPr>
      </p:pic>
    </p:spTree>
    <p:custDataLst>
      <p:tags r:id="rId1"/>
    </p:custDataLst>
    <p:extLst>
      <p:ext uri="{BB962C8B-B14F-4D97-AF65-F5344CB8AC3E}">
        <p14:creationId xmlns:p14="http://schemas.microsoft.com/office/powerpoint/2010/main" val="2537418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Case2: (SNR~30)</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BD5C5B67-886E-B242-8E9E-0D56FCC70EBD}"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26</a:t>
            </a:fld>
            <a:endParaRPr lang="zh-CN" altLang="en-US"/>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3192667351"/>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0">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𝑀</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1.2×</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ea typeface="Cambria Math" panose="02040503050406030204" pitchFamily="18" charset="0"/>
                            </a:rPr>
                            <a:t>1.</a:t>
                          </a:r>
                          <a:r>
                            <a:rPr lang="en-US" altLang="zh-CN" sz="1400" dirty="0">
                              <a:latin typeface="Cambria Math" panose="02040503050406030204" pitchFamily="18" charset="0"/>
                              <a:ea typeface="Cambria Math" panose="02040503050406030204" pitchFamily="18" charset="0"/>
                            </a:rPr>
                            <a:t>20175</a:t>
                          </a:r>
                          <a14:m>
                            <m:oMath xmlns:m="http://schemas.openxmlformats.org/officeDocument/2006/math">
                              <m:r>
                                <a:rPr lang="en-US" altLang="zh-CN" sz="1400" b="0" i="1" smtClean="0">
                                  <a:latin typeface="Cambria Math" panose="02040503050406030204" pitchFamily="18" charset="0"/>
                                  <a:ea typeface="Cambria Math" panose="02040503050406030204" pitchFamily="18" charset="0"/>
                                </a:rPr>
                                <m:t>×</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3017419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𝑚</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15.0489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8.99936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𝑒</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0.297818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𝐷</m:t>
                                    </m:r>
                                  </m:e>
                                  <m:sub>
                                    <m:r>
                                      <a:rPr lang="en-US" altLang="zh-CN" sz="1400" b="0" i="1" smtClean="0">
                                        <a:latin typeface="Cambria Math" panose="02040503050406030204" pitchFamily="18" charset="0"/>
                                      </a:rPr>
                                      <m:t>𝐿</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0.782927</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.78854</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2.385942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117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.78854</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3.86763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.52359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0.476794</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2.09439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2.12082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3.96404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𝑟</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4.57649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592.149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598.358</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Choice>
        <mc:Fallback xmlns="">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3192667351"/>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30480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4167" r="-2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104167" r="-1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blipFill>
                          <a:blip r:embed="rId5"/>
                          <a:stretch>
                            <a:fillRect l="-159649" t="-104167" r="-877" b="-1141667"/>
                          </a:stretch>
                        </a:blipFill>
                      </a:tcPr>
                    </a:tc>
                    <a:extLst>
                      <a:ext uri="{0D108BD9-81ED-4DB2-BD59-A6C34878D82A}">
                        <a16:rowId xmlns:a16="http://schemas.microsoft.com/office/drawing/2014/main" val="2730174195"/>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204167" r="-226374" b="-10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15.0489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04167" r="-226374" b="-9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8.99936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04167" r="-226374" b="-8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0.297818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04167" r="-226374" b="-7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0.782927</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80000" r="-226374" b="-6120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580000" r="-126374" b="-612000"/>
                          </a:stretch>
                        </a:blipFill>
                      </a:tcPr>
                    </a:tc>
                    <a:tc>
                      <a:txBody>
                        <a:bodyPr/>
                        <a:lstStyle/>
                        <a:p>
                          <a:pPr algn="ctr"/>
                          <a:r>
                            <a:rPr lang="en-US" altLang="zh-CN" sz="1400" dirty="0">
                              <a:latin typeface="Cambria Math" panose="02040503050406030204" pitchFamily="18" charset="0"/>
                            </a:rPr>
                            <a:t>2.385942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708333" r="-226374" b="-5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708333" r="-126374" b="-537500"/>
                          </a:stretch>
                        </a:blipFill>
                      </a:tcPr>
                    </a:tc>
                    <a:tc>
                      <a:txBody>
                        <a:bodyPr/>
                        <a:lstStyle/>
                        <a:p>
                          <a:pPr algn="ctr"/>
                          <a:r>
                            <a:rPr lang="en-US" altLang="zh-CN" sz="1400" dirty="0">
                              <a:latin typeface="Cambria Math" panose="02040503050406030204" pitchFamily="18" charset="0"/>
                            </a:rPr>
                            <a:t>3.86763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08333" r="-226374" b="-4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808333" r="-126374" b="-4375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0.476794</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08333" r="-226374" b="-3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908333" r="-126374" b="-337500"/>
                          </a:stretch>
                        </a:blipFill>
                      </a:tcPr>
                    </a:tc>
                    <a:tc>
                      <a:txBody>
                        <a:bodyPr/>
                        <a:lstStyle/>
                        <a:p>
                          <a:pPr algn="ctr"/>
                          <a:r>
                            <a:rPr lang="en-US" altLang="zh-CN" sz="1400" dirty="0">
                              <a:latin typeface="Cambria Math" panose="02040503050406030204" pitchFamily="18" charset="0"/>
                            </a:rPr>
                            <a:t>2.12082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68000" r="-226374" b="-2240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3.96404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26923" r="-226374" b="-115385"/>
                          </a:stretch>
                        </a:blipFill>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4.57649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30480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592.149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598.358</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Fallback>
      </mc:AlternateContent>
      <p:sp>
        <p:nvSpPr>
          <p:cNvPr id="10" name="文本框 9">
            <a:extLst>
              <a:ext uri="{FF2B5EF4-FFF2-40B4-BE49-F238E27FC236}">
                <a16:creationId xmlns:a16="http://schemas.microsoft.com/office/drawing/2014/main" id="{6A14CCC6-D82A-8345-FA44-823D37617205}"/>
              </a:ext>
            </a:extLst>
          </p:cNvPr>
          <p:cNvSpPr txBox="1"/>
          <p:nvPr/>
        </p:nvSpPr>
        <p:spPr>
          <a:xfrm>
            <a:off x="669925" y="1065995"/>
            <a:ext cx="6096000" cy="369332"/>
          </a:xfrm>
          <a:prstGeom prst="rect">
            <a:avLst/>
          </a:prstGeom>
          <a:noFill/>
        </p:spPr>
        <p:txBody>
          <a:bodyPr wrap="square">
            <a:spAutoFit/>
          </a:bodyPr>
          <a:lstStyle/>
          <a:p>
            <a:r>
              <a:rPr lang="en-US" altLang="zh-CN" b="1" dirty="0">
                <a:latin typeface="Times New Roman" panose="02020603050405020304" pitchFamily="18" charset="0"/>
                <a:cs typeface="Times New Roman" panose="02020603050405020304" pitchFamily="18" charset="0"/>
              </a:rPr>
              <a:t>step 3:</a:t>
            </a:r>
            <a:endParaRPr lang="zh-CN" altLang="en-US" b="1" dirty="0">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8AAD9A3A-C252-763C-5F52-61DB4B0F41CA}"/>
              </a:ext>
            </a:extLst>
          </p:cNvPr>
          <p:cNvPicPr>
            <a:picLocks noChangeAspect="1"/>
          </p:cNvPicPr>
          <p:nvPr/>
        </p:nvPicPr>
        <p:blipFill>
          <a:blip r:embed="rId6"/>
          <a:stretch>
            <a:fillRect/>
          </a:stretch>
        </p:blipFill>
        <p:spPr>
          <a:xfrm>
            <a:off x="4413925" y="1065995"/>
            <a:ext cx="7247183" cy="4798233"/>
          </a:xfrm>
          <a:prstGeom prst="rect">
            <a:avLst/>
          </a:prstGeom>
        </p:spPr>
      </p:pic>
    </p:spTree>
    <p:custDataLst>
      <p:tags r:id="rId1"/>
    </p:custDataLst>
    <p:extLst>
      <p:ext uri="{BB962C8B-B14F-4D97-AF65-F5344CB8AC3E}">
        <p14:creationId xmlns:p14="http://schemas.microsoft.com/office/powerpoint/2010/main" val="808943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Case2: Another</a:t>
            </a:r>
            <a:r>
              <a:rPr lang="zh-CN" altLang="en-US" dirty="0">
                <a:latin typeface="微软雅黑" charset="0"/>
                <a:ea typeface="微软雅黑" charset="0"/>
              </a:rPr>
              <a:t> </a:t>
            </a:r>
            <a:r>
              <a:rPr lang="en-US" altLang="zh-CN" dirty="0">
                <a:latin typeface="微软雅黑" charset="0"/>
                <a:ea typeface="微软雅黑" charset="0"/>
              </a:rPr>
              <a:t>noise(SNR~30)</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A46BD6AC-4950-3A4B-A209-549112E6F94C}"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27</a:t>
            </a:fld>
            <a:endParaRPr lang="zh-CN" altLang="en-US"/>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1293319973"/>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0">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𝑀</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1.2×</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ea typeface="Cambria Math" panose="02040503050406030204" pitchFamily="18" charset="0"/>
                            </a:rPr>
                            <a:t>1.</a:t>
                          </a:r>
                          <a:r>
                            <a:rPr lang="en-US" altLang="zh-CN" sz="1400" dirty="0">
                              <a:latin typeface="Cambria Math" panose="02040503050406030204" pitchFamily="18" charset="0"/>
                              <a:ea typeface="Cambria Math" panose="02040503050406030204" pitchFamily="18" charset="0"/>
                            </a:rPr>
                            <a:t>19986</a:t>
                          </a:r>
                          <a14:m>
                            <m:oMath xmlns:m="http://schemas.openxmlformats.org/officeDocument/2006/math">
                              <m:r>
                                <a:rPr lang="en-US" altLang="zh-CN" sz="1400" b="0" i="1" smtClean="0">
                                  <a:latin typeface="Cambria Math" panose="02040503050406030204" pitchFamily="18" charset="0"/>
                                  <a:ea typeface="Cambria Math" panose="02040503050406030204" pitchFamily="18" charset="0"/>
                                </a:rPr>
                                <m:t>×</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3017419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𝑚</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14.9901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8.99994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𝑒</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0.300163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𝐷</m:t>
                                    </m:r>
                                  </m:e>
                                  <m:sub>
                                    <m:r>
                                      <a:rPr lang="en-US" altLang="zh-CN" sz="1400" b="0" i="1" smtClean="0">
                                        <a:latin typeface="Cambria Math" panose="02040503050406030204" pitchFamily="18" charset="0"/>
                                      </a:rPr>
                                      <m:t>𝐿</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0.790004</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.78854</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0.680574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117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.78854</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0.639392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.52359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0.405101</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2.09439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2.05806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0.88664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𝑟</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3.11122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708.367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720.688</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Choice>
        <mc:Fallback xmlns="">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1293319973"/>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30480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4167" r="-2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104167" r="-1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blipFill>
                          <a:blip r:embed="rId5"/>
                          <a:stretch>
                            <a:fillRect l="-159649" t="-104167" r="-877" b="-1141667"/>
                          </a:stretch>
                        </a:blipFill>
                      </a:tcPr>
                    </a:tc>
                    <a:extLst>
                      <a:ext uri="{0D108BD9-81ED-4DB2-BD59-A6C34878D82A}">
                        <a16:rowId xmlns:a16="http://schemas.microsoft.com/office/drawing/2014/main" val="2730174195"/>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204167" r="-226374" b="-10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14.9901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04167" r="-226374" b="-9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8.99994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04167" r="-226374" b="-8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0.300163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04167" r="-226374" b="-7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0.790004</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80000" r="-226374" b="-6120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580000" r="-126374" b="-612000"/>
                          </a:stretch>
                        </a:blipFill>
                      </a:tcPr>
                    </a:tc>
                    <a:tc>
                      <a:txBody>
                        <a:bodyPr/>
                        <a:lstStyle/>
                        <a:p>
                          <a:pPr algn="ctr"/>
                          <a:r>
                            <a:rPr lang="en-US" altLang="zh-CN" sz="1400" dirty="0">
                              <a:latin typeface="Cambria Math" panose="02040503050406030204" pitchFamily="18" charset="0"/>
                            </a:rPr>
                            <a:t>0.680574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708333" r="-226374" b="-5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708333" r="-126374" b="-537500"/>
                          </a:stretch>
                        </a:blipFill>
                      </a:tcPr>
                    </a:tc>
                    <a:tc>
                      <a:txBody>
                        <a:bodyPr/>
                        <a:lstStyle/>
                        <a:p>
                          <a:pPr algn="ctr"/>
                          <a:r>
                            <a:rPr lang="en-US" altLang="zh-CN" sz="1400" dirty="0">
                              <a:latin typeface="Cambria Math" panose="02040503050406030204" pitchFamily="18" charset="0"/>
                            </a:rPr>
                            <a:t>0.639392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08333" r="-226374" b="-4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808333" r="-126374" b="-4375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0.405101</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08333" r="-226374" b="-3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908333" r="-126374" b="-337500"/>
                          </a:stretch>
                        </a:blipFill>
                      </a:tcPr>
                    </a:tc>
                    <a:tc>
                      <a:txBody>
                        <a:bodyPr/>
                        <a:lstStyle/>
                        <a:p>
                          <a:pPr algn="ctr"/>
                          <a:r>
                            <a:rPr lang="en-US" altLang="zh-CN" sz="1400" dirty="0">
                              <a:latin typeface="Cambria Math" panose="02040503050406030204" pitchFamily="18" charset="0"/>
                            </a:rPr>
                            <a:t>2.05806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68000" r="-226374" b="-2240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0.88664</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26923" r="-226374" b="-115385"/>
                          </a:stretch>
                        </a:blipFill>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3.11122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30480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708.367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720.688</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Fallback>
      </mc:AlternateContent>
      <p:sp>
        <p:nvSpPr>
          <p:cNvPr id="10" name="文本框 9">
            <a:extLst>
              <a:ext uri="{FF2B5EF4-FFF2-40B4-BE49-F238E27FC236}">
                <a16:creationId xmlns:a16="http://schemas.microsoft.com/office/drawing/2014/main" id="{6A14CCC6-D82A-8345-FA44-823D37617205}"/>
              </a:ext>
            </a:extLst>
          </p:cNvPr>
          <p:cNvSpPr txBox="1"/>
          <p:nvPr/>
        </p:nvSpPr>
        <p:spPr>
          <a:xfrm>
            <a:off x="669925" y="1065995"/>
            <a:ext cx="6096000" cy="369332"/>
          </a:xfrm>
          <a:prstGeom prst="rect">
            <a:avLst/>
          </a:prstGeom>
          <a:noFill/>
        </p:spPr>
        <p:txBody>
          <a:bodyPr wrap="square">
            <a:spAutoFit/>
          </a:bodyPr>
          <a:lstStyle/>
          <a:p>
            <a:r>
              <a:rPr lang="en-US" altLang="zh-CN" b="1" dirty="0">
                <a:latin typeface="Times New Roman" panose="02020603050405020304" pitchFamily="18" charset="0"/>
                <a:cs typeface="Times New Roman" panose="02020603050405020304" pitchFamily="18" charset="0"/>
              </a:rPr>
              <a:t>step 3:</a:t>
            </a:r>
            <a:endParaRPr lang="zh-CN" altLang="en-US" b="1"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6ED2DCC5-22C4-A4D6-968B-9C1ED5A4546F}"/>
              </a:ext>
            </a:extLst>
          </p:cNvPr>
          <p:cNvPicPr>
            <a:picLocks noChangeAspect="1"/>
          </p:cNvPicPr>
          <p:nvPr/>
        </p:nvPicPr>
        <p:blipFill>
          <a:blip r:embed="rId6"/>
          <a:stretch>
            <a:fillRect/>
          </a:stretch>
        </p:blipFill>
        <p:spPr>
          <a:xfrm>
            <a:off x="4464053" y="1143863"/>
            <a:ext cx="7223893" cy="4803767"/>
          </a:xfrm>
          <a:prstGeom prst="rect">
            <a:avLst/>
          </a:prstGeom>
        </p:spPr>
      </p:pic>
    </p:spTree>
    <p:custDataLst>
      <p:tags r:id="rId1"/>
    </p:custDataLst>
    <p:extLst>
      <p:ext uri="{BB962C8B-B14F-4D97-AF65-F5344CB8AC3E}">
        <p14:creationId xmlns:p14="http://schemas.microsoft.com/office/powerpoint/2010/main" val="391252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Supplement: Case3(SNR~90)</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F4A3EA92-21ED-994D-8E94-9985C033D7B2}"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28</a:t>
            </a:fld>
            <a:endParaRPr lang="zh-CN" altLang="en-US"/>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A657B291-CDF9-D0A1-FF95-A62A77EC4CD8}"/>
                  </a:ext>
                </a:extLst>
              </p:cNvPr>
              <p:cNvGraphicFramePr>
                <a:graphicFrameLocks noGrp="1"/>
              </p:cNvGraphicFramePr>
              <p:nvPr>
                <p:extLst>
                  <p:ext uri="{D42A27DB-BD31-4B8C-83A1-F6EECF244321}">
                    <p14:modId xmlns:p14="http://schemas.microsoft.com/office/powerpoint/2010/main" val="686866957"/>
                  </p:ext>
                </p:extLst>
              </p:nvPr>
            </p:nvGraphicFramePr>
            <p:xfrm>
              <a:off x="879742" y="1585365"/>
              <a:ext cx="3744000" cy="400361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3165704828"/>
                        </a:ext>
                      </a:extLst>
                    </a:gridCol>
                    <a:gridCol w="1152000">
                      <a:extLst>
                        <a:ext uri="{9D8B030D-6E8A-4147-A177-3AD203B41FA5}">
                          <a16:colId xmlns:a16="http://schemas.microsoft.com/office/drawing/2014/main" val="2252895159"/>
                        </a:ext>
                      </a:extLst>
                    </a:gridCol>
                    <a:gridCol w="1440000">
                      <a:extLst>
                        <a:ext uri="{9D8B030D-6E8A-4147-A177-3AD203B41FA5}">
                          <a16:colId xmlns:a16="http://schemas.microsoft.com/office/drawing/2014/main" val="3617330963"/>
                        </a:ext>
                      </a:extLst>
                    </a:gridCol>
                  </a:tblGrid>
                  <a:tr h="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88682200"/>
                      </a:ext>
                    </a:extLst>
                  </a:tr>
                  <a:tr h="0">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𝑀</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1×</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ea typeface="Cambria Math" panose="02040503050406030204" pitchFamily="18" charset="0"/>
                            </a:rPr>
                            <a:t>9.9484</a:t>
                          </a:r>
                          <a14:m>
                            <m:oMath xmlns:m="http://schemas.openxmlformats.org/officeDocument/2006/math">
                              <m:r>
                                <a:rPr lang="en-US" altLang="zh-CN" sz="1400" b="0" i="1" smtClean="0">
                                  <a:latin typeface="Cambria Math" panose="02040503050406030204" pitchFamily="18" charset="0"/>
                                  <a:ea typeface="Cambria Math" panose="02040503050406030204" pitchFamily="18" charset="0"/>
                                </a:rPr>
                                <m:t>×</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5</m:t>
                                  </m:r>
                                </m:sup>
                              </m:sSup>
                            </m:oMath>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875443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𝑚</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9.6951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5658083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12.0002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39683651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𝑒</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0.306185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8332056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𝐷</m:t>
                                    </m:r>
                                  </m:e>
                                  <m:sub>
                                    <m:r>
                                      <a:rPr lang="en-US" altLang="zh-CN" sz="1400" b="0" i="1" smtClean="0">
                                        <a:latin typeface="Cambria Math" panose="02040503050406030204" pitchFamily="18" charset="0"/>
                                      </a:rPr>
                                      <m:t>𝐿</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0066053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1</m:t>
                                </m:r>
                                <m:r>
                                  <a:rPr lang="en-US" altLang="zh-CN" sz="1400" b="0" i="1" smtClean="0">
                                    <a:latin typeface="Cambria Math" panose="02040503050406030204" pitchFamily="18" charset="0"/>
                                    <a:ea typeface="Cambria Math" panose="02040503050406030204" pitchFamily="18" charset="0"/>
                                  </a:rPr>
                                  <m:t>.04719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4509247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1</m:t>
                                </m:r>
                                <m:r>
                                  <a:rPr lang="en-US" altLang="zh-CN" sz="1400" b="0" i="1" smtClean="0">
                                    <a:latin typeface="Cambria Math" panose="02040503050406030204" pitchFamily="18" charset="0"/>
                                    <a:ea typeface="Cambria Math" panose="02040503050406030204" pitchFamily="18" charset="0"/>
                                  </a:rPr>
                                  <m:t>.04719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66789176"/>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.523599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54065242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2.09440</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9859918"/>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88520501"/>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𝑟</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94484613"/>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1" i="1" smtClean="0">
                                        <a:latin typeface="Cambria Math" panose="02040503050406030204" pitchFamily="18" charset="0"/>
                                        <a:cs typeface="Times New Roman" panose="02020603050405020304" pitchFamily="18" charset="0"/>
                                      </a:rPr>
                                    </m:ctrlPr>
                                  </m:sSubPr>
                                  <m:e>
                                    <m:r>
                                      <a:rPr lang="en-US" altLang="zh-CN" sz="1400" b="1" i="1" smtClean="0">
                                        <a:latin typeface="Cambria Math" panose="02040503050406030204" pitchFamily="18" charset="0"/>
                                        <a:cs typeface="Times New Roman" panose="02020603050405020304" pitchFamily="18" charset="0"/>
                                      </a:rPr>
                                      <m:t>𝑺</m:t>
                                    </m:r>
                                  </m:e>
                                  <m:sub>
                                    <m:r>
                                      <a:rPr lang="en-US" altLang="zh-CN" sz="1400" b="1" i="1" smtClean="0">
                                        <a:latin typeface="Cambria Math" panose="02040503050406030204" pitchFamily="18" charset="0"/>
                                        <a:cs typeface="Times New Roman" panose="02020603050405020304" pitchFamily="18" charset="0"/>
                                      </a:rPr>
                                      <m:t>𝝀</m:t>
                                    </m:r>
                                  </m:sub>
                                </m:sSub>
                              </m:oMath>
                            </m:oMathPara>
                          </a14:m>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531.236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ea typeface="Cambria Math" panose="02040503050406030204" pitchFamily="18" charset="0"/>
                            </a:rPr>
                            <a:t>534.395</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44362939"/>
                      </a:ext>
                    </a:extLst>
                  </a:tr>
                </a:tbl>
              </a:graphicData>
            </a:graphic>
          </p:graphicFrame>
        </mc:Choice>
        <mc:Fallback xmlns="">
          <p:graphicFrame>
            <p:nvGraphicFramePr>
              <p:cNvPr id="5" name="表格 4">
                <a:extLst>
                  <a:ext uri="{FF2B5EF4-FFF2-40B4-BE49-F238E27FC236}">
                    <a16:creationId xmlns:a16="http://schemas.microsoft.com/office/drawing/2014/main" id="{A657B291-CDF9-D0A1-FF95-A62A77EC4CD8}"/>
                  </a:ext>
                </a:extLst>
              </p:cNvPr>
              <p:cNvGraphicFramePr>
                <a:graphicFrameLocks noGrp="1"/>
              </p:cNvGraphicFramePr>
              <p:nvPr>
                <p:extLst>
                  <p:ext uri="{D42A27DB-BD31-4B8C-83A1-F6EECF244321}">
                    <p14:modId xmlns:p14="http://schemas.microsoft.com/office/powerpoint/2010/main" val="686866957"/>
                  </p:ext>
                </p:extLst>
              </p:nvPr>
            </p:nvGraphicFramePr>
            <p:xfrm>
              <a:off x="879742" y="1585365"/>
              <a:ext cx="3744000" cy="400361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3165704828"/>
                        </a:ext>
                      </a:extLst>
                    </a:gridCol>
                    <a:gridCol w="1152000">
                      <a:extLst>
                        <a:ext uri="{9D8B030D-6E8A-4147-A177-3AD203B41FA5}">
                          <a16:colId xmlns:a16="http://schemas.microsoft.com/office/drawing/2014/main" val="2252895159"/>
                        </a:ext>
                      </a:extLst>
                    </a:gridCol>
                    <a:gridCol w="1440000">
                      <a:extLst>
                        <a:ext uri="{9D8B030D-6E8A-4147-A177-3AD203B41FA5}">
                          <a16:colId xmlns:a16="http://schemas.microsoft.com/office/drawing/2014/main" val="3617330963"/>
                        </a:ext>
                      </a:extLst>
                    </a:gridCol>
                  </a:tblGrid>
                  <a:tr h="30480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88682200"/>
                      </a:ext>
                    </a:extLst>
                  </a:tr>
                  <a:tr h="30715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4167" r="-225275"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104167" r="-125275"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blipFill>
                          <a:blip r:embed="rId5"/>
                          <a:stretch>
                            <a:fillRect l="-159649" t="-104167" b="-1141667"/>
                          </a:stretch>
                        </a:blipFill>
                      </a:tcPr>
                    </a:tc>
                    <a:extLst>
                      <a:ext uri="{0D108BD9-81ED-4DB2-BD59-A6C34878D82A}">
                        <a16:rowId xmlns:a16="http://schemas.microsoft.com/office/drawing/2014/main" val="3787544335"/>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96000" r="-225275" b="-9960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9.6951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56580831"/>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08333" r="-225275" b="-9375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12.0002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39683651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08333" r="-225275" b="-8375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0.306185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8332056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08333" r="-225275" b="-7375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00660531"/>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608333" r="-225275" b="-6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608333" r="-125275" b="-637500"/>
                          </a:stretch>
                        </a:blipFill>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4509247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708333" r="-225275" b="-5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708333" r="-125275" b="-537500"/>
                          </a:stretch>
                        </a:blipFill>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66789176"/>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08333" r="-225275" b="-4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808333" r="-125275" b="-4375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54065242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72000" r="-225275" b="-3200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872000" r="-125275" b="-320000"/>
                          </a:stretch>
                        </a:blipFill>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9859918"/>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72000" r="-225275" b="-2200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88520501"/>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30769" r="-225275" b="-111538"/>
                          </a:stretch>
                        </a:blipFill>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9448461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225000" r="-225275" b="-20833"/>
                          </a:stretch>
                        </a:blipFill>
                      </a:tcPr>
                    </a:tc>
                    <a:tc>
                      <a:txBody>
                        <a:bodyPr/>
                        <a:lstStyle/>
                        <a:p>
                          <a:pPr algn="ctr"/>
                          <a:r>
                            <a:rPr lang="en-US" altLang="zh-CN" sz="1400" dirty="0">
                              <a:latin typeface="Cambria Math" panose="02040503050406030204" pitchFamily="18" charset="0"/>
                            </a:rPr>
                            <a:t>531.236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ea typeface="Cambria Math" panose="02040503050406030204" pitchFamily="18" charset="0"/>
                            </a:rPr>
                            <a:t>534.395</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44362939"/>
                      </a:ext>
                    </a:extLst>
                  </a:tr>
                </a:tbl>
              </a:graphicData>
            </a:graphic>
          </p:graphicFrame>
        </mc:Fallback>
      </mc:AlternateContent>
      <p:pic>
        <p:nvPicPr>
          <p:cNvPr id="3" name="图片 2">
            <a:extLst>
              <a:ext uri="{FF2B5EF4-FFF2-40B4-BE49-F238E27FC236}">
                <a16:creationId xmlns:a16="http://schemas.microsoft.com/office/drawing/2014/main" id="{A84BD8DD-A67A-A9BC-156C-D03B6A15B162}"/>
              </a:ext>
            </a:extLst>
          </p:cNvPr>
          <p:cNvPicPr>
            <a:picLocks noChangeAspect="1"/>
          </p:cNvPicPr>
          <p:nvPr/>
        </p:nvPicPr>
        <p:blipFill>
          <a:blip r:embed="rId6"/>
          <a:stretch>
            <a:fillRect/>
          </a:stretch>
        </p:blipFill>
        <p:spPr>
          <a:xfrm>
            <a:off x="4735202" y="1357768"/>
            <a:ext cx="6681595" cy="4458807"/>
          </a:xfrm>
          <a:prstGeom prst="rect">
            <a:avLst/>
          </a:prstGeom>
        </p:spPr>
      </p:pic>
      <p:sp>
        <p:nvSpPr>
          <p:cNvPr id="8" name="文本框 7">
            <a:extLst>
              <a:ext uri="{FF2B5EF4-FFF2-40B4-BE49-F238E27FC236}">
                <a16:creationId xmlns:a16="http://schemas.microsoft.com/office/drawing/2014/main" id="{4D0167E0-D508-3C01-D888-F39546E1D2E4}"/>
              </a:ext>
            </a:extLst>
          </p:cNvPr>
          <p:cNvSpPr txBox="1"/>
          <p:nvPr/>
        </p:nvSpPr>
        <p:spPr>
          <a:xfrm>
            <a:off x="669925" y="988436"/>
            <a:ext cx="6096000" cy="369332"/>
          </a:xfrm>
          <a:prstGeom prst="rect">
            <a:avLst/>
          </a:prstGeom>
          <a:noFill/>
        </p:spPr>
        <p:txBody>
          <a:bodyPr wrap="square">
            <a:spAutoFit/>
          </a:bodyPr>
          <a:lstStyle/>
          <a:p>
            <a:r>
              <a:rPr lang="en-US" altLang="zh-CN" b="1" dirty="0">
                <a:latin typeface="Times New Roman" panose="02020603050405020304" pitchFamily="18" charset="0"/>
                <a:cs typeface="Times New Roman" panose="02020603050405020304" pitchFamily="18" charset="0"/>
              </a:rPr>
              <a:t>Step 1:</a:t>
            </a:r>
          </a:p>
        </p:txBody>
      </p:sp>
    </p:spTree>
    <p:custDataLst>
      <p:tags r:id="rId1"/>
    </p:custDataLst>
    <p:extLst>
      <p:ext uri="{BB962C8B-B14F-4D97-AF65-F5344CB8AC3E}">
        <p14:creationId xmlns:p14="http://schemas.microsoft.com/office/powerpoint/2010/main" val="1264179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占位符 4">
            <a:extLst>
              <a:ext uri="{FF2B5EF4-FFF2-40B4-BE49-F238E27FC236}">
                <a16:creationId xmlns:a16="http://schemas.microsoft.com/office/drawing/2014/main" id="{C3AC35D1-C0F6-16AA-1661-22EE705606DA}"/>
              </a:ext>
            </a:extLst>
          </p:cNvPr>
          <p:cNvSpPr>
            <a:spLocks noGrp="1"/>
          </p:cNvSpPr>
          <p:nvPr>
            <p:ph type="dt" sz="half" idx="10"/>
          </p:nvPr>
        </p:nvSpPr>
        <p:spPr/>
        <p:txBody>
          <a:bodyPr/>
          <a:lstStyle/>
          <a:p>
            <a:fld id="{ADF38053-DB8B-AF4C-A0E8-F1D70A05FE5C}" type="datetime1">
              <a:rPr lang="zh-CN" altLang="en-US" smtClean="0"/>
              <a:t>2026/7/20</a:t>
            </a:fld>
            <a:endParaRPr lang="zh-CN" altLang="en-US"/>
          </a:p>
        </p:txBody>
      </p:sp>
      <p:sp>
        <p:nvSpPr>
          <p:cNvPr id="7" name="灯片编号占位符 6">
            <a:extLst>
              <a:ext uri="{FF2B5EF4-FFF2-40B4-BE49-F238E27FC236}">
                <a16:creationId xmlns:a16="http://schemas.microsoft.com/office/drawing/2014/main" id="{086A3428-DA63-5C55-BF69-052CA9A75F67}"/>
              </a:ext>
            </a:extLst>
          </p:cNvPr>
          <p:cNvSpPr>
            <a:spLocks noGrp="1"/>
          </p:cNvSpPr>
          <p:nvPr>
            <p:ph type="sldNum" sz="quarter" idx="12"/>
          </p:nvPr>
        </p:nvSpPr>
        <p:spPr/>
        <p:txBody>
          <a:bodyPr/>
          <a:lstStyle/>
          <a:p>
            <a:fld id="{49AE70B2-8BF9-45C0-BB95-33D1B9D3A854}" type="slidenum">
              <a:rPr lang="zh-CN" altLang="en-US" smtClean="0"/>
              <a:t>29</a:t>
            </a:fld>
            <a:endParaRPr lang="zh-CN" altLang="en-US"/>
          </a:p>
        </p:txBody>
      </p:sp>
      <p:pic>
        <p:nvPicPr>
          <p:cNvPr id="9" name="图片 8">
            <a:extLst>
              <a:ext uri="{FF2B5EF4-FFF2-40B4-BE49-F238E27FC236}">
                <a16:creationId xmlns:a16="http://schemas.microsoft.com/office/drawing/2014/main" id="{4CC45500-36DC-9952-5E17-7B7A9D39DC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1006" y="1175060"/>
            <a:ext cx="7187188" cy="4741374"/>
          </a:xfrm>
          <a:prstGeom prst="rect">
            <a:avLst/>
          </a:prstGeom>
        </p:spPr>
      </p:pic>
      <p:sp>
        <p:nvSpPr>
          <p:cNvPr id="16" name="标题 1">
            <a:extLst>
              <a:ext uri="{FF2B5EF4-FFF2-40B4-BE49-F238E27FC236}">
                <a16:creationId xmlns:a16="http://schemas.microsoft.com/office/drawing/2014/main" id="{086E83DD-BC26-0FD4-8B40-ECA05EFF54F0}"/>
              </a:ext>
            </a:extLst>
          </p:cNvPr>
          <p:cNvSpPr>
            <a:spLocks noGrp="1"/>
          </p:cNvSpPr>
          <p:nvPr>
            <p:ph type="title"/>
            <p:custDataLst>
              <p:tags r:id="rId1"/>
            </p:custDataLst>
          </p:nvPr>
        </p:nvSpPr>
        <p:spPr>
          <a:solidFill>
            <a:srgbClr val="FAE0C4"/>
          </a:solidFill>
        </p:spPr>
        <p:txBody>
          <a:bodyPr/>
          <a:lstStyle/>
          <a:p>
            <a:r>
              <a:rPr lang="en-US" altLang="zh-CN" dirty="0">
                <a:latin typeface="微软雅黑" charset="0"/>
                <a:ea typeface="微软雅黑" charset="0"/>
              </a:rPr>
              <a:t>Supplement: AE channel (SNR~30)</a:t>
            </a:r>
            <a:endParaRPr dirty="0">
              <a:latin typeface="微软雅黑" charset="0"/>
              <a:ea typeface="微软雅黑" charset="0"/>
            </a:endParaRPr>
          </a:p>
        </p:txBody>
      </p:sp>
      <mc:AlternateContent xmlns:mc="http://schemas.openxmlformats.org/markup-compatibility/2006" xmlns:a14="http://schemas.microsoft.com/office/drawing/2010/main">
        <mc:Choice Requires="a14">
          <p:graphicFrame>
            <p:nvGraphicFramePr>
              <p:cNvPr id="18" name="表格 17">
                <a:extLst>
                  <a:ext uri="{FF2B5EF4-FFF2-40B4-BE49-F238E27FC236}">
                    <a16:creationId xmlns:a16="http://schemas.microsoft.com/office/drawing/2014/main" id="{D141C9FB-4F85-779A-C31C-87A3DE1B56EA}"/>
                  </a:ext>
                </a:extLst>
              </p:cNvPr>
              <p:cNvGraphicFramePr>
                <a:graphicFrameLocks noGrp="1"/>
              </p:cNvGraphicFramePr>
              <p:nvPr>
                <p:extLst>
                  <p:ext uri="{D42A27DB-BD31-4B8C-83A1-F6EECF244321}">
                    <p14:modId xmlns:p14="http://schemas.microsoft.com/office/powerpoint/2010/main" val="4256773363"/>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0">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𝑀</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1×</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ea typeface="Cambria Math" panose="02040503050406030204" pitchFamily="18" charset="0"/>
                            </a:rPr>
                            <a:t>1.</a:t>
                          </a:r>
                          <a:r>
                            <a:rPr lang="en-US" altLang="zh-CN" sz="1400" dirty="0">
                              <a:latin typeface="Cambria Math" panose="02040503050406030204" pitchFamily="18" charset="0"/>
                              <a:ea typeface="Cambria Math" panose="02040503050406030204" pitchFamily="18" charset="0"/>
                            </a:rPr>
                            <a:t>00085</a:t>
                          </a:r>
                          <a14:m>
                            <m:oMath xmlns:m="http://schemas.openxmlformats.org/officeDocument/2006/math">
                              <m:r>
                                <a:rPr lang="en-US" altLang="zh-CN" sz="1400" b="0" i="1" smtClean="0">
                                  <a:latin typeface="Cambria Math" panose="02040503050406030204" pitchFamily="18" charset="0"/>
                                  <a:ea typeface="Cambria Math" panose="02040503050406030204" pitchFamily="18" charset="0"/>
                                </a:rPr>
                                <m:t>×</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3017419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𝑚</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10.0016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11.99908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𝑒</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0.299016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𝐷</m:t>
                                    </m:r>
                                  </m:e>
                                  <m:sub>
                                    <m:r>
                                      <a:rPr lang="en-US" altLang="zh-CN" sz="1400" b="0" i="1" smtClean="0">
                                        <a:latin typeface="Cambria Math" panose="02040503050406030204" pitchFamily="18" charset="0"/>
                                      </a:rPr>
                                      <m:t>𝐿</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0.42487</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1</m:t>
                                </m:r>
                                <m:r>
                                  <a:rPr lang="en-US" altLang="zh-CN" sz="1400" b="0" i="1" smtClean="0">
                                    <a:latin typeface="Cambria Math" panose="02040503050406030204" pitchFamily="18" charset="0"/>
                                    <a:ea typeface="Cambria Math" panose="02040503050406030204" pitchFamily="18" charset="0"/>
                                  </a:rPr>
                                  <m:t>.04719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0.949525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117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1</m:t>
                                </m:r>
                                <m:r>
                                  <a:rPr lang="en-US" altLang="zh-CN" sz="1400" b="0" i="1" smtClean="0">
                                    <a:latin typeface="Cambria Math" panose="02040503050406030204" pitchFamily="18" charset="0"/>
                                    <a:ea typeface="Cambria Math" panose="02040503050406030204" pitchFamily="18" charset="0"/>
                                  </a:rPr>
                                  <m:t>.04719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1.041247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.52359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2.09439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𝑟</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344.143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366.321</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Choice>
        <mc:Fallback xmlns="">
          <p:graphicFrame>
            <p:nvGraphicFramePr>
              <p:cNvPr id="18" name="表格 17">
                <a:extLst>
                  <a:ext uri="{FF2B5EF4-FFF2-40B4-BE49-F238E27FC236}">
                    <a16:creationId xmlns:a16="http://schemas.microsoft.com/office/drawing/2014/main" id="{D141C9FB-4F85-779A-C31C-87A3DE1B56EA}"/>
                  </a:ext>
                </a:extLst>
              </p:cNvPr>
              <p:cNvGraphicFramePr>
                <a:graphicFrameLocks noGrp="1"/>
              </p:cNvGraphicFramePr>
              <p:nvPr>
                <p:extLst>
                  <p:ext uri="{D42A27DB-BD31-4B8C-83A1-F6EECF244321}">
                    <p14:modId xmlns:p14="http://schemas.microsoft.com/office/powerpoint/2010/main" val="4256773363"/>
                  </p:ext>
                </p:extLst>
              </p:nvPr>
            </p:nvGraphicFramePr>
            <p:xfrm>
              <a:off x="669925" y="1545116"/>
              <a:ext cx="3744000" cy="40012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30480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4167" r="-2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104167" r="-126374" b="-11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blipFill>
                          <a:blip r:embed="rId5"/>
                          <a:stretch>
                            <a:fillRect l="-159649" t="-104167" r="-877" b="-1141667"/>
                          </a:stretch>
                        </a:blipFill>
                      </a:tcPr>
                    </a:tc>
                    <a:extLst>
                      <a:ext uri="{0D108BD9-81ED-4DB2-BD59-A6C34878D82A}">
                        <a16:rowId xmlns:a16="http://schemas.microsoft.com/office/drawing/2014/main" val="2730174195"/>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204167" r="-226374" b="-10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10.0016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304167" r="-226374" b="-9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11.99908</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04167" r="-226374" b="-8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0.299016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04167" r="-226374" b="-7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0.42487</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80000" r="-226374" b="-6120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580000" r="-126374" b="-6120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0.949525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708333" r="-226374" b="-5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708333" r="-126374" b="-537500"/>
                          </a:stretch>
                        </a:blipFill>
                      </a:tcPr>
                    </a:tc>
                    <a:tc>
                      <a:txBody>
                        <a:bodyPr/>
                        <a:lstStyle/>
                        <a:p>
                          <a:pPr algn="ctr"/>
                          <a:r>
                            <a:rPr lang="en-US" altLang="zh-CN" sz="1400" dirty="0">
                              <a:latin typeface="Cambria Math" panose="02040503050406030204" pitchFamily="18" charset="0"/>
                            </a:rPr>
                            <a:t>1.041247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08333" r="-226374" b="-4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808333" r="-126374" b="-4375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08333" r="-226374" b="-3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908333" r="-126374" b="-337500"/>
                          </a:stretch>
                        </a:blipFill>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68000" r="-226374" b="-2240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26923" r="-226374" b="-115385"/>
                          </a:stretch>
                        </a:blipFill>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30480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344.143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366.321</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Fallback>
      </mc:AlternateContent>
      <p:sp>
        <p:nvSpPr>
          <p:cNvPr id="22" name="文本框 21">
            <a:extLst>
              <a:ext uri="{FF2B5EF4-FFF2-40B4-BE49-F238E27FC236}">
                <a16:creationId xmlns:a16="http://schemas.microsoft.com/office/drawing/2014/main" id="{01203FDE-B3DF-45CD-A81D-573D45464B06}"/>
              </a:ext>
            </a:extLst>
          </p:cNvPr>
          <p:cNvSpPr txBox="1"/>
          <p:nvPr/>
        </p:nvSpPr>
        <p:spPr>
          <a:xfrm>
            <a:off x="530790" y="1102259"/>
            <a:ext cx="6097904" cy="369332"/>
          </a:xfrm>
          <a:prstGeom prst="rect">
            <a:avLst/>
          </a:prstGeom>
          <a:noFill/>
        </p:spPr>
        <p:txBody>
          <a:bodyPr wrap="square">
            <a:spAutoFit/>
          </a:bodyPr>
          <a:lstStyle/>
          <a:p>
            <a:r>
              <a:rPr lang="en-US" altLang="zh-CN" b="1" dirty="0">
                <a:latin typeface="Times New Roman" panose="02020603050405020304" pitchFamily="18" charset="0"/>
                <a:cs typeface="Times New Roman" panose="02020603050405020304" pitchFamily="18" charset="0"/>
              </a:rPr>
              <a:t>step 2:</a:t>
            </a:r>
            <a:endParaRPr lang="zh-C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7273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25" y="312420"/>
            <a:ext cx="10852150" cy="538480"/>
          </a:xfrm>
          <a:solidFill>
            <a:srgbClr val="FAE0C4"/>
          </a:solidFill>
        </p:spPr>
        <p:txBody>
          <a:bodyPr/>
          <a:lstStyle/>
          <a:p>
            <a:r>
              <a:rPr lang="en-US" altLang="zh-CN" dirty="0">
                <a:latin typeface="微软雅黑" charset="0"/>
                <a:ea typeface="微软雅黑" charset="0"/>
              </a:rPr>
              <a:t>Supplement: Kerr(SNR~30)</a:t>
            </a:r>
            <a:endParaRPr dirty="0">
              <a:latin typeface="微软雅黑" charset="0"/>
              <a:ea typeface="微软雅黑" charset="0"/>
            </a:endParaRPr>
          </a:p>
        </p:txBody>
      </p:sp>
      <p:sp>
        <p:nvSpPr>
          <p:cNvPr id="7" name="日期占位符 6"/>
          <p:cNvSpPr>
            <a:spLocks noGrp="1"/>
          </p:cNvSpPr>
          <p:nvPr>
            <p:ph type="dt" sz="half" idx="10"/>
          </p:nvPr>
        </p:nvSpPr>
        <p:spPr/>
        <p:txBody>
          <a:bodyPr/>
          <a:lstStyle/>
          <a:p>
            <a:fld id="{0D9F9D80-DBB7-CF4E-9165-587C6ACD7266}" type="datetime1">
              <a:rPr lang="zh-CN" altLang="en-US" smtClean="0"/>
              <a:t>2026/7/20</a:t>
            </a:fld>
            <a:endParaRPr lang="zh-CN" altLang="en-US" dirty="0"/>
          </a:p>
        </p:txBody>
      </p:sp>
      <p:sp>
        <p:nvSpPr>
          <p:cNvPr id="9" name="灯片编号占位符 8"/>
          <p:cNvSpPr>
            <a:spLocks noGrp="1"/>
          </p:cNvSpPr>
          <p:nvPr>
            <p:ph type="sldNum" sz="quarter" idx="12"/>
          </p:nvPr>
        </p:nvSpPr>
        <p:spPr/>
        <p:txBody>
          <a:bodyPr/>
          <a:lstStyle/>
          <a:p>
            <a:fld id="{49AE70B2-8BF9-45C0-BB95-33D1B9D3A854}" type="slidenum">
              <a:rPr lang="zh-CN" altLang="en-US" smtClean="0"/>
              <a:t>30</a:t>
            </a:fld>
            <a:endParaRPr lang="zh-CN" altLang="en-US"/>
          </a:p>
        </p:txBody>
      </p:sp>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2851584303"/>
                  </p:ext>
                </p:extLst>
              </p:nvPr>
            </p:nvGraphicFramePr>
            <p:xfrm>
              <a:off x="669925" y="1545116"/>
              <a:ext cx="3744000" cy="43060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0">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𝑀</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1×</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400" dirty="0">
                              <a:latin typeface="Cambria Math" panose="02040503050406030204" pitchFamily="18" charset="0"/>
                              <a:ea typeface="Cambria Math" panose="02040503050406030204" pitchFamily="18" charset="0"/>
                            </a:rPr>
                            <a:t>1.</a:t>
                          </a:r>
                          <a:r>
                            <a:rPr lang="en-US" altLang="zh-CN" sz="1400" dirty="0">
                              <a:latin typeface="Cambria Math" panose="02040503050406030204" pitchFamily="18" charset="0"/>
                              <a:ea typeface="Cambria Math" panose="02040503050406030204" pitchFamily="18" charset="0"/>
                            </a:rPr>
                            <a:t>0199</a:t>
                          </a:r>
                          <a14:m>
                            <m:oMath xmlns:m="http://schemas.openxmlformats.org/officeDocument/2006/math">
                              <m:r>
                                <a:rPr lang="en-US" altLang="zh-CN" sz="1400" b="0" i="1" smtClean="0">
                                  <a:latin typeface="Cambria Math" panose="02040503050406030204" pitchFamily="18" charset="0"/>
                                  <a:ea typeface="Cambria Math" panose="02040503050406030204" pitchFamily="18" charset="0"/>
                                </a:rPr>
                                <m:t>×</m:t>
                              </m:r>
                              <m:sSup>
                                <m:sSupPr>
                                  <m:ctrlPr>
                                    <a:rPr lang="en-US" altLang="zh-CN" sz="1400" b="0" i="1" smtClean="0">
                                      <a:latin typeface="Cambria Math" panose="02040503050406030204" pitchFamily="18" charset="0"/>
                                      <a:ea typeface="Cambria Math" panose="02040503050406030204" pitchFamily="18" charset="0"/>
                                    </a:rPr>
                                  </m:ctrlPr>
                                </m:sSupPr>
                                <m:e>
                                  <m:r>
                                    <a:rPr lang="en-US" altLang="zh-CN" sz="1400" b="0" i="1" smtClean="0">
                                      <a:latin typeface="Cambria Math" panose="02040503050406030204" pitchFamily="18" charset="0"/>
                                      <a:ea typeface="Cambria Math" panose="02040503050406030204" pitchFamily="18" charset="0"/>
                                    </a:rPr>
                                    <m:t>10</m:t>
                                  </m:r>
                                </m:e>
                                <m:sup>
                                  <m:r>
                                    <a:rPr lang="en-US" altLang="zh-CN" sz="1400" b="0" i="1" smtClean="0">
                                      <a:latin typeface="Cambria Math" panose="02040503050406030204" pitchFamily="18" charset="0"/>
                                      <a:ea typeface="Cambria Math" panose="02040503050406030204" pitchFamily="18" charset="0"/>
                                    </a:rPr>
                                    <m:t>6</m:t>
                                  </m:r>
                                </m:sup>
                              </m:sSup>
                            </m:oMath>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3017419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𝑚</m:t>
                                </m:r>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10.0427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
                            </a:rPr>
                            <a:t>a</a:t>
                          </a:r>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0.95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0.95056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567561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11.9952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𝑒</m:t>
                                    </m:r>
                                  </m:e>
                                  <m:sub>
                                    <m:r>
                                      <a:rPr lang="en-US" altLang="zh-CN" sz="1400" b="0" i="1" smtClean="0">
                                        <a:latin typeface="Cambria Math" panose="02040503050406030204" pitchFamily="18" charset="0"/>
                                      </a:rPr>
                                      <m:t>0</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0.298319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𝐷</m:t>
                                    </m:r>
                                  </m:e>
                                  <m:sub>
                                    <m:r>
                                      <a:rPr lang="en-US" altLang="zh-CN" sz="1400" b="0" i="1" smtClean="0">
                                        <a:latin typeface="Cambria Math" panose="02040503050406030204" pitchFamily="18" charset="0"/>
                                      </a:rPr>
                                      <m:t>𝐿</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0.2517</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1</m:t>
                                </m:r>
                                <m:r>
                                  <a:rPr lang="en-US" altLang="zh-CN" sz="1400" b="0" i="1" smtClean="0">
                                    <a:latin typeface="Cambria Math" panose="02040503050406030204" pitchFamily="18" charset="0"/>
                                    <a:ea typeface="Cambria Math" panose="02040503050406030204" pitchFamily="18" charset="0"/>
                                  </a:rPr>
                                  <m:t>.04719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0.98126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117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𝑆</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1</m:t>
                                </m:r>
                                <m:r>
                                  <a:rPr lang="en-US" altLang="zh-CN" sz="1400" b="0" i="1" smtClean="0">
                                    <a:latin typeface="Cambria Math" panose="02040503050406030204" pitchFamily="18" charset="0"/>
                                    <a:ea typeface="Cambria Math" panose="02040503050406030204" pitchFamily="18" charset="0"/>
                                  </a:rPr>
                                  <m:t>.04719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1.08859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𝜃</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i="1" smtClean="0">
                                    <a:latin typeface="Cambria Math" panose="02040503050406030204" pitchFamily="18" charset="0"/>
                                    <a:ea typeface="Cambria Math" panose="02040503050406030204" pitchFamily="18" charset="0"/>
                                  </a:rPr>
                                  <m:t>0</m:t>
                                </m:r>
                                <m:r>
                                  <a:rPr lang="en-US" altLang="zh-CN" sz="1400" b="0" i="1" smtClean="0">
                                    <a:latin typeface="Cambria Math" panose="02040503050406030204" pitchFamily="18" charset="0"/>
                                    <a:ea typeface="Cambria Math" panose="02040503050406030204" pitchFamily="18" charset="0"/>
                                  </a:rPr>
                                  <m:t>.52359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0.63269</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𝐾</m:t>
                                    </m:r>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ea typeface="Cambria Math" panose="02040503050406030204" pitchFamily="18" charset="0"/>
                                  </a:rPr>
                                  <m:t>2.09439</m:t>
                                </m:r>
                              </m:oMath>
                            </m:oMathPara>
                          </a14:m>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2.33082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𝜙</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1.04573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400" b="0" i="1" smtClean="0">
                                        <a:latin typeface="Cambria Math" panose="02040503050406030204" pitchFamily="18" charset="0"/>
                                      </a:rPr>
                                    </m:ctrlPr>
                                  </m:sSubPr>
                                  <m:e>
                                    <m:r>
                                      <m:rPr>
                                        <m:sty m:val="p"/>
                                      </m:rPr>
                                      <a:rPr lang="en-US" altLang="zh-CN" sz="1400" b="0" i="0" smtClean="0">
                                        <a:latin typeface="Cambria Math" panose="02040503050406030204" pitchFamily="18" charset="0"/>
                                      </a:rPr>
                                      <m:t>Φ</m:t>
                                    </m:r>
                                  </m:e>
                                  <m:sub>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𝑟</m:t>
                                        </m:r>
                                      </m:e>
                                      <m:sub>
                                        <m:r>
                                          <a:rPr lang="en-US" altLang="zh-CN" sz="1400" b="0" i="1" smtClean="0">
                                            <a:latin typeface="Cambria Math" panose="02040503050406030204" pitchFamily="18" charset="0"/>
                                          </a:rPr>
                                          <m:t>0</m:t>
                                        </m:r>
                                      </m:sub>
                                    </m:sSub>
                                  </m:sub>
                                </m:sSub>
                              </m:oMath>
                            </m:oMathPara>
                          </a14:m>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3.152537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399.647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406.368</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Choice>
        <mc:Fallback xmlns="">
          <p:graphicFrame>
            <p:nvGraphicFramePr>
              <p:cNvPr id="5" name="表格 4">
                <a:extLst>
                  <a:ext uri="{FF2B5EF4-FFF2-40B4-BE49-F238E27FC236}">
                    <a16:creationId xmlns:a16="http://schemas.microsoft.com/office/drawing/2014/main" id="{7710DD57-E3C9-BED0-3AD2-FD5C2C9B4DB4}"/>
                  </a:ext>
                </a:extLst>
              </p:cNvPr>
              <p:cNvGraphicFramePr>
                <a:graphicFrameLocks noGrp="1"/>
              </p:cNvGraphicFramePr>
              <p:nvPr>
                <p:extLst>
                  <p:ext uri="{D42A27DB-BD31-4B8C-83A1-F6EECF244321}">
                    <p14:modId xmlns:p14="http://schemas.microsoft.com/office/powerpoint/2010/main" val="2851584303"/>
                  </p:ext>
                </p:extLst>
              </p:nvPr>
            </p:nvGraphicFramePr>
            <p:xfrm>
              <a:off x="669925" y="1545116"/>
              <a:ext cx="3744000" cy="4306062"/>
            </p:xfrm>
            <a:graphic>
              <a:graphicData uri="http://schemas.openxmlformats.org/drawingml/2006/table">
                <a:tbl>
                  <a:tblPr firstRow="1" lastRow="1" bandRow="1">
                    <a:tableStyleId>{0E3FDE45-AF77-4B5C-9715-49D594BDF05E}</a:tableStyleId>
                  </a:tblPr>
                  <a:tblGrid>
                    <a:gridCol w="1152000">
                      <a:extLst>
                        <a:ext uri="{9D8B030D-6E8A-4147-A177-3AD203B41FA5}">
                          <a16:colId xmlns:a16="http://schemas.microsoft.com/office/drawing/2014/main" val="2979979439"/>
                        </a:ext>
                      </a:extLst>
                    </a:gridCol>
                    <a:gridCol w="1152000">
                      <a:extLst>
                        <a:ext uri="{9D8B030D-6E8A-4147-A177-3AD203B41FA5}">
                          <a16:colId xmlns:a16="http://schemas.microsoft.com/office/drawing/2014/main" val="2481751295"/>
                        </a:ext>
                      </a:extLst>
                    </a:gridCol>
                    <a:gridCol w="1440000">
                      <a:extLst>
                        <a:ext uri="{9D8B030D-6E8A-4147-A177-3AD203B41FA5}">
                          <a16:colId xmlns:a16="http://schemas.microsoft.com/office/drawing/2014/main" val="3066890206"/>
                        </a:ext>
                      </a:extLst>
                    </a:gridCol>
                  </a:tblGrid>
                  <a:tr h="304800">
                    <a:tc>
                      <a:txBody>
                        <a:bodyPr/>
                        <a:lstStyle/>
                        <a:p>
                          <a:pPr algn="ctr"/>
                          <a:r>
                            <a:rPr lang="en-US" altLang="zh-CN" sz="1400" dirty="0"/>
                            <a:t>Parameters</a:t>
                          </a:r>
                          <a:endParaRPr lang="zh-CN" altLang="en-US" sz="1400" dirty="0"/>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t>Injected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t>Recovered</a:t>
                          </a: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170416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4167" r="-226374" b="-12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104167" r="-126374" b="-1241667"/>
                          </a:stretch>
                        </a:blipFill>
                      </a:tcPr>
                    </a:tc>
                    <a:tc>
                      <a:txBody>
                        <a:bodyPr/>
                        <a:lstStyle/>
                        <a:p>
                          <a:endParaRPr lang="zh-CN"/>
                        </a:p>
                      </a:txBody>
                      <a:tcPr anchor="ctr">
                        <a:lnL w="3175" cap="flat" cmpd="sng" algn="ctr">
                          <a:solidFill>
                            <a:schemeClr val="tx1"/>
                          </a:solidFill>
                          <a:prstDash val="solid"/>
                          <a:round/>
                          <a:headEnd type="none" w="med" len="med"/>
                          <a:tailEnd type="none" w="med" len="med"/>
                        </a:lnL>
                        <a:blipFill>
                          <a:blip r:embed="rId5"/>
                          <a:stretch>
                            <a:fillRect l="-159649" t="-104167" r="-877" b="-1241667"/>
                          </a:stretch>
                        </a:blipFill>
                      </a:tcPr>
                    </a:tc>
                    <a:extLst>
                      <a:ext uri="{0D108BD9-81ED-4DB2-BD59-A6C34878D82A}">
                        <a16:rowId xmlns:a16="http://schemas.microsoft.com/office/drawing/2014/main" val="2730174195"/>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204167" r="-226374" b="-11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10</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10.0427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72782823"/>
                      </a:ext>
                    </a:extLst>
                  </a:tr>
                  <a:tr h="304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
                            </a:rPr>
                            <a:t>a</a:t>
                          </a:r>
                          <a:endParaRPr lang="zh-CN" altLang="en-US" sz="1400" dirty="0">
                            <a:latin typeface="Cambria Math "/>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0.95</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0.95056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5675615"/>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404167" r="-226374" b="-9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11.9952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81888063"/>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504167" r="-226374" b="-8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rPr>
                            <a:t>0.298319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548560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604167" r="-226374" b="-741667"/>
                          </a:stretch>
                        </a:blipFill>
                      </a:tcPr>
                    </a:tc>
                    <a:tc>
                      <a:txBody>
                        <a:bodyPr/>
                        <a:lstStyle/>
                        <a:p>
                          <a:pPr algn="ctr"/>
                          <a:r>
                            <a:rPr lang="en-US" altLang="zh-CN" sz="1400" dirty="0">
                              <a:latin typeface="Cambria Math" panose="02040503050406030204" pitchFamily="18" charset="0"/>
                              <a:ea typeface="Cambria Math" panose="02040503050406030204" pitchFamily="18" charset="0"/>
                            </a:rPr>
                            <a:t>0.3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tcPr>
                    </a:tc>
                    <a:tc>
                      <a:txBody>
                        <a:bodyPr/>
                        <a:lstStyle/>
                        <a:p>
                          <a:pPr algn="ctr"/>
                          <a:r>
                            <a:rPr lang="en-US" altLang="zh-CN" sz="1400" dirty="0">
                              <a:latin typeface="Cambria Math" panose="02040503050406030204" pitchFamily="18" charset="0"/>
                              <a:ea typeface="Cambria Math" panose="02040503050406030204" pitchFamily="18" charset="0"/>
                            </a:rPr>
                            <a:t>0.2517</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39016519"/>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676000" r="-226374" b="-6120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676000" r="-126374" b="-612000"/>
                          </a:stretch>
                        </a:blipFill>
                      </a:tcPr>
                    </a:tc>
                    <a:tc>
                      <a:txBody>
                        <a:bodyPr/>
                        <a:lstStyle/>
                        <a:p>
                          <a:pPr algn="ctr"/>
                          <a:r>
                            <a:rPr lang="en-US" altLang="zh-CN" sz="1400" dirty="0">
                              <a:latin typeface="Cambria Math" panose="02040503050406030204" pitchFamily="18" charset="0"/>
                            </a:rPr>
                            <a:t>0.98126</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9146692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808333" r="-226374" b="-5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808333" r="-126374" b="-537500"/>
                          </a:stretch>
                        </a:blipFill>
                      </a:tcPr>
                    </a:tc>
                    <a:tc>
                      <a:txBody>
                        <a:bodyPr/>
                        <a:lstStyle/>
                        <a:p>
                          <a:pPr algn="ctr"/>
                          <a:r>
                            <a:rPr lang="en-US" altLang="zh-CN" sz="1400" dirty="0">
                              <a:latin typeface="Cambria Math" panose="02040503050406030204" pitchFamily="18" charset="0"/>
                            </a:rPr>
                            <a:t>1.08859</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23578842"/>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908333" r="-226374" b="-4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908333" r="-126374" b="-43750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Cambria Math" panose="02040503050406030204" pitchFamily="18" charset="0"/>
                              <a:ea typeface="Cambria Math" panose="02040503050406030204" pitchFamily="18" charset="0"/>
                            </a:rPr>
                            <a:t>0.63269</a:t>
                          </a:r>
                          <a:endParaRPr lang="en" altLang="zh-CN" sz="1400" dirty="0">
                            <a:latin typeface="Cambria Math" panose="02040503050406030204" pitchFamily="18" charset="0"/>
                            <a:ea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71427520"/>
                      </a:ext>
                    </a:extLst>
                  </a:tr>
                  <a:tr h="304800">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08333" r="-226374" b="-337500"/>
                          </a:stretch>
                        </a:blipFill>
                      </a:tcPr>
                    </a:tc>
                    <a:tc>
                      <a:txBody>
                        <a:bodyPr/>
                        <a:lstStyle/>
                        <a:p>
                          <a:endParaRPr lang="zh-CN"/>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blipFill>
                          <a:blip r:embed="rId5"/>
                          <a:stretch>
                            <a:fillRect l="-100000" t="-1008333" r="-126374" b="-337500"/>
                          </a:stretch>
                        </a:blipFill>
                      </a:tcPr>
                    </a:tc>
                    <a:tc>
                      <a:txBody>
                        <a:bodyPr/>
                        <a:lstStyle/>
                        <a:p>
                          <a:pPr algn="ctr"/>
                          <a:r>
                            <a:rPr lang="en-US" altLang="zh-CN" sz="1400" dirty="0">
                              <a:latin typeface="Cambria Math" panose="02040503050406030204" pitchFamily="18" charset="0"/>
                            </a:rPr>
                            <a:t>2.33082</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74446485"/>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064000" r="-226374" b="-224000"/>
                          </a:stretch>
                        </a:blipFill>
                      </a:tcPr>
                    </a:tc>
                    <a:tc>
                      <a:txBody>
                        <a:bodyPr/>
                        <a:lstStyle/>
                        <a:p>
                          <a:pPr algn="ctr"/>
                          <a:r>
                            <a:rPr lang="en-US" altLang="zh-CN" sz="1400" dirty="0">
                              <a:latin typeface="Cambria Math" panose="02040503050406030204" pitchFamily="18" charset="0"/>
                              <a:ea typeface="Cambria Math" panose="02040503050406030204" pitchFamily="18" charset="0"/>
                            </a:rPr>
                            <a:t>1</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1.04573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36590917"/>
                      </a:ext>
                    </a:extLst>
                  </a:tr>
                  <a:tr h="324231">
                    <a:tc>
                      <a:txBody>
                        <a:bodyPr/>
                        <a:lstStyle/>
                        <a:p>
                          <a:endParaRPr lang="zh-CN"/>
                        </a:p>
                      </a:txBody>
                      <a:tcPr anchor="ctr">
                        <a:lnR w="3175" cap="flat" cmpd="sng" algn="ctr">
                          <a:solidFill>
                            <a:schemeClr val="tx1"/>
                          </a:solidFill>
                          <a:prstDash val="solid"/>
                          <a:round/>
                          <a:headEnd type="none" w="med" len="med"/>
                          <a:tailEnd type="none" w="med" len="med"/>
                        </a:lnR>
                        <a:blipFill>
                          <a:blip r:embed="rId5"/>
                          <a:stretch>
                            <a:fillRect t="-1119231" r="-226374" b="-115385"/>
                          </a:stretch>
                        </a:blipFill>
                      </a:tcPr>
                    </a:tc>
                    <a:tc>
                      <a:txBody>
                        <a:bodyPr/>
                        <a:lstStyle/>
                        <a:p>
                          <a:pPr algn="ctr"/>
                          <a:r>
                            <a:rPr lang="en-US" altLang="zh-CN" sz="1400" dirty="0">
                              <a:latin typeface="Cambria Math" panose="02040503050406030204" pitchFamily="18" charset="0"/>
                              <a:ea typeface="Cambria Math" panose="02040503050406030204" pitchFamily="18" charset="0"/>
                            </a:rPr>
                            <a:t>3</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3.152537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562638"/>
                      </a:ext>
                    </a:extLst>
                  </a:tr>
                  <a:tr h="304800">
                    <a:tc>
                      <a:txBody>
                        <a:bodyPr/>
                        <a:lstStyle/>
                        <a:p>
                          <a:pPr algn="ctr"/>
                          <a:r>
                            <a:rPr lang="en-US" altLang="zh-CN" sz="1400" dirty="0">
                              <a:latin typeface="Times New Roman" panose="02020603050405020304" pitchFamily="18" charset="0"/>
                              <a:cs typeface="Times New Roman" panose="02020603050405020304" pitchFamily="18" charset="0"/>
                            </a:rPr>
                            <a:t>LLR</a:t>
                          </a:r>
                          <a:endParaRPr lang="zh-CN" altLang="en-US" sz="1400" dirty="0">
                            <a:latin typeface="Times New Roman" panose="02020603050405020304" pitchFamily="18" charset="0"/>
                            <a:cs typeface="Times New Roman" panose="02020603050405020304" pitchFamily="18" charset="0"/>
                          </a:endParaRPr>
                        </a:p>
                      </a:txBody>
                      <a:tcPr anchor="ctr">
                        <a:lnR w="3175" cap="flat" cmpd="sng" algn="ctr">
                          <a:solidFill>
                            <a:schemeClr val="tx1"/>
                          </a:solidFill>
                          <a:prstDash val="solid"/>
                          <a:round/>
                          <a:headEnd type="none" w="med" len="med"/>
                          <a:tailEnd type="none" w="med" len="med"/>
                        </a:lnR>
                      </a:tcPr>
                    </a:tc>
                    <a:tc>
                      <a:txBody>
                        <a:bodyPr/>
                        <a:lstStyle/>
                        <a:p>
                          <a:pPr algn="ctr"/>
                          <a:r>
                            <a:rPr lang="en-US" altLang="zh-CN" sz="1400" dirty="0">
                              <a:latin typeface="Cambria Math" panose="02040503050406030204" pitchFamily="18" charset="0"/>
                            </a:rPr>
                            <a:t>399.647</a:t>
                          </a:r>
                          <a:endParaRPr lang="zh-CN" altLang="en-US" sz="1400"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tcPr>
                    </a:tc>
                    <a:tc>
                      <a:txBody>
                        <a:bodyPr/>
                        <a:lstStyle/>
                        <a:p>
                          <a:pPr algn="ctr"/>
                          <a:r>
                            <a:rPr lang="en-US" altLang="zh-CN" sz="1400" b="1" dirty="0">
                              <a:latin typeface="Cambria Math" panose="02040503050406030204" pitchFamily="18" charset="0"/>
                            </a:rPr>
                            <a:t>406.368</a:t>
                          </a:r>
                          <a:endParaRPr lang="zh-CN" altLang="en-US" sz="1400" b="1" dirty="0">
                            <a:latin typeface="Cambria Math" panose="02040503050406030204" pitchFamily="18" charset="0"/>
                          </a:endParaRPr>
                        </a:p>
                      </a:txBody>
                      <a:tcPr anchor="ctr">
                        <a:lnL w="31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11700585"/>
                      </a:ext>
                    </a:extLst>
                  </a:tr>
                </a:tbl>
              </a:graphicData>
            </a:graphic>
          </p:graphicFrame>
        </mc:Fallback>
      </mc:AlternateContent>
      <p:sp>
        <p:nvSpPr>
          <p:cNvPr id="10" name="文本框 9">
            <a:extLst>
              <a:ext uri="{FF2B5EF4-FFF2-40B4-BE49-F238E27FC236}">
                <a16:creationId xmlns:a16="http://schemas.microsoft.com/office/drawing/2014/main" id="{6A14CCC6-D82A-8345-FA44-823D37617205}"/>
              </a:ext>
            </a:extLst>
          </p:cNvPr>
          <p:cNvSpPr txBox="1"/>
          <p:nvPr/>
        </p:nvSpPr>
        <p:spPr>
          <a:xfrm>
            <a:off x="669925" y="1065995"/>
            <a:ext cx="6096000" cy="369332"/>
          </a:xfrm>
          <a:prstGeom prst="rect">
            <a:avLst/>
          </a:prstGeom>
          <a:noFill/>
        </p:spPr>
        <p:txBody>
          <a:bodyPr wrap="square">
            <a:spAutoFit/>
          </a:bodyPr>
          <a:lstStyle/>
          <a:p>
            <a:r>
              <a:rPr lang="en-US" altLang="zh-CN" b="1" dirty="0">
                <a:latin typeface="Times New Roman" panose="02020603050405020304" pitchFamily="18" charset="0"/>
                <a:cs typeface="Times New Roman" panose="02020603050405020304" pitchFamily="18" charset="0"/>
              </a:rPr>
              <a:t>step 2:</a:t>
            </a:r>
            <a:endParaRPr lang="zh-CN" altLang="en-US" b="1"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C0DC1A95-B454-E8E7-935D-D3E767DE04BC}"/>
              </a:ext>
            </a:extLst>
          </p:cNvPr>
          <p:cNvPicPr>
            <a:picLocks noChangeAspect="1"/>
          </p:cNvPicPr>
          <p:nvPr/>
        </p:nvPicPr>
        <p:blipFill>
          <a:blip r:embed="rId6"/>
          <a:stretch>
            <a:fillRect/>
          </a:stretch>
        </p:blipFill>
        <p:spPr>
          <a:xfrm>
            <a:off x="4630949" y="1435327"/>
            <a:ext cx="6891126" cy="4578615"/>
          </a:xfrm>
          <a:prstGeom prst="rect">
            <a:avLst/>
          </a:prstGeom>
        </p:spPr>
      </p:pic>
    </p:spTree>
    <p:custDataLst>
      <p:tags r:id="rId1"/>
    </p:custDataLst>
    <p:extLst>
      <p:ext uri="{BB962C8B-B14F-4D97-AF65-F5344CB8AC3E}">
        <p14:creationId xmlns:p14="http://schemas.microsoft.com/office/powerpoint/2010/main" val="2552706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a:xfrm>
            <a:off x="82550" y="1744345"/>
            <a:ext cx="12033250" cy="2386965"/>
          </a:xfrm>
        </p:spPr>
        <p:txBody>
          <a:bodyPr anchor="ctr" anchorCtr="0"/>
          <a:lstStyle/>
          <a:p>
            <a:r>
              <a:rPr lang="en-US" altLang="zh-CN" sz="3600">
                <a:solidFill>
                  <a:schemeClr val="accent1"/>
                </a:solidFill>
                <a:effectLst/>
                <a:latin typeface="微软雅黑" charset="0"/>
                <a:ea typeface="微软雅黑" charset="0"/>
                <a:cs typeface="微软雅黑" charset="0"/>
              </a:rPr>
              <a:t>Thank you</a:t>
            </a:r>
          </a:p>
        </p:txBody>
      </p:sp>
      <p:sp>
        <p:nvSpPr>
          <p:cNvPr id="4" name="日期占位符 3"/>
          <p:cNvSpPr>
            <a:spLocks noGrp="1"/>
          </p:cNvSpPr>
          <p:nvPr>
            <p:ph type="dt" sz="half" idx="10"/>
          </p:nvPr>
        </p:nvSpPr>
        <p:spPr/>
        <p:txBody>
          <a:bodyPr/>
          <a:lstStyle/>
          <a:p>
            <a:fld id="{90C6AC0F-8480-B248-A993-0B57944BC259}" type="datetime1">
              <a:rPr lang="zh-CN" altLang="en-US" smtClean="0"/>
              <a:t>2026/7/20</a:t>
            </a:fld>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31</a:t>
            </a:fld>
            <a:endParaRPr lang="zh-CN" altLang="en-US"/>
          </a:p>
        </p:txBody>
      </p:sp>
      <p:sp>
        <p:nvSpPr>
          <p:cNvPr id="2" name="圆角矩形 1"/>
          <p:cNvSpPr/>
          <p:nvPr/>
        </p:nvSpPr>
        <p:spPr>
          <a:xfrm>
            <a:off x="2514600" y="6216015"/>
            <a:ext cx="1239520" cy="631190"/>
          </a:xfrm>
          <a:prstGeom prst="round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7FB313A-906D-E13C-27EA-68F29E51612F}"/>
              </a:ext>
            </a:extLst>
          </p:cNvPr>
          <p:cNvPicPr>
            <a:picLocks noChangeAspect="1"/>
          </p:cNvPicPr>
          <p:nvPr/>
        </p:nvPicPr>
        <p:blipFill>
          <a:blip r:embed="rId4"/>
          <a:stretch>
            <a:fillRect/>
          </a:stretch>
        </p:blipFill>
        <p:spPr>
          <a:xfrm>
            <a:off x="4943643" y="1483225"/>
            <a:ext cx="6410157" cy="4279900"/>
          </a:xfrm>
          <a:prstGeom prst="rect">
            <a:avLst/>
          </a:prstGeom>
        </p:spPr>
      </p:pic>
      <p:sp>
        <p:nvSpPr>
          <p:cNvPr id="6" name="文本框 5">
            <a:extLst>
              <a:ext uri="{FF2B5EF4-FFF2-40B4-BE49-F238E27FC236}">
                <a16:creationId xmlns:a16="http://schemas.microsoft.com/office/drawing/2014/main" id="{C9E05CFD-DF12-0CE8-80A4-EE5C6E1AC69A}"/>
              </a:ext>
            </a:extLst>
          </p:cNvPr>
          <p:cNvSpPr txBox="1"/>
          <p:nvPr/>
        </p:nvSpPr>
        <p:spPr>
          <a:xfrm>
            <a:off x="669925" y="2413337"/>
            <a:ext cx="3922126" cy="2462213"/>
          </a:xfrm>
          <a:prstGeom prst="rect">
            <a:avLst/>
          </a:prstGeom>
          <a:noFill/>
        </p:spPr>
        <p:txBody>
          <a:bodyPr wrap="square" rtlCol="0">
            <a:spAutoFit/>
          </a:bodyPr>
          <a:lstStyle/>
          <a:p>
            <a:pPr indent="457200">
              <a:spcBef>
                <a:spcPts val="600"/>
              </a:spcBef>
            </a:pPr>
            <a:r>
              <a:rPr kumimoji="1" lang="en-US" altLang="zh-CN" sz="2000" dirty="0">
                <a:latin typeface="Times New Roman" panose="02020603050405020304" pitchFamily="18" charset="0"/>
                <a:cs typeface="Times New Roman" panose="02020603050405020304" pitchFamily="18" charset="0"/>
              </a:rPr>
              <a:t>In some situation</a:t>
            </a:r>
            <a:r>
              <a:rPr kumimoji="1" lang="zh-CN" altLang="en-US" sz="2000" dirty="0">
                <a:latin typeface="Times New Roman" panose="02020603050405020304" pitchFamily="18" charset="0"/>
                <a:cs typeface="Times New Roman" panose="02020603050405020304" pitchFamily="18" charset="0"/>
              </a:rPr>
              <a:t> </a:t>
            </a:r>
            <a:r>
              <a:rPr kumimoji="1" lang="en-US" altLang="zh-CN" sz="2000" dirty="0">
                <a:latin typeface="Times New Roman" panose="02020603050405020304" pitchFamily="18" charset="0"/>
                <a:cs typeface="Times New Roman" panose="02020603050405020304" pitchFamily="18" charset="0"/>
              </a:rPr>
              <a:t>(Right picture and Case2Step2/3), </a:t>
            </a:r>
            <a:r>
              <a:rPr kumimoji="1" lang="zh-CN" altLang="en-US" sz="2000" dirty="0">
                <a:latin typeface="Times New Roman" panose="02020603050405020304" pitchFamily="18" charset="0"/>
                <a:cs typeface="Times New Roman" panose="02020603050405020304" pitchFamily="18" charset="0"/>
              </a:rPr>
              <a:t> </a:t>
            </a:r>
            <a:r>
              <a:rPr kumimoji="1" lang="en-US" altLang="zh-CN" sz="2000" dirty="0">
                <a:latin typeface="Times New Roman" panose="02020603050405020304" pitchFamily="18" charset="0"/>
                <a:cs typeface="Times New Roman" panose="02020603050405020304" pitchFamily="18" charset="0"/>
              </a:rPr>
              <a:t>a Non-local best can be better than the true value, and we don’t find any better result around true value.</a:t>
            </a:r>
          </a:p>
          <a:p>
            <a:endParaRPr kumimoji="1" lang="en-US" altLang="zh-CN" dirty="0"/>
          </a:p>
          <a:p>
            <a:endParaRPr kumimoji="1" lang="en-US" altLang="zh-CN" sz="1800" dirty="0"/>
          </a:p>
          <a:p>
            <a:endParaRPr kumimoji="1" lang="zh-CN" altLang="en-US" dirty="0"/>
          </a:p>
        </p:txBody>
      </p:sp>
      <p:sp>
        <p:nvSpPr>
          <p:cNvPr id="8" name="标题 1">
            <a:extLst>
              <a:ext uri="{FF2B5EF4-FFF2-40B4-BE49-F238E27FC236}">
                <a16:creationId xmlns:a16="http://schemas.microsoft.com/office/drawing/2014/main" id="{A9DAD021-50C1-92BA-5415-43EC7516B1D0}"/>
              </a:ext>
            </a:extLst>
          </p:cNvPr>
          <p:cNvSpPr>
            <a:spLocks noGrp="1"/>
          </p:cNvSpPr>
          <p:nvPr>
            <p:ph type="title"/>
            <p:custDataLst>
              <p:tags r:id="rId1"/>
            </p:custDataLst>
          </p:nvPr>
        </p:nvSpPr>
        <p:spPr>
          <a:xfrm>
            <a:off x="669925" y="459904"/>
            <a:ext cx="10852150" cy="538480"/>
          </a:xfrm>
          <a:solidFill>
            <a:schemeClr val="accent2">
              <a:lumMod val="20000"/>
              <a:lumOff val="80000"/>
            </a:schemeClr>
          </a:solidFill>
        </p:spPr>
        <p:txBody>
          <a:bodyPr/>
          <a:lstStyle/>
          <a:p>
            <a:r>
              <a:rPr lang="en-US" altLang="zh-CN" dirty="0">
                <a:latin typeface="微软雅黑" charset="0"/>
                <a:ea typeface="微软雅黑" charset="0"/>
              </a:rPr>
              <a:t>Non-local best</a:t>
            </a:r>
            <a:endParaRPr dirty="0">
              <a:latin typeface="微软雅黑" charset="0"/>
              <a:ea typeface="微软雅黑" charset="0"/>
            </a:endParaRPr>
          </a:p>
        </p:txBody>
      </p:sp>
      <p:sp>
        <p:nvSpPr>
          <p:cNvPr id="2" name="日期占位符 1">
            <a:extLst>
              <a:ext uri="{FF2B5EF4-FFF2-40B4-BE49-F238E27FC236}">
                <a16:creationId xmlns:a16="http://schemas.microsoft.com/office/drawing/2014/main" id="{AD31C560-16CD-E651-0F68-9772AD2C89CD}"/>
              </a:ext>
            </a:extLst>
          </p:cNvPr>
          <p:cNvSpPr>
            <a:spLocks noGrp="1"/>
          </p:cNvSpPr>
          <p:nvPr>
            <p:ph type="dt" sz="half" idx="10"/>
          </p:nvPr>
        </p:nvSpPr>
        <p:spPr/>
        <p:txBody>
          <a:bodyPr/>
          <a:lstStyle/>
          <a:p>
            <a:fld id="{1349B253-CC8E-5342-9BFF-242C3C00112E}" type="datetime1">
              <a:rPr lang="zh-CN" altLang="en-US" smtClean="0"/>
              <a:t>2026/7/20</a:t>
            </a:fld>
            <a:endParaRPr lang="zh-CN" altLang="en-US"/>
          </a:p>
        </p:txBody>
      </p:sp>
      <p:sp>
        <p:nvSpPr>
          <p:cNvPr id="3" name="灯片编号占位符 2">
            <a:extLst>
              <a:ext uri="{FF2B5EF4-FFF2-40B4-BE49-F238E27FC236}">
                <a16:creationId xmlns:a16="http://schemas.microsoft.com/office/drawing/2014/main" id="{B7E007EC-7548-8612-432B-EA05CD3E05BC}"/>
              </a:ext>
            </a:extLst>
          </p:cNvPr>
          <p:cNvSpPr>
            <a:spLocks noGrp="1"/>
          </p:cNvSpPr>
          <p:nvPr>
            <p:ph type="sldNum" sz="quarter" idx="12"/>
          </p:nvPr>
        </p:nvSpPr>
        <p:spPr/>
        <p:txBody>
          <a:bodyPr/>
          <a:lstStyle/>
          <a:p>
            <a:fld id="{49AE70B2-8BF9-45C0-BB95-33D1B9D3A854}" type="slidenum">
              <a:rPr lang="zh-CN" altLang="en-US" smtClean="0"/>
              <a:t>32</a:t>
            </a:fld>
            <a:endParaRPr lang="zh-CN" altLang="en-US"/>
          </a:p>
        </p:txBody>
      </p:sp>
    </p:spTree>
    <p:extLst>
      <p:ext uri="{BB962C8B-B14F-4D97-AF65-F5344CB8AC3E}">
        <p14:creationId xmlns:p14="http://schemas.microsoft.com/office/powerpoint/2010/main" val="8085751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3885"/>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3885"/>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3885"/>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03885_1*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4"/>
  <p:tag name="KSO_WM_UNIT_DEC_AREA_ID" val="d14ccd3aa20a48df89a105b395dd17b9"/>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ce76bc8d886f4a1993b0cf29e3a454bb"/>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ustom20203885_1*a*1"/>
  <p:tag name="KSO_WM_TEMPLATE_CATEGORY" val="custom"/>
  <p:tag name="KSO_WM_TEMPLATE_INDEX" val="20203885"/>
  <p:tag name="KSO_WM_UNIT_LAYERLEVEL" val="1"/>
  <p:tag name="KSO_WM_TAG_VERSION" val="1.0"/>
  <p:tag name="KSO_WM_BEAUTIFY_FLAG" val="#wm#"/>
  <p:tag name="KSO_WM_UNIT_ISCONTENTSTITLE" val="0"/>
  <p:tag name="KSO_WM_UNIT_NOCLEAR" val="0"/>
  <p:tag name="KSO_WM_UNIT_VALUE" val="18"/>
  <p:tag name="KSO_WM_UNIT_TYPE" val="a"/>
  <p:tag name="KSO_WM_UNIT_INDEX" val="1"/>
  <p:tag name="KSO_WM_UNIT_ISNUMDGMTITLE" val="0"/>
  <p:tag name="KSO_WM_UNIT_PRESET_TEXT" val="新媒体运营月度计划"/>
  <p:tag name="KSO_WM_UNIT_BLOCK" val="0"/>
  <p:tag name="KSO_WM_UNIT_DEC_AREA_ID" val="9abde63e07b74a43bd0876f698448068"/>
  <p:tag name="KSO_WM_UNIT_DEFAULT_FONT" val="24;60;4"/>
  <p:tag name="KSO_WM_CHIP_GROUPID" val="5f2a1c7c45e1f15ec24fe41c"/>
  <p:tag name="KSO_WM_CHIP_XID" val="5f2a1c7c45e1f15ec24fe41d"/>
  <p:tag name="KSO_WM_CHIP_FILLAREA_FILL_RULE" val="{&quot;fill_align&quot;:&quot;cm&quot;,&quot;fill_mode&quot;:&quot;adaptive&quot;,&quot;sacle_strategy&quot;:&quot;smart&quot;}"/>
  <p:tag name="KSO_WM_ASSEMBLE_CHIP_INDEX" val="3ea9af38affa4278a3ffa9d490241309"/>
  <p:tag name="KSO_WM_UNIT_TEXT_FILL_FORE_SCHEMECOLOR_INDEX_BRIGHTNESS" val="0.15"/>
  <p:tag name="KSO_WM_UNIT_TEXT_FILL_FORE_SCHEMECOLOR_INDEX" val="13"/>
  <p:tag name="KSO_WM_UNIT_TEXT_FILL_TYPE" val="1"/>
  <p:tag name="KSO_WM_TEMPLATE_ASSEMBLE_XID" val="5f978c13e01a7e847d6e543e"/>
  <p:tag name="KSO_WM_TEMPLATE_ASSEMBLE_GROUPID" val="5f895717a61ec3b552848d33"/>
</p:tagLst>
</file>

<file path=ppt/tags/tag6.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78"/>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ISNUMDGMTITLE" val="0"/>
  <p:tag name="KSO_WM_UNIT_PRESET_TEXT" val="单击此处输入你的副标题，请尽量言简意赅的阐述观点。"/>
  <p:tag name="KSO_WM_UNIT_BLOCK" val="0"/>
  <p:tag name="KSO_WM_UNIT_DEC_AREA_ID" val="7aacfa18b86d428ea2b33f0eec2ffa68"/>
  <p:tag name="KSO_WM_UNIT_DEFAULT_FONT" val="18;24;2"/>
  <p:tag name="KSO_WM_CHIP_GROUPID" val="5f2a1c7c45e1f15ec24fe41c"/>
  <p:tag name="KSO_WM_CHIP_XID" val="5f2a1c7c45e1f15ec24fe41d"/>
  <p:tag name="KSO_WM_CHIP_FILLAREA_FILL_RULE" val="{&quot;fill_align&quot;:&quot;cm&quot;,&quot;fill_mode&quot;:&quot;adaptive&quot;,&quot;sacle_strategy&quot;:&quot;smart&quot;}"/>
  <p:tag name="KSO_WM_ASSEMBLE_CHIP_INDEX" val="3ea9af38affa4278a3ffa9d490241309"/>
  <p:tag name="KSO_WM_UNIT_TEXT_FILL_FORE_SCHEMECOLOR_INDEX_BRIGHTNESS" val="0.35"/>
  <p:tag name="KSO_WM_UNIT_TEXT_FILL_FORE_SCHEMECOLOR_INDEX" val="13"/>
  <p:tag name="KSO_WM_UNIT_TEXT_FILL_TYPE" val="1"/>
  <p:tag name="KSO_WM_TEMPLATE_ASSEMBLE_XID" val="5f978c13e01a7e847d6e543e"/>
  <p:tag name="KSO_WM_TEMPLATE_ASSEMBLE_GROUPID" val="5f895717a61ec3b552848d33"/>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3885_2*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5"/>
  <p:tag name="KSO_WM_UNIT_DEC_AREA_ID" val="e344f9a4069942249688ccfe15a7ffb6"/>
  <p:tag name="KSO_WM_UNIT_DECORATE_INFO" val=""/>
  <p:tag name="KSO_WM_UNIT_SM_LIMIT_TYPE" val=""/>
  <p:tag name="KSO_WM_CHIP_FILLAREA_FILL_RULE" val="{&quot;fill_align&quot;:&quot;lm&quot;,&quot;fill_effect&quot;:[],&quot;fill_mode&quot;:&quot;adaptive&quot;,&quot;sacle_strategy&quot;:&quot;stretch&quot;}"/>
  <p:tag name="KSO_WM_ASSEMBLE_CHIP_INDEX" val="eb4535f9869244c2b0532e4ff9ea6f3c"/>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531ebb7e8df74652823dc1eb30a0ac79"/>
  <p:tag name="KSO_WM_UNIT_DECORATE_INFO" val=""/>
  <p:tag name="KSO_WM_UNIT_SM_LIMIT_TYPE" val=""/>
  <p:tag name="KSO_WM_CHIP_FILLAREA_FILL_RULE" val="{&quot;fill_align&quot;:&quot;cm&quot;,&quot;fill_effect&quot;:[],&quot;fill_mode&quot;:&quot;full&quot;,&quot;sacle_strategy&quot;:&quot;stretch&quot;}"/>
  <p:tag name="KSO_WM_ASSEMBLE_CHIP_INDEX" val="f9f98b72845343e0a2ceaaa17a5e443a"/>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ff8b242b6c2f45e099ff09f618edd09c"/>
  <p:tag name="KSO_WM_UNIT_DECORATE_INFO" val=""/>
  <p:tag name="KSO_WM_UNIT_SM_LIMIT_TYPE" val=""/>
  <p:tag name="KSO_WM_CHIP_FILLAREA_FILL_RULE" val="{&quot;fill_align&quot;:&quot;cm&quot;,&quot;fill_effect&quot;:[],&quot;fill_mode&quot;:&quot;full&quot;,&quot;sacle_strategy&quot;:&quot;stretch&quot;}"/>
  <p:tag name="KSO_WM_ASSEMBLE_CHIP_INDEX" val="ce907e5f84f64b478bd465fe0a6c974a"/>
</p:tagLst>
</file>

<file path=ppt/tags/tag1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7"/>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PRESET_TEXT" val="单击此处添加副标题内容"/>
  <p:tag name="KSO_WM_UNIT_DEFAULT_FONT" val="14;18;2"/>
  <p:tag name="KSO_WM_UNIT_BLOCK" val="0"/>
  <p:tag name="KSO_WM_UNIT_DEC_AREA_ID" val="2f44199676bf4bc6b1eaa90dd40191a8"/>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29d4776b6dcd44babd9eafc7c1fca985"/>
  <p:tag name="KSO_WM_UNIT_TEXT_FILL_FORE_SCHEMECOLOR_INDEX_BRIGHTNESS" val="0.35"/>
  <p:tag name="KSO_WM_UNIT_TEXT_FILL_FORE_SCHEMECOLOR_INDEX" val="13"/>
  <p:tag name="KSO_WM_UNIT_TEXT_FILL_TYPE" val="1"/>
  <p:tag name="KSO_WM_TEMPLATE_ASSEMBLE_XID" val="5f978c13e01a7e847d6e542e"/>
  <p:tag name="KSO_WM_TEMPLATE_ASSEMBLE_GROUPID" val="5f895717a61ec3b552848d33"/>
</p:tagLst>
</file>

<file path=ppt/tags/tag1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3885_1*a*1"/>
  <p:tag name="KSO_WM_TEMPLATE_CATEGORY" val="custom"/>
  <p:tag name="KSO_WM_TEMPLATE_INDEX" val="20203885"/>
  <p:tag name="KSO_WM_UNIT_LAYERLEVEL" val="1"/>
  <p:tag name="KSO_WM_TAG_VERSION" val="1.0"/>
  <p:tag name="KSO_WM_BEAUTIFY_FLAG" val="#wm#"/>
  <p:tag name="KSO_WM_UNIT_PRESET_TEXT" val="单击添加大标题"/>
  <p:tag name="KSO_WM_UNIT_DEFAULT_FONT" val="40;56;4"/>
  <p:tag name="KSO_WM_UNIT_BLOCK" val="0"/>
  <p:tag name="KSO_WM_UNIT_DEC_AREA_ID" val="c1a47c151a1d4b079877f7ee5e45b33d"/>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29d4776b6dcd44babd9eafc7c1fca985"/>
  <p:tag name="KSO_WM_UNIT_TEXT_FILL_FORE_SCHEMECOLOR_INDEX_BRIGHTNESS" val="0.15"/>
  <p:tag name="KSO_WM_UNIT_TEXT_FILL_FORE_SCHEMECOLOR_INDEX" val="13"/>
  <p:tag name="KSO_WM_UNIT_TEXT_FILL_TYPE" val="1"/>
  <p:tag name="KSO_WM_TEMPLATE_ASSEMBLE_XID" val="5f978c13e01a7e847d6e542e"/>
  <p:tag name="KSO_WM_TEMPLATE_ASSEMBLE_GROUPID" val="5f895717a61ec3b552848d33"/>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3885_2*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5"/>
  <p:tag name="KSO_WM_UNIT_DEC_AREA_ID" val="a65b055b5ea046ab951704ab8dba1081"/>
  <p:tag name="KSO_WM_UNIT_DECORATE_INFO" val=""/>
  <p:tag name="KSO_WM_UNIT_SM_LIMIT_TYPE" val=""/>
  <p:tag name="KSO_WM_CHIP_FILLAREA_FILL_RULE" val="{&quot;fill_align&quot;:&quot;lm&quot;,&quot;fill_effect&quot;:[],&quot;fill_mode&quot;:&quot;adaptive&quot;,&quot;sacle_strategy&quot;:&quot;stretch&quot;}"/>
  <p:tag name="KSO_WM_ASSEMBLE_CHIP_INDEX" val="832df9592745417398ab03de50646dd0"/>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c11fed39e8b8495a909748b769c9c614"/>
  <p:tag name="KSO_WM_UNIT_DECORATE_INFO" val=""/>
  <p:tag name="KSO_WM_UNIT_SM_LIMIT_TYPE" val=""/>
  <p:tag name="KSO_WM_CHIP_FILLAREA_FILL_RULE" val="{&quot;fill_align&quot;:&quot;cm&quot;,&quot;fill_effect&quot;:[],&quot;fill_mode&quot;:&quot;full&quot;,&quot;sacle_strategy&quot;:&quot;stretch&quot;}"/>
  <p:tag name="KSO_WM_ASSEMBLE_CHIP_INDEX" val="121137db6856492494f67ca8813ca9ec"/>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03885_1*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4"/>
  <p:tag name="KSO_WM_UNIT_DEC_AREA_ID" val="d14ccd3aa20a48df89a105b395dd17b9"/>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ce76bc8d886f4a1993b0cf29e3a454bb"/>
</p:tagLst>
</file>

<file path=ppt/tags/tag2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0"/>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b66903643fc441129f794f35d6b245d1"/>
  <p:tag name="KSO_WM_CHIP_GROUPID" val="5ebe3a6c0ac41c4a0a5255ef"/>
  <p:tag name="KSO_WM_CHIP_XID" val="5ebe3a6c0ac41c4a0a5255f0"/>
  <p:tag name="KSO_WM_CHIP_FILLAREA_FILL_RULE" val="{&quot;fill_align&quot;:&quot;cm&quot;,&quot;fill_mode&quot;:&quot;adaptive&quot;,&quot;sacle_strategy&quot;:&quot;smart&quot;}"/>
  <p:tag name="KSO_WM_ASSEMBLE_CHIP_INDEX" val="c78fedbfafb34de0bbde2d58ac7490e8"/>
  <p:tag name="KSO_WM_UNIT_TEXT_FILL_FORE_SCHEMECOLOR_INDEX_BRIGHTNESS" val="0.35"/>
  <p:tag name="KSO_WM_UNIT_TEXT_FILL_FORE_SCHEMECOLOR_INDEX" val="13"/>
  <p:tag name="KSO_WM_UNIT_TEXT_FILL_TYPE" val="1"/>
  <p:tag name="KSO_WM_TEMPLATE_ASSEMBLE_XID" val="5f978c13e01a7e847d6e5476"/>
  <p:tag name="KSO_WM_TEMPLATE_ASSEMBLE_GROUPID" val="5f895717a61ec3b552848d33"/>
</p:tagLst>
</file>

<file path=ppt/tags/tag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3885_1*a*1"/>
  <p:tag name="KSO_WM_TEMPLATE_CATEGORY" val="custom"/>
  <p:tag name="KSO_WM_TEMPLATE_INDEX" val="20203885"/>
  <p:tag name="KSO_WM_UNIT_LAYERLEVEL" val="1"/>
  <p:tag name="KSO_WM_TAG_VERSION" val="1.0"/>
  <p:tag name="KSO_WM_BEAUTIFY_FLAG" val="#wm#"/>
  <p:tag name="KSO_WM_UNIT_PRESET_TEXT" val="谢谢观看"/>
  <p:tag name="KSO_WM_UNIT_DEFAULT_FONT" val="66;88;4"/>
  <p:tag name="KSO_WM_UNIT_BLOCK" val="0"/>
  <p:tag name="KSO_WM_UNIT_DEC_AREA_ID" val="904470f2c45948379db92f16e82abf58"/>
  <p:tag name="KSO_WM_CHIP_GROUPID" val="5ebe3a6c0ac41c4a0a5255ef"/>
  <p:tag name="KSO_WM_CHIP_XID" val="5ebe3a6c0ac41c4a0a5255f0"/>
  <p:tag name="KSO_WM_CHIP_FILLAREA_FILL_RULE" val="{&quot;fill_align&quot;:&quot;cm&quot;,&quot;fill_mode&quot;:&quot;adaptive&quot;,&quot;sacle_strategy&quot;:&quot;smart&quot;}"/>
  <p:tag name="KSO_WM_ASSEMBLE_CHIP_INDEX" val="c78fedbfafb34de0bbde2d58ac7490e8"/>
  <p:tag name="KSO_WM_UNIT_TEXT_FILL_FORE_SCHEMECOLOR_INDEX_BRIGHTNESS" val="0.15"/>
  <p:tag name="KSO_WM_UNIT_TEXT_FILL_FORE_SCHEMECOLOR_INDEX" val="13"/>
  <p:tag name="KSO_WM_UNIT_TEXT_FILL_TYPE" val="1"/>
  <p:tag name="KSO_WM_UNIT_VALUE" val="16"/>
  <p:tag name="KSO_WM_TEMPLATE_ASSEMBLE_XID" val="5f978c13e01a7e847d6e5476"/>
  <p:tag name="KSO_WM_TEMPLATE_ASSEMBLE_GROUPID" val="5f895717a61ec3b552848d33"/>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 name="KSO_WM_SLIDE_BACKGROUND_TYPE" val="general"/>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 name="KSO_WM_SLIDE_BACKGROUND_TYPE" val="general"/>
</p:tagLst>
</file>

<file path=ppt/tags/tag31.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2.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3.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4.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931068b5c2d54d30b94fd135c749ac0e"/>
  <p:tag name="KSO_WM_UNIT_DECORATE_INFO" val=""/>
  <p:tag name="KSO_WM_UNIT_SM_LIMIT_TYPE" val=""/>
  <p:tag name="KSO_WM_CHIP_FILLAREA_FILL_RULE" val="{&quot;fill_align&quot;:&quot;cm&quot;,&quot;fill_effect&quot;:[],&quot;fill_mode&quot;:&quot;full&quot;,&quot;sacle_strategy&quot;:&quot;stretch&quot;}"/>
  <p:tag name="KSO_WM_ASSEMBLE_CHIP_INDEX" val="32c092c73ab94d7f81eb37476d29bc8e"/>
  <p:tag name="KSO_WM_SLIDE_BACKGROUND_TYPE" val="frame"/>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536c893a205443bd82e299a60e14e2d3"/>
  <p:tag name="KSO_WM_UNIT_DECORATE_INFO" val=""/>
  <p:tag name="KSO_WM_UNIT_SM_LIMIT_TYPE" val=""/>
  <p:tag name="KSO_WM_CHIP_FILLAREA_FILL_RULE" val="{&quot;fill_align&quot;:&quot;cm&quot;,&quot;fill_effect&quot;:[],&quot;fill_mode&quot;:&quot;full&quot;,&quot;sacle_strategy&quot;:&quot;stretch&quot;}"/>
  <p:tag name="KSO_WM_ASSEMBLE_CHIP_INDEX" val="024d3cb7dfce4cee977d529f264ccef8"/>
  <p:tag name="KSO_WM_SLIDE_BACKGROUND_TYPE" val="frame"/>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ea6781fbe341427d835d774015f15283"/>
  <p:tag name="KSO_WM_UNIT_DECORATE_INFO" val=""/>
  <p:tag name="KSO_WM_UNIT_SM_LIMIT_TYPE" val=""/>
  <p:tag name="KSO_WM_CHIP_FILLAREA_FILL_RULE" val="{&quot;fill_align&quot;:&quot;cm&quot;,&quot;fill_effect&quot;:[],&quot;fill_mode&quot;:&quot;full&quot;,&quot;sacle_strategy&quot;:&quot;stretch&quot;}"/>
  <p:tag name="KSO_WM_ASSEMBLE_CHIP_INDEX" val="139535d6e2c74208b4ab0f9b525fc819"/>
  <p:tag name="KSO_WM_SLIDE_BACKGROUND_TYPE" val="frame"/>
</p:tagLst>
</file>

<file path=ppt/tags/tag38.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9.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40.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41.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42.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a3291234d0bf49089b819c6c9c74fdfe"/>
  <p:tag name="KSO_WM_UNIT_DECORATE_INFO" val=""/>
  <p:tag name="KSO_WM_UNIT_SM_LIMIT_TYPE" val=""/>
  <p:tag name="KSO_WM_CHIP_FILLAREA_FILL_RULE" val="{&quot;fill_align&quot;:&quot;cm&quot;,&quot;fill_effect&quot;:[],&quot;fill_mode&quot;:&quot;full&quot;,&quot;sacle_strategy&quot;:&quot;stretch&quot;}"/>
  <p:tag name="KSO_WM_ASSEMBLE_CHIP_INDEX" val="f0733407dad2423f92a32c572bbe5fcd"/>
  <p:tag name="KSO_WM_SLIDE_BACKGROUND_TYPE" val="leftRigh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19aad66591bc478b80b199731d011e7f"/>
  <p:tag name="KSO_WM_UNIT_DECORATE_INFO" val=""/>
  <p:tag name="KSO_WM_UNIT_SM_LIMIT_TYPE" val=""/>
  <p:tag name="KSO_WM_CHIP_FILLAREA_FILL_RULE" val="{&quot;fill_align&quot;:&quot;cm&quot;,&quot;fill_effect&quot;:[],&quot;fill_mode&quot;:&quot;full&quot;,&quot;sacle_strategy&quot;:&quot;stretch&quot;}"/>
  <p:tag name="KSO_WM_ASSEMBLE_CHIP_INDEX" val="a6d14b8481c0495a89c48a97a5120930"/>
  <p:tag name="KSO_WM_SLIDE_BACKGROUND_TYPE" val="leftRight"/>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e57930aa26aa48ae94dcc80373e36f0e"/>
  <p:tag name="KSO_WM_UNIT_DECORATE_INFO" val=""/>
  <p:tag name="KSO_WM_UNIT_SM_LIMIT_TYPE" val=""/>
  <p:tag name="KSO_WM_CHIP_FILLAREA_FILL_RULE" val="{&quot;fill_align&quot;:&quot;cm&quot;,&quot;fill_effect&quot;:[],&quot;fill_mode&quot;:&quot;full&quot;,&quot;sacle_strategy&quot;:&quot;stretch&quot;}"/>
  <p:tag name="KSO_WM_ASSEMBLE_CHIP_INDEX" val="26d8e06267c445508181b8f5c3dad391"/>
  <p:tag name="KSO_WM_SLIDE_BACKGROUND_TYPE" val="leftRight"/>
</p:tagLst>
</file>

<file path=ppt/tags/tag46.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47.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48.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49.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50.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51.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55b11eeac9074808863aa7bcb64fe229"/>
  <p:tag name="KSO_WM_UNIT_DECORATE_INFO" val=""/>
  <p:tag name="KSO_WM_UNIT_SM_LIMIT_TYPE" val=""/>
  <p:tag name="KSO_WM_CHIP_FILLAREA_FILL_RULE" val="{&quot;fill_align&quot;:&quot;cm&quot;,&quot;fill_effect&quot;:[],&quot;fill_mode&quot;:&quot;full&quot;,&quot;sacle_strategy&quot;:&quot;stretch&quot;}"/>
  <p:tag name="KSO_WM_ASSEMBLE_CHIP_INDEX" val="c1a1f8b2336a4a1ab6f4684577b331a3"/>
  <p:tag name="KSO_WM_SLIDE_BACKGROUND_TYPE" val="topBotto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aa3cef8d0dc34acf8c46b585934387c8"/>
  <p:tag name="KSO_WM_UNIT_DECORATE_INFO" val=""/>
  <p:tag name="KSO_WM_UNIT_SM_LIMIT_TYPE" val=""/>
  <p:tag name="KSO_WM_CHIP_FILLAREA_FILL_RULE" val="{&quot;fill_align&quot;:&quot;cm&quot;,&quot;fill_effect&quot;:[],&quot;fill_mode&quot;:&quot;full&quot;,&quot;sacle_strategy&quot;:&quot;stretch&quot;}"/>
  <p:tag name="KSO_WM_ASSEMBLE_CHIP_INDEX" val="7d371498daba4b5fba26978d3183f0df"/>
  <p:tag name="KSO_WM_SLIDE_BACKGROUND_TYPE" val="topBotto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84ff918838644ce4a50e0ee009d0d7e6"/>
  <p:tag name="KSO_WM_UNIT_DECORATE_INFO" val=""/>
  <p:tag name="KSO_WM_UNIT_SM_LIMIT_TYPE" val=""/>
  <p:tag name="KSO_WM_CHIP_FILLAREA_FILL_RULE" val="{&quot;fill_align&quot;:&quot;cm&quot;,&quot;fill_effect&quot;:[],&quot;fill_mode&quot;:&quot;full&quot;,&quot;sacle_strategy&quot;:&quot;stretch&quot;}"/>
  <p:tag name="KSO_WM_ASSEMBLE_CHIP_INDEX" val="884657feabd94e4d81bdf5212689b3fd"/>
  <p:tag name="KSO_WM_SLIDE_BACKGROUND_TYPE" val="topBottom"/>
</p:tagLst>
</file>

<file path=ppt/tags/tag55.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56.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57.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58.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59.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60.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f7b8a94a21294a84a3de1f1d9354a66d"/>
  <p:tag name="KSO_WM_UNIT_DECORATE_INFO" val=""/>
  <p:tag name="KSO_WM_UNIT_SM_LIMIT_TYPE" val=""/>
  <p:tag name="KSO_WM_CHIP_FILLAREA_FILL_RULE" val="{&quot;fill_align&quot;:&quot;cm&quot;,&quot;fill_effect&quot;:[],&quot;fill_mode&quot;:&quot;full&quot;,&quot;sacle_strategy&quot;:&quot;stretch&quot;}"/>
  <p:tag name="KSO_WM_ASSEMBLE_CHIP_INDEX" val="90bf113d2b634b34b88275039168c60a"/>
  <p:tag name="KSO_WM_SLIDE_BACKGROUND_TYPE" val="bottomTop"/>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e8730c5d65644f49865c6185cfba3fde"/>
  <p:tag name="KSO_WM_UNIT_DECORATE_INFO" val=""/>
  <p:tag name="KSO_WM_UNIT_SM_LIMIT_TYPE" val=""/>
  <p:tag name="KSO_WM_CHIP_FILLAREA_FILL_RULE" val="{&quot;fill_align&quot;:&quot;cm&quot;,&quot;fill_effect&quot;:[],&quot;fill_mode&quot;:&quot;full&quot;,&quot;sacle_strategy&quot;:&quot;stretch&quot;}"/>
  <p:tag name="KSO_WM_ASSEMBLE_CHIP_INDEX" val="4859cd0dcf5a43548ba08e120da72e20"/>
  <p:tag name="KSO_WM_SLIDE_BACKGROUND_TYPE" val="bottomTop"/>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52ceef5c719148f08a85df23a4ae2e14"/>
  <p:tag name="KSO_WM_UNIT_DECORATE_INFO" val=""/>
  <p:tag name="KSO_WM_UNIT_SM_LIMIT_TYPE" val=""/>
  <p:tag name="KSO_WM_CHIP_FILLAREA_FILL_RULE" val="{&quot;fill_align&quot;:&quot;cm&quot;,&quot;fill_effect&quot;:[],&quot;fill_mode&quot;:&quot;full&quot;,&quot;sacle_strategy&quot;:&quot;stretch&quot;}"/>
  <p:tag name="KSO_WM_ASSEMBLE_CHIP_INDEX" val="cffbaf16cb524605a275bdb58798fe75"/>
  <p:tag name="KSO_WM_SLIDE_BACKGROUND_TYPE" val="bottomTop"/>
</p:tagLst>
</file>

<file path=ppt/tags/tag64.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5.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6.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7.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8.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9.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82167679e76a4d77905d2353d73b471c"/>
  <p:tag name="KSO_WM_UNIT_DECORATE_INFO" val=""/>
  <p:tag name="KSO_WM_UNIT_SM_LIMIT_TYPE" val=""/>
  <p:tag name="KSO_WM_CHIP_FILLAREA_FILL_RULE" val="{&quot;fill_align&quot;:&quot;cm&quot;,&quot;fill_effect&quot;:[],&quot;fill_mode&quot;:&quot;full&quot;,&quot;sacle_strategy&quot;:&quot;stretch&quot;}"/>
  <p:tag name="KSO_WM_ASSEMBLE_CHIP_INDEX" val="660ff496c29940b2a3f30d10ba8ac053"/>
  <p:tag name="KSO_WM_SLIDE_BACKGROUND_TYPE" val="navigatio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a3e6fcd90d8643649b32f2d50aa0ae23"/>
  <p:tag name="KSO_WM_UNIT_DECORATE_INFO" val=""/>
  <p:tag name="KSO_WM_UNIT_SM_LIMIT_TYPE" val=""/>
  <p:tag name="KSO_WM_CHIP_FILLAREA_FILL_RULE" val="{&quot;fill_align&quot;:&quot;cm&quot;,&quot;fill_effect&quot;:[],&quot;fill_mode&quot;:&quot;full&quot;,&quot;sacle_strategy&quot;:&quot;stretch&quot;}"/>
  <p:tag name="KSO_WM_ASSEMBLE_CHIP_INDEX" val="ba73e9f319c14b2f90c579f27cc80ce3"/>
  <p:tag name="KSO_WM_SLIDE_BACKGROUND_TYPE" val="navigation"/>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5f48ba871c634aa5a46de9786ff64a10"/>
  <p:tag name="KSO_WM_UNIT_DECORATE_INFO" val=""/>
  <p:tag name="KSO_WM_UNIT_SM_LIMIT_TYPE" val=""/>
  <p:tag name="KSO_WM_CHIP_FILLAREA_FILL_RULE" val="{&quot;fill_align&quot;:&quot;cm&quot;,&quot;fill_effect&quot;:[],&quot;fill_mode&quot;:&quot;full&quot;,&quot;sacle_strategy&quot;:&quot;stretch&quot;}"/>
  <p:tag name="KSO_WM_ASSEMBLE_CHIP_INDEX" val="433e8910921b4eef94ca2353a7d80f66"/>
  <p:tag name="KSO_WM_SLIDE_BACKGROUND_TYPE" val="navigation"/>
</p:tagLst>
</file>

<file path=ppt/tags/tag73.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4.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5.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6.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7.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8.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9.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80.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9277d12203bb49ac9727b728c0f8cf40"/>
  <p:tag name="KSO_WM_UNIT_DECORATE_INFO" val=""/>
  <p:tag name="KSO_WM_UNIT_SM_LIMIT_TYPE" val=""/>
  <p:tag name="KSO_WM_CHIP_FILLAREA_FILL_RULE" val="{&quot;fill_align&quot;:&quot;cm&quot;,&quot;fill_effect&quot;:[],&quot;fill_mode&quot;:&quot;full&quot;,&quot;sacle_strategy&quot;:&quot;stretch&quot;}"/>
  <p:tag name="KSO_WM_ASSEMBLE_CHIP_INDEX" val="7b8490c6b41344779c12397692968979"/>
  <p:tag name="KSO_WM_SLIDE_BACKGROUND_TYPE" val="bel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c29843efd9f34cadb8ef66f6a7548c28"/>
  <p:tag name="KSO_WM_UNIT_DECORATE_INFO" val=""/>
  <p:tag name="KSO_WM_UNIT_SM_LIMIT_TYPE" val=""/>
  <p:tag name="KSO_WM_CHIP_FILLAREA_FILL_RULE" val="{&quot;fill_align&quot;:&quot;cm&quot;,&quot;fill_effect&quot;:[],&quot;fill_mode&quot;:&quot;full&quot;,&quot;sacle_strategy&quot;:&quot;stretch&quot;}"/>
  <p:tag name="KSO_WM_ASSEMBLE_CHIP_INDEX" val="31e343754e614bfeb1fc011d07ea64dc"/>
  <p:tag name="KSO_WM_SLIDE_BACKGROUND_TYPE" val="belt"/>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75533bc814774acba9c5b106a7a43137"/>
  <p:tag name="KSO_WM_UNIT_DECORATE_INFO" val=""/>
  <p:tag name="KSO_WM_UNIT_SM_LIMIT_TYPE" val=""/>
  <p:tag name="KSO_WM_CHIP_FILLAREA_FILL_RULE" val="{&quot;fill_align&quot;:&quot;cm&quot;,&quot;fill_effect&quot;:[],&quot;fill_mode&quot;:&quot;full&quot;,&quot;sacle_strategy&quot;:&quot;stretch&quot;}"/>
  <p:tag name="KSO_WM_ASSEMBLE_CHIP_INDEX" val="1e57e80914804cca9b5316e3472ff85e"/>
  <p:tag name="KSO_WM_SLIDE_BACKGROUND_TYPE" val="belt"/>
</p:tagLst>
</file>

<file path=ppt/tags/tag84.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5.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6.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7.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8.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3885"/>
</p:tagLst>
</file>

<file path=ppt/tags/tag9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3885"/>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3885"/>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03885_1*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4"/>
  <p:tag name="KSO_WM_UNIT_DEC_AREA_ID" val="d14ccd3aa20a48df89a105b395dd17b9"/>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ce76bc8d886f4a1993b0cf29e3a454bb"/>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ustom20203885_1*a*1"/>
  <p:tag name="KSO_WM_TEMPLATE_CATEGORY" val="custom"/>
  <p:tag name="KSO_WM_TEMPLATE_INDEX" val="20203885"/>
  <p:tag name="KSO_WM_UNIT_LAYERLEVEL" val="1"/>
  <p:tag name="KSO_WM_TAG_VERSION" val="1.0"/>
  <p:tag name="KSO_WM_BEAUTIFY_FLAG" val="#wm#"/>
  <p:tag name="KSO_WM_UNIT_ISCONTENTSTITLE" val="0"/>
  <p:tag name="KSO_WM_UNIT_NOCLEAR" val="0"/>
  <p:tag name="KSO_WM_UNIT_VALUE" val="18"/>
  <p:tag name="KSO_WM_UNIT_TYPE" val="a"/>
  <p:tag name="KSO_WM_UNIT_INDEX" val="1"/>
  <p:tag name="KSO_WM_UNIT_ISNUMDGMTITLE" val="0"/>
  <p:tag name="KSO_WM_UNIT_PRESET_TEXT" val="新媒体运营月度计划"/>
  <p:tag name="KSO_WM_UNIT_BLOCK" val="0"/>
  <p:tag name="KSO_WM_UNIT_DEC_AREA_ID" val="9abde63e07b74a43bd0876f698448068"/>
  <p:tag name="KSO_WM_UNIT_DEFAULT_FONT" val="24;60;4"/>
  <p:tag name="KSO_WM_CHIP_GROUPID" val="5f2a1c7c45e1f15ec24fe41c"/>
  <p:tag name="KSO_WM_CHIP_XID" val="5f2a1c7c45e1f15ec24fe41d"/>
  <p:tag name="KSO_WM_CHIP_FILLAREA_FILL_RULE" val="{&quot;fill_align&quot;:&quot;cm&quot;,&quot;fill_mode&quot;:&quot;adaptive&quot;,&quot;sacle_strategy&quot;:&quot;smart&quot;}"/>
  <p:tag name="KSO_WM_ASSEMBLE_CHIP_INDEX" val="3ea9af38affa4278a3ffa9d490241309"/>
  <p:tag name="KSO_WM_UNIT_TEXT_FILL_FORE_SCHEMECOLOR_INDEX_BRIGHTNESS" val="0.15"/>
  <p:tag name="KSO_WM_UNIT_TEXT_FILL_FORE_SCHEMECOLOR_INDEX" val="13"/>
  <p:tag name="KSO_WM_UNIT_TEXT_FILL_TYPE" val="1"/>
  <p:tag name="KSO_WM_TEMPLATE_ASSEMBLE_XID" val="5f978c13e01a7e847d6e543e"/>
  <p:tag name="KSO_WM_TEMPLATE_ASSEMBLE_GROUPID" val="5f895717a61ec3b552848d33"/>
</p:tagLst>
</file>

<file path=ppt/tags/tag94.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78"/>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ISNUMDGMTITLE" val="0"/>
  <p:tag name="KSO_WM_UNIT_PRESET_TEXT" val="单击此处输入你的副标题，请尽量言简意赅的阐述观点。"/>
  <p:tag name="KSO_WM_UNIT_BLOCK" val="0"/>
  <p:tag name="KSO_WM_UNIT_DEC_AREA_ID" val="7aacfa18b86d428ea2b33f0eec2ffa68"/>
  <p:tag name="KSO_WM_UNIT_DEFAULT_FONT" val="18;24;2"/>
  <p:tag name="KSO_WM_CHIP_GROUPID" val="5f2a1c7c45e1f15ec24fe41c"/>
  <p:tag name="KSO_WM_CHIP_XID" val="5f2a1c7c45e1f15ec24fe41d"/>
  <p:tag name="KSO_WM_CHIP_FILLAREA_FILL_RULE" val="{&quot;fill_align&quot;:&quot;cm&quot;,&quot;fill_mode&quot;:&quot;adaptive&quot;,&quot;sacle_strategy&quot;:&quot;smart&quot;}"/>
  <p:tag name="KSO_WM_ASSEMBLE_CHIP_INDEX" val="3ea9af38affa4278a3ffa9d490241309"/>
  <p:tag name="KSO_WM_UNIT_TEXT_FILL_FORE_SCHEMECOLOR_INDEX_BRIGHTNESS" val="0.35"/>
  <p:tag name="KSO_WM_UNIT_TEXT_FILL_FORE_SCHEMECOLOR_INDEX" val="13"/>
  <p:tag name="KSO_WM_UNIT_TEXT_FILL_TYPE" val="1"/>
  <p:tag name="KSO_WM_TEMPLATE_ASSEMBLE_XID" val="5f978c13e01a7e847d6e543e"/>
  <p:tag name="KSO_WM_TEMPLATE_ASSEMBLE_GROUPID" val="5f895717a61ec3b552848d33"/>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3885_2*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5"/>
  <p:tag name="KSO_WM_UNIT_DEC_AREA_ID" val="e344f9a4069942249688ccfe15a7ffb6"/>
  <p:tag name="KSO_WM_UNIT_DECORATE_INFO" val=""/>
  <p:tag name="KSO_WM_UNIT_SM_LIMIT_TYPE" val=""/>
  <p:tag name="KSO_WM_CHIP_FILLAREA_FILL_RULE" val="{&quot;fill_align&quot;:&quot;lm&quot;,&quot;fill_effect&quot;:[],&quot;fill_mode&quot;:&quot;adaptive&quot;,&quot;sacle_strategy&quot;:&quot;stretch&quot;}"/>
  <p:tag name="KSO_WM_ASSEMBLE_CHIP_INDEX" val="eb4535f9869244c2b0532e4ff9ea6f3c"/>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531ebb7e8df74652823dc1eb30a0ac79"/>
  <p:tag name="KSO_WM_UNIT_DECORATE_INFO" val=""/>
  <p:tag name="KSO_WM_UNIT_SM_LIMIT_TYPE" val=""/>
  <p:tag name="KSO_WM_CHIP_FILLAREA_FILL_RULE" val="{&quot;fill_align&quot;:&quot;cm&quot;,&quot;fill_effect&quot;:[],&quot;fill_mode&quot;:&quot;full&quot;,&quot;sacle_strategy&quot;:&quot;stretch&quot;}"/>
  <p:tag name="KSO_WM_ASSEMBLE_CHIP_INDEX" val="f9f98b72845343e0a2ceaaa17a5e443a"/>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ff8b242b6c2f45e099ff09f618edd09c"/>
  <p:tag name="KSO_WM_UNIT_DECORATE_INFO" val=""/>
  <p:tag name="KSO_WM_UNIT_SM_LIMIT_TYPE" val=""/>
  <p:tag name="KSO_WM_CHIP_FILLAREA_FILL_RULE" val="{&quot;fill_align&quot;:&quot;cm&quot;,&quot;fill_effect&quot;:[],&quot;fill_mode&quot;:&quot;full&quot;,&quot;sacle_strategy&quot;:&quot;stretch&quot;}"/>
  <p:tag name="KSO_WM_ASSEMBLE_CHIP_INDEX" val="ce907e5f84f64b478bd465fe0a6c974a"/>
</p:tagLst>
</file>

<file path=ppt/tags/tag10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7"/>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PRESET_TEXT" val="单击此处添加副标题内容"/>
  <p:tag name="KSO_WM_UNIT_DEFAULT_FONT" val="14;18;2"/>
  <p:tag name="KSO_WM_UNIT_BLOCK" val="0"/>
  <p:tag name="KSO_WM_UNIT_DEC_AREA_ID" val="2f44199676bf4bc6b1eaa90dd40191a8"/>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29d4776b6dcd44babd9eafc7c1fca985"/>
  <p:tag name="KSO_WM_UNIT_TEXT_FILL_FORE_SCHEMECOLOR_INDEX_BRIGHTNESS" val="0.35"/>
  <p:tag name="KSO_WM_UNIT_TEXT_FILL_FORE_SCHEMECOLOR_INDEX" val="13"/>
  <p:tag name="KSO_WM_UNIT_TEXT_FILL_TYPE" val="1"/>
  <p:tag name="KSO_WM_TEMPLATE_ASSEMBLE_XID" val="5f978c13e01a7e847d6e542e"/>
  <p:tag name="KSO_WM_TEMPLATE_ASSEMBLE_GROUPID" val="5f895717a61ec3b552848d33"/>
</p:tagLst>
</file>

<file path=ppt/tags/tag10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3885_1*a*1"/>
  <p:tag name="KSO_WM_TEMPLATE_CATEGORY" val="custom"/>
  <p:tag name="KSO_WM_TEMPLATE_INDEX" val="20203885"/>
  <p:tag name="KSO_WM_UNIT_LAYERLEVEL" val="1"/>
  <p:tag name="KSO_WM_TAG_VERSION" val="1.0"/>
  <p:tag name="KSO_WM_BEAUTIFY_FLAG" val="#wm#"/>
  <p:tag name="KSO_WM_UNIT_PRESET_TEXT" val="单击添加大标题"/>
  <p:tag name="KSO_WM_UNIT_DEFAULT_FONT" val="40;56;4"/>
  <p:tag name="KSO_WM_UNIT_BLOCK" val="0"/>
  <p:tag name="KSO_WM_UNIT_DEC_AREA_ID" val="c1a47c151a1d4b079877f7ee5e45b33d"/>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29d4776b6dcd44babd9eafc7c1fca985"/>
  <p:tag name="KSO_WM_UNIT_TEXT_FILL_FORE_SCHEMECOLOR_INDEX_BRIGHTNESS" val="0.15"/>
  <p:tag name="KSO_WM_UNIT_TEXT_FILL_FORE_SCHEMECOLOR_INDEX" val="13"/>
  <p:tag name="KSO_WM_UNIT_TEXT_FILL_TYPE" val="1"/>
  <p:tag name="KSO_WM_TEMPLATE_ASSEMBLE_XID" val="5f978c13e01a7e847d6e542e"/>
  <p:tag name="KSO_WM_TEMPLATE_ASSEMBLE_GROUPID" val="5f895717a61ec3b552848d33"/>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3885_2*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5"/>
  <p:tag name="KSO_WM_UNIT_DEC_AREA_ID" val="a65b055b5ea046ab951704ab8dba1081"/>
  <p:tag name="KSO_WM_UNIT_DECORATE_INFO" val=""/>
  <p:tag name="KSO_WM_UNIT_SM_LIMIT_TYPE" val=""/>
  <p:tag name="KSO_WM_CHIP_FILLAREA_FILL_RULE" val="{&quot;fill_align&quot;:&quot;lm&quot;,&quot;fill_effect&quot;:[],&quot;fill_mode&quot;:&quot;adaptive&quot;,&quot;sacle_strategy&quot;:&quot;stretch&quot;}"/>
  <p:tag name="KSO_WM_ASSEMBLE_CHIP_INDEX" val="832df9592745417398ab03de50646dd0"/>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c11fed39e8b8495a909748b769c9c614"/>
  <p:tag name="KSO_WM_UNIT_DECORATE_INFO" val=""/>
  <p:tag name="KSO_WM_UNIT_SM_LIMIT_TYPE" val=""/>
  <p:tag name="KSO_WM_CHIP_FILLAREA_FILL_RULE" val="{&quot;fill_align&quot;:&quot;cm&quot;,&quot;fill_effect&quot;:[],&quot;fill_mode&quot;:&quot;full&quot;,&quot;sacle_strategy&quot;:&quot;stretch&quot;}"/>
  <p:tag name="KSO_WM_ASSEMBLE_CHIP_INDEX" val="121137db6856492494f67ca8813ca9ec"/>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03885_1*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4"/>
  <p:tag name="KSO_WM_UNIT_DEC_AREA_ID" val="d14ccd3aa20a48df89a105b395dd17b9"/>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ce76bc8d886f4a1993b0cf29e3a454bb"/>
</p:tagLst>
</file>

<file path=ppt/tags/tag11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0"/>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b66903643fc441129f794f35d6b245d1"/>
  <p:tag name="KSO_WM_CHIP_GROUPID" val="5ebe3a6c0ac41c4a0a5255ef"/>
  <p:tag name="KSO_WM_CHIP_XID" val="5ebe3a6c0ac41c4a0a5255f0"/>
  <p:tag name="KSO_WM_CHIP_FILLAREA_FILL_RULE" val="{&quot;fill_align&quot;:&quot;cm&quot;,&quot;fill_mode&quot;:&quot;adaptive&quot;,&quot;sacle_strategy&quot;:&quot;smart&quot;}"/>
  <p:tag name="KSO_WM_ASSEMBLE_CHIP_INDEX" val="c78fedbfafb34de0bbde2d58ac7490e8"/>
  <p:tag name="KSO_WM_UNIT_TEXT_FILL_FORE_SCHEMECOLOR_INDEX_BRIGHTNESS" val="0.35"/>
  <p:tag name="KSO_WM_UNIT_TEXT_FILL_FORE_SCHEMECOLOR_INDEX" val="13"/>
  <p:tag name="KSO_WM_UNIT_TEXT_FILL_TYPE" val="1"/>
  <p:tag name="KSO_WM_TEMPLATE_ASSEMBLE_XID" val="5f978c13e01a7e847d6e5476"/>
  <p:tag name="KSO_WM_TEMPLATE_ASSEMBLE_GROUPID" val="5f895717a61ec3b552848d33"/>
</p:tagLst>
</file>

<file path=ppt/tags/tag11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3885_1*a*1"/>
  <p:tag name="KSO_WM_TEMPLATE_CATEGORY" val="custom"/>
  <p:tag name="KSO_WM_TEMPLATE_INDEX" val="20203885"/>
  <p:tag name="KSO_WM_UNIT_LAYERLEVEL" val="1"/>
  <p:tag name="KSO_WM_TAG_VERSION" val="1.0"/>
  <p:tag name="KSO_WM_BEAUTIFY_FLAG" val="#wm#"/>
  <p:tag name="KSO_WM_UNIT_PRESET_TEXT" val="谢谢观看"/>
  <p:tag name="KSO_WM_UNIT_DEFAULT_FONT" val="66;88;4"/>
  <p:tag name="KSO_WM_UNIT_BLOCK" val="0"/>
  <p:tag name="KSO_WM_UNIT_DEC_AREA_ID" val="904470f2c45948379db92f16e82abf58"/>
  <p:tag name="KSO_WM_CHIP_GROUPID" val="5ebe3a6c0ac41c4a0a5255ef"/>
  <p:tag name="KSO_WM_CHIP_XID" val="5ebe3a6c0ac41c4a0a5255f0"/>
  <p:tag name="KSO_WM_CHIP_FILLAREA_FILL_RULE" val="{&quot;fill_align&quot;:&quot;cm&quot;,&quot;fill_mode&quot;:&quot;adaptive&quot;,&quot;sacle_strategy&quot;:&quot;smart&quot;}"/>
  <p:tag name="KSO_WM_ASSEMBLE_CHIP_INDEX" val="c78fedbfafb34de0bbde2d58ac7490e8"/>
  <p:tag name="KSO_WM_UNIT_TEXT_FILL_FORE_SCHEMECOLOR_INDEX_BRIGHTNESS" val="0.15"/>
  <p:tag name="KSO_WM_UNIT_TEXT_FILL_FORE_SCHEMECOLOR_INDEX" val="13"/>
  <p:tag name="KSO_WM_UNIT_TEXT_FILL_TYPE" val="1"/>
  <p:tag name="KSO_WM_UNIT_VALUE" val="16"/>
  <p:tag name="KSO_WM_TEMPLATE_ASSEMBLE_XID" val="5f978c13e01a7e847d6e5476"/>
  <p:tag name="KSO_WM_TEMPLATE_ASSEMBLE_GROUPID" val="5f895717a61ec3b552848d33"/>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 name="KSO_WM_SLIDE_BACKGROUND_TYPE" val="general"/>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 name="KSO_WM_SLIDE_BACKGROUND_TYPE" val="general"/>
</p:tagLst>
</file>

<file path=ppt/tags/tag119.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120.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121.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122.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931068b5c2d54d30b94fd135c749ac0e"/>
  <p:tag name="KSO_WM_UNIT_DECORATE_INFO" val=""/>
  <p:tag name="KSO_WM_UNIT_SM_LIMIT_TYPE" val=""/>
  <p:tag name="KSO_WM_CHIP_FILLAREA_FILL_RULE" val="{&quot;fill_align&quot;:&quot;cm&quot;,&quot;fill_effect&quot;:[],&quot;fill_mode&quot;:&quot;full&quot;,&quot;sacle_strategy&quot;:&quot;stretch&quot;}"/>
  <p:tag name="KSO_WM_ASSEMBLE_CHIP_INDEX" val="32c092c73ab94d7f81eb37476d29bc8e"/>
  <p:tag name="KSO_WM_SLIDE_BACKGROUND_TYPE" val="frame"/>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536c893a205443bd82e299a60e14e2d3"/>
  <p:tag name="KSO_WM_UNIT_DECORATE_INFO" val=""/>
  <p:tag name="KSO_WM_UNIT_SM_LIMIT_TYPE" val=""/>
  <p:tag name="KSO_WM_CHIP_FILLAREA_FILL_RULE" val="{&quot;fill_align&quot;:&quot;cm&quot;,&quot;fill_effect&quot;:[],&quot;fill_mode&quot;:&quot;full&quot;,&quot;sacle_strategy&quot;:&quot;stretch&quot;}"/>
  <p:tag name="KSO_WM_ASSEMBLE_CHIP_INDEX" val="024d3cb7dfce4cee977d529f264ccef8"/>
  <p:tag name="KSO_WM_SLIDE_BACKGROUND_TYPE" val="frame"/>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ea6781fbe341427d835d774015f15283"/>
  <p:tag name="KSO_WM_UNIT_DECORATE_INFO" val=""/>
  <p:tag name="KSO_WM_UNIT_SM_LIMIT_TYPE" val=""/>
  <p:tag name="KSO_WM_CHIP_FILLAREA_FILL_RULE" val="{&quot;fill_align&quot;:&quot;cm&quot;,&quot;fill_effect&quot;:[],&quot;fill_mode&quot;:&quot;full&quot;,&quot;sacle_strategy&quot;:&quot;stretch&quot;}"/>
  <p:tag name="KSO_WM_ASSEMBLE_CHIP_INDEX" val="139535d6e2c74208b4ab0f9b525fc819"/>
  <p:tag name="KSO_WM_SLIDE_BACKGROUND_TYPE" val="frame"/>
</p:tagLst>
</file>

<file path=ppt/tags/tag126.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127.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128.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129.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130.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a3291234d0bf49089b819c6c9c74fdfe"/>
  <p:tag name="KSO_WM_UNIT_DECORATE_INFO" val=""/>
  <p:tag name="KSO_WM_UNIT_SM_LIMIT_TYPE" val=""/>
  <p:tag name="KSO_WM_CHIP_FILLAREA_FILL_RULE" val="{&quot;fill_align&quot;:&quot;cm&quot;,&quot;fill_effect&quot;:[],&quot;fill_mode&quot;:&quot;full&quot;,&quot;sacle_strategy&quot;:&quot;stretch&quot;}"/>
  <p:tag name="KSO_WM_ASSEMBLE_CHIP_INDEX" val="f0733407dad2423f92a32c572bbe5fcd"/>
  <p:tag name="KSO_WM_SLIDE_BACKGROUND_TYPE" val="leftRigh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19aad66591bc478b80b199731d011e7f"/>
  <p:tag name="KSO_WM_UNIT_DECORATE_INFO" val=""/>
  <p:tag name="KSO_WM_UNIT_SM_LIMIT_TYPE" val=""/>
  <p:tag name="KSO_WM_CHIP_FILLAREA_FILL_RULE" val="{&quot;fill_align&quot;:&quot;cm&quot;,&quot;fill_effect&quot;:[],&quot;fill_mode&quot;:&quot;full&quot;,&quot;sacle_strategy&quot;:&quot;stretch&quot;}"/>
  <p:tag name="KSO_WM_ASSEMBLE_CHIP_INDEX" val="a6d14b8481c0495a89c48a97a5120930"/>
  <p:tag name="KSO_WM_SLIDE_BACKGROUND_TYPE" val="leftRight"/>
</p:tagLst>
</file>

<file path=ppt/tags/tag1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e57930aa26aa48ae94dcc80373e36f0e"/>
  <p:tag name="KSO_WM_UNIT_DECORATE_INFO" val=""/>
  <p:tag name="KSO_WM_UNIT_SM_LIMIT_TYPE" val=""/>
  <p:tag name="KSO_WM_CHIP_FILLAREA_FILL_RULE" val="{&quot;fill_align&quot;:&quot;cm&quot;,&quot;fill_effect&quot;:[],&quot;fill_mode&quot;:&quot;full&quot;,&quot;sacle_strategy&quot;:&quot;stretch&quot;}"/>
  <p:tag name="KSO_WM_ASSEMBLE_CHIP_INDEX" val="26d8e06267c445508181b8f5c3dad391"/>
  <p:tag name="KSO_WM_SLIDE_BACKGROUND_TYPE" val="leftRight"/>
</p:tagLst>
</file>

<file path=ppt/tags/tag134.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135.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136.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137.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138.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139.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55b11eeac9074808863aa7bcb64fe229"/>
  <p:tag name="KSO_WM_UNIT_DECORATE_INFO" val=""/>
  <p:tag name="KSO_WM_UNIT_SM_LIMIT_TYPE" val=""/>
  <p:tag name="KSO_WM_CHIP_FILLAREA_FILL_RULE" val="{&quot;fill_align&quot;:&quot;cm&quot;,&quot;fill_effect&quot;:[],&quot;fill_mode&quot;:&quot;full&quot;,&quot;sacle_strategy&quot;:&quot;stretch&quot;}"/>
  <p:tag name="KSO_WM_ASSEMBLE_CHIP_INDEX" val="c1a1f8b2336a4a1ab6f4684577b331a3"/>
  <p:tag name="KSO_WM_SLIDE_BACKGROUND_TYPE" val="topBotto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aa3cef8d0dc34acf8c46b585934387c8"/>
  <p:tag name="KSO_WM_UNIT_DECORATE_INFO" val=""/>
  <p:tag name="KSO_WM_UNIT_SM_LIMIT_TYPE" val=""/>
  <p:tag name="KSO_WM_CHIP_FILLAREA_FILL_RULE" val="{&quot;fill_align&quot;:&quot;cm&quot;,&quot;fill_effect&quot;:[],&quot;fill_mode&quot;:&quot;full&quot;,&quot;sacle_strategy&quot;:&quot;stretch&quot;}"/>
  <p:tag name="KSO_WM_ASSEMBLE_CHIP_INDEX" val="7d371498daba4b5fba26978d3183f0df"/>
  <p:tag name="KSO_WM_SLIDE_BACKGROUND_TYPE" val="topBottom"/>
</p:tagLst>
</file>

<file path=ppt/tags/tag1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84ff918838644ce4a50e0ee009d0d7e6"/>
  <p:tag name="KSO_WM_UNIT_DECORATE_INFO" val=""/>
  <p:tag name="KSO_WM_UNIT_SM_LIMIT_TYPE" val=""/>
  <p:tag name="KSO_WM_CHIP_FILLAREA_FILL_RULE" val="{&quot;fill_align&quot;:&quot;cm&quot;,&quot;fill_effect&quot;:[],&quot;fill_mode&quot;:&quot;full&quot;,&quot;sacle_strategy&quot;:&quot;stretch&quot;}"/>
  <p:tag name="KSO_WM_ASSEMBLE_CHIP_INDEX" val="884657feabd94e4d81bdf5212689b3fd"/>
  <p:tag name="KSO_WM_SLIDE_BACKGROUND_TYPE" val="topBottom"/>
</p:tagLst>
</file>

<file path=ppt/tags/tag143.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144.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145.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146.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147.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148.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f7b8a94a21294a84a3de1f1d9354a66d"/>
  <p:tag name="KSO_WM_UNIT_DECORATE_INFO" val=""/>
  <p:tag name="KSO_WM_UNIT_SM_LIMIT_TYPE" val=""/>
  <p:tag name="KSO_WM_CHIP_FILLAREA_FILL_RULE" val="{&quot;fill_align&quot;:&quot;cm&quot;,&quot;fill_effect&quot;:[],&quot;fill_mode&quot;:&quot;full&quot;,&quot;sacle_strategy&quot;:&quot;stretch&quot;}"/>
  <p:tag name="KSO_WM_ASSEMBLE_CHIP_INDEX" val="90bf113d2b634b34b88275039168c60a"/>
  <p:tag name="KSO_WM_SLIDE_BACKGROUND_TYPE" val="bottomTop"/>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e8730c5d65644f49865c6185cfba3fde"/>
  <p:tag name="KSO_WM_UNIT_DECORATE_INFO" val=""/>
  <p:tag name="KSO_WM_UNIT_SM_LIMIT_TYPE" val=""/>
  <p:tag name="KSO_WM_CHIP_FILLAREA_FILL_RULE" val="{&quot;fill_align&quot;:&quot;cm&quot;,&quot;fill_effect&quot;:[],&quot;fill_mode&quot;:&quot;full&quot;,&quot;sacle_strategy&quot;:&quot;stretch&quot;}"/>
  <p:tag name="KSO_WM_ASSEMBLE_CHIP_INDEX" val="4859cd0dcf5a43548ba08e120da72e20"/>
  <p:tag name="KSO_WM_SLIDE_BACKGROUND_TYPE" val="bottomTop"/>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52ceef5c719148f08a85df23a4ae2e14"/>
  <p:tag name="KSO_WM_UNIT_DECORATE_INFO" val=""/>
  <p:tag name="KSO_WM_UNIT_SM_LIMIT_TYPE" val=""/>
  <p:tag name="KSO_WM_CHIP_FILLAREA_FILL_RULE" val="{&quot;fill_align&quot;:&quot;cm&quot;,&quot;fill_effect&quot;:[],&quot;fill_mode&quot;:&quot;full&quot;,&quot;sacle_strategy&quot;:&quot;stretch&quot;}"/>
  <p:tag name="KSO_WM_ASSEMBLE_CHIP_INDEX" val="cffbaf16cb524605a275bdb58798fe75"/>
  <p:tag name="KSO_WM_SLIDE_BACKGROUND_TYPE" val="bottomTop"/>
</p:tagLst>
</file>

<file path=ppt/tags/tag152.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153.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154.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155.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156.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157.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82167679e76a4d77905d2353d73b471c"/>
  <p:tag name="KSO_WM_UNIT_DECORATE_INFO" val=""/>
  <p:tag name="KSO_WM_UNIT_SM_LIMIT_TYPE" val=""/>
  <p:tag name="KSO_WM_CHIP_FILLAREA_FILL_RULE" val="{&quot;fill_align&quot;:&quot;cm&quot;,&quot;fill_effect&quot;:[],&quot;fill_mode&quot;:&quot;full&quot;,&quot;sacle_strategy&quot;:&quot;stretch&quot;}"/>
  <p:tag name="KSO_WM_ASSEMBLE_CHIP_INDEX" val="660ff496c29940b2a3f30d10ba8ac053"/>
  <p:tag name="KSO_WM_SLIDE_BACKGROUND_TYPE" val="navigatio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a3e6fcd90d8643649b32f2d50aa0ae23"/>
  <p:tag name="KSO_WM_UNIT_DECORATE_INFO" val=""/>
  <p:tag name="KSO_WM_UNIT_SM_LIMIT_TYPE" val=""/>
  <p:tag name="KSO_WM_CHIP_FILLAREA_FILL_RULE" val="{&quot;fill_align&quot;:&quot;cm&quot;,&quot;fill_effect&quot;:[],&quot;fill_mode&quot;:&quot;full&quot;,&quot;sacle_strategy&quot;:&quot;stretch&quot;}"/>
  <p:tag name="KSO_WM_ASSEMBLE_CHIP_INDEX" val="ba73e9f319c14b2f90c579f27cc80ce3"/>
  <p:tag name="KSO_WM_SLIDE_BACKGROUND_TYPE" val="navigation"/>
</p:tagLst>
</file>

<file path=ppt/tags/tag1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5f48ba871c634aa5a46de9786ff64a10"/>
  <p:tag name="KSO_WM_UNIT_DECORATE_INFO" val=""/>
  <p:tag name="KSO_WM_UNIT_SM_LIMIT_TYPE" val=""/>
  <p:tag name="KSO_WM_CHIP_FILLAREA_FILL_RULE" val="{&quot;fill_align&quot;:&quot;cm&quot;,&quot;fill_effect&quot;:[],&quot;fill_mode&quot;:&quot;full&quot;,&quot;sacle_strategy&quot;:&quot;stretch&quot;}"/>
  <p:tag name="KSO_WM_ASSEMBLE_CHIP_INDEX" val="433e8910921b4eef94ca2353a7d80f66"/>
  <p:tag name="KSO_WM_SLIDE_BACKGROUND_TYPE" val="navigation"/>
</p:tagLst>
</file>

<file path=ppt/tags/tag161.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162.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163.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164.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165.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166.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167.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168.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1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9277d12203bb49ac9727b728c0f8cf40"/>
  <p:tag name="KSO_WM_UNIT_DECORATE_INFO" val=""/>
  <p:tag name="KSO_WM_UNIT_SM_LIMIT_TYPE" val=""/>
  <p:tag name="KSO_WM_CHIP_FILLAREA_FILL_RULE" val="{&quot;fill_align&quot;:&quot;cm&quot;,&quot;fill_effect&quot;:[],&quot;fill_mode&quot;:&quot;full&quot;,&quot;sacle_strategy&quot;:&quot;stretch&quot;}"/>
  <p:tag name="KSO_WM_ASSEMBLE_CHIP_INDEX" val="7b8490c6b41344779c12397692968979"/>
  <p:tag name="KSO_WM_SLIDE_BACKGROUND_TYPE" val="bel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c29843efd9f34cadb8ef66f6a7548c28"/>
  <p:tag name="KSO_WM_UNIT_DECORATE_INFO" val=""/>
  <p:tag name="KSO_WM_UNIT_SM_LIMIT_TYPE" val=""/>
  <p:tag name="KSO_WM_CHIP_FILLAREA_FILL_RULE" val="{&quot;fill_align&quot;:&quot;cm&quot;,&quot;fill_effect&quot;:[],&quot;fill_mode&quot;:&quot;full&quot;,&quot;sacle_strategy&quot;:&quot;stretch&quot;}"/>
  <p:tag name="KSO_WM_ASSEMBLE_CHIP_INDEX" val="31e343754e614bfeb1fc011d07ea64dc"/>
  <p:tag name="KSO_WM_SLIDE_BACKGROUND_TYPE" val="belt"/>
</p:tagLst>
</file>

<file path=ppt/tags/tag1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75533bc814774acba9c5b106a7a43137"/>
  <p:tag name="KSO_WM_UNIT_DECORATE_INFO" val=""/>
  <p:tag name="KSO_WM_UNIT_SM_LIMIT_TYPE" val=""/>
  <p:tag name="KSO_WM_CHIP_FILLAREA_FILL_RULE" val="{&quot;fill_align&quot;:&quot;cm&quot;,&quot;fill_effect&quot;:[],&quot;fill_mode&quot;:&quot;full&quot;,&quot;sacle_strategy&quot;:&quot;stretch&quot;}"/>
  <p:tag name="KSO_WM_ASSEMBLE_CHIP_INDEX" val="1e57e80914804cca9b5316e3472ff85e"/>
  <p:tag name="KSO_WM_SLIDE_BACKGROUND_TYPE" val="belt"/>
</p:tagLst>
</file>

<file path=ppt/tags/tag172.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173.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174.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175.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176.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17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3885"/>
</p:tagLst>
</file>

<file path=ppt/tags/tag17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3885"/>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3885"/>
</p:tagLst>
</file>

<file path=ppt/tags/tag1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03885_1*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4"/>
  <p:tag name="KSO_WM_UNIT_DEC_AREA_ID" val="d14ccd3aa20a48df89a105b395dd17b9"/>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ce76bc8d886f4a1993b0cf29e3a454bb"/>
</p:tagLst>
</file>

<file path=ppt/tags/tag1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ustom20203885_1*a*1"/>
  <p:tag name="KSO_WM_TEMPLATE_CATEGORY" val="custom"/>
  <p:tag name="KSO_WM_TEMPLATE_INDEX" val="20203885"/>
  <p:tag name="KSO_WM_UNIT_LAYERLEVEL" val="1"/>
  <p:tag name="KSO_WM_TAG_VERSION" val="1.0"/>
  <p:tag name="KSO_WM_BEAUTIFY_FLAG" val="#wm#"/>
  <p:tag name="KSO_WM_UNIT_ISCONTENTSTITLE" val="0"/>
  <p:tag name="KSO_WM_UNIT_NOCLEAR" val="0"/>
  <p:tag name="KSO_WM_UNIT_VALUE" val="18"/>
  <p:tag name="KSO_WM_UNIT_TYPE" val="a"/>
  <p:tag name="KSO_WM_UNIT_INDEX" val="1"/>
  <p:tag name="KSO_WM_UNIT_ISNUMDGMTITLE" val="0"/>
  <p:tag name="KSO_WM_UNIT_PRESET_TEXT" val="新媒体运营月度计划"/>
  <p:tag name="KSO_WM_UNIT_BLOCK" val="0"/>
  <p:tag name="KSO_WM_UNIT_DEC_AREA_ID" val="9abde63e07b74a43bd0876f698448068"/>
  <p:tag name="KSO_WM_UNIT_DEFAULT_FONT" val="24;60;4"/>
  <p:tag name="KSO_WM_CHIP_GROUPID" val="5f2a1c7c45e1f15ec24fe41c"/>
  <p:tag name="KSO_WM_CHIP_XID" val="5f2a1c7c45e1f15ec24fe41d"/>
  <p:tag name="KSO_WM_CHIP_FILLAREA_FILL_RULE" val="{&quot;fill_align&quot;:&quot;cm&quot;,&quot;fill_mode&quot;:&quot;adaptive&quot;,&quot;sacle_strategy&quot;:&quot;smart&quot;}"/>
  <p:tag name="KSO_WM_ASSEMBLE_CHIP_INDEX" val="3ea9af38affa4278a3ffa9d490241309"/>
  <p:tag name="KSO_WM_UNIT_TEXT_FILL_FORE_SCHEMECOLOR_INDEX_BRIGHTNESS" val="0.15"/>
  <p:tag name="KSO_WM_UNIT_TEXT_FILL_FORE_SCHEMECOLOR_INDEX" val="13"/>
  <p:tag name="KSO_WM_UNIT_TEXT_FILL_TYPE" val="1"/>
  <p:tag name="KSO_WM_TEMPLATE_ASSEMBLE_XID" val="5f978c13e01a7e847d6e543e"/>
  <p:tag name="KSO_WM_TEMPLATE_ASSEMBLE_GROUPID" val="5f895717a61ec3b552848d33"/>
</p:tagLst>
</file>

<file path=ppt/tags/tag182.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78"/>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ISNUMDGMTITLE" val="0"/>
  <p:tag name="KSO_WM_UNIT_PRESET_TEXT" val="单击此处输入你的副标题，请尽量言简意赅的阐述观点。"/>
  <p:tag name="KSO_WM_UNIT_BLOCK" val="0"/>
  <p:tag name="KSO_WM_UNIT_DEC_AREA_ID" val="7aacfa18b86d428ea2b33f0eec2ffa68"/>
  <p:tag name="KSO_WM_UNIT_DEFAULT_FONT" val="18;24;2"/>
  <p:tag name="KSO_WM_CHIP_GROUPID" val="5f2a1c7c45e1f15ec24fe41c"/>
  <p:tag name="KSO_WM_CHIP_XID" val="5f2a1c7c45e1f15ec24fe41d"/>
  <p:tag name="KSO_WM_CHIP_FILLAREA_FILL_RULE" val="{&quot;fill_align&quot;:&quot;cm&quot;,&quot;fill_mode&quot;:&quot;adaptive&quot;,&quot;sacle_strategy&quot;:&quot;smart&quot;}"/>
  <p:tag name="KSO_WM_ASSEMBLE_CHIP_INDEX" val="3ea9af38affa4278a3ffa9d490241309"/>
  <p:tag name="KSO_WM_UNIT_TEXT_FILL_FORE_SCHEMECOLOR_INDEX_BRIGHTNESS" val="0.35"/>
  <p:tag name="KSO_WM_UNIT_TEXT_FILL_FORE_SCHEMECOLOR_INDEX" val="13"/>
  <p:tag name="KSO_WM_UNIT_TEXT_FILL_TYPE" val="1"/>
  <p:tag name="KSO_WM_TEMPLATE_ASSEMBLE_XID" val="5f978c13e01a7e847d6e543e"/>
  <p:tag name="KSO_WM_TEMPLATE_ASSEMBLE_GROUPID" val="5f895717a61ec3b552848d33"/>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3885_2*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5"/>
  <p:tag name="KSO_WM_UNIT_DEC_AREA_ID" val="e344f9a4069942249688ccfe15a7ffb6"/>
  <p:tag name="KSO_WM_UNIT_DECORATE_INFO" val=""/>
  <p:tag name="KSO_WM_UNIT_SM_LIMIT_TYPE" val=""/>
  <p:tag name="KSO_WM_CHIP_FILLAREA_FILL_RULE" val="{&quot;fill_align&quot;:&quot;lm&quot;,&quot;fill_effect&quot;:[],&quot;fill_mode&quot;:&quot;adaptive&quot;,&quot;sacle_strategy&quot;:&quot;stretch&quot;}"/>
  <p:tag name="KSO_WM_ASSEMBLE_CHIP_INDEX" val="eb4535f9869244c2b0532e4ff9ea6f3c"/>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531ebb7e8df74652823dc1eb30a0ac79"/>
  <p:tag name="KSO_WM_UNIT_DECORATE_INFO" val=""/>
  <p:tag name="KSO_WM_UNIT_SM_LIMIT_TYPE" val=""/>
  <p:tag name="KSO_WM_CHIP_FILLAREA_FILL_RULE" val="{&quot;fill_align&quot;:&quot;cm&quot;,&quot;fill_effect&quot;:[],&quot;fill_mode&quot;:&quot;full&quot;,&quot;sacle_strategy&quot;:&quot;stretch&quot;}"/>
  <p:tag name="KSO_WM_ASSEMBLE_CHIP_INDEX" val="f9f98b72845343e0a2ceaaa17a5e443a"/>
</p:tagLst>
</file>

<file path=ppt/tags/tag1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ff8b242b6c2f45e099ff09f618edd09c"/>
  <p:tag name="KSO_WM_UNIT_DECORATE_INFO" val=""/>
  <p:tag name="KSO_WM_UNIT_SM_LIMIT_TYPE" val=""/>
  <p:tag name="KSO_WM_CHIP_FILLAREA_FILL_RULE" val="{&quot;fill_align&quot;:&quot;cm&quot;,&quot;fill_effect&quot;:[],&quot;fill_mode&quot;:&quot;full&quot;,&quot;sacle_strategy&quot;:&quot;stretch&quot;}"/>
  <p:tag name="KSO_WM_ASSEMBLE_CHIP_INDEX" val="ce907e5f84f64b478bd465fe0a6c974a"/>
</p:tagLst>
</file>

<file path=ppt/tags/tag18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7"/>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PRESET_TEXT" val="单击此处添加副标题内容"/>
  <p:tag name="KSO_WM_UNIT_DEFAULT_FONT" val="14;18;2"/>
  <p:tag name="KSO_WM_UNIT_BLOCK" val="0"/>
  <p:tag name="KSO_WM_UNIT_DEC_AREA_ID" val="2f44199676bf4bc6b1eaa90dd40191a8"/>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29d4776b6dcd44babd9eafc7c1fca985"/>
  <p:tag name="KSO_WM_UNIT_TEXT_FILL_FORE_SCHEMECOLOR_INDEX_BRIGHTNESS" val="0.35"/>
  <p:tag name="KSO_WM_UNIT_TEXT_FILL_FORE_SCHEMECOLOR_INDEX" val="13"/>
  <p:tag name="KSO_WM_UNIT_TEXT_FILL_TYPE" val="1"/>
  <p:tag name="KSO_WM_TEMPLATE_ASSEMBLE_XID" val="5f978c13e01a7e847d6e542e"/>
  <p:tag name="KSO_WM_TEMPLATE_ASSEMBLE_GROUPID" val="5f895717a61ec3b552848d33"/>
</p:tagLst>
</file>

<file path=ppt/tags/tag18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3885_1*a*1"/>
  <p:tag name="KSO_WM_TEMPLATE_CATEGORY" val="custom"/>
  <p:tag name="KSO_WM_TEMPLATE_INDEX" val="20203885"/>
  <p:tag name="KSO_WM_UNIT_LAYERLEVEL" val="1"/>
  <p:tag name="KSO_WM_TAG_VERSION" val="1.0"/>
  <p:tag name="KSO_WM_BEAUTIFY_FLAG" val="#wm#"/>
  <p:tag name="KSO_WM_UNIT_PRESET_TEXT" val="单击添加大标题"/>
  <p:tag name="KSO_WM_UNIT_DEFAULT_FONT" val="40;56;4"/>
  <p:tag name="KSO_WM_UNIT_BLOCK" val="0"/>
  <p:tag name="KSO_WM_UNIT_DEC_AREA_ID" val="c1a47c151a1d4b079877f7ee5e45b33d"/>
  <p:tag name="KSO_WM_CHIP_GROUPID" val="5ebe40d00ac41c4a0a525616"/>
  <p:tag name="KSO_WM_CHIP_XID" val="5ebe40d00ac41c4a0a525617"/>
  <p:tag name="KSO_WM_CHIP_FILLAREA_FILL_RULE" val="{&quot;fill_align&quot;:&quot;cm&quot;,&quot;fill_mode&quot;:&quot;adaptive&quot;,&quot;sacle_strategy&quot;:&quot;smart&quot;}"/>
  <p:tag name="KSO_WM_ASSEMBLE_CHIP_INDEX" val="29d4776b6dcd44babd9eafc7c1fca985"/>
  <p:tag name="KSO_WM_UNIT_TEXT_FILL_FORE_SCHEMECOLOR_INDEX_BRIGHTNESS" val="0.15"/>
  <p:tag name="KSO_WM_UNIT_TEXT_FILL_FORE_SCHEMECOLOR_INDEX" val="13"/>
  <p:tag name="KSO_WM_UNIT_TEXT_FILL_TYPE" val="1"/>
  <p:tag name="KSO_WM_TEMPLATE_ASSEMBLE_XID" val="5f978c13e01a7e847d6e542e"/>
  <p:tag name="KSO_WM_TEMPLATE_ASSEMBLE_GROUPID" val="5f895717a61ec3b552848d33"/>
</p:tagLst>
</file>

<file path=ppt/tags/tag1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3885_2*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5"/>
  <p:tag name="KSO_WM_UNIT_DEC_AREA_ID" val="a65b055b5ea046ab951704ab8dba1081"/>
  <p:tag name="KSO_WM_UNIT_DECORATE_INFO" val=""/>
  <p:tag name="KSO_WM_UNIT_SM_LIMIT_TYPE" val=""/>
  <p:tag name="KSO_WM_CHIP_FILLAREA_FILL_RULE" val="{&quot;fill_align&quot;:&quot;lm&quot;,&quot;fill_effect&quot;:[],&quot;fill_mode&quot;:&quot;adaptive&quot;,&quot;sacle_strategy&quot;:&quot;stretch&quot;}"/>
  <p:tag name="KSO_WM_ASSEMBLE_CHIP_INDEX" val="832df9592745417398ab03de50646dd0"/>
</p:tagLst>
</file>

<file path=ppt/tags/tag1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c11fed39e8b8495a909748b769c9c614"/>
  <p:tag name="KSO_WM_UNIT_DECORATE_INFO" val=""/>
  <p:tag name="KSO_WM_UNIT_SM_LIMIT_TYPE" val=""/>
  <p:tag name="KSO_WM_CHIP_FILLAREA_FILL_RULE" val="{&quot;fill_align&quot;:&quot;cm&quot;,&quot;fill_effect&quot;:[],&quot;fill_mode&quot;:&quot;full&quot;,&quot;sacle_strategy&quot;:&quot;stretch&quot;}"/>
  <p:tag name="KSO_WM_ASSEMBLE_CHIP_INDEX" val="121137db6856492494f67ca8813ca9ec"/>
</p:tagLst>
</file>

<file path=ppt/tags/tag1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1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1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2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Lst>
</file>

<file path=ppt/tags/tag2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Lst>
</file>

<file path=ppt/tags/tag2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v"/>
  <p:tag name="KSO_WM_UNIT_TYPE" val="i"/>
  <p:tag name="KSO_WM_UNIT_INDEX" val="1"/>
  <p:tag name="KSO_WM_UNIT_ID" val="chip20203885_1*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4"/>
  <p:tag name="KSO_WM_UNIT_DEC_AREA_ID" val="d14ccd3aa20a48df89a105b395dd17b9"/>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ce76bc8d886f4a1993b0cf29e3a454bb"/>
</p:tagLst>
</file>

<file path=ppt/tags/tag20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0"/>
  <p:tag name="KSO_WM_UNIT_HIGHLIGHT" val="0"/>
  <p:tag name="KSO_WM_UNIT_COMPATIBLE" val="0"/>
  <p:tag name="KSO_WM_UNIT_DIAGRAM_ISNUMVISUAL" val="0"/>
  <p:tag name="KSO_WM_UNIT_DIAGRAM_ISREFERUNIT" val="0"/>
  <p:tag name="KSO_WM_UNIT_TYPE" val="b"/>
  <p:tag name="KSO_WM_UNIT_INDEX" val="1"/>
  <p:tag name="KSO_WM_UNIT_ID" val="custom20203885_1*b*1"/>
  <p:tag name="KSO_WM_TEMPLATE_CATEGORY" val="custom"/>
  <p:tag name="KSO_WM_TEMPLATE_INDEX" val="20203885"/>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b66903643fc441129f794f35d6b245d1"/>
  <p:tag name="KSO_WM_CHIP_GROUPID" val="5ebe3a6c0ac41c4a0a5255ef"/>
  <p:tag name="KSO_WM_CHIP_XID" val="5ebe3a6c0ac41c4a0a5255f0"/>
  <p:tag name="KSO_WM_CHIP_FILLAREA_FILL_RULE" val="{&quot;fill_align&quot;:&quot;cm&quot;,&quot;fill_mode&quot;:&quot;adaptive&quot;,&quot;sacle_strategy&quot;:&quot;smart&quot;}"/>
  <p:tag name="KSO_WM_ASSEMBLE_CHIP_INDEX" val="c78fedbfafb34de0bbde2d58ac7490e8"/>
  <p:tag name="KSO_WM_UNIT_TEXT_FILL_FORE_SCHEMECOLOR_INDEX_BRIGHTNESS" val="0.35"/>
  <p:tag name="KSO_WM_UNIT_TEXT_FILL_FORE_SCHEMECOLOR_INDEX" val="13"/>
  <p:tag name="KSO_WM_UNIT_TEXT_FILL_TYPE" val="1"/>
  <p:tag name="KSO_WM_TEMPLATE_ASSEMBLE_XID" val="5f978c13e01a7e847d6e5476"/>
  <p:tag name="KSO_WM_TEMPLATE_ASSEMBLE_GROUPID" val="5f895717a61ec3b552848d33"/>
</p:tagLst>
</file>

<file path=ppt/tags/tag20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3885_1*a*1"/>
  <p:tag name="KSO_WM_TEMPLATE_CATEGORY" val="custom"/>
  <p:tag name="KSO_WM_TEMPLATE_INDEX" val="20203885"/>
  <p:tag name="KSO_WM_UNIT_LAYERLEVEL" val="1"/>
  <p:tag name="KSO_WM_TAG_VERSION" val="1.0"/>
  <p:tag name="KSO_WM_BEAUTIFY_FLAG" val="#wm#"/>
  <p:tag name="KSO_WM_UNIT_PRESET_TEXT" val="谢谢观看"/>
  <p:tag name="KSO_WM_UNIT_DEFAULT_FONT" val="66;88;4"/>
  <p:tag name="KSO_WM_UNIT_BLOCK" val="0"/>
  <p:tag name="KSO_WM_UNIT_DEC_AREA_ID" val="904470f2c45948379db92f16e82abf58"/>
  <p:tag name="KSO_WM_CHIP_GROUPID" val="5ebe3a6c0ac41c4a0a5255ef"/>
  <p:tag name="KSO_WM_CHIP_XID" val="5ebe3a6c0ac41c4a0a5255f0"/>
  <p:tag name="KSO_WM_CHIP_FILLAREA_FILL_RULE" val="{&quot;fill_align&quot;:&quot;cm&quot;,&quot;fill_mode&quot;:&quot;adaptive&quot;,&quot;sacle_strategy&quot;:&quot;smart&quot;}"/>
  <p:tag name="KSO_WM_ASSEMBLE_CHIP_INDEX" val="c78fedbfafb34de0bbde2d58ac7490e8"/>
  <p:tag name="KSO_WM_UNIT_TEXT_FILL_FORE_SCHEMECOLOR_INDEX_BRIGHTNESS" val="0.15"/>
  <p:tag name="KSO_WM_UNIT_TEXT_FILL_FORE_SCHEMECOLOR_INDEX" val="13"/>
  <p:tag name="KSO_WM_UNIT_TEXT_FILL_TYPE" val="1"/>
  <p:tag name="KSO_WM_UNIT_VALUE" val="16"/>
  <p:tag name="KSO_WM_TEMPLATE_ASSEMBLE_XID" val="5f978c13e01a7e847d6e5476"/>
  <p:tag name="KSO_WM_TEMPLATE_ASSEMBLE_GROUPID" val="5f895717a61ec3b552848d33"/>
</p:tagLst>
</file>

<file path=ppt/tags/tag2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d3ec93eb4fc2420792d21864fbf79b38"/>
  <p:tag name="KSO_WM_UNIT_DECORATE_INFO" val=""/>
  <p:tag name="KSO_WM_UNIT_SM_LIMIT_TYPE" val=""/>
  <p:tag name="KSO_WM_CHIP_FILLAREA_FILL_RULE" val="{&quot;fill_align&quot;:&quot;cm&quot;,&quot;fill_effect&quot;:[],&quot;fill_mode&quot;:&quot;full&quot;,&quot;sacle_strategy&quot;:&quot;stretch&quot;}"/>
  <p:tag name="KSO_WM_ASSEMBLE_CHIP_INDEX" val="903d0d66b14b4ba0b81a94c9ee87f0d4"/>
  <p:tag name="KSO_WM_SLIDE_BACKGROUND_TYPE" val="general"/>
</p:tagLst>
</file>

<file path=ppt/tags/tag2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083750be0daf422f844f73cb02fb1d52"/>
  <p:tag name="KSO_WM_UNIT_DECORATE_INFO" val=""/>
  <p:tag name="KSO_WM_UNIT_SM_LIMIT_TYPE" val=""/>
  <p:tag name="KSO_WM_CHIP_FILLAREA_FILL_RULE" val="{&quot;fill_align&quot;:&quot;cm&quot;,&quot;fill_effect&quot;:[],&quot;fill_mode&quot;:&quot;full&quot;,&quot;sacle_strategy&quot;:&quot;stretch&quot;}"/>
  <p:tag name="KSO_WM_ASSEMBLE_CHIP_INDEX" val="b23179e79260461a8669516a06e2ba8e"/>
  <p:tag name="KSO_WM_SLIDE_BACKGROUND_TYPE" val="general"/>
</p:tagLst>
</file>

<file path=ppt/tags/tag207.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08.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09.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10.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2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931068b5c2d54d30b94fd135c749ac0e"/>
  <p:tag name="KSO_WM_UNIT_DECORATE_INFO" val=""/>
  <p:tag name="KSO_WM_UNIT_SM_LIMIT_TYPE" val=""/>
  <p:tag name="KSO_WM_CHIP_FILLAREA_FILL_RULE" val="{&quot;fill_align&quot;:&quot;cm&quot;,&quot;fill_effect&quot;:[],&quot;fill_mode&quot;:&quot;full&quot;,&quot;sacle_strategy&quot;:&quot;stretch&quot;}"/>
  <p:tag name="KSO_WM_ASSEMBLE_CHIP_INDEX" val="32c092c73ab94d7f81eb37476d29bc8e"/>
  <p:tag name="KSO_WM_SLIDE_BACKGROUND_TYPE" val="frame"/>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536c893a205443bd82e299a60e14e2d3"/>
  <p:tag name="KSO_WM_UNIT_DECORATE_INFO" val=""/>
  <p:tag name="KSO_WM_UNIT_SM_LIMIT_TYPE" val=""/>
  <p:tag name="KSO_WM_CHIP_FILLAREA_FILL_RULE" val="{&quot;fill_align&quot;:&quot;cm&quot;,&quot;fill_effect&quot;:[],&quot;fill_mode&quot;:&quot;full&quot;,&quot;sacle_strategy&quot;:&quot;stretch&quot;}"/>
  <p:tag name="KSO_WM_ASSEMBLE_CHIP_INDEX" val="024d3cb7dfce4cee977d529f264ccef8"/>
  <p:tag name="KSO_WM_SLIDE_BACKGROUND_TYPE" val="frame"/>
</p:tagLst>
</file>

<file path=ppt/tags/tag2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ea6781fbe341427d835d774015f15283"/>
  <p:tag name="KSO_WM_UNIT_DECORATE_INFO" val=""/>
  <p:tag name="KSO_WM_UNIT_SM_LIMIT_TYPE" val=""/>
  <p:tag name="KSO_WM_CHIP_FILLAREA_FILL_RULE" val="{&quot;fill_align&quot;:&quot;cm&quot;,&quot;fill_effect&quot;:[],&quot;fill_mode&quot;:&quot;full&quot;,&quot;sacle_strategy&quot;:&quot;stretch&quot;}"/>
  <p:tag name="KSO_WM_ASSEMBLE_CHIP_INDEX" val="139535d6e2c74208b4ab0f9b525fc819"/>
  <p:tag name="KSO_WM_SLIDE_BACKGROUND_TYPE" val="frame"/>
</p:tagLst>
</file>

<file path=ppt/tags/tag214.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15.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16.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17.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18.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2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a3291234d0bf49089b819c6c9c74fdfe"/>
  <p:tag name="KSO_WM_UNIT_DECORATE_INFO" val=""/>
  <p:tag name="KSO_WM_UNIT_SM_LIMIT_TYPE" val=""/>
  <p:tag name="KSO_WM_CHIP_FILLAREA_FILL_RULE" val="{&quot;fill_align&quot;:&quot;cm&quot;,&quot;fill_effect&quot;:[],&quot;fill_mode&quot;:&quot;full&quot;,&quot;sacle_strategy&quot;:&quot;stretch&quot;}"/>
  <p:tag name="KSO_WM_ASSEMBLE_CHIP_INDEX" val="f0733407dad2423f92a32c572bbe5fcd"/>
  <p:tag name="KSO_WM_SLIDE_BACKGROUND_TYPE" val="leftRigh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19aad66591bc478b80b199731d011e7f"/>
  <p:tag name="KSO_WM_UNIT_DECORATE_INFO" val=""/>
  <p:tag name="KSO_WM_UNIT_SM_LIMIT_TYPE" val=""/>
  <p:tag name="KSO_WM_CHIP_FILLAREA_FILL_RULE" val="{&quot;fill_align&quot;:&quot;cm&quot;,&quot;fill_effect&quot;:[],&quot;fill_mode&quot;:&quot;full&quot;,&quot;sacle_strategy&quot;:&quot;stretch&quot;}"/>
  <p:tag name="KSO_WM_ASSEMBLE_CHIP_INDEX" val="a6d14b8481c0495a89c48a97a5120930"/>
  <p:tag name="KSO_WM_SLIDE_BACKGROUND_TYPE" val="leftRight"/>
</p:tagLst>
</file>

<file path=ppt/tags/tag2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e57930aa26aa48ae94dcc80373e36f0e"/>
  <p:tag name="KSO_WM_UNIT_DECORATE_INFO" val=""/>
  <p:tag name="KSO_WM_UNIT_SM_LIMIT_TYPE" val=""/>
  <p:tag name="KSO_WM_CHIP_FILLAREA_FILL_RULE" val="{&quot;fill_align&quot;:&quot;cm&quot;,&quot;fill_effect&quot;:[],&quot;fill_mode&quot;:&quot;full&quot;,&quot;sacle_strategy&quot;:&quot;stretch&quot;}"/>
  <p:tag name="KSO_WM_ASSEMBLE_CHIP_INDEX" val="26d8e06267c445508181b8f5c3dad391"/>
  <p:tag name="KSO_WM_SLIDE_BACKGROUND_TYPE" val="leftRight"/>
</p:tagLst>
</file>

<file path=ppt/tags/tag222.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23.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24.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25.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26.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27.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55b11eeac9074808863aa7bcb64fe229"/>
  <p:tag name="KSO_WM_UNIT_DECORATE_INFO" val=""/>
  <p:tag name="KSO_WM_UNIT_SM_LIMIT_TYPE" val=""/>
  <p:tag name="KSO_WM_CHIP_FILLAREA_FILL_RULE" val="{&quot;fill_align&quot;:&quot;cm&quot;,&quot;fill_effect&quot;:[],&quot;fill_mode&quot;:&quot;full&quot;,&quot;sacle_strategy&quot;:&quot;stretch&quot;}"/>
  <p:tag name="KSO_WM_ASSEMBLE_CHIP_INDEX" val="c1a1f8b2336a4a1ab6f4684577b331a3"/>
  <p:tag name="KSO_WM_SLIDE_BACKGROUND_TYPE" val="topBotto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aa3cef8d0dc34acf8c46b585934387c8"/>
  <p:tag name="KSO_WM_UNIT_DECORATE_INFO" val=""/>
  <p:tag name="KSO_WM_UNIT_SM_LIMIT_TYPE" val=""/>
  <p:tag name="KSO_WM_CHIP_FILLAREA_FILL_RULE" val="{&quot;fill_align&quot;:&quot;cm&quot;,&quot;fill_effect&quot;:[],&quot;fill_mode&quot;:&quot;full&quot;,&quot;sacle_strategy&quot;:&quot;stretch&quot;}"/>
  <p:tag name="KSO_WM_ASSEMBLE_CHIP_INDEX" val="7d371498daba4b5fba26978d3183f0df"/>
  <p:tag name="KSO_WM_SLIDE_BACKGROUND_TYPE" val="topBottom"/>
</p:tagLst>
</file>

<file path=ppt/tags/tag2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84ff918838644ce4a50e0ee009d0d7e6"/>
  <p:tag name="KSO_WM_UNIT_DECORATE_INFO" val=""/>
  <p:tag name="KSO_WM_UNIT_SM_LIMIT_TYPE" val=""/>
  <p:tag name="KSO_WM_CHIP_FILLAREA_FILL_RULE" val="{&quot;fill_align&quot;:&quot;cm&quot;,&quot;fill_effect&quot;:[],&quot;fill_mode&quot;:&quot;full&quot;,&quot;sacle_strategy&quot;:&quot;stretch&quot;}"/>
  <p:tag name="KSO_WM_ASSEMBLE_CHIP_INDEX" val="884657feabd94e4d81bdf5212689b3fd"/>
  <p:tag name="KSO_WM_SLIDE_BACKGROUND_TYPE" val="topBottom"/>
</p:tagLst>
</file>

<file path=ppt/tags/tag231.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32.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33.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34.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35.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36.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2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f7b8a94a21294a84a3de1f1d9354a66d"/>
  <p:tag name="KSO_WM_UNIT_DECORATE_INFO" val=""/>
  <p:tag name="KSO_WM_UNIT_SM_LIMIT_TYPE" val=""/>
  <p:tag name="KSO_WM_CHIP_FILLAREA_FILL_RULE" val="{&quot;fill_align&quot;:&quot;cm&quot;,&quot;fill_effect&quot;:[],&quot;fill_mode&quot;:&quot;full&quot;,&quot;sacle_strategy&quot;:&quot;stretch&quot;}"/>
  <p:tag name="KSO_WM_ASSEMBLE_CHIP_INDEX" val="90bf113d2b634b34b88275039168c60a"/>
  <p:tag name="KSO_WM_SLIDE_BACKGROUND_TYPE" val="bottomTop"/>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e8730c5d65644f49865c6185cfba3fde"/>
  <p:tag name="KSO_WM_UNIT_DECORATE_INFO" val=""/>
  <p:tag name="KSO_WM_UNIT_SM_LIMIT_TYPE" val=""/>
  <p:tag name="KSO_WM_CHIP_FILLAREA_FILL_RULE" val="{&quot;fill_align&quot;:&quot;cm&quot;,&quot;fill_effect&quot;:[],&quot;fill_mode&quot;:&quot;full&quot;,&quot;sacle_strategy&quot;:&quot;stretch&quot;}"/>
  <p:tag name="KSO_WM_ASSEMBLE_CHIP_INDEX" val="4859cd0dcf5a43548ba08e120da72e20"/>
  <p:tag name="KSO_WM_SLIDE_BACKGROUND_TYPE" val="bottomTop"/>
</p:tagLst>
</file>

<file path=ppt/tags/tag2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52ceef5c719148f08a85df23a4ae2e14"/>
  <p:tag name="KSO_WM_UNIT_DECORATE_INFO" val=""/>
  <p:tag name="KSO_WM_UNIT_SM_LIMIT_TYPE" val=""/>
  <p:tag name="KSO_WM_CHIP_FILLAREA_FILL_RULE" val="{&quot;fill_align&quot;:&quot;cm&quot;,&quot;fill_effect&quot;:[],&quot;fill_mode&quot;:&quot;full&quot;,&quot;sacle_strategy&quot;:&quot;stretch&quot;}"/>
  <p:tag name="KSO_WM_ASSEMBLE_CHIP_INDEX" val="cffbaf16cb524605a275bdb58798fe75"/>
  <p:tag name="KSO_WM_SLIDE_BACKGROUND_TYPE" val="bottomTop"/>
</p:tagLst>
</file>

<file path=ppt/tags/tag240.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41.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42.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43.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44.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45.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2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82167679e76a4d77905d2353d73b471c"/>
  <p:tag name="KSO_WM_UNIT_DECORATE_INFO" val=""/>
  <p:tag name="KSO_WM_UNIT_SM_LIMIT_TYPE" val=""/>
  <p:tag name="KSO_WM_CHIP_FILLAREA_FILL_RULE" val="{&quot;fill_align&quot;:&quot;cm&quot;,&quot;fill_effect&quot;:[],&quot;fill_mode&quot;:&quot;full&quot;,&quot;sacle_strategy&quot;:&quot;stretch&quot;}"/>
  <p:tag name="KSO_WM_ASSEMBLE_CHIP_INDEX" val="660ff496c29940b2a3f30d10ba8ac053"/>
  <p:tag name="KSO_WM_SLIDE_BACKGROUND_TYPE" val="navigatio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a3e6fcd90d8643649b32f2d50aa0ae23"/>
  <p:tag name="KSO_WM_UNIT_DECORATE_INFO" val=""/>
  <p:tag name="KSO_WM_UNIT_SM_LIMIT_TYPE" val=""/>
  <p:tag name="KSO_WM_CHIP_FILLAREA_FILL_RULE" val="{&quot;fill_align&quot;:&quot;cm&quot;,&quot;fill_effect&quot;:[],&quot;fill_mode&quot;:&quot;full&quot;,&quot;sacle_strategy&quot;:&quot;stretch&quot;}"/>
  <p:tag name="KSO_WM_ASSEMBLE_CHIP_INDEX" val="ba73e9f319c14b2f90c579f27cc80ce3"/>
  <p:tag name="KSO_WM_SLIDE_BACKGROUND_TYPE" val="navigation"/>
</p:tagLst>
</file>

<file path=ppt/tags/tag2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5f48ba871c634aa5a46de9786ff64a10"/>
  <p:tag name="KSO_WM_UNIT_DECORATE_INFO" val=""/>
  <p:tag name="KSO_WM_UNIT_SM_LIMIT_TYPE" val=""/>
  <p:tag name="KSO_WM_CHIP_FILLAREA_FILL_RULE" val="{&quot;fill_align&quot;:&quot;cm&quot;,&quot;fill_effect&quot;:[],&quot;fill_mode&quot;:&quot;full&quot;,&quot;sacle_strategy&quot;:&quot;stretch&quot;}"/>
  <p:tag name="KSO_WM_ASSEMBLE_CHIP_INDEX" val="433e8910921b4eef94ca2353a7d80f66"/>
  <p:tag name="KSO_WM_SLIDE_BACKGROUND_TYPE" val="navigation"/>
</p:tagLst>
</file>

<file path=ppt/tags/tag249.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50.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51.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52.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53.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54.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55.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56.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2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3885_5*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8"/>
  <p:tag name="KSO_WM_UNIT_DEC_AREA_ID" val="9277d12203bb49ac9727b728c0f8cf40"/>
  <p:tag name="KSO_WM_UNIT_DECORATE_INFO" val=""/>
  <p:tag name="KSO_WM_UNIT_SM_LIMIT_TYPE" val=""/>
  <p:tag name="KSO_WM_CHIP_FILLAREA_FILL_RULE" val="{&quot;fill_align&quot;:&quot;cm&quot;,&quot;fill_effect&quot;:[],&quot;fill_mode&quot;:&quot;full&quot;,&quot;sacle_strategy&quot;:&quot;stretch&quot;}"/>
  <p:tag name="KSO_WM_ASSEMBLE_CHIP_INDEX" val="7b8490c6b41344779c12397692968979"/>
  <p:tag name="KSO_WM_SLIDE_BACKGROUND_TYPE" val="bel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3*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6"/>
  <p:tag name="KSO_WM_UNIT_DEC_AREA_ID" val="c29843efd9f34cadb8ef66f6a7548c28"/>
  <p:tag name="KSO_WM_UNIT_DECORATE_INFO" val=""/>
  <p:tag name="KSO_WM_UNIT_SM_LIMIT_TYPE" val=""/>
  <p:tag name="KSO_WM_CHIP_FILLAREA_FILL_RULE" val="{&quot;fill_align&quot;:&quot;cm&quot;,&quot;fill_effect&quot;:[],&quot;fill_mode&quot;:&quot;full&quot;,&quot;sacle_strategy&quot;:&quot;stretch&quot;}"/>
  <p:tag name="KSO_WM_ASSEMBLE_CHIP_INDEX" val="31e343754e614bfeb1fc011d07ea64dc"/>
  <p:tag name="KSO_WM_SLIDE_BACKGROUND_TYPE" val="belt"/>
</p:tagLst>
</file>

<file path=ppt/tags/tag2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3885_4*i*1"/>
  <p:tag name="KSO_WM_TEMPLATE_CATEGORY" val="chip"/>
  <p:tag name="KSO_WM_TEMPLATE_INDEX" val="20203885"/>
  <p:tag name="KSO_WM_UNIT_LAYERLEVEL" val="1"/>
  <p:tag name="KSO_WM_TAG_VERSION" val="1.0"/>
  <p:tag name="KSO_WM_BEAUTIFY_FLAG" val="#wm#"/>
  <p:tag name="KSO_WM_CHIP_GROUPID" val="5f895717a61ec3b552848d33"/>
  <p:tag name="KSO_WM_CHIP_XID" val="5f895717a61ec3b552848d37"/>
  <p:tag name="KSO_WM_UNIT_DEC_AREA_ID" val="75533bc814774acba9c5b106a7a43137"/>
  <p:tag name="KSO_WM_UNIT_DECORATE_INFO" val=""/>
  <p:tag name="KSO_WM_UNIT_SM_LIMIT_TYPE" val=""/>
  <p:tag name="KSO_WM_CHIP_FILLAREA_FILL_RULE" val="{&quot;fill_align&quot;:&quot;cm&quot;,&quot;fill_effect&quot;:[],&quot;fill_mode&quot;:&quot;full&quot;,&quot;sacle_strategy&quot;:&quot;stretch&quot;}"/>
  <p:tag name="KSO_WM_ASSEMBLE_CHIP_INDEX" val="1e57e80914804cca9b5316e3472ff85e"/>
  <p:tag name="KSO_WM_SLIDE_BACKGROUND_TYPE" val="belt"/>
</p:tagLst>
</file>

<file path=ppt/tags/tag260.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61.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62.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63.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64.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265.xml><?xml version="1.0" encoding="utf-8"?>
<p:tagLst xmlns:a="http://schemas.openxmlformats.org/drawingml/2006/main" xmlns:r="http://schemas.openxmlformats.org/officeDocument/2006/relationships" xmlns:p="http://schemas.openxmlformats.org/presentationml/2006/main">
  <p:tag name="KSO_WM_CHIP_INFOS" val="{&quot;layout_type&quot;:&quot;formiddle3&quot;,&quot;slide_type&quot;:[&quot;title&quot;],&quot;aspect_ratio&quot;:&quot;16:9&quot;}"/>
  <p:tag name="KSO_WM_CHIP_XID" val="5ebe041a0ac41c4a0a52557e"/>
  <p:tag name="KSO_WM_CHIP_FILLPROP" val="[[{&quot;fill_id&quot;:&quot;0fc8cb0b5be24332a6c5a6db9e174d8a&quot;,&quot;fill_align&quot;:&quot;cm&quot;,&quot;text_align&quot;:&quot;cm&quot;,&quot;text_direction&quot;:&quot;horizontal&quot;,&quot;chip_types&quot;:[&quot;text&quot;,&quot;header&quot;]}]]"/>
  <p:tag name="KSO_WM_SLIDE_ID" val="custom20203885_1"/>
  <p:tag name="KSO_WM_TEMPLATE_SUBCATEGORY" val="21"/>
  <p:tag name="KSO_WM_TEMPLATE_MASTER_TYPE" val="1"/>
  <p:tag name="KSO_WM_TEMPLATE_COLOR_TYPE" val="1"/>
  <p:tag name="KSO_WM_SLIDE_TYPE" val="title"/>
  <p:tag name="KSO_WM_SLIDE_SUBTYPE" val="pureTxt"/>
  <p:tag name="KSO_WM_SLIDE_ITEM_CNT" val="0"/>
  <p:tag name="KSO_WM_SLIDE_INDEX" val="1"/>
  <p:tag name="KSO_WM_SLIDE_SIZE" val="700*380"/>
  <p:tag name="KSO_WM_SLIDE_POSITION" val="130*79"/>
  <p:tag name="KSO_WM_TAG_VERSION" val="1.0"/>
  <p:tag name="KSO_WM_BEAUTIFY_FLAG" val="#wm#"/>
  <p:tag name="KSO_WM_TEMPLATE_CATEGORY" val="custom"/>
  <p:tag name="KSO_WM_TEMPLATE_INDEX" val="20203885"/>
  <p:tag name="KSO_WM_SLIDE_LAYOUT" val="a_b"/>
  <p:tag name="KSO_WM_SLIDE_LAYOUT_CNT" val="1_1"/>
  <p:tag name="KSO_WM_CHIP_GROUPID" val="5ebf6661ddc3daf3fef3f760"/>
  <p:tag name="KSO_WM_SLIDE_LAYOUT_INFO" val="{&quot;id&quot;:&quot;2020-10-27T10:55:42&quot;,&quot;maxSize&quot;:{&quot;size1&quot;:57.15543235496238},&quot;minSize&quot;:{&quot;size1&quot;:46.95543235496238},&quot;normalSize&quot;:{&quot;size1&quot;:52.055432354962385},&quot;subLayout&quot;:[{&quot;id&quot;:&quot;2020-10-27T10:55:42&quot;,&quot;margin&quot;:{&quot;bottom&quot;:0.367331862449646,&quot;left&quot;:7.618722438812256,&quot;right&quot;:7.611490249633789,&quot;top&quot;:4.419619560241699},&quot;type&quot;:0},{&quot;id&quot;:&quot;2020-10-27T10:55:42&quot;,&quot;margin&quot;:{&quot;bottom&quot;:4.4196248054504395,&quot;left&quot;:4.589639186859131,&quot;right&quot;:4.582406520843506,&quot;top&quot;:0.5654931664466858},&quot;type&quot;:0}],&quot;type&quot;:0}"/>
  <p:tag name="KSO_WM_SLIDE_BK_DARK_LIGHT" val="2"/>
  <p:tag name="KSO_WM_SLIDE_BACKGROUND_TYPE" val="general"/>
  <p:tag name="KSO_WM_SLIDE_SUPPORT_FEATURE_TYPE" val="0"/>
  <p:tag name="KSO_WM_TEMPLATE_MASTER_THUMB_INDEX" val="12"/>
  <p:tag name="KSO_WM_TEMPLATE_ASSEMBLE_XID" val="5f978c13e01a7e847d6e543e"/>
  <p:tag name="KSO_WM_TEMPLATE_ASSEMBLE_GROUPID" val="5f895717a61ec3b552848d33"/>
  <p:tag name="KSO_WM_TEMPLATE_THUMBS_INDEX" val="1、2、3、4、7、50"/>
  <p:tag name="KSO_WM_SPECIAL_SOURCE" val="bdnull"/>
</p:tagLst>
</file>

<file path=ppt/tags/tag2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2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2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2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2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2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2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2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2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3885"/>
  <p:tag name="KSO_WM_SPECIAL_SOURCE" val="bdnull"/>
</p:tagLst>
</file>

<file path=ppt/tags/tag32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宋体"/>
        <a:cs typeface=""/>
      </a:majorFont>
      <a:minorFont>
        <a:latin typeface="Calibri"/>
        <a:ea typeface="宋体"/>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主题​​">
  <a:themeElements>
    <a:clrScheme name="">
      <a:dk1>
        <a:srgbClr val="000000"/>
      </a:dk1>
      <a:lt1>
        <a:srgbClr val="FFFFFF"/>
      </a:lt1>
      <a:dk2>
        <a:srgbClr val="E2E8ED"/>
      </a:dk2>
      <a:lt2>
        <a:srgbClr val="FFFFFF"/>
      </a:lt2>
      <a:accent1>
        <a:srgbClr val="277EB1"/>
      </a:accent1>
      <a:accent2>
        <a:srgbClr val="21699D"/>
      </a:accent2>
      <a:accent3>
        <a:srgbClr val="1B5489"/>
      </a:accent3>
      <a:accent4>
        <a:srgbClr val="2C5E6D"/>
      </a:accent4>
      <a:accent5>
        <a:srgbClr val="55874A"/>
      </a:accent5>
      <a:accent6>
        <a:srgbClr val="7EB12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
      <a:dk1>
        <a:srgbClr val="000000"/>
      </a:dk1>
      <a:lt1>
        <a:srgbClr val="FFFFFF"/>
      </a:lt1>
      <a:dk2>
        <a:srgbClr val="E2E8ED"/>
      </a:dk2>
      <a:lt2>
        <a:srgbClr val="FFFFFF"/>
      </a:lt2>
      <a:accent1>
        <a:srgbClr val="277EB1"/>
      </a:accent1>
      <a:accent2>
        <a:srgbClr val="21699D"/>
      </a:accent2>
      <a:accent3>
        <a:srgbClr val="1B5489"/>
      </a:accent3>
      <a:accent4>
        <a:srgbClr val="2C5E6D"/>
      </a:accent4>
      <a:accent5>
        <a:srgbClr val="55874A"/>
      </a:accent5>
      <a:accent6>
        <a:srgbClr val="7EB12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
      <a:dk1>
        <a:srgbClr val="000000"/>
      </a:dk1>
      <a:lt1>
        <a:srgbClr val="FFFFFF"/>
      </a:lt1>
      <a:dk2>
        <a:srgbClr val="E2E8ED"/>
      </a:dk2>
      <a:lt2>
        <a:srgbClr val="FFFFFF"/>
      </a:lt2>
      <a:accent1>
        <a:srgbClr val="277EB1"/>
      </a:accent1>
      <a:accent2>
        <a:srgbClr val="21699D"/>
      </a:accent2>
      <a:accent3>
        <a:srgbClr val="1B5489"/>
      </a:accent3>
      <a:accent4>
        <a:srgbClr val="2C5E6D"/>
      </a:accent4>
      <a:accent5>
        <a:srgbClr val="55874A"/>
      </a:accent5>
      <a:accent6>
        <a:srgbClr val="7EB12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23325</TotalTime>
  <Words>3133</Words>
  <Application>Microsoft Macintosh PowerPoint</Application>
  <PresentationFormat>宽屏</PresentationFormat>
  <Paragraphs>746</Paragraphs>
  <Slides>32</Slides>
  <Notes>31</Notes>
  <HiddenSlides>8</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32</vt:i4>
      </vt:variant>
    </vt:vector>
  </HeadingPairs>
  <TitlesOfParts>
    <vt:vector size="45" baseType="lpstr">
      <vt:lpstr>宋体</vt:lpstr>
      <vt:lpstr>微软雅黑</vt:lpstr>
      <vt:lpstr>Cambria Math </vt:lpstr>
      <vt:lpstr>PingFang SC</vt:lpstr>
      <vt:lpstr>Arial</vt:lpstr>
      <vt:lpstr>Calibri</vt:lpstr>
      <vt:lpstr>Cambria Math</vt:lpstr>
      <vt:lpstr>Helvetica Neue</vt:lpstr>
      <vt:lpstr>Times New Roman</vt:lpstr>
      <vt:lpstr>WPS</vt:lpstr>
      <vt:lpstr>4_Office 主题​​</vt:lpstr>
      <vt:lpstr>1_Office 主题​​</vt:lpstr>
      <vt:lpstr>2_Office 主题​​</vt:lpstr>
      <vt:lpstr>PowerPoint 演示文稿</vt:lpstr>
      <vt:lpstr>Detected EMRI Sources</vt:lpstr>
      <vt:lpstr>PE Accuracy for EMRI</vt:lpstr>
      <vt:lpstr>Challenges in Data Analysis</vt:lpstr>
      <vt:lpstr>Normalizing Flow </vt:lpstr>
      <vt:lpstr>From identification to parameter estimation</vt:lpstr>
      <vt:lpstr>From identification to parameter estimation</vt:lpstr>
      <vt:lpstr>MCMC method in MLDC data</vt:lpstr>
      <vt:lpstr>PowerPoint 演示文稿</vt:lpstr>
      <vt:lpstr>PowerPoint 演示文稿</vt:lpstr>
      <vt:lpstr>PowerPoint 演示文稿</vt:lpstr>
      <vt:lpstr>PowerPoint 演示文稿</vt:lpstr>
      <vt:lpstr>PowerPoint 演示文稿</vt:lpstr>
      <vt:lpstr>  Detection statistic: S_λ     </vt:lpstr>
      <vt:lpstr>Cooperative particle swarm optimizer(CPSO)</vt:lpstr>
      <vt:lpstr>PowerPoint 演示文稿</vt:lpstr>
      <vt:lpstr>Case1: (SNR~30)</vt:lpstr>
      <vt:lpstr>Case1:</vt:lpstr>
      <vt:lpstr>PowerPoint 演示文稿</vt:lpstr>
      <vt:lpstr>Case1: (SNR~30)</vt:lpstr>
      <vt:lpstr>Case1: (SNR~30)</vt:lpstr>
      <vt:lpstr>Case1:</vt:lpstr>
      <vt:lpstr>Case2: (SNR~30)</vt:lpstr>
      <vt:lpstr>Case2: (SNR~30)</vt:lpstr>
      <vt:lpstr>Case2: (SNR~30)</vt:lpstr>
      <vt:lpstr>Case2: (SNR~30)</vt:lpstr>
      <vt:lpstr>Case2: Another noise(SNR~30)</vt:lpstr>
      <vt:lpstr>Supplement: Case3(SNR~90)</vt:lpstr>
      <vt:lpstr>Supplement: AE channel (SNR~30)</vt:lpstr>
      <vt:lpstr>Supplement: Kerr(SNR~30)</vt:lpstr>
      <vt:lpstr>Thank you</vt:lpstr>
      <vt:lpstr>Non-local best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灏成 胡</cp:lastModifiedBy>
  <cp:revision>129</cp:revision>
  <dcterms:created xsi:type="dcterms:W3CDTF">2026-01-18T03:46:32Z</dcterms:created>
  <dcterms:modified xsi:type="dcterms:W3CDTF">2026-07-20T08:20:07Z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2052-12.1.24031.24031</vt:lpwstr>
  </property>
  <property fmtid="{D5CDD505-2E9C-101B-9397-08002B2CF9AE}" pid="3" name="ICV">
    <vt:lpwstr>CDBC837F306D6139FEEB1867AD6FAE56_41</vt:lpwstr>
  </property>
</Properties>
</file>