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06" r:id="rId5"/>
    <p:sldMasterId id="2147483707" r:id="rId6"/>
    <p:sldMasterId id="214748370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Lst>
  <p:sldSz cy="6858000" cx="12192000"/>
  <p:notesSz cx="6858000" cy="9144000"/>
  <p:embeddedFontLst>
    <p:embeddedFont>
      <p:font typeface="IBM Plex Sans"/>
      <p:regular r:id="rId50"/>
      <p:bold r:id="rId51"/>
      <p:italic r:id="rId52"/>
      <p:boldItalic r:id="rId53"/>
    </p:embeddedFont>
    <p:embeddedFont>
      <p:font typeface="IBM Plex Sans Light"/>
      <p:regular r:id="rId54"/>
      <p:bold r:id="rId55"/>
      <p:italic r:id="rId56"/>
      <p:boldItalic r:id="rId57"/>
    </p:embeddedFont>
    <p:embeddedFont>
      <p:font typeface="Roboto"/>
      <p:regular r:id="rId58"/>
      <p:bold r:id="rId59"/>
      <p:italic r:id="rId60"/>
      <p:boldItalic r:id="rId61"/>
    </p:embeddedFont>
    <p:embeddedFont>
      <p:font typeface="IBM Plex Sans SemiBold"/>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per63 c"/>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IBMPlexSansSemiBold-regular.fntdata"/><Relationship Id="rId61" Type="http://schemas.openxmlformats.org/officeDocument/2006/relationships/font" Target="fonts/Roboto-boldItalic.fntdata"/><Relationship Id="rId20" Type="http://schemas.openxmlformats.org/officeDocument/2006/relationships/slide" Target="slides/slide12.xml"/><Relationship Id="rId64" Type="http://schemas.openxmlformats.org/officeDocument/2006/relationships/font" Target="fonts/IBMPlexSansSemiBold-italic.fntdata"/><Relationship Id="rId63" Type="http://schemas.openxmlformats.org/officeDocument/2006/relationships/font" Target="fonts/IBMPlexSansSemiBold-bold.fntdata"/><Relationship Id="rId22" Type="http://schemas.openxmlformats.org/officeDocument/2006/relationships/slide" Target="slides/slide14.xml"/><Relationship Id="rId21" Type="http://schemas.openxmlformats.org/officeDocument/2006/relationships/slide" Target="slides/slide13.xml"/><Relationship Id="rId65" Type="http://schemas.openxmlformats.org/officeDocument/2006/relationships/font" Target="fonts/IBMPlexSansSemiBold-boldItalic.fntdata"/><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Roboto-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IBMPlexSans-bold.fntdata"/><Relationship Id="rId50" Type="http://schemas.openxmlformats.org/officeDocument/2006/relationships/font" Target="fonts/IBMPlexSans-regular.fntdata"/><Relationship Id="rId53" Type="http://schemas.openxmlformats.org/officeDocument/2006/relationships/font" Target="fonts/IBMPlexSans-boldItalic.fntdata"/><Relationship Id="rId52" Type="http://schemas.openxmlformats.org/officeDocument/2006/relationships/font" Target="fonts/IBMPlexSans-italic.fntdata"/><Relationship Id="rId11" Type="http://schemas.openxmlformats.org/officeDocument/2006/relationships/slide" Target="slides/slide3.xml"/><Relationship Id="rId55" Type="http://schemas.openxmlformats.org/officeDocument/2006/relationships/font" Target="fonts/IBMPlexSansLight-bold.fntdata"/><Relationship Id="rId10" Type="http://schemas.openxmlformats.org/officeDocument/2006/relationships/slide" Target="slides/slide2.xml"/><Relationship Id="rId54" Type="http://schemas.openxmlformats.org/officeDocument/2006/relationships/font" Target="fonts/IBMPlexSansLight-regular.fntdata"/><Relationship Id="rId13" Type="http://schemas.openxmlformats.org/officeDocument/2006/relationships/slide" Target="slides/slide5.xml"/><Relationship Id="rId57" Type="http://schemas.openxmlformats.org/officeDocument/2006/relationships/font" Target="fonts/IBMPlexSansLight-boldItalic.fntdata"/><Relationship Id="rId12" Type="http://schemas.openxmlformats.org/officeDocument/2006/relationships/slide" Target="slides/slide4.xml"/><Relationship Id="rId56" Type="http://schemas.openxmlformats.org/officeDocument/2006/relationships/font" Target="fonts/IBMPlexSansLight-italic.fntdata"/><Relationship Id="rId15" Type="http://schemas.openxmlformats.org/officeDocument/2006/relationships/slide" Target="slides/slide7.xml"/><Relationship Id="rId59" Type="http://schemas.openxmlformats.org/officeDocument/2006/relationships/font" Target="fonts/Roboto-bold.fntdata"/><Relationship Id="rId14" Type="http://schemas.openxmlformats.org/officeDocument/2006/relationships/slide" Target="slides/slide6.xml"/><Relationship Id="rId58" Type="http://schemas.openxmlformats.org/officeDocument/2006/relationships/font" Target="fonts/Roboto-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11-14T13:27:24.559">
    <p:pos x="96" y="0"/>
    <p:text>pour marie : poste mutualisé avec CPPM?
1 total reaction
Marie Roger reacted with 👍 at 2025-11-14 13:27 PM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extLst>
    <p:ext uri="{620B2872-D7B9-4A21-9093-7833F8D536E1}">
      <p15:sldGuideLst>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3" name="Google Shape;48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574ea2b7f1_33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g3574ea2b7f1_33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90e1d06a0c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90e1d06a0c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390e1d06a0c_0_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90e1d06a0c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90e1d06a0c_0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g390e1d06a0c_0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90e1d06a0c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90e1d06a0c_0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390e1d06a0c_0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90e1d06a0c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90e1d06a0c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390e1d06a0c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90e1d06a0c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90e1d06a0c_0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g390e1d06a0c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90e1d06a0c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390e1d06a0c_0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g390e1d06a0c_0_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90e1d06a0c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90e1d06a0c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g390e1d06a0c_0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90e1d06a0c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90e1d06a0c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390e1d06a0c_0_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90e1d06a0c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90e1d06a0c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390e1d06a0c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574ea2b7f1_3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g3574ea2b7f1_3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90e1d06a0c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90e1d06a0c_0_1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g390e1d06a0c_0_1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9" name="Google Shape;62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0511f0b9c5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g30511f0b9c5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90e1d06a0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5" name="Google Shape;645;g390e1d06a0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a3648d882e_3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a3648d882e_3_2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500"/>
              </a:spcBef>
              <a:spcAft>
                <a:spcPts val="1500"/>
              </a:spcAft>
              <a:buNone/>
            </a:pPr>
            <a:r>
              <a:t/>
            </a:r>
            <a:endParaRPr/>
          </a:p>
        </p:txBody>
      </p:sp>
      <p:sp>
        <p:nvSpPr>
          <p:cNvPr id="654" name="Google Shape;654;g3a3648d882e_3_2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a3648d882e_3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a3648d882e_3_2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500"/>
              </a:spcBef>
              <a:spcAft>
                <a:spcPts val="1500"/>
              </a:spcAft>
              <a:buNone/>
            </a:pPr>
            <a:r>
              <a:t/>
            </a:r>
            <a:endParaRPr/>
          </a:p>
        </p:txBody>
      </p:sp>
      <p:sp>
        <p:nvSpPr>
          <p:cNvPr id="666" name="Google Shape;666;g3a3648d882e_3_2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a3648d882e_3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3a3648d882e_3_2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500"/>
              </a:spcBef>
              <a:spcAft>
                <a:spcPts val="1500"/>
              </a:spcAft>
              <a:buNone/>
            </a:pPr>
            <a:r>
              <a:t/>
            </a:r>
            <a:endParaRPr/>
          </a:p>
        </p:txBody>
      </p:sp>
      <p:sp>
        <p:nvSpPr>
          <p:cNvPr id="675" name="Google Shape;675;g3a3648d882e_3_2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5774eaf5db_4_1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3" name="Google Shape;683;g35774eaf5db_4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a3648d882e_3_5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pas de nouveau compte labo à ma connaissance</a:t>
            </a:r>
            <a:br>
              <a:rPr lang="fr-FR"/>
            </a:br>
            <a:r>
              <a:rPr b="1" lang="fr-FR"/>
              <a:t>% depuis le dernier séminaire (environ 6 mois)</a:t>
            </a:r>
            <a:endParaRPr b="1"/>
          </a:p>
        </p:txBody>
      </p:sp>
      <p:sp>
        <p:nvSpPr>
          <p:cNvPr id="689" name="Google Shape;689;g3a3648d882e_3_5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e61945e562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g2e61945e562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cf présentation en fin d’aprem</a:t>
            </a:r>
            <a:endParaRPr/>
          </a:p>
        </p:txBody>
      </p:sp>
      <p:sp>
        <p:nvSpPr>
          <p:cNvPr id="708" name="Google Shape;708;g2e61945e562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574ea2b7f1_33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g3574ea2b7f1_33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5774eaf5db_4_1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5" name="Google Shape;715;g35774eaf5db_4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a3648d882e_3_7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g3a3648d882e_3_7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2" name="Google Shape;722;g3a3648d882e_3_7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3a3648d882e_3_7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g3a3648d882e_3_7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Vu le code de l’environnement, notamment l’article L. 121-1, le I de l’article L. 121-8 et les articles L. 121-9, R. 121-2 et R. 121-7 ; Vu les courriers du 20 octobre 2025 de la directrice générale du CERN et de la directrice du département concertation environnement de la Société RTE et le dossier commun annexé à ces courriers, saisissant conjointement la Commission nationale du débat public du projet de futur collisionneur circulaire du CERN et de son raccordement électrique situé dans les départements de l’Ain (01) et de la Haute-Savoie (74), en France, et le canton de Genève, en Suisse ; C</a:t>
            </a:r>
            <a:r>
              <a:rPr b="1" lang="fr-FR"/>
              <a:t>onsidérant que le projet, tel que présenté par les maîtres d’ouvrage, eu égard à ses caractéristiques et à son implantation territoriale,</a:t>
            </a:r>
            <a:r>
              <a:rPr lang="fr-FR"/>
              <a:t> relève de ceux mentionnés au I de l’article L. 121-8 susvisé et</a:t>
            </a:r>
            <a:r>
              <a:rPr b="1" lang="fr-FR"/>
              <a:t> présente une forte incidence territoriale, de forts enjeux socio-économiques, a des impacts significatifs sur l’environnement et l’aménagement du territoire </a:t>
            </a:r>
            <a:r>
              <a:rPr lang="fr-FR"/>
              <a:t>au sens du 1° de l’article L. 121-9 susvisé ; Après en avoir délibéré, Décide : Article 1</a:t>
            </a:r>
            <a:r>
              <a:rPr b="1" lang="fr-FR"/>
              <a:t> Il y a lieu d’organiser un débat public relatif au projet de futur collisionneur circulaire du CERN et de son raccordement électrique, en ce qui concerne son implantation en France. </a:t>
            </a:r>
            <a:endParaRPr b="1"/>
          </a:p>
        </p:txBody>
      </p:sp>
      <p:sp>
        <p:nvSpPr>
          <p:cNvPr id="738" name="Google Shape;738;g3a3648d882e_3_7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3a3648d882e_3_8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g3a3648d882e_3_8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5" name="Google Shape;745;g3a3648d882e_3_8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3a3648d882e_3_7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g3a3648d882e_3_7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4" name="Google Shape;754;g3a3648d882e_3_7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574ea2b7f1_33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7" name="Google Shape;767;g3574ea2b7f1_33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051ed3c69e_5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4" name="Google Shape;774;g3051ed3c69e_5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0" name="Google Shape;78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1" name="Google Shape;78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fr-FR" sz="1200">
                <a:solidFill>
                  <a:schemeClr val="dk1"/>
                </a:solidFill>
                <a:latin typeface="Times New Roman"/>
                <a:ea typeface="Times New Roman"/>
                <a:cs typeface="Times New Roman"/>
                <a:sym typeface="Times New Roman"/>
              </a:rPr>
              <a:t>‹#›</a:t>
            </a:fld>
            <a:endParaRPr b="0" i="0"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390e1d06a0c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4" name="Google Shape;814;g390e1d06a0c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574ea2b7f1_33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1" name="Google Shape;821;g3574ea2b7f1_33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390e1d06a0c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2" name="Google Shape;832;g390e1d06a0c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390e1d06a0c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1" name="Google Shape;851;g390e1d06a0c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8" name="Google Shape;52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1" name="Google Shape;54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8" name="Google Shape;54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574ea2b7f1_33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g3574ea2b7f1_33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4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4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4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4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4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4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uverture logo blanc">
  <p:cSld name="1_Couverture logo blanc">
    <p:spTree>
      <p:nvGrpSpPr>
        <p:cNvPr id="13" name="Shape 13"/>
        <p:cNvGrpSpPr/>
        <p:nvPr/>
      </p:nvGrpSpPr>
      <p:grpSpPr>
        <a:xfrm>
          <a:off x="0" y="0"/>
          <a:ext cx="0" cy="0"/>
          <a:chOff x="0" y="0"/>
          <a:chExt cx="0" cy="0"/>
        </a:xfrm>
      </p:grpSpPr>
      <p:pic>
        <p:nvPicPr>
          <p:cNvPr descr="Une image contenant violette, Lilas, capture d’écran, bleu&#10;&#10;Description générée automatiquement" id="14" name="Google Shape;14;p2"/>
          <p:cNvPicPr preferRelativeResize="0"/>
          <p:nvPr/>
        </p:nvPicPr>
        <p:blipFill rotWithShape="1">
          <a:blip r:embed="rId2">
            <a:alphaModFix/>
          </a:blip>
          <a:srcRect b="0" l="0" r="0" t="0"/>
          <a:stretch/>
        </p:blipFill>
        <p:spPr>
          <a:xfrm>
            <a:off x="6096000" y="0"/>
            <a:ext cx="6096000" cy="6858000"/>
          </a:xfrm>
          <a:prstGeom prst="rect">
            <a:avLst/>
          </a:prstGeom>
          <a:noFill/>
          <a:ln>
            <a:noFill/>
          </a:ln>
        </p:spPr>
      </p:pic>
      <p:pic>
        <p:nvPicPr>
          <p:cNvPr descr="Une image contenant cercle, jaune, objet astronomique&#10;&#10;Description générée automatiquement" id="15" name="Google Shape;15;p2"/>
          <p:cNvPicPr preferRelativeResize="0"/>
          <p:nvPr/>
        </p:nvPicPr>
        <p:blipFill rotWithShape="1">
          <a:blip r:embed="rId3">
            <a:alphaModFix/>
          </a:blip>
          <a:srcRect b="0" l="0" r="0" t="0"/>
          <a:stretch/>
        </p:blipFill>
        <p:spPr>
          <a:xfrm>
            <a:off x="0" y="0"/>
            <a:ext cx="8328310" cy="6858501"/>
          </a:xfrm>
          <a:prstGeom prst="rect">
            <a:avLst/>
          </a:prstGeom>
          <a:noFill/>
          <a:ln>
            <a:noFill/>
          </a:ln>
        </p:spPr>
      </p:pic>
      <p:sp>
        <p:nvSpPr>
          <p:cNvPr id="16" name="Google Shape;16;p2"/>
          <p:cNvSpPr txBox="1"/>
          <p:nvPr/>
        </p:nvSpPr>
        <p:spPr>
          <a:xfrm>
            <a:off x="479425" y="3564627"/>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7" name="Google Shape;17;p2"/>
          <p:cNvSpPr txBox="1"/>
          <p:nvPr/>
        </p:nvSpPr>
        <p:spPr>
          <a:xfrm>
            <a:off x="479425" y="3722282"/>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8" name="Google Shape;18;p2"/>
          <p:cNvSpPr txBox="1"/>
          <p:nvPr>
            <p:ph idx="1" type="subTitle"/>
          </p:nvPr>
        </p:nvSpPr>
        <p:spPr>
          <a:xfrm>
            <a:off x="479424" y="4869200"/>
            <a:ext cx="5616575" cy="859998"/>
          </a:xfrm>
          <a:prstGeom prst="rect">
            <a:avLst/>
          </a:prstGeom>
          <a:noFill/>
          <a:ln>
            <a:noFill/>
          </a:ln>
        </p:spPr>
        <p:txBody>
          <a:bodyPr anchorCtr="0" anchor="t" bIns="0" lIns="0" spcFirstLastPara="1" rIns="0" wrap="square" tIns="0">
            <a:normAutofit/>
          </a:bodyPr>
          <a:lstStyle>
            <a:lvl1pPr lvl="0" marR="0" rtl="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9" name="Google Shape;19;p2"/>
          <p:cNvSpPr txBox="1"/>
          <p:nvPr/>
        </p:nvSpPr>
        <p:spPr>
          <a:xfrm>
            <a:off x="407210" y="5897267"/>
            <a:ext cx="4871589" cy="8599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20" name="Google Shape;20;p2"/>
          <p:cNvPicPr preferRelativeResize="0"/>
          <p:nvPr/>
        </p:nvPicPr>
        <p:blipFill rotWithShape="1">
          <a:blip r:embed="rId4">
            <a:alphaModFix/>
          </a:blip>
          <a:srcRect b="0" l="0" r="0" t="0"/>
          <a:stretch/>
        </p:blipFill>
        <p:spPr>
          <a:xfrm>
            <a:off x="485598" y="6271868"/>
            <a:ext cx="163920" cy="101084"/>
          </a:xfrm>
          <a:prstGeom prst="rect">
            <a:avLst/>
          </a:prstGeom>
          <a:noFill/>
          <a:ln>
            <a:noFill/>
          </a:ln>
        </p:spPr>
      </p:pic>
      <p:sp>
        <p:nvSpPr>
          <p:cNvPr id="21" name="Google Shape;21;p2"/>
          <p:cNvSpPr txBox="1"/>
          <p:nvPr/>
        </p:nvSpPr>
        <p:spPr>
          <a:xfrm>
            <a:off x="695863" y="6247936"/>
            <a:ext cx="836768" cy="18004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13/05/2024</a:t>
            </a:r>
            <a:endParaRPr b="0" i="0" sz="1300" u="none" cap="none" strike="noStrike">
              <a:solidFill>
                <a:schemeClr val="accent2"/>
              </a:solidFill>
              <a:latin typeface="Arial"/>
              <a:ea typeface="Arial"/>
              <a:cs typeface="Arial"/>
              <a:sym typeface="Arial"/>
            </a:endParaRPr>
          </a:p>
        </p:txBody>
      </p:sp>
      <p:sp>
        <p:nvSpPr>
          <p:cNvPr id="22" name="Google Shape;22;p2"/>
          <p:cNvSpPr txBox="1"/>
          <p:nvPr>
            <p:ph type="title"/>
          </p:nvPr>
        </p:nvSpPr>
        <p:spPr>
          <a:xfrm>
            <a:off x="479425" y="2512682"/>
            <a:ext cx="5616575" cy="1296180"/>
          </a:xfrm>
          <a:prstGeom prst="rect">
            <a:avLst/>
          </a:prstGeom>
          <a:noFill/>
          <a:ln>
            <a:noFill/>
          </a:ln>
        </p:spPr>
        <p:txBody>
          <a:bodyPr anchorCtr="0" anchor="t" bIns="0" lIns="0" spcFirstLastPara="1" rIns="0" wrap="square" tIns="0">
            <a:noAutofit/>
          </a:bodyPr>
          <a:lstStyle>
            <a:lvl1pPr lvl="0" marR="0" rtl="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3" name="Google Shape;23;p2"/>
          <p:cNvPicPr preferRelativeResize="0"/>
          <p:nvPr/>
        </p:nvPicPr>
        <p:blipFill rotWithShape="1">
          <a:blip r:embed="rId5">
            <a:alphaModFix/>
          </a:blip>
          <a:srcRect b="3550" l="0" r="0" t="3550"/>
          <a:stretch/>
        </p:blipFill>
        <p:spPr>
          <a:xfrm>
            <a:off x="205456" y="245252"/>
            <a:ext cx="4021836" cy="14639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graph">
  <p:cSld name="Texte + graph">
    <p:bg>
      <p:bgPr>
        <a:solidFill>
          <a:schemeClr val="lt1"/>
        </a:solidFill>
      </p:bgPr>
    </p:bg>
    <p:spTree>
      <p:nvGrpSpPr>
        <p:cNvPr id="75" name="Shape 75"/>
        <p:cNvGrpSpPr/>
        <p:nvPr/>
      </p:nvGrpSpPr>
      <p:grpSpPr>
        <a:xfrm>
          <a:off x="0" y="0"/>
          <a:ext cx="0" cy="0"/>
          <a:chOff x="0" y="0"/>
          <a:chExt cx="0" cy="0"/>
        </a:xfrm>
      </p:grpSpPr>
      <p:sp>
        <p:nvSpPr>
          <p:cNvPr id="76" name="Google Shape;76;p11"/>
          <p:cNvSpPr txBox="1"/>
          <p:nvPr>
            <p:ph idx="1" type="body"/>
          </p:nvPr>
        </p:nvSpPr>
        <p:spPr>
          <a:xfrm>
            <a:off x="479425" y="476250"/>
            <a:ext cx="5366603" cy="923330"/>
          </a:xfrm>
          <a:prstGeom prst="rect">
            <a:avLst/>
          </a:prstGeom>
          <a:noFill/>
          <a:ln>
            <a:noFill/>
          </a:ln>
        </p:spPr>
        <p:txBody>
          <a:bodyPr anchorCtr="0" anchor="t" bIns="0" lIns="0" spcFirstLastPara="1" rIns="0" wrap="square" tIns="0">
            <a:sp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7" name="Google Shape;77;p11"/>
          <p:cNvSpPr txBox="1"/>
          <p:nvPr>
            <p:ph idx="12" type="sldNum"/>
          </p:nvPr>
        </p:nvSpPr>
        <p:spPr>
          <a:xfrm>
            <a:off x="11064690" y="6398133"/>
            <a:ext cx="947310" cy="398541"/>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78" name="Google Shape;78;p11"/>
          <p:cNvSpPr txBox="1"/>
          <p:nvPr/>
        </p:nvSpPr>
        <p:spPr>
          <a:xfrm>
            <a:off x="11402568" y="6501384"/>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9" name="Google Shape;79;p11"/>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 name="Google Shape;80;p11"/>
          <p:cNvSpPr txBox="1"/>
          <p:nvPr>
            <p:ph idx="2" type="body"/>
          </p:nvPr>
        </p:nvSpPr>
        <p:spPr>
          <a:xfrm>
            <a:off x="490517" y="1746296"/>
            <a:ext cx="5366603"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1" name="Google Shape;81;p11"/>
          <p:cNvSpPr txBox="1"/>
          <p:nvPr>
            <p:ph idx="3" type="body"/>
          </p:nvPr>
        </p:nvSpPr>
        <p:spPr>
          <a:xfrm>
            <a:off x="479425" y="2880000"/>
            <a:ext cx="5366603" cy="3287874"/>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2" name="Google Shape;82;p11"/>
          <p:cNvSpPr txBox="1"/>
          <p:nvPr/>
        </p:nvSpPr>
        <p:spPr>
          <a:xfrm>
            <a:off x="11552194" y="6507510"/>
            <a:ext cx="432060" cy="89930"/>
          </a:xfrm>
          <a:prstGeom prst="rect">
            <a:avLst/>
          </a:prstGeom>
          <a:noFill/>
          <a:ln>
            <a:noFill/>
          </a:ln>
        </p:spPr>
        <p:txBody>
          <a:bodyPr anchorCtr="0" anchor="t" bIns="0" lIns="0" spcFirstLastPara="1" rIns="0" wrap="square" tIns="0">
            <a:noAutofit/>
          </a:bodyPr>
          <a:lstStyle/>
          <a:p>
            <a:pPr indent="-228600" lvl="0" marL="228600" marR="0" rtl="0" algn="r">
              <a:lnSpc>
                <a:spcPct val="90000"/>
              </a:lnSpc>
              <a:spcBef>
                <a:spcPts val="0"/>
              </a:spcBef>
              <a:spcAft>
                <a:spcPts val="0"/>
              </a:spcAft>
              <a:buClr>
                <a:schemeClr val="accent1"/>
              </a:buClr>
              <a:buSzPts val="1000"/>
              <a:buFont typeface="Arial"/>
              <a:buNone/>
            </a:pPr>
            <a:fld id="{00000000-1234-1234-1234-123412341234}" type="slidenum">
              <a:rPr b="1" i="0" lang="fr-FR" sz="1000" u="none" cap="none" strike="noStrike">
                <a:solidFill>
                  <a:schemeClr val="accent1"/>
                </a:solidFill>
                <a:latin typeface="Arial"/>
                <a:ea typeface="Arial"/>
                <a:cs typeface="Arial"/>
                <a:sym typeface="Arial"/>
              </a:rPr>
              <a:t>‹#›</a:t>
            </a:fld>
            <a:endParaRPr b="1" i="0" sz="10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chiffres clés">
  <p:cSld name="Texte + chiffres clés">
    <p:spTree>
      <p:nvGrpSpPr>
        <p:cNvPr id="83" name="Shape 83"/>
        <p:cNvGrpSpPr/>
        <p:nvPr/>
      </p:nvGrpSpPr>
      <p:grpSpPr>
        <a:xfrm>
          <a:off x="0" y="0"/>
          <a:ext cx="0" cy="0"/>
          <a:chOff x="0" y="0"/>
          <a:chExt cx="0" cy="0"/>
        </a:xfrm>
      </p:grpSpPr>
      <p:sp>
        <p:nvSpPr>
          <p:cNvPr id="84" name="Google Shape;84;p12"/>
          <p:cNvSpPr txBox="1"/>
          <p:nvPr>
            <p:ph idx="1" type="body"/>
          </p:nvPr>
        </p:nvSpPr>
        <p:spPr>
          <a:xfrm>
            <a:off x="479425" y="476250"/>
            <a:ext cx="8213622" cy="1080490"/>
          </a:xfrm>
          <a:prstGeom prst="rect">
            <a:avLst/>
          </a:prstGeom>
          <a:noFill/>
          <a:ln>
            <a:noFill/>
          </a:ln>
        </p:spPr>
        <p:txBody>
          <a:bodyPr anchorCtr="0" anchor="t" bIns="0" lIns="0" spcFirstLastPara="1" rIns="0" wrap="square" tIns="0">
            <a:no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5" name="Google Shape;85;p12"/>
          <p:cNvSpPr txBox="1"/>
          <p:nvPr>
            <p:ph idx="12" type="sldNum"/>
          </p:nvPr>
        </p:nvSpPr>
        <p:spPr>
          <a:xfrm>
            <a:off x="11064690" y="6398133"/>
            <a:ext cx="947310" cy="398541"/>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86" name="Google Shape;86;p12"/>
          <p:cNvSpPr txBox="1"/>
          <p:nvPr/>
        </p:nvSpPr>
        <p:spPr>
          <a:xfrm>
            <a:off x="11402568" y="6501384"/>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7" name="Google Shape;87;p12"/>
          <p:cNvSpPr/>
          <p:nvPr/>
        </p:nvSpPr>
        <p:spPr>
          <a:xfrm>
            <a:off x="8975725" y="0"/>
            <a:ext cx="3216275" cy="6870716"/>
          </a:xfrm>
          <a:prstGeom prst="rect">
            <a:avLst/>
          </a:prstGeom>
          <a:solidFill>
            <a:srgbClr val="FFEB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 name="Google Shape;88;p12"/>
          <p:cNvSpPr txBox="1"/>
          <p:nvPr/>
        </p:nvSpPr>
        <p:spPr>
          <a:xfrm>
            <a:off x="9838942" y="5007583"/>
            <a:ext cx="1306138" cy="574792"/>
          </a:xfrm>
          <a:prstGeom prst="rect">
            <a:avLst/>
          </a:prstGeom>
          <a:noFill/>
          <a:ln>
            <a:noFill/>
          </a:ln>
        </p:spPr>
        <p:txBody>
          <a:bodyPr anchorCtr="0" anchor="t" bIns="0" lIns="0" spcFirstLastPara="1" rIns="0" wrap="square" tIns="0">
            <a:noAutofit/>
          </a:bodyPr>
          <a:lstStyle/>
          <a:p>
            <a:pPr indent="0" lvl="0" marL="0" marR="0" rtl="0" algn="l">
              <a:lnSpc>
                <a:spcPct val="126500"/>
              </a:lnSpc>
              <a:spcBef>
                <a:spcPts val="0"/>
              </a:spcBef>
              <a:spcAft>
                <a:spcPts val="0"/>
              </a:spcAft>
              <a:buClr>
                <a:srgbClr val="11284B"/>
              </a:buClr>
              <a:buSzPts val="4000"/>
              <a:buFont typeface="Arial"/>
              <a:buNone/>
            </a:pPr>
            <a:r>
              <a:t/>
            </a:r>
            <a:endParaRPr b="0" i="0" sz="4000" u="none" cap="none" strike="noStrike">
              <a:solidFill>
                <a:schemeClr val="dk2"/>
              </a:solidFill>
              <a:latin typeface="Arial"/>
              <a:ea typeface="Arial"/>
              <a:cs typeface="Arial"/>
              <a:sym typeface="Arial"/>
            </a:endParaRPr>
          </a:p>
        </p:txBody>
      </p:sp>
      <p:sp>
        <p:nvSpPr>
          <p:cNvPr id="89" name="Google Shape;89;p12"/>
          <p:cNvSpPr txBox="1"/>
          <p:nvPr/>
        </p:nvSpPr>
        <p:spPr>
          <a:xfrm>
            <a:off x="9648515" y="4875601"/>
            <a:ext cx="1306138" cy="574792"/>
          </a:xfrm>
          <a:prstGeom prst="rect">
            <a:avLst/>
          </a:prstGeom>
          <a:noFill/>
          <a:ln>
            <a:noFill/>
          </a:ln>
        </p:spPr>
        <p:txBody>
          <a:bodyPr anchorCtr="0" anchor="t" bIns="0" lIns="0" spcFirstLastPara="1" rIns="0" wrap="square" tIns="0">
            <a:noAutofit/>
          </a:bodyPr>
          <a:lstStyle/>
          <a:p>
            <a:pPr indent="0" lvl="0" marL="0" marR="0" rtl="0" algn="l">
              <a:lnSpc>
                <a:spcPct val="126500"/>
              </a:lnSpc>
              <a:spcBef>
                <a:spcPts val="0"/>
              </a:spcBef>
              <a:spcAft>
                <a:spcPts val="0"/>
              </a:spcAft>
              <a:buClr>
                <a:srgbClr val="11284B"/>
              </a:buClr>
              <a:buSzPts val="4000"/>
              <a:buFont typeface="Arial"/>
              <a:buNone/>
            </a:pPr>
            <a:r>
              <a:t/>
            </a:r>
            <a:endParaRPr b="0" i="0" sz="4000" u="none" cap="none" strike="noStrike">
              <a:solidFill>
                <a:schemeClr val="dk2"/>
              </a:solidFill>
              <a:latin typeface="Arial"/>
              <a:ea typeface="Arial"/>
              <a:cs typeface="Arial"/>
              <a:sym typeface="Arial"/>
            </a:endParaRPr>
          </a:p>
        </p:txBody>
      </p:sp>
      <p:sp>
        <p:nvSpPr>
          <p:cNvPr id="90" name="Google Shape;90;p12"/>
          <p:cNvSpPr txBox="1"/>
          <p:nvPr>
            <p:ph idx="2" type="body"/>
          </p:nvPr>
        </p:nvSpPr>
        <p:spPr>
          <a:xfrm>
            <a:off x="9686542" y="1348114"/>
            <a:ext cx="1306138" cy="574792"/>
          </a:xfrm>
          <a:prstGeom prst="rect">
            <a:avLst/>
          </a:prstGeom>
          <a:noFill/>
          <a:ln>
            <a:noFill/>
          </a:ln>
        </p:spPr>
        <p:txBody>
          <a:bodyPr anchorCtr="0" anchor="t" bIns="0" lIns="0" spcFirstLastPara="1" rIns="0" wrap="square" tIns="0">
            <a:noAutofit/>
          </a:bodyPr>
          <a:lstStyle>
            <a:lvl1pPr indent="-228600" lvl="0" marL="457200" marR="0" rtl="0" algn="l">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1" name="Google Shape;91;p12"/>
          <p:cNvSpPr txBox="1"/>
          <p:nvPr>
            <p:ph idx="3" type="body"/>
          </p:nvPr>
        </p:nvSpPr>
        <p:spPr>
          <a:xfrm>
            <a:off x="9686543" y="2093149"/>
            <a:ext cx="2026032" cy="648090"/>
          </a:xfrm>
          <a:prstGeom prst="rect">
            <a:avLst/>
          </a:prstGeom>
          <a:noFill/>
          <a:ln>
            <a:noFill/>
          </a:ln>
        </p:spPr>
        <p:txBody>
          <a:bodyPr anchorCtr="0" anchor="t" bIns="0" lIns="0" spcFirstLastPara="1" rIns="0" wrap="square" tIns="0">
            <a:noAutofit/>
          </a:bodyPr>
          <a:lstStyle>
            <a:lvl1pPr indent="-228600" lvl="0" marL="457200" marR="0" rtl="0" algn="l">
              <a:lnSpc>
                <a:spcPct val="127142"/>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2" name="Google Shape;92;p12"/>
          <p:cNvSpPr txBox="1"/>
          <p:nvPr>
            <p:ph idx="4" type="body"/>
          </p:nvPr>
        </p:nvSpPr>
        <p:spPr>
          <a:xfrm>
            <a:off x="9686542" y="3101743"/>
            <a:ext cx="1306138" cy="574792"/>
          </a:xfrm>
          <a:prstGeom prst="rect">
            <a:avLst/>
          </a:prstGeom>
          <a:noFill/>
          <a:ln>
            <a:noFill/>
          </a:ln>
        </p:spPr>
        <p:txBody>
          <a:bodyPr anchorCtr="0" anchor="t" bIns="0" lIns="0" spcFirstLastPara="1" rIns="0" wrap="square" tIns="0">
            <a:noAutofit/>
          </a:bodyPr>
          <a:lstStyle>
            <a:lvl1pPr indent="-228600" lvl="0" marL="457200" marR="0" rtl="0" algn="l">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3" name="Google Shape;93;p12"/>
          <p:cNvSpPr txBox="1"/>
          <p:nvPr>
            <p:ph idx="5" type="body"/>
          </p:nvPr>
        </p:nvSpPr>
        <p:spPr>
          <a:xfrm>
            <a:off x="9686543" y="3846778"/>
            <a:ext cx="2026032" cy="648090"/>
          </a:xfrm>
          <a:prstGeom prst="rect">
            <a:avLst/>
          </a:prstGeom>
          <a:noFill/>
          <a:ln>
            <a:noFill/>
          </a:ln>
        </p:spPr>
        <p:txBody>
          <a:bodyPr anchorCtr="0" anchor="t" bIns="0" lIns="0" spcFirstLastPara="1" rIns="0" wrap="square" tIns="0">
            <a:noAutofit/>
          </a:bodyPr>
          <a:lstStyle>
            <a:lvl1pPr indent="-228600" lvl="0" marL="457200" marR="0" rtl="0" algn="l">
              <a:lnSpc>
                <a:spcPct val="127142"/>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4" name="Google Shape;94;p12"/>
          <p:cNvSpPr txBox="1"/>
          <p:nvPr>
            <p:ph idx="6" type="body"/>
          </p:nvPr>
        </p:nvSpPr>
        <p:spPr>
          <a:xfrm>
            <a:off x="9686542" y="4855183"/>
            <a:ext cx="1306138" cy="574792"/>
          </a:xfrm>
          <a:prstGeom prst="rect">
            <a:avLst/>
          </a:prstGeom>
          <a:noFill/>
          <a:ln>
            <a:noFill/>
          </a:ln>
        </p:spPr>
        <p:txBody>
          <a:bodyPr anchorCtr="0" anchor="t" bIns="0" lIns="0" spcFirstLastPara="1" rIns="0" wrap="square" tIns="0">
            <a:noAutofit/>
          </a:bodyPr>
          <a:lstStyle>
            <a:lvl1pPr indent="-228600" lvl="0" marL="457200" marR="0" rtl="0" algn="l">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5" name="Google Shape;95;p12"/>
          <p:cNvSpPr txBox="1"/>
          <p:nvPr>
            <p:ph idx="7" type="body"/>
          </p:nvPr>
        </p:nvSpPr>
        <p:spPr>
          <a:xfrm>
            <a:off x="9686543" y="5600218"/>
            <a:ext cx="2026032" cy="648090"/>
          </a:xfrm>
          <a:prstGeom prst="rect">
            <a:avLst/>
          </a:prstGeom>
          <a:noFill/>
          <a:ln>
            <a:noFill/>
          </a:ln>
        </p:spPr>
        <p:txBody>
          <a:bodyPr anchorCtr="0" anchor="t" bIns="0" lIns="0" spcFirstLastPara="1" rIns="0" wrap="square" tIns="0">
            <a:noAutofit/>
          </a:bodyPr>
          <a:lstStyle>
            <a:lvl1pPr indent="-228600" lvl="0" marL="457200" marR="0" rtl="0" algn="l">
              <a:lnSpc>
                <a:spcPct val="127142"/>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6" name="Google Shape;96;p12"/>
          <p:cNvSpPr txBox="1"/>
          <p:nvPr>
            <p:ph idx="8" type="body"/>
          </p:nvPr>
        </p:nvSpPr>
        <p:spPr>
          <a:xfrm>
            <a:off x="490517" y="1746296"/>
            <a:ext cx="8197843"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7" name="Google Shape;97;p12"/>
          <p:cNvSpPr txBox="1"/>
          <p:nvPr>
            <p:ph idx="9" type="body"/>
          </p:nvPr>
        </p:nvSpPr>
        <p:spPr>
          <a:xfrm>
            <a:off x="490517" y="3717040"/>
            <a:ext cx="8197843" cy="2450834"/>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8" name="Google Shape;98;p12"/>
          <p:cNvSpPr txBox="1"/>
          <p:nvPr/>
        </p:nvSpPr>
        <p:spPr>
          <a:xfrm>
            <a:off x="11552194" y="6507510"/>
            <a:ext cx="432060" cy="89930"/>
          </a:xfrm>
          <a:prstGeom prst="rect">
            <a:avLst/>
          </a:prstGeom>
          <a:noFill/>
          <a:ln>
            <a:noFill/>
          </a:ln>
        </p:spPr>
        <p:txBody>
          <a:bodyPr anchorCtr="0" anchor="t" bIns="0" lIns="0" spcFirstLastPara="1" rIns="0" wrap="square" tIns="0">
            <a:noAutofit/>
          </a:bodyPr>
          <a:lstStyle/>
          <a:p>
            <a:pPr indent="-228600" lvl="0" marL="228600" marR="0" rtl="0" algn="r">
              <a:lnSpc>
                <a:spcPct val="90000"/>
              </a:lnSpc>
              <a:spcBef>
                <a:spcPts val="0"/>
              </a:spcBef>
              <a:spcAft>
                <a:spcPts val="0"/>
              </a:spcAft>
              <a:buClr>
                <a:schemeClr val="accent1"/>
              </a:buClr>
              <a:buSzPts val="1000"/>
              <a:buFont typeface="Arial"/>
              <a:buNone/>
            </a:pPr>
            <a:fld id="{00000000-1234-1234-1234-123412341234}" type="slidenum">
              <a:rPr b="0" i="0" lang="fr-FR" sz="1000" u="none" cap="none" strike="noStrike">
                <a:solidFill>
                  <a:schemeClr val="accent1"/>
                </a:solidFill>
                <a:latin typeface="Arial"/>
                <a:ea typeface="Arial"/>
                <a:cs typeface="Arial"/>
                <a:sym typeface="Arial"/>
              </a:rPr>
              <a:t>‹#›</a:t>
            </a:fld>
            <a:endParaRPr b="0" i="0" sz="10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1">
  <p:cSld name="Disposition personnalisée1">
    <p:spTree>
      <p:nvGrpSpPr>
        <p:cNvPr id="99" name="Shape 99"/>
        <p:cNvGrpSpPr/>
        <p:nvPr/>
      </p:nvGrpSpPr>
      <p:grpSpPr>
        <a:xfrm>
          <a:off x="0" y="0"/>
          <a:ext cx="0" cy="0"/>
          <a:chOff x="0" y="0"/>
          <a:chExt cx="0" cy="0"/>
        </a:xfrm>
      </p:grpSpPr>
      <p:sp>
        <p:nvSpPr>
          <p:cNvPr id="100" name="Google Shape;100;p13"/>
          <p:cNvSpPr txBox="1"/>
          <p:nvPr>
            <p:ph idx="1" type="body"/>
          </p:nvPr>
        </p:nvSpPr>
        <p:spPr>
          <a:xfrm>
            <a:off x="431371" y="1196752"/>
            <a:ext cx="11329259" cy="511256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D84800"/>
              </a:buClr>
              <a:buSzPts val="2400"/>
              <a:buFont typeface="Arial"/>
              <a:buChar char="•"/>
              <a:defRPr b="0" i="0" sz="2400" u="none" cap="none" strike="noStrike">
                <a:solidFill>
                  <a:srgbClr val="1F497D"/>
                </a:solidFill>
                <a:latin typeface="Arial"/>
                <a:ea typeface="Arial"/>
                <a:cs typeface="Arial"/>
                <a:sym typeface="Arial"/>
              </a:defRPr>
            </a:lvl1pPr>
            <a:lvl2pPr indent="-355600" lvl="1" marL="914400" marR="0" rtl="0" algn="l">
              <a:lnSpc>
                <a:spcPct val="90000"/>
              </a:lnSpc>
              <a:spcBef>
                <a:spcPts val="500"/>
              </a:spcBef>
              <a:spcAft>
                <a:spcPts val="0"/>
              </a:spcAft>
              <a:buClr>
                <a:srgbClr val="D84800"/>
              </a:buClr>
              <a:buSzPts val="2000"/>
              <a:buFont typeface="Arial"/>
              <a:buChar char="•"/>
              <a:defRPr b="0" i="0" sz="2000" u="none" cap="none" strike="noStrike">
                <a:solidFill>
                  <a:srgbClr val="1F497D"/>
                </a:solidFill>
                <a:latin typeface="Arial"/>
                <a:ea typeface="Arial"/>
                <a:cs typeface="Arial"/>
                <a:sym typeface="Arial"/>
              </a:defRPr>
            </a:lvl2pPr>
            <a:lvl3pPr indent="-342900" lvl="2" marL="1371600" marR="0" rtl="0" algn="l">
              <a:lnSpc>
                <a:spcPct val="90000"/>
              </a:lnSpc>
              <a:spcBef>
                <a:spcPts val="500"/>
              </a:spcBef>
              <a:spcAft>
                <a:spcPts val="0"/>
              </a:spcAft>
              <a:buClr>
                <a:srgbClr val="D84800"/>
              </a:buClr>
              <a:buSzPts val="1800"/>
              <a:buFont typeface="Arial"/>
              <a:buChar char="•"/>
              <a:defRPr b="0" i="0" sz="1800" u="none" cap="none" strike="noStrike">
                <a:solidFill>
                  <a:srgbClr val="1F497D"/>
                </a:solidFill>
                <a:latin typeface="Arial"/>
                <a:ea typeface="Arial"/>
                <a:cs typeface="Arial"/>
                <a:sym typeface="Arial"/>
              </a:defRPr>
            </a:lvl3pPr>
            <a:lvl4pPr indent="-330200" lvl="3" marL="1828800" marR="0" rtl="0" algn="l">
              <a:lnSpc>
                <a:spcPct val="90000"/>
              </a:lnSpc>
              <a:spcBef>
                <a:spcPts val="500"/>
              </a:spcBef>
              <a:spcAft>
                <a:spcPts val="0"/>
              </a:spcAft>
              <a:buClr>
                <a:srgbClr val="D84800"/>
              </a:buClr>
              <a:buSzPts val="1600"/>
              <a:buFont typeface="Arial"/>
              <a:buChar char="•"/>
              <a:defRPr b="0" i="0" sz="1600" u="none" cap="none" strike="noStrike">
                <a:solidFill>
                  <a:srgbClr val="1F497D"/>
                </a:solidFill>
                <a:latin typeface="Arial"/>
                <a:ea typeface="Arial"/>
                <a:cs typeface="Arial"/>
                <a:sym typeface="Arial"/>
              </a:defRPr>
            </a:lvl4pPr>
            <a:lvl5pPr indent="-317500" lvl="4" marL="2286000" marR="0" rtl="0" algn="l">
              <a:lnSpc>
                <a:spcPct val="90000"/>
              </a:lnSpc>
              <a:spcBef>
                <a:spcPts val="500"/>
              </a:spcBef>
              <a:spcAft>
                <a:spcPts val="0"/>
              </a:spcAft>
              <a:buClr>
                <a:srgbClr val="D84800"/>
              </a:buClr>
              <a:buSzPts val="1400"/>
              <a:buFont typeface="Arial"/>
              <a:buChar char="•"/>
              <a:defRPr b="0" i="0" sz="1400" u="none" cap="none" strike="noStrike">
                <a:solidFill>
                  <a:srgbClr val="1F497D"/>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1" name="Google Shape;101;p13"/>
          <p:cNvSpPr txBox="1"/>
          <p:nvPr>
            <p:ph type="title"/>
          </p:nvPr>
        </p:nvSpPr>
        <p:spPr>
          <a:xfrm>
            <a:off x="2447595" y="115889"/>
            <a:ext cx="9744405" cy="63817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uverture trame claire">
  <p:cSld name="12_Couverture trame claire">
    <p:spTree>
      <p:nvGrpSpPr>
        <p:cNvPr id="102" name="Shape 102"/>
        <p:cNvGrpSpPr/>
        <p:nvPr/>
      </p:nvGrpSpPr>
      <p:grpSpPr>
        <a:xfrm>
          <a:off x="0" y="0"/>
          <a:ext cx="0" cy="0"/>
          <a:chOff x="0" y="0"/>
          <a:chExt cx="0" cy="0"/>
        </a:xfrm>
      </p:grpSpPr>
      <p:pic>
        <p:nvPicPr>
          <p:cNvPr id="103" name="Google Shape;103;p14"/>
          <p:cNvPicPr preferRelativeResize="0"/>
          <p:nvPr/>
        </p:nvPicPr>
        <p:blipFill rotWithShape="1">
          <a:blip r:embed="rId2">
            <a:alphaModFix/>
          </a:blip>
          <a:srcRect b="0" l="0" r="0" t="0"/>
          <a:stretch/>
        </p:blipFill>
        <p:spPr>
          <a:xfrm>
            <a:off x="6095998" y="0"/>
            <a:ext cx="6096001" cy="6858000"/>
          </a:xfrm>
          <a:prstGeom prst="rect">
            <a:avLst/>
          </a:prstGeom>
          <a:noFill/>
          <a:ln>
            <a:noFill/>
          </a:ln>
        </p:spPr>
      </p:pic>
      <p:pic>
        <p:nvPicPr>
          <p:cNvPr descr="Une image contenant cercle, jaune, objet astronomique&#10;&#10;Description générée automatiquement" id="104" name="Google Shape;104;p14"/>
          <p:cNvPicPr preferRelativeResize="0"/>
          <p:nvPr/>
        </p:nvPicPr>
        <p:blipFill rotWithShape="1">
          <a:blip r:embed="rId3">
            <a:alphaModFix/>
          </a:blip>
          <a:srcRect b="0" l="0" r="0" t="0"/>
          <a:stretch/>
        </p:blipFill>
        <p:spPr>
          <a:xfrm>
            <a:off x="0" y="0"/>
            <a:ext cx="8328310" cy="6858501"/>
          </a:xfrm>
          <a:prstGeom prst="rect">
            <a:avLst/>
          </a:prstGeom>
          <a:noFill/>
          <a:ln>
            <a:noFill/>
          </a:ln>
        </p:spPr>
      </p:pic>
      <p:sp>
        <p:nvSpPr>
          <p:cNvPr id="105" name="Google Shape;105;p14"/>
          <p:cNvSpPr txBox="1"/>
          <p:nvPr/>
        </p:nvSpPr>
        <p:spPr>
          <a:xfrm>
            <a:off x="479425" y="3564627"/>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06" name="Google Shape;106;p14"/>
          <p:cNvSpPr txBox="1"/>
          <p:nvPr/>
        </p:nvSpPr>
        <p:spPr>
          <a:xfrm>
            <a:off x="479425" y="3722282"/>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07" name="Google Shape;107;p14"/>
          <p:cNvSpPr txBox="1"/>
          <p:nvPr/>
        </p:nvSpPr>
        <p:spPr>
          <a:xfrm>
            <a:off x="407210" y="5897267"/>
            <a:ext cx="4871589" cy="8599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108" name="Google Shape;108;p14"/>
          <p:cNvPicPr preferRelativeResize="0"/>
          <p:nvPr/>
        </p:nvPicPr>
        <p:blipFill rotWithShape="1">
          <a:blip r:embed="rId4">
            <a:alphaModFix/>
          </a:blip>
          <a:srcRect b="0" l="0" r="0" t="0"/>
          <a:stretch/>
        </p:blipFill>
        <p:spPr>
          <a:xfrm>
            <a:off x="485598" y="6271868"/>
            <a:ext cx="163920" cy="101084"/>
          </a:xfrm>
          <a:prstGeom prst="rect">
            <a:avLst/>
          </a:prstGeom>
          <a:noFill/>
          <a:ln>
            <a:noFill/>
          </a:ln>
        </p:spPr>
      </p:pic>
      <p:sp>
        <p:nvSpPr>
          <p:cNvPr id="109" name="Google Shape;109;p14"/>
          <p:cNvSpPr txBox="1"/>
          <p:nvPr>
            <p:ph idx="1" type="subTitle"/>
          </p:nvPr>
        </p:nvSpPr>
        <p:spPr>
          <a:xfrm>
            <a:off x="479424" y="4869200"/>
            <a:ext cx="5616575" cy="859998"/>
          </a:xfrm>
          <a:prstGeom prst="rect">
            <a:avLst/>
          </a:prstGeom>
          <a:noFill/>
          <a:ln>
            <a:noFill/>
          </a:ln>
        </p:spPr>
        <p:txBody>
          <a:bodyPr anchorCtr="0" anchor="t" bIns="0" lIns="0" spcFirstLastPara="1" rIns="0" wrap="square" tIns="0">
            <a:normAutofit/>
          </a:bodyPr>
          <a:lstStyle>
            <a:lvl1pPr lvl="0" marR="0" rtl="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10" name="Google Shape;110;p14"/>
          <p:cNvSpPr txBox="1"/>
          <p:nvPr/>
        </p:nvSpPr>
        <p:spPr>
          <a:xfrm>
            <a:off x="695863" y="6247936"/>
            <a:ext cx="836768" cy="18004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13/05/2024</a:t>
            </a:r>
            <a:endParaRPr b="0" i="0" sz="1300" u="none" cap="none" strike="noStrike">
              <a:solidFill>
                <a:schemeClr val="accent2"/>
              </a:solidFill>
              <a:latin typeface="Arial"/>
              <a:ea typeface="Arial"/>
              <a:cs typeface="Arial"/>
              <a:sym typeface="Arial"/>
            </a:endParaRPr>
          </a:p>
        </p:txBody>
      </p:sp>
      <p:sp>
        <p:nvSpPr>
          <p:cNvPr id="111" name="Google Shape;111;p14"/>
          <p:cNvSpPr txBox="1"/>
          <p:nvPr>
            <p:ph type="title"/>
          </p:nvPr>
        </p:nvSpPr>
        <p:spPr>
          <a:xfrm>
            <a:off x="479425" y="2512682"/>
            <a:ext cx="5616575" cy="1296180"/>
          </a:xfrm>
          <a:prstGeom prst="rect">
            <a:avLst/>
          </a:prstGeom>
          <a:noFill/>
          <a:ln>
            <a:noFill/>
          </a:ln>
        </p:spPr>
        <p:txBody>
          <a:bodyPr anchorCtr="0" anchor="t" bIns="0" lIns="0" spcFirstLastPara="1" rIns="0" wrap="square" tIns="0">
            <a:noAutofit/>
          </a:bodyPr>
          <a:lstStyle>
            <a:lvl1pPr lvl="0" marR="0" rtl="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2" name="Google Shape;112;p14"/>
          <p:cNvPicPr preferRelativeResize="0"/>
          <p:nvPr/>
        </p:nvPicPr>
        <p:blipFill rotWithShape="1">
          <a:blip r:embed="rId5">
            <a:alphaModFix/>
          </a:blip>
          <a:srcRect b="3550" l="0" r="0" t="3550"/>
          <a:stretch/>
        </p:blipFill>
        <p:spPr>
          <a:xfrm>
            <a:off x="205456" y="245252"/>
            <a:ext cx="4021836" cy="146393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uverture trame claire">
  <p:cSld name="11_Couverture trame claire">
    <p:spTree>
      <p:nvGrpSpPr>
        <p:cNvPr id="113" name="Shape 113"/>
        <p:cNvGrpSpPr/>
        <p:nvPr/>
      </p:nvGrpSpPr>
      <p:grpSpPr>
        <a:xfrm>
          <a:off x="0" y="0"/>
          <a:ext cx="0" cy="0"/>
          <a:chOff x="0" y="0"/>
          <a:chExt cx="0" cy="0"/>
        </a:xfrm>
      </p:grpSpPr>
      <p:pic>
        <p:nvPicPr>
          <p:cNvPr id="114" name="Google Shape;114;p15"/>
          <p:cNvPicPr preferRelativeResize="0"/>
          <p:nvPr/>
        </p:nvPicPr>
        <p:blipFill rotWithShape="1">
          <a:blip r:embed="rId2">
            <a:alphaModFix/>
          </a:blip>
          <a:srcRect b="0" l="-8543" r="8543" t="0"/>
          <a:stretch/>
        </p:blipFill>
        <p:spPr>
          <a:xfrm>
            <a:off x="3048000" y="0"/>
            <a:ext cx="9144000" cy="6858000"/>
          </a:xfrm>
          <a:prstGeom prst="rect">
            <a:avLst/>
          </a:prstGeom>
          <a:noFill/>
          <a:ln>
            <a:noFill/>
          </a:ln>
        </p:spPr>
      </p:pic>
      <p:pic>
        <p:nvPicPr>
          <p:cNvPr descr="Une image contenant cercle, jaune, objet astronomique&#10;&#10;Description générée automatiquement" id="115" name="Google Shape;115;p15"/>
          <p:cNvPicPr preferRelativeResize="0"/>
          <p:nvPr/>
        </p:nvPicPr>
        <p:blipFill rotWithShape="1">
          <a:blip r:embed="rId3">
            <a:alphaModFix/>
          </a:blip>
          <a:srcRect b="0" l="10641" r="-1014" t="0"/>
          <a:stretch/>
        </p:blipFill>
        <p:spPr>
          <a:xfrm>
            <a:off x="0" y="0"/>
            <a:ext cx="6528060" cy="6858501"/>
          </a:xfrm>
          <a:prstGeom prst="rect">
            <a:avLst/>
          </a:prstGeom>
          <a:noFill/>
          <a:ln>
            <a:noFill/>
          </a:ln>
        </p:spPr>
      </p:pic>
      <p:sp>
        <p:nvSpPr>
          <p:cNvPr id="116" name="Google Shape;116;p15"/>
          <p:cNvSpPr txBox="1"/>
          <p:nvPr/>
        </p:nvSpPr>
        <p:spPr>
          <a:xfrm>
            <a:off x="479425" y="3564627"/>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17" name="Google Shape;117;p15"/>
          <p:cNvSpPr txBox="1"/>
          <p:nvPr/>
        </p:nvSpPr>
        <p:spPr>
          <a:xfrm>
            <a:off x="479425" y="3722282"/>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18" name="Google Shape;118;p15"/>
          <p:cNvSpPr txBox="1"/>
          <p:nvPr/>
        </p:nvSpPr>
        <p:spPr>
          <a:xfrm>
            <a:off x="407210" y="5897267"/>
            <a:ext cx="4871589" cy="8599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119" name="Google Shape;119;p15"/>
          <p:cNvPicPr preferRelativeResize="0"/>
          <p:nvPr/>
        </p:nvPicPr>
        <p:blipFill rotWithShape="1">
          <a:blip r:embed="rId4">
            <a:alphaModFix/>
          </a:blip>
          <a:srcRect b="0" l="0" r="0" t="0"/>
          <a:stretch/>
        </p:blipFill>
        <p:spPr>
          <a:xfrm>
            <a:off x="485598" y="6271868"/>
            <a:ext cx="163920" cy="101084"/>
          </a:xfrm>
          <a:prstGeom prst="rect">
            <a:avLst/>
          </a:prstGeom>
          <a:noFill/>
          <a:ln>
            <a:noFill/>
          </a:ln>
        </p:spPr>
      </p:pic>
      <p:sp>
        <p:nvSpPr>
          <p:cNvPr id="120" name="Google Shape;120;p15"/>
          <p:cNvSpPr txBox="1"/>
          <p:nvPr>
            <p:ph idx="1" type="subTitle"/>
          </p:nvPr>
        </p:nvSpPr>
        <p:spPr>
          <a:xfrm>
            <a:off x="479424" y="4869200"/>
            <a:ext cx="5616575" cy="859998"/>
          </a:xfrm>
          <a:prstGeom prst="rect">
            <a:avLst/>
          </a:prstGeom>
          <a:noFill/>
          <a:ln>
            <a:noFill/>
          </a:ln>
        </p:spPr>
        <p:txBody>
          <a:bodyPr anchorCtr="0" anchor="t" bIns="0" lIns="0" spcFirstLastPara="1" rIns="0" wrap="square" tIns="0">
            <a:normAutofit/>
          </a:bodyPr>
          <a:lstStyle>
            <a:lvl1pPr lvl="0" marR="0" rtl="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21" name="Google Shape;121;p15"/>
          <p:cNvSpPr txBox="1"/>
          <p:nvPr/>
        </p:nvSpPr>
        <p:spPr>
          <a:xfrm>
            <a:off x="695863" y="6247936"/>
            <a:ext cx="836768" cy="18004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13/05/2024</a:t>
            </a:r>
            <a:endParaRPr b="0" i="0" sz="1300" u="none" cap="none" strike="noStrike">
              <a:solidFill>
                <a:schemeClr val="accent2"/>
              </a:solidFill>
              <a:latin typeface="Arial"/>
              <a:ea typeface="Arial"/>
              <a:cs typeface="Arial"/>
              <a:sym typeface="Arial"/>
            </a:endParaRPr>
          </a:p>
        </p:txBody>
      </p:sp>
      <p:sp>
        <p:nvSpPr>
          <p:cNvPr id="122" name="Google Shape;122;p15"/>
          <p:cNvSpPr txBox="1"/>
          <p:nvPr>
            <p:ph type="title"/>
          </p:nvPr>
        </p:nvSpPr>
        <p:spPr>
          <a:xfrm>
            <a:off x="479425" y="2512682"/>
            <a:ext cx="5616575" cy="1296180"/>
          </a:xfrm>
          <a:prstGeom prst="rect">
            <a:avLst/>
          </a:prstGeom>
          <a:noFill/>
          <a:ln>
            <a:noFill/>
          </a:ln>
        </p:spPr>
        <p:txBody>
          <a:bodyPr anchorCtr="0" anchor="t" bIns="0" lIns="0" spcFirstLastPara="1" rIns="0" wrap="square" tIns="0">
            <a:noAutofit/>
          </a:bodyPr>
          <a:lstStyle>
            <a:lvl1pPr lvl="0" marR="0" rtl="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23" name="Google Shape;123;p15"/>
          <p:cNvPicPr preferRelativeResize="0"/>
          <p:nvPr/>
        </p:nvPicPr>
        <p:blipFill rotWithShape="1">
          <a:blip r:embed="rId5">
            <a:alphaModFix/>
          </a:blip>
          <a:srcRect b="0" l="0" r="0" t="0"/>
          <a:stretch/>
        </p:blipFill>
        <p:spPr>
          <a:xfrm>
            <a:off x="407210" y="327695"/>
            <a:ext cx="1125421" cy="1109987"/>
          </a:xfrm>
          <a:prstGeom prst="rect">
            <a:avLst/>
          </a:prstGeom>
          <a:noFill/>
          <a:ln>
            <a:noFill/>
          </a:ln>
        </p:spPr>
      </p:pic>
      <p:pic>
        <p:nvPicPr>
          <p:cNvPr id="124" name="Google Shape;124;p15"/>
          <p:cNvPicPr preferRelativeResize="0"/>
          <p:nvPr/>
        </p:nvPicPr>
        <p:blipFill rotWithShape="1">
          <a:blip r:embed="rId6">
            <a:alphaModFix/>
          </a:blip>
          <a:srcRect b="0" l="0" r="0" t="0"/>
          <a:stretch/>
        </p:blipFill>
        <p:spPr>
          <a:xfrm>
            <a:off x="9301528" y="5310382"/>
            <a:ext cx="2498865" cy="129618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uverture logo blanc">
  <p:cSld name="Couverture logo blanc">
    <p:spTree>
      <p:nvGrpSpPr>
        <p:cNvPr id="125" name="Shape 125"/>
        <p:cNvGrpSpPr/>
        <p:nvPr/>
      </p:nvGrpSpPr>
      <p:grpSpPr>
        <a:xfrm>
          <a:off x="0" y="0"/>
          <a:ext cx="0" cy="0"/>
          <a:chOff x="0" y="0"/>
          <a:chExt cx="0" cy="0"/>
        </a:xfrm>
      </p:grpSpPr>
      <p:pic>
        <p:nvPicPr>
          <p:cNvPr id="126" name="Google Shape;126;p16"/>
          <p:cNvPicPr preferRelativeResize="0"/>
          <p:nvPr/>
        </p:nvPicPr>
        <p:blipFill rotWithShape="1">
          <a:blip r:embed="rId2">
            <a:alphaModFix/>
          </a:blip>
          <a:srcRect b="0" l="0" r="0" t="0"/>
          <a:stretch/>
        </p:blipFill>
        <p:spPr>
          <a:xfrm>
            <a:off x="6095999" y="0"/>
            <a:ext cx="6096001" cy="6858000"/>
          </a:xfrm>
          <a:prstGeom prst="rect">
            <a:avLst/>
          </a:prstGeom>
          <a:noFill/>
          <a:ln>
            <a:noFill/>
          </a:ln>
        </p:spPr>
      </p:pic>
      <p:pic>
        <p:nvPicPr>
          <p:cNvPr descr="Une image contenant cercle, jaune, objet astronomique&#10;&#10;Description générée automatiquement" id="127" name="Google Shape;127;p16"/>
          <p:cNvPicPr preferRelativeResize="0"/>
          <p:nvPr/>
        </p:nvPicPr>
        <p:blipFill rotWithShape="1">
          <a:blip r:embed="rId3">
            <a:alphaModFix/>
          </a:blip>
          <a:srcRect b="0" l="0" r="0" t="0"/>
          <a:stretch/>
        </p:blipFill>
        <p:spPr>
          <a:xfrm>
            <a:off x="0" y="0"/>
            <a:ext cx="8328310" cy="6858501"/>
          </a:xfrm>
          <a:prstGeom prst="rect">
            <a:avLst/>
          </a:prstGeom>
          <a:noFill/>
          <a:ln>
            <a:noFill/>
          </a:ln>
        </p:spPr>
      </p:pic>
      <p:sp>
        <p:nvSpPr>
          <p:cNvPr id="128" name="Google Shape;128;p16"/>
          <p:cNvSpPr txBox="1"/>
          <p:nvPr/>
        </p:nvSpPr>
        <p:spPr>
          <a:xfrm>
            <a:off x="479425" y="3564627"/>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29" name="Google Shape;129;p16"/>
          <p:cNvSpPr txBox="1"/>
          <p:nvPr/>
        </p:nvSpPr>
        <p:spPr>
          <a:xfrm>
            <a:off x="479425" y="3722282"/>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30" name="Google Shape;130;p16"/>
          <p:cNvSpPr txBox="1"/>
          <p:nvPr>
            <p:ph idx="1" type="subTitle"/>
          </p:nvPr>
        </p:nvSpPr>
        <p:spPr>
          <a:xfrm>
            <a:off x="479424" y="4869200"/>
            <a:ext cx="5616575" cy="859998"/>
          </a:xfrm>
          <a:prstGeom prst="rect">
            <a:avLst/>
          </a:prstGeom>
          <a:noFill/>
          <a:ln>
            <a:noFill/>
          </a:ln>
        </p:spPr>
        <p:txBody>
          <a:bodyPr anchorCtr="0" anchor="t" bIns="0" lIns="0" spcFirstLastPara="1" rIns="0" wrap="square" tIns="0">
            <a:normAutofit/>
          </a:bodyPr>
          <a:lstStyle>
            <a:lvl1pPr lvl="0" marR="0" rtl="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31" name="Google Shape;131;p16"/>
          <p:cNvSpPr txBox="1"/>
          <p:nvPr/>
        </p:nvSpPr>
        <p:spPr>
          <a:xfrm>
            <a:off x="407210" y="5897267"/>
            <a:ext cx="4871589" cy="8599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132" name="Google Shape;132;p16"/>
          <p:cNvPicPr preferRelativeResize="0"/>
          <p:nvPr/>
        </p:nvPicPr>
        <p:blipFill rotWithShape="1">
          <a:blip r:embed="rId4">
            <a:alphaModFix/>
          </a:blip>
          <a:srcRect b="0" l="0" r="0" t="0"/>
          <a:stretch/>
        </p:blipFill>
        <p:spPr>
          <a:xfrm>
            <a:off x="485598" y="6271868"/>
            <a:ext cx="163920" cy="101084"/>
          </a:xfrm>
          <a:prstGeom prst="rect">
            <a:avLst/>
          </a:prstGeom>
          <a:noFill/>
          <a:ln>
            <a:noFill/>
          </a:ln>
        </p:spPr>
      </p:pic>
      <p:sp>
        <p:nvSpPr>
          <p:cNvPr id="133" name="Google Shape;133;p16"/>
          <p:cNvSpPr txBox="1"/>
          <p:nvPr/>
        </p:nvSpPr>
        <p:spPr>
          <a:xfrm>
            <a:off x="695863" y="6247936"/>
            <a:ext cx="836768" cy="18004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13/05/2024</a:t>
            </a:r>
            <a:endParaRPr b="0" i="0" sz="1300" u="none" cap="none" strike="noStrike">
              <a:solidFill>
                <a:schemeClr val="accent2"/>
              </a:solidFill>
              <a:latin typeface="Arial"/>
              <a:ea typeface="Arial"/>
              <a:cs typeface="Arial"/>
              <a:sym typeface="Arial"/>
            </a:endParaRPr>
          </a:p>
        </p:txBody>
      </p:sp>
      <p:sp>
        <p:nvSpPr>
          <p:cNvPr id="134" name="Google Shape;134;p16"/>
          <p:cNvSpPr txBox="1"/>
          <p:nvPr>
            <p:ph type="title"/>
          </p:nvPr>
        </p:nvSpPr>
        <p:spPr>
          <a:xfrm>
            <a:off x="479425" y="2512682"/>
            <a:ext cx="5616575" cy="1296180"/>
          </a:xfrm>
          <a:prstGeom prst="rect">
            <a:avLst/>
          </a:prstGeom>
          <a:noFill/>
          <a:ln>
            <a:noFill/>
          </a:ln>
        </p:spPr>
        <p:txBody>
          <a:bodyPr anchorCtr="0" anchor="t" bIns="0" lIns="0" spcFirstLastPara="1" rIns="0" wrap="square" tIns="0">
            <a:noAutofit/>
          </a:bodyPr>
          <a:lstStyle>
            <a:lvl1pPr lvl="0" marR="0" rtl="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35" name="Google Shape;135;p16"/>
          <p:cNvPicPr preferRelativeResize="0"/>
          <p:nvPr/>
        </p:nvPicPr>
        <p:blipFill rotWithShape="1">
          <a:blip r:embed="rId5">
            <a:alphaModFix/>
          </a:blip>
          <a:srcRect b="3550" l="0" r="0" t="3550"/>
          <a:stretch/>
        </p:blipFill>
        <p:spPr>
          <a:xfrm>
            <a:off x="205456" y="245252"/>
            <a:ext cx="4021836" cy="14639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mmaire">
  <p:cSld name="1_Sommaire">
    <p:bg>
      <p:bgPr>
        <a:blipFill>
          <a:blip r:embed="rId2">
            <a:alphaModFix/>
          </a:blip>
          <a:stretch>
            <a:fillRect/>
          </a:stretch>
        </a:blipFill>
      </p:bgPr>
    </p:bg>
    <p:spTree>
      <p:nvGrpSpPr>
        <p:cNvPr id="136" name="Shape 136"/>
        <p:cNvGrpSpPr/>
        <p:nvPr/>
      </p:nvGrpSpPr>
      <p:grpSpPr>
        <a:xfrm>
          <a:off x="0" y="0"/>
          <a:ext cx="0" cy="0"/>
          <a:chOff x="0" y="0"/>
          <a:chExt cx="0" cy="0"/>
        </a:xfrm>
      </p:grpSpPr>
      <p:pic>
        <p:nvPicPr>
          <p:cNvPr id="137" name="Google Shape;137;p17"/>
          <p:cNvPicPr preferRelativeResize="0"/>
          <p:nvPr/>
        </p:nvPicPr>
        <p:blipFill rotWithShape="1">
          <a:blip r:embed="rId3">
            <a:alphaModFix/>
          </a:blip>
          <a:srcRect b="0" l="0" r="0" t="0"/>
          <a:stretch/>
        </p:blipFill>
        <p:spPr>
          <a:xfrm>
            <a:off x="10632630" y="211095"/>
            <a:ext cx="1253645" cy="139745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uverture logo blanc">
  <p:cSld name="2_Couverture logo blanc">
    <p:spTree>
      <p:nvGrpSpPr>
        <p:cNvPr id="138" name="Shape 138"/>
        <p:cNvGrpSpPr/>
        <p:nvPr/>
      </p:nvGrpSpPr>
      <p:grpSpPr>
        <a:xfrm>
          <a:off x="0" y="0"/>
          <a:ext cx="0" cy="0"/>
          <a:chOff x="0" y="0"/>
          <a:chExt cx="0" cy="0"/>
        </a:xfrm>
      </p:grpSpPr>
      <p:pic>
        <p:nvPicPr>
          <p:cNvPr descr="Une image contenant capture d’écran, bleu, Bleu électrique, motif&#10;&#10;Description générée automatiquement" id="139" name="Google Shape;139;p1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0" name="Google Shape;140;p18"/>
          <p:cNvSpPr txBox="1"/>
          <p:nvPr>
            <p:ph idx="1" type="body"/>
          </p:nvPr>
        </p:nvSpPr>
        <p:spPr>
          <a:xfrm>
            <a:off x="2423696" y="2914214"/>
            <a:ext cx="8208934" cy="1128514"/>
          </a:xfrm>
          <a:prstGeom prst="rect">
            <a:avLst/>
          </a:prstGeom>
          <a:noFill/>
          <a:ln>
            <a:noFill/>
          </a:ln>
        </p:spPr>
        <p:txBody>
          <a:bodyPr anchorCtr="0" anchor="ctr" bIns="0" lIns="0" spcFirstLastPara="1" rIns="0" wrap="square" tIns="0">
            <a:spAutoFit/>
          </a:bodyPr>
          <a:lstStyle>
            <a:lvl1pPr indent="-228600" lvl="0" marL="457200" marR="0" rtl="0" algn="l">
              <a:lnSpc>
                <a:spcPct val="103809"/>
              </a:lnSpc>
              <a:spcBef>
                <a:spcPts val="0"/>
              </a:spcBef>
              <a:spcAft>
                <a:spcPts val="0"/>
              </a:spcAft>
              <a:buClr>
                <a:schemeClr val="accent3"/>
              </a:buClr>
              <a:buSzPts val="4200"/>
              <a:buFont typeface="Arial"/>
              <a:buNone/>
              <a:defRPr b="1" i="0" sz="4200" u="none" cap="none" strike="noStrike">
                <a:solidFill>
                  <a:schemeClr val="accent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1" name="Google Shape;141;p18"/>
          <p:cNvSpPr txBox="1"/>
          <p:nvPr>
            <p:ph idx="2" type="body"/>
          </p:nvPr>
        </p:nvSpPr>
        <p:spPr>
          <a:xfrm>
            <a:off x="2423695" y="2204830"/>
            <a:ext cx="8208934" cy="324769"/>
          </a:xfrm>
          <a:prstGeom prst="rect">
            <a:avLst/>
          </a:prstGeom>
          <a:noFill/>
          <a:ln>
            <a:noFill/>
          </a:ln>
        </p:spPr>
        <p:txBody>
          <a:bodyPr anchorCtr="0" anchor="ctr" bIns="0" lIns="0" spcFirstLastPara="1" rIns="0" wrap="square" tIns="0">
            <a:spAutoFit/>
          </a:bodyPr>
          <a:lstStyle>
            <a:lvl1pPr indent="-228600" lvl="0" marL="457200" marR="0" rtl="0" algn="l">
              <a:lnSpc>
                <a:spcPct val="133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uverture logo blanc">
  <p:cSld name="3_Couverture logo blanc">
    <p:spTree>
      <p:nvGrpSpPr>
        <p:cNvPr id="142" name="Shape 142"/>
        <p:cNvGrpSpPr/>
        <p:nvPr/>
      </p:nvGrpSpPr>
      <p:grpSpPr>
        <a:xfrm>
          <a:off x="0" y="0"/>
          <a:ext cx="0" cy="0"/>
          <a:chOff x="0" y="0"/>
          <a:chExt cx="0" cy="0"/>
        </a:xfrm>
      </p:grpSpPr>
      <p:pic>
        <p:nvPicPr>
          <p:cNvPr descr="Une image contenant capture d’écran, bleu, Bleu électrique, motif&#10;&#10;Description générée automatiquement" id="143" name="Google Shape;143;p1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4" name="Google Shape;144;p19"/>
          <p:cNvSpPr txBox="1"/>
          <p:nvPr>
            <p:ph idx="1" type="body"/>
          </p:nvPr>
        </p:nvSpPr>
        <p:spPr>
          <a:xfrm>
            <a:off x="2495500" y="2914214"/>
            <a:ext cx="8234973" cy="1128514"/>
          </a:xfrm>
          <a:prstGeom prst="rect">
            <a:avLst/>
          </a:prstGeom>
          <a:noFill/>
          <a:ln>
            <a:noFill/>
          </a:ln>
        </p:spPr>
        <p:txBody>
          <a:bodyPr anchorCtr="0" anchor="ctr" bIns="0" lIns="0" spcFirstLastPara="1" rIns="0" wrap="square" tIns="0">
            <a:spAutoFit/>
          </a:bodyPr>
          <a:lstStyle>
            <a:lvl1pPr indent="-228600" lvl="0" marL="457200" marR="0" rtl="0" algn="r">
              <a:lnSpc>
                <a:spcPct val="103809"/>
              </a:lnSpc>
              <a:spcBef>
                <a:spcPts val="0"/>
              </a:spcBef>
              <a:spcAft>
                <a:spcPts val="0"/>
              </a:spcAft>
              <a:buClr>
                <a:schemeClr val="accent3"/>
              </a:buClr>
              <a:buSzPts val="4200"/>
              <a:buFont typeface="Arial"/>
              <a:buNone/>
              <a:defRPr b="1" i="0" sz="4200" u="none" cap="none" strike="noStrike">
                <a:solidFill>
                  <a:schemeClr val="accent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5" name="Google Shape;145;p19"/>
          <p:cNvSpPr txBox="1"/>
          <p:nvPr>
            <p:ph idx="2" type="body"/>
          </p:nvPr>
        </p:nvSpPr>
        <p:spPr>
          <a:xfrm>
            <a:off x="2495500" y="2204830"/>
            <a:ext cx="8234973" cy="324769"/>
          </a:xfrm>
          <a:prstGeom prst="rect">
            <a:avLst/>
          </a:prstGeom>
          <a:noFill/>
          <a:ln>
            <a:noFill/>
          </a:ln>
        </p:spPr>
        <p:txBody>
          <a:bodyPr anchorCtr="0" anchor="ctr" bIns="0" lIns="0" spcFirstLastPara="1" rIns="0" wrap="square" tIns="0">
            <a:spAutoFit/>
          </a:bodyPr>
          <a:lstStyle>
            <a:lvl1pPr indent="-228600" lvl="0" marL="457200" marR="0" rtl="0" algn="r">
              <a:lnSpc>
                <a:spcPct val="133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graphs">
  <p:cSld name="Texte + graphs">
    <p:spTree>
      <p:nvGrpSpPr>
        <p:cNvPr id="146" name="Shape 146"/>
        <p:cNvGrpSpPr/>
        <p:nvPr/>
      </p:nvGrpSpPr>
      <p:grpSpPr>
        <a:xfrm>
          <a:off x="0" y="0"/>
          <a:ext cx="0" cy="0"/>
          <a:chOff x="0" y="0"/>
          <a:chExt cx="0" cy="0"/>
        </a:xfrm>
      </p:grpSpPr>
      <p:sp>
        <p:nvSpPr>
          <p:cNvPr id="147" name="Google Shape;147;p20"/>
          <p:cNvSpPr txBox="1"/>
          <p:nvPr>
            <p:ph idx="1" type="body"/>
          </p:nvPr>
        </p:nvSpPr>
        <p:spPr>
          <a:xfrm>
            <a:off x="479425" y="476250"/>
            <a:ext cx="5366603" cy="923330"/>
          </a:xfrm>
          <a:prstGeom prst="rect">
            <a:avLst/>
          </a:prstGeom>
          <a:noFill/>
          <a:ln>
            <a:noFill/>
          </a:ln>
        </p:spPr>
        <p:txBody>
          <a:bodyPr anchorCtr="0" anchor="t" bIns="0" lIns="0" spcFirstLastPara="1" rIns="0" wrap="square" tIns="0">
            <a:sp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8" name="Google Shape;148;p20"/>
          <p:cNvSpPr txBox="1"/>
          <p:nvPr>
            <p:ph idx="2" type="body"/>
          </p:nvPr>
        </p:nvSpPr>
        <p:spPr>
          <a:xfrm>
            <a:off x="490517" y="1746296"/>
            <a:ext cx="5366603"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9" name="Google Shape;149;p20"/>
          <p:cNvSpPr txBox="1"/>
          <p:nvPr>
            <p:ph idx="3" type="body"/>
          </p:nvPr>
        </p:nvSpPr>
        <p:spPr>
          <a:xfrm>
            <a:off x="490517" y="3057824"/>
            <a:ext cx="5366603" cy="3110050"/>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0" name="Google Shape;150;p20"/>
          <p:cNvSpPr/>
          <p:nvPr>
            <p:ph idx="4" type="pic"/>
          </p:nvPr>
        </p:nvSpPr>
        <p:spPr>
          <a:xfrm>
            <a:off x="6096000" y="0"/>
            <a:ext cx="6084907" cy="62484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maire">
  <p:cSld name="Sommaire">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3"/>
          <p:cNvSpPr txBox="1"/>
          <p:nvPr>
            <p:ph idx="1" type="body"/>
          </p:nvPr>
        </p:nvSpPr>
        <p:spPr>
          <a:xfrm>
            <a:off x="3575650" y="2236105"/>
            <a:ext cx="720100" cy="360049"/>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 name="Google Shape;26;p3"/>
          <p:cNvSpPr txBox="1"/>
          <p:nvPr/>
        </p:nvSpPr>
        <p:spPr>
          <a:xfrm>
            <a:off x="2351480" y="1124680"/>
            <a:ext cx="6392778" cy="7848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accent1"/>
              </a:buClr>
              <a:buSzPts val="5000"/>
              <a:buFont typeface="Arial"/>
              <a:buNone/>
            </a:pPr>
            <a:r>
              <a:rPr b="1" i="0" lang="fr-FR" sz="5000" u="none" cap="none" strike="noStrike">
                <a:solidFill>
                  <a:schemeClr val="accent1"/>
                </a:solidFill>
                <a:latin typeface="Arial"/>
                <a:ea typeface="Arial"/>
                <a:cs typeface="Arial"/>
                <a:sym typeface="Arial"/>
              </a:rPr>
              <a:t>Sommaire</a:t>
            </a:r>
            <a:endParaRPr b="0" i="0" sz="1400" u="none" cap="none" strike="noStrike">
              <a:solidFill>
                <a:srgbClr val="000000"/>
              </a:solidFill>
              <a:latin typeface="Arial"/>
              <a:ea typeface="Arial"/>
              <a:cs typeface="Arial"/>
              <a:sym typeface="Arial"/>
            </a:endParaRPr>
          </a:p>
        </p:txBody>
      </p:sp>
      <p:sp>
        <p:nvSpPr>
          <p:cNvPr id="27" name="Google Shape;27;p3"/>
          <p:cNvSpPr txBox="1"/>
          <p:nvPr>
            <p:ph idx="2" type="body"/>
          </p:nvPr>
        </p:nvSpPr>
        <p:spPr>
          <a:xfrm>
            <a:off x="4367760" y="2236105"/>
            <a:ext cx="7344815" cy="360049"/>
          </a:xfrm>
          <a:prstGeom prst="rect">
            <a:avLst/>
          </a:prstGeom>
          <a:noFill/>
          <a:ln>
            <a:noFill/>
          </a:ln>
        </p:spPr>
        <p:txBody>
          <a:bodyPr anchorCtr="0" anchor="t" bIns="0" lIns="0" spcFirstLastPara="1" rIns="0" wrap="square" tIns="0">
            <a:no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 name="Google Shape;28;p3"/>
          <p:cNvSpPr txBox="1"/>
          <p:nvPr>
            <p:ph idx="3" type="body"/>
          </p:nvPr>
        </p:nvSpPr>
        <p:spPr>
          <a:xfrm>
            <a:off x="3575650" y="2879195"/>
            <a:ext cx="720100" cy="360049"/>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 name="Google Shape;29;p3"/>
          <p:cNvSpPr txBox="1"/>
          <p:nvPr>
            <p:ph idx="4" type="body"/>
          </p:nvPr>
        </p:nvSpPr>
        <p:spPr>
          <a:xfrm>
            <a:off x="4367760" y="2880247"/>
            <a:ext cx="7344815" cy="358998"/>
          </a:xfrm>
          <a:prstGeom prst="rect">
            <a:avLst/>
          </a:prstGeom>
          <a:noFill/>
          <a:ln>
            <a:noFill/>
          </a:ln>
        </p:spPr>
        <p:txBody>
          <a:bodyPr anchorCtr="0" anchor="t" bIns="0" lIns="0" spcFirstLastPara="1" rIns="0" wrap="square" tIns="0">
            <a:no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 name="Google Shape;30;p3"/>
          <p:cNvSpPr txBox="1"/>
          <p:nvPr>
            <p:ph idx="5" type="body"/>
          </p:nvPr>
        </p:nvSpPr>
        <p:spPr>
          <a:xfrm>
            <a:off x="3575650" y="3522285"/>
            <a:ext cx="720100" cy="360049"/>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 name="Google Shape;31;p3"/>
          <p:cNvSpPr txBox="1"/>
          <p:nvPr>
            <p:ph idx="6" type="body"/>
          </p:nvPr>
        </p:nvSpPr>
        <p:spPr>
          <a:xfrm>
            <a:off x="4367760" y="3524387"/>
            <a:ext cx="7344815" cy="430887"/>
          </a:xfrm>
          <a:prstGeom prst="rect">
            <a:avLst/>
          </a:prstGeom>
          <a:noFill/>
          <a:ln>
            <a:noFill/>
          </a:ln>
        </p:spPr>
        <p:txBody>
          <a:bodyPr anchorCtr="0" anchor="t" bIns="0" lIns="0" spcFirstLastPara="1" rIns="0" wrap="square" tIns="0">
            <a:sp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 name="Google Shape;32;p3"/>
          <p:cNvSpPr txBox="1"/>
          <p:nvPr>
            <p:ph idx="7" type="body"/>
          </p:nvPr>
        </p:nvSpPr>
        <p:spPr>
          <a:xfrm>
            <a:off x="3575650" y="4165375"/>
            <a:ext cx="720100" cy="360049"/>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 name="Google Shape;33;p3"/>
          <p:cNvSpPr txBox="1"/>
          <p:nvPr>
            <p:ph idx="8" type="body"/>
          </p:nvPr>
        </p:nvSpPr>
        <p:spPr>
          <a:xfrm>
            <a:off x="4367760" y="4168529"/>
            <a:ext cx="7344815" cy="358998"/>
          </a:xfrm>
          <a:prstGeom prst="rect">
            <a:avLst/>
          </a:prstGeom>
          <a:noFill/>
          <a:ln>
            <a:noFill/>
          </a:ln>
        </p:spPr>
        <p:txBody>
          <a:bodyPr anchorCtr="0" anchor="t" bIns="0" lIns="0" spcFirstLastPara="1" rIns="0" wrap="square" tIns="0">
            <a:no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 name="Google Shape;34;p3"/>
          <p:cNvSpPr txBox="1"/>
          <p:nvPr>
            <p:ph idx="9" type="body"/>
          </p:nvPr>
        </p:nvSpPr>
        <p:spPr>
          <a:xfrm>
            <a:off x="3575650" y="4808465"/>
            <a:ext cx="720100" cy="365303"/>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 name="Google Shape;35;p3"/>
          <p:cNvSpPr txBox="1"/>
          <p:nvPr>
            <p:ph idx="13" type="body"/>
          </p:nvPr>
        </p:nvSpPr>
        <p:spPr>
          <a:xfrm>
            <a:off x="4367760" y="4812670"/>
            <a:ext cx="7344815" cy="358998"/>
          </a:xfrm>
          <a:prstGeom prst="rect">
            <a:avLst/>
          </a:prstGeom>
          <a:noFill/>
          <a:ln>
            <a:noFill/>
          </a:ln>
        </p:spPr>
        <p:txBody>
          <a:bodyPr anchorCtr="0" anchor="t" bIns="0" lIns="0" spcFirstLastPara="1" rIns="0" wrap="square" tIns="0">
            <a:no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 name="Google Shape;36;p3"/>
          <p:cNvSpPr txBox="1"/>
          <p:nvPr>
            <p:ph idx="14" type="body"/>
          </p:nvPr>
        </p:nvSpPr>
        <p:spPr>
          <a:xfrm>
            <a:off x="3575650" y="5456811"/>
            <a:ext cx="720100" cy="365303"/>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 name="Google Shape;37;p3"/>
          <p:cNvSpPr txBox="1"/>
          <p:nvPr>
            <p:ph idx="15" type="body"/>
          </p:nvPr>
        </p:nvSpPr>
        <p:spPr>
          <a:xfrm>
            <a:off x="4367760" y="5456812"/>
            <a:ext cx="7344815" cy="358998"/>
          </a:xfrm>
          <a:prstGeom prst="rect">
            <a:avLst/>
          </a:prstGeom>
          <a:noFill/>
          <a:ln>
            <a:noFill/>
          </a:ln>
        </p:spPr>
        <p:txBody>
          <a:bodyPr anchorCtr="0" anchor="t" bIns="0" lIns="0" spcFirstLastPara="1" rIns="0" wrap="square" tIns="0">
            <a:no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iffres clés">
  <p:cSld name="1_Chiffres clés">
    <p:spTree>
      <p:nvGrpSpPr>
        <p:cNvPr id="151" name="Shape 151"/>
        <p:cNvGrpSpPr/>
        <p:nvPr/>
      </p:nvGrpSpPr>
      <p:grpSpPr>
        <a:xfrm>
          <a:off x="0" y="0"/>
          <a:ext cx="0" cy="0"/>
          <a:chOff x="0" y="0"/>
          <a:chExt cx="0" cy="0"/>
        </a:xfrm>
      </p:grpSpPr>
      <p:sp>
        <p:nvSpPr>
          <p:cNvPr id="152" name="Google Shape;152;p21"/>
          <p:cNvSpPr/>
          <p:nvPr>
            <p:ph idx="2" type="pic"/>
          </p:nvPr>
        </p:nvSpPr>
        <p:spPr>
          <a:xfrm>
            <a:off x="-1" y="3434400"/>
            <a:ext cx="3045600" cy="3435268"/>
          </a:xfrm>
          <a:prstGeom prst="rect">
            <a:avLst/>
          </a:prstGeom>
          <a:solidFill>
            <a:srgbClr val="D8D8D8"/>
          </a:solidFill>
          <a:ln>
            <a:noFill/>
          </a:ln>
        </p:spPr>
      </p:sp>
      <p:sp>
        <p:nvSpPr>
          <p:cNvPr id="153" name="Google Shape;153;p21"/>
          <p:cNvSpPr txBox="1"/>
          <p:nvPr>
            <p:ph idx="1" type="body"/>
          </p:nvPr>
        </p:nvSpPr>
        <p:spPr>
          <a:xfrm>
            <a:off x="479426" y="476250"/>
            <a:ext cx="2371332" cy="1466170"/>
          </a:xfrm>
          <a:prstGeom prst="rect">
            <a:avLst/>
          </a:prstGeom>
          <a:noFill/>
          <a:ln>
            <a:noFill/>
          </a:ln>
        </p:spPr>
        <p:txBody>
          <a:bodyPr anchorCtr="0" anchor="t" bIns="0" lIns="0" spcFirstLastPara="1" rIns="360000" wrap="square" tIns="0">
            <a:noAutofit/>
          </a:bodyPr>
          <a:lstStyle>
            <a:lvl1pPr indent="-228600" lvl="0" marL="457200" marR="0" rtl="0" algn="l">
              <a:lnSpc>
                <a:spcPct val="106923"/>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4" name="Google Shape;154;p21"/>
          <p:cNvSpPr txBox="1"/>
          <p:nvPr>
            <p:ph idx="3" type="body"/>
          </p:nvPr>
        </p:nvSpPr>
        <p:spPr>
          <a:xfrm>
            <a:off x="490518" y="2113974"/>
            <a:ext cx="2371332" cy="552331"/>
          </a:xfrm>
          <a:prstGeom prst="rect">
            <a:avLst/>
          </a:prstGeom>
          <a:noFill/>
          <a:ln>
            <a:noFill/>
          </a:ln>
        </p:spPr>
        <p:txBody>
          <a:bodyPr anchorCtr="0" anchor="t" bIns="0" lIns="0" spcFirstLastPara="1" rIns="180000" wrap="square" tIns="0">
            <a:spAutoFit/>
          </a:bodyPr>
          <a:lstStyle>
            <a:lvl1pPr indent="-228600" lvl="0" marL="457200" marR="0" rtl="0" algn="l">
              <a:lnSpc>
                <a:spcPct val="121111"/>
              </a:lnSpc>
              <a:spcBef>
                <a:spcPts val="0"/>
              </a:spcBef>
              <a:spcAft>
                <a:spcPts val="0"/>
              </a:spcAft>
              <a:buClr>
                <a:schemeClr val="accent2"/>
              </a:buClr>
              <a:buSzPts val="1800"/>
              <a:buFont typeface="Arial"/>
              <a:buNone/>
              <a:defRPr b="0" i="0" sz="18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5" name="Google Shape;155;p21"/>
          <p:cNvSpPr/>
          <p:nvPr/>
        </p:nvSpPr>
        <p:spPr>
          <a:xfrm>
            <a:off x="3045600" y="0"/>
            <a:ext cx="3050400" cy="3434399"/>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6" name="Google Shape;156;p21"/>
          <p:cNvSpPr/>
          <p:nvPr/>
        </p:nvSpPr>
        <p:spPr>
          <a:xfrm>
            <a:off x="3045600" y="3434400"/>
            <a:ext cx="3050400" cy="343439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p:txBody>
      </p:sp>
      <p:sp>
        <p:nvSpPr>
          <p:cNvPr id="157" name="Google Shape;157;p21"/>
          <p:cNvSpPr/>
          <p:nvPr/>
        </p:nvSpPr>
        <p:spPr>
          <a:xfrm>
            <a:off x="6093151" y="0"/>
            <a:ext cx="3045600" cy="343439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8" name="Google Shape;158;p21"/>
          <p:cNvSpPr/>
          <p:nvPr/>
        </p:nvSpPr>
        <p:spPr>
          <a:xfrm>
            <a:off x="9140400" y="0"/>
            <a:ext cx="3051600" cy="3434399"/>
          </a:xfrm>
          <a:prstGeom prst="rect">
            <a:avLst/>
          </a:prstGeom>
          <a:solidFill>
            <a:srgbClr val="9AE2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9" name="Google Shape;159;p21"/>
          <p:cNvSpPr/>
          <p:nvPr/>
        </p:nvSpPr>
        <p:spPr>
          <a:xfrm>
            <a:off x="6095999" y="3434400"/>
            <a:ext cx="3045600" cy="34343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0" name="Google Shape;160;p21"/>
          <p:cNvSpPr/>
          <p:nvPr/>
        </p:nvSpPr>
        <p:spPr>
          <a:xfrm>
            <a:off x="9140399" y="3434400"/>
            <a:ext cx="3053249" cy="3434399"/>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1" name="Google Shape;161;p21"/>
          <p:cNvSpPr txBox="1"/>
          <p:nvPr>
            <p:ph idx="4" type="body"/>
          </p:nvPr>
        </p:nvSpPr>
        <p:spPr>
          <a:xfrm>
            <a:off x="3287712" y="1367628"/>
            <a:ext cx="2615139"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2" name="Google Shape;162;p21"/>
          <p:cNvSpPr txBox="1"/>
          <p:nvPr>
            <p:ph idx="5" type="body"/>
          </p:nvPr>
        </p:nvSpPr>
        <p:spPr>
          <a:xfrm>
            <a:off x="6303736" y="1367628"/>
            <a:ext cx="2615139"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3" name="Google Shape;163;p21"/>
          <p:cNvSpPr txBox="1"/>
          <p:nvPr>
            <p:ph idx="6" type="body"/>
          </p:nvPr>
        </p:nvSpPr>
        <p:spPr>
          <a:xfrm>
            <a:off x="9386361" y="1367628"/>
            <a:ext cx="2615140"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4" name="Google Shape;164;p21"/>
          <p:cNvSpPr txBox="1"/>
          <p:nvPr>
            <p:ph idx="7" type="body"/>
          </p:nvPr>
        </p:nvSpPr>
        <p:spPr>
          <a:xfrm>
            <a:off x="3287712" y="4842348"/>
            <a:ext cx="2615139"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lt1"/>
              </a:buClr>
              <a:buSzPts val="4000"/>
              <a:buFont typeface="Arial"/>
              <a:buNone/>
              <a:defRPr b="0" i="0" sz="40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5" name="Google Shape;165;p21"/>
          <p:cNvSpPr txBox="1"/>
          <p:nvPr>
            <p:ph idx="8" type="body"/>
          </p:nvPr>
        </p:nvSpPr>
        <p:spPr>
          <a:xfrm>
            <a:off x="6303736" y="4842348"/>
            <a:ext cx="2615139"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6" name="Google Shape;166;p21"/>
          <p:cNvSpPr txBox="1"/>
          <p:nvPr>
            <p:ph idx="9" type="body"/>
          </p:nvPr>
        </p:nvSpPr>
        <p:spPr>
          <a:xfrm>
            <a:off x="9386361" y="4842348"/>
            <a:ext cx="2615140"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7" name="Google Shape;167;p21"/>
          <p:cNvSpPr txBox="1"/>
          <p:nvPr>
            <p:ph idx="13" type="body"/>
          </p:nvPr>
        </p:nvSpPr>
        <p:spPr>
          <a:xfrm>
            <a:off x="3272271" y="2112663"/>
            <a:ext cx="2592258" cy="461665"/>
          </a:xfrm>
          <a:prstGeom prst="rect">
            <a:avLst/>
          </a:prstGeom>
          <a:noFill/>
          <a:ln>
            <a:noFill/>
          </a:ln>
        </p:spPr>
        <p:txBody>
          <a:bodyPr anchorCtr="0" anchor="t" bIns="0" lIns="108000" spcFirstLastPara="1" rIns="108000" wrap="square" tIns="0">
            <a:spAutoFit/>
          </a:bodyPr>
          <a:lstStyle>
            <a:lvl1pPr indent="-228600" lvl="0" marL="457200" marR="0" rtl="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8" name="Google Shape;168;p21"/>
          <p:cNvSpPr txBox="1"/>
          <p:nvPr>
            <p:ph idx="14" type="body"/>
          </p:nvPr>
        </p:nvSpPr>
        <p:spPr>
          <a:xfrm>
            <a:off x="6321471" y="2106604"/>
            <a:ext cx="2592258" cy="461665"/>
          </a:xfrm>
          <a:prstGeom prst="rect">
            <a:avLst/>
          </a:prstGeom>
          <a:noFill/>
          <a:ln>
            <a:noFill/>
          </a:ln>
        </p:spPr>
        <p:txBody>
          <a:bodyPr anchorCtr="0" anchor="ctr" bIns="0" lIns="108000" spcFirstLastPara="1" rIns="108000" wrap="square" tIns="0">
            <a:spAutoFit/>
          </a:bodyPr>
          <a:lstStyle>
            <a:lvl1pPr indent="-228600" lvl="0" marL="457200" marR="0" rtl="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9" name="Google Shape;169;p21"/>
          <p:cNvSpPr txBox="1"/>
          <p:nvPr>
            <p:ph idx="15" type="body"/>
          </p:nvPr>
        </p:nvSpPr>
        <p:spPr>
          <a:xfrm>
            <a:off x="9367071" y="2112663"/>
            <a:ext cx="2592258" cy="461665"/>
          </a:xfrm>
          <a:prstGeom prst="rect">
            <a:avLst/>
          </a:prstGeom>
          <a:noFill/>
          <a:ln>
            <a:noFill/>
          </a:ln>
        </p:spPr>
        <p:txBody>
          <a:bodyPr anchorCtr="0" anchor="t" bIns="0" lIns="108000" spcFirstLastPara="1" rIns="108000" wrap="square" tIns="0">
            <a:spAutoFit/>
          </a:bodyPr>
          <a:lstStyle>
            <a:lvl1pPr indent="-228600" lvl="0" marL="457200" marR="0" rtl="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0" name="Google Shape;170;p21"/>
          <p:cNvSpPr txBox="1"/>
          <p:nvPr>
            <p:ph idx="16" type="body"/>
          </p:nvPr>
        </p:nvSpPr>
        <p:spPr>
          <a:xfrm>
            <a:off x="3272271" y="5536264"/>
            <a:ext cx="2592258" cy="461665"/>
          </a:xfrm>
          <a:prstGeom prst="rect">
            <a:avLst/>
          </a:prstGeom>
          <a:noFill/>
          <a:ln>
            <a:noFill/>
          </a:ln>
        </p:spPr>
        <p:txBody>
          <a:bodyPr anchorCtr="0" anchor="t" bIns="0" lIns="108000" spcFirstLastPara="1" rIns="108000" wrap="square" tIns="0">
            <a:spAutoFit/>
          </a:bodyPr>
          <a:lstStyle>
            <a:lvl1pPr indent="-228600" lvl="0" marL="457200" marR="0" rtl="0" algn="ctr">
              <a:lnSpc>
                <a:spcPct val="111249"/>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1" name="Google Shape;171;p21"/>
          <p:cNvSpPr txBox="1"/>
          <p:nvPr>
            <p:ph idx="17" type="body"/>
          </p:nvPr>
        </p:nvSpPr>
        <p:spPr>
          <a:xfrm>
            <a:off x="6321471" y="5530205"/>
            <a:ext cx="2592258" cy="461665"/>
          </a:xfrm>
          <a:prstGeom prst="rect">
            <a:avLst/>
          </a:prstGeom>
          <a:noFill/>
          <a:ln>
            <a:noFill/>
          </a:ln>
        </p:spPr>
        <p:txBody>
          <a:bodyPr anchorCtr="0" anchor="ctr" bIns="0" lIns="108000" spcFirstLastPara="1" rIns="108000" wrap="square" tIns="0">
            <a:spAutoFit/>
          </a:bodyPr>
          <a:lstStyle>
            <a:lvl1pPr indent="-228600" lvl="0" marL="457200" marR="0" rtl="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2" name="Google Shape;172;p21"/>
          <p:cNvSpPr txBox="1"/>
          <p:nvPr>
            <p:ph idx="18" type="body"/>
          </p:nvPr>
        </p:nvSpPr>
        <p:spPr>
          <a:xfrm>
            <a:off x="9367071" y="5536264"/>
            <a:ext cx="2592258" cy="461665"/>
          </a:xfrm>
          <a:prstGeom prst="rect">
            <a:avLst/>
          </a:prstGeom>
          <a:noFill/>
          <a:ln>
            <a:noFill/>
          </a:ln>
        </p:spPr>
        <p:txBody>
          <a:bodyPr anchorCtr="0" anchor="t" bIns="0" lIns="108000" spcFirstLastPara="1" rIns="108000" wrap="square" tIns="0">
            <a:spAutoFit/>
          </a:bodyPr>
          <a:lstStyle>
            <a:lvl1pPr indent="-228600" lvl="0" marL="457200" marR="0" rtl="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ommaire">
  <p:cSld name="2_Sommaire">
    <p:bg>
      <p:bgPr>
        <a:blipFill>
          <a:blip r:embed="rId2">
            <a:alphaModFix/>
          </a:blip>
          <a:stretch>
            <a:fillRect/>
          </a:stretch>
        </a:blipFill>
      </p:bgPr>
    </p:bg>
    <p:spTree>
      <p:nvGrpSpPr>
        <p:cNvPr id="177" name="Shape 177"/>
        <p:cNvGrpSpPr/>
        <p:nvPr/>
      </p:nvGrpSpPr>
      <p:grpSpPr>
        <a:xfrm>
          <a:off x="0" y="0"/>
          <a:ext cx="0" cy="0"/>
          <a:chOff x="0" y="0"/>
          <a:chExt cx="0" cy="0"/>
        </a:xfrm>
      </p:grpSpPr>
      <p:sp>
        <p:nvSpPr>
          <p:cNvPr id="178" name="Google Shape;178;p23"/>
          <p:cNvSpPr txBox="1"/>
          <p:nvPr>
            <p:ph idx="1" type="body"/>
          </p:nvPr>
        </p:nvSpPr>
        <p:spPr>
          <a:xfrm>
            <a:off x="1091510" y="2780482"/>
            <a:ext cx="1043940" cy="1224170"/>
          </a:xfrm>
          <a:prstGeom prst="rect">
            <a:avLst/>
          </a:prstGeom>
          <a:noFill/>
          <a:ln>
            <a:noFill/>
          </a:ln>
        </p:spPr>
        <p:txBody>
          <a:bodyPr anchorCtr="0" anchor="ctr" bIns="0" lIns="0" spcFirstLastPara="1" rIns="0" wrap="square" tIns="0">
            <a:noAutofit/>
          </a:bodyPr>
          <a:lstStyle>
            <a:lvl1pPr indent="-228600" lvl="0" marL="457200" marR="0" rtl="0" algn="l">
              <a:lnSpc>
                <a:spcPct val="137000"/>
              </a:lnSpc>
              <a:spcBef>
                <a:spcPts val="0"/>
              </a:spcBef>
              <a:spcAft>
                <a:spcPts val="0"/>
              </a:spcAft>
              <a:buClr>
                <a:schemeClr val="accent2"/>
              </a:buClr>
              <a:buSzPts val="4000"/>
              <a:buFont typeface="Arial"/>
              <a:buNone/>
              <a:defRPr b="0" i="0" sz="40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9" name="Google Shape;179;p23"/>
          <p:cNvSpPr txBox="1"/>
          <p:nvPr>
            <p:ph idx="2" type="body"/>
          </p:nvPr>
        </p:nvSpPr>
        <p:spPr>
          <a:xfrm>
            <a:off x="2423694" y="2900648"/>
            <a:ext cx="9217076" cy="1231106"/>
          </a:xfrm>
          <a:prstGeom prst="rect">
            <a:avLst/>
          </a:prstGeom>
          <a:noFill/>
          <a:ln>
            <a:noFill/>
          </a:ln>
        </p:spPr>
        <p:txBody>
          <a:bodyPr anchorCtr="0" anchor="ctr" bIns="0" lIns="0" spcFirstLastPara="1" rIns="0" wrap="square" tIns="0">
            <a:spAutoFit/>
          </a:bodyPr>
          <a:lstStyle>
            <a:lvl1pPr indent="-228600" lvl="0" marL="457200" marR="0" rtl="0" algn="l">
              <a:lnSpc>
                <a:spcPct val="95200"/>
              </a:lnSpc>
              <a:spcBef>
                <a:spcPts val="0"/>
              </a:spcBef>
              <a:spcAft>
                <a:spcPts val="0"/>
              </a:spcAft>
              <a:buClr>
                <a:schemeClr val="accent1"/>
              </a:buClr>
              <a:buSzPts val="5000"/>
              <a:buFont typeface="Arial"/>
              <a:buNone/>
              <a:defRPr b="1" i="0" sz="5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uverture trame claire">
  <p:cSld name="11_Couverture trame claire">
    <p:spTree>
      <p:nvGrpSpPr>
        <p:cNvPr id="180" name="Shape 180"/>
        <p:cNvGrpSpPr/>
        <p:nvPr/>
      </p:nvGrpSpPr>
      <p:grpSpPr>
        <a:xfrm>
          <a:off x="0" y="0"/>
          <a:ext cx="0" cy="0"/>
          <a:chOff x="0" y="0"/>
          <a:chExt cx="0" cy="0"/>
        </a:xfrm>
      </p:grpSpPr>
      <p:pic>
        <p:nvPicPr>
          <p:cNvPr id="181" name="Google Shape;181;p24"/>
          <p:cNvPicPr preferRelativeResize="0"/>
          <p:nvPr/>
        </p:nvPicPr>
        <p:blipFill rotWithShape="1">
          <a:blip r:embed="rId2">
            <a:alphaModFix/>
          </a:blip>
          <a:srcRect b="56" l="-13116" r="30386" t="-58"/>
          <a:stretch/>
        </p:blipFill>
        <p:spPr>
          <a:xfrm>
            <a:off x="1" y="-4007"/>
            <a:ext cx="12192000" cy="6862007"/>
          </a:xfrm>
          <a:prstGeom prst="rect">
            <a:avLst/>
          </a:prstGeom>
          <a:noFill/>
          <a:ln>
            <a:noFill/>
          </a:ln>
        </p:spPr>
      </p:pic>
      <p:pic>
        <p:nvPicPr>
          <p:cNvPr descr="Une image contenant cercle, jaune, objet astronomique&#10;&#10;Description générée automatiquement" id="182" name="Google Shape;182;p24"/>
          <p:cNvPicPr preferRelativeResize="0"/>
          <p:nvPr/>
        </p:nvPicPr>
        <p:blipFill rotWithShape="1">
          <a:blip r:embed="rId3">
            <a:alphaModFix/>
          </a:blip>
          <a:srcRect b="0" l="10641" r="-1014" t="0"/>
          <a:stretch/>
        </p:blipFill>
        <p:spPr>
          <a:xfrm>
            <a:off x="0" y="0"/>
            <a:ext cx="6528060" cy="6858501"/>
          </a:xfrm>
          <a:prstGeom prst="rect">
            <a:avLst/>
          </a:prstGeom>
          <a:noFill/>
          <a:ln>
            <a:noFill/>
          </a:ln>
        </p:spPr>
      </p:pic>
      <p:sp>
        <p:nvSpPr>
          <p:cNvPr id="183" name="Google Shape;183;p24"/>
          <p:cNvSpPr txBox="1"/>
          <p:nvPr/>
        </p:nvSpPr>
        <p:spPr>
          <a:xfrm>
            <a:off x="479425" y="3564627"/>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84" name="Google Shape;184;p24"/>
          <p:cNvSpPr txBox="1"/>
          <p:nvPr/>
        </p:nvSpPr>
        <p:spPr>
          <a:xfrm>
            <a:off x="479425" y="3722282"/>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85" name="Google Shape;185;p24"/>
          <p:cNvSpPr txBox="1"/>
          <p:nvPr/>
        </p:nvSpPr>
        <p:spPr>
          <a:xfrm>
            <a:off x="407210" y="5897267"/>
            <a:ext cx="4871589" cy="8599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186" name="Google Shape;186;p24"/>
          <p:cNvPicPr preferRelativeResize="0"/>
          <p:nvPr/>
        </p:nvPicPr>
        <p:blipFill rotWithShape="1">
          <a:blip r:embed="rId4">
            <a:alphaModFix/>
          </a:blip>
          <a:srcRect b="0" l="0" r="0" t="0"/>
          <a:stretch/>
        </p:blipFill>
        <p:spPr>
          <a:xfrm>
            <a:off x="485598" y="6271868"/>
            <a:ext cx="163920" cy="101084"/>
          </a:xfrm>
          <a:prstGeom prst="rect">
            <a:avLst/>
          </a:prstGeom>
          <a:noFill/>
          <a:ln>
            <a:noFill/>
          </a:ln>
        </p:spPr>
      </p:pic>
      <p:sp>
        <p:nvSpPr>
          <p:cNvPr id="187" name="Google Shape;187;p24"/>
          <p:cNvSpPr txBox="1"/>
          <p:nvPr>
            <p:ph idx="1" type="subTitle"/>
          </p:nvPr>
        </p:nvSpPr>
        <p:spPr>
          <a:xfrm>
            <a:off x="479424" y="4869200"/>
            <a:ext cx="5616575" cy="859998"/>
          </a:xfrm>
          <a:prstGeom prst="rect">
            <a:avLst/>
          </a:prstGeom>
          <a:noFill/>
          <a:ln>
            <a:noFill/>
          </a:ln>
        </p:spPr>
        <p:txBody>
          <a:bodyPr anchorCtr="0" anchor="t" bIns="0" lIns="0" spcFirstLastPara="1" rIns="0" wrap="square" tIns="0">
            <a:normAutofit/>
          </a:bodyPr>
          <a:lstStyle>
            <a:lvl1pPr lvl="0" marR="0" rtl="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88" name="Google Shape;188;p24"/>
          <p:cNvSpPr txBox="1"/>
          <p:nvPr/>
        </p:nvSpPr>
        <p:spPr>
          <a:xfrm>
            <a:off x="695863" y="6247936"/>
            <a:ext cx="836768" cy="18004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17/06/2024</a:t>
            </a:r>
            <a:endParaRPr b="0" i="0" sz="1400" u="none" cap="none" strike="noStrike">
              <a:solidFill>
                <a:srgbClr val="000000"/>
              </a:solidFill>
              <a:latin typeface="Arial"/>
              <a:ea typeface="Arial"/>
              <a:cs typeface="Arial"/>
              <a:sym typeface="Arial"/>
            </a:endParaRPr>
          </a:p>
        </p:txBody>
      </p:sp>
      <p:sp>
        <p:nvSpPr>
          <p:cNvPr id="189" name="Google Shape;189;p24"/>
          <p:cNvSpPr txBox="1"/>
          <p:nvPr>
            <p:ph type="title"/>
          </p:nvPr>
        </p:nvSpPr>
        <p:spPr>
          <a:xfrm>
            <a:off x="479425" y="2512682"/>
            <a:ext cx="5616575" cy="1296180"/>
          </a:xfrm>
          <a:prstGeom prst="rect">
            <a:avLst/>
          </a:prstGeom>
          <a:noFill/>
          <a:ln>
            <a:noFill/>
          </a:ln>
        </p:spPr>
        <p:txBody>
          <a:bodyPr anchorCtr="0" anchor="t" bIns="0" lIns="0" spcFirstLastPara="1" rIns="0" wrap="square" tIns="0">
            <a:noAutofit/>
          </a:bodyPr>
          <a:lstStyle>
            <a:lvl1pPr lvl="0" marR="0" rtl="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0" name="Google Shape;190;p24"/>
          <p:cNvSpPr txBox="1"/>
          <p:nvPr/>
        </p:nvSpPr>
        <p:spPr>
          <a:xfrm>
            <a:off x="7312362" y="463692"/>
            <a:ext cx="4464620" cy="92333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IBM Plex Sans SemiBold"/>
                <a:ea typeface="IBM Plex Sans SemiBold"/>
                <a:cs typeface="IBM Plex Sans SemiBold"/>
                <a:sym typeface="IBM Plex Sans SemiBold"/>
              </a:rPr>
              <a:t>Institut national de physique nucléaire et de physique des particules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IBM Plex Sans Light"/>
                <a:ea typeface="IBM Plex Sans Light"/>
                <a:cs typeface="IBM Plex Sans Light"/>
                <a:sym typeface="IBM Plex Sans Light"/>
              </a:rPr>
              <a:t>IN2P3</a:t>
            </a:r>
            <a:endParaRPr b="0" i="0" sz="1400" u="none" cap="none" strike="noStrike">
              <a:solidFill>
                <a:srgbClr val="000000"/>
              </a:solidFill>
              <a:latin typeface="Arial"/>
              <a:ea typeface="Arial"/>
              <a:cs typeface="Arial"/>
              <a:sym typeface="Arial"/>
            </a:endParaRPr>
          </a:p>
        </p:txBody>
      </p:sp>
      <p:pic>
        <p:nvPicPr>
          <p:cNvPr id="191" name="Google Shape;191;p24"/>
          <p:cNvPicPr preferRelativeResize="0"/>
          <p:nvPr/>
        </p:nvPicPr>
        <p:blipFill rotWithShape="1">
          <a:blip r:embed="rId5">
            <a:alphaModFix/>
          </a:blip>
          <a:srcRect b="3550" l="0" r="0" t="3550"/>
          <a:stretch/>
        </p:blipFill>
        <p:spPr>
          <a:xfrm>
            <a:off x="205456" y="245252"/>
            <a:ext cx="4021836" cy="14639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uverture trame claire">
  <p:cSld name="12_Couverture trame claire">
    <p:spTree>
      <p:nvGrpSpPr>
        <p:cNvPr id="192" name="Shape 192"/>
        <p:cNvGrpSpPr/>
        <p:nvPr/>
      </p:nvGrpSpPr>
      <p:grpSpPr>
        <a:xfrm>
          <a:off x="0" y="0"/>
          <a:ext cx="0" cy="0"/>
          <a:chOff x="0" y="0"/>
          <a:chExt cx="0" cy="0"/>
        </a:xfrm>
      </p:grpSpPr>
      <p:pic>
        <p:nvPicPr>
          <p:cNvPr id="193" name="Google Shape;193;p25"/>
          <p:cNvPicPr preferRelativeResize="0"/>
          <p:nvPr/>
        </p:nvPicPr>
        <p:blipFill rotWithShape="1">
          <a:blip r:embed="rId2">
            <a:alphaModFix/>
          </a:blip>
          <a:srcRect b="0" l="0" r="0" t="0"/>
          <a:stretch/>
        </p:blipFill>
        <p:spPr>
          <a:xfrm>
            <a:off x="6095998" y="0"/>
            <a:ext cx="6096001" cy="6858000"/>
          </a:xfrm>
          <a:prstGeom prst="rect">
            <a:avLst/>
          </a:prstGeom>
          <a:noFill/>
          <a:ln>
            <a:noFill/>
          </a:ln>
        </p:spPr>
      </p:pic>
      <p:pic>
        <p:nvPicPr>
          <p:cNvPr descr="Une image contenant cercle, jaune, objet astronomique&#10;&#10;Description générée automatiquement" id="194" name="Google Shape;194;p25"/>
          <p:cNvPicPr preferRelativeResize="0"/>
          <p:nvPr/>
        </p:nvPicPr>
        <p:blipFill rotWithShape="1">
          <a:blip r:embed="rId3">
            <a:alphaModFix/>
          </a:blip>
          <a:srcRect b="0" l="0" r="0" t="0"/>
          <a:stretch/>
        </p:blipFill>
        <p:spPr>
          <a:xfrm>
            <a:off x="0" y="0"/>
            <a:ext cx="8328310" cy="6858501"/>
          </a:xfrm>
          <a:prstGeom prst="rect">
            <a:avLst/>
          </a:prstGeom>
          <a:noFill/>
          <a:ln>
            <a:noFill/>
          </a:ln>
        </p:spPr>
      </p:pic>
      <p:sp>
        <p:nvSpPr>
          <p:cNvPr id="195" name="Google Shape;195;p25"/>
          <p:cNvSpPr txBox="1"/>
          <p:nvPr/>
        </p:nvSpPr>
        <p:spPr>
          <a:xfrm>
            <a:off x="479425" y="3564627"/>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96" name="Google Shape;196;p25"/>
          <p:cNvSpPr txBox="1"/>
          <p:nvPr/>
        </p:nvSpPr>
        <p:spPr>
          <a:xfrm>
            <a:off x="479425" y="3722282"/>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197" name="Google Shape;197;p25"/>
          <p:cNvSpPr txBox="1"/>
          <p:nvPr/>
        </p:nvSpPr>
        <p:spPr>
          <a:xfrm>
            <a:off x="407210" y="5897267"/>
            <a:ext cx="4871589" cy="8599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198" name="Google Shape;198;p25"/>
          <p:cNvPicPr preferRelativeResize="0"/>
          <p:nvPr/>
        </p:nvPicPr>
        <p:blipFill rotWithShape="1">
          <a:blip r:embed="rId4">
            <a:alphaModFix/>
          </a:blip>
          <a:srcRect b="0" l="0" r="0" t="0"/>
          <a:stretch/>
        </p:blipFill>
        <p:spPr>
          <a:xfrm>
            <a:off x="485598" y="6271868"/>
            <a:ext cx="163920" cy="101084"/>
          </a:xfrm>
          <a:prstGeom prst="rect">
            <a:avLst/>
          </a:prstGeom>
          <a:noFill/>
          <a:ln>
            <a:noFill/>
          </a:ln>
        </p:spPr>
      </p:pic>
      <p:sp>
        <p:nvSpPr>
          <p:cNvPr id="199" name="Google Shape;199;p25"/>
          <p:cNvSpPr txBox="1"/>
          <p:nvPr>
            <p:ph idx="1" type="subTitle"/>
          </p:nvPr>
        </p:nvSpPr>
        <p:spPr>
          <a:xfrm>
            <a:off x="479424" y="4869200"/>
            <a:ext cx="5616575" cy="859998"/>
          </a:xfrm>
          <a:prstGeom prst="rect">
            <a:avLst/>
          </a:prstGeom>
          <a:noFill/>
          <a:ln>
            <a:noFill/>
          </a:ln>
        </p:spPr>
        <p:txBody>
          <a:bodyPr anchorCtr="0" anchor="t" bIns="0" lIns="0" spcFirstLastPara="1" rIns="0" wrap="square" tIns="0">
            <a:normAutofit/>
          </a:bodyPr>
          <a:lstStyle>
            <a:lvl1pPr lvl="0" marR="0" rtl="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200" name="Google Shape;200;p25"/>
          <p:cNvSpPr txBox="1"/>
          <p:nvPr/>
        </p:nvSpPr>
        <p:spPr>
          <a:xfrm>
            <a:off x="695863" y="6247936"/>
            <a:ext cx="836768" cy="18004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17/06/2024</a:t>
            </a:r>
            <a:endParaRPr b="0" i="0" sz="1400" u="none" cap="none" strike="noStrike">
              <a:solidFill>
                <a:srgbClr val="000000"/>
              </a:solidFill>
              <a:latin typeface="Arial"/>
              <a:ea typeface="Arial"/>
              <a:cs typeface="Arial"/>
              <a:sym typeface="Arial"/>
            </a:endParaRPr>
          </a:p>
        </p:txBody>
      </p:sp>
      <p:sp>
        <p:nvSpPr>
          <p:cNvPr id="201" name="Google Shape;201;p25"/>
          <p:cNvSpPr txBox="1"/>
          <p:nvPr>
            <p:ph type="title"/>
          </p:nvPr>
        </p:nvSpPr>
        <p:spPr>
          <a:xfrm>
            <a:off x="479425" y="2512682"/>
            <a:ext cx="5616575" cy="1296180"/>
          </a:xfrm>
          <a:prstGeom prst="rect">
            <a:avLst/>
          </a:prstGeom>
          <a:noFill/>
          <a:ln>
            <a:noFill/>
          </a:ln>
        </p:spPr>
        <p:txBody>
          <a:bodyPr anchorCtr="0" anchor="t" bIns="0" lIns="0" spcFirstLastPara="1" rIns="0" wrap="square" tIns="0">
            <a:noAutofit/>
          </a:bodyPr>
          <a:lstStyle>
            <a:lvl1pPr lvl="0" marR="0" rtl="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02" name="Google Shape;202;p25"/>
          <p:cNvPicPr preferRelativeResize="0"/>
          <p:nvPr/>
        </p:nvPicPr>
        <p:blipFill rotWithShape="1">
          <a:blip r:embed="rId5">
            <a:alphaModFix/>
          </a:blip>
          <a:srcRect b="3550" l="0" r="0" t="3550"/>
          <a:stretch/>
        </p:blipFill>
        <p:spPr>
          <a:xfrm>
            <a:off x="205456" y="245252"/>
            <a:ext cx="4021836" cy="146393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uverture logo blanc">
  <p:cSld name="Couverture logo blanc">
    <p:spTree>
      <p:nvGrpSpPr>
        <p:cNvPr id="203" name="Shape 203"/>
        <p:cNvGrpSpPr/>
        <p:nvPr/>
      </p:nvGrpSpPr>
      <p:grpSpPr>
        <a:xfrm>
          <a:off x="0" y="0"/>
          <a:ext cx="0" cy="0"/>
          <a:chOff x="0" y="0"/>
          <a:chExt cx="0" cy="0"/>
        </a:xfrm>
      </p:grpSpPr>
      <p:pic>
        <p:nvPicPr>
          <p:cNvPr id="204" name="Google Shape;204;p26"/>
          <p:cNvPicPr preferRelativeResize="0"/>
          <p:nvPr/>
        </p:nvPicPr>
        <p:blipFill rotWithShape="1">
          <a:blip r:embed="rId2">
            <a:alphaModFix/>
          </a:blip>
          <a:srcRect b="0" l="0" r="0" t="0"/>
          <a:stretch/>
        </p:blipFill>
        <p:spPr>
          <a:xfrm>
            <a:off x="6095999" y="0"/>
            <a:ext cx="6096001" cy="6858000"/>
          </a:xfrm>
          <a:prstGeom prst="rect">
            <a:avLst/>
          </a:prstGeom>
          <a:noFill/>
          <a:ln>
            <a:noFill/>
          </a:ln>
        </p:spPr>
      </p:pic>
      <p:pic>
        <p:nvPicPr>
          <p:cNvPr descr="Une image contenant cercle, jaune, objet astronomique&#10;&#10;Description générée automatiquement" id="205" name="Google Shape;205;p26"/>
          <p:cNvPicPr preferRelativeResize="0"/>
          <p:nvPr/>
        </p:nvPicPr>
        <p:blipFill rotWithShape="1">
          <a:blip r:embed="rId3">
            <a:alphaModFix/>
          </a:blip>
          <a:srcRect b="0" l="0" r="0" t="0"/>
          <a:stretch/>
        </p:blipFill>
        <p:spPr>
          <a:xfrm>
            <a:off x="0" y="0"/>
            <a:ext cx="8328310" cy="6858501"/>
          </a:xfrm>
          <a:prstGeom prst="rect">
            <a:avLst/>
          </a:prstGeom>
          <a:noFill/>
          <a:ln>
            <a:noFill/>
          </a:ln>
        </p:spPr>
      </p:pic>
      <p:sp>
        <p:nvSpPr>
          <p:cNvPr id="206" name="Google Shape;206;p26"/>
          <p:cNvSpPr txBox="1"/>
          <p:nvPr/>
        </p:nvSpPr>
        <p:spPr>
          <a:xfrm>
            <a:off x="479425" y="3564627"/>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207" name="Google Shape;207;p26"/>
          <p:cNvSpPr txBox="1"/>
          <p:nvPr/>
        </p:nvSpPr>
        <p:spPr>
          <a:xfrm>
            <a:off x="479425" y="3722282"/>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208" name="Google Shape;208;p26"/>
          <p:cNvSpPr txBox="1"/>
          <p:nvPr>
            <p:ph idx="1" type="subTitle"/>
          </p:nvPr>
        </p:nvSpPr>
        <p:spPr>
          <a:xfrm>
            <a:off x="479424" y="4869200"/>
            <a:ext cx="5616575" cy="859998"/>
          </a:xfrm>
          <a:prstGeom prst="rect">
            <a:avLst/>
          </a:prstGeom>
          <a:noFill/>
          <a:ln>
            <a:noFill/>
          </a:ln>
        </p:spPr>
        <p:txBody>
          <a:bodyPr anchorCtr="0" anchor="t" bIns="0" lIns="0" spcFirstLastPara="1" rIns="0" wrap="square" tIns="0">
            <a:normAutofit/>
          </a:bodyPr>
          <a:lstStyle>
            <a:lvl1pPr lvl="0" marR="0" rtl="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209" name="Google Shape;209;p26"/>
          <p:cNvSpPr txBox="1"/>
          <p:nvPr/>
        </p:nvSpPr>
        <p:spPr>
          <a:xfrm>
            <a:off x="407210" y="5897267"/>
            <a:ext cx="4871589" cy="8599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210" name="Google Shape;210;p26"/>
          <p:cNvPicPr preferRelativeResize="0"/>
          <p:nvPr/>
        </p:nvPicPr>
        <p:blipFill rotWithShape="1">
          <a:blip r:embed="rId4">
            <a:alphaModFix/>
          </a:blip>
          <a:srcRect b="0" l="0" r="0" t="0"/>
          <a:stretch/>
        </p:blipFill>
        <p:spPr>
          <a:xfrm>
            <a:off x="485598" y="6271868"/>
            <a:ext cx="163920" cy="101084"/>
          </a:xfrm>
          <a:prstGeom prst="rect">
            <a:avLst/>
          </a:prstGeom>
          <a:noFill/>
          <a:ln>
            <a:noFill/>
          </a:ln>
        </p:spPr>
      </p:pic>
      <p:sp>
        <p:nvSpPr>
          <p:cNvPr id="211" name="Google Shape;211;p26"/>
          <p:cNvSpPr txBox="1"/>
          <p:nvPr/>
        </p:nvSpPr>
        <p:spPr>
          <a:xfrm>
            <a:off x="695863" y="6247936"/>
            <a:ext cx="836768" cy="18004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17/06/2024</a:t>
            </a:r>
            <a:endParaRPr b="0" i="0" sz="1300" u="none" cap="none" strike="noStrike">
              <a:solidFill>
                <a:schemeClr val="accent2"/>
              </a:solidFill>
              <a:latin typeface="Arial"/>
              <a:ea typeface="Arial"/>
              <a:cs typeface="Arial"/>
              <a:sym typeface="Arial"/>
            </a:endParaRPr>
          </a:p>
        </p:txBody>
      </p:sp>
      <p:sp>
        <p:nvSpPr>
          <p:cNvPr id="212" name="Google Shape;212;p26"/>
          <p:cNvSpPr txBox="1"/>
          <p:nvPr>
            <p:ph type="title"/>
          </p:nvPr>
        </p:nvSpPr>
        <p:spPr>
          <a:xfrm>
            <a:off x="479425" y="2512682"/>
            <a:ext cx="5616575" cy="1296180"/>
          </a:xfrm>
          <a:prstGeom prst="rect">
            <a:avLst/>
          </a:prstGeom>
          <a:noFill/>
          <a:ln>
            <a:noFill/>
          </a:ln>
        </p:spPr>
        <p:txBody>
          <a:bodyPr anchorCtr="0" anchor="t" bIns="0" lIns="0" spcFirstLastPara="1" rIns="0" wrap="square" tIns="0">
            <a:noAutofit/>
          </a:bodyPr>
          <a:lstStyle>
            <a:lvl1pPr lvl="0" marR="0" rtl="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13" name="Google Shape;213;p26"/>
          <p:cNvPicPr preferRelativeResize="0"/>
          <p:nvPr/>
        </p:nvPicPr>
        <p:blipFill rotWithShape="1">
          <a:blip r:embed="rId5">
            <a:alphaModFix/>
          </a:blip>
          <a:srcRect b="3550" l="0" r="0" t="3550"/>
          <a:stretch/>
        </p:blipFill>
        <p:spPr>
          <a:xfrm>
            <a:off x="205456" y="245252"/>
            <a:ext cx="4021836" cy="146393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uverture logo blanc">
  <p:cSld name="1_Couverture logo blanc">
    <p:spTree>
      <p:nvGrpSpPr>
        <p:cNvPr id="214" name="Shape 214"/>
        <p:cNvGrpSpPr/>
        <p:nvPr/>
      </p:nvGrpSpPr>
      <p:grpSpPr>
        <a:xfrm>
          <a:off x="0" y="0"/>
          <a:ext cx="0" cy="0"/>
          <a:chOff x="0" y="0"/>
          <a:chExt cx="0" cy="0"/>
        </a:xfrm>
      </p:grpSpPr>
      <p:pic>
        <p:nvPicPr>
          <p:cNvPr descr="Une image contenant violette, Lilas, capture d’écran, bleu&#10;&#10;Description générée automatiquement" id="215" name="Google Shape;215;p27"/>
          <p:cNvPicPr preferRelativeResize="0"/>
          <p:nvPr/>
        </p:nvPicPr>
        <p:blipFill rotWithShape="1">
          <a:blip r:embed="rId2">
            <a:alphaModFix/>
          </a:blip>
          <a:srcRect b="0" l="0" r="0" t="0"/>
          <a:stretch/>
        </p:blipFill>
        <p:spPr>
          <a:xfrm>
            <a:off x="6096000" y="0"/>
            <a:ext cx="6096000" cy="6858000"/>
          </a:xfrm>
          <a:prstGeom prst="rect">
            <a:avLst/>
          </a:prstGeom>
          <a:noFill/>
          <a:ln>
            <a:noFill/>
          </a:ln>
        </p:spPr>
      </p:pic>
      <p:pic>
        <p:nvPicPr>
          <p:cNvPr descr="Une image contenant cercle, jaune, objet astronomique&#10;&#10;Description générée automatiquement" id="216" name="Google Shape;216;p27"/>
          <p:cNvPicPr preferRelativeResize="0"/>
          <p:nvPr/>
        </p:nvPicPr>
        <p:blipFill rotWithShape="1">
          <a:blip r:embed="rId3">
            <a:alphaModFix/>
          </a:blip>
          <a:srcRect b="0" l="0" r="0" t="0"/>
          <a:stretch/>
        </p:blipFill>
        <p:spPr>
          <a:xfrm>
            <a:off x="0" y="0"/>
            <a:ext cx="8328310" cy="6858501"/>
          </a:xfrm>
          <a:prstGeom prst="rect">
            <a:avLst/>
          </a:prstGeom>
          <a:noFill/>
          <a:ln>
            <a:noFill/>
          </a:ln>
        </p:spPr>
      </p:pic>
      <p:sp>
        <p:nvSpPr>
          <p:cNvPr id="217" name="Google Shape;217;p27"/>
          <p:cNvSpPr txBox="1"/>
          <p:nvPr/>
        </p:nvSpPr>
        <p:spPr>
          <a:xfrm>
            <a:off x="479425" y="3564627"/>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218" name="Google Shape;218;p27"/>
          <p:cNvSpPr txBox="1"/>
          <p:nvPr/>
        </p:nvSpPr>
        <p:spPr>
          <a:xfrm>
            <a:off x="479425" y="3722282"/>
            <a:ext cx="5616575" cy="74789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219" name="Google Shape;219;p27"/>
          <p:cNvSpPr txBox="1"/>
          <p:nvPr>
            <p:ph idx="1" type="subTitle"/>
          </p:nvPr>
        </p:nvSpPr>
        <p:spPr>
          <a:xfrm>
            <a:off x="479424" y="4869200"/>
            <a:ext cx="5616575" cy="859998"/>
          </a:xfrm>
          <a:prstGeom prst="rect">
            <a:avLst/>
          </a:prstGeom>
          <a:noFill/>
          <a:ln>
            <a:noFill/>
          </a:ln>
        </p:spPr>
        <p:txBody>
          <a:bodyPr anchorCtr="0" anchor="t" bIns="0" lIns="0" spcFirstLastPara="1" rIns="0" wrap="square" tIns="0">
            <a:normAutofit/>
          </a:bodyPr>
          <a:lstStyle>
            <a:lvl1pPr lvl="0" marR="0" rtl="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220" name="Google Shape;220;p27"/>
          <p:cNvSpPr txBox="1"/>
          <p:nvPr/>
        </p:nvSpPr>
        <p:spPr>
          <a:xfrm>
            <a:off x="407210" y="5897267"/>
            <a:ext cx="4871589" cy="8599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221" name="Google Shape;221;p27"/>
          <p:cNvPicPr preferRelativeResize="0"/>
          <p:nvPr/>
        </p:nvPicPr>
        <p:blipFill rotWithShape="1">
          <a:blip r:embed="rId4">
            <a:alphaModFix/>
          </a:blip>
          <a:srcRect b="0" l="0" r="0" t="0"/>
          <a:stretch/>
        </p:blipFill>
        <p:spPr>
          <a:xfrm>
            <a:off x="485598" y="6271868"/>
            <a:ext cx="163920" cy="101084"/>
          </a:xfrm>
          <a:prstGeom prst="rect">
            <a:avLst/>
          </a:prstGeom>
          <a:noFill/>
          <a:ln>
            <a:noFill/>
          </a:ln>
        </p:spPr>
      </p:pic>
      <p:sp>
        <p:nvSpPr>
          <p:cNvPr id="222" name="Google Shape;222;p27"/>
          <p:cNvSpPr txBox="1"/>
          <p:nvPr/>
        </p:nvSpPr>
        <p:spPr>
          <a:xfrm>
            <a:off x="695863" y="6247936"/>
            <a:ext cx="836768" cy="18004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17/06/2024</a:t>
            </a:r>
            <a:endParaRPr b="0" i="0" sz="1300" u="none" cap="none" strike="noStrike">
              <a:solidFill>
                <a:schemeClr val="accent2"/>
              </a:solidFill>
              <a:latin typeface="Arial"/>
              <a:ea typeface="Arial"/>
              <a:cs typeface="Arial"/>
              <a:sym typeface="Arial"/>
            </a:endParaRPr>
          </a:p>
        </p:txBody>
      </p:sp>
      <p:sp>
        <p:nvSpPr>
          <p:cNvPr id="223" name="Google Shape;223;p27"/>
          <p:cNvSpPr txBox="1"/>
          <p:nvPr>
            <p:ph type="title"/>
          </p:nvPr>
        </p:nvSpPr>
        <p:spPr>
          <a:xfrm>
            <a:off x="479425" y="2512682"/>
            <a:ext cx="5616575" cy="1296180"/>
          </a:xfrm>
          <a:prstGeom prst="rect">
            <a:avLst/>
          </a:prstGeom>
          <a:noFill/>
          <a:ln>
            <a:noFill/>
          </a:ln>
        </p:spPr>
        <p:txBody>
          <a:bodyPr anchorCtr="0" anchor="t" bIns="0" lIns="0" spcFirstLastPara="1" rIns="0" wrap="square" tIns="0">
            <a:noAutofit/>
          </a:bodyPr>
          <a:lstStyle>
            <a:lvl1pPr lvl="0" marR="0" rtl="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24" name="Google Shape;224;p27"/>
          <p:cNvPicPr preferRelativeResize="0"/>
          <p:nvPr/>
        </p:nvPicPr>
        <p:blipFill rotWithShape="1">
          <a:blip r:embed="rId5">
            <a:alphaModFix/>
          </a:blip>
          <a:srcRect b="3550" l="0" r="0" t="3550"/>
          <a:stretch/>
        </p:blipFill>
        <p:spPr>
          <a:xfrm>
            <a:off x="205456" y="245252"/>
            <a:ext cx="4021836" cy="146393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maire">
  <p:cSld name="Sommaire">
    <p:bg>
      <p:bgPr>
        <a:blipFill>
          <a:blip r:embed="rId2">
            <a:alphaModFix/>
          </a:blip>
          <a:stretch>
            <a:fillRect/>
          </a:stretch>
        </a:blipFill>
      </p:bgPr>
    </p:bg>
    <p:spTree>
      <p:nvGrpSpPr>
        <p:cNvPr id="225" name="Shape 225"/>
        <p:cNvGrpSpPr/>
        <p:nvPr/>
      </p:nvGrpSpPr>
      <p:grpSpPr>
        <a:xfrm>
          <a:off x="0" y="0"/>
          <a:ext cx="0" cy="0"/>
          <a:chOff x="0" y="0"/>
          <a:chExt cx="0" cy="0"/>
        </a:xfrm>
      </p:grpSpPr>
      <p:sp>
        <p:nvSpPr>
          <p:cNvPr id="226" name="Google Shape;226;p28"/>
          <p:cNvSpPr txBox="1"/>
          <p:nvPr>
            <p:ph idx="1" type="body"/>
          </p:nvPr>
        </p:nvSpPr>
        <p:spPr>
          <a:xfrm>
            <a:off x="3575650" y="2236105"/>
            <a:ext cx="720100" cy="360049"/>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7" name="Google Shape;227;p28"/>
          <p:cNvSpPr txBox="1"/>
          <p:nvPr/>
        </p:nvSpPr>
        <p:spPr>
          <a:xfrm>
            <a:off x="2351480" y="1124680"/>
            <a:ext cx="6392778" cy="7848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accent1"/>
              </a:buClr>
              <a:buSzPts val="5000"/>
              <a:buFont typeface="Arial"/>
              <a:buNone/>
            </a:pPr>
            <a:r>
              <a:rPr b="1" i="0" lang="fr-FR" sz="5000" u="none" cap="none" strike="noStrike">
                <a:solidFill>
                  <a:schemeClr val="accent1"/>
                </a:solidFill>
                <a:latin typeface="Arial"/>
                <a:ea typeface="Arial"/>
                <a:cs typeface="Arial"/>
                <a:sym typeface="Arial"/>
              </a:rPr>
              <a:t>Sommaire</a:t>
            </a:r>
            <a:endParaRPr b="0" i="0" sz="1400" u="none" cap="none" strike="noStrike">
              <a:solidFill>
                <a:srgbClr val="000000"/>
              </a:solidFill>
              <a:latin typeface="Arial"/>
              <a:ea typeface="Arial"/>
              <a:cs typeface="Arial"/>
              <a:sym typeface="Arial"/>
            </a:endParaRPr>
          </a:p>
        </p:txBody>
      </p:sp>
      <p:sp>
        <p:nvSpPr>
          <p:cNvPr id="228" name="Google Shape;228;p28"/>
          <p:cNvSpPr txBox="1"/>
          <p:nvPr>
            <p:ph idx="2" type="body"/>
          </p:nvPr>
        </p:nvSpPr>
        <p:spPr>
          <a:xfrm>
            <a:off x="4367760" y="2236105"/>
            <a:ext cx="7344815" cy="360049"/>
          </a:xfrm>
          <a:prstGeom prst="rect">
            <a:avLst/>
          </a:prstGeom>
          <a:noFill/>
          <a:ln>
            <a:noFill/>
          </a:ln>
        </p:spPr>
        <p:txBody>
          <a:bodyPr anchorCtr="0" anchor="t" bIns="0" lIns="0" spcFirstLastPara="1" rIns="0" wrap="square" tIns="0">
            <a:no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9" name="Google Shape;229;p28"/>
          <p:cNvSpPr txBox="1"/>
          <p:nvPr>
            <p:ph idx="3" type="body"/>
          </p:nvPr>
        </p:nvSpPr>
        <p:spPr>
          <a:xfrm>
            <a:off x="3575650" y="2879195"/>
            <a:ext cx="720100" cy="360049"/>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0" name="Google Shape;230;p28"/>
          <p:cNvSpPr txBox="1"/>
          <p:nvPr>
            <p:ph idx="4" type="body"/>
          </p:nvPr>
        </p:nvSpPr>
        <p:spPr>
          <a:xfrm>
            <a:off x="4367760" y="2880247"/>
            <a:ext cx="7344815" cy="358998"/>
          </a:xfrm>
          <a:prstGeom prst="rect">
            <a:avLst/>
          </a:prstGeom>
          <a:noFill/>
          <a:ln>
            <a:noFill/>
          </a:ln>
        </p:spPr>
        <p:txBody>
          <a:bodyPr anchorCtr="0" anchor="t" bIns="0" lIns="0" spcFirstLastPara="1" rIns="0" wrap="square" tIns="0">
            <a:no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1" name="Google Shape;231;p28"/>
          <p:cNvSpPr txBox="1"/>
          <p:nvPr>
            <p:ph idx="5" type="body"/>
          </p:nvPr>
        </p:nvSpPr>
        <p:spPr>
          <a:xfrm>
            <a:off x="3575650" y="3522285"/>
            <a:ext cx="720100" cy="360049"/>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2" name="Google Shape;232;p28"/>
          <p:cNvSpPr txBox="1"/>
          <p:nvPr>
            <p:ph idx="6" type="body"/>
          </p:nvPr>
        </p:nvSpPr>
        <p:spPr>
          <a:xfrm>
            <a:off x="4367760" y="3524387"/>
            <a:ext cx="7344815" cy="430887"/>
          </a:xfrm>
          <a:prstGeom prst="rect">
            <a:avLst/>
          </a:prstGeom>
          <a:noFill/>
          <a:ln>
            <a:noFill/>
          </a:ln>
        </p:spPr>
        <p:txBody>
          <a:bodyPr anchorCtr="0" anchor="t" bIns="0" lIns="0" spcFirstLastPara="1" rIns="0" wrap="square" tIns="0">
            <a:sp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3" name="Google Shape;233;p28"/>
          <p:cNvSpPr txBox="1"/>
          <p:nvPr>
            <p:ph idx="7" type="body"/>
          </p:nvPr>
        </p:nvSpPr>
        <p:spPr>
          <a:xfrm>
            <a:off x="3575650" y="4165375"/>
            <a:ext cx="720100" cy="360049"/>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4" name="Google Shape;234;p28"/>
          <p:cNvSpPr txBox="1"/>
          <p:nvPr>
            <p:ph idx="8" type="body"/>
          </p:nvPr>
        </p:nvSpPr>
        <p:spPr>
          <a:xfrm>
            <a:off x="4367760" y="4168529"/>
            <a:ext cx="7344815" cy="358998"/>
          </a:xfrm>
          <a:prstGeom prst="rect">
            <a:avLst/>
          </a:prstGeom>
          <a:noFill/>
          <a:ln>
            <a:noFill/>
          </a:ln>
        </p:spPr>
        <p:txBody>
          <a:bodyPr anchorCtr="0" anchor="t" bIns="0" lIns="0" spcFirstLastPara="1" rIns="0" wrap="square" tIns="0">
            <a:no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5" name="Google Shape;235;p28"/>
          <p:cNvSpPr txBox="1"/>
          <p:nvPr>
            <p:ph idx="9" type="body"/>
          </p:nvPr>
        </p:nvSpPr>
        <p:spPr>
          <a:xfrm>
            <a:off x="3575650" y="4808465"/>
            <a:ext cx="720100" cy="365303"/>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6" name="Google Shape;236;p28"/>
          <p:cNvSpPr txBox="1"/>
          <p:nvPr>
            <p:ph idx="13" type="body"/>
          </p:nvPr>
        </p:nvSpPr>
        <p:spPr>
          <a:xfrm>
            <a:off x="4367760" y="4812670"/>
            <a:ext cx="7344815" cy="358998"/>
          </a:xfrm>
          <a:prstGeom prst="rect">
            <a:avLst/>
          </a:prstGeom>
          <a:noFill/>
          <a:ln>
            <a:noFill/>
          </a:ln>
        </p:spPr>
        <p:txBody>
          <a:bodyPr anchorCtr="0" anchor="t" bIns="0" lIns="0" spcFirstLastPara="1" rIns="0" wrap="square" tIns="0">
            <a:no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7" name="Google Shape;237;p28"/>
          <p:cNvSpPr txBox="1"/>
          <p:nvPr>
            <p:ph idx="14" type="body"/>
          </p:nvPr>
        </p:nvSpPr>
        <p:spPr>
          <a:xfrm>
            <a:off x="3575650" y="5456811"/>
            <a:ext cx="720100" cy="365303"/>
          </a:xfrm>
          <a:prstGeom prst="rect">
            <a:avLst/>
          </a:prstGeom>
          <a:noFill/>
          <a:ln>
            <a:noFill/>
          </a:ln>
        </p:spPr>
        <p:txBody>
          <a:bodyPr anchorCtr="0" anchor="ctr" bIns="0" lIns="0" spcFirstLastPara="1" rIns="0" wrap="square" tIns="0">
            <a:noAutofit/>
          </a:bodyPr>
          <a:lstStyle>
            <a:lvl1pPr indent="-228600" lvl="0" marL="457200" marR="0" rtl="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8" name="Google Shape;238;p28"/>
          <p:cNvSpPr txBox="1"/>
          <p:nvPr>
            <p:ph idx="15" type="body"/>
          </p:nvPr>
        </p:nvSpPr>
        <p:spPr>
          <a:xfrm>
            <a:off x="4367760" y="5456812"/>
            <a:ext cx="7344815" cy="358998"/>
          </a:xfrm>
          <a:prstGeom prst="rect">
            <a:avLst/>
          </a:prstGeom>
          <a:noFill/>
          <a:ln>
            <a:noFill/>
          </a:ln>
        </p:spPr>
        <p:txBody>
          <a:bodyPr anchorCtr="0" anchor="t" bIns="0" lIns="0" spcFirstLastPara="1" rIns="0" wrap="square" tIns="0">
            <a:noAutofit/>
          </a:bodyPr>
          <a:lstStyle>
            <a:lvl1pPr indent="-228600" lvl="0" marL="457200" marR="0" rtl="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mmaire">
  <p:cSld name="1_Sommaire">
    <p:bg>
      <p:bgPr>
        <a:blipFill>
          <a:blip r:embed="rId2">
            <a:alphaModFix/>
          </a:blip>
          <a:stretch>
            <a:fillRect/>
          </a:stretch>
        </a:blipFill>
      </p:bgPr>
    </p:bg>
    <p:spTree>
      <p:nvGrpSpPr>
        <p:cNvPr id="239" name="Shape 239"/>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uverture logo blanc">
  <p:cSld name="2_Couverture logo blanc">
    <p:spTree>
      <p:nvGrpSpPr>
        <p:cNvPr id="240" name="Shape 240"/>
        <p:cNvGrpSpPr/>
        <p:nvPr/>
      </p:nvGrpSpPr>
      <p:grpSpPr>
        <a:xfrm>
          <a:off x="0" y="0"/>
          <a:ext cx="0" cy="0"/>
          <a:chOff x="0" y="0"/>
          <a:chExt cx="0" cy="0"/>
        </a:xfrm>
      </p:grpSpPr>
      <p:pic>
        <p:nvPicPr>
          <p:cNvPr descr="Une image contenant capture d’écran, bleu, Bleu électrique, motif&#10;&#10;Description générée automatiquement" id="241" name="Google Shape;241;p3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42" name="Google Shape;242;p30"/>
          <p:cNvSpPr txBox="1"/>
          <p:nvPr>
            <p:ph idx="1" type="body"/>
          </p:nvPr>
        </p:nvSpPr>
        <p:spPr>
          <a:xfrm>
            <a:off x="2423696" y="2914214"/>
            <a:ext cx="8208934" cy="1128514"/>
          </a:xfrm>
          <a:prstGeom prst="rect">
            <a:avLst/>
          </a:prstGeom>
          <a:noFill/>
          <a:ln>
            <a:noFill/>
          </a:ln>
        </p:spPr>
        <p:txBody>
          <a:bodyPr anchorCtr="0" anchor="ctr" bIns="0" lIns="0" spcFirstLastPara="1" rIns="0" wrap="square" tIns="0">
            <a:spAutoFit/>
          </a:bodyPr>
          <a:lstStyle>
            <a:lvl1pPr indent="-228600" lvl="0" marL="457200" marR="0" rtl="0" algn="l">
              <a:lnSpc>
                <a:spcPct val="103809"/>
              </a:lnSpc>
              <a:spcBef>
                <a:spcPts val="0"/>
              </a:spcBef>
              <a:spcAft>
                <a:spcPts val="0"/>
              </a:spcAft>
              <a:buClr>
                <a:schemeClr val="accent3"/>
              </a:buClr>
              <a:buSzPts val="4200"/>
              <a:buFont typeface="Arial"/>
              <a:buNone/>
              <a:defRPr b="1" i="0" sz="4200" u="none" cap="none" strike="noStrike">
                <a:solidFill>
                  <a:schemeClr val="accent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3" name="Google Shape;243;p30"/>
          <p:cNvSpPr txBox="1"/>
          <p:nvPr>
            <p:ph idx="2" type="body"/>
          </p:nvPr>
        </p:nvSpPr>
        <p:spPr>
          <a:xfrm>
            <a:off x="2423695" y="2204830"/>
            <a:ext cx="8208934" cy="324769"/>
          </a:xfrm>
          <a:prstGeom prst="rect">
            <a:avLst/>
          </a:prstGeom>
          <a:noFill/>
          <a:ln>
            <a:noFill/>
          </a:ln>
        </p:spPr>
        <p:txBody>
          <a:bodyPr anchorCtr="0" anchor="ctr" bIns="0" lIns="0" spcFirstLastPara="1" rIns="0" wrap="square" tIns="0">
            <a:spAutoFit/>
          </a:bodyPr>
          <a:lstStyle>
            <a:lvl1pPr indent="-228600" lvl="0" marL="457200" marR="0" rtl="0" algn="l">
              <a:lnSpc>
                <a:spcPct val="133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uverture logo blanc">
  <p:cSld name="3_Couverture logo blanc">
    <p:spTree>
      <p:nvGrpSpPr>
        <p:cNvPr id="244" name="Shape 244"/>
        <p:cNvGrpSpPr/>
        <p:nvPr/>
      </p:nvGrpSpPr>
      <p:grpSpPr>
        <a:xfrm>
          <a:off x="0" y="0"/>
          <a:ext cx="0" cy="0"/>
          <a:chOff x="0" y="0"/>
          <a:chExt cx="0" cy="0"/>
        </a:xfrm>
      </p:grpSpPr>
      <p:pic>
        <p:nvPicPr>
          <p:cNvPr descr="Une image contenant capture d’écran, bleu, Bleu électrique, motif&#10;&#10;Description générée automatiquement" id="245" name="Google Shape;245;p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46" name="Google Shape;246;p31"/>
          <p:cNvSpPr txBox="1"/>
          <p:nvPr>
            <p:ph idx="1" type="body"/>
          </p:nvPr>
        </p:nvSpPr>
        <p:spPr>
          <a:xfrm>
            <a:off x="2495500" y="2914214"/>
            <a:ext cx="8234973" cy="1128514"/>
          </a:xfrm>
          <a:prstGeom prst="rect">
            <a:avLst/>
          </a:prstGeom>
          <a:noFill/>
          <a:ln>
            <a:noFill/>
          </a:ln>
        </p:spPr>
        <p:txBody>
          <a:bodyPr anchorCtr="0" anchor="ctr" bIns="0" lIns="0" spcFirstLastPara="1" rIns="0" wrap="square" tIns="0">
            <a:spAutoFit/>
          </a:bodyPr>
          <a:lstStyle>
            <a:lvl1pPr indent="-228600" lvl="0" marL="457200" marR="0" rtl="0" algn="r">
              <a:lnSpc>
                <a:spcPct val="103809"/>
              </a:lnSpc>
              <a:spcBef>
                <a:spcPts val="0"/>
              </a:spcBef>
              <a:spcAft>
                <a:spcPts val="0"/>
              </a:spcAft>
              <a:buClr>
                <a:schemeClr val="accent3"/>
              </a:buClr>
              <a:buSzPts val="4200"/>
              <a:buFont typeface="Arial"/>
              <a:buNone/>
              <a:defRPr b="1" i="0" sz="4200" u="none" cap="none" strike="noStrike">
                <a:solidFill>
                  <a:schemeClr val="accent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7" name="Google Shape;247;p31"/>
          <p:cNvSpPr txBox="1"/>
          <p:nvPr>
            <p:ph idx="2" type="body"/>
          </p:nvPr>
        </p:nvSpPr>
        <p:spPr>
          <a:xfrm>
            <a:off x="2495500" y="2204830"/>
            <a:ext cx="8234973" cy="324769"/>
          </a:xfrm>
          <a:prstGeom prst="rect">
            <a:avLst/>
          </a:prstGeom>
          <a:noFill/>
          <a:ln>
            <a:noFill/>
          </a:ln>
        </p:spPr>
        <p:txBody>
          <a:bodyPr anchorCtr="0" anchor="ctr" bIns="0" lIns="0" spcFirstLastPara="1" rIns="0" wrap="square" tIns="0">
            <a:spAutoFit/>
          </a:bodyPr>
          <a:lstStyle>
            <a:lvl1pPr indent="-228600" lvl="0" marL="457200" marR="0" rtl="0" algn="r">
              <a:lnSpc>
                <a:spcPct val="133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ommaire">
  <p:cSld name="2_Sommaire">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4"/>
          <p:cNvSpPr txBox="1"/>
          <p:nvPr>
            <p:ph idx="1" type="body"/>
          </p:nvPr>
        </p:nvSpPr>
        <p:spPr>
          <a:xfrm>
            <a:off x="1091510" y="2780482"/>
            <a:ext cx="1043940" cy="1224170"/>
          </a:xfrm>
          <a:prstGeom prst="rect">
            <a:avLst/>
          </a:prstGeom>
          <a:noFill/>
          <a:ln>
            <a:noFill/>
          </a:ln>
        </p:spPr>
        <p:txBody>
          <a:bodyPr anchorCtr="0" anchor="ctr" bIns="0" lIns="0" spcFirstLastPara="1" rIns="0" wrap="square" tIns="0">
            <a:noAutofit/>
          </a:bodyPr>
          <a:lstStyle>
            <a:lvl1pPr indent="-228600" lvl="0" marL="457200" marR="0" rtl="0" algn="l">
              <a:lnSpc>
                <a:spcPct val="137000"/>
              </a:lnSpc>
              <a:spcBef>
                <a:spcPts val="0"/>
              </a:spcBef>
              <a:spcAft>
                <a:spcPts val="0"/>
              </a:spcAft>
              <a:buClr>
                <a:schemeClr val="accent2"/>
              </a:buClr>
              <a:buSzPts val="4000"/>
              <a:buFont typeface="Arial"/>
              <a:buNone/>
              <a:defRPr b="0" i="0" sz="40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 name="Google Shape;40;p4"/>
          <p:cNvSpPr txBox="1"/>
          <p:nvPr>
            <p:ph idx="2" type="body"/>
          </p:nvPr>
        </p:nvSpPr>
        <p:spPr>
          <a:xfrm>
            <a:off x="2423694" y="2900648"/>
            <a:ext cx="9217076" cy="1231106"/>
          </a:xfrm>
          <a:prstGeom prst="rect">
            <a:avLst/>
          </a:prstGeom>
          <a:noFill/>
          <a:ln>
            <a:noFill/>
          </a:ln>
        </p:spPr>
        <p:txBody>
          <a:bodyPr anchorCtr="0" anchor="ctr" bIns="0" lIns="0" spcFirstLastPara="1" rIns="0" wrap="square" tIns="0">
            <a:spAutoFit/>
          </a:bodyPr>
          <a:lstStyle>
            <a:lvl1pPr indent="-228600" lvl="0" marL="457200" marR="0" rtl="0" algn="l">
              <a:lnSpc>
                <a:spcPct val="95200"/>
              </a:lnSpc>
              <a:spcBef>
                <a:spcPts val="0"/>
              </a:spcBef>
              <a:spcAft>
                <a:spcPts val="0"/>
              </a:spcAft>
              <a:buClr>
                <a:schemeClr val="accent1"/>
              </a:buClr>
              <a:buSzPts val="5000"/>
              <a:buFont typeface="Arial"/>
              <a:buNone/>
              <a:defRPr b="1" i="0" sz="5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image">
  <p:cSld name="Texte + image">
    <p:spTree>
      <p:nvGrpSpPr>
        <p:cNvPr id="248" name="Shape 248"/>
        <p:cNvGrpSpPr/>
        <p:nvPr/>
      </p:nvGrpSpPr>
      <p:grpSpPr>
        <a:xfrm>
          <a:off x="0" y="0"/>
          <a:ext cx="0" cy="0"/>
          <a:chOff x="0" y="0"/>
          <a:chExt cx="0" cy="0"/>
        </a:xfrm>
      </p:grpSpPr>
      <p:sp>
        <p:nvSpPr>
          <p:cNvPr id="249" name="Google Shape;249;p32"/>
          <p:cNvSpPr txBox="1"/>
          <p:nvPr>
            <p:ph idx="1" type="body"/>
          </p:nvPr>
        </p:nvSpPr>
        <p:spPr>
          <a:xfrm>
            <a:off x="479425" y="476250"/>
            <a:ext cx="5377695" cy="923330"/>
          </a:xfrm>
          <a:prstGeom prst="rect">
            <a:avLst/>
          </a:prstGeom>
          <a:noFill/>
          <a:ln>
            <a:noFill/>
          </a:ln>
        </p:spPr>
        <p:txBody>
          <a:bodyPr anchorCtr="0" anchor="t" bIns="0" lIns="0" spcFirstLastPara="1" rIns="0" wrap="square" tIns="0">
            <a:sp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0" name="Google Shape;250;p32"/>
          <p:cNvSpPr txBox="1"/>
          <p:nvPr>
            <p:ph idx="2" type="body"/>
          </p:nvPr>
        </p:nvSpPr>
        <p:spPr>
          <a:xfrm>
            <a:off x="490517" y="1746296"/>
            <a:ext cx="5366603"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1" name="Google Shape;251;p32"/>
          <p:cNvSpPr txBox="1"/>
          <p:nvPr>
            <p:ph idx="3" type="body"/>
          </p:nvPr>
        </p:nvSpPr>
        <p:spPr>
          <a:xfrm>
            <a:off x="479425" y="3717040"/>
            <a:ext cx="5366603" cy="2450834"/>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11284B"/>
              </a:buClr>
              <a:buSzPts val="1400"/>
              <a:buFont typeface="Noto Sans Symbols"/>
              <a:buChar char="⮚"/>
              <a:defRPr b="1" i="0" sz="1400" u="none" cap="none" strike="noStrike">
                <a:solidFill>
                  <a:srgbClr val="11284B"/>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2" name="Google Shape;252;p32"/>
          <p:cNvSpPr/>
          <p:nvPr>
            <p:ph idx="4" type="pic"/>
          </p:nvPr>
        </p:nvSpPr>
        <p:spPr>
          <a:xfrm>
            <a:off x="6107092" y="-4468"/>
            <a:ext cx="6084907" cy="6248400"/>
          </a:xfrm>
          <a:prstGeom prst="rect">
            <a:avLst/>
          </a:prstGeom>
          <a:solidFill>
            <a:srgbClr val="D8D8D8"/>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e + image">
  <p:cSld name="1_Texte + image">
    <p:spTree>
      <p:nvGrpSpPr>
        <p:cNvPr id="253" name="Shape 253"/>
        <p:cNvGrpSpPr/>
        <p:nvPr/>
      </p:nvGrpSpPr>
      <p:grpSpPr>
        <a:xfrm>
          <a:off x="0" y="0"/>
          <a:ext cx="0" cy="0"/>
          <a:chOff x="0" y="0"/>
          <a:chExt cx="0" cy="0"/>
        </a:xfrm>
      </p:grpSpPr>
      <p:sp>
        <p:nvSpPr>
          <p:cNvPr id="254" name="Google Shape;254;p33"/>
          <p:cNvSpPr txBox="1"/>
          <p:nvPr>
            <p:ph idx="1" type="body"/>
          </p:nvPr>
        </p:nvSpPr>
        <p:spPr>
          <a:xfrm>
            <a:off x="6490197" y="476250"/>
            <a:ext cx="5355511" cy="923330"/>
          </a:xfrm>
          <a:prstGeom prst="rect">
            <a:avLst/>
          </a:prstGeom>
          <a:noFill/>
          <a:ln>
            <a:noFill/>
          </a:ln>
        </p:spPr>
        <p:txBody>
          <a:bodyPr anchorCtr="0" anchor="t" bIns="0" lIns="0" spcFirstLastPara="1" rIns="0" wrap="square" tIns="0">
            <a:sp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5" name="Google Shape;255;p33"/>
          <p:cNvSpPr txBox="1"/>
          <p:nvPr>
            <p:ph idx="2" type="body"/>
          </p:nvPr>
        </p:nvSpPr>
        <p:spPr>
          <a:xfrm>
            <a:off x="6501289" y="1746296"/>
            <a:ext cx="5355511"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6" name="Google Shape;256;p33"/>
          <p:cNvSpPr txBox="1"/>
          <p:nvPr>
            <p:ph idx="3" type="body"/>
          </p:nvPr>
        </p:nvSpPr>
        <p:spPr>
          <a:xfrm>
            <a:off x="6490197" y="3717040"/>
            <a:ext cx="5355511" cy="2531360"/>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7" name="Google Shape;257;p33"/>
          <p:cNvSpPr/>
          <p:nvPr>
            <p:ph idx="4" type="pic"/>
          </p:nvPr>
        </p:nvSpPr>
        <p:spPr>
          <a:xfrm>
            <a:off x="0" y="0"/>
            <a:ext cx="6084907" cy="6248400"/>
          </a:xfrm>
          <a:prstGeom prst="rect">
            <a:avLst/>
          </a:prstGeom>
          <a:solidFill>
            <a:srgbClr val="D8D8D8"/>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graph">
  <p:cSld name="Texte + graph">
    <p:bg>
      <p:bgPr>
        <a:solidFill>
          <a:schemeClr val="lt1"/>
        </a:solidFill>
      </p:bgPr>
    </p:bg>
    <p:spTree>
      <p:nvGrpSpPr>
        <p:cNvPr id="258" name="Shape 258"/>
        <p:cNvGrpSpPr/>
        <p:nvPr/>
      </p:nvGrpSpPr>
      <p:grpSpPr>
        <a:xfrm>
          <a:off x="0" y="0"/>
          <a:ext cx="0" cy="0"/>
          <a:chOff x="0" y="0"/>
          <a:chExt cx="0" cy="0"/>
        </a:xfrm>
      </p:grpSpPr>
      <p:sp>
        <p:nvSpPr>
          <p:cNvPr id="259" name="Google Shape;259;p34"/>
          <p:cNvSpPr txBox="1"/>
          <p:nvPr>
            <p:ph idx="1" type="body"/>
          </p:nvPr>
        </p:nvSpPr>
        <p:spPr>
          <a:xfrm>
            <a:off x="479425" y="476250"/>
            <a:ext cx="5366603" cy="923330"/>
          </a:xfrm>
          <a:prstGeom prst="rect">
            <a:avLst/>
          </a:prstGeom>
          <a:noFill/>
          <a:ln>
            <a:noFill/>
          </a:ln>
        </p:spPr>
        <p:txBody>
          <a:bodyPr anchorCtr="0" anchor="t" bIns="0" lIns="0" spcFirstLastPara="1" rIns="0" wrap="square" tIns="0">
            <a:sp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0" name="Google Shape;260;p34"/>
          <p:cNvSpPr txBox="1"/>
          <p:nvPr>
            <p:ph idx="12" type="sldNum"/>
          </p:nvPr>
        </p:nvSpPr>
        <p:spPr>
          <a:xfrm>
            <a:off x="11064690" y="6398133"/>
            <a:ext cx="947310" cy="398541"/>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61" name="Google Shape;261;p34"/>
          <p:cNvSpPr txBox="1"/>
          <p:nvPr/>
        </p:nvSpPr>
        <p:spPr>
          <a:xfrm>
            <a:off x="11402568" y="6501384"/>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2" name="Google Shape;262;p34"/>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3" name="Google Shape;263;p34"/>
          <p:cNvSpPr txBox="1"/>
          <p:nvPr>
            <p:ph idx="2" type="body"/>
          </p:nvPr>
        </p:nvSpPr>
        <p:spPr>
          <a:xfrm>
            <a:off x="490517" y="1746296"/>
            <a:ext cx="5366603"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4" name="Google Shape;264;p34"/>
          <p:cNvSpPr txBox="1"/>
          <p:nvPr>
            <p:ph idx="3" type="body"/>
          </p:nvPr>
        </p:nvSpPr>
        <p:spPr>
          <a:xfrm>
            <a:off x="479425" y="2880000"/>
            <a:ext cx="5366603" cy="3287874"/>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5" name="Google Shape;265;p34"/>
          <p:cNvSpPr txBox="1"/>
          <p:nvPr/>
        </p:nvSpPr>
        <p:spPr>
          <a:xfrm>
            <a:off x="11552194" y="6507510"/>
            <a:ext cx="432060" cy="89930"/>
          </a:xfrm>
          <a:prstGeom prst="rect">
            <a:avLst/>
          </a:prstGeom>
          <a:noFill/>
          <a:ln>
            <a:noFill/>
          </a:ln>
        </p:spPr>
        <p:txBody>
          <a:bodyPr anchorCtr="0" anchor="t" bIns="0" lIns="0" spcFirstLastPara="1" rIns="0" wrap="square" tIns="0">
            <a:noAutofit/>
          </a:bodyPr>
          <a:lstStyle/>
          <a:p>
            <a:pPr indent="-228600" lvl="0" marL="228600" marR="0" rtl="0" algn="r">
              <a:lnSpc>
                <a:spcPct val="90000"/>
              </a:lnSpc>
              <a:spcBef>
                <a:spcPts val="0"/>
              </a:spcBef>
              <a:spcAft>
                <a:spcPts val="0"/>
              </a:spcAft>
              <a:buClr>
                <a:schemeClr val="accent1"/>
              </a:buClr>
              <a:buSzPts val="1000"/>
              <a:buFont typeface="Arial"/>
              <a:buNone/>
            </a:pPr>
            <a:fld id="{00000000-1234-1234-1234-123412341234}" type="slidenum">
              <a:rPr b="1" i="0" lang="fr-FR" sz="1000" u="none" cap="none" strike="noStrike">
                <a:solidFill>
                  <a:schemeClr val="accent1"/>
                </a:solidFill>
                <a:latin typeface="Arial"/>
                <a:ea typeface="Arial"/>
                <a:cs typeface="Arial"/>
                <a:sym typeface="Arial"/>
              </a:rPr>
              <a:t>‹#›</a:t>
            </a:fld>
            <a:endParaRPr b="1" i="0" sz="10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image verticale">
  <p:cSld name="Texte + image verticale">
    <p:spTree>
      <p:nvGrpSpPr>
        <p:cNvPr id="266" name="Shape 266"/>
        <p:cNvGrpSpPr/>
        <p:nvPr/>
      </p:nvGrpSpPr>
      <p:grpSpPr>
        <a:xfrm>
          <a:off x="0" y="0"/>
          <a:ext cx="0" cy="0"/>
          <a:chOff x="0" y="0"/>
          <a:chExt cx="0" cy="0"/>
        </a:xfrm>
      </p:grpSpPr>
      <p:sp>
        <p:nvSpPr>
          <p:cNvPr id="267" name="Google Shape;267;p35"/>
          <p:cNvSpPr/>
          <p:nvPr>
            <p:ph idx="2" type="pic"/>
          </p:nvPr>
        </p:nvSpPr>
        <p:spPr>
          <a:xfrm>
            <a:off x="8975724" y="0"/>
            <a:ext cx="3216275" cy="6858000"/>
          </a:xfrm>
          <a:prstGeom prst="rect">
            <a:avLst/>
          </a:prstGeom>
          <a:solidFill>
            <a:srgbClr val="D8D8D8"/>
          </a:solidFill>
          <a:ln>
            <a:noFill/>
          </a:ln>
        </p:spPr>
      </p:sp>
      <p:sp>
        <p:nvSpPr>
          <p:cNvPr id="268" name="Google Shape;268;p35"/>
          <p:cNvSpPr txBox="1"/>
          <p:nvPr>
            <p:ph idx="1" type="body"/>
          </p:nvPr>
        </p:nvSpPr>
        <p:spPr>
          <a:xfrm>
            <a:off x="479425" y="476250"/>
            <a:ext cx="8208935" cy="1080490"/>
          </a:xfrm>
          <a:prstGeom prst="rect">
            <a:avLst/>
          </a:prstGeom>
          <a:noFill/>
          <a:ln>
            <a:noFill/>
          </a:ln>
        </p:spPr>
        <p:txBody>
          <a:bodyPr anchorCtr="0" anchor="t" bIns="0" lIns="0" spcFirstLastPara="1" rIns="0" wrap="square" tIns="0">
            <a:no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9" name="Google Shape;269;p35"/>
          <p:cNvSpPr txBox="1"/>
          <p:nvPr/>
        </p:nvSpPr>
        <p:spPr>
          <a:xfrm>
            <a:off x="11402568" y="6501384"/>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0" name="Google Shape;270;p35"/>
          <p:cNvSpPr txBox="1"/>
          <p:nvPr/>
        </p:nvSpPr>
        <p:spPr>
          <a:xfrm>
            <a:off x="9838942" y="5007583"/>
            <a:ext cx="1306138" cy="574792"/>
          </a:xfrm>
          <a:prstGeom prst="rect">
            <a:avLst/>
          </a:prstGeom>
          <a:noFill/>
          <a:ln>
            <a:noFill/>
          </a:ln>
        </p:spPr>
        <p:txBody>
          <a:bodyPr anchorCtr="0" anchor="t" bIns="0" lIns="0" spcFirstLastPara="1" rIns="0" wrap="square" tIns="0">
            <a:noAutofit/>
          </a:bodyPr>
          <a:lstStyle/>
          <a:p>
            <a:pPr indent="0" lvl="0" marL="0" marR="0" rtl="0" algn="l">
              <a:lnSpc>
                <a:spcPct val="126500"/>
              </a:lnSpc>
              <a:spcBef>
                <a:spcPts val="0"/>
              </a:spcBef>
              <a:spcAft>
                <a:spcPts val="0"/>
              </a:spcAft>
              <a:buClr>
                <a:srgbClr val="11284B"/>
              </a:buClr>
              <a:buSzPts val="4000"/>
              <a:buFont typeface="Arial"/>
              <a:buNone/>
            </a:pPr>
            <a:r>
              <a:t/>
            </a:r>
            <a:endParaRPr b="0" i="0" sz="4000" u="none" cap="none" strike="noStrike">
              <a:solidFill>
                <a:srgbClr val="11284B"/>
              </a:solidFill>
              <a:latin typeface="Arial"/>
              <a:ea typeface="Arial"/>
              <a:cs typeface="Arial"/>
              <a:sym typeface="Arial"/>
            </a:endParaRPr>
          </a:p>
        </p:txBody>
      </p:sp>
      <p:sp>
        <p:nvSpPr>
          <p:cNvPr id="271" name="Google Shape;271;p35"/>
          <p:cNvSpPr txBox="1"/>
          <p:nvPr/>
        </p:nvSpPr>
        <p:spPr>
          <a:xfrm>
            <a:off x="9648515" y="4875601"/>
            <a:ext cx="1306138" cy="574792"/>
          </a:xfrm>
          <a:prstGeom prst="rect">
            <a:avLst/>
          </a:prstGeom>
          <a:noFill/>
          <a:ln>
            <a:noFill/>
          </a:ln>
        </p:spPr>
        <p:txBody>
          <a:bodyPr anchorCtr="0" anchor="t" bIns="0" lIns="0" spcFirstLastPara="1" rIns="0" wrap="square" tIns="0">
            <a:noAutofit/>
          </a:bodyPr>
          <a:lstStyle/>
          <a:p>
            <a:pPr indent="0" lvl="0" marL="0" marR="0" rtl="0" algn="l">
              <a:lnSpc>
                <a:spcPct val="126500"/>
              </a:lnSpc>
              <a:spcBef>
                <a:spcPts val="0"/>
              </a:spcBef>
              <a:spcAft>
                <a:spcPts val="0"/>
              </a:spcAft>
              <a:buClr>
                <a:srgbClr val="11284B"/>
              </a:buClr>
              <a:buSzPts val="4000"/>
              <a:buFont typeface="Arial"/>
              <a:buNone/>
            </a:pPr>
            <a:r>
              <a:t/>
            </a:r>
            <a:endParaRPr b="0" i="0" sz="4000" u="none" cap="none" strike="noStrike">
              <a:solidFill>
                <a:srgbClr val="11284B"/>
              </a:solidFill>
              <a:latin typeface="Arial"/>
              <a:ea typeface="Arial"/>
              <a:cs typeface="Arial"/>
              <a:sym typeface="Arial"/>
            </a:endParaRPr>
          </a:p>
        </p:txBody>
      </p:sp>
      <p:sp>
        <p:nvSpPr>
          <p:cNvPr id="272" name="Google Shape;272;p35"/>
          <p:cNvSpPr txBox="1"/>
          <p:nvPr>
            <p:ph idx="3" type="body"/>
          </p:nvPr>
        </p:nvSpPr>
        <p:spPr>
          <a:xfrm>
            <a:off x="490517" y="1746296"/>
            <a:ext cx="8197843"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3" name="Google Shape;273;p35"/>
          <p:cNvSpPr txBox="1"/>
          <p:nvPr>
            <p:ph idx="4" type="body"/>
          </p:nvPr>
        </p:nvSpPr>
        <p:spPr>
          <a:xfrm>
            <a:off x="490517" y="3717040"/>
            <a:ext cx="8197843" cy="2450834"/>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e + image verticale">
  <p:cSld name="2_Texte + image verticale">
    <p:spTree>
      <p:nvGrpSpPr>
        <p:cNvPr id="274" name="Shape 274"/>
        <p:cNvGrpSpPr/>
        <p:nvPr/>
      </p:nvGrpSpPr>
      <p:grpSpPr>
        <a:xfrm>
          <a:off x="0" y="0"/>
          <a:ext cx="0" cy="0"/>
          <a:chOff x="0" y="0"/>
          <a:chExt cx="0" cy="0"/>
        </a:xfrm>
      </p:grpSpPr>
      <p:sp>
        <p:nvSpPr>
          <p:cNvPr id="275" name="Google Shape;275;p36"/>
          <p:cNvSpPr/>
          <p:nvPr>
            <p:ph idx="2" type="pic"/>
          </p:nvPr>
        </p:nvSpPr>
        <p:spPr>
          <a:xfrm>
            <a:off x="0" y="0"/>
            <a:ext cx="3216275" cy="6858000"/>
          </a:xfrm>
          <a:prstGeom prst="rect">
            <a:avLst/>
          </a:prstGeom>
          <a:solidFill>
            <a:srgbClr val="D8D8D8"/>
          </a:solidFill>
          <a:ln>
            <a:noFill/>
          </a:ln>
        </p:spPr>
      </p:sp>
      <p:sp>
        <p:nvSpPr>
          <p:cNvPr id="276" name="Google Shape;276;p36"/>
          <p:cNvSpPr txBox="1"/>
          <p:nvPr>
            <p:ph idx="1" type="body"/>
          </p:nvPr>
        </p:nvSpPr>
        <p:spPr>
          <a:xfrm>
            <a:off x="3647660" y="476250"/>
            <a:ext cx="8208935" cy="1080490"/>
          </a:xfrm>
          <a:prstGeom prst="rect">
            <a:avLst/>
          </a:prstGeom>
          <a:noFill/>
          <a:ln>
            <a:noFill/>
          </a:ln>
        </p:spPr>
        <p:txBody>
          <a:bodyPr anchorCtr="0" anchor="t" bIns="0" lIns="0" spcFirstLastPara="1" rIns="0" wrap="square" tIns="0">
            <a:no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7" name="Google Shape;277;p36"/>
          <p:cNvSpPr txBox="1"/>
          <p:nvPr>
            <p:ph idx="3" type="body"/>
          </p:nvPr>
        </p:nvSpPr>
        <p:spPr>
          <a:xfrm>
            <a:off x="3658752" y="1746296"/>
            <a:ext cx="8197843"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8" name="Google Shape;278;p36"/>
          <p:cNvSpPr txBox="1"/>
          <p:nvPr>
            <p:ph idx="4" type="body"/>
          </p:nvPr>
        </p:nvSpPr>
        <p:spPr>
          <a:xfrm>
            <a:off x="3658752" y="3717040"/>
            <a:ext cx="8197843" cy="2450834"/>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e + image verticale">
  <p:cSld name="1_Texte + image verticale">
    <p:spTree>
      <p:nvGrpSpPr>
        <p:cNvPr id="279" name="Shape 279"/>
        <p:cNvGrpSpPr/>
        <p:nvPr/>
      </p:nvGrpSpPr>
      <p:grpSpPr>
        <a:xfrm>
          <a:off x="0" y="0"/>
          <a:ext cx="0" cy="0"/>
          <a:chOff x="0" y="0"/>
          <a:chExt cx="0" cy="0"/>
        </a:xfrm>
      </p:grpSpPr>
      <p:sp>
        <p:nvSpPr>
          <p:cNvPr id="280" name="Google Shape;280;p37"/>
          <p:cNvSpPr txBox="1"/>
          <p:nvPr>
            <p:ph idx="1" type="body"/>
          </p:nvPr>
        </p:nvSpPr>
        <p:spPr>
          <a:xfrm>
            <a:off x="479425" y="476250"/>
            <a:ext cx="11233150" cy="1080490"/>
          </a:xfrm>
          <a:prstGeom prst="rect">
            <a:avLst/>
          </a:prstGeom>
          <a:noFill/>
          <a:ln>
            <a:noFill/>
          </a:ln>
        </p:spPr>
        <p:txBody>
          <a:bodyPr anchorCtr="0" anchor="t" bIns="0" lIns="0" spcFirstLastPara="1" rIns="0" wrap="square" tIns="0">
            <a:no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1" name="Google Shape;281;p37"/>
          <p:cNvSpPr txBox="1"/>
          <p:nvPr>
            <p:ph idx="2" type="body"/>
          </p:nvPr>
        </p:nvSpPr>
        <p:spPr>
          <a:xfrm>
            <a:off x="490517" y="1746296"/>
            <a:ext cx="11233150"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2" name="Google Shape;282;p37"/>
          <p:cNvSpPr txBox="1"/>
          <p:nvPr>
            <p:ph idx="3" type="body"/>
          </p:nvPr>
        </p:nvSpPr>
        <p:spPr>
          <a:xfrm>
            <a:off x="490517" y="3717040"/>
            <a:ext cx="11222058" cy="2450834"/>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4 colonnes">
  <p:cSld name="Texte 4 colonnes">
    <p:spTree>
      <p:nvGrpSpPr>
        <p:cNvPr id="283" name="Shape 283"/>
        <p:cNvGrpSpPr/>
        <p:nvPr/>
      </p:nvGrpSpPr>
      <p:grpSpPr>
        <a:xfrm>
          <a:off x="0" y="0"/>
          <a:ext cx="0" cy="0"/>
          <a:chOff x="0" y="0"/>
          <a:chExt cx="0" cy="0"/>
        </a:xfrm>
      </p:grpSpPr>
      <p:sp>
        <p:nvSpPr>
          <p:cNvPr id="284" name="Google Shape;284;p38"/>
          <p:cNvSpPr txBox="1"/>
          <p:nvPr>
            <p:ph idx="1" type="body"/>
          </p:nvPr>
        </p:nvSpPr>
        <p:spPr>
          <a:xfrm>
            <a:off x="479425" y="476250"/>
            <a:ext cx="11233150" cy="1080490"/>
          </a:xfrm>
          <a:prstGeom prst="rect">
            <a:avLst/>
          </a:prstGeom>
          <a:noFill/>
          <a:ln>
            <a:noFill/>
          </a:ln>
        </p:spPr>
        <p:txBody>
          <a:bodyPr anchorCtr="0" anchor="t" bIns="0" lIns="0" spcFirstLastPara="1" rIns="0" wrap="square" tIns="0">
            <a:no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5" name="Google Shape;285;p38"/>
          <p:cNvSpPr txBox="1"/>
          <p:nvPr>
            <p:ph idx="2" type="body"/>
          </p:nvPr>
        </p:nvSpPr>
        <p:spPr>
          <a:xfrm>
            <a:off x="484655" y="2542044"/>
            <a:ext cx="11235377" cy="1033796"/>
          </a:xfrm>
          <a:prstGeom prst="rect">
            <a:avLst/>
          </a:prstGeom>
          <a:noFill/>
          <a:ln>
            <a:noFill/>
          </a:ln>
        </p:spPr>
        <p:txBody>
          <a:bodyPr anchorCtr="0" anchor="t" bIns="0" lIns="0" spcFirstLastPara="1" rIns="0" wrap="square" tIns="0">
            <a:noAutofit/>
          </a:bodyPr>
          <a:lstStyle>
            <a:lvl1pPr indent="-228600" lvl="0" marL="457200" marR="0" rtl="0" algn="l">
              <a:lnSpc>
                <a:spcPct val="114444"/>
              </a:lnSpc>
              <a:spcBef>
                <a:spcPts val="0"/>
              </a:spcBef>
              <a:spcAft>
                <a:spcPts val="0"/>
              </a:spcAft>
              <a:buClr>
                <a:schemeClr val="accent4"/>
              </a:buClr>
              <a:buSzPts val="1800"/>
              <a:buFont typeface="Arial"/>
              <a:buNone/>
              <a:defRPr b="1" i="0" sz="1800" u="none" cap="none" strike="noStrike">
                <a:solidFill>
                  <a:schemeClr val="accent4"/>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6" name="Google Shape;286;p38"/>
          <p:cNvSpPr txBox="1"/>
          <p:nvPr>
            <p:ph idx="3" type="body"/>
          </p:nvPr>
        </p:nvSpPr>
        <p:spPr>
          <a:xfrm>
            <a:off x="490517" y="1746296"/>
            <a:ext cx="11233150"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7" name="Google Shape;287;p38"/>
          <p:cNvSpPr txBox="1"/>
          <p:nvPr>
            <p:ph idx="4" type="body"/>
          </p:nvPr>
        </p:nvSpPr>
        <p:spPr>
          <a:xfrm>
            <a:off x="468202" y="3715049"/>
            <a:ext cx="3539920" cy="2452825"/>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0"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8" name="Google Shape;288;p38"/>
          <p:cNvSpPr txBox="1"/>
          <p:nvPr>
            <p:ph idx="5" type="body"/>
          </p:nvPr>
        </p:nvSpPr>
        <p:spPr>
          <a:xfrm>
            <a:off x="4326040" y="3715049"/>
            <a:ext cx="3539920" cy="2452825"/>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0"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9" name="Google Shape;289;p38"/>
          <p:cNvSpPr txBox="1"/>
          <p:nvPr>
            <p:ph idx="6" type="body"/>
          </p:nvPr>
        </p:nvSpPr>
        <p:spPr>
          <a:xfrm>
            <a:off x="8185839" y="3715049"/>
            <a:ext cx="3539920" cy="2452825"/>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0"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graphs">
  <p:cSld name="Texte + graphs">
    <p:spTree>
      <p:nvGrpSpPr>
        <p:cNvPr id="290" name="Shape 290"/>
        <p:cNvGrpSpPr/>
        <p:nvPr/>
      </p:nvGrpSpPr>
      <p:grpSpPr>
        <a:xfrm>
          <a:off x="0" y="0"/>
          <a:ext cx="0" cy="0"/>
          <a:chOff x="0" y="0"/>
          <a:chExt cx="0" cy="0"/>
        </a:xfrm>
      </p:grpSpPr>
      <p:sp>
        <p:nvSpPr>
          <p:cNvPr id="291" name="Google Shape;291;p39"/>
          <p:cNvSpPr txBox="1"/>
          <p:nvPr>
            <p:ph idx="1" type="body"/>
          </p:nvPr>
        </p:nvSpPr>
        <p:spPr>
          <a:xfrm>
            <a:off x="479425" y="476250"/>
            <a:ext cx="5366603" cy="923330"/>
          </a:xfrm>
          <a:prstGeom prst="rect">
            <a:avLst/>
          </a:prstGeom>
          <a:noFill/>
          <a:ln>
            <a:noFill/>
          </a:ln>
        </p:spPr>
        <p:txBody>
          <a:bodyPr anchorCtr="0" anchor="t" bIns="0" lIns="0" spcFirstLastPara="1" rIns="0" wrap="square" tIns="0">
            <a:sp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2" name="Google Shape;292;p39"/>
          <p:cNvSpPr txBox="1"/>
          <p:nvPr>
            <p:ph idx="2" type="body"/>
          </p:nvPr>
        </p:nvSpPr>
        <p:spPr>
          <a:xfrm>
            <a:off x="490517" y="1746296"/>
            <a:ext cx="5366603"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3" name="Google Shape;293;p39"/>
          <p:cNvSpPr txBox="1"/>
          <p:nvPr>
            <p:ph idx="3" type="body"/>
          </p:nvPr>
        </p:nvSpPr>
        <p:spPr>
          <a:xfrm>
            <a:off x="490517" y="3057824"/>
            <a:ext cx="5366603" cy="3110050"/>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4" name="Google Shape;294;p39"/>
          <p:cNvSpPr/>
          <p:nvPr>
            <p:ph idx="4" type="pic"/>
          </p:nvPr>
        </p:nvSpPr>
        <p:spPr>
          <a:xfrm>
            <a:off x="6096000" y="0"/>
            <a:ext cx="6084907" cy="6248400"/>
          </a:xfrm>
          <a:prstGeom prst="rect">
            <a:avLst/>
          </a:prstGeom>
          <a:solidFill>
            <a:srgbClr val="D8D8D8"/>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iffres clés">
  <p:cSld name="1_Chiffres clés">
    <p:spTree>
      <p:nvGrpSpPr>
        <p:cNvPr id="295" name="Shape 295"/>
        <p:cNvGrpSpPr/>
        <p:nvPr/>
      </p:nvGrpSpPr>
      <p:grpSpPr>
        <a:xfrm>
          <a:off x="0" y="0"/>
          <a:ext cx="0" cy="0"/>
          <a:chOff x="0" y="0"/>
          <a:chExt cx="0" cy="0"/>
        </a:xfrm>
      </p:grpSpPr>
      <p:sp>
        <p:nvSpPr>
          <p:cNvPr id="296" name="Google Shape;296;p40"/>
          <p:cNvSpPr/>
          <p:nvPr>
            <p:ph idx="2" type="pic"/>
          </p:nvPr>
        </p:nvSpPr>
        <p:spPr>
          <a:xfrm>
            <a:off x="-1" y="3434400"/>
            <a:ext cx="3045600" cy="3435268"/>
          </a:xfrm>
          <a:prstGeom prst="rect">
            <a:avLst/>
          </a:prstGeom>
          <a:solidFill>
            <a:srgbClr val="D8D8D8"/>
          </a:solidFill>
          <a:ln>
            <a:noFill/>
          </a:ln>
        </p:spPr>
      </p:sp>
      <p:sp>
        <p:nvSpPr>
          <p:cNvPr id="297" name="Google Shape;297;p40"/>
          <p:cNvSpPr txBox="1"/>
          <p:nvPr>
            <p:ph idx="1" type="body"/>
          </p:nvPr>
        </p:nvSpPr>
        <p:spPr>
          <a:xfrm>
            <a:off x="479426" y="476250"/>
            <a:ext cx="2371332" cy="1466170"/>
          </a:xfrm>
          <a:prstGeom prst="rect">
            <a:avLst/>
          </a:prstGeom>
          <a:noFill/>
          <a:ln>
            <a:noFill/>
          </a:ln>
        </p:spPr>
        <p:txBody>
          <a:bodyPr anchorCtr="0" anchor="t" bIns="0" lIns="0" spcFirstLastPara="1" rIns="360000" wrap="square" tIns="0">
            <a:noAutofit/>
          </a:bodyPr>
          <a:lstStyle>
            <a:lvl1pPr indent="-228600" lvl="0" marL="457200" marR="0" rtl="0" algn="l">
              <a:lnSpc>
                <a:spcPct val="106923"/>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8" name="Google Shape;298;p40"/>
          <p:cNvSpPr txBox="1"/>
          <p:nvPr>
            <p:ph idx="3" type="body"/>
          </p:nvPr>
        </p:nvSpPr>
        <p:spPr>
          <a:xfrm>
            <a:off x="490518" y="2113974"/>
            <a:ext cx="2371332" cy="552331"/>
          </a:xfrm>
          <a:prstGeom prst="rect">
            <a:avLst/>
          </a:prstGeom>
          <a:noFill/>
          <a:ln>
            <a:noFill/>
          </a:ln>
        </p:spPr>
        <p:txBody>
          <a:bodyPr anchorCtr="0" anchor="t" bIns="0" lIns="0" spcFirstLastPara="1" rIns="180000" wrap="square" tIns="0">
            <a:spAutoFit/>
          </a:bodyPr>
          <a:lstStyle>
            <a:lvl1pPr indent="-228600" lvl="0" marL="457200" marR="0" rtl="0" algn="l">
              <a:lnSpc>
                <a:spcPct val="121111"/>
              </a:lnSpc>
              <a:spcBef>
                <a:spcPts val="0"/>
              </a:spcBef>
              <a:spcAft>
                <a:spcPts val="0"/>
              </a:spcAft>
              <a:buClr>
                <a:schemeClr val="accent2"/>
              </a:buClr>
              <a:buSzPts val="1800"/>
              <a:buFont typeface="Arial"/>
              <a:buNone/>
              <a:defRPr b="0" i="0" sz="18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9" name="Google Shape;299;p40"/>
          <p:cNvSpPr/>
          <p:nvPr/>
        </p:nvSpPr>
        <p:spPr>
          <a:xfrm>
            <a:off x="3045600" y="0"/>
            <a:ext cx="3050400" cy="3434399"/>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0" name="Google Shape;300;p40"/>
          <p:cNvSpPr/>
          <p:nvPr/>
        </p:nvSpPr>
        <p:spPr>
          <a:xfrm>
            <a:off x="3045600" y="3434400"/>
            <a:ext cx="3050400" cy="343439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p:txBody>
      </p:sp>
      <p:sp>
        <p:nvSpPr>
          <p:cNvPr id="301" name="Google Shape;301;p40"/>
          <p:cNvSpPr/>
          <p:nvPr/>
        </p:nvSpPr>
        <p:spPr>
          <a:xfrm>
            <a:off x="6093151" y="0"/>
            <a:ext cx="3045600" cy="343439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2" name="Google Shape;302;p40"/>
          <p:cNvSpPr/>
          <p:nvPr/>
        </p:nvSpPr>
        <p:spPr>
          <a:xfrm>
            <a:off x="9140400" y="0"/>
            <a:ext cx="3051600" cy="3434399"/>
          </a:xfrm>
          <a:prstGeom prst="rect">
            <a:avLst/>
          </a:prstGeom>
          <a:solidFill>
            <a:srgbClr val="9AE2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3" name="Google Shape;303;p40"/>
          <p:cNvSpPr/>
          <p:nvPr/>
        </p:nvSpPr>
        <p:spPr>
          <a:xfrm>
            <a:off x="6095999" y="3434400"/>
            <a:ext cx="3045600" cy="34343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4" name="Google Shape;304;p40"/>
          <p:cNvSpPr/>
          <p:nvPr/>
        </p:nvSpPr>
        <p:spPr>
          <a:xfrm>
            <a:off x="9140399" y="3434400"/>
            <a:ext cx="3053249" cy="3434399"/>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5" name="Google Shape;305;p40"/>
          <p:cNvSpPr txBox="1"/>
          <p:nvPr>
            <p:ph idx="4" type="body"/>
          </p:nvPr>
        </p:nvSpPr>
        <p:spPr>
          <a:xfrm>
            <a:off x="3287712" y="1367628"/>
            <a:ext cx="2615139"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6" name="Google Shape;306;p40"/>
          <p:cNvSpPr txBox="1"/>
          <p:nvPr>
            <p:ph idx="5" type="body"/>
          </p:nvPr>
        </p:nvSpPr>
        <p:spPr>
          <a:xfrm>
            <a:off x="6303736" y="1367628"/>
            <a:ext cx="2615139"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7" name="Google Shape;307;p40"/>
          <p:cNvSpPr txBox="1"/>
          <p:nvPr>
            <p:ph idx="6" type="body"/>
          </p:nvPr>
        </p:nvSpPr>
        <p:spPr>
          <a:xfrm>
            <a:off x="9386361" y="1367628"/>
            <a:ext cx="2615140"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8" name="Google Shape;308;p40"/>
          <p:cNvSpPr txBox="1"/>
          <p:nvPr>
            <p:ph idx="7" type="body"/>
          </p:nvPr>
        </p:nvSpPr>
        <p:spPr>
          <a:xfrm>
            <a:off x="3287712" y="4842348"/>
            <a:ext cx="2615139"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lt1"/>
              </a:buClr>
              <a:buSzPts val="4000"/>
              <a:buFont typeface="Arial"/>
              <a:buNone/>
              <a:defRPr b="0" i="0" sz="40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9" name="Google Shape;309;p40"/>
          <p:cNvSpPr txBox="1"/>
          <p:nvPr>
            <p:ph idx="8" type="body"/>
          </p:nvPr>
        </p:nvSpPr>
        <p:spPr>
          <a:xfrm>
            <a:off x="6303736" y="4842348"/>
            <a:ext cx="2615139"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0" name="Google Shape;310;p40"/>
          <p:cNvSpPr txBox="1"/>
          <p:nvPr>
            <p:ph idx="9" type="body"/>
          </p:nvPr>
        </p:nvSpPr>
        <p:spPr>
          <a:xfrm>
            <a:off x="9386361" y="4842348"/>
            <a:ext cx="2615140" cy="574792"/>
          </a:xfrm>
          <a:prstGeom prst="rect">
            <a:avLst/>
          </a:prstGeom>
          <a:noFill/>
          <a:ln>
            <a:noFill/>
          </a:ln>
        </p:spPr>
        <p:txBody>
          <a:bodyPr anchorCtr="0" anchor="t" bIns="0" lIns="0" spcFirstLastPara="1" rIns="0" wrap="square" tIns="0">
            <a:noAutofit/>
          </a:bodyPr>
          <a:lstStyle>
            <a:lvl1pPr indent="-228600" lvl="0" marL="457200" marR="0" rtl="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1" name="Google Shape;311;p40"/>
          <p:cNvSpPr txBox="1"/>
          <p:nvPr>
            <p:ph idx="13" type="body"/>
          </p:nvPr>
        </p:nvSpPr>
        <p:spPr>
          <a:xfrm>
            <a:off x="3272271" y="2112663"/>
            <a:ext cx="2592258" cy="461665"/>
          </a:xfrm>
          <a:prstGeom prst="rect">
            <a:avLst/>
          </a:prstGeom>
          <a:noFill/>
          <a:ln>
            <a:noFill/>
          </a:ln>
        </p:spPr>
        <p:txBody>
          <a:bodyPr anchorCtr="0" anchor="t" bIns="0" lIns="108000" spcFirstLastPara="1" rIns="108000" wrap="square" tIns="0">
            <a:spAutoFit/>
          </a:bodyPr>
          <a:lstStyle>
            <a:lvl1pPr indent="-228600" lvl="0" marL="457200" marR="0" rtl="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2" name="Google Shape;312;p40"/>
          <p:cNvSpPr txBox="1"/>
          <p:nvPr>
            <p:ph idx="14" type="body"/>
          </p:nvPr>
        </p:nvSpPr>
        <p:spPr>
          <a:xfrm>
            <a:off x="6321471" y="2106604"/>
            <a:ext cx="2592258" cy="461665"/>
          </a:xfrm>
          <a:prstGeom prst="rect">
            <a:avLst/>
          </a:prstGeom>
          <a:noFill/>
          <a:ln>
            <a:noFill/>
          </a:ln>
        </p:spPr>
        <p:txBody>
          <a:bodyPr anchorCtr="0" anchor="ctr" bIns="0" lIns="108000" spcFirstLastPara="1" rIns="108000" wrap="square" tIns="0">
            <a:spAutoFit/>
          </a:bodyPr>
          <a:lstStyle>
            <a:lvl1pPr indent="-228600" lvl="0" marL="457200" marR="0" rtl="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3" name="Google Shape;313;p40"/>
          <p:cNvSpPr txBox="1"/>
          <p:nvPr>
            <p:ph idx="15" type="body"/>
          </p:nvPr>
        </p:nvSpPr>
        <p:spPr>
          <a:xfrm>
            <a:off x="9367071" y="2112663"/>
            <a:ext cx="2592258" cy="461665"/>
          </a:xfrm>
          <a:prstGeom prst="rect">
            <a:avLst/>
          </a:prstGeom>
          <a:noFill/>
          <a:ln>
            <a:noFill/>
          </a:ln>
        </p:spPr>
        <p:txBody>
          <a:bodyPr anchorCtr="0" anchor="t" bIns="0" lIns="108000" spcFirstLastPara="1" rIns="108000" wrap="square" tIns="0">
            <a:spAutoFit/>
          </a:bodyPr>
          <a:lstStyle>
            <a:lvl1pPr indent="-228600" lvl="0" marL="457200" marR="0" rtl="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4" name="Google Shape;314;p40"/>
          <p:cNvSpPr txBox="1"/>
          <p:nvPr>
            <p:ph idx="16" type="body"/>
          </p:nvPr>
        </p:nvSpPr>
        <p:spPr>
          <a:xfrm>
            <a:off x="3272271" y="5536264"/>
            <a:ext cx="2592258" cy="461665"/>
          </a:xfrm>
          <a:prstGeom prst="rect">
            <a:avLst/>
          </a:prstGeom>
          <a:noFill/>
          <a:ln>
            <a:noFill/>
          </a:ln>
        </p:spPr>
        <p:txBody>
          <a:bodyPr anchorCtr="0" anchor="t" bIns="0" lIns="108000" spcFirstLastPara="1" rIns="108000" wrap="square" tIns="0">
            <a:spAutoFit/>
          </a:bodyPr>
          <a:lstStyle>
            <a:lvl1pPr indent="-228600" lvl="0" marL="457200" marR="0" rtl="0" algn="ctr">
              <a:lnSpc>
                <a:spcPct val="111249"/>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5" name="Google Shape;315;p40"/>
          <p:cNvSpPr txBox="1"/>
          <p:nvPr>
            <p:ph idx="17" type="body"/>
          </p:nvPr>
        </p:nvSpPr>
        <p:spPr>
          <a:xfrm>
            <a:off x="6321471" y="5530205"/>
            <a:ext cx="2592258" cy="461665"/>
          </a:xfrm>
          <a:prstGeom prst="rect">
            <a:avLst/>
          </a:prstGeom>
          <a:noFill/>
          <a:ln>
            <a:noFill/>
          </a:ln>
        </p:spPr>
        <p:txBody>
          <a:bodyPr anchorCtr="0" anchor="ctr" bIns="0" lIns="108000" spcFirstLastPara="1" rIns="108000" wrap="square" tIns="0">
            <a:spAutoFit/>
          </a:bodyPr>
          <a:lstStyle>
            <a:lvl1pPr indent="-228600" lvl="0" marL="457200" marR="0" rtl="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6" name="Google Shape;316;p40"/>
          <p:cNvSpPr txBox="1"/>
          <p:nvPr>
            <p:ph idx="18" type="body"/>
          </p:nvPr>
        </p:nvSpPr>
        <p:spPr>
          <a:xfrm>
            <a:off x="9367071" y="5536264"/>
            <a:ext cx="2592258" cy="461665"/>
          </a:xfrm>
          <a:prstGeom prst="rect">
            <a:avLst/>
          </a:prstGeom>
          <a:noFill/>
          <a:ln>
            <a:noFill/>
          </a:ln>
        </p:spPr>
        <p:txBody>
          <a:bodyPr anchorCtr="0" anchor="t" bIns="0" lIns="108000" spcFirstLastPara="1" rIns="108000" wrap="square" tIns="0">
            <a:spAutoFit/>
          </a:bodyPr>
          <a:lstStyle>
            <a:lvl1pPr indent="-228600" lvl="0" marL="457200" marR="0" rtl="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uverture logo blanc">
  <p:cSld name="1_Couverture logo blanc">
    <p:spTree>
      <p:nvGrpSpPr>
        <p:cNvPr id="321" name="Shape 321"/>
        <p:cNvGrpSpPr/>
        <p:nvPr/>
      </p:nvGrpSpPr>
      <p:grpSpPr>
        <a:xfrm>
          <a:off x="0" y="0"/>
          <a:ext cx="0" cy="0"/>
          <a:chOff x="0" y="0"/>
          <a:chExt cx="0" cy="0"/>
        </a:xfrm>
      </p:grpSpPr>
      <p:pic>
        <p:nvPicPr>
          <p:cNvPr descr="Une image contenant violette, Lilas, capture d’écran, bleu&#10;&#10;Description générée automatiquement" id="322" name="Google Shape;322;p42"/>
          <p:cNvPicPr preferRelativeResize="0"/>
          <p:nvPr/>
        </p:nvPicPr>
        <p:blipFill rotWithShape="1">
          <a:blip r:embed="rId2">
            <a:alphaModFix/>
          </a:blip>
          <a:srcRect b="0" l="0" r="0" t="0"/>
          <a:stretch/>
        </p:blipFill>
        <p:spPr>
          <a:xfrm>
            <a:off x="6096000" y="0"/>
            <a:ext cx="6096000" cy="6858000"/>
          </a:xfrm>
          <a:prstGeom prst="rect">
            <a:avLst/>
          </a:prstGeom>
          <a:noFill/>
          <a:ln>
            <a:noFill/>
          </a:ln>
        </p:spPr>
      </p:pic>
      <p:pic>
        <p:nvPicPr>
          <p:cNvPr descr="Une image contenant cercle, jaune, objet astronomique&#10;&#10;Description générée automatiquement" id="323" name="Google Shape;323;p42"/>
          <p:cNvPicPr preferRelativeResize="0"/>
          <p:nvPr/>
        </p:nvPicPr>
        <p:blipFill rotWithShape="1">
          <a:blip r:embed="rId3">
            <a:alphaModFix/>
          </a:blip>
          <a:srcRect b="0" l="0" r="0" t="0"/>
          <a:stretch/>
        </p:blipFill>
        <p:spPr>
          <a:xfrm>
            <a:off x="0" y="0"/>
            <a:ext cx="8328309" cy="6858502"/>
          </a:xfrm>
          <a:prstGeom prst="rect">
            <a:avLst/>
          </a:prstGeom>
          <a:noFill/>
          <a:ln>
            <a:noFill/>
          </a:ln>
        </p:spPr>
      </p:pic>
      <p:sp>
        <p:nvSpPr>
          <p:cNvPr id="324" name="Google Shape;324;p42"/>
          <p:cNvSpPr txBox="1"/>
          <p:nvPr/>
        </p:nvSpPr>
        <p:spPr>
          <a:xfrm>
            <a:off x="479425" y="3564627"/>
            <a:ext cx="5616600" cy="74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325" name="Google Shape;325;p42"/>
          <p:cNvSpPr txBox="1"/>
          <p:nvPr/>
        </p:nvSpPr>
        <p:spPr>
          <a:xfrm>
            <a:off x="479425" y="3722282"/>
            <a:ext cx="5616600" cy="74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326" name="Google Shape;326;p42"/>
          <p:cNvSpPr txBox="1"/>
          <p:nvPr>
            <p:ph idx="1" type="subTitle"/>
          </p:nvPr>
        </p:nvSpPr>
        <p:spPr>
          <a:xfrm>
            <a:off x="479424" y="4869200"/>
            <a:ext cx="5616600" cy="860100"/>
          </a:xfrm>
          <a:prstGeom prst="rect">
            <a:avLst/>
          </a:prstGeom>
          <a:noFill/>
          <a:ln>
            <a:noFill/>
          </a:ln>
        </p:spPr>
        <p:txBody>
          <a:bodyPr anchorCtr="0" anchor="t" bIns="0" lIns="0" spcFirstLastPara="1" rIns="0" wrap="square" tIns="0">
            <a:normAutofit/>
          </a:bodyPr>
          <a:lstStyle>
            <a:lvl1pPr lvl="0" marR="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327" name="Google Shape;327;p42"/>
          <p:cNvSpPr txBox="1"/>
          <p:nvPr/>
        </p:nvSpPr>
        <p:spPr>
          <a:xfrm>
            <a:off x="407210" y="5897267"/>
            <a:ext cx="4871700" cy="860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328" name="Google Shape;328;p42"/>
          <p:cNvPicPr preferRelativeResize="0"/>
          <p:nvPr/>
        </p:nvPicPr>
        <p:blipFill rotWithShape="1">
          <a:blip r:embed="rId4">
            <a:alphaModFix/>
          </a:blip>
          <a:srcRect b="0" l="0" r="0" t="0"/>
          <a:stretch/>
        </p:blipFill>
        <p:spPr>
          <a:xfrm>
            <a:off x="485598" y="6271868"/>
            <a:ext cx="163921" cy="101084"/>
          </a:xfrm>
          <a:prstGeom prst="rect">
            <a:avLst/>
          </a:prstGeom>
          <a:noFill/>
          <a:ln>
            <a:noFill/>
          </a:ln>
        </p:spPr>
      </p:pic>
      <p:sp>
        <p:nvSpPr>
          <p:cNvPr id="329" name="Google Shape;329;p42"/>
          <p:cNvSpPr txBox="1"/>
          <p:nvPr/>
        </p:nvSpPr>
        <p:spPr>
          <a:xfrm>
            <a:off x="695863" y="6247936"/>
            <a:ext cx="836700" cy="180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13/05/2024</a:t>
            </a:r>
            <a:endParaRPr b="0" i="0" sz="1300" u="none" cap="none" strike="noStrike">
              <a:solidFill>
                <a:schemeClr val="accent2"/>
              </a:solidFill>
              <a:latin typeface="Arial"/>
              <a:ea typeface="Arial"/>
              <a:cs typeface="Arial"/>
              <a:sym typeface="Arial"/>
            </a:endParaRPr>
          </a:p>
        </p:txBody>
      </p:sp>
      <p:sp>
        <p:nvSpPr>
          <p:cNvPr id="330" name="Google Shape;330;p42"/>
          <p:cNvSpPr txBox="1"/>
          <p:nvPr>
            <p:ph type="title"/>
          </p:nvPr>
        </p:nvSpPr>
        <p:spPr>
          <a:xfrm>
            <a:off x="479425" y="2512682"/>
            <a:ext cx="5616600" cy="1296300"/>
          </a:xfrm>
          <a:prstGeom prst="rect">
            <a:avLst/>
          </a:prstGeom>
          <a:noFill/>
          <a:ln>
            <a:noFill/>
          </a:ln>
        </p:spPr>
        <p:txBody>
          <a:bodyPr anchorCtr="0" anchor="t" bIns="0" lIns="0" spcFirstLastPara="1" rIns="0" wrap="square" tIns="0">
            <a:noAutofit/>
          </a:bodyPr>
          <a:lstStyle>
            <a:lvl1pPr lvl="0" marR="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31" name="Google Shape;331;p42"/>
          <p:cNvPicPr preferRelativeResize="0"/>
          <p:nvPr/>
        </p:nvPicPr>
        <p:blipFill rotWithShape="1">
          <a:blip r:embed="rId5">
            <a:alphaModFix/>
          </a:blip>
          <a:srcRect b="3548" l="0" r="0" t="3548"/>
          <a:stretch/>
        </p:blipFill>
        <p:spPr>
          <a:xfrm>
            <a:off x="205456" y="245252"/>
            <a:ext cx="4021838" cy="14639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e + image verticale">
  <p:cSld name="1_Texte + image verticale">
    <p:spTree>
      <p:nvGrpSpPr>
        <p:cNvPr id="41" name="Shape 41"/>
        <p:cNvGrpSpPr/>
        <p:nvPr/>
      </p:nvGrpSpPr>
      <p:grpSpPr>
        <a:xfrm>
          <a:off x="0" y="0"/>
          <a:ext cx="0" cy="0"/>
          <a:chOff x="0" y="0"/>
          <a:chExt cx="0" cy="0"/>
        </a:xfrm>
      </p:grpSpPr>
      <p:sp>
        <p:nvSpPr>
          <p:cNvPr id="42" name="Google Shape;42;p5"/>
          <p:cNvSpPr txBox="1"/>
          <p:nvPr>
            <p:ph idx="1" type="body"/>
          </p:nvPr>
        </p:nvSpPr>
        <p:spPr>
          <a:xfrm>
            <a:off x="479425" y="476250"/>
            <a:ext cx="11233150" cy="1080490"/>
          </a:xfrm>
          <a:prstGeom prst="rect">
            <a:avLst/>
          </a:prstGeom>
          <a:noFill/>
          <a:ln>
            <a:noFill/>
          </a:ln>
        </p:spPr>
        <p:txBody>
          <a:bodyPr anchorCtr="0" anchor="t" bIns="0" lIns="0" spcFirstLastPara="1" rIns="0" wrap="square" tIns="0">
            <a:no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 name="Google Shape;43;p5"/>
          <p:cNvSpPr txBox="1"/>
          <p:nvPr>
            <p:ph idx="2" type="body"/>
          </p:nvPr>
        </p:nvSpPr>
        <p:spPr>
          <a:xfrm>
            <a:off x="490517" y="1746296"/>
            <a:ext cx="11233150"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 name="Google Shape;44;p5"/>
          <p:cNvSpPr txBox="1"/>
          <p:nvPr>
            <p:ph idx="3" type="body"/>
          </p:nvPr>
        </p:nvSpPr>
        <p:spPr>
          <a:xfrm>
            <a:off x="490517" y="3717040"/>
            <a:ext cx="11222058" cy="2450834"/>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maire">
  <p:cSld name="Sommaire">
    <p:bg>
      <p:bgPr>
        <a:blipFill>
          <a:blip r:embed="rId2">
            <a:alphaModFix/>
          </a:blip>
          <a:stretch>
            <a:fillRect/>
          </a:stretch>
        </a:blipFill>
      </p:bgPr>
    </p:bg>
    <p:spTree>
      <p:nvGrpSpPr>
        <p:cNvPr id="332" name="Shape 332"/>
        <p:cNvGrpSpPr/>
        <p:nvPr/>
      </p:nvGrpSpPr>
      <p:grpSpPr>
        <a:xfrm>
          <a:off x="0" y="0"/>
          <a:ext cx="0" cy="0"/>
          <a:chOff x="0" y="0"/>
          <a:chExt cx="0" cy="0"/>
        </a:xfrm>
      </p:grpSpPr>
      <p:sp>
        <p:nvSpPr>
          <p:cNvPr id="333" name="Google Shape;333;p43"/>
          <p:cNvSpPr txBox="1"/>
          <p:nvPr>
            <p:ph idx="1" type="body"/>
          </p:nvPr>
        </p:nvSpPr>
        <p:spPr>
          <a:xfrm>
            <a:off x="3575650" y="2236105"/>
            <a:ext cx="720000" cy="360000"/>
          </a:xfrm>
          <a:prstGeom prst="rect">
            <a:avLst/>
          </a:prstGeom>
          <a:noFill/>
          <a:ln>
            <a:noFill/>
          </a:ln>
        </p:spPr>
        <p:txBody>
          <a:bodyPr anchorCtr="0" anchor="ctr" bIns="0" lIns="0" spcFirstLastPara="1" rIns="0" wrap="square" tIns="0">
            <a:noAutofit/>
          </a:bodyPr>
          <a:lstStyle>
            <a:lvl1pPr indent="-228600" lvl="0" marL="457200" marR="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4" name="Google Shape;334;p43"/>
          <p:cNvSpPr txBox="1"/>
          <p:nvPr/>
        </p:nvSpPr>
        <p:spPr>
          <a:xfrm>
            <a:off x="2351480" y="1124680"/>
            <a:ext cx="6392700" cy="7851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accent1"/>
              </a:buClr>
              <a:buSzPts val="5000"/>
              <a:buFont typeface="Arial"/>
              <a:buNone/>
            </a:pPr>
            <a:r>
              <a:rPr b="1" i="0" lang="fr-FR" sz="5000" u="none" cap="none" strike="noStrike">
                <a:solidFill>
                  <a:schemeClr val="accent1"/>
                </a:solidFill>
                <a:latin typeface="Arial"/>
                <a:ea typeface="Arial"/>
                <a:cs typeface="Arial"/>
                <a:sym typeface="Arial"/>
              </a:rPr>
              <a:t>Sommaire</a:t>
            </a:r>
            <a:endParaRPr b="0" i="0" sz="1400" u="none" cap="none" strike="noStrike">
              <a:solidFill>
                <a:srgbClr val="000000"/>
              </a:solidFill>
              <a:latin typeface="Arial"/>
              <a:ea typeface="Arial"/>
              <a:cs typeface="Arial"/>
              <a:sym typeface="Arial"/>
            </a:endParaRPr>
          </a:p>
        </p:txBody>
      </p:sp>
      <p:sp>
        <p:nvSpPr>
          <p:cNvPr id="335" name="Google Shape;335;p43"/>
          <p:cNvSpPr txBox="1"/>
          <p:nvPr>
            <p:ph idx="2" type="body"/>
          </p:nvPr>
        </p:nvSpPr>
        <p:spPr>
          <a:xfrm>
            <a:off x="4367760" y="2236105"/>
            <a:ext cx="7344900" cy="360000"/>
          </a:xfrm>
          <a:prstGeom prst="rect">
            <a:avLst/>
          </a:prstGeom>
          <a:noFill/>
          <a:ln>
            <a:noFill/>
          </a:ln>
        </p:spPr>
        <p:txBody>
          <a:bodyPr anchorCtr="0" anchor="t" bIns="0" lIns="0" spcFirstLastPara="1" rIns="0" wrap="square" tIns="0">
            <a:noAutofit/>
          </a:bodyPr>
          <a:lstStyle>
            <a:lvl1pPr indent="-228600" lvl="0" marL="457200" marR="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6" name="Google Shape;336;p43"/>
          <p:cNvSpPr txBox="1"/>
          <p:nvPr>
            <p:ph idx="3" type="body"/>
          </p:nvPr>
        </p:nvSpPr>
        <p:spPr>
          <a:xfrm>
            <a:off x="3575650" y="2879195"/>
            <a:ext cx="720000" cy="360000"/>
          </a:xfrm>
          <a:prstGeom prst="rect">
            <a:avLst/>
          </a:prstGeom>
          <a:noFill/>
          <a:ln>
            <a:noFill/>
          </a:ln>
        </p:spPr>
        <p:txBody>
          <a:bodyPr anchorCtr="0" anchor="ctr" bIns="0" lIns="0" spcFirstLastPara="1" rIns="0" wrap="square" tIns="0">
            <a:noAutofit/>
          </a:bodyPr>
          <a:lstStyle>
            <a:lvl1pPr indent="-228600" lvl="0" marL="457200" marR="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7" name="Google Shape;337;p43"/>
          <p:cNvSpPr txBox="1"/>
          <p:nvPr>
            <p:ph idx="4" type="body"/>
          </p:nvPr>
        </p:nvSpPr>
        <p:spPr>
          <a:xfrm>
            <a:off x="4367760" y="2880247"/>
            <a:ext cx="7344900" cy="359100"/>
          </a:xfrm>
          <a:prstGeom prst="rect">
            <a:avLst/>
          </a:prstGeom>
          <a:noFill/>
          <a:ln>
            <a:noFill/>
          </a:ln>
        </p:spPr>
        <p:txBody>
          <a:bodyPr anchorCtr="0" anchor="t" bIns="0" lIns="0" spcFirstLastPara="1" rIns="0" wrap="square" tIns="0">
            <a:noAutofit/>
          </a:bodyPr>
          <a:lstStyle>
            <a:lvl1pPr indent="-228600" lvl="0" marL="457200" marR="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8" name="Google Shape;338;p43"/>
          <p:cNvSpPr txBox="1"/>
          <p:nvPr>
            <p:ph idx="5" type="body"/>
          </p:nvPr>
        </p:nvSpPr>
        <p:spPr>
          <a:xfrm>
            <a:off x="3575650" y="3522285"/>
            <a:ext cx="720000" cy="360000"/>
          </a:xfrm>
          <a:prstGeom prst="rect">
            <a:avLst/>
          </a:prstGeom>
          <a:noFill/>
          <a:ln>
            <a:noFill/>
          </a:ln>
        </p:spPr>
        <p:txBody>
          <a:bodyPr anchorCtr="0" anchor="ctr" bIns="0" lIns="0" spcFirstLastPara="1" rIns="0" wrap="square" tIns="0">
            <a:noAutofit/>
          </a:bodyPr>
          <a:lstStyle>
            <a:lvl1pPr indent="-228600" lvl="0" marL="457200" marR="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9" name="Google Shape;339;p43"/>
          <p:cNvSpPr txBox="1"/>
          <p:nvPr>
            <p:ph idx="6" type="body"/>
          </p:nvPr>
        </p:nvSpPr>
        <p:spPr>
          <a:xfrm>
            <a:off x="4367760" y="3524387"/>
            <a:ext cx="7344900" cy="430800"/>
          </a:xfrm>
          <a:prstGeom prst="rect">
            <a:avLst/>
          </a:prstGeom>
          <a:noFill/>
          <a:ln>
            <a:noFill/>
          </a:ln>
        </p:spPr>
        <p:txBody>
          <a:bodyPr anchorCtr="0" anchor="t" bIns="0" lIns="0" spcFirstLastPara="1" rIns="0" wrap="square" tIns="0">
            <a:spAutoFit/>
          </a:bodyPr>
          <a:lstStyle>
            <a:lvl1pPr indent="-228600" lvl="0" marL="457200" marR="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0" name="Google Shape;340;p43"/>
          <p:cNvSpPr txBox="1"/>
          <p:nvPr>
            <p:ph idx="7" type="body"/>
          </p:nvPr>
        </p:nvSpPr>
        <p:spPr>
          <a:xfrm>
            <a:off x="3575650" y="4165375"/>
            <a:ext cx="720000" cy="360000"/>
          </a:xfrm>
          <a:prstGeom prst="rect">
            <a:avLst/>
          </a:prstGeom>
          <a:noFill/>
          <a:ln>
            <a:noFill/>
          </a:ln>
        </p:spPr>
        <p:txBody>
          <a:bodyPr anchorCtr="0" anchor="ctr" bIns="0" lIns="0" spcFirstLastPara="1" rIns="0" wrap="square" tIns="0">
            <a:noAutofit/>
          </a:bodyPr>
          <a:lstStyle>
            <a:lvl1pPr indent="-228600" lvl="0" marL="457200" marR="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1" name="Google Shape;341;p43"/>
          <p:cNvSpPr txBox="1"/>
          <p:nvPr>
            <p:ph idx="8" type="body"/>
          </p:nvPr>
        </p:nvSpPr>
        <p:spPr>
          <a:xfrm>
            <a:off x="4367760" y="4168529"/>
            <a:ext cx="7344900" cy="359100"/>
          </a:xfrm>
          <a:prstGeom prst="rect">
            <a:avLst/>
          </a:prstGeom>
          <a:noFill/>
          <a:ln>
            <a:noFill/>
          </a:ln>
        </p:spPr>
        <p:txBody>
          <a:bodyPr anchorCtr="0" anchor="t" bIns="0" lIns="0" spcFirstLastPara="1" rIns="0" wrap="square" tIns="0">
            <a:noAutofit/>
          </a:bodyPr>
          <a:lstStyle>
            <a:lvl1pPr indent="-228600" lvl="0" marL="457200" marR="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2" name="Google Shape;342;p43"/>
          <p:cNvSpPr txBox="1"/>
          <p:nvPr>
            <p:ph idx="9" type="body"/>
          </p:nvPr>
        </p:nvSpPr>
        <p:spPr>
          <a:xfrm>
            <a:off x="3575650" y="4808465"/>
            <a:ext cx="720000" cy="365400"/>
          </a:xfrm>
          <a:prstGeom prst="rect">
            <a:avLst/>
          </a:prstGeom>
          <a:noFill/>
          <a:ln>
            <a:noFill/>
          </a:ln>
        </p:spPr>
        <p:txBody>
          <a:bodyPr anchorCtr="0" anchor="ctr" bIns="0" lIns="0" spcFirstLastPara="1" rIns="0" wrap="square" tIns="0">
            <a:noAutofit/>
          </a:bodyPr>
          <a:lstStyle>
            <a:lvl1pPr indent="-228600" lvl="0" marL="457200" marR="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3" name="Google Shape;343;p43"/>
          <p:cNvSpPr txBox="1"/>
          <p:nvPr>
            <p:ph idx="13" type="body"/>
          </p:nvPr>
        </p:nvSpPr>
        <p:spPr>
          <a:xfrm>
            <a:off x="4367760" y="4812670"/>
            <a:ext cx="7344900" cy="359100"/>
          </a:xfrm>
          <a:prstGeom prst="rect">
            <a:avLst/>
          </a:prstGeom>
          <a:noFill/>
          <a:ln>
            <a:noFill/>
          </a:ln>
        </p:spPr>
        <p:txBody>
          <a:bodyPr anchorCtr="0" anchor="t" bIns="0" lIns="0" spcFirstLastPara="1" rIns="0" wrap="square" tIns="0">
            <a:noAutofit/>
          </a:bodyPr>
          <a:lstStyle>
            <a:lvl1pPr indent="-228600" lvl="0" marL="457200" marR="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4" name="Google Shape;344;p43"/>
          <p:cNvSpPr txBox="1"/>
          <p:nvPr>
            <p:ph idx="14" type="body"/>
          </p:nvPr>
        </p:nvSpPr>
        <p:spPr>
          <a:xfrm>
            <a:off x="3575650" y="5456811"/>
            <a:ext cx="720000" cy="365400"/>
          </a:xfrm>
          <a:prstGeom prst="rect">
            <a:avLst/>
          </a:prstGeom>
          <a:noFill/>
          <a:ln>
            <a:noFill/>
          </a:ln>
        </p:spPr>
        <p:txBody>
          <a:bodyPr anchorCtr="0" anchor="ctr" bIns="0" lIns="0" spcFirstLastPara="1" rIns="0" wrap="square" tIns="0">
            <a:noAutofit/>
          </a:bodyPr>
          <a:lstStyle>
            <a:lvl1pPr indent="-228600" lvl="0" marL="457200" marR="0" algn="l">
              <a:lnSpc>
                <a:spcPct val="161176"/>
              </a:lnSpc>
              <a:spcBef>
                <a:spcPts val="0"/>
              </a:spcBef>
              <a:spcAft>
                <a:spcPts val="0"/>
              </a:spcAft>
              <a:buClr>
                <a:schemeClr val="accent2"/>
              </a:buClr>
              <a:buSzPts val="3400"/>
              <a:buFont typeface="Arial"/>
              <a:buNone/>
              <a:defRPr b="0" i="0" sz="3400" u="none" cap="none" strike="noStrike">
                <a:solidFill>
                  <a:schemeClr val="accent2"/>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5" name="Google Shape;345;p43"/>
          <p:cNvSpPr txBox="1"/>
          <p:nvPr>
            <p:ph idx="15" type="body"/>
          </p:nvPr>
        </p:nvSpPr>
        <p:spPr>
          <a:xfrm>
            <a:off x="4367760" y="5456812"/>
            <a:ext cx="7344900" cy="359100"/>
          </a:xfrm>
          <a:prstGeom prst="rect">
            <a:avLst/>
          </a:prstGeom>
          <a:noFill/>
          <a:ln>
            <a:noFill/>
          </a:ln>
        </p:spPr>
        <p:txBody>
          <a:bodyPr anchorCtr="0" anchor="t" bIns="0" lIns="0" spcFirstLastPara="1" rIns="0" wrap="square" tIns="0">
            <a:noAutofit/>
          </a:bodyPr>
          <a:lstStyle>
            <a:lvl1pPr indent="-228600" lvl="0" marL="457200" marR="0" algn="l">
              <a:lnSpc>
                <a:spcPct val="137692"/>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ommaire">
  <p:cSld name="2_Sommaire">
    <p:bg>
      <p:bgPr>
        <a:blipFill>
          <a:blip r:embed="rId2">
            <a:alphaModFix/>
          </a:blip>
          <a:stretch>
            <a:fillRect/>
          </a:stretch>
        </a:blipFill>
      </p:bgPr>
    </p:bg>
    <p:spTree>
      <p:nvGrpSpPr>
        <p:cNvPr id="346" name="Shape 346"/>
        <p:cNvGrpSpPr/>
        <p:nvPr/>
      </p:nvGrpSpPr>
      <p:grpSpPr>
        <a:xfrm>
          <a:off x="0" y="0"/>
          <a:ext cx="0" cy="0"/>
          <a:chOff x="0" y="0"/>
          <a:chExt cx="0" cy="0"/>
        </a:xfrm>
      </p:grpSpPr>
      <p:sp>
        <p:nvSpPr>
          <p:cNvPr id="347" name="Google Shape;347;p44"/>
          <p:cNvSpPr txBox="1"/>
          <p:nvPr>
            <p:ph idx="1" type="body"/>
          </p:nvPr>
        </p:nvSpPr>
        <p:spPr>
          <a:xfrm>
            <a:off x="1091510" y="2780482"/>
            <a:ext cx="1044000" cy="1224300"/>
          </a:xfrm>
          <a:prstGeom prst="rect">
            <a:avLst/>
          </a:prstGeom>
          <a:noFill/>
          <a:ln>
            <a:noFill/>
          </a:ln>
        </p:spPr>
        <p:txBody>
          <a:bodyPr anchorCtr="0" anchor="ctr" bIns="0" lIns="0" spcFirstLastPara="1" rIns="0" wrap="square" tIns="0">
            <a:noAutofit/>
          </a:bodyPr>
          <a:lstStyle>
            <a:lvl1pPr indent="-228600" lvl="0" marL="457200" marR="0" algn="l">
              <a:lnSpc>
                <a:spcPct val="137000"/>
              </a:lnSpc>
              <a:spcBef>
                <a:spcPts val="0"/>
              </a:spcBef>
              <a:spcAft>
                <a:spcPts val="0"/>
              </a:spcAft>
              <a:buClr>
                <a:schemeClr val="accent2"/>
              </a:buClr>
              <a:buSzPts val="4000"/>
              <a:buFont typeface="Arial"/>
              <a:buNone/>
              <a:defRPr b="0" i="0" sz="4000" u="none" cap="none" strike="noStrike">
                <a:solidFill>
                  <a:schemeClr val="accent2"/>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8" name="Google Shape;348;p44"/>
          <p:cNvSpPr txBox="1"/>
          <p:nvPr>
            <p:ph idx="2" type="body"/>
          </p:nvPr>
        </p:nvSpPr>
        <p:spPr>
          <a:xfrm>
            <a:off x="2423694" y="2900648"/>
            <a:ext cx="9217200" cy="1231200"/>
          </a:xfrm>
          <a:prstGeom prst="rect">
            <a:avLst/>
          </a:prstGeom>
          <a:noFill/>
          <a:ln>
            <a:noFill/>
          </a:ln>
        </p:spPr>
        <p:txBody>
          <a:bodyPr anchorCtr="0" anchor="ctr" bIns="0" lIns="0" spcFirstLastPara="1" rIns="0" wrap="square" tIns="0">
            <a:spAutoFit/>
          </a:bodyPr>
          <a:lstStyle>
            <a:lvl1pPr indent="-228600" lvl="0" marL="457200" marR="0" algn="l">
              <a:lnSpc>
                <a:spcPct val="95200"/>
              </a:lnSpc>
              <a:spcBef>
                <a:spcPts val="0"/>
              </a:spcBef>
              <a:spcAft>
                <a:spcPts val="0"/>
              </a:spcAft>
              <a:buClr>
                <a:schemeClr val="accent1"/>
              </a:buClr>
              <a:buSzPts val="5000"/>
              <a:buFont typeface="Arial"/>
              <a:buNone/>
              <a:defRPr b="1" i="0" sz="5000" u="none" cap="none" strike="noStrike">
                <a:solidFill>
                  <a:schemeClr val="accen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e + image verticale">
  <p:cSld name="1_Texte + image verticale">
    <p:spTree>
      <p:nvGrpSpPr>
        <p:cNvPr id="349" name="Shape 349"/>
        <p:cNvGrpSpPr/>
        <p:nvPr/>
      </p:nvGrpSpPr>
      <p:grpSpPr>
        <a:xfrm>
          <a:off x="0" y="0"/>
          <a:ext cx="0" cy="0"/>
          <a:chOff x="0" y="0"/>
          <a:chExt cx="0" cy="0"/>
        </a:xfrm>
      </p:grpSpPr>
      <p:sp>
        <p:nvSpPr>
          <p:cNvPr id="350" name="Google Shape;350;p45"/>
          <p:cNvSpPr txBox="1"/>
          <p:nvPr>
            <p:ph idx="1" type="body"/>
          </p:nvPr>
        </p:nvSpPr>
        <p:spPr>
          <a:xfrm>
            <a:off x="479425" y="476250"/>
            <a:ext cx="11233200" cy="1080600"/>
          </a:xfrm>
          <a:prstGeom prst="rect">
            <a:avLst/>
          </a:prstGeom>
          <a:noFill/>
          <a:ln>
            <a:noFill/>
          </a:ln>
        </p:spPr>
        <p:txBody>
          <a:bodyPr anchorCtr="0" anchor="t" bIns="0" lIns="0" spcFirstLastPara="1" rIns="0" wrap="square" tIns="0">
            <a:noAutofit/>
          </a:bodyPr>
          <a:lstStyle>
            <a:lvl1pPr indent="-228600" lvl="0" marL="457200" marR="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1" name="Google Shape;351;p45"/>
          <p:cNvSpPr txBox="1"/>
          <p:nvPr>
            <p:ph idx="2" type="body"/>
          </p:nvPr>
        </p:nvSpPr>
        <p:spPr>
          <a:xfrm>
            <a:off x="490517" y="1746296"/>
            <a:ext cx="11233200" cy="692400"/>
          </a:xfrm>
          <a:prstGeom prst="rect">
            <a:avLst/>
          </a:prstGeom>
          <a:noFill/>
          <a:ln>
            <a:noFill/>
          </a:ln>
        </p:spPr>
        <p:txBody>
          <a:bodyPr anchorCtr="0" anchor="t" bIns="0" lIns="0" spcFirstLastPara="1" rIns="0" wrap="square" tIns="0">
            <a:spAutoFit/>
          </a:bodyPr>
          <a:lstStyle>
            <a:lvl1pPr indent="-228600" lvl="0" marL="457200" marR="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2" name="Google Shape;352;p45"/>
          <p:cNvSpPr txBox="1"/>
          <p:nvPr>
            <p:ph idx="3" type="body"/>
          </p:nvPr>
        </p:nvSpPr>
        <p:spPr>
          <a:xfrm>
            <a:off x="490517" y="3717040"/>
            <a:ext cx="11222100" cy="2450700"/>
          </a:xfrm>
          <a:prstGeom prst="rect">
            <a:avLst/>
          </a:prstGeom>
          <a:noFill/>
          <a:ln>
            <a:noFill/>
          </a:ln>
        </p:spPr>
        <p:txBody>
          <a:bodyPr anchorCtr="0" anchor="t" bIns="0" lIns="0" spcFirstLastPara="1" rIns="0" wrap="square" tIns="0">
            <a:noAutofit/>
          </a:bodyPr>
          <a:lstStyle>
            <a:lvl1pPr indent="-228600" lvl="0" marL="457200" marR="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4 colonnes">
  <p:cSld name="Texte 4 colonnes">
    <p:spTree>
      <p:nvGrpSpPr>
        <p:cNvPr id="353" name="Shape 353"/>
        <p:cNvGrpSpPr/>
        <p:nvPr/>
      </p:nvGrpSpPr>
      <p:grpSpPr>
        <a:xfrm>
          <a:off x="0" y="0"/>
          <a:ext cx="0" cy="0"/>
          <a:chOff x="0" y="0"/>
          <a:chExt cx="0" cy="0"/>
        </a:xfrm>
      </p:grpSpPr>
      <p:sp>
        <p:nvSpPr>
          <p:cNvPr id="354" name="Google Shape;354;p46"/>
          <p:cNvSpPr txBox="1"/>
          <p:nvPr>
            <p:ph idx="1" type="body"/>
          </p:nvPr>
        </p:nvSpPr>
        <p:spPr>
          <a:xfrm>
            <a:off x="479425" y="476250"/>
            <a:ext cx="11233200" cy="1080600"/>
          </a:xfrm>
          <a:prstGeom prst="rect">
            <a:avLst/>
          </a:prstGeom>
          <a:noFill/>
          <a:ln>
            <a:noFill/>
          </a:ln>
        </p:spPr>
        <p:txBody>
          <a:bodyPr anchorCtr="0" anchor="t" bIns="0" lIns="0" spcFirstLastPara="1" rIns="0" wrap="square" tIns="0">
            <a:noAutofit/>
          </a:bodyPr>
          <a:lstStyle>
            <a:lvl1pPr indent="-228600" lvl="0" marL="457200" marR="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5" name="Google Shape;355;p46"/>
          <p:cNvSpPr txBox="1"/>
          <p:nvPr>
            <p:ph idx="2" type="body"/>
          </p:nvPr>
        </p:nvSpPr>
        <p:spPr>
          <a:xfrm>
            <a:off x="484655" y="2542044"/>
            <a:ext cx="11235300" cy="1033800"/>
          </a:xfrm>
          <a:prstGeom prst="rect">
            <a:avLst/>
          </a:prstGeom>
          <a:noFill/>
          <a:ln>
            <a:noFill/>
          </a:ln>
        </p:spPr>
        <p:txBody>
          <a:bodyPr anchorCtr="0" anchor="t" bIns="0" lIns="0" spcFirstLastPara="1" rIns="0" wrap="square" tIns="0">
            <a:noAutofit/>
          </a:bodyPr>
          <a:lstStyle>
            <a:lvl1pPr indent="-228600" lvl="0" marL="457200" marR="0" algn="l">
              <a:lnSpc>
                <a:spcPct val="114444"/>
              </a:lnSpc>
              <a:spcBef>
                <a:spcPts val="0"/>
              </a:spcBef>
              <a:spcAft>
                <a:spcPts val="0"/>
              </a:spcAft>
              <a:buClr>
                <a:schemeClr val="accent4"/>
              </a:buClr>
              <a:buSzPts val="1800"/>
              <a:buFont typeface="Arial"/>
              <a:buNone/>
              <a:defRPr b="1" i="0" sz="1800" u="none" cap="none" strike="noStrike">
                <a:solidFill>
                  <a:schemeClr val="accent4"/>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6" name="Google Shape;356;p46"/>
          <p:cNvSpPr txBox="1"/>
          <p:nvPr>
            <p:ph idx="3" type="body"/>
          </p:nvPr>
        </p:nvSpPr>
        <p:spPr>
          <a:xfrm>
            <a:off x="490517" y="1746296"/>
            <a:ext cx="11233200" cy="692400"/>
          </a:xfrm>
          <a:prstGeom prst="rect">
            <a:avLst/>
          </a:prstGeom>
          <a:noFill/>
          <a:ln>
            <a:noFill/>
          </a:ln>
        </p:spPr>
        <p:txBody>
          <a:bodyPr anchorCtr="0" anchor="t" bIns="0" lIns="0" spcFirstLastPara="1" rIns="0" wrap="square" tIns="0">
            <a:spAutoFit/>
          </a:bodyPr>
          <a:lstStyle>
            <a:lvl1pPr indent="-228600" lvl="0" marL="457200" marR="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7" name="Google Shape;357;p46"/>
          <p:cNvSpPr txBox="1"/>
          <p:nvPr>
            <p:ph idx="4" type="body"/>
          </p:nvPr>
        </p:nvSpPr>
        <p:spPr>
          <a:xfrm>
            <a:off x="468202" y="3715049"/>
            <a:ext cx="3540000" cy="2452800"/>
          </a:xfrm>
          <a:prstGeom prst="rect">
            <a:avLst/>
          </a:prstGeom>
          <a:noFill/>
          <a:ln>
            <a:noFill/>
          </a:ln>
        </p:spPr>
        <p:txBody>
          <a:bodyPr anchorCtr="0" anchor="t" bIns="0" lIns="0" spcFirstLastPara="1" rIns="0" wrap="square" tIns="0">
            <a:noAutofit/>
          </a:bodyPr>
          <a:lstStyle>
            <a:lvl1pPr indent="-228600" lvl="0" marL="457200" marR="0" algn="l">
              <a:lnSpc>
                <a:spcPct val="111249"/>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30200" lvl="1" marL="914400" marR="0" algn="l">
              <a:lnSpc>
                <a:spcPct val="111249"/>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17500" lvl="2" marL="1371600" marR="0" algn="l">
              <a:lnSpc>
                <a:spcPct val="127142"/>
              </a:lnSpc>
              <a:spcBef>
                <a:spcPts val="0"/>
              </a:spcBef>
              <a:spcAft>
                <a:spcPts val="0"/>
              </a:spcAft>
              <a:buClr>
                <a:srgbClr val="000000"/>
              </a:buClr>
              <a:buSzPts val="1400"/>
              <a:buFont typeface="Noto Sans Symbols"/>
              <a:buChar char="⮚"/>
              <a:defRPr b="0" i="0" sz="1400" u="none" cap="none" strike="noStrike">
                <a:solidFill>
                  <a:srgbClr val="000000"/>
                </a:solidFill>
                <a:latin typeface="Arial"/>
                <a:ea typeface="Arial"/>
                <a:cs typeface="Arial"/>
                <a:sym typeface="Arial"/>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8" name="Google Shape;358;p46"/>
          <p:cNvSpPr txBox="1"/>
          <p:nvPr>
            <p:ph idx="5" type="body"/>
          </p:nvPr>
        </p:nvSpPr>
        <p:spPr>
          <a:xfrm>
            <a:off x="4326040" y="3715049"/>
            <a:ext cx="3540000" cy="2452800"/>
          </a:xfrm>
          <a:prstGeom prst="rect">
            <a:avLst/>
          </a:prstGeom>
          <a:noFill/>
          <a:ln>
            <a:noFill/>
          </a:ln>
        </p:spPr>
        <p:txBody>
          <a:bodyPr anchorCtr="0" anchor="t" bIns="0" lIns="0" spcFirstLastPara="1" rIns="0" wrap="square" tIns="0">
            <a:noAutofit/>
          </a:bodyPr>
          <a:lstStyle>
            <a:lvl1pPr indent="-228600" lvl="0" marL="457200" marR="0" algn="l">
              <a:lnSpc>
                <a:spcPct val="111249"/>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30200" lvl="1" marL="914400" marR="0" algn="l">
              <a:lnSpc>
                <a:spcPct val="111249"/>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17500" lvl="2" marL="1371600" marR="0" algn="l">
              <a:lnSpc>
                <a:spcPct val="127142"/>
              </a:lnSpc>
              <a:spcBef>
                <a:spcPts val="0"/>
              </a:spcBef>
              <a:spcAft>
                <a:spcPts val="0"/>
              </a:spcAft>
              <a:buClr>
                <a:srgbClr val="000000"/>
              </a:buClr>
              <a:buSzPts val="1400"/>
              <a:buFont typeface="Noto Sans Symbols"/>
              <a:buChar char="⮚"/>
              <a:defRPr b="0" i="0" sz="1400" u="none" cap="none" strike="noStrike">
                <a:solidFill>
                  <a:srgbClr val="000000"/>
                </a:solidFill>
                <a:latin typeface="Arial"/>
                <a:ea typeface="Arial"/>
                <a:cs typeface="Arial"/>
                <a:sym typeface="Arial"/>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9" name="Google Shape;359;p46"/>
          <p:cNvSpPr txBox="1"/>
          <p:nvPr>
            <p:ph idx="6" type="body"/>
          </p:nvPr>
        </p:nvSpPr>
        <p:spPr>
          <a:xfrm>
            <a:off x="8185839" y="3715049"/>
            <a:ext cx="3540000" cy="2452800"/>
          </a:xfrm>
          <a:prstGeom prst="rect">
            <a:avLst/>
          </a:prstGeom>
          <a:noFill/>
          <a:ln>
            <a:noFill/>
          </a:ln>
        </p:spPr>
        <p:txBody>
          <a:bodyPr anchorCtr="0" anchor="t" bIns="0" lIns="0" spcFirstLastPara="1" rIns="0" wrap="square" tIns="0">
            <a:noAutofit/>
          </a:bodyPr>
          <a:lstStyle>
            <a:lvl1pPr indent="-228600" lvl="0" marL="457200" marR="0" algn="l">
              <a:lnSpc>
                <a:spcPct val="111249"/>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30200" lvl="1" marL="914400" marR="0" algn="l">
              <a:lnSpc>
                <a:spcPct val="111249"/>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17500" lvl="2" marL="1371600" marR="0" algn="l">
              <a:lnSpc>
                <a:spcPct val="127142"/>
              </a:lnSpc>
              <a:spcBef>
                <a:spcPts val="0"/>
              </a:spcBef>
              <a:spcAft>
                <a:spcPts val="0"/>
              </a:spcAft>
              <a:buClr>
                <a:srgbClr val="000000"/>
              </a:buClr>
              <a:buSzPts val="1400"/>
              <a:buFont typeface="Noto Sans Symbols"/>
              <a:buChar char="⮚"/>
              <a:defRPr b="0" i="0" sz="1400" u="none" cap="none" strike="noStrike">
                <a:solidFill>
                  <a:srgbClr val="000000"/>
                </a:solidFill>
                <a:latin typeface="Arial"/>
                <a:ea typeface="Arial"/>
                <a:cs typeface="Arial"/>
                <a:sym typeface="Arial"/>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image">
  <p:cSld name="Texte + image">
    <p:spTree>
      <p:nvGrpSpPr>
        <p:cNvPr id="360" name="Shape 360"/>
        <p:cNvGrpSpPr/>
        <p:nvPr/>
      </p:nvGrpSpPr>
      <p:grpSpPr>
        <a:xfrm>
          <a:off x="0" y="0"/>
          <a:ext cx="0" cy="0"/>
          <a:chOff x="0" y="0"/>
          <a:chExt cx="0" cy="0"/>
        </a:xfrm>
      </p:grpSpPr>
      <p:sp>
        <p:nvSpPr>
          <p:cNvPr id="361" name="Google Shape;361;p47"/>
          <p:cNvSpPr txBox="1"/>
          <p:nvPr>
            <p:ph idx="1" type="body"/>
          </p:nvPr>
        </p:nvSpPr>
        <p:spPr>
          <a:xfrm>
            <a:off x="479425" y="476250"/>
            <a:ext cx="5377800" cy="923400"/>
          </a:xfrm>
          <a:prstGeom prst="rect">
            <a:avLst/>
          </a:prstGeom>
          <a:noFill/>
          <a:ln>
            <a:noFill/>
          </a:ln>
        </p:spPr>
        <p:txBody>
          <a:bodyPr anchorCtr="0" anchor="t" bIns="0" lIns="0" spcFirstLastPara="1" rIns="0" wrap="square" tIns="0">
            <a:spAutoFit/>
          </a:bodyPr>
          <a:lstStyle>
            <a:lvl1pPr indent="-228600" lvl="0" marL="457200" marR="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2" name="Google Shape;362;p47"/>
          <p:cNvSpPr txBox="1"/>
          <p:nvPr>
            <p:ph idx="2" type="body"/>
          </p:nvPr>
        </p:nvSpPr>
        <p:spPr>
          <a:xfrm>
            <a:off x="490517" y="1746296"/>
            <a:ext cx="5366700" cy="692400"/>
          </a:xfrm>
          <a:prstGeom prst="rect">
            <a:avLst/>
          </a:prstGeom>
          <a:noFill/>
          <a:ln>
            <a:noFill/>
          </a:ln>
        </p:spPr>
        <p:txBody>
          <a:bodyPr anchorCtr="0" anchor="t" bIns="0" lIns="0" spcFirstLastPara="1" rIns="0" wrap="square" tIns="0">
            <a:spAutoFit/>
          </a:bodyPr>
          <a:lstStyle>
            <a:lvl1pPr indent="-228600" lvl="0" marL="457200" marR="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3" name="Google Shape;363;p47"/>
          <p:cNvSpPr txBox="1"/>
          <p:nvPr>
            <p:ph idx="3" type="body"/>
          </p:nvPr>
        </p:nvSpPr>
        <p:spPr>
          <a:xfrm>
            <a:off x="479425" y="3717040"/>
            <a:ext cx="5366700" cy="2450700"/>
          </a:xfrm>
          <a:prstGeom prst="rect">
            <a:avLst/>
          </a:prstGeom>
          <a:noFill/>
          <a:ln>
            <a:noFill/>
          </a:ln>
        </p:spPr>
        <p:txBody>
          <a:bodyPr anchorCtr="0" anchor="t" bIns="0" lIns="0" spcFirstLastPara="1" rIns="0" wrap="square" tIns="0">
            <a:noAutofit/>
          </a:bodyPr>
          <a:lstStyle>
            <a:lvl1pPr indent="-228600" lvl="0" marL="457200" marR="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algn="l">
              <a:lnSpc>
                <a:spcPct val="127142"/>
              </a:lnSpc>
              <a:spcBef>
                <a:spcPts val="0"/>
              </a:spcBef>
              <a:spcAft>
                <a:spcPts val="0"/>
              </a:spcAft>
              <a:buClr>
                <a:srgbClr val="11284B"/>
              </a:buClr>
              <a:buSzPts val="1400"/>
              <a:buFont typeface="Noto Sans Symbols"/>
              <a:buChar char="⮚"/>
              <a:defRPr b="1" i="0" sz="1400" u="none" cap="none" strike="noStrike">
                <a:solidFill>
                  <a:srgbClr val="11284B"/>
                </a:solidFill>
                <a:latin typeface="Arial"/>
                <a:ea typeface="Arial"/>
                <a:cs typeface="Arial"/>
                <a:sym typeface="Arial"/>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4" name="Google Shape;364;p47"/>
          <p:cNvSpPr/>
          <p:nvPr>
            <p:ph idx="4" type="pic"/>
          </p:nvPr>
        </p:nvSpPr>
        <p:spPr>
          <a:xfrm>
            <a:off x="6107092" y="-4468"/>
            <a:ext cx="6084900" cy="6248400"/>
          </a:xfrm>
          <a:prstGeom prst="rect">
            <a:avLst/>
          </a:prstGeom>
          <a:solidFill>
            <a:srgbClr val="D8D8D8"/>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e + image">
  <p:cSld name="1_Texte + image">
    <p:spTree>
      <p:nvGrpSpPr>
        <p:cNvPr id="365" name="Shape 365"/>
        <p:cNvGrpSpPr/>
        <p:nvPr/>
      </p:nvGrpSpPr>
      <p:grpSpPr>
        <a:xfrm>
          <a:off x="0" y="0"/>
          <a:ext cx="0" cy="0"/>
          <a:chOff x="0" y="0"/>
          <a:chExt cx="0" cy="0"/>
        </a:xfrm>
      </p:grpSpPr>
      <p:sp>
        <p:nvSpPr>
          <p:cNvPr id="366" name="Google Shape;366;p48"/>
          <p:cNvSpPr txBox="1"/>
          <p:nvPr>
            <p:ph idx="1" type="body"/>
          </p:nvPr>
        </p:nvSpPr>
        <p:spPr>
          <a:xfrm>
            <a:off x="6490197" y="476250"/>
            <a:ext cx="5355600" cy="923400"/>
          </a:xfrm>
          <a:prstGeom prst="rect">
            <a:avLst/>
          </a:prstGeom>
          <a:noFill/>
          <a:ln>
            <a:noFill/>
          </a:ln>
        </p:spPr>
        <p:txBody>
          <a:bodyPr anchorCtr="0" anchor="t" bIns="0" lIns="0" spcFirstLastPara="1" rIns="0" wrap="square" tIns="0">
            <a:spAutoFit/>
          </a:bodyPr>
          <a:lstStyle>
            <a:lvl1pPr indent="-228600" lvl="0" marL="457200" marR="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7" name="Google Shape;367;p48"/>
          <p:cNvSpPr txBox="1"/>
          <p:nvPr>
            <p:ph idx="2" type="body"/>
          </p:nvPr>
        </p:nvSpPr>
        <p:spPr>
          <a:xfrm>
            <a:off x="6501289" y="1746296"/>
            <a:ext cx="5355600" cy="692400"/>
          </a:xfrm>
          <a:prstGeom prst="rect">
            <a:avLst/>
          </a:prstGeom>
          <a:noFill/>
          <a:ln>
            <a:noFill/>
          </a:ln>
        </p:spPr>
        <p:txBody>
          <a:bodyPr anchorCtr="0" anchor="t" bIns="0" lIns="0" spcFirstLastPara="1" rIns="0" wrap="square" tIns="0">
            <a:spAutoFit/>
          </a:bodyPr>
          <a:lstStyle>
            <a:lvl1pPr indent="-228600" lvl="0" marL="457200" marR="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8" name="Google Shape;368;p48"/>
          <p:cNvSpPr txBox="1"/>
          <p:nvPr>
            <p:ph idx="3" type="body"/>
          </p:nvPr>
        </p:nvSpPr>
        <p:spPr>
          <a:xfrm>
            <a:off x="6490197" y="3717040"/>
            <a:ext cx="5355600" cy="2531400"/>
          </a:xfrm>
          <a:prstGeom prst="rect">
            <a:avLst/>
          </a:prstGeom>
          <a:noFill/>
          <a:ln>
            <a:noFill/>
          </a:ln>
        </p:spPr>
        <p:txBody>
          <a:bodyPr anchorCtr="0" anchor="t" bIns="0" lIns="0" spcFirstLastPara="1" rIns="0" wrap="square" tIns="0">
            <a:noAutofit/>
          </a:bodyPr>
          <a:lstStyle>
            <a:lvl1pPr indent="-228600" lvl="0" marL="457200" marR="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9" name="Google Shape;369;p48"/>
          <p:cNvSpPr/>
          <p:nvPr>
            <p:ph idx="4" type="pic"/>
          </p:nvPr>
        </p:nvSpPr>
        <p:spPr>
          <a:xfrm>
            <a:off x="0" y="0"/>
            <a:ext cx="6084900" cy="6248400"/>
          </a:xfrm>
          <a:prstGeom prst="rect">
            <a:avLst/>
          </a:prstGeom>
          <a:solidFill>
            <a:srgbClr val="D8D8D8"/>
          </a:solid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image verticale">
  <p:cSld name="Texte + image verticale">
    <p:spTree>
      <p:nvGrpSpPr>
        <p:cNvPr id="370" name="Shape 370"/>
        <p:cNvGrpSpPr/>
        <p:nvPr/>
      </p:nvGrpSpPr>
      <p:grpSpPr>
        <a:xfrm>
          <a:off x="0" y="0"/>
          <a:ext cx="0" cy="0"/>
          <a:chOff x="0" y="0"/>
          <a:chExt cx="0" cy="0"/>
        </a:xfrm>
      </p:grpSpPr>
      <p:sp>
        <p:nvSpPr>
          <p:cNvPr id="371" name="Google Shape;371;p49"/>
          <p:cNvSpPr/>
          <p:nvPr>
            <p:ph idx="2" type="pic"/>
          </p:nvPr>
        </p:nvSpPr>
        <p:spPr>
          <a:xfrm>
            <a:off x="8975724" y="0"/>
            <a:ext cx="3216300" cy="6858000"/>
          </a:xfrm>
          <a:prstGeom prst="rect">
            <a:avLst/>
          </a:prstGeom>
          <a:solidFill>
            <a:srgbClr val="D8D8D8"/>
          </a:solidFill>
          <a:ln>
            <a:noFill/>
          </a:ln>
        </p:spPr>
      </p:sp>
      <p:sp>
        <p:nvSpPr>
          <p:cNvPr id="372" name="Google Shape;372;p49"/>
          <p:cNvSpPr txBox="1"/>
          <p:nvPr>
            <p:ph idx="1" type="body"/>
          </p:nvPr>
        </p:nvSpPr>
        <p:spPr>
          <a:xfrm>
            <a:off x="479425" y="476250"/>
            <a:ext cx="8208900" cy="1080600"/>
          </a:xfrm>
          <a:prstGeom prst="rect">
            <a:avLst/>
          </a:prstGeom>
          <a:noFill/>
          <a:ln>
            <a:noFill/>
          </a:ln>
        </p:spPr>
        <p:txBody>
          <a:bodyPr anchorCtr="0" anchor="t" bIns="0" lIns="0" spcFirstLastPara="1" rIns="0" wrap="square" tIns="0">
            <a:noAutofit/>
          </a:bodyPr>
          <a:lstStyle>
            <a:lvl1pPr indent="-228600" lvl="0" marL="457200" marR="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3" name="Google Shape;373;p49"/>
          <p:cNvSpPr txBox="1"/>
          <p:nvPr/>
        </p:nvSpPr>
        <p:spPr>
          <a:xfrm>
            <a:off x="11402568" y="6501384"/>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4" name="Google Shape;374;p49"/>
          <p:cNvSpPr txBox="1"/>
          <p:nvPr/>
        </p:nvSpPr>
        <p:spPr>
          <a:xfrm>
            <a:off x="9838942" y="5007583"/>
            <a:ext cx="1306200" cy="574800"/>
          </a:xfrm>
          <a:prstGeom prst="rect">
            <a:avLst/>
          </a:prstGeom>
          <a:noFill/>
          <a:ln>
            <a:noFill/>
          </a:ln>
        </p:spPr>
        <p:txBody>
          <a:bodyPr anchorCtr="0" anchor="t" bIns="0" lIns="0" spcFirstLastPara="1" rIns="0" wrap="square" tIns="0">
            <a:noAutofit/>
          </a:bodyPr>
          <a:lstStyle/>
          <a:p>
            <a:pPr indent="0" lvl="0" marL="0" marR="0" rtl="0" algn="l">
              <a:lnSpc>
                <a:spcPct val="126500"/>
              </a:lnSpc>
              <a:spcBef>
                <a:spcPts val="0"/>
              </a:spcBef>
              <a:spcAft>
                <a:spcPts val="0"/>
              </a:spcAft>
              <a:buClr>
                <a:srgbClr val="11284B"/>
              </a:buClr>
              <a:buSzPts val="4000"/>
              <a:buFont typeface="Arial"/>
              <a:buNone/>
            </a:pPr>
            <a:r>
              <a:t/>
            </a:r>
            <a:endParaRPr b="0" i="0" sz="4000" u="none" cap="none" strike="noStrike">
              <a:solidFill>
                <a:srgbClr val="11284B"/>
              </a:solidFill>
              <a:latin typeface="Arial"/>
              <a:ea typeface="Arial"/>
              <a:cs typeface="Arial"/>
              <a:sym typeface="Arial"/>
            </a:endParaRPr>
          </a:p>
        </p:txBody>
      </p:sp>
      <p:sp>
        <p:nvSpPr>
          <p:cNvPr id="375" name="Google Shape;375;p49"/>
          <p:cNvSpPr txBox="1"/>
          <p:nvPr/>
        </p:nvSpPr>
        <p:spPr>
          <a:xfrm>
            <a:off x="9648515" y="4875601"/>
            <a:ext cx="1306200" cy="574800"/>
          </a:xfrm>
          <a:prstGeom prst="rect">
            <a:avLst/>
          </a:prstGeom>
          <a:noFill/>
          <a:ln>
            <a:noFill/>
          </a:ln>
        </p:spPr>
        <p:txBody>
          <a:bodyPr anchorCtr="0" anchor="t" bIns="0" lIns="0" spcFirstLastPara="1" rIns="0" wrap="square" tIns="0">
            <a:noAutofit/>
          </a:bodyPr>
          <a:lstStyle/>
          <a:p>
            <a:pPr indent="0" lvl="0" marL="0" marR="0" rtl="0" algn="l">
              <a:lnSpc>
                <a:spcPct val="126500"/>
              </a:lnSpc>
              <a:spcBef>
                <a:spcPts val="0"/>
              </a:spcBef>
              <a:spcAft>
                <a:spcPts val="0"/>
              </a:spcAft>
              <a:buClr>
                <a:srgbClr val="11284B"/>
              </a:buClr>
              <a:buSzPts val="4000"/>
              <a:buFont typeface="Arial"/>
              <a:buNone/>
            </a:pPr>
            <a:r>
              <a:t/>
            </a:r>
            <a:endParaRPr b="0" i="0" sz="4000" u="none" cap="none" strike="noStrike">
              <a:solidFill>
                <a:srgbClr val="11284B"/>
              </a:solidFill>
              <a:latin typeface="Arial"/>
              <a:ea typeface="Arial"/>
              <a:cs typeface="Arial"/>
              <a:sym typeface="Arial"/>
            </a:endParaRPr>
          </a:p>
        </p:txBody>
      </p:sp>
      <p:sp>
        <p:nvSpPr>
          <p:cNvPr id="376" name="Google Shape;376;p49"/>
          <p:cNvSpPr txBox="1"/>
          <p:nvPr>
            <p:ph idx="3" type="body"/>
          </p:nvPr>
        </p:nvSpPr>
        <p:spPr>
          <a:xfrm>
            <a:off x="490517" y="1746296"/>
            <a:ext cx="8197800" cy="692400"/>
          </a:xfrm>
          <a:prstGeom prst="rect">
            <a:avLst/>
          </a:prstGeom>
          <a:noFill/>
          <a:ln>
            <a:noFill/>
          </a:ln>
        </p:spPr>
        <p:txBody>
          <a:bodyPr anchorCtr="0" anchor="t" bIns="0" lIns="0" spcFirstLastPara="1" rIns="0" wrap="square" tIns="0">
            <a:spAutoFit/>
          </a:bodyPr>
          <a:lstStyle>
            <a:lvl1pPr indent="-228600" lvl="0" marL="457200" marR="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7" name="Google Shape;377;p49"/>
          <p:cNvSpPr txBox="1"/>
          <p:nvPr>
            <p:ph idx="4" type="body"/>
          </p:nvPr>
        </p:nvSpPr>
        <p:spPr>
          <a:xfrm>
            <a:off x="490517" y="3717040"/>
            <a:ext cx="8197800" cy="2450700"/>
          </a:xfrm>
          <a:prstGeom prst="rect">
            <a:avLst/>
          </a:prstGeom>
          <a:noFill/>
          <a:ln>
            <a:noFill/>
          </a:ln>
        </p:spPr>
        <p:txBody>
          <a:bodyPr anchorCtr="0" anchor="t" bIns="0" lIns="0" spcFirstLastPara="1" rIns="0" wrap="square" tIns="0">
            <a:noAutofit/>
          </a:bodyPr>
          <a:lstStyle>
            <a:lvl1pPr indent="-228600" lvl="0" marL="457200" marR="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e + image verticale">
  <p:cSld name="2_Texte + image verticale">
    <p:spTree>
      <p:nvGrpSpPr>
        <p:cNvPr id="378" name="Shape 378"/>
        <p:cNvGrpSpPr/>
        <p:nvPr/>
      </p:nvGrpSpPr>
      <p:grpSpPr>
        <a:xfrm>
          <a:off x="0" y="0"/>
          <a:ext cx="0" cy="0"/>
          <a:chOff x="0" y="0"/>
          <a:chExt cx="0" cy="0"/>
        </a:xfrm>
      </p:grpSpPr>
      <p:sp>
        <p:nvSpPr>
          <p:cNvPr id="379" name="Google Shape;379;p50"/>
          <p:cNvSpPr/>
          <p:nvPr>
            <p:ph idx="2" type="pic"/>
          </p:nvPr>
        </p:nvSpPr>
        <p:spPr>
          <a:xfrm>
            <a:off x="0" y="0"/>
            <a:ext cx="3216300" cy="6858000"/>
          </a:xfrm>
          <a:prstGeom prst="rect">
            <a:avLst/>
          </a:prstGeom>
          <a:solidFill>
            <a:srgbClr val="D8D8D8"/>
          </a:solidFill>
          <a:ln>
            <a:noFill/>
          </a:ln>
        </p:spPr>
      </p:sp>
      <p:sp>
        <p:nvSpPr>
          <p:cNvPr id="380" name="Google Shape;380;p50"/>
          <p:cNvSpPr txBox="1"/>
          <p:nvPr>
            <p:ph idx="1" type="body"/>
          </p:nvPr>
        </p:nvSpPr>
        <p:spPr>
          <a:xfrm>
            <a:off x="3647660" y="476250"/>
            <a:ext cx="8208900" cy="1080600"/>
          </a:xfrm>
          <a:prstGeom prst="rect">
            <a:avLst/>
          </a:prstGeom>
          <a:noFill/>
          <a:ln>
            <a:noFill/>
          </a:ln>
        </p:spPr>
        <p:txBody>
          <a:bodyPr anchorCtr="0" anchor="t" bIns="0" lIns="0" spcFirstLastPara="1" rIns="0" wrap="square" tIns="0">
            <a:noAutofit/>
          </a:bodyPr>
          <a:lstStyle>
            <a:lvl1pPr indent="-228600" lvl="0" marL="457200" marR="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1" name="Google Shape;381;p50"/>
          <p:cNvSpPr txBox="1"/>
          <p:nvPr>
            <p:ph idx="3" type="body"/>
          </p:nvPr>
        </p:nvSpPr>
        <p:spPr>
          <a:xfrm>
            <a:off x="3658752" y="1746296"/>
            <a:ext cx="8197800" cy="692400"/>
          </a:xfrm>
          <a:prstGeom prst="rect">
            <a:avLst/>
          </a:prstGeom>
          <a:noFill/>
          <a:ln>
            <a:noFill/>
          </a:ln>
        </p:spPr>
        <p:txBody>
          <a:bodyPr anchorCtr="0" anchor="t" bIns="0" lIns="0" spcFirstLastPara="1" rIns="0" wrap="square" tIns="0">
            <a:spAutoFit/>
          </a:bodyPr>
          <a:lstStyle>
            <a:lvl1pPr indent="-228600" lvl="0" marL="457200" marR="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2" name="Google Shape;382;p50"/>
          <p:cNvSpPr txBox="1"/>
          <p:nvPr>
            <p:ph idx="4" type="body"/>
          </p:nvPr>
        </p:nvSpPr>
        <p:spPr>
          <a:xfrm>
            <a:off x="3658752" y="3717040"/>
            <a:ext cx="8197800" cy="2450700"/>
          </a:xfrm>
          <a:prstGeom prst="rect">
            <a:avLst/>
          </a:prstGeom>
          <a:noFill/>
          <a:ln>
            <a:noFill/>
          </a:ln>
        </p:spPr>
        <p:txBody>
          <a:bodyPr anchorCtr="0" anchor="t" bIns="0" lIns="0" spcFirstLastPara="1" rIns="0" wrap="square" tIns="0">
            <a:noAutofit/>
          </a:bodyPr>
          <a:lstStyle>
            <a:lvl1pPr indent="-228600" lvl="0" marL="457200" marR="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graph">
  <p:cSld name="Texte + graph">
    <p:bg>
      <p:bgPr>
        <a:solidFill>
          <a:schemeClr val="lt1"/>
        </a:solidFill>
      </p:bgPr>
    </p:bg>
    <p:spTree>
      <p:nvGrpSpPr>
        <p:cNvPr id="383" name="Shape 383"/>
        <p:cNvGrpSpPr/>
        <p:nvPr/>
      </p:nvGrpSpPr>
      <p:grpSpPr>
        <a:xfrm>
          <a:off x="0" y="0"/>
          <a:ext cx="0" cy="0"/>
          <a:chOff x="0" y="0"/>
          <a:chExt cx="0" cy="0"/>
        </a:xfrm>
      </p:grpSpPr>
      <p:sp>
        <p:nvSpPr>
          <p:cNvPr id="384" name="Google Shape;384;p51"/>
          <p:cNvSpPr txBox="1"/>
          <p:nvPr>
            <p:ph idx="1" type="body"/>
          </p:nvPr>
        </p:nvSpPr>
        <p:spPr>
          <a:xfrm>
            <a:off x="479425" y="476250"/>
            <a:ext cx="5366700" cy="923400"/>
          </a:xfrm>
          <a:prstGeom prst="rect">
            <a:avLst/>
          </a:prstGeom>
          <a:noFill/>
          <a:ln>
            <a:noFill/>
          </a:ln>
        </p:spPr>
        <p:txBody>
          <a:bodyPr anchorCtr="0" anchor="t" bIns="0" lIns="0" spcFirstLastPara="1" rIns="0" wrap="square" tIns="0">
            <a:spAutoFit/>
          </a:bodyPr>
          <a:lstStyle>
            <a:lvl1pPr indent="-228600" lvl="0" marL="457200" marR="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5" name="Google Shape;385;p51"/>
          <p:cNvSpPr txBox="1"/>
          <p:nvPr>
            <p:ph idx="12" type="sldNum"/>
          </p:nvPr>
        </p:nvSpPr>
        <p:spPr>
          <a:xfrm>
            <a:off x="11064690" y="6398133"/>
            <a:ext cx="947400" cy="3984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86" name="Google Shape;386;p51"/>
          <p:cNvSpPr txBox="1"/>
          <p:nvPr/>
        </p:nvSpPr>
        <p:spPr>
          <a:xfrm>
            <a:off x="11402568" y="6501384"/>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7" name="Google Shape;387;p51"/>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8" name="Google Shape;388;p51"/>
          <p:cNvSpPr txBox="1"/>
          <p:nvPr>
            <p:ph idx="2" type="body"/>
          </p:nvPr>
        </p:nvSpPr>
        <p:spPr>
          <a:xfrm>
            <a:off x="490517" y="1746296"/>
            <a:ext cx="5366700" cy="692400"/>
          </a:xfrm>
          <a:prstGeom prst="rect">
            <a:avLst/>
          </a:prstGeom>
          <a:noFill/>
          <a:ln>
            <a:noFill/>
          </a:ln>
        </p:spPr>
        <p:txBody>
          <a:bodyPr anchorCtr="0" anchor="t" bIns="0" lIns="0" spcFirstLastPara="1" rIns="0" wrap="square" tIns="0">
            <a:spAutoFit/>
          </a:bodyPr>
          <a:lstStyle>
            <a:lvl1pPr indent="-228600" lvl="0" marL="457200" marR="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9" name="Google Shape;389;p51"/>
          <p:cNvSpPr txBox="1"/>
          <p:nvPr>
            <p:ph idx="3" type="body"/>
          </p:nvPr>
        </p:nvSpPr>
        <p:spPr>
          <a:xfrm>
            <a:off x="479425" y="2880000"/>
            <a:ext cx="5366700" cy="3288000"/>
          </a:xfrm>
          <a:prstGeom prst="rect">
            <a:avLst/>
          </a:prstGeom>
          <a:noFill/>
          <a:ln>
            <a:noFill/>
          </a:ln>
        </p:spPr>
        <p:txBody>
          <a:bodyPr anchorCtr="0" anchor="t" bIns="0" lIns="0" spcFirstLastPara="1" rIns="0" wrap="square" tIns="0">
            <a:noAutofit/>
          </a:bodyPr>
          <a:lstStyle>
            <a:lvl1pPr indent="-228600" lvl="0" marL="457200" marR="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0" name="Google Shape;390;p51"/>
          <p:cNvSpPr txBox="1"/>
          <p:nvPr/>
        </p:nvSpPr>
        <p:spPr>
          <a:xfrm>
            <a:off x="11552194" y="6507510"/>
            <a:ext cx="432000" cy="90000"/>
          </a:xfrm>
          <a:prstGeom prst="rect">
            <a:avLst/>
          </a:prstGeom>
          <a:noFill/>
          <a:ln>
            <a:noFill/>
          </a:ln>
        </p:spPr>
        <p:txBody>
          <a:bodyPr anchorCtr="0" anchor="t" bIns="0" lIns="0" spcFirstLastPara="1" rIns="0" wrap="square" tIns="0">
            <a:noAutofit/>
          </a:bodyPr>
          <a:lstStyle/>
          <a:p>
            <a:pPr indent="-228600" lvl="0" marL="228600" marR="0" rtl="0" algn="r">
              <a:lnSpc>
                <a:spcPct val="90000"/>
              </a:lnSpc>
              <a:spcBef>
                <a:spcPts val="0"/>
              </a:spcBef>
              <a:spcAft>
                <a:spcPts val="0"/>
              </a:spcAft>
              <a:buClr>
                <a:schemeClr val="accent1"/>
              </a:buClr>
              <a:buSzPts val="1000"/>
              <a:buFont typeface="Arial"/>
              <a:buNone/>
            </a:pPr>
            <a:fld id="{00000000-1234-1234-1234-123412341234}" type="slidenum">
              <a:rPr b="1" i="0" lang="fr-FR" sz="1000" u="none" cap="none" strike="noStrike">
                <a:solidFill>
                  <a:schemeClr val="accent1"/>
                </a:solidFill>
                <a:latin typeface="Arial"/>
                <a:ea typeface="Arial"/>
                <a:cs typeface="Arial"/>
                <a:sym typeface="Arial"/>
              </a:rPr>
              <a:t>‹#›</a:t>
            </a:fld>
            <a:endParaRPr b="1" i="0" sz="10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chiffres clés">
  <p:cSld name="Texte + chiffres clés">
    <p:spTree>
      <p:nvGrpSpPr>
        <p:cNvPr id="391" name="Shape 391"/>
        <p:cNvGrpSpPr/>
        <p:nvPr/>
      </p:nvGrpSpPr>
      <p:grpSpPr>
        <a:xfrm>
          <a:off x="0" y="0"/>
          <a:ext cx="0" cy="0"/>
          <a:chOff x="0" y="0"/>
          <a:chExt cx="0" cy="0"/>
        </a:xfrm>
      </p:grpSpPr>
      <p:sp>
        <p:nvSpPr>
          <p:cNvPr id="392" name="Google Shape;392;p52"/>
          <p:cNvSpPr txBox="1"/>
          <p:nvPr>
            <p:ph idx="1" type="body"/>
          </p:nvPr>
        </p:nvSpPr>
        <p:spPr>
          <a:xfrm>
            <a:off x="479425" y="476250"/>
            <a:ext cx="8213700" cy="1080600"/>
          </a:xfrm>
          <a:prstGeom prst="rect">
            <a:avLst/>
          </a:prstGeom>
          <a:noFill/>
          <a:ln>
            <a:noFill/>
          </a:ln>
        </p:spPr>
        <p:txBody>
          <a:bodyPr anchorCtr="0" anchor="t" bIns="0" lIns="0" spcFirstLastPara="1" rIns="0" wrap="square" tIns="0">
            <a:noAutofit/>
          </a:bodyPr>
          <a:lstStyle>
            <a:lvl1pPr indent="-228600" lvl="0" marL="457200" marR="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3" name="Google Shape;393;p52"/>
          <p:cNvSpPr txBox="1"/>
          <p:nvPr>
            <p:ph idx="12" type="sldNum"/>
          </p:nvPr>
        </p:nvSpPr>
        <p:spPr>
          <a:xfrm>
            <a:off x="11064690" y="6398133"/>
            <a:ext cx="947400" cy="3984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11284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94" name="Google Shape;394;p52"/>
          <p:cNvSpPr txBox="1"/>
          <p:nvPr/>
        </p:nvSpPr>
        <p:spPr>
          <a:xfrm>
            <a:off x="11402568" y="6501384"/>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5" name="Google Shape;395;p52"/>
          <p:cNvSpPr/>
          <p:nvPr/>
        </p:nvSpPr>
        <p:spPr>
          <a:xfrm>
            <a:off x="8975725" y="0"/>
            <a:ext cx="3216300" cy="6870600"/>
          </a:xfrm>
          <a:prstGeom prst="rect">
            <a:avLst/>
          </a:prstGeom>
          <a:solidFill>
            <a:srgbClr val="FFEB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6" name="Google Shape;396;p52"/>
          <p:cNvSpPr txBox="1"/>
          <p:nvPr/>
        </p:nvSpPr>
        <p:spPr>
          <a:xfrm>
            <a:off x="9838942" y="5007583"/>
            <a:ext cx="1306200" cy="574800"/>
          </a:xfrm>
          <a:prstGeom prst="rect">
            <a:avLst/>
          </a:prstGeom>
          <a:noFill/>
          <a:ln>
            <a:noFill/>
          </a:ln>
        </p:spPr>
        <p:txBody>
          <a:bodyPr anchorCtr="0" anchor="t" bIns="0" lIns="0" spcFirstLastPara="1" rIns="0" wrap="square" tIns="0">
            <a:noAutofit/>
          </a:bodyPr>
          <a:lstStyle/>
          <a:p>
            <a:pPr indent="0" lvl="0" marL="0" marR="0" rtl="0" algn="l">
              <a:lnSpc>
                <a:spcPct val="126500"/>
              </a:lnSpc>
              <a:spcBef>
                <a:spcPts val="0"/>
              </a:spcBef>
              <a:spcAft>
                <a:spcPts val="0"/>
              </a:spcAft>
              <a:buClr>
                <a:srgbClr val="11284B"/>
              </a:buClr>
              <a:buSzPts val="4000"/>
              <a:buFont typeface="Arial"/>
              <a:buNone/>
            </a:pPr>
            <a:r>
              <a:t/>
            </a:r>
            <a:endParaRPr b="0" i="0" sz="4000" u="none" cap="none" strike="noStrike">
              <a:solidFill>
                <a:schemeClr val="dk2"/>
              </a:solidFill>
              <a:latin typeface="Arial"/>
              <a:ea typeface="Arial"/>
              <a:cs typeface="Arial"/>
              <a:sym typeface="Arial"/>
            </a:endParaRPr>
          </a:p>
        </p:txBody>
      </p:sp>
      <p:sp>
        <p:nvSpPr>
          <p:cNvPr id="397" name="Google Shape;397;p52"/>
          <p:cNvSpPr txBox="1"/>
          <p:nvPr/>
        </p:nvSpPr>
        <p:spPr>
          <a:xfrm>
            <a:off x="9648515" y="4875601"/>
            <a:ext cx="1306200" cy="574800"/>
          </a:xfrm>
          <a:prstGeom prst="rect">
            <a:avLst/>
          </a:prstGeom>
          <a:noFill/>
          <a:ln>
            <a:noFill/>
          </a:ln>
        </p:spPr>
        <p:txBody>
          <a:bodyPr anchorCtr="0" anchor="t" bIns="0" lIns="0" spcFirstLastPara="1" rIns="0" wrap="square" tIns="0">
            <a:noAutofit/>
          </a:bodyPr>
          <a:lstStyle/>
          <a:p>
            <a:pPr indent="0" lvl="0" marL="0" marR="0" rtl="0" algn="l">
              <a:lnSpc>
                <a:spcPct val="126500"/>
              </a:lnSpc>
              <a:spcBef>
                <a:spcPts val="0"/>
              </a:spcBef>
              <a:spcAft>
                <a:spcPts val="0"/>
              </a:spcAft>
              <a:buClr>
                <a:srgbClr val="11284B"/>
              </a:buClr>
              <a:buSzPts val="4000"/>
              <a:buFont typeface="Arial"/>
              <a:buNone/>
            </a:pPr>
            <a:r>
              <a:t/>
            </a:r>
            <a:endParaRPr b="0" i="0" sz="4000" u="none" cap="none" strike="noStrike">
              <a:solidFill>
                <a:schemeClr val="dk2"/>
              </a:solidFill>
              <a:latin typeface="Arial"/>
              <a:ea typeface="Arial"/>
              <a:cs typeface="Arial"/>
              <a:sym typeface="Arial"/>
            </a:endParaRPr>
          </a:p>
        </p:txBody>
      </p:sp>
      <p:sp>
        <p:nvSpPr>
          <p:cNvPr id="398" name="Google Shape;398;p52"/>
          <p:cNvSpPr txBox="1"/>
          <p:nvPr>
            <p:ph idx="2" type="body"/>
          </p:nvPr>
        </p:nvSpPr>
        <p:spPr>
          <a:xfrm>
            <a:off x="9686542" y="1348114"/>
            <a:ext cx="1306200" cy="574800"/>
          </a:xfrm>
          <a:prstGeom prst="rect">
            <a:avLst/>
          </a:prstGeom>
          <a:noFill/>
          <a:ln>
            <a:noFill/>
          </a:ln>
        </p:spPr>
        <p:txBody>
          <a:bodyPr anchorCtr="0" anchor="t" bIns="0" lIns="0" spcFirstLastPara="1" rIns="0" wrap="square" tIns="0">
            <a:noAutofit/>
          </a:bodyPr>
          <a:lstStyle>
            <a:lvl1pPr indent="-228600" lvl="0" marL="457200" marR="0" algn="l">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9" name="Google Shape;399;p52"/>
          <p:cNvSpPr txBox="1"/>
          <p:nvPr>
            <p:ph idx="3" type="body"/>
          </p:nvPr>
        </p:nvSpPr>
        <p:spPr>
          <a:xfrm>
            <a:off x="9686543" y="2093149"/>
            <a:ext cx="2025900" cy="648000"/>
          </a:xfrm>
          <a:prstGeom prst="rect">
            <a:avLst/>
          </a:prstGeom>
          <a:noFill/>
          <a:ln>
            <a:noFill/>
          </a:ln>
        </p:spPr>
        <p:txBody>
          <a:bodyPr anchorCtr="0" anchor="t" bIns="0" lIns="0" spcFirstLastPara="1" rIns="0" wrap="square" tIns="0">
            <a:noAutofit/>
          </a:bodyPr>
          <a:lstStyle>
            <a:lvl1pPr indent="-228600" lvl="0" marL="457200" marR="0" algn="l">
              <a:lnSpc>
                <a:spcPct val="127142"/>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0" name="Google Shape;400;p52"/>
          <p:cNvSpPr txBox="1"/>
          <p:nvPr>
            <p:ph idx="4" type="body"/>
          </p:nvPr>
        </p:nvSpPr>
        <p:spPr>
          <a:xfrm>
            <a:off x="9686542" y="3101743"/>
            <a:ext cx="1306200" cy="574800"/>
          </a:xfrm>
          <a:prstGeom prst="rect">
            <a:avLst/>
          </a:prstGeom>
          <a:noFill/>
          <a:ln>
            <a:noFill/>
          </a:ln>
        </p:spPr>
        <p:txBody>
          <a:bodyPr anchorCtr="0" anchor="t" bIns="0" lIns="0" spcFirstLastPara="1" rIns="0" wrap="square" tIns="0">
            <a:noAutofit/>
          </a:bodyPr>
          <a:lstStyle>
            <a:lvl1pPr indent="-228600" lvl="0" marL="457200" marR="0" algn="l">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1" name="Google Shape;401;p52"/>
          <p:cNvSpPr txBox="1"/>
          <p:nvPr>
            <p:ph idx="5" type="body"/>
          </p:nvPr>
        </p:nvSpPr>
        <p:spPr>
          <a:xfrm>
            <a:off x="9686543" y="3846778"/>
            <a:ext cx="2025900" cy="648000"/>
          </a:xfrm>
          <a:prstGeom prst="rect">
            <a:avLst/>
          </a:prstGeom>
          <a:noFill/>
          <a:ln>
            <a:noFill/>
          </a:ln>
        </p:spPr>
        <p:txBody>
          <a:bodyPr anchorCtr="0" anchor="t" bIns="0" lIns="0" spcFirstLastPara="1" rIns="0" wrap="square" tIns="0">
            <a:noAutofit/>
          </a:bodyPr>
          <a:lstStyle>
            <a:lvl1pPr indent="-228600" lvl="0" marL="457200" marR="0" algn="l">
              <a:lnSpc>
                <a:spcPct val="127142"/>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2" name="Google Shape;402;p52"/>
          <p:cNvSpPr txBox="1"/>
          <p:nvPr>
            <p:ph idx="6" type="body"/>
          </p:nvPr>
        </p:nvSpPr>
        <p:spPr>
          <a:xfrm>
            <a:off x="9686542" y="4855183"/>
            <a:ext cx="1306200" cy="574800"/>
          </a:xfrm>
          <a:prstGeom prst="rect">
            <a:avLst/>
          </a:prstGeom>
          <a:noFill/>
          <a:ln>
            <a:noFill/>
          </a:ln>
        </p:spPr>
        <p:txBody>
          <a:bodyPr anchorCtr="0" anchor="t" bIns="0" lIns="0" spcFirstLastPara="1" rIns="0" wrap="square" tIns="0">
            <a:noAutofit/>
          </a:bodyPr>
          <a:lstStyle>
            <a:lvl1pPr indent="-228600" lvl="0" marL="457200" marR="0" algn="l">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3" name="Google Shape;403;p52"/>
          <p:cNvSpPr txBox="1"/>
          <p:nvPr>
            <p:ph idx="7" type="body"/>
          </p:nvPr>
        </p:nvSpPr>
        <p:spPr>
          <a:xfrm>
            <a:off x="9686543" y="5600218"/>
            <a:ext cx="2025900" cy="648000"/>
          </a:xfrm>
          <a:prstGeom prst="rect">
            <a:avLst/>
          </a:prstGeom>
          <a:noFill/>
          <a:ln>
            <a:noFill/>
          </a:ln>
        </p:spPr>
        <p:txBody>
          <a:bodyPr anchorCtr="0" anchor="t" bIns="0" lIns="0" spcFirstLastPara="1" rIns="0" wrap="square" tIns="0">
            <a:noAutofit/>
          </a:bodyPr>
          <a:lstStyle>
            <a:lvl1pPr indent="-228600" lvl="0" marL="457200" marR="0" algn="l">
              <a:lnSpc>
                <a:spcPct val="127142"/>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4" name="Google Shape;404;p52"/>
          <p:cNvSpPr txBox="1"/>
          <p:nvPr>
            <p:ph idx="8" type="body"/>
          </p:nvPr>
        </p:nvSpPr>
        <p:spPr>
          <a:xfrm>
            <a:off x="490517" y="1746296"/>
            <a:ext cx="8197800" cy="692400"/>
          </a:xfrm>
          <a:prstGeom prst="rect">
            <a:avLst/>
          </a:prstGeom>
          <a:noFill/>
          <a:ln>
            <a:noFill/>
          </a:ln>
        </p:spPr>
        <p:txBody>
          <a:bodyPr anchorCtr="0" anchor="t" bIns="0" lIns="0" spcFirstLastPara="1" rIns="0" wrap="square" tIns="0">
            <a:spAutoFit/>
          </a:bodyPr>
          <a:lstStyle>
            <a:lvl1pPr indent="-228600" lvl="0" marL="457200" marR="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5" name="Google Shape;405;p52"/>
          <p:cNvSpPr txBox="1"/>
          <p:nvPr>
            <p:ph idx="9" type="body"/>
          </p:nvPr>
        </p:nvSpPr>
        <p:spPr>
          <a:xfrm>
            <a:off x="490517" y="3717040"/>
            <a:ext cx="8197800" cy="2450700"/>
          </a:xfrm>
          <a:prstGeom prst="rect">
            <a:avLst/>
          </a:prstGeom>
          <a:noFill/>
          <a:ln>
            <a:noFill/>
          </a:ln>
        </p:spPr>
        <p:txBody>
          <a:bodyPr anchorCtr="0" anchor="t" bIns="0" lIns="0" spcFirstLastPara="1" rIns="0" wrap="square" tIns="0">
            <a:noAutofit/>
          </a:bodyPr>
          <a:lstStyle>
            <a:lvl1pPr indent="-228600" lvl="0" marL="457200" marR="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6" name="Google Shape;406;p52"/>
          <p:cNvSpPr txBox="1"/>
          <p:nvPr/>
        </p:nvSpPr>
        <p:spPr>
          <a:xfrm>
            <a:off x="11552194" y="6507510"/>
            <a:ext cx="432000" cy="90000"/>
          </a:xfrm>
          <a:prstGeom prst="rect">
            <a:avLst/>
          </a:prstGeom>
          <a:noFill/>
          <a:ln>
            <a:noFill/>
          </a:ln>
        </p:spPr>
        <p:txBody>
          <a:bodyPr anchorCtr="0" anchor="t" bIns="0" lIns="0" spcFirstLastPara="1" rIns="0" wrap="square" tIns="0">
            <a:noAutofit/>
          </a:bodyPr>
          <a:lstStyle/>
          <a:p>
            <a:pPr indent="-228600" lvl="0" marL="228600" marR="0" rtl="0" algn="r">
              <a:lnSpc>
                <a:spcPct val="90000"/>
              </a:lnSpc>
              <a:spcBef>
                <a:spcPts val="0"/>
              </a:spcBef>
              <a:spcAft>
                <a:spcPts val="0"/>
              </a:spcAft>
              <a:buClr>
                <a:schemeClr val="accent1"/>
              </a:buClr>
              <a:buSzPts val="1000"/>
              <a:buFont typeface="Arial"/>
              <a:buNone/>
            </a:pPr>
            <a:fld id="{00000000-1234-1234-1234-123412341234}" type="slidenum">
              <a:rPr b="0" i="0" lang="fr-FR" sz="1000" u="none" cap="none" strike="noStrike">
                <a:solidFill>
                  <a:schemeClr val="accent1"/>
                </a:solidFill>
                <a:latin typeface="Arial"/>
                <a:ea typeface="Arial"/>
                <a:cs typeface="Arial"/>
                <a:sym typeface="Arial"/>
              </a:rPr>
              <a:t>‹#›</a:t>
            </a:fld>
            <a:endParaRPr b="0" i="0" sz="10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4 colonnes">
  <p:cSld name="Texte 4 colonnes">
    <p:spTree>
      <p:nvGrpSpPr>
        <p:cNvPr id="45" name="Shape 45"/>
        <p:cNvGrpSpPr/>
        <p:nvPr/>
      </p:nvGrpSpPr>
      <p:grpSpPr>
        <a:xfrm>
          <a:off x="0" y="0"/>
          <a:ext cx="0" cy="0"/>
          <a:chOff x="0" y="0"/>
          <a:chExt cx="0" cy="0"/>
        </a:xfrm>
      </p:grpSpPr>
      <p:sp>
        <p:nvSpPr>
          <p:cNvPr id="46" name="Google Shape;46;p6"/>
          <p:cNvSpPr txBox="1"/>
          <p:nvPr>
            <p:ph idx="1" type="body"/>
          </p:nvPr>
        </p:nvSpPr>
        <p:spPr>
          <a:xfrm>
            <a:off x="479425" y="476250"/>
            <a:ext cx="11233150" cy="1080490"/>
          </a:xfrm>
          <a:prstGeom prst="rect">
            <a:avLst/>
          </a:prstGeom>
          <a:noFill/>
          <a:ln>
            <a:noFill/>
          </a:ln>
        </p:spPr>
        <p:txBody>
          <a:bodyPr anchorCtr="0" anchor="t" bIns="0" lIns="0" spcFirstLastPara="1" rIns="0" wrap="square" tIns="0">
            <a:no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 name="Google Shape;47;p6"/>
          <p:cNvSpPr txBox="1"/>
          <p:nvPr>
            <p:ph idx="2" type="body"/>
          </p:nvPr>
        </p:nvSpPr>
        <p:spPr>
          <a:xfrm>
            <a:off x="484655" y="2542044"/>
            <a:ext cx="11235377" cy="1033796"/>
          </a:xfrm>
          <a:prstGeom prst="rect">
            <a:avLst/>
          </a:prstGeom>
          <a:noFill/>
          <a:ln>
            <a:noFill/>
          </a:ln>
        </p:spPr>
        <p:txBody>
          <a:bodyPr anchorCtr="0" anchor="t" bIns="0" lIns="0" spcFirstLastPara="1" rIns="0" wrap="square" tIns="0">
            <a:noAutofit/>
          </a:bodyPr>
          <a:lstStyle>
            <a:lvl1pPr indent="-228600" lvl="0" marL="457200" marR="0" rtl="0" algn="l">
              <a:lnSpc>
                <a:spcPct val="114444"/>
              </a:lnSpc>
              <a:spcBef>
                <a:spcPts val="0"/>
              </a:spcBef>
              <a:spcAft>
                <a:spcPts val="0"/>
              </a:spcAft>
              <a:buClr>
                <a:schemeClr val="accent4"/>
              </a:buClr>
              <a:buSzPts val="1800"/>
              <a:buFont typeface="Arial"/>
              <a:buNone/>
              <a:defRPr b="1" i="0" sz="1800" u="none" cap="none" strike="noStrike">
                <a:solidFill>
                  <a:schemeClr val="accent4"/>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8" name="Google Shape;48;p6"/>
          <p:cNvSpPr txBox="1"/>
          <p:nvPr>
            <p:ph idx="3" type="body"/>
          </p:nvPr>
        </p:nvSpPr>
        <p:spPr>
          <a:xfrm>
            <a:off x="490517" y="1746296"/>
            <a:ext cx="11233150"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 name="Google Shape;49;p6"/>
          <p:cNvSpPr txBox="1"/>
          <p:nvPr>
            <p:ph idx="4" type="body"/>
          </p:nvPr>
        </p:nvSpPr>
        <p:spPr>
          <a:xfrm>
            <a:off x="468202" y="3715049"/>
            <a:ext cx="3539920" cy="2452825"/>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0"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 name="Google Shape;50;p6"/>
          <p:cNvSpPr txBox="1"/>
          <p:nvPr>
            <p:ph idx="5" type="body"/>
          </p:nvPr>
        </p:nvSpPr>
        <p:spPr>
          <a:xfrm>
            <a:off x="4326040" y="3715049"/>
            <a:ext cx="3539920" cy="2452825"/>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0"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1" name="Google Shape;51;p6"/>
          <p:cNvSpPr txBox="1"/>
          <p:nvPr>
            <p:ph idx="6" type="body"/>
          </p:nvPr>
        </p:nvSpPr>
        <p:spPr>
          <a:xfrm>
            <a:off x="8185839" y="3715049"/>
            <a:ext cx="3539920" cy="2452825"/>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0"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1">
  <p:cSld name="Disposition personnalisée1">
    <p:spTree>
      <p:nvGrpSpPr>
        <p:cNvPr id="407" name="Shape 407"/>
        <p:cNvGrpSpPr/>
        <p:nvPr/>
      </p:nvGrpSpPr>
      <p:grpSpPr>
        <a:xfrm>
          <a:off x="0" y="0"/>
          <a:ext cx="0" cy="0"/>
          <a:chOff x="0" y="0"/>
          <a:chExt cx="0" cy="0"/>
        </a:xfrm>
      </p:grpSpPr>
      <p:sp>
        <p:nvSpPr>
          <p:cNvPr id="408" name="Google Shape;408;p53"/>
          <p:cNvSpPr txBox="1"/>
          <p:nvPr>
            <p:ph idx="1" type="body"/>
          </p:nvPr>
        </p:nvSpPr>
        <p:spPr>
          <a:xfrm>
            <a:off x="431371" y="1196752"/>
            <a:ext cx="11329200" cy="5112600"/>
          </a:xfrm>
          <a:prstGeom prst="rect">
            <a:avLst/>
          </a:prstGeom>
          <a:noFill/>
          <a:ln>
            <a:noFill/>
          </a:ln>
        </p:spPr>
        <p:txBody>
          <a:bodyPr anchorCtr="0" anchor="t" bIns="45700" lIns="91425" spcFirstLastPara="1" rIns="91425" wrap="square" tIns="45700">
            <a:noAutofit/>
          </a:bodyPr>
          <a:lstStyle>
            <a:lvl1pPr indent="-381000" lvl="0" marL="457200" marR="0" algn="l">
              <a:lnSpc>
                <a:spcPct val="90000"/>
              </a:lnSpc>
              <a:spcBef>
                <a:spcPts val="1000"/>
              </a:spcBef>
              <a:spcAft>
                <a:spcPts val="0"/>
              </a:spcAft>
              <a:buClr>
                <a:srgbClr val="D84800"/>
              </a:buClr>
              <a:buSzPts val="2400"/>
              <a:buFont typeface="Arial"/>
              <a:buChar char="•"/>
              <a:defRPr b="0" i="0" sz="2400" u="none" cap="none" strike="noStrike">
                <a:solidFill>
                  <a:srgbClr val="1F497D"/>
                </a:solidFill>
                <a:latin typeface="Arial"/>
                <a:ea typeface="Arial"/>
                <a:cs typeface="Arial"/>
                <a:sym typeface="Arial"/>
              </a:defRPr>
            </a:lvl1pPr>
            <a:lvl2pPr indent="-355600" lvl="1" marL="914400" marR="0" algn="l">
              <a:lnSpc>
                <a:spcPct val="90000"/>
              </a:lnSpc>
              <a:spcBef>
                <a:spcPts val="500"/>
              </a:spcBef>
              <a:spcAft>
                <a:spcPts val="0"/>
              </a:spcAft>
              <a:buClr>
                <a:srgbClr val="D84800"/>
              </a:buClr>
              <a:buSzPts val="2000"/>
              <a:buFont typeface="Arial"/>
              <a:buChar char="•"/>
              <a:defRPr b="0" i="0" sz="2000" u="none" cap="none" strike="noStrike">
                <a:solidFill>
                  <a:srgbClr val="1F497D"/>
                </a:solidFill>
                <a:latin typeface="Arial"/>
                <a:ea typeface="Arial"/>
                <a:cs typeface="Arial"/>
                <a:sym typeface="Arial"/>
              </a:defRPr>
            </a:lvl2pPr>
            <a:lvl3pPr indent="-342900" lvl="2" marL="1371600" marR="0" algn="l">
              <a:lnSpc>
                <a:spcPct val="90000"/>
              </a:lnSpc>
              <a:spcBef>
                <a:spcPts val="500"/>
              </a:spcBef>
              <a:spcAft>
                <a:spcPts val="0"/>
              </a:spcAft>
              <a:buClr>
                <a:srgbClr val="D84800"/>
              </a:buClr>
              <a:buSzPts val="1800"/>
              <a:buFont typeface="Arial"/>
              <a:buChar char="•"/>
              <a:defRPr b="0" i="0" sz="1800" u="none" cap="none" strike="noStrike">
                <a:solidFill>
                  <a:srgbClr val="1F497D"/>
                </a:solidFill>
                <a:latin typeface="Arial"/>
                <a:ea typeface="Arial"/>
                <a:cs typeface="Arial"/>
                <a:sym typeface="Arial"/>
              </a:defRPr>
            </a:lvl3pPr>
            <a:lvl4pPr indent="-330200" lvl="3" marL="1828800" marR="0" algn="l">
              <a:lnSpc>
                <a:spcPct val="90000"/>
              </a:lnSpc>
              <a:spcBef>
                <a:spcPts val="500"/>
              </a:spcBef>
              <a:spcAft>
                <a:spcPts val="0"/>
              </a:spcAft>
              <a:buClr>
                <a:srgbClr val="D84800"/>
              </a:buClr>
              <a:buSzPts val="1600"/>
              <a:buFont typeface="Arial"/>
              <a:buChar char="•"/>
              <a:defRPr b="0" i="0" sz="1600" u="none" cap="none" strike="noStrike">
                <a:solidFill>
                  <a:srgbClr val="1F497D"/>
                </a:solidFill>
                <a:latin typeface="Arial"/>
                <a:ea typeface="Arial"/>
                <a:cs typeface="Arial"/>
                <a:sym typeface="Arial"/>
              </a:defRPr>
            </a:lvl4pPr>
            <a:lvl5pPr indent="-317500" lvl="4" marL="2286000" marR="0" algn="l">
              <a:lnSpc>
                <a:spcPct val="90000"/>
              </a:lnSpc>
              <a:spcBef>
                <a:spcPts val="500"/>
              </a:spcBef>
              <a:spcAft>
                <a:spcPts val="0"/>
              </a:spcAft>
              <a:buClr>
                <a:srgbClr val="D84800"/>
              </a:buClr>
              <a:buSzPts val="1400"/>
              <a:buFont typeface="Arial"/>
              <a:buChar char="•"/>
              <a:defRPr b="0" i="0" sz="1400" u="none" cap="none" strike="noStrike">
                <a:solidFill>
                  <a:srgbClr val="1F497D"/>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9" name="Google Shape;409;p53"/>
          <p:cNvSpPr txBox="1"/>
          <p:nvPr>
            <p:ph type="title"/>
          </p:nvPr>
        </p:nvSpPr>
        <p:spPr>
          <a:xfrm>
            <a:off x="2447595" y="115889"/>
            <a:ext cx="9744300" cy="638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uverture trame claire">
  <p:cSld name="12_Couverture trame claire">
    <p:spTree>
      <p:nvGrpSpPr>
        <p:cNvPr id="410" name="Shape 410"/>
        <p:cNvGrpSpPr/>
        <p:nvPr/>
      </p:nvGrpSpPr>
      <p:grpSpPr>
        <a:xfrm>
          <a:off x="0" y="0"/>
          <a:ext cx="0" cy="0"/>
          <a:chOff x="0" y="0"/>
          <a:chExt cx="0" cy="0"/>
        </a:xfrm>
      </p:grpSpPr>
      <p:pic>
        <p:nvPicPr>
          <p:cNvPr id="411" name="Google Shape;411;p54"/>
          <p:cNvPicPr preferRelativeResize="0"/>
          <p:nvPr/>
        </p:nvPicPr>
        <p:blipFill rotWithShape="1">
          <a:blip r:embed="rId2">
            <a:alphaModFix/>
          </a:blip>
          <a:srcRect b="0" l="0" r="0" t="0"/>
          <a:stretch/>
        </p:blipFill>
        <p:spPr>
          <a:xfrm>
            <a:off x="6095998" y="0"/>
            <a:ext cx="6096000" cy="6858000"/>
          </a:xfrm>
          <a:prstGeom prst="rect">
            <a:avLst/>
          </a:prstGeom>
          <a:noFill/>
          <a:ln>
            <a:noFill/>
          </a:ln>
        </p:spPr>
      </p:pic>
      <p:pic>
        <p:nvPicPr>
          <p:cNvPr descr="Une image contenant cercle, jaune, objet astronomique&#10;&#10;Description générée automatiquement" id="412" name="Google Shape;412;p54"/>
          <p:cNvPicPr preferRelativeResize="0"/>
          <p:nvPr/>
        </p:nvPicPr>
        <p:blipFill rotWithShape="1">
          <a:blip r:embed="rId3">
            <a:alphaModFix/>
          </a:blip>
          <a:srcRect b="0" l="0" r="0" t="0"/>
          <a:stretch/>
        </p:blipFill>
        <p:spPr>
          <a:xfrm>
            <a:off x="0" y="0"/>
            <a:ext cx="8328309" cy="6858502"/>
          </a:xfrm>
          <a:prstGeom prst="rect">
            <a:avLst/>
          </a:prstGeom>
          <a:noFill/>
          <a:ln>
            <a:noFill/>
          </a:ln>
        </p:spPr>
      </p:pic>
      <p:sp>
        <p:nvSpPr>
          <p:cNvPr id="413" name="Google Shape;413;p54"/>
          <p:cNvSpPr txBox="1"/>
          <p:nvPr/>
        </p:nvSpPr>
        <p:spPr>
          <a:xfrm>
            <a:off x="479425" y="3564627"/>
            <a:ext cx="5616600" cy="74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414" name="Google Shape;414;p54"/>
          <p:cNvSpPr txBox="1"/>
          <p:nvPr/>
        </p:nvSpPr>
        <p:spPr>
          <a:xfrm>
            <a:off x="479425" y="3722282"/>
            <a:ext cx="5616600" cy="74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415" name="Google Shape;415;p54"/>
          <p:cNvSpPr txBox="1"/>
          <p:nvPr/>
        </p:nvSpPr>
        <p:spPr>
          <a:xfrm>
            <a:off x="407210" y="5897267"/>
            <a:ext cx="4871700" cy="860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416" name="Google Shape;416;p54"/>
          <p:cNvPicPr preferRelativeResize="0"/>
          <p:nvPr/>
        </p:nvPicPr>
        <p:blipFill rotWithShape="1">
          <a:blip r:embed="rId4">
            <a:alphaModFix/>
          </a:blip>
          <a:srcRect b="0" l="0" r="0" t="0"/>
          <a:stretch/>
        </p:blipFill>
        <p:spPr>
          <a:xfrm>
            <a:off x="485598" y="6271868"/>
            <a:ext cx="163921" cy="101084"/>
          </a:xfrm>
          <a:prstGeom prst="rect">
            <a:avLst/>
          </a:prstGeom>
          <a:noFill/>
          <a:ln>
            <a:noFill/>
          </a:ln>
        </p:spPr>
      </p:pic>
      <p:sp>
        <p:nvSpPr>
          <p:cNvPr id="417" name="Google Shape;417;p54"/>
          <p:cNvSpPr txBox="1"/>
          <p:nvPr>
            <p:ph idx="1" type="subTitle"/>
          </p:nvPr>
        </p:nvSpPr>
        <p:spPr>
          <a:xfrm>
            <a:off x="479424" y="4869200"/>
            <a:ext cx="5616600" cy="860100"/>
          </a:xfrm>
          <a:prstGeom prst="rect">
            <a:avLst/>
          </a:prstGeom>
          <a:noFill/>
          <a:ln>
            <a:noFill/>
          </a:ln>
        </p:spPr>
        <p:txBody>
          <a:bodyPr anchorCtr="0" anchor="t" bIns="0" lIns="0" spcFirstLastPara="1" rIns="0" wrap="square" tIns="0">
            <a:normAutofit/>
          </a:bodyPr>
          <a:lstStyle>
            <a:lvl1pPr lvl="0" marR="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418" name="Google Shape;418;p54"/>
          <p:cNvSpPr txBox="1"/>
          <p:nvPr/>
        </p:nvSpPr>
        <p:spPr>
          <a:xfrm>
            <a:off x="695863" y="6247936"/>
            <a:ext cx="836700" cy="180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13/05/2024</a:t>
            </a:r>
            <a:endParaRPr b="0" i="0" sz="1300" u="none" cap="none" strike="noStrike">
              <a:solidFill>
                <a:schemeClr val="accent2"/>
              </a:solidFill>
              <a:latin typeface="Arial"/>
              <a:ea typeface="Arial"/>
              <a:cs typeface="Arial"/>
              <a:sym typeface="Arial"/>
            </a:endParaRPr>
          </a:p>
        </p:txBody>
      </p:sp>
      <p:sp>
        <p:nvSpPr>
          <p:cNvPr id="419" name="Google Shape;419;p54"/>
          <p:cNvSpPr txBox="1"/>
          <p:nvPr>
            <p:ph type="title"/>
          </p:nvPr>
        </p:nvSpPr>
        <p:spPr>
          <a:xfrm>
            <a:off x="479425" y="2512682"/>
            <a:ext cx="5616600" cy="1296300"/>
          </a:xfrm>
          <a:prstGeom prst="rect">
            <a:avLst/>
          </a:prstGeom>
          <a:noFill/>
          <a:ln>
            <a:noFill/>
          </a:ln>
        </p:spPr>
        <p:txBody>
          <a:bodyPr anchorCtr="0" anchor="t" bIns="0" lIns="0" spcFirstLastPara="1" rIns="0" wrap="square" tIns="0">
            <a:noAutofit/>
          </a:bodyPr>
          <a:lstStyle>
            <a:lvl1pPr lvl="0" marR="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20" name="Google Shape;420;p54"/>
          <p:cNvPicPr preferRelativeResize="0"/>
          <p:nvPr/>
        </p:nvPicPr>
        <p:blipFill rotWithShape="1">
          <a:blip r:embed="rId5">
            <a:alphaModFix/>
          </a:blip>
          <a:srcRect b="3548" l="0" r="0" t="3548"/>
          <a:stretch/>
        </p:blipFill>
        <p:spPr>
          <a:xfrm>
            <a:off x="205456" y="245252"/>
            <a:ext cx="4021838" cy="146393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uverture trame claire">
  <p:cSld name="11_Couverture trame claire">
    <p:spTree>
      <p:nvGrpSpPr>
        <p:cNvPr id="421" name="Shape 421"/>
        <p:cNvGrpSpPr/>
        <p:nvPr/>
      </p:nvGrpSpPr>
      <p:grpSpPr>
        <a:xfrm>
          <a:off x="0" y="0"/>
          <a:ext cx="0" cy="0"/>
          <a:chOff x="0" y="0"/>
          <a:chExt cx="0" cy="0"/>
        </a:xfrm>
      </p:grpSpPr>
      <p:pic>
        <p:nvPicPr>
          <p:cNvPr id="422" name="Google Shape;422;p55"/>
          <p:cNvPicPr preferRelativeResize="0"/>
          <p:nvPr/>
        </p:nvPicPr>
        <p:blipFill rotWithShape="1">
          <a:blip r:embed="rId2">
            <a:alphaModFix/>
          </a:blip>
          <a:srcRect b="0" l="-8540" r="8539" t="0"/>
          <a:stretch/>
        </p:blipFill>
        <p:spPr>
          <a:xfrm>
            <a:off x="3048000" y="0"/>
            <a:ext cx="9144001" cy="6858001"/>
          </a:xfrm>
          <a:prstGeom prst="rect">
            <a:avLst/>
          </a:prstGeom>
          <a:noFill/>
          <a:ln>
            <a:noFill/>
          </a:ln>
        </p:spPr>
      </p:pic>
      <p:pic>
        <p:nvPicPr>
          <p:cNvPr descr="Une image contenant cercle, jaune, objet astronomique&#10;&#10;Description générée automatiquement" id="423" name="Google Shape;423;p55"/>
          <p:cNvPicPr preferRelativeResize="0"/>
          <p:nvPr/>
        </p:nvPicPr>
        <p:blipFill rotWithShape="1">
          <a:blip r:embed="rId3">
            <a:alphaModFix/>
          </a:blip>
          <a:srcRect b="0" l="10637" r="-1012" t="0"/>
          <a:stretch/>
        </p:blipFill>
        <p:spPr>
          <a:xfrm>
            <a:off x="0" y="0"/>
            <a:ext cx="6528061" cy="6858502"/>
          </a:xfrm>
          <a:prstGeom prst="rect">
            <a:avLst/>
          </a:prstGeom>
          <a:noFill/>
          <a:ln>
            <a:noFill/>
          </a:ln>
        </p:spPr>
      </p:pic>
      <p:sp>
        <p:nvSpPr>
          <p:cNvPr id="424" name="Google Shape;424;p55"/>
          <p:cNvSpPr txBox="1"/>
          <p:nvPr/>
        </p:nvSpPr>
        <p:spPr>
          <a:xfrm>
            <a:off x="479425" y="3564627"/>
            <a:ext cx="5616600" cy="74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425" name="Google Shape;425;p55"/>
          <p:cNvSpPr txBox="1"/>
          <p:nvPr/>
        </p:nvSpPr>
        <p:spPr>
          <a:xfrm>
            <a:off x="479425" y="3722282"/>
            <a:ext cx="5616600" cy="74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426" name="Google Shape;426;p55"/>
          <p:cNvSpPr txBox="1"/>
          <p:nvPr/>
        </p:nvSpPr>
        <p:spPr>
          <a:xfrm>
            <a:off x="407210" y="5897267"/>
            <a:ext cx="4871700" cy="860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427" name="Google Shape;427;p55"/>
          <p:cNvPicPr preferRelativeResize="0"/>
          <p:nvPr/>
        </p:nvPicPr>
        <p:blipFill rotWithShape="1">
          <a:blip r:embed="rId4">
            <a:alphaModFix/>
          </a:blip>
          <a:srcRect b="0" l="0" r="0" t="0"/>
          <a:stretch/>
        </p:blipFill>
        <p:spPr>
          <a:xfrm>
            <a:off x="485598" y="6271868"/>
            <a:ext cx="163921" cy="101084"/>
          </a:xfrm>
          <a:prstGeom prst="rect">
            <a:avLst/>
          </a:prstGeom>
          <a:noFill/>
          <a:ln>
            <a:noFill/>
          </a:ln>
        </p:spPr>
      </p:pic>
      <p:sp>
        <p:nvSpPr>
          <p:cNvPr id="428" name="Google Shape;428;p55"/>
          <p:cNvSpPr txBox="1"/>
          <p:nvPr>
            <p:ph idx="1" type="subTitle"/>
          </p:nvPr>
        </p:nvSpPr>
        <p:spPr>
          <a:xfrm>
            <a:off x="479424" y="4869200"/>
            <a:ext cx="5616600" cy="860100"/>
          </a:xfrm>
          <a:prstGeom prst="rect">
            <a:avLst/>
          </a:prstGeom>
          <a:noFill/>
          <a:ln>
            <a:noFill/>
          </a:ln>
        </p:spPr>
        <p:txBody>
          <a:bodyPr anchorCtr="0" anchor="t" bIns="0" lIns="0" spcFirstLastPara="1" rIns="0" wrap="square" tIns="0">
            <a:normAutofit/>
          </a:bodyPr>
          <a:lstStyle>
            <a:lvl1pPr lvl="0" marR="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429" name="Google Shape;429;p55"/>
          <p:cNvSpPr txBox="1"/>
          <p:nvPr/>
        </p:nvSpPr>
        <p:spPr>
          <a:xfrm>
            <a:off x="695863" y="6247936"/>
            <a:ext cx="836700" cy="180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13/05/2024</a:t>
            </a:r>
            <a:endParaRPr b="0" i="0" sz="1300" u="none" cap="none" strike="noStrike">
              <a:solidFill>
                <a:schemeClr val="accent2"/>
              </a:solidFill>
              <a:latin typeface="Arial"/>
              <a:ea typeface="Arial"/>
              <a:cs typeface="Arial"/>
              <a:sym typeface="Arial"/>
            </a:endParaRPr>
          </a:p>
        </p:txBody>
      </p:sp>
      <p:sp>
        <p:nvSpPr>
          <p:cNvPr id="430" name="Google Shape;430;p55"/>
          <p:cNvSpPr txBox="1"/>
          <p:nvPr>
            <p:ph type="title"/>
          </p:nvPr>
        </p:nvSpPr>
        <p:spPr>
          <a:xfrm>
            <a:off x="479425" y="2512682"/>
            <a:ext cx="5616600" cy="1296300"/>
          </a:xfrm>
          <a:prstGeom prst="rect">
            <a:avLst/>
          </a:prstGeom>
          <a:noFill/>
          <a:ln>
            <a:noFill/>
          </a:ln>
        </p:spPr>
        <p:txBody>
          <a:bodyPr anchorCtr="0" anchor="t" bIns="0" lIns="0" spcFirstLastPara="1" rIns="0" wrap="square" tIns="0">
            <a:noAutofit/>
          </a:bodyPr>
          <a:lstStyle>
            <a:lvl1pPr lvl="0" marR="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31" name="Google Shape;431;p55"/>
          <p:cNvPicPr preferRelativeResize="0"/>
          <p:nvPr/>
        </p:nvPicPr>
        <p:blipFill rotWithShape="1">
          <a:blip r:embed="rId5">
            <a:alphaModFix/>
          </a:blip>
          <a:srcRect b="0" l="0" r="0" t="0"/>
          <a:stretch/>
        </p:blipFill>
        <p:spPr>
          <a:xfrm>
            <a:off x="407210" y="327695"/>
            <a:ext cx="1125421" cy="1109986"/>
          </a:xfrm>
          <a:prstGeom prst="rect">
            <a:avLst/>
          </a:prstGeom>
          <a:noFill/>
          <a:ln>
            <a:noFill/>
          </a:ln>
        </p:spPr>
      </p:pic>
      <p:pic>
        <p:nvPicPr>
          <p:cNvPr id="432" name="Google Shape;432;p55"/>
          <p:cNvPicPr preferRelativeResize="0"/>
          <p:nvPr/>
        </p:nvPicPr>
        <p:blipFill rotWithShape="1">
          <a:blip r:embed="rId6">
            <a:alphaModFix/>
          </a:blip>
          <a:srcRect b="0" l="0" r="0" t="0"/>
          <a:stretch/>
        </p:blipFill>
        <p:spPr>
          <a:xfrm>
            <a:off x="9301528" y="5310382"/>
            <a:ext cx="2498863" cy="129618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uverture logo blanc">
  <p:cSld name="Couverture logo blanc">
    <p:spTree>
      <p:nvGrpSpPr>
        <p:cNvPr id="433" name="Shape 433"/>
        <p:cNvGrpSpPr/>
        <p:nvPr/>
      </p:nvGrpSpPr>
      <p:grpSpPr>
        <a:xfrm>
          <a:off x="0" y="0"/>
          <a:ext cx="0" cy="0"/>
          <a:chOff x="0" y="0"/>
          <a:chExt cx="0" cy="0"/>
        </a:xfrm>
      </p:grpSpPr>
      <p:pic>
        <p:nvPicPr>
          <p:cNvPr id="434" name="Google Shape;434;p56"/>
          <p:cNvPicPr preferRelativeResize="0"/>
          <p:nvPr/>
        </p:nvPicPr>
        <p:blipFill rotWithShape="1">
          <a:blip r:embed="rId2">
            <a:alphaModFix/>
          </a:blip>
          <a:srcRect b="0" l="0" r="0" t="0"/>
          <a:stretch/>
        </p:blipFill>
        <p:spPr>
          <a:xfrm>
            <a:off x="6095999" y="0"/>
            <a:ext cx="6096000" cy="6857999"/>
          </a:xfrm>
          <a:prstGeom prst="rect">
            <a:avLst/>
          </a:prstGeom>
          <a:noFill/>
          <a:ln>
            <a:noFill/>
          </a:ln>
        </p:spPr>
      </p:pic>
      <p:pic>
        <p:nvPicPr>
          <p:cNvPr descr="Une image contenant cercle, jaune, objet astronomique&#10;&#10;Description générée automatiquement" id="435" name="Google Shape;435;p56"/>
          <p:cNvPicPr preferRelativeResize="0"/>
          <p:nvPr/>
        </p:nvPicPr>
        <p:blipFill rotWithShape="1">
          <a:blip r:embed="rId3">
            <a:alphaModFix/>
          </a:blip>
          <a:srcRect b="0" l="0" r="0" t="0"/>
          <a:stretch/>
        </p:blipFill>
        <p:spPr>
          <a:xfrm>
            <a:off x="0" y="0"/>
            <a:ext cx="8328309" cy="6858502"/>
          </a:xfrm>
          <a:prstGeom prst="rect">
            <a:avLst/>
          </a:prstGeom>
          <a:noFill/>
          <a:ln>
            <a:noFill/>
          </a:ln>
        </p:spPr>
      </p:pic>
      <p:sp>
        <p:nvSpPr>
          <p:cNvPr id="436" name="Google Shape;436;p56"/>
          <p:cNvSpPr txBox="1"/>
          <p:nvPr/>
        </p:nvSpPr>
        <p:spPr>
          <a:xfrm>
            <a:off x="479425" y="3564627"/>
            <a:ext cx="5616600" cy="74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437" name="Google Shape;437;p56"/>
          <p:cNvSpPr txBox="1"/>
          <p:nvPr/>
        </p:nvSpPr>
        <p:spPr>
          <a:xfrm>
            <a:off x="479425" y="3722282"/>
            <a:ext cx="5616600" cy="74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5400"/>
              <a:buFont typeface="IBM Plex Sans"/>
              <a:buNone/>
            </a:pPr>
            <a:r>
              <a:t/>
            </a:r>
            <a:endParaRPr b="0" i="0" sz="5400" u="none" cap="none" strike="noStrike">
              <a:solidFill>
                <a:schemeClr val="dk1"/>
              </a:solidFill>
              <a:latin typeface="IBM Plex Sans"/>
              <a:ea typeface="IBM Plex Sans"/>
              <a:cs typeface="IBM Plex Sans"/>
              <a:sym typeface="IBM Plex Sans"/>
            </a:endParaRPr>
          </a:p>
        </p:txBody>
      </p:sp>
      <p:sp>
        <p:nvSpPr>
          <p:cNvPr id="438" name="Google Shape;438;p56"/>
          <p:cNvSpPr txBox="1"/>
          <p:nvPr>
            <p:ph idx="1" type="subTitle"/>
          </p:nvPr>
        </p:nvSpPr>
        <p:spPr>
          <a:xfrm>
            <a:off x="479424" y="4869200"/>
            <a:ext cx="5616600" cy="860100"/>
          </a:xfrm>
          <a:prstGeom prst="rect">
            <a:avLst/>
          </a:prstGeom>
          <a:noFill/>
          <a:ln>
            <a:noFill/>
          </a:ln>
        </p:spPr>
        <p:txBody>
          <a:bodyPr anchorCtr="0" anchor="t" bIns="0" lIns="0" spcFirstLastPara="1" rIns="0" wrap="square" tIns="0">
            <a:normAutofit/>
          </a:bodyPr>
          <a:lstStyle>
            <a:lvl1pPr lvl="0" marR="0" algn="l">
              <a:lnSpc>
                <a:spcPct val="97777"/>
              </a:lnSpc>
              <a:spcBef>
                <a:spcPts val="1000"/>
              </a:spcBef>
              <a:spcAft>
                <a:spcPts val="0"/>
              </a:spcAft>
              <a:buClr>
                <a:schemeClr val="accent1"/>
              </a:buClr>
              <a:buSzPts val="1800"/>
              <a:buFont typeface="Arial"/>
              <a:buNone/>
              <a:defRPr b="1" i="0" sz="1800" u="none" cap="none" strike="noStrike">
                <a:solidFill>
                  <a:schemeClr val="accent1"/>
                </a:solidFill>
                <a:latin typeface="Arial"/>
                <a:ea typeface="Arial"/>
                <a:cs typeface="Arial"/>
                <a:sym typeface="Arial"/>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439" name="Google Shape;439;p56"/>
          <p:cNvSpPr txBox="1"/>
          <p:nvPr/>
        </p:nvSpPr>
        <p:spPr>
          <a:xfrm>
            <a:off x="407210" y="5897267"/>
            <a:ext cx="4871700" cy="860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IBM Plex Sans"/>
              <a:ea typeface="IBM Plex Sans"/>
              <a:cs typeface="IBM Plex Sans"/>
              <a:sym typeface="IBM Plex Sans"/>
            </a:endParaRPr>
          </a:p>
        </p:txBody>
      </p:sp>
      <p:pic>
        <p:nvPicPr>
          <p:cNvPr id="440" name="Google Shape;440;p56"/>
          <p:cNvPicPr preferRelativeResize="0"/>
          <p:nvPr/>
        </p:nvPicPr>
        <p:blipFill rotWithShape="1">
          <a:blip r:embed="rId4">
            <a:alphaModFix/>
          </a:blip>
          <a:srcRect b="0" l="0" r="0" t="0"/>
          <a:stretch/>
        </p:blipFill>
        <p:spPr>
          <a:xfrm>
            <a:off x="485598" y="6271868"/>
            <a:ext cx="163921" cy="101084"/>
          </a:xfrm>
          <a:prstGeom prst="rect">
            <a:avLst/>
          </a:prstGeom>
          <a:noFill/>
          <a:ln>
            <a:noFill/>
          </a:ln>
        </p:spPr>
      </p:pic>
      <p:sp>
        <p:nvSpPr>
          <p:cNvPr id="441" name="Google Shape;441;p56"/>
          <p:cNvSpPr txBox="1"/>
          <p:nvPr/>
        </p:nvSpPr>
        <p:spPr>
          <a:xfrm>
            <a:off x="695863" y="6247936"/>
            <a:ext cx="836700" cy="180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accent2"/>
              </a:buClr>
              <a:buSzPts val="1300"/>
              <a:buFont typeface="Arial"/>
              <a:buNone/>
            </a:pPr>
            <a:r>
              <a:rPr b="0" i="0" lang="fr-FR" sz="1300" u="none" cap="none" strike="noStrike">
                <a:solidFill>
                  <a:schemeClr val="accent2"/>
                </a:solidFill>
                <a:latin typeface="Arial"/>
                <a:ea typeface="Arial"/>
                <a:cs typeface="Arial"/>
                <a:sym typeface="Arial"/>
              </a:rPr>
              <a:t>13/05/2024</a:t>
            </a:r>
            <a:endParaRPr b="0" i="0" sz="1300" u="none" cap="none" strike="noStrike">
              <a:solidFill>
                <a:schemeClr val="accent2"/>
              </a:solidFill>
              <a:latin typeface="Arial"/>
              <a:ea typeface="Arial"/>
              <a:cs typeface="Arial"/>
              <a:sym typeface="Arial"/>
            </a:endParaRPr>
          </a:p>
        </p:txBody>
      </p:sp>
      <p:sp>
        <p:nvSpPr>
          <p:cNvPr id="442" name="Google Shape;442;p56"/>
          <p:cNvSpPr txBox="1"/>
          <p:nvPr>
            <p:ph type="title"/>
          </p:nvPr>
        </p:nvSpPr>
        <p:spPr>
          <a:xfrm>
            <a:off x="479425" y="2512682"/>
            <a:ext cx="5616600" cy="1296300"/>
          </a:xfrm>
          <a:prstGeom prst="rect">
            <a:avLst/>
          </a:prstGeom>
          <a:noFill/>
          <a:ln>
            <a:noFill/>
          </a:ln>
        </p:spPr>
        <p:txBody>
          <a:bodyPr anchorCtr="0" anchor="t" bIns="0" lIns="0" spcFirstLastPara="1" rIns="0" wrap="square" tIns="0">
            <a:noAutofit/>
          </a:bodyPr>
          <a:lstStyle>
            <a:lvl1pPr lvl="0" marR="0" algn="l">
              <a:lnSpc>
                <a:spcPct val="101481"/>
              </a:lnSpc>
              <a:spcBef>
                <a:spcPts val="0"/>
              </a:spcBef>
              <a:spcAft>
                <a:spcPts val="0"/>
              </a:spcAft>
              <a:buClr>
                <a:schemeClr val="accent1"/>
              </a:buClr>
              <a:buSzPts val="5400"/>
              <a:buFont typeface="Arial"/>
              <a:buNone/>
              <a:defRPr b="0" i="0" sz="5400" u="none" cap="none" strike="noStrike">
                <a:solidFill>
                  <a:schemeClr val="accen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3" name="Google Shape;443;p56"/>
          <p:cNvPicPr preferRelativeResize="0"/>
          <p:nvPr/>
        </p:nvPicPr>
        <p:blipFill rotWithShape="1">
          <a:blip r:embed="rId5">
            <a:alphaModFix/>
          </a:blip>
          <a:srcRect b="3548" l="0" r="0" t="3548"/>
          <a:stretch/>
        </p:blipFill>
        <p:spPr>
          <a:xfrm>
            <a:off x="205456" y="245252"/>
            <a:ext cx="4021838" cy="146393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mmaire">
  <p:cSld name="1_Sommaire">
    <p:bg>
      <p:bgPr>
        <a:blipFill>
          <a:blip r:embed="rId2">
            <a:alphaModFix/>
          </a:blip>
          <a:stretch>
            <a:fillRect/>
          </a:stretch>
        </a:blipFill>
      </p:bgPr>
    </p:bg>
    <p:spTree>
      <p:nvGrpSpPr>
        <p:cNvPr id="444" name="Shape 444"/>
        <p:cNvGrpSpPr/>
        <p:nvPr/>
      </p:nvGrpSpPr>
      <p:grpSpPr>
        <a:xfrm>
          <a:off x="0" y="0"/>
          <a:ext cx="0" cy="0"/>
          <a:chOff x="0" y="0"/>
          <a:chExt cx="0" cy="0"/>
        </a:xfrm>
      </p:grpSpPr>
      <p:pic>
        <p:nvPicPr>
          <p:cNvPr id="445" name="Google Shape;445;p57"/>
          <p:cNvPicPr preferRelativeResize="0"/>
          <p:nvPr/>
        </p:nvPicPr>
        <p:blipFill rotWithShape="1">
          <a:blip r:embed="rId3">
            <a:alphaModFix/>
          </a:blip>
          <a:srcRect b="0" l="0" r="0" t="0"/>
          <a:stretch/>
        </p:blipFill>
        <p:spPr>
          <a:xfrm>
            <a:off x="10632630" y="211095"/>
            <a:ext cx="1253647" cy="139745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uverture logo blanc">
  <p:cSld name="2_Couverture logo blanc">
    <p:spTree>
      <p:nvGrpSpPr>
        <p:cNvPr id="446" name="Shape 446"/>
        <p:cNvGrpSpPr/>
        <p:nvPr/>
      </p:nvGrpSpPr>
      <p:grpSpPr>
        <a:xfrm>
          <a:off x="0" y="0"/>
          <a:ext cx="0" cy="0"/>
          <a:chOff x="0" y="0"/>
          <a:chExt cx="0" cy="0"/>
        </a:xfrm>
      </p:grpSpPr>
      <p:pic>
        <p:nvPicPr>
          <p:cNvPr descr="Une image contenant capture d’écran, bleu, Bleu électrique, motif&#10;&#10;Description générée automatiquement" id="447" name="Google Shape;447;p5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48" name="Google Shape;448;p58"/>
          <p:cNvSpPr txBox="1"/>
          <p:nvPr>
            <p:ph idx="1" type="body"/>
          </p:nvPr>
        </p:nvSpPr>
        <p:spPr>
          <a:xfrm>
            <a:off x="2423696" y="2914214"/>
            <a:ext cx="8208900" cy="1128600"/>
          </a:xfrm>
          <a:prstGeom prst="rect">
            <a:avLst/>
          </a:prstGeom>
          <a:noFill/>
          <a:ln>
            <a:noFill/>
          </a:ln>
        </p:spPr>
        <p:txBody>
          <a:bodyPr anchorCtr="0" anchor="ctr" bIns="0" lIns="0" spcFirstLastPara="1" rIns="0" wrap="square" tIns="0">
            <a:spAutoFit/>
          </a:bodyPr>
          <a:lstStyle>
            <a:lvl1pPr indent="-228600" lvl="0" marL="457200" marR="0" algn="l">
              <a:lnSpc>
                <a:spcPct val="103809"/>
              </a:lnSpc>
              <a:spcBef>
                <a:spcPts val="0"/>
              </a:spcBef>
              <a:spcAft>
                <a:spcPts val="0"/>
              </a:spcAft>
              <a:buClr>
                <a:schemeClr val="accent3"/>
              </a:buClr>
              <a:buSzPts val="4200"/>
              <a:buFont typeface="Arial"/>
              <a:buNone/>
              <a:defRPr b="1" i="0" sz="4200" u="none" cap="none" strike="noStrike">
                <a:solidFill>
                  <a:schemeClr val="accent3"/>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9" name="Google Shape;449;p58"/>
          <p:cNvSpPr txBox="1"/>
          <p:nvPr>
            <p:ph idx="2" type="body"/>
          </p:nvPr>
        </p:nvSpPr>
        <p:spPr>
          <a:xfrm>
            <a:off x="2423695" y="2204830"/>
            <a:ext cx="8208900" cy="324900"/>
          </a:xfrm>
          <a:prstGeom prst="rect">
            <a:avLst/>
          </a:prstGeom>
          <a:noFill/>
          <a:ln>
            <a:noFill/>
          </a:ln>
        </p:spPr>
        <p:txBody>
          <a:bodyPr anchorCtr="0" anchor="ctr" bIns="0" lIns="0" spcFirstLastPara="1" rIns="0" wrap="square" tIns="0">
            <a:spAutoFit/>
          </a:bodyPr>
          <a:lstStyle>
            <a:lvl1pPr indent="-228600" lvl="0" marL="457200" marR="0" algn="l">
              <a:lnSpc>
                <a:spcPct val="133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uverture logo blanc">
  <p:cSld name="3_Couverture logo blanc">
    <p:spTree>
      <p:nvGrpSpPr>
        <p:cNvPr id="450" name="Shape 450"/>
        <p:cNvGrpSpPr/>
        <p:nvPr/>
      </p:nvGrpSpPr>
      <p:grpSpPr>
        <a:xfrm>
          <a:off x="0" y="0"/>
          <a:ext cx="0" cy="0"/>
          <a:chOff x="0" y="0"/>
          <a:chExt cx="0" cy="0"/>
        </a:xfrm>
      </p:grpSpPr>
      <p:pic>
        <p:nvPicPr>
          <p:cNvPr descr="Une image contenant capture d’écran, bleu, Bleu électrique, motif&#10;&#10;Description générée automatiquement" id="451" name="Google Shape;451;p5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52" name="Google Shape;452;p59"/>
          <p:cNvSpPr txBox="1"/>
          <p:nvPr>
            <p:ph idx="1" type="body"/>
          </p:nvPr>
        </p:nvSpPr>
        <p:spPr>
          <a:xfrm>
            <a:off x="2495500" y="2914214"/>
            <a:ext cx="8235000" cy="1128600"/>
          </a:xfrm>
          <a:prstGeom prst="rect">
            <a:avLst/>
          </a:prstGeom>
          <a:noFill/>
          <a:ln>
            <a:noFill/>
          </a:ln>
        </p:spPr>
        <p:txBody>
          <a:bodyPr anchorCtr="0" anchor="ctr" bIns="0" lIns="0" spcFirstLastPara="1" rIns="0" wrap="square" tIns="0">
            <a:spAutoFit/>
          </a:bodyPr>
          <a:lstStyle>
            <a:lvl1pPr indent="-228600" lvl="0" marL="457200" marR="0" algn="r">
              <a:lnSpc>
                <a:spcPct val="103809"/>
              </a:lnSpc>
              <a:spcBef>
                <a:spcPts val="0"/>
              </a:spcBef>
              <a:spcAft>
                <a:spcPts val="0"/>
              </a:spcAft>
              <a:buClr>
                <a:schemeClr val="accent3"/>
              </a:buClr>
              <a:buSzPts val="4200"/>
              <a:buFont typeface="Arial"/>
              <a:buNone/>
              <a:defRPr b="1" i="0" sz="4200" u="none" cap="none" strike="noStrike">
                <a:solidFill>
                  <a:schemeClr val="accent3"/>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3" name="Google Shape;453;p59"/>
          <p:cNvSpPr txBox="1"/>
          <p:nvPr>
            <p:ph idx="2" type="body"/>
          </p:nvPr>
        </p:nvSpPr>
        <p:spPr>
          <a:xfrm>
            <a:off x="2495500" y="2204830"/>
            <a:ext cx="8235000" cy="324900"/>
          </a:xfrm>
          <a:prstGeom prst="rect">
            <a:avLst/>
          </a:prstGeom>
          <a:noFill/>
          <a:ln>
            <a:noFill/>
          </a:ln>
        </p:spPr>
        <p:txBody>
          <a:bodyPr anchorCtr="0" anchor="ctr" bIns="0" lIns="0" spcFirstLastPara="1" rIns="0" wrap="square" tIns="0">
            <a:spAutoFit/>
          </a:bodyPr>
          <a:lstStyle>
            <a:lvl1pPr indent="-228600" lvl="0" marL="457200" marR="0" algn="r">
              <a:lnSpc>
                <a:spcPct val="133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graphs">
  <p:cSld name="Texte + graphs">
    <p:spTree>
      <p:nvGrpSpPr>
        <p:cNvPr id="454" name="Shape 454"/>
        <p:cNvGrpSpPr/>
        <p:nvPr/>
      </p:nvGrpSpPr>
      <p:grpSpPr>
        <a:xfrm>
          <a:off x="0" y="0"/>
          <a:ext cx="0" cy="0"/>
          <a:chOff x="0" y="0"/>
          <a:chExt cx="0" cy="0"/>
        </a:xfrm>
      </p:grpSpPr>
      <p:sp>
        <p:nvSpPr>
          <p:cNvPr id="455" name="Google Shape;455;p60"/>
          <p:cNvSpPr txBox="1"/>
          <p:nvPr>
            <p:ph idx="1" type="body"/>
          </p:nvPr>
        </p:nvSpPr>
        <p:spPr>
          <a:xfrm>
            <a:off x="479425" y="476250"/>
            <a:ext cx="5366700" cy="923400"/>
          </a:xfrm>
          <a:prstGeom prst="rect">
            <a:avLst/>
          </a:prstGeom>
          <a:noFill/>
          <a:ln>
            <a:noFill/>
          </a:ln>
        </p:spPr>
        <p:txBody>
          <a:bodyPr anchorCtr="0" anchor="t" bIns="0" lIns="0" spcFirstLastPara="1" rIns="0" wrap="square" tIns="0">
            <a:spAutoFit/>
          </a:bodyPr>
          <a:lstStyle>
            <a:lvl1pPr indent="-228600" lvl="0" marL="457200" marR="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6" name="Google Shape;456;p60"/>
          <p:cNvSpPr txBox="1"/>
          <p:nvPr>
            <p:ph idx="2" type="body"/>
          </p:nvPr>
        </p:nvSpPr>
        <p:spPr>
          <a:xfrm>
            <a:off x="490517" y="1746296"/>
            <a:ext cx="5366700" cy="692400"/>
          </a:xfrm>
          <a:prstGeom prst="rect">
            <a:avLst/>
          </a:prstGeom>
          <a:noFill/>
          <a:ln>
            <a:noFill/>
          </a:ln>
        </p:spPr>
        <p:txBody>
          <a:bodyPr anchorCtr="0" anchor="t" bIns="0" lIns="0" spcFirstLastPara="1" rIns="0" wrap="square" tIns="0">
            <a:spAutoFit/>
          </a:bodyPr>
          <a:lstStyle>
            <a:lvl1pPr indent="-228600" lvl="0" marL="457200" marR="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7" name="Google Shape;457;p60"/>
          <p:cNvSpPr txBox="1"/>
          <p:nvPr>
            <p:ph idx="3" type="body"/>
          </p:nvPr>
        </p:nvSpPr>
        <p:spPr>
          <a:xfrm>
            <a:off x="490517" y="3057824"/>
            <a:ext cx="5366700" cy="3110100"/>
          </a:xfrm>
          <a:prstGeom prst="rect">
            <a:avLst/>
          </a:prstGeom>
          <a:noFill/>
          <a:ln>
            <a:noFill/>
          </a:ln>
        </p:spPr>
        <p:txBody>
          <a:bodyPr anchorCtr="0" anchor="t" bIns="0" lIns="0" spcFirstLastPara="1" rIns="0" wrap="square" tIns="0">
            <a:noAutofit/>
          </a:bodyPr>
          <a:lstStyle>
            <a:lvl1pPr indent="-228600" lvl="0" marL="457200" marR="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8" name="Google Shape;458;p60"/>
          <p:cNvSpPr/>
          <p:nvPr>
            <p:ph idx="4" type="pic"/>
          </p:nvPr>
        </p:nvSpPr>
        <p:spPr>
          <a:xfrm>
            <a:off x="6096000" y="0"/>
            <a:ext cx="6084900" cy="6248400"/>
          </a:xfrm>
          <a:prstGeom prst="rect">
            <a:avLst/>
          </a:prstGeom>
          <a:solidFill>
            <a:srgbClr val="D8D8D8"/>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iffres clés">
  <p:cSld name="1_Chiffres clés">
    <p:spTree>
      <p:nvGrpSpPr>
        <p:cNvPr id="459" name="Shape 459"/>
        <p:cNvGrpSpPr/>
        <p:nvPr/>
      </p:nvGrpSpPr>
      <p:grpSpPr>
        <a:xfrm>
          <a:off x="0" y="0"/>
          <a:ext cx="0" cy="0"/>
          <a:chOff x="0" y="0"/>
          <a:chExt cx="0" cy="0"/>
        </a:xfrm>
      </p:grpSpPr>
      <p:sp>
        <p:nvSpPr>
          <p:cNvPr id="460" name="Google Shape;460;p61"/>
          <p:cNvSpPr/>
          <p:nvPr>
            <p:ph idx="2" type="pic"/>
          </p:nvPr>
        </p:nvSpPr>
        <p:spPr>
          <a:xfrm>
            <a:off x="-1" y="3434400"/>
            <a:ext cx="3045600" cy="3435300"/>
          </a:xfrm>
          <a:prstGeom prst="rect">
            <a:avLst/>
          </a:prstGeom>
          <a:solidFill>
            <a:srgbClr val="D8D8D8"/>
          </a:solidFill>
          <a:ln>
            <a:noFill/>
          </a:ln>
        </p:spPr>
      </p:sp>
      <p:sp>
        <p:nvSpPr>
          <p:cNvPr id="461" name="Google Shape;461;p61"/>
          <p:cNvSpPr txBox="1"/>
          <p:nvPr>
            <p:ph idx="1" type="body"/>
          </p:nvPr>
        </p:nvSpPr>
        <p:spPr>
          <a:xfrm>
            <a:off x="479426" y="476250"/>
            <a:ext cx="2371200" cy="1466100"/>
          </a:xfrm>
          <a:prstGeom prst="rect">
            <a:avLst/>
          </a:prstGeom>
          <a:noFill/>
          <a:ln>
            <a:noFill/>
          </a:ln>
        </p:spPr>
        <p:txBody>
          <a:bodyPr anchorCtr="0" anchor="t" bIns="0" lIns="0" spcFirstLastPara="1" rIns="360000" wrap="square" tIns="0">
            <a:noAutofit/>
          </a:bodyPr>
          <a:lstStyle>
            <a:lvl1pPr indent="-228600" lvl="0" marL="457200" marR="0" algn="l">
              <a:lnSpc>
                <a:spcPct val="106923"/>
              </a:lnSpc>
              <a:spcBef>
                <a:spcPts val="0"/>
              </a:spcBef>
              <a:spcAft>
                <a:spcPts val="0"/>
              </a:spcAft>
              <a:buClr>
                <a:schemeClr val="accent1"/>
              </a:buClr>
              <a:buSzPts val="2600"/>
              <a:buFont typeface="Arial"/>
              <a:buNone/>
              <a:defRPr b="1" i="0" sz="2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2" name="Google Shape;462;p61"/>
          <p:cNvSpPr txBox="1"/>
          <p:nvPr>
            <p:ph idx="3" type="body"/>
          </p:nvPr>
        </p:nvSpPr>
        <p:spPr>
          <a:xfrm>
            <a:off x="490518" y="2113974"/>
            <a:ext cx="2371200" cy="552300"/>
          </a:xfrm>
          <a:prstGeom prst="rect">
            <a:avLst/>
          </a:prstGeom>
          <a:noFill/>
          <a:ln>
            <a:noFill/>
          </a:ln>
        </p:spPr>
        <p:txBody>
          <a:bodyPr anchorCtr="0" anchor="t" bIns="0" lIns="0" spcFirstLastPara="1" rIns="180000" wrap="square" tIns="0">
            <a:spAutoFit/>
          </a:bodyPr>
          <a:lstStyle>
            <a:lvl1pPr indent="-228600" lvl="0" marL="457200" marR="0" algn="l">
              <a:lnSpc>
                <a:spcPct val="121111"/>
              </a:lnSpc>
              <a:spcBef>
                <a:spcPts val="0"/>
              </a:spcBef>
              <a:spcAft>
                <a:spcPts val="0"/>
              </a:spcAft>
              <a:buClr>
                <a:schemeClr val="accent2"/>
              </a:buClr>
              <a:buSzPts val="1800"/>
              <a:buFont typeface="Arial"/>
              <a:buNone/>
              <a:defRPr b="0" i="0" sz="1800" u="none" cap="none" strike="noStrike">
                <a:solidFill>
                  <a:schemeClr val="accent2"/>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3" name="Google Shape;463;p61"/>
          <p:cNvSpPr/>
          <p:nvPr/>
        </p:nvSpPr>
        <p:spPr>
          <a:xfrm>
            <a:off x="3045600" y="0"/>
            <a:ext cx="3050400" cy="3434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4" name="Google Shape;464;p61"/>
          <p:cNvSpPr/>
          <p:nvPr/>
        </p:nvSpPr>
        <p:spPr>
          <a:xfrm>
            <a:off x="3045600" y="3434400"/>
            <a:ext cx="3050400" cy="3434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p:txBody>
      </p:sp>
      <p:sp>
        <p:nvSpPr>
          <p:cNvPr id="465" name="Google Shape;465;p61"/>
          <p:cNvSpPr/>
          <p:nvPr/>
        </p:nvSpPr>
        <p:spPr>
          <a:xfrm>
            <a:off x="6093151" y="0"/>
            <a:ext cx="3045600" cy="34344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6" name="Google Shape;466;p61"/>
          <p:cNvSpPr/>
          <p:nvPr/>
        </p:nvSpPr>
        <p:spPr>
          <a:xfrm>
            <a:off x="9140400" y="0"/>
            <a:ext cx="3051600" cy="3434400"/>
          </a:xfrm>
          <a:prstGeom prst="rect">
            <a:avLst/>
          </a:prstGeom>
          <a:solidFill>
            <a:srgbClr val="9AE2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7" name="Google Shape;467;p61"/>
          <p:cNvSpPr/>
          <p:nvPr/>
        </p:nvSpPr>
        <p:spPr>
          <a:xfrm>
            <a:off x="6095999" y="3434400"/>
            <a:ext cx="3045600" cy="34344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8" name="Google Shape;468;p61"/>
          <p:cNvSpPr/>
          <p:nvPr/>
        </p:nvSpPr>
        <p:spPr>
          <a:xfrm>
            <a:off x="9140399" y="3434400"/>
            <a:ext cx="3053100" cy="3434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9" name="Google Shape;469;p61"/>
          <p:cNvSpPr txBox="1"/>
          <p:nvPr>
            <p:ph idx="4" type="body"/>
          </p:nvPr>
        </p:nvSpPr>
        <p:spPr>
          <a:xfrm>
            <a:off x="3287712" y="1367628"/>
            <a:ext cx="2615100" cy="574800"/>
          </a:xfrm>
          <a:prstGeom prst="rect">
            <a:avLst/>
          </a:prstGeom>
          <a:noFill/>
          <a:ln>
            <a:noFill/>
          </a:ln>
        </p:spPr>
        <p:txBody>
          <a:bodyPr anchorCtr="0" anchor="t" bIns="0" lIns="0" spcFirstLastPara="1" rIns="0" wrap="square" tIns="0">
            <a:noAutofit/>
          </a:bodyPr>
          <a:lstStyle>
            <a:lvl1pPr indent="-228600" lvl="0" marL="457200" marR="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0" name="Google Shape;470;p61"/>
          <p:cNvSpPr txBox="1"/>
          <p:nvPr>
            <p:ph idx="5" type="body"/>
          </p:nvPr>
        </p:nvSpPr>
        <p:spPr>
          <a:xfrm>
            <a:off x="6303736" y="1367628"/>
            <a:ext cx="2615100" cy="574800"/>
          </a:xfrm>
          <a:prstGeom prst="rect">
            <a:avLst/>
          </a:prstGeom>
          <a:noFill/>
          <a:ln>
            <a:noFill/>
          </a:ln>
        </p:spPr>
        <p:txBody>
          <a:bodyPr anchorCtr="0" anchor="t" bIns="0" lIns="0" spcFirstLastPara="1" rIns="0" wrap="square" tIns="0">
            <a:noAutofit/>
          </a:bodyPr>
          <a:lstStyle>
            <a:lvl1pPr indent="-228600" lvl="0" marL="457200" marR="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1" name="Google Shape;471;p61"/>
          <p:cNvSpPr txBox="1"/>
          <p:nvPr>
            <p:ph idx="6" type="body"/>
          </p:nvPr>
        </p:nvSpPr>
        <p:spPr>
          <a:xfrm>
            <a:off x="9386361" y="1367628"/>
            <a:ext cx="2615100" cy="574800"/>
          </a:xfrm>
          <a:prstGeom prst="rect">
            <a:avLst/>
          </a:prstGeom>
          <a:noFill/>
          <a:ln>
            <a:noFill/>
          </a:ln>
        </p:spPr>
        <p:txBody>
          <a:bodyPr anchorCtr="0" anchor="t" bIns="0" lIns="0" spcFirstLastPara="1" rIns="0" wrap="square" tIns="0">
            <a:noAutofit/>
          </a:bodyPr>
          <a:lstStyle>
            <a:lvl1pPr indent="-228600" lvl="0" marL="457200" marR="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2" name="Google Shape;472;p61"/>
          <p:cNvSpPr txBox="1"/>
          <p:nvPr>
            <p:ph idx="7" type="body"/>
          </p:nvPr>
        </p:nvSpPr>
        <p:spPr>
          <a:xfrm>
            <a:off x="3287712" y="4842348"/>
            <a:ext cx="2615100" cy="574800"/>
          </a:xfrm>
          <a:prstGeom prst="rect">
            <a:avLst/>
          </a:prstGeom>
          <a:noFill/>
          <a:ln>
            <a:noFill/>
          </a:ln>
        </p:spPr>
        <p:txBody>
          <a:bodyPr anchorCtr="0" anchor="t" bIns="0" lIns="0" spcFirstLastPara="1" rIns="0" wrap="square" tIns="0">
            <a:noAutofit/>
          </a:bodyPr>
          <a:lstStyle>
            <a:lvl1pPr indent="-228600" lvl="0" marL="457200" marR="0" algn="ctr">
              <a:lnSpc>
                <a:spcPct val="126500"/>
              </a:lnSpc>
              <a:spcBef>
                <a:spcPts val="0"/>
              </a:spcBef>
              <a:spcAft>
                <a:spcPts val="0"/>
              </a:spcAft>
              <a:buClr>
                <a:schemeClr val="lt1"/>
              </a:buClr>
              <a:buSzPts val="4000"/>
              <a:buFont typeface="Arial"/>
              <a:buNone/>
              <a:defRPr b="0" i="0" sz="4000" u="none" cap="none" strike="noStrike">
                <a:solidFill>
                  <a:schemeClr val="l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3" name="Google Shape;473;p61"/>
          <p:cNvSpPr txBox="1"/>
          <p:nvPr>
            <p:ph idx="8" type="body"/>
          </p:nvPr>
        </p:nvSpPr>
        <p:spPr>
          <a:xfrm>
            <a:off x="6303736" y="4842348"/>
            <a:ext cx="2615100" cy="574800"/>
          </a:xfrm>
          <a:prstGeom prst="rect">
            <a:avLst/>
          </a:prstGeom>
          <a:noFill/>
          <a:ln>
            <a:noFill/>
          </a:ln>
        </p:spPr>
        <p:txBody>
          <a:bodyPr anchorCtr="0" anchor="t" bIns="0" lIns="0" spcFirstLastPara="1" rIns="0" wrap="square" tIns="0">
            <a:noAutofit/>
          </a:bodyPr>
          <a:lstStyle>
            <a:lvl1pPr indent="-228600" lvl="0" marL="457200" marR="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4" name="Google Shape;474;p61"/>
          <p:cNvSpPr txBox="1"/>
          <p:nvPr>
            <p:ph idx="9" type="body"/>
          </p:nvPr>
        </p:nvSpPr>
        <p:spPr>
          <a:xfrm>
            <a:off x="9386361" y="4842348"/>
            <a:ext cx="2615100" cy="574800"/>
          </a:xfrm>
          <a:prstGeom prst="rect">
            <a:avLst/>
          </a:prstGeom>
          <a:noFill/>
          <a:ln>
            <a:noFill/>
          </a:ln>
        </p:spPr>
        <p:txBody>
          <a:bodyPr anchorCtr="0" anchor="t" bIns="0" lIns="0" spcFirstLastPara="1" rIns="0" wrap="square" tIns="0">
            <a:noAutofit/>
          </a:bodyPr>
          <a:lstStyle>
            <a:lvl1pPr indent="-228600" lvl="0" marL="457200" marR="0" algn="ctr">
              <a:lnSpc>
                <a:spcPct val="126500"/>
              </a:lnSpc>
              <a:spcBef>
                <a:spcPts val="0"/>
              </a:spcBef>
              <a:spcAft>
                <a:spcPts val="0"/>
              </a:spcAft>
              <a:buClr>
                <a:schemeClr val="accent1"/>
              </a:buClr>
              <a:buSzPts val="4000"/>
              <a:buFont typeface="Arial"/>
              <a:buNone/>
              <a:defRPr b="0" i="0" sz="4000" u="none" cap="none" strike="noStrike">
                <a:solidFill>
                  <a:schemeClr val="accent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5" name="Google Shape;475;p61"/>
          <p:cNvSpPr txBox="1"/>
          <p:nvPr>
            <p:ph idx="13" type="body"/>
          </p:nvPr>
        </p:nvSpPr>
        <p:spPr>
          <a:xfrm>
            <a:off x="3272271" y="2112663"/>
            <a:ext cx="2592300" cy="461700"/>
          </a:xfrm>
          <a:prstGeom prst="rect">
            <a:avLst/>
          </a:prstGeom>
          <a:noFill/>
          <a:ln>
            <a:noFill/>
          </a:ln>
        </p:spPr>
        <p:txBody>
          <a:bodyPr anchorCtr="0" anchor="t" bIns="0" lIns="108000" spcFirstLastPara="1" rIns="108000" wrap="square" tIns="0">
            <a:spAutoFit/>
          </a:bodyPr>
          <a:lstStyle>
            <a:lvl1pPr indent="-228600" lvl="0" marL="457200" marR="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6" name="Google Shape;476;p61"/>
          <p:cNvSpPr txBox="1"/>
          <p:nvPr>
            <p:ph idx="14" type="body"/>
          </p:nvPr>
        </p:nvSpPr>
        <p:spPr>
          <a:xfrm>
            <a:off x="6321471" y="2106604"/>
            <a:ext cx="2592300" cy="461700"/>
          </a:xfrm>
          <a:prstGeom prst="rect">
            <a:avLst/>
          </a:prstGeom>
          <a:noFill/>
          <a:ln>
            <a:noFill/>
          </a:ln>
        </p:spPr>
        <p:txBody>
          <a:bodyPr anchorCtr="0" anchor="ctr" bIns="0" lIns="108000" spcFirstLastPara="1" rIns="108000" wrap="square" tIns="0">
            <a:spAutoFit/>
          </a:bodyPr>
          <a:lstStyle>
            <a:lvl1pPr indent="-228600" lvl="0" marL="457200" marR="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7" name="Google Shape;477;p61"/>
          <p:cNvSpPr txBox="1"/>
          <p:nvPr>
            <p:ph idx="15" type="body"/>
          </p:nvPr>
        </p:nvSpPr>
        <p:spPr>
          <a:xfrm>
            <a:off x="9367071" y="2112663"/>
            <a:ext cx="2592300" cy="461700"/>
          </a:xfrm>
          <a:prstGeom prst="rect">
            <a:avLst/>
          </a:prstGeom>
          <a:noFill/>
          <a:ln>
            <a:noFill/>
          </a:ln>
        </p:spPr>
        <p:txBody>
          <a:bodyPr anchorCtr="0" anchor="t" bIns="0" lIns="108000" spcFirstLastPara="1" rIns="108000" wrap="square" tIns="0">
            <a:spAutoFit/>
          </a:bodyPr>
          <a:lstStyle>
            <a:lvl1pPr indent="-228600" lvl="0" marL="457200" marR="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8" name="Google Shape;478;p61"/>
          <p:cNvSpPr txBox="1"/>
          <p:nvPr>
            <p:ph idx="16" type="body"/>
          </p:nvPr>
        </p:nvSpPr>
        <p:spPr>
          <a:xfrm>
            <a:off x="3272271" y="5536264"/>
            <a:ext cx="2592300" cy="461700"/>
          </a:xfrm>
          <a:prstGeom prst="rect">
            <a:avLst/>
          </a:prstGeom>
          <a:noFill/>
          <a:ln>
            <a:noFill/>
          </a:ln>
        </p:spPr>
        <p:txBody>
          <a:bodyPr anchorCtr="0" anchor="t" bIns="0" lIns="108000" spcFirstLastPara="1" rIns="108000" wrap="square" tIns="0">
            <a:spAutoFit/>
          </a:bodyPr>
          <a:lstStyle>
            <a:lvl1pPr indent="-228600" lvl="0" marL="457200" marR="0" algn="ctr">
              <a:lnSpc>
                <a:spcPct val="111249"/>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9" name="Google Shape;479;p61"/>
          <p:cNvSpPr txBox="1"/>
          <p:nvPr>
            <p:ph idx="17" type="body"/>
          </p:nvPr>
        </p:nvSpPr>
        <p:spPr>
          <a:xfrm>
            <a:off x="6321471" y="5530205"/>
            <a:ext cx="2592300" cy="461700"/>
          </a:xfrm>
          <a:prstGeom prst="rect">
            <a:avLst/>
          </a:prstGeom>
          <a:noFill/>
          <a:ln>
            <a:noFill/>
          </a:ln>
        </p:spPr>
        <p:txBody>
          <a:bodyPr anchorCtr="0" anchor="ctr" bIns="0" lIns="108000" spcFirstLastPara="1" rIns="108000" wrap="square" tIns="0">
            <a:spAutoFit/>
          </a:bodyPr>
          <a:lstStyle>
            <a:lvl1pPr indent="-228600" lvl="0" marL="457200" marR="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80" name="Google Shape;480;p61"/>
          <p:cNvSpPr txBox="1"/>
          <p:nvPr>
            <p:ph idx="18" type="body"/>
          </p:nvPr>
        </p:nvSpPr>
        <p:spPr>
          <a:xfrm>
            <a:off x="9367071" y="5536264"/>
            <a:ext cx="2592300" cy="461700"/>
          </a:xfrm>
          <a:prstGeom prst="rect">
            <a:avLst/>
          </a:prstGeom>
          <a:noFill/>
          <a:ln>
            <a:noFill/>
          </a:ln>
        </p:spPr>
        <p:txBody>
          <a:bodyPr anchorCtr="0" anchor="t" bIns="0" lIns="108000" spcFirstLastPara="1" rIns="108000" wrap="square" tIns="0">
            <a:spAutoFit/>
          </a:bodyPr>
          <a:lstStyle>
            <a:lvl1pPr indent="-228600" lvl="0" marL="457200" marR="0" algn="ctr">
              <a:lnSpc>
                <a:spcPct val="111249"/>
              </a:lnSpc>
              <a:spcBef>
                <a:spcPts val="0"/>
              </a:spcBef>
              <a:spcAft>
                <a:spcPts val="0"/>
              </a:spcAft>
              <a:buClr>
                <a:schemeClr val="accent1"/>
              </a:buClr>
              <a:buSzPts val="1600"/>
              <a:buFont typeface="Arial"/>
              <a:buNone/>
              <a:defRPr b="0" i="0" sz="1600" u="none" cap="none" strike="noStrike">
                <a:solidFill>
                  <a:schemeClr val="accent1"/>
                </a:solidFill>
                <a:latin typeface="Arial"/>
                <a:ea typeface="Arial"/>
                <a:cs typeface="Arial"/>
                <a:sym typeface="Arial"/>
              </a:defRPr>
            </a:lvl1pPr>
            <a:lvl2pPr indent="-228600" lvl="1" marL="9144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image">
  <p:cSld name="Texte + image">
    <p:spTree>
      <p:nvGrpSpPr>
        <p:cNvPr id="52" name="Shape 52"/>
        <p:cNvGrpSpPr/>
        <p:nvPr/>
      </p:nvGrpSpPr>
      <p:grpSpPr>
        <a:xfrm>
          <a:off x="0" y="0"/>
          <a:ext cx="0" cy="0"/>
          <a:chOff x="0" y="0"/>
          <a:chExt cx="0" cy="0"/>
        </a:xfrm>
      </p:grpSpPr>
      <p:sp>
        <p:nvSpPr>
          <p:cNvPr id="53" name="Google Shape;53;p7"/>
          <p:cNvSpPr txBox="1"/>
          <p:nvPr>
            <p:ph idx="1" type="body"/>
          </p:nvPr>
        </p:nvSpPr>
        <p:spPr>
          <a:xfrm>
            <a:off x="479425" y="476250"/>
            <a:ext cx="5377695" cy="923330"/>
          </a:xfrm>
          <a:prstGeom prst="rect">
            <a:avLst/>
          </a:prstGeom>
          <a:noFill/>
          <a:ln>
            <a:noFill/>
          </a:ln>
        </p:spPr>
        <p:txBody>
          <a:bodyPr anchorCtr="0" anchor="t" bIns="0" lIns="0" spcFirstLastPara="1" rIns="0" wrap="square" tIns="0">
            <a:sp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4" name="Google Shape;54;p7"/>
          <p:cNvSpPr txBox="1"/>
          <p:nvPr>
            <p:ph idx="2" type="body"/>
          </p:nvPr>
        </p:nvSpPr>
        <p:spPr>
          <a:xfrm>
            <a:off x="490517" y="1746296"/>
            <a:ext cx="5366603"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5" name="Google Shape;55;p7"/>
          <p:cNvSpPr txBox="1"/>
          <p:nvPr>
            <p:ph idx="3" type="body"/>
          </p:nvPr>
        </p:nvSpPr>
        <p:spPr>
          <a:xfrm>
            <a:off x="479425" y="3717040"/>
            <a:ext cx="5366603" cy="2450834"/>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11284B"/>
              </a:buClr>
              <a:buSzPts val="1400"/>
              <a:buFont typeface="Noto Sans Symbols"/>
              <a:buChar char="⮚"/>
              <a:defRPr b="1" i="0" sz="1400" u="none" cap="none" strike="noStrike">
                <a:solidFill>
                  <a:srgbClr val="11284B"/>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6" name="Google Shape;56;p7"/>
          <p:cNvSpPr/>
          <p:nvPr>
            <p:ph idx="4" type="pic"/>
          </p:nvPr>
        </p:nvSpPr>
        <p:spPr>
          <a:xfrm>
            <a:off x="6107092" y="-4468"/>
            <a:ext cx="6084907" cy="6248400"/>
          </a:xfrm>
          <a:prstGeom prst="rect">
            <a:avLst/>
          </a:prstGeom>
          <a:solidFill>
            <a:srgbClr val="D8D8D8"/>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e + image">
  <p:cSld name="1_Texte + image">
    <p:spTree>
      <p:nvGrpSpPr>
        <p:cNvPr id="57" name="Shape 57"/>
        <p:cNvGrpSpPr/>
        <p:nvPr/>
      </p:nvGrpSpPr>
      <p:grpSpPr>
        <a:xfrm>
          <a:off x="0" y="0"/>
          <a:ext cx="0" cy="0"/>
          <a:chOff x="0" y="0"/>
          <a:chExt cx="0" cy="0"/>
        </a:xfrm>
      </p:grpSpPr>
      <p:sp>
        <p:nvSpPr>
          <p:cNvPr id="58" name="Google Shape;58;p8"/>
          <p:cNvSpPr txBox="1"/>
          <p:nvPr>
            <p:ph idx="1" type="body"/>
          </p:nvPr>
        </p:nvSpPr>
        <p:spPr>
          <a:xfrm>
            <a:off x="6490197" y="476250"/>
            <a:ext cx="5355511" cy="923330"/>
          </a:xfrm>
          <a:prstGeom prst="rect">
            <a:avLst/>
          </a:prstGeom>
          <a:noFill/>
          <a:ln>
            <a:noFill/>
          </a:ln>
        </p:spPr>
        <p:txBody>
          <a:bodyPr anchorCtr="0" anchor="t" bIns="0" lIns="0" spcFirstLastPara="1" rIns="0" wrap="square" tIns="0">
            <a:sp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 name="Google Shape;59;p8"/>
          <p:cNvSpPr txBox="1"/>
          <p:nvPr>
            <p:ph idx="2" type="body"/>
          </p:nvPr>
        </p:nvSpPr>
        <p:spPr>
          <a:xfrm>
            <a:off x="6501289" y="1746296"/>
            <a:ext cx="5355511"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 name="Google Shape;60;p8"/>
          <p:cNvSpPr txBox="1"/>
          <p:nvPr>
            <p:ph idx="3" type="body"/>
          </p:nvPr>
        </p:nvSpPr>
        <p:spPr>
          <a:xfrm>
            <a:off x="6490197" y="3717040"/>
            <a:ext cx="5355511" cy="2531360"/>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 name="Google Shape;61;p8"/>
          <p:cNvSpPr/>
          <p:nvPr>
            <p:ph idx="4" type="pic"/>
          </p:nvPr>
        </p:nvSpPr>
        <p:spPr>
          <a:xfrm>
            <a:off x="0" y="0"/>
            <a:ext cx="6084907" cy="6248400"/>
          </a:xfrm>
          <a:prstGeom prst="rect">
            <a:avLst/>
          </a:prstGeom>
          <a:solidFill>
            <a:srgbClr val="D8D8D8"/>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 image verticale">
  <p:cSld name="Texte + image verticale">
    <p:spTree>
      <p:nvGrpSpPr>
        <p:cNvPr id="62" name="Shape 62"/>
        <p:cNvGrpSpPr/>
        <p:nvPr/>
      </p:nvGrpSpPr>
      <p:grpSpPr>
        <a:xfrm>
          <a:off x="0" y="0"/>
          <a:ext cx="0" cy="0"/>
          <a:chOff x="0" y="0"/>
          <a:chExt cx="0" cy="0"/>
        </a:xfrm>
      </p:grpSpPr>
      <p:sp>
        <p:nvSpPr>
          <p:cNvPr id="63" name="Google Shape;63;p9"/>
          <p:cNvSpPr/>
          <p:nvPr>
            <p:ph idx="2" type="pic"/>
          </p:nvPr>
        </p:nvSpPr>
        <p:spPr>
          <a:xfrm>
            <a:off x="8975724" y="0"/>
            <a:ext cx="3216275" cy="6858000"/>
          </a:xfrm>
          <a:prstGeom prst="rect">
            <a:avLst/>
          </a:prstGeom>
          <a:solidFill>
            <a:srgbClr val="D8D8D8"/>
          </a:solidFill>
          <a:ln>
            <a:noFill/>
          </a:ln>
        </p:spPr>
      </p:sp>
      <p:sp>
        <p:nvSpPr>
          <p:cNvPr id="64" name="Google Shape;64;p9"/>
          <p:cNvSpPr txBox="1"/>
          <p:nvPr>
            <p:ph idx="1" type="body"/>
          </p:nvPr>
        </p:nvSpPr>
        <p:spPr>
          <a:xfrm>
            <a:off x="479425" y="476250"/>
            <a:ext cx="8208935" cy="1080490"/>
          </a:xfrm>
          <a:prstGeom prst="rect">
            <a:avLst/>
          </a:prstGeom>
          <a:noFill/>
          <a:ln>
            <a:noFill/>
          </a:ln>
        </p:spPr>
        <p:txBody>
          <a:bodyPr anchorCtr="0" anchor="t" bIns="0" lIns="0" spcFirstLastPara="1" rIns="0" wrap="square" tIns="0">
            <a:no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5" name="Google Shape;65;p9"/>
          <p:cNvSpPr txBox="1"/>
          <p:nvPr/>
        </p:nvSpPr>
        <p:spPr>
          <a:xfrm>
            <a:off x="11402568" y="6501384"/>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6" name="Google Shape;66;p9"/>
          <p:cNvSpPr txBox="1"/>
          <p:nvPr/>
        </p:nvSpPr>
        <p:spPr>
          <a:xfrm>
            <a:off x="9838942" y="5007583"/>
            <a:ext cx="1306138" cy="574792"/>
          </a:xfrm>
          <a:prstGeom prst="rect">
            <a:avLst/>
          </a:prstGeom>
          <a:noFill/>
          <a:ln>
            <a:noFill/>
          </a:ln>
        </p:spPr>
        <p:txBody>
          <a:bodyPr anchorCtr="0" anchor="t" bIns="0" lIns="0" spcFirstLastPara="1" rIns="0" wrap="square" tIns="0">
            <a:noAutofit/>
          </a:bodyPr>
          <a:lstStyle/>
          <a:p>
            <a:pPr indent="0" lvl="0" marL="0" marR="0" rtl="0" algn="l">
              <a:lnSpc>
                <a:spcPct val="126500"/>
              </a:lnSpc>
              <a:spcBef>
                <a:spcPts val="0"/>
              </a:spcBef>
              <a:spcAft>
                <a:spcPts val="0"/>
              </a:spcAft>
              <a:buClr>
                <a:srgbClr val="11284B"/>
              </a:buClr>
              <a:buSzPts val="4000"/>
              <a:buFont typeface="Arial"/>
              <a:buNone/>
            </a:pPr>
            <a:r>
              <a:t/>
            </a:r>
            <a:endParaRPr b="0" i="0" sz="4000" u="none" cap="none" strike="noStrike">
              <a:solidFill>
                <a:srgbClr val="11284B"/>
              </a:solidFill>
              <a:latin typeface="Arial"/>
              <a:ea typeface="Arial"/>
              <a:cs typeface="Arial"/>
              <a:sym typeface="Arial"/>
            </a:endParaRPr>
          </a:p>
        </p:txBody>
      </p:sp>
      <p:sp>
        <p:nvSpPr>
          <p:cNvPr id="67" name="Google Shape;67;p9"/>
          <p:cNvSpPr txBox="1"/>
          <p:nvPr/>
        </p:nvSpPr>
        <p:spPr>
          <a:xfrm>
            <a:off x="9648515" y="4875601"/>
            <a:ext cx="1306138" cy="574792"/>
          </a:xfrm>
          <a:prstGeom prst="rect">
            <a:avLst/>
          </a:prstGeom>
          <a:noFill/>
          <a:ln>
            <a:noFill/>
          </a:ln>
        </p:spPr>
        <p:txBody>
          <a:bodyPr anchorCtr="0" anchor="t" bIns="0" lIns="0" spcFirstLastPara="1" rIns="0" wrap="square" tIns="0">
            <a:noAutofit/>
          </a:bodyPr>
          <a:lstStyle/>
          <a:p>
            <a:pPr indent="0" lvl="0" marL="0" marR="0" rtl="0" algn="l">
              <a:lnSpc>
                <a:spcPct val="126500"/>
              </a:lnSpc>
              <a:spcBef>
                <a:spcPts val="0"/>
              </a:spcBef>
              <a:spcAft>
                <a:spcPts val="0"/>
              </a:spcAft>
              <a:buClr>
                <a:srgbClr val="11284B"/>
              </a:buClr>
              <a:buSzPts val="4000"/>
              <a:buFont typeface="Arial"/>
              <a:buNone/>
            </a:pPr>
            <a:r>
              <a:t/>
            </a:r>
            <a:endParaRPr b="0" i="0" sz="4000" u="none" cap="none" strike="noStrike">
              <a:solidFill>
                <a:srgbClr val="11284B"/>
              </a:solidFill>
              <a:latin typeface="Arial"/>
              <a:ea typeface="Arial"/>
              <a:cs typeface="Arial"/>
              <a:sym typeface="Arial"/>
            </a:endParaRPr>
          </a:p>
        </p:txBody>
      </p:sp>
      <p:sp>
        <p:nvSpPr>
          <p:cNvPr id="68" name="Google Shape;68;p9"/>
          <p:cNvSpPr txBox="1"/>
          <p:nvPr>
            <p:ph idx="3" type="body"/>
          </p:nvPr>
        </p:nvSpPr>
        <p:spPr>
          <a:xfrm>
            <a:off x="490517" y="1746296"/>
            <a:ext cx="8197843"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9" name="Google Shape;69;p9"/>
          <p:cNvSpPr txBox="1"/>
          <p:nvPr>
            <p:ph idx="4" type="body"/>
          </p:nvPr>
        </p:nvSpPr>
        <p:spPr>
          <a:xfrm>
            <a:off x="490517" y="3717040"/>
            <a:ext cx="8197843" cy="2450834"/>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e + image verticale">
  <p:cSld name="2_Texte + image verticale">
    <p:spTree>
      <p:nvGrpSpPr>
        <p:cNvPr id="70" name="Shape 70"/>
        <p:cNvGrpSpPr/>
        <p:nvPr/>
      </p:nvGrpSpPr>
      <p:grpSpPr>
        <a:xfrm>
          <a:off x="0" y="0"/>
          <a:ext cx="0" cy="0"/>
          <a:chOff x="0" y="0"/>
          <a:chExt cx="0" cy="0"/>
        </a:xfrm>
      </p:grpSpPr>
      <p:sp>
        <p:nvSpPr>
          <p:cNvPr id="71" name="Google Shape;71;p10"/>
          <p:cNvSpPr/>
          <p:nvPr>
            <p:ph idx="2" type="pic"/>
          </p:nvPr>
        </p:nvSpPr>
        <p:spPr>
          <a:xfrm>
            <a:off x="0" y="0"/>
            <a:ext cx="3216275" cy="6858000"/>
          </a:xfrm>
          <a:prstGeom prst="rect">
            <a:avLst/>
          </a:prstGeom>
          <a:solidFill>
            <a:srgbClr val="D8D8D8"/>
          </a:solidFill>
          <a:ln>
            <a:noFill/>
          </a:ln>
        </p:spPr>
      </p:sp>
      <p:sp>
        <p:nvSpPr>
          <p:cNvPr id="72" name="Google Shape;72;p10"/>
          <p:cNvSpPr txBox="1"/>
          <p:nvPr>
            <p:ph idx="1" type="body"/>
          </p:nvPr>
        </p:nvSpPr>
        <p:spPr>
          <a:xfrm>
            <a:off x="3647660" y="476250"/>
            <a:ext cx="8208935" cy="1080490"/>
          </a:xfrm>
          <a:prstGeom prst="rect">
            <a:avLst/>
          </a:prstGeom>
          <a:noFill/>
          <a:ln>
            <a:noFill/>
          </a:ln>
        </p:spPr>
        <p:txBody>
          <a:bodyPr anchorCtr="0" anchor="t" bIns="0" lIns="0" spcFirstLastPara="1" rIns="0" wrap="square" tIns="0">
            <a:noAutofit/>
          </a:bodyPr>
          <a:lstStyle>
            <a:lvl1pPr indent="-228600" lvl="0" marL="457200" marR="0" rtl="0" algn="l">
              <a:lnSpc>
                <a:spcPct val="105294"/>
              </a:lnSpc>
              <a:spcBef>
                <a:spcPts val="0"/>
              </a:spcBef>
              <a:spcAft>
                <a:spcPts val="0"/>
              </a:spcAft>
              <a:buClr>
                <a:schemeClr val="accent1"/>
              </a:buClr>
              <a:buSzPts val="3400"/>
              <a:buFont typeface="Arial"/>
              <a:buNone/>
              <a:defRPr b="1" i="0" sz="3400" u="none" cap="none" strike="noStrike">
                <a:solidFill>
                  <a:schemeClr val="accent1"/>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3" name="Google Shape;73;p10"/>
          <p:cNvSpPr txBox="1"/>
          <p:nvPr>
            <p:ph idx="3" type="body"/>
          </p:nvPr>
        </p:nvSpPr>
        <p:spPr>
          <a:xfrm>
            <a:off x="3658752" y="1746296"/>
            <a:ext cx="8197843" cy="692497"/>
          </a:xfrm>
          <a:prstGeom prst="rect">
            <a:avLst/>
          </a:prstGeom>
          <a:noFill/>
          <a:ln>
            <a:noFill/>
          </a:ln>
        </p:spPr>
        <p:txBody>
          <a:bodyPr anchorCtr="0" anchor="t" bIns="0" lIns="0" spcFirstLastPara="1" rIns="0" wrap="square" tIns="0">
            <a:spAutoFit/>
          </a:bodyPr>
          <a:lstStyle>
            <a:lvl1pPr indent="-228600" lvl="0" marL="457200" marR="0" rtl="0" algn="l">
              <a:lnSpc>
                <a:spcPct val="116521"/>
              </a:lnSpc>
              <a:spcBef>
                <a:spcPts val="0"/>
              </a:spcBef>
              <a:spcAft>
                <a:spcPts val="0"/>
              </a:spcAft>
              <a:buClr>
                <a:schemeClr val="accent2"/>
              </a:buClr>
              <a:buSzPts val="2300"/>
              <a:buFont typeface="Arial"/>
              <a:buNone/>
              <a:defRPr b="0" i="0" sz="2300" u="none" cap="none" strike="noStrike">
                <a:solidFill>
                  <a:schemeClr val="accent2"/>
                </a:solidFill>
                <a:latin typeface="Arial"/>
                <a:ea typeface="Arial"/>
                <a:cs typeface="Arial"/>
                <a:sym typeface="Arial"/>
              </a:defRPr>
            </a:lvl1pPr>
            <a:lvl2pPr indent="-228600" lvl="1" marL="9144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2pPr>
            <a:lvl3pPr indent="-228600" lvl="2" marL="13716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4" name="Google Shape;74;p10"/>
          <p:cNvSpPr txBox="1"/>
          <p:nvPr>
            <p:ph idx="4" type="body"/>
          </p:nvPr>
        </p:nvSpPr>
        <p:spPr>
          <a:xfrm>
            <a:off x="3658752" y="3717040"/>
            <a:ext cx="8197843" cy="2450834"/>
          </a:xfrm>
          <a:prstGeom prst="rect">
            <a:avLst/>
          </a:prstGeom>
          <a:noFill/>
          <a:ln>
            <a:noFill/>
          </a:ln>
        </p:spPr>
        <p:txBody>
          <a:bodyPr anchorCtr="0" anchor="t" bIns="0" lIns="0" spcFirstLastPara="1" rIns="0" wrap="square" tIns="0">
            <a:noAutofit/>
          </a:bodyPr>
          <a:lstStyle>
            <a:lvl1pPr indent="-228600" lvl="0" marL="457200" marR="0" rtl="0" algn="l">
              <a:lnSpc>
                <a:spcPct val="111249"/>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indent="-330200" lvl="1" marL="914400" marR="0" rtl="0" algn="l">
              <a:lnSpc>
                <a:spcPct val="111249"/>
              </a:lnSpc>
              <a:spcBef>
                <a:spcPts val="0"/>
              </a:spcBef>
              <a:spcAft>
                <a:spcPts val="0"/>
              </a:spcAft>
              <a:buClr>
                <a:srgbClr val="000000"/>
              </a:buClr>
              <a:buSzPts val="1600"/>
              <a:buFont typeface="Arial"/>
              <a:buChar char="•"/>
              <a:defRPr b="1" i="0" sz="1600" u="none" cap="none" strike="noStrike">
                <a:solidFill>
                  <a:srgbClr val="000000"/>
                </a:solidFill>
                <a:latin typeface="Arial"/>
                <a:ea typeface="Arial"/>
                <a:cs typeface="Arial"/>
                <a:sym typeface="Arial"/>
              </a:defRPr>
            </a:lvl2pPr>
            <a:lvl3pPr indent="-317500" lvl="2" marL="1371600" marR="0" rtl="0" algn="l">
              <a:lnSpc>
                <a:spcPct val="127142"/>
              </a:lnSpc>
              <a:spcBef>
                <a:spcPts val="0"/>
              </a:spcBef>
              <a:spcAft>
                <a:spcPts val="0"/>
              </a:spcAft>
              <a:buClr>
                <a:srgbClr val="000000"/>
              </a:buClr>
              <a:buSzPts val="1400"/>
              <a:buFont typeface="Noto Sans Symbols"/>
              <a:buChar char="⮚"/>
              <a:defRPr b="1" i="0" sz="1400" u="none" cap="none" strike="noStrike">
                <a:solidFill>
                  <a:srgbClr val="000000"/>
                </a:solidFill>
                <a:latin typeface="Arial"/>
                <a:ea typeface="Arial"/>
                <a:cs typeface="Arial"/>
                <a:sym typeface="Arial"/>
              </a:defRPr>
            </a:lvl3pPr>
            <a:lvl4pPr indent="-228600" lvl="3" marL="18288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4pPr>
            <a:lvl5pPr indent="-228600" lvl="4" marL="2286000" marR="0" rtl="0" algn="l">
              <a:lnSpc>
                <a:spcPct val="105294"/>
              </a:lnSpc>
              <a:spcBef>
                <a:spcPts val="500"/>
              </a:spcBef>
              <a:spcAft>
                <a:spcPts val="0"/>
              </a:spcAft>
              <a:buClr>
                <a:srgbClr val="11284B"/>
              </a:buClr>
              <a:buSzPts val="3400"/>
              <a:buFont typeface="Arial"/>
              <a:buNone/>
              <a:defRPr b="1" i="0" sz="3400" u="none" cap="none" strike="noStrike">
                <a:solidFill>
                  <a:srgbClr val="11284B"/>
                </a:solidFill>
                <a:latin typeface="IBM Plex Sans SemiBold"/>
                <a:ea typeface="IBM Plex Sans SemiBold"/>
                <a:cs typeface="IBM Plex Sans SemiBold"/>
                <a:sym typeface="IBM Plex Sans SemiBo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3.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theme" Target="../theme/theme4.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8.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21" Type="http://schemas.openxmlformats.org/officeDocument/2006/relationships/theme" Target="../theme/theme2.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5" Type="http://schemas.openxmlformats.org/officeDocument/2006/relationships/slideLayout" Target="../slideLayouts/slideLayout43.xml"/><Relationship Id="rId19" Type="http://schemas.openxmlformats.org/officeDocument/2006/relationships/slideLayout" Target="../slideLayouts/slideLayout57.xml"/><Relationship Id="rId6" Type="http://schemas.openxmlformats.org/officeDocument/2006/relationships/slideLayout" Target="../slideLayouts/slideLayout44.xml"/><Relationship Id="rId18" Type="http://schemas.openxmlformats.org/officeDocument/2006/relationships/slideLayout" Target="../slideLayouts/slideLayout56.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1"/>
          <p:cNvSpPr txBox="1"/>
          <p:nvPr/>
        </p:nvSpPr>
        <p:spPr>
          <a:xfrm>
            <a:off x="11552194" y="6507510"/>
            <a:ext cx="432060" cy="161940"/>
          </a:xfrm>
          <a:prstGeom prst="rect">
            <a:avLst/>
          </a:prstGeom>
          <a:noFill/>
          <a:ln>
            <a:noFill/>
          </a:ln>
        </p:spPr>
        <p:txBody>
          <a:bodyPr anchorCtr="0" anchor="t" bIns="0" lIns="0" spcFirstLastPara="1" rIns="0" wrap="square" tIns="0">
            <a:noAutofit/>
          </a:bodyPr>
          <a:lstStyle/>
          <a:p>
            <a:pPr indent="-228600" lvl="0" marL="228600" marR="0" rtl="0" algn="r">
              <a:lnSpc>
                <a:spcPct val="90000"/>
              </a:lnSpc>
              <a:spcBef>
                <a:spcPts val="0"/>
              </a:spcBef>
              <a:spcAft>
                <a:spcPts val="0"/>
              </a:spcAft>
              <a:buClr>
                <a:schemeClr val="accent1"/>
              </a:buClr>
              <a:buSzPts val="1000"/>
              <a:buFont typeface="Arial"/>
              <a:buNone/>
            </a:pPr>
            <a:fld id="{00000000-1234-1234-1234-123412341234}" type="slidenum">
              <a:rPr b="0" i="0" lang="fr-FR" sz="1000" u="none" cap="none" strike="noStrike">
                <a:solidFill>
                  <a:schemeClr val="accent1"/>
                </a:solidFill>
                <a:latin typeface="Arial"/>
                <a:ea typeface="Arial"/>
                <a:cs typeface="Arial"/>
                <a:sym typeface="Arial"/>
              </a:rPr>
              <a:t>‹#›</a:t>
            </a:fld>
            <a:endParaRPr b="0" i="0" sz="1000" u="none" cap="none" strike="noStrike">
              <a:solidFill>
                <a:schemeClr val="accent1"/>
              </a:solidFill>
              <a:latin typeface="Arial"/>
              <a:ea typeface="Arial"/>
              <a:cs typeface="Arial"/>
              <a:sym typeface="Arial"/>
            </a:endParaRPr>
          </a:p>
        </p:txBody>
      </p:sp>
      <p:sp>
        <p:nvSpPr>
          <p:cNvPr id="11" name="Google Shape;11;p1"/>
          <p:cNvSpPr txBox="1"/>
          <p:nvPr/>
        </p:nvSpPr>
        <p:spPr>
          <a:xfrm>
            <a:off x="5879970" y="6537418"/>
            <a:ext cx="432060" cy="8313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accent1"/>
              </a:buClr>
              <a:buSzPts val="600"/>
              <a:buFont typeface="Arial"/>
              <a:buNone/>
            </a:pPr>
            <a:r>
              <a:rPr lang="fr-FR" sz="600">
                <a:solidFill>
                  <a:schemeClr val="accent1"/>
                </a:solidFill>
              </a:rPr>
              <a:t>17 nov 2025</a:t>
            </a:r>
            <a:endParaRPr b="0" i="0" sz="600" u="none" cap="none" strike="noStrike">
              <a:solidFill>
                <a:schemeClr val="accent1"/>
              </a:solidFill>
              <a:latin typeface="Arial"/>
              <a:ea typeface="Arial"/>
              <a:cs typeface="Arial"/>
              <a:sym typeface="Arial"/>
            </a:endParaRPr>
          </a:p>
        </p:txBody>
      </p:sp>
      <p:sp>
        <p:nvSpPr>
          <p:cNvPr id="12" name="Google Shape;12;p1"/>
          <p:cNvSpPr txBox="1"/>
          <p:nvPr/>
        </p:nvSpPr>
        <p:spPr>
          <a:xfrm>
            <a:off x="295111" y="6512400"/>
            <a:ext cx="4680650" cy="89930"/>
          </a:xfrm>
          <a:prstGeom prst="rect">
            <a:avLst/>
          </a:prstGeom>
          <a:noFill/>
          <a:ln>
            <a:noFill/>
          </a:ln>
        </p:spPr>
        <p:txBody>
          <a:bodyPr anchorCtr="0" anchor="t" bIns="0" lIns="0" spcFirstLastPara="1" rIns="0" wrap="square" tIns="0">
            <a:noAutofit/>
          </a:bodyPr>
          <a:lstStyle/>
          <a:p>
            <a:pPr indent="-228600" lvl="0" marL="228600" marR="0" rtl="0" algn="l">
              <a:lnSpc>
                <a:spcPct val="90000"/>
              </a:lnSpc>
              <a:spcBef>
                <a:spcPts val="0"/>
              </a:spcBef>
              <a:spcAft>
                <a:spcPts val="0"/>
              </a:spcAft>
              <a:buClr>
                <a:schemeClr val="accent1"/>
              </a:buClr>
              <a:buSzPts val="800"/>
              <a:buFont typeface="Arial"/>
              <a:buNone/>
            </a:pPr>
            <a:r>
              <a:rPr b="0" i="0" lang="fr-FR" sz="800" u="none" cap="none" strike="noStrike">
                <a:solidFill>
                  <a:schemeClr val="accent1"/>
                </a:solidFill>
                <a:latin typeface="Arial"/>
                <a:ea typeface="Arial"/>
                <a:cs typeface="Arial"/>
                <a:sym typeface="Arial"/>
              </a:rPr>
              <a:t>La communication à l’IN2P3 et au CNRS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accent1"/>
              </a:buClr>
              <a:buSzPts val="800"/>
              <a:buFont typeface="Arial"/>
              <a:buNone/>
            </a:pPr>
            <a:r>
              <a:t/>
            </a:r>
            <a:endParaRPr b="0" i="0" sz="800" u="none" cap="none" strike="noStrike">
              <a:solidFill>
                <a:schemeClr val="accen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3" name="Shape 173"/>
        <p:cNvGrpSpPr/>
        <p:nvPr/>
      </p:nvGrpSpPr>
      <p:grpSpPr>
        <a:xfrm>
          <a:off x="0" y="0"/>
          <a:ext cx="0" cy="0"/>
          <a:chOff x="0" y="0"/>
          <a:chExt cx="0" cy="0"/>
        </a:xfrm>
      </p:grpSpPr>
      <p:sp>
        <p:nvSpPr>
          <p:cNvPr id="174" name="Google Shape;174;p22"/>
          <p:cNvSpPr txBox="1"/>
          <p:nvPr/>
        </p:nvSpPr>
        <p:spPr>
          <a:xfrm>
            <a:off x="11552194" y="6507510"/>
            <a:ext cx="432060" cy="161940"/>
          </a:xfrm>
          <a:prstGeom prst="rect">
            <a:avLst/>
          </a:prstGeom>
          <a:noFill/>
          <a:ln>
            <a:noFill/>
          </a:ln>
        </p:spPr>
        <p:txBody>
          <a:bodyPr anchorCtr="0" anchor="t" bIns="0" lIns="0" spcFirstLastPara="1" rIns="0" wrap="square" tIns="0">
            <a:noAutofit/>
          </a:bodyPr>
          <a:lstStyle/>
          <a:p>
            <a:pPr indent="-228600" lvl="0" marL="228600" marR="0" rtl="0" algn="r">
              <a:lnSpc>
                <a:spcPct val="90000"/>
              </a:lnSpc>
              <a:spcBef>
                <a:spcPts val="0"/>
              </a:spcBef>
              <a:spcAft>
                <a:spcPts val="0"/>
              </a:spcAft>
              <a:buClr>
                <a:schemeClr val="accent1"/>
              </a:buClr>
              <a:buSzPts val="1000"/>
              <a:buFont typeface="Arial"/>
              <a:buNone/>
            </a:pPr>
            <a:fld id="{00000000-1234-1234-1234-123412341234}" type="slidenum">
              <a:rPr b="0" i="0" lang="fr-FR" sz="1000" u="none" cap="none" strike="noStrike">
                <a:solidFill>
                  <a:schemeClr val="accent1"/>
                </a:solidFill>
                <a:latin typeface="Arial"/>
                <a:ea typeface="Arial"/>
                <a:cs typeface="Arial"/>
                <a:sym typeface="Arial"/>
              </a:rPr>
              <a:t>‹#›</a:t>
            </a:fld>
            <a:endParaRPr b="0" i="0" sz="1000" u="none" cap="none" strike="noStrike">
              <a:solidFill>
                <a:schemeClr val="accent1"/>
              </a:solidFill>
              <a:latin typeface="Arial"/>
              <a:ea typeface="Arial"/>
              <a:cs typeface="Arial"/>
              <a:sym typeface="Arial"/>
            </a:endParaRPr>
          </a:p>
        </p:txBody>
      </p:sp>
      <p:sp>
        <p:nvSpPr>
          <p:cNvPr id="175" name="Google Shape;175;p22"/>
          <p:cNvSpPr txBox="1"/>
          <p:nvPr/>
        </p:nvSpPr>
        <p:spPr>
          <a:xfrm>
            <a:off x="5879970" y="6537418"/>
            <a:ext cx="432060" cy="8313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accent1"/>
              </a:buClr>
              <a:buSzPts val="600"/>
              <a:buFont typeface="Arial"/>
              <a:buNone/>
            </a:pPr>
            <a:r>
              <a:rPr b="0" i="0" lang="fr-FR" sz="600" u="none" cap="none" strike="noStrike">
                <a:solidFill>
                  <a:schemeClr val="accent1"/>
                </a:solidFill>
                <a:latin typeface="Arial"/>
                <a:ea typeface="Arial"/>
                <a:cs typeface="Arial"/>
                <a:sym typeface="Arial"/>
              </a:rPr>
              <a:t>13/05/2025</a:t>
            </a:r>
            <a:endParaRPr b="0" i="0" sz="1400" u="none" cap="none" strike="noStrike">
              <a:solidFill>
                <a:srgbClr val="000000"/>
              </a:solidFill>
              <a:latin typeface="Arial"/>
              <a:ea typeface="Arial"/>
              <a:cs typeface="Arial"/>
              <a:sym typeface="Arial"/>
            </a:endParaRPr>
          </a:p>
        </p:txBody>
      </p:sp>
      <p:sp>
        <p:nvSpPr>
          <p:cNvPr id="176" name="Google Shape;176;p22"/>
          <p:cNvSpPr txBox="1"/>
          <p:nvPr/>
        </p:nvSpPr>
        <p:spPr>
          <a:xfrm>
            <a:off x="295111" y="6512400"/>
            <a:ext cx="4680650" cy="89930"/>
          </a:xfrm>
          <a:prstGeom prst="rect">
            <a:avLst/>
          </a:prstGeom>
          <a:noFill/>
          <a:ln>
            <a:noFill/>
          </a:ln>
        </p:spPr>
        <p:txBody>
          <a:bodyPr anchorCtr="0" anchor="t" bIns="0" lIns="0" spcFirstLastPara="1" rIns="0" wrap="square" tIns="0">
            <a:noAutofit/>
          </a:bodyPr>
          <a:lstStyle/>
          <a:p>
            <a:pPr indent="-228600" lvl="0" marL="228600" marR="0" rtl="0" algn="l">
              <a:lnSpc>
                <a:spcPct val="90000"/>
              </a:lnSpc>
              <a:spcBef>
                <a:spcPts val="0"/>
              </a:spcBef>
              <a:spcAft>
                <a:spcPts val="0"/>
              </a:spcAft>
              <a:buClr>
                <a:schemeClr val="accent1"/>
              </a:buClr>
              <a:buSzPts val="800"/>
              <a:buFont typeface="Arial"/>
              <a:buNone/>
            </a:pPr>
            <a:r>
              <a:rPr b="0" i="0" lang="fr-FR" sz="800" u="none" cap="none" strike="noStrike">
                <a:solidFill>
                  <a:schemeClr val="accent1"/>
                </a:solidFill>
                <a:latin typeface="Arial"/>
                <a:ea typeface="Arial"/>
                <a:cs typeface="Arial"/>
                <a:sym typeface="Arial"/>
              </a:rPr>
              <a:t>Photothèque des laboratoires de l’IN2P3</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7" name="Shape 317"/>
        <p:cNvGrpSpPr/>
        <p:nvPr/>
      </p:nvGrpSpPr>
      <p:grpSpPr>
        <a:xfrm>
          <a:off x="0" y="0"/>
          <a:ext cx="0" cy="0"/>
          <a:chOff x="0" y="0"/>
          <a:chExt cx="0" cy="0"/>
        </a:xfrm>
      </p:grpSpPr>
      <p:sp>
        <p:nvSpPr>
          <p:cNvPr id="318" name="Google Shape;318;p41"/>
          <p:cNvSpPr txBox="1"/>
          <p:nvPr/>
        </p:nvSpPr>
        <p:spPr>
          <a:xfrm>
            <a:off x="11552194" y="6507510"/>
            <a:ext cx="432000" cy="162000"/>
          </a:xfrm>
          <a:prstGeom prst="rect">
            <a:avLst/>
          </a:prstGeom>
          <a:noFill/>
          <a:ln>
            <a:noFill/>
          </a:ln>
        </p:spPr>
        <p:txBody>
          <a:bodyPr anchorCtr="0" anchor="t" bIns="0" lIns="0" spcFirstLastPara="1" rIns="0" wrap="square" tIns="0">
            <a:noAutofit/>
          </a:bodyPr>
          <a:lstStyle/>
          <a:p>
            <a:pPr indent="-228600" lvl="0" marL="228600" marR="0" rtl="0" algn="r">
              <a:lnSpc>
                <a:spcPct val="90000"/>
              </a:lnSpc>
              <a:spcBef>
                <a:spcPts val="0"/>
              </a:spcBef>
              <a:spcAft>
                <a:spcPts val="0"/>
              </a:spcAft>
              <a:buClr>
                <a:schemeClr val="accent1"/>
              </a:buClr>
              <a:buSzPts val="1000"/>
              <a:buFont typeface="Arial"/>
              <a:buNone/>
            </a:pPr>
            <a:fld id="{00000000-1234-1234-1234-123412341234}" type="slidenum">
              <a:rPr b="0" i="0" lang="fr-FR" sz="1000" u="none" cap="none" strike="noStrike">
                <a:solidFill>
                  <a:schemeClr val="accent1"/>
                </a:solidFill>
                <a:latin typeface="Arial"/>
                <a:ea typeface="Arial"/>
                <a:cs typeface="Arial"/>
                <a:sym typeface="Arial"/>
              </a:rPr>
              <a:t>‹#›</a:t>
            </a:fld>
            <a:endParaRPr b="0" i="0" sz="1000" u="none" cap="none" strike="noStrike">
              <a:solidFill>
                <a:schemeClr val="accent1"/>
              </a:solidFill>
              <a:latin typeface="Arial"/>
              <a:ea typeface="Arial"/>
              <a:cs typeface="Arial"/>
              <a:sym typeface="Arial"/>
            </a:endParaRPr>
          </a:p>
        </p:txBody>
      </p:sp>
      <p:sp>
        <p:nvSpPr>
          <p:cNvPr id="319" name="Google Shape;319;p41"/>
          <p:cNvSpPr txBox="1"/>
          <p:nvPr/>
        </p:nvSpPr>
        <p:spPr>
          <a:xfrm>
            <a:off x="5879970" y="6537418"/>
            <a:ext cx="432000" cy="831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accent1"/>
              </a:buClr>
              <a:buSzPts val="600"/>
              <a:buFont typeface="Arial"/>
              <a:buNone/>
            </a:pPr>
            <a:r>
              <a:rPr b="0" i="0" lang="fr-FR" sz="600" u="none" cap="none" strike="noStrike">
                <a:solidFill>
                  <a:schemeClr val="accent1"/>
                </a:solidFill>
                <a:latin typeface="Arial"/>
                <a:ea typeface="Arial"/>
                <a:cs typeface="Arial"/>
                <a:sym typeface="Arial"/>
              </a:rPr>
              <a:t>13/05/2024</a:t>
            </a:r>
            <a:endParaRPr b="0" i="0" sz="600" u="none" cap="none" strike="noStrike">
              <a:solidFill>
                <a:schemeClr val="accent1"/>
              </a:solidFill>
              <a:latin typeface="Arial"/>
              <a:ea typeface="Arial"/>
              <a:cs typeface="Arial"/>
              <a:sym typeface="Arial"/>
            </a:endParaRPr>
          </a:p>
        </p:txBody>
      </p:sp>
      <p:sp>
        <p:nvSpPr>
          <p:cNvPr id="320" name="Google Shape;320;p41"/>
          <p:cNvSpPr txBox="1"/>
          <p:nvPr/>
        </p:nvSpPr>
        <p:spPr>
          <a:xfrm>
            <a:off x="295111" y="6512400"/>
            <a:ext cx="4680600" cy="90000"/>
          </a:xfrm>
          <a:prstGeom prst="rect">
            <a:avLst/>
          </a:prstGeom>
          <a:noFill/>
          <a:ln>
            <a:noFill/>
          </a:ln>
        </p:spPr>
        <p:txBody>
          <a:bodyPr anchorCtr="0" anchor="t" bIns="0" lIns="0" spcFirstLastPara="1" rIns="0" wrap="square" tIns="0">
            <a:noAutofit/>
          </a:bodyPr>
          <a:lstStyle/>
          <a:p>
            <a:pPr indent="-228600" lvl="0" marL="228600" marR="0" rtl="0" algn="l">
              <a:lnSpc>
                <a:spcPct val="90000"/>
              </a:lnSpc>
              <a:spcBef>
                <a:spcPts val="0"/>
              </a:spcBef>
              <a:spcAft>
                <a:spcPts val="0"/>
              </a:spcAft>
              <a:buClr>
                <a:schemeClr val="accent1"/>
              </a:buClr>
              <a:buSzPts val="800"/>
              <a:buFont typeface="Arial"/>
              <a:buNone/>
            </a:pPr>
            <a:r>
              <a:rPr b="0" i="0" lang="fr-FR" sz="800" u="none" cap="none" strike="noStrike">
                <a:solidFill>
                  <a:schemeClr val="accent1"/>
                </a:solidFill>
                <a:latin typeface="Arial"/>
                <a:ea typeface="Arial"/>
                <a:cs typeface="Arial"/>
                <a:sym typeface="Arial"/>
              </a:rPr>
              <a:t>La communication à l’IN2P3 et au CNRS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accent1"/>
              </a:buClr>
              <a:buSzPts val="800"/>
              <a:buFont typeface="Arial"/>
              <a:buNone/>
            </a:pPr>
            <a:r>
              <a:t/>
            </a:r>
            <a:endParaRPr b="0" i="0" sz="800" u="none" cap="none" strike="noStrike">
              <a:solidFill>
                <a:schemeClr val="accen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indico.in2p3.fr/event/37447/" TargetMode="External"/><Relationship Id="rId4" Type="http://schemas.openxmlformats.org/officeDocument/2006/relationships/image" Target="../media/image36.png"/><Relationship Id="rId5"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s://filesender.renater.fr/?s=download&amp;token=86fadc89-5a43-4ed6-9fdc-83a1bd681371"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hyperlink" Target="https://indico.in2p3.fr/event/37414/" TargetMode="Externa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hyperlink" Target="https://phototheque.in2p3.fr/index.php?/category/2303" TargetMode="External"/><Relationship Id="rId4" Type="http://schemas.openxmlformats.org/officeDocument/2006/relationships/hyperlink" Target="https://phototheque.in2p3.fr/index.php?/category/2363" TargetMode="External"/><Relationship Id="rId5" Type="http://schemas.openxmlformats.org/officeDocument/2006/relationships/hyperlink" Target="https://phototheque.in2p3.fr/index.php?/category/2303" TargetMode="External"/><Relationship Id="rId6" Type="http://schemas.openxmlformats.org/officeDocument/2006/relationships/image" Target="../media/image54.png"/><Relationship Id="rId7" Type="http://schemas.openxmlformats.org/officeDocument/2006/relationships/image" Target="../media/image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8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66.png"/><Relationship Id="rId5" Type="http://schemas.openxmlformats.org/officeDocument/2006/relationships/image" Target="../media/image64.png"/><Relationship Id="rId6" Type="http://schemas.openxmlformats.org/officeDocument/2006/relationships/image" Target="../media/image58.png"/><Relationship Id="rId7"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62.png"/><Relationship Id="rId7"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hyperlink" Target="https://www.debatpublic.fr/sites/default/files/2025-11/DECISION_2025_146_CERN%20FCC_1%20Sign%C3%A9%20MP.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92.png"/><Relationship Id="rId4" Type="http://schemas.openxmlformats.org/officeDocument/2006/relationships/hyperlink" Target="https://youtu.be/LTNmccrzJrU?si=XfCAjHgEz36x5lu0" TargetMode="External"/><Relationship Id="rId5" Type="http://schemas.openxmlformats.org/officeDocument/2006/relationships/image" Target="../media/image8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89.png"/><Relationship Id="rId4" Type="http://schemas.openxmlformats.org/officeDocument/2006/relationships/image" Target="../media/image87.png"/><Relationship Id="rId5" Type="http://schemas.openxmlformats.org/officeDocument/2006/relationships/image" Target="../media/image90.png"/><Relationship Id="rId6" Type="http://schemas.openxmlformats.org/officeDocument/2006/relationships/image" Target="../media/image94.png"/><Relationship Id="rId7" Type="http://schemas.openxmlformats.org/officeDocument/2006/relationships/image" Target="../media/image98.png"/><Relationship Id="rId8" Type="http://schemas.openxmlformats.org/officeDocument/2006/relationships/image" Target="../media/image9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hyperlink" Target="https://indico.cern.ch/event/1258933/contributions/6475923/attachments/3105910/5504550/20250718_ICRC.pdf" TargetMode="External"/><Relationship Id="rId4" Type="http://schemas.openxmlformats.org/officeDocument/2006/relationships/hyperlink" Target="https://indico.in2p3.fr/event/35763" TargetMode="External"/><Relationship Id="rId5" Type="http://schemas.openxmlformats.org/officeDocument/2006/relationships/hyperlink" Target="https://indico.cern.ch/event/1470908" TargetMode="External"/><Relationship Id="rId6" Type="http://schemas.openxmlformats.org/officeDocument/2006/relationships/hyperlink" Target="https://cds.cern.ch/record/2930964?ln=fr" TargetMode="External"/><Relationship Id="rId7" Type="http://schemas.openxmlformats.org/officeDocument/2006/relationships/hyperlink" Target="https://indico.cern.ch/event/1553092/contributions/6733754/attachments/3161877/5618172/CMAIANI_MuseeCurie_27_10_2025_IPPOG.pdf" TargetMode="External"/><Relationship Id="rId8" Type="http://schemas.openxmlformats.org/officeDocument/2006/relationships/hyperlink" Target="https://indico.cern.ch/event/1553092/contributions/6733780/attachments/3160657/5615309/2025-10-Masson-IPPOG.pdf" TargetMode="External"/></Relationships>
</file>

<file path=ppt/slides/_rels/slide37.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75.png"/><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hyperlink" Target="mailto:communication@in2p3.fr" TargetMode="External"/><Relationship Id="rId4" Type="http://schemas.openxmlformats.org/officeDocument/2006/relationships/image" Target="../media/image78.jpg"/><Relationship Id="rId9" Type="http://schemas.openxmlformats.org/officeDocument/2006/relationships/image" Target="../media/image79.jpg"/><Relationship Id="rId5" Type="http://schemas.openxmlformats.org/officeDocument/2006/relationships/image" Target="../media/image105.png"/><Relationship Id="rId6" Type="http://schemas.openxmlformats.org/officeDocument/2006/relationships/image" Target="../media/image74.png"/><Relationship Id="rId7" Type="http://schemas.openxmlformats.org/officeDocument/2006/relationships/image" Target="../media/image76.png"/><Relationship Id="rId8"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83.png"/><Relationship Id="rId4" Type="http://schemas.openxmlformats.org/officeDocument/2006/relationships/image" Target="../media/image81.jpg"/><Relationship Id="rId5" Type="http://schemas.openxmlformats.org/officeDocument/2006/relationships/image" Target="../media/image82.png"/><Relationship Id="rId6"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openxmlformats.org/officeDocument/2006/relationships/image" Target="../media/image91.png"/><Relationship Id="rId10" Type="http://schemas.openxmlformats.org/officeDocument/2006/relationships/image" Target="../media/image84.jpg"/><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83.png"/><Relationship Id="rId4" Type="http://schemas.openxmlformats.org/officeDocument/2006/relationships/image" Target="../media/image81.jpg"/><Relationship Id="rId9" Type="http://schemas.openxmlformats.org/officeDocument/2006/relationships/image" Target="../media/image86.jpg"/><Relationship Id="rId5" Type="http://schemas.openxmlformats.org/officeDocument/2006/relationships/image" Target="../media/image93.jpg"/><Relationship Id="rId6" Type="http://schemas.openxmlformats.org/officeDocument/2006/relationships/image" Target="../media/image97.jpg"/><Relationship Id="rId7" Type="http://schemas.openxmlformats.org/officeDocument/2006/relationships/image" Target="../media/image100.jpg"/><Relationship Id="rId8" Type="http://schemas.openxmlformats.org/officeDocument/2006/relationships/image" Target="../media/image96.jpg"/></Relationships>
</file>

<file path=ppt/slides/_rels/slide41.xml.rels><?xml version="1.0" encoding="UTF-8" standalone="yes"?><Relationships xmlns="http://schemas.openxmlformats.org/package/2006/relationships"><Relationship Id="rId10" Type="http://schemas.openxmlformats.org/officeDocument/2006/relationships/image" Target="../media/image102.png"/><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97.jpg"/><Relationship Id="rId4" Type="http://schemas.openxmlformats.org/officeDocument/2006/relationships/image" Target="../media/image100.jpg"/><Relationship Id="rId9" Type="http://schemas.openxmlformats.org/officeDocument/2006/relationships/image" Target="../media/image84.jpg"/><Relationship Id="rId5" Type="http://schemas.openxmlformats.org/officeDocument/2006/relationships/image" Target="../media/image103.jpg"/><Relationship Id="rId6" Type="http://schemas.openxmlformats.org/officeDocument/2006/relationships/image" Target="../media/image101.png"/><Relationship Id="rId7" Type="http://schemas.openxmlformats.org/officeDocument/2006/relationships/image" Target="../media/image96.jpg"/><Relationship Id="rId8" Type="http://schemas.openxmlformats.org/officeDocument/2006/relationships/image" Target="../media/image10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comments" Target="../comments/comment1.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2"/>
          <p:cNvSpPr txBox="1"/>
          <p:nvPr>
            <p:ph idx="1" type="subTitle"/>
          </p:nvPr>
        </p:nvSpPr>
        <p:spPr>
          <a:xfrm>
            <a:off x="479424" y="4869200"/>
            <a:ext cx="5616575" cy="859998"/>
          </a:xfrm>
          <a:prstGeom prst="rect">
            <a:avLst/>
          </a:prstGeom>
          <a:noFill/>
          <a:ln>
            <a:noFill/>
          </a:ln>
        </p:spPr>
        <p:txBody>
          <a:bodyPr anchorCtr="0" anchor="t" bIns="0" lIns="0" spcFirstLastPara="1" rIns="0" wrap="square" tIns="0">
            <a:normAutofit/>
          </a:bodyPr>
          <a:lstStyle/>
          <a:p>
            <a:pPr indent="0" lvl="0" marL="0" rtl="0" algn="l">
              <a:lnSpc>
                <a:spcPct val="97777"/>
              </a:lnSpc>
              <a:spcBef>
                <a:spcPts val="0"/>
              </a:spcBef>
              <a:spcAft>
                <a:spcPts val="0"/>
              </a:spcAft>
              <a:buClr>
                <a:schemeClr val="accent1"/>
              </a:buClr>
              <a:buSzPts val="1800"/>
              <a:buNone/>
            </a:pPr>
            <a:r>
              <a:rPr b="0" lang="fr-FR" sz="3600"/>
              <a:t>Bienvenue à toutes et tous</a:t>
            </a:r>
            <a:endParaRPr b="0" sz="3600">
              <a:latin typeface="Arial"/>
              <a:ea typeface="Arial"/>
              <a:cs typeface="Arial"/>
              <a:sym typeface="Arial"/>
            </a:endParaRPr>
          </a:p>
        </p:txBody>
      </p:sp>
      <p:sp>
        <p:nvSpPr>
          <p:cNvPr id="486" name="Google Shape;486;p62"/>
          <p:cNvSpPr txBox="1"/>
          <p:nvPr/>
        </p:nvSpPr>
        <p:spPr>
          <a:xfrm>
            <a:off x="407200" y="2404775"/>
            <a:ext cx="7029300" cy="1847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800"/>
              <a:buFont typeface="Arial"/>
              <a:buNone/>
            </a:pPr>
            <a:r>
              <a:rPr b="1" lang="fr-FR" sz="3000">
                <a:solidFill>
                  <a:schemeClr val="dk1"/>
                </a:solidFill>
              </a:rPr>
              <a:t>Séminaire du réseau communication de CNRS Nucléaire &amp; Particules</a:t>
            </a:r>
            <a:endParaRPr b="1" sz="3000">
              <a:solidFill>
                <a:schemeClr val="dk1"/>
              </a:solidFill>
            </a:endParaRPr>
          </a:p>
          <a:p>
            <a:pPr indent="0" lvl="0" marL="0" rtl="0" algn="l">
              <a:spcBef>
                <a:spcPts val="0"/>
              </a:spcBef>
              <a:spcAft>
                <a:spcPts val="0"/>
              </a:spcAft>
              <a:buClr>
                <a:schemeClr val="dk1"/>
              </a:buClr>
              <a:buSzPts val="2800"/>
              <a:buFont typeface="Arial"/>
              <a:buNone/>
            </a:pPr>
            <a:r>
              <a:t/>
            </a:r>
            <a:endParaRPr b="1" sz="3000">
              <a:solidFill>
                <a:schemeClr val="dk1"/>
              </a:solidFill>
            </a:endParaRPr>
          </a:p>
          <a:p>
            <a:pPr indent="0" lvl="0" marL="0" rtl="0" algn="l">
              <a:spcBef>
                <a:spcPts val="0"/>
              </a:spcBef>
              <a:spcAft>
                <a:spcPts val="0"/>
              </a:spcAft>
              <a:buClr>
                <a:schemeClr val="dk1"/>
              </a:buClr>
              <a:buSzPts val="2800"/>
              <a:buFont typeface="Arial"/>
              <a:buNone/>
            </a:pPr>
            <a:r>
              <a:rPr b="1" lang="fr-FR" sz="2400">
                <a:solidFill>
                  <a:schemeClr val="dk1"/>
                </a:solidFill>
              </a:rPr>
              <a:t>IP2I, Lyon, les 17 et 18 nov. 2025</a:t>
            </a:r>
            <a:endParaRPr b="1" sz="2400">
              <a:solidFill>
                <a:schemeClr val="dk1"/>
              </a:solidFill>
            </a:endParaRPr>
          </a:p>
        </p:txBody>
      </p:sp>
      <p:sp>
        <p:nvSpPr>
          <p:cNvPr id="487" name="Google Shape;487;p62"/>
          <p:cNvSpPr/>
          <p:nvPr/>
        </p:nvSpPr>
        <p:spPr>
          <a:xfrm>
            <a:off x="407200" y="6176675"/>
            <a:ext cx="2032800" cy="24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71"/>
          <p:cNvSpPr txBox="1"/>
          <p:nvPr>
            <p:ph idx="1" type="body"/>
          </p:nvPr>
        </p:nvSpPr>
        <p:spPr>
          <a:xfrm>
            <a:off x="2495500" y="2914214"/>
            <a:ext cx="8235000" cy="1128600"/>
          </a:xfrm>
          <a:prstGeom prst="rect">
            <a:avLst/>
          </a:prstGeom>
          <a:noFill/>
          <a:ln>
            <a:noFill/>
          </a:ln>
        </p:spPr>
        <p:txBody>
          <a:bodyPr anchorCtr="0" anchor="ctr" bIns="0" lIns="0" spcFirstLastPara="1" rIns="0" wrap="square" tIns="0">
            <a:noAutofit/>
          </a:bodyPr>
          <a:lstStyle/>
          <a:p>
            <a:pPr indent="0" lvl="0" marL="0" rtl="0" algn="l">
              <a:lnSpc>
                <a:spcPct val="137000"/>
              </a:lnSpc>
              <a:spcBef>
                <a:spcPts val="0"/>
              </a:spcBef>
              <a:spcAft>
                <a:spcPts val="0"/>
              </a:spcAft>
              <a:buClr>
                <a:schemeClr val="accent2"/>
              </a:buClr>
              <a:buSzPts val="4000"/>
              <a:buFont typeface="Arial"/>
              <a:buNone/>
            </a:pPr>
            <a:r>
              <a:rPr lang="fr-FR"/>
              <a:t>03</a:t>
            </a:r>
            <a:endParaRPr/>
          </a:p>
        </p:txBody>
      </p:sp>
      <p:sp>
        <p:nvSpPr>
          <p:cNvPr id="565" name="Google Shape;565;p71"/>
          <p:cNvSpPr txBox="1"/>
          <p:nvPr>
            <p:ph idx="2" type="body"/>
          </p:nvPr>
        </p:nvSpPr>
        <p:spPr>
          <a:xfrm>
            <a:off x="3333200" y="3316080"/>
            <a:ext cx="8235000" cy="324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3400"/>
              <a:buFont typeface="Arial"/>
              <a:buNone/>
            </a:pPr>
            <a:r>
              <a:rPr lang="fr-FR" sz="3800"/>
              <a:t>Enquête de notoriété du CNRS</a:t>
            </a:r>
            <a:endParaRPr sz="3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72"/>
          <p:cNvPicPr preferRelativeResize="0"/>
          <p:nvPr/>
        </p:nvPicPr>
        <p:blipFill>
          <a:blip r:embed="rId3">
            <a:alphaModFix/>
          </a:blip>
          <a:stretch>
            <a:fillRect/>
          </a:stretch>
        </p:blipFill>
        <p:spPr>
          <a:xfrm>
            <a:off x="152400" y="152400"/>
            <a:ext cx="10963275" cy="6153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73"/>
          <p:cNvPicPr preferRelativeResize="0"/>
          <p:nvPr/>
        </p:nvPicPr>
        <p:blipFill>
          <a:blip r:embed="rId3">
            <a:alphaModFix/>
          </a:blip>
          <a:stretch>
            <a:fillRect/>
          </a:stretch>
        </p:blipFill>
        <p:spPr>
          <a:xfrm>
            <a:off x="152400" y="152400"/>
            <a:ext cx="11887197" cy="6046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74"/>
          <p:cNvPicPr preferRelativeResize="0"/>
          <p:nvPr/>
        </p:nvPicPr>
        <p:blipFill>
          <a:blip r:embed="rId3">
            <a:alphaModFix/>
          </a:blip>
          <a:stretch>
            <a:fillRect/>
          </a:stretch>
        </p:blipFill>
        <p:spPr>
          <a:xfrm>
            <a:off x="152400" y="152400"/>
            <a:ext cx="11887199" cy="652606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75"/>
          <p:cNvPicPr preferRelativeResize="0"/>
          <p:nvPr/>
        </p:nvPicPr>
        <p:blipFill>
          <a:blip r:embed="rId3">
            <a:alphaModFix/>
          </a:blip>
          <a:stretch>
            <a:fillRect/>
          </a:stretch>
        </p:blipFill>
        <p:spPr>
          <a:xfrm>
            <a:off x="152400" y="152400"/>
            <a:ext cx="11887199" cy="65260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76"/>
          <p:cNvPicPr preferRelativeResize="0"/>
          <p:nvPr/>
        </p:nvPicPr>
        <p:blipFill>
          <a:blip r:embed="rId3">
            <a:alphaModFix/>
          </a:blip>
          <a:stretch>
            <a:fillRect/>
          </a:stretch>
        </p:blipFill>
        <p:spPr>
          <a:xfrm>
            <a:off x="152400" y="152400"/>
            <a:ext cx="10928350" cy="6553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id="601" name="Google Shape;601;p77"/>
          <p:cNvPicPr preferRelativeResize="0"/>
          <p:nvPr/>
        </p:nvPicPr>
        <p:blipFill>
          <a:blip r:embed="rId3">
            <a:alphaModFix/>
          </a:blip>
          <a:stretch>
            <a:fillRect/>
          </a:stretch>
        </p:blipFill>
        <p:spPr>
          <a:xfrm>
            <a:off x="152400" y="152400"/>
            <a:ext cx="11644168" cy="65532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78"/>
          <p:cNvPicPr preferRelativeResize="0"/>
          <p:nvPr/>
        </p:nvPicPr>
        <p:blipFill>
          <a:blip r:embed="rId3">
            <a:alphaModFix/>
          </a:blip>
          <a:stretch>
            <a:fillRect/>
          </a:stretch>
        </p:blipFill>
        <p:spPr>
          <a:xfrm>
            <a:off x="152400" y="152400"/>
            <a:ext cx="11644168" cy="65532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79"/>
          <p:cNvPicPr preferRelativeResize="0"/>
          <p:nvPr/>
        </p:nvPicPr>
        <p:blipFill>
          <a:blip r:embed="rId3">
            <a:alphaModFix/>
          </a:blip>
          <a:stretch>
            <a:fillRect/>
          </a:stretch>
        </p:blipFill>
        <p:spPr>
          <a:xfrm>
            <a:off x="152400" y="152400"/>
            <a:ext cx="11452960" cy="65532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id="619" name="Google Shape;619;p80"/>
          <p:cNvPicPr preferRelativeResize="0"/>
          <p:nvPr/>
        </p:nvPicPr>
        <p:blipFill>
          <a:blip r:embed="rId3">
            <a:alphaModFix/>
          </a:blip>
          <a:stretch>
            <a:fillRect/>
          </a:stretch>
        </p:blipFill>
        <p:spPr>
          <a:xfrm>
            <a:off x="152400" y="152400"/>
            <a:ext cx="11887203" cy="61398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3"/>
          <p:cNvSpPr txBox="1"/>
          <p:nvPr/>
        </p:nvSpPr>
        <p:spPr>
          <a:xfrm>
            <a:off x="479424" y="481906"/>
            <a:ext cx="9756600" cy="638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400"/>
              <a:buFont typeface="Arial"/>
              <a:buNone/>
            </a:pPr>
            <a:r>
              <a:rPr b="1" lang="fr-FR" sz="3400">
                <a:solidFill>
                  <a:schemeClr val="dk1"/>
                </a:solidFill>
              </a:rPr>
              <a:t>Au programme</a:t>
            </a:r>
            <a:endParaRPr b="1" i="0" sz="3400" u="none" cap="none" strike="noStrike">
              <a:solidFill>
                <a:schemeClr val="dk1"/>
              </a:solidFill>
              <a:latin typeface="Arial"/>
              <a:ea typeface="Arial"/>
              <a:cs typeface="Arial"/>
              <a:sym typeface="Arial"/>
            </a:endParaRPr>
          </a:p>
        </p:txBody>
      </p:sp>
      <p:sp>
        <p:nvSpPr>
          <p:cNvPr id="493" name="Google Shape;493;p63"/>
          <p:cNvSpPr/>
          <p:nvPr/>
        </p:nvSpPr>
        <p:spPr>
          <a:xfrm>
            <a:off x="212225" y="6467075"/>
            <a:ext cx="2032800" cy="24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4" name="Google Shape;494;p63"/>
          <p:cNvSpPr/>
          <p:nvPr/>
        </p:nvSpPr>
        <p:spPr>
          <a:xfrm>
            <a:off x="212225" y="6467075"/>
            <a:ext cx="6266100" cy="24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5" name="Google Shape;495;p63"/>
          <p:cNvSpPr txBox="1"/>
          <p:nvPr/>
        </p:nvSpPr>
        <p:spPr>
          <a:xfrm>
            <a:off x="7877138" y="56343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u="sng">
                <a:solidFill>
                  <a:schemeClr val="hlink"/>
                </a:solidFill>
                <a:hlinkClick r:id="rId3"/>
              </a:rPr>
              <a:t>https://indico.in2p3.fr/event/37447/</a:t>
            </a:r>
            <a:r>
              <a:rPr lang="fr-FR"/>
              <a:t> </a:t>
            </a:r>
            <a:endParaRPr/>
          </a:p>
        </p:txBody>
      </p:sp>
      <p:pic>
        <p:nvPicPr>
          <p:cNvPr id="496" name="Google Shape;496;p63"/>
          <p:cNvPicPr preferRelativeResize="0"/>
          <p:nvPr/>
        </p:nvPicPr>
        <p:blipFill>
          <a:blip r:embed="rId4">
            <a:alphaModFix/>
          </a:blip>
          <a:stretch>
            <a:fillRect/>
          </a:stretch>
        </p:blipFill>
        <p:spPr>
          <a:xfrm>
            <a:off x="596800" y="1119999"/>
            <a:ext cx="5308499" cy="5737999"/>
          </a:xfrm>
          <a:prstGeom prst="rect">
            <a:avLst/>
          </a:prstGeom>
          <a:noFill/>
          <a:ln>
            <a:noFill/>
          </a:ln>
        </p:spPr>
      </p:pic>
      <p:pic>
        <p:nvPicPr>
          <p:cNvPr id="497" name="Google Shape;497;p63"/>
          <p:cNvPicPr preferRelativeResize="0"/>
          <p:nvPr/>
        </p:nvPicPr>
        <p:blipFill>
          <a:blip r:embed="rId5">
            <a:alphaModFix/>
          </a:blip>
          <a:stretch>
            <a:fillRect/>
          </a:stretch>
        </p:blipFill>
        <p:spPr>
          <a:xfrm>
            <a:off x="6225802" y="1120001"/>
            <a:ext cx="5308499" cy="350853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81"/>
          <p:cNvSpPr txBox="1"/>
          <p:nvPr/>
        </p:nvSpPr>
        <p:spPr>
          <a:xfrm>
            <a:off x="2087200" y="3147525"/>
            <a:ext cx="778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u="sng">
                <a:solidFill>
                  <a:schemeClr val="hlink"/>
                </a:solidFill>
                <a:hlinkClick r:id="rId3"/>
              </a:rPr>
              <a:t>https://filesender.renater.fr/?s=download&amp;token=86fadc89-5a43-4ed6-9fdc-83a1bd681371</a:t>
            </a:r>
            <a:r>
              <a:rPr lang="fr-FR"/>
              <a:t> </a:t>
            </a:r>
            <a:endParaRPr/>
          </a:p>
        </p:txBody>
      </p:sp>
      <p:sp>
        <p:nvSpPr>
          <p:cNvPr id="626" name="Google Shape;626;p81"/>
          <p:cNvSpPr txBox="1"/>
          <p:nvPr>
            <p:ph type="title"/>
          </p:nvPr>
        </p:nvSpPr>
        <p:spPr>
          <a:xfrm>
            <a:off x="2087195" y="1975639"/>
            <a:ext cx="9744300" cy="63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3500">
                <a:solidFill>
                  <a:srgbClr val="6941EB"/>
                </a:solidFill>
              </a:rPr>
              <a:t>Enquête disponible ici :</a:t>
            </a:r>
            <a:endParaRPr b="1" sz="3500">
              <a:solidFill>
                <a:srgbClr val="6941EB"/>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2"/>
          <p:cNvSpPr txBox="1"/>
          <p:nvPr>
            <p:ph idx="1" type="body"/>
          </p:nvPr>
        </p:nvSpPr>
        <p:spPr>
          <a:xfrm>
            <a:off x="1091510" y="2780482"/>
            <a:ext cx="1043940" cy="1224170"/>
          </a:xfrm>
          <a:prstGeom prst="rect">
            <a:avLst/>
          </a:prstGeom>
          <a:noFill/>
          <a:ln>
            <a:noFill/>
          </a:ln>
        </p:spPr>
        <p:txBody>
          <a:bodyPr anchorCtr="0" anchor="ctr" bIns="0" lIns="0" spcFirstLastPara="1" rIns="0" wrap="square" tIns="0">
            <a:noAutofit/>
          </a:bodyPr>
          <a:lstStyle/>
          <a:p>
            <a:pPr indent="0" lvl="0" marL="0" rtl="0" algn="l">
              <a:lnSpc>
                <a:spcPct val="137000"/>
              </a:lnSpc>
              <a:spcBef>
                <a:spcPts val="0"/>
              </a:spcBef>
              <a:spcAft>
                <a:spcPts val="0"/>
              </a:spcAft>
              <a:buClr>
                <a:schemeClr val="accent2"/>
              </a:buClr>
              <a:buSzPts val="4000"/>
              <a:buFont typeface="Arial"/>
              <a:buNone/>
            </a:pPr>
            <a:r>
              <a:rPr lang="fr-FR"/>
              <a:t>04</a:t>
            </a:r>
            <a:endParaRPr/>
          </a:p>
        </p:txBody>
      </p:sp>
      <p:sp>
        <p:nvSpPr>
          <p:cNvPr id="632" name="Google Shape;632;p82"/>
          <p:cNvSpPr txBox="1"/>
          <p:nvPr>
            <p:ph idx="2" type="body"/>
          </p:nvPr>
        </p:nvSpPr>
        <p:spPr>
          <a:xfrm>
            <a:off x="2135448" y="3150589"/>
            <a:ext cx="6545400" cy="556800"/>
          </a:xfrm>
          <a:prstGeom prst="rect">
            <a:avLst/>
          </a:prstGeom>
          <a:noFill/>
          <a:ln>
            <a:noFill/>
          </a:ln>
        </p:spPr>
        <p:txBody>
          <a:bodyPr anchorCtr="0" anchor="ctr" bIns="0" lIns="0" spcFirstLastPara="1" rIns="0" wrap="square" tIns="0">
            <a:spAutoFit/>
          </a:bodyPr>
          <a:lstStyle/>
          <a:p>
            <a:pPr indent="0" lvl="0" marL="0" rtl="0" algn="l">
              <a:lnSpc>
                <a:spcPct val="95200"/>
              </a:lnSpc>
              <a:spcBef>
                <a:spcPts val="0"/>
              </a:spcBef>
              <a:spcAft>
                <a:spcPts val="0"/>
              </a:spcAft>
              <a:buClr>
                <a:schemeClr val="accent1"/>
              </a:buClr>
              <a:buSzPts val="5000"/>
              <a:buNone/>
            </a:pPr>
            <a:r>
              <a:rPr lang="fr-FR" sz="3800"/>
              <a:t>laradioactivite</a:t>
            </a:r>
            <a:endParaRPr sz="3800"/>
          </a:p>
        </p:txBody>
      </p:sp>
      <p:sp>
        <p:nvSpPr>
          <p:cNvPr id="633" name="Google Shape;633;p82"/>
          <p:cNvSpPr/>
          <p:nvPr/>
        </p:nvSpPr>
        <p:spPr>
          <a:xfrm>
            <a:off x="212225" y="6467075"/>
            <a:ext cx="6266100" cy="24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4" name="Google Shape;634;p82"/>
          <p:cNvPicPr preferRelativeResize="0"/>
          <p:nvPr/>
        </p:nvPicPr>
        <p:blipFill>
          <a:blip r:embed="rId3">
            <a:alphaModFix/>
          </a:blip>
          <a:stretch>
            <a:fillRect/>
          </a:stretch>
        </p:blipFill>
        <p:spPr>
          <a:xfrm>
            <a:off x="7143250" y="1995401"/>
            <a:ext cx="4189458" cy="27943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3"/>
          <p:cNvSpPr txBox="1"/>
          <p:nvPr/>
        </p:nvSpPr>
        <p:spPr>
          <a:xfrm>
            <a:off x="342450" y="1244675"/>
            <a:ext cx="6600900" cy="511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200"/>
              <a:t>Améliorations techniques réalisées</a:t>
            </a:r>
            <a:endParaRPr b="1" sz="2200"/>
          </a:p>
          <a:p>
            <a:pPr indent="0" lvl="0" marL="0" rtl="0" algn="l">
              <a:spcBef>
                <a:spcPts val="0"/>
              </a:spcBef>
              <a:spcAft>
                <a:spcPts val="0"/>
              </a:spcAft>
              <a:buNone/>
            </a:pPr>
            <a:r>
              <a:rPr lang="fr-FR" sz="1600"/>
              <a:t>  - Version FR: ~200 liens brisés à 10.</a:t>
            </a:r>
            <a:endParaRPr sz="1600"/>
          </a:p>
          <a:p>
            <a:pPr indent="0" lvl="0" marL="0" rtl="0" algn="l">
              <a:spcBef>
                <a:spcPts val="0"/>
              </a:spcBef>
              <a:spcAft>
                <a:spcPts val="0"/>
              </a:spcAft>
              <a:buNone/>
            </a:pPr>
            <a:r>
              <a:rPr lang="fr-FR" sz="1600"/>
              <a:t>  - Version EN :  ~700 l</a:t>
            </a:r>
            <a:r>
              <a:rPr lang="fr-FR" sz="1600">
                <a:solidFill>
                  <a:schemeClr val="dk1"/>
                </a:solidFill>
              </a:rPr>
              <a:t>iens brisés à </a:t>
            </a:r>
            <a:r>
              <a:rPr lang="fr-FR" sz="1600"/>
              <a:t> 190.</a:t>
            </a:r>
            <a:endParaRPr sz="1600"/>
          </a:p>
          <a:p>
            <a:pPr indent="0" lvl="0" marL="0" rtl="0" algn="l">
              <a:spcBef>
                <a:spcPts val="0"/>
              </a:spcBef>
              <a:spcAft>
                <a:spcPts val="0"/>
              </a:spcAft>
              <a:buNone/>
            </a:pPr>
            <a:r>
              <a:rPr lang="fr-FR" sz="1600"/>
              <a:t>  - Lisibilité:  ~50 -&gt; +900 articles « bons »</a:t>
            </a:r>
            <a:endParaRPr sz="1600"/>
          </a:p>
          <a:p>
            <a:pPr indent="0" lvl="0" marL="0" rtl="0" algn="l">
              <a:spcBef>
                <a:spcPts val="0"/>
              </a:spcBef>
              <a:spcAft>
                <a:spcPts val="0"/>
              </a:spcAft>
              <a:buNone/>
            </a:pPr>
            <a:r>
              <a:rPr lang="fr-FR" sz="1600"/>
              <a:t>  - Garantir que IA puissent lire et exploiter</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b="1" lang="fr-FR" sz="2200"/>
              <a:t>Travail à venir</a:t>
            </a:r>
            <a:endParaRPr b="1" sz="2200"/>
          </a:p>
          <a:p>
            <a:pPr indent="-330200" lvl="0" marL="457200" rtl="0" algn="l">
              <a:spcBef>
                <a:spcPts val="0"/>
              </a:spcBef>
              <a:spcAft>
                <a:spcPts val="0"/>
              </a:spcAft>
              <a:buSzPts val="1600"/>
              <a:buChar char="-"/>
            </a:pPr>
            <a:r>
              <a:rPr lang="fr-FR" sz="1600">
                <a:solidFill>
                  <a:schemeClr val="dk1"/>
                </a:solidFill>
              </a:rPr>
              <a:t>Réunion d’auteurs du 8 déc.</a:t>
            </a:r>
            <a:r>
              <a:rPr lang="fr-FR" sz="1600"/>
              <a:t> </a:t>
            </a:r>
            <a:r>
              <a:rPr lang="fr-FR" sz="1600"/>
              <a:t>Organisation d’un comité éditorial.</a:t>
            </a:r>
            <a:br>
              <a:rPr lang="fr-FR" sz="1600"/>
            </a:br>
            <a:r>
              <a:rPr lang="fr-FR" sz="1600"/>
              <a:t>( </a:t>
            </a:r>
            <a:r>
              <a:rPr lang="fr-FR" sz="1600" u="sng">
                <a:solidFill>
                  <a:schemeClr val="hlink"/>
                </a:solidFill>
                <a:hlinkClick r:id="rId3"/>
              </a:rPr>
              <a:t>https://indico.in2p3.fr/event/37414/</a:t>
            </a:r>
            <a:r>
              <a:rPr lang="fr-FR" sz="1600"/>
              <a:t> )</a:t>
            </a:r>
            <a:endParaRPr sz="1600"/>
          </a:p>
          <a:p>
            <a:pPr indent="-330200" lvl="0" marL="457200" rtl="0" algn="l">
              <a:spcBef>
                <a:spcPts val="0"/>
              </a:spcBef>
              <a:spcAft>
                <a:spcPts val="0"/>
              </a:spcAft>
              <a:buSzPts val="1600"/>
              <a:buChar char="-"/>
            </a:pPr>
            <a:r>
              <a:rPr lang="fr-FR" sz="1600">
                <a:solidFill>
                  <a:schemeClr val="dk1"/>
                </a:solidFill>
              </a:rPr>
              <a:t>Mise à jour et révision complètes des contenus</a:t>
            </a:r>
            <a:endParaRPr sz="1600"/>
          </a:p>
          <a:p>
            <a:pPr indent="-330200" lvl="0" marL="457200" rtl="0" algn="l">
              <a:spcBef>
                <a:spcPts val="0"/>
              </a:spcBef>
              <a:spcAft>
                <a:spcPts val="0"/>
              </a:spcAft>
              <a:buSzPts val="1600"/>
              <a:buChar char="-"/>
            </a:pPr>
            <a:r>
              <a:rPr lang="fr-FR" sz="1600"/>
              <a:t>C</a:t>
            </a:r>
            <a:r>
              <a:rPr lang="fr-FR" sz="1600"/>
              <a:t>orrection d’erreurs résiduelles</a:t>
            </a:r>
            <a:endParaRPr sz="1600"/>
          </a:p>
          <a:p>
            <a:pPr indent="-330200" lvl="0" marL="457200" rtl="0" algn="l">
              <a:spcBef>
                <a:spcPts val="0"/>
              </a:spcBef>
              <a:spcAft>
                <a:spcPts val="0"/>
              </a:spcAft>
              <a:buSzPts val="1600"/>
              <a:buChar char="-"/>
            </a:pPr>
            <a:r>
              <a:rPr lang="fr-FR" sz="1600">
                <a:solidFill>
                  <a:schemeClr val="dk1"/>
                </a:solidFill>
              </a:rPr>
              <a:t>Comprendre le comportement des visiteurs et analyser leurs parcours</a:t>
            </a:r>
            <a:endParaRPr sz="1600">
              <a:solidFill>
                <a:schemeClr val="dk1"/>
              </a:solidFill>
            </a:endParaRPr>
          </a:p>
          <a:p>
            <a:pPr indent="-330200" lvl="0" marL="457200" rtl="0" algn="l">
              <a:spcBef>
                <a:spcPts val="0"/>
              </a:spcBef>
              <a:spcAft>
                <a:spcPts val="0"/>
              </a:spcAft>
              <a:buClr>
                <a:schemeClr val="dk1"/>
              </a:buClr>
              <a:buSzPts val="1600"/>
              <a:buChar char="-"/>
            </a:pPr>
            <a:r>
              <a:rPr lang="fr-FR" sz="1600">
                <a:solidFill>
                  <a:schemeClr val="dk1"/>
                </a:solidFill>
              </a:rPr>
              <a:t>++</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b="1" lang="fr-FR" sz="2200"/>
              <a:t>Prévisions</a:t>
            </a:r>
            <a:endParaRPr b="1" sz="2200"/>
          </a:p>
          <a:p>
            <a:pPr indent="0" lvl="0" marL="0" rtl="0" algn="l">
              <a:spcBef>
                <a:spcPts val="0"/>
              </a:spcBef>
              <a:spcAft>
                <a:spcPts val="0"/>
              </a:spcAft>
              <a:buNone/>
            </a:pPr>
            <a:r>
              <a:rPr lang="fr-FR" sz="1600"/>
              <a:t>- Site </a:t>
            </a:r>
            <a:r>
              <a:rPr lang="fr-FR" sz="1600"/>
              <a:t>optimisé</a:t>
            </a:r>
            <a:r>
              <a:rPr lang="fr-FR" sz="1600"/>
              <a:t> : fev 2026</a:t>
            </a:r>
            <a:endParaRPr sz="1600"/>
          </a:p>
          <a:p>
            <a:pPr indent="0" lvl="0" marL="0" rtl="0" algn="l">
              <a:spcBef>
                <a:spcPts val="0"/>
              </a:spcBef>
              <a:spcAft>
                <a:spcPts val="0"/>
              </a:spcAft>
              <a:buNone/>
            </a:pPr>
            <a:r>
              <a:rPr lang="fr-FR" sz="1600"/>
              <a:t>- Contenus entièrement révisés/actualisés : fev 2027</a:t>
            </a:r>
            <a:endParaRPr sz="1600"/>
          </a:p>
          <a:p>
            <a:pPr indent="0" lvl="0" marL="0" rtl="0" algn="l">
              <a:spcBef>
                <a:spcPts val="0"/>
              </a:spcBef>
              <a:spcAft>
                <a:spcPts val="0"/>
              </a:spcAft>
              <a:buNone/>
            </a:pPr>
            <a:r>
              <a:t/>
            </a:r>
            <a:endParaRPr/>
          </a:p>
        </p:txBody>
      </p:sp>
      <p:sp>
        <p:nvSpPr>
          <p:cNvPr id="640" name="Google Shape;640;p83"/>
          <p:cNvSpPr txBox="1"/>
          <p:nvPr/>
        </p:nvSpPr>
        <p:spPr>
          <a:xfrm>
            <a:off x="8875045" y="-7233"/>
            <a:ext cx="4671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u="sng"/>
          </a:p>
        </p:txBody>
      </p:sp>
      <p:pic>
        <p:nvPicPr>
          <p:cNvPr id="641" name="Google Shape;641;p83"/>
          <p:cNvPicPr preferRelativeResize="0"/>
          <p:nvPr/>
        </p:nvPicPr>
        <p:blipFill>
          <a:blip r:embed="rId4">
            <a:alphaModFix/>
          </a:blip>
          <a:stretch>
            <a:fillRect/>
          </a:stretch>
        </p:blipFill>
        <p:spPr>
          <a:xfrm>
            <a:off x="7859000" y="331475"/>
            <a:ext cx="3655825" cy="5919525"/>
          </a:xfrm>
          <a:prstGeom prst="rect">
            <a:avLst/>
          </a:prstGeom>
          <a:noFill/>
          <a:ln>
            <a:noFill/>
          </a:ln>
        </p:spPr>
      </p:pic>
      <p:sp>
        <p:nvSpPr>
          <p:cNvPr id="642" name="Google Shape;642;p83"/>
          <p:cNvSpPr txBox="1"/>
          <p:nvPr>
            <p:ph type="title"/>
          </p:nvPr>
        </p:nvSpPr>
        <p:spPr>
          <a:xfrm>
            <a:off x="431370" y="186589"/>
            <a:ext cx="9744300" cy="638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FR" sz="3500">
                <a:solidFill>
                  <a:srgbClr val="6941EB"/>
                </a:solidFill>
              </a:rPr>
              <a:t>Laradioactivite (le site)</a:t>
            </a:r>
            <a:endParaRPr b="1" sz="3500">
              <a:solidFill>
                <a:srgbClr val="6941EB"/>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84"/>
          <p:cNvSpPr txBox="1"/>
          <p:nvPr>
            <p:ph idx="1" type="body"/>
          </p:nvPr>
        </p:nvSpPr>
        <p:spPr>
          <a:xfrm>
            <a:off x="1091510" y="2780482"/>
            <a:ext cx="1044000" cy="1224300"/>
          </a:xfrm>
          <a:prstGeom prst="rect">
            <a:avLst/>
          </a:prstGeom>
          <a:noFill/>
          <a:ln>
            <a:noFill/>
          </a:ln>
        </p:spPr>
        <p:txBody>
          <a:bodyPr anchorCtr="0" anchor="ctr" bIns="0" lIns="0" spcFirstLastPara="1" rIns="0" wrap="square" tIns="0">
            <a:noAutofit/>
          </a:bodyPr>
          <a:lstStyle/>
          <a:p>
            <a:pPr indent="0" lvl="0" marL="0" rtl="0" algn="l">
              <a:lnSpc>
                <a:spcPct val="137000"/>
              </a:lnSpc>
              <a:spcBef>
                <a:spcPts val="0"/>
              </a:spcBef>
              <a:spcAft>
                <a:spcPts val="0"/>
              </a:spcAft>
              <a:buClr>
                <a:schemeClr val="accent2"/>
              </a:buClr>
              <a:buSzPts val="4000"/>
              <a:buFont typeface="Arial"/>
              <a:buNone/>
            </a:pPr>
            <a:r>
              <a:rPr lang="fr-FR"/>
              <a:t>05</a:t>
            </a:r>
            <a:endParaRPr/>
          </a:p>
        </p:txBody>
      </p:sp>
      <p:sp>
        <p:nvSpPr>
          <p:cNvPr id="648" name="Google Shape;648;p84"/>
          <p:cNvSpPr txBox="1"/>
          <p:nvPr>
            <p:ph idx="2" type="body"/>
          </p:nvPr>
        </p:nvSpPr>
        <p:spPr>
          <a:xfrm>
            <a:off x="2423698" y="3026264"/>
            <a:ext cx="6545400" cy="732600"/>
          </a:xfrm>
          <a:prstGeom prst="rect">
            <a:avLst/>
          </a:prstGeom>
          <a:noFill/>
          <a:ln>
            <a:noFill/>
          </a:ln>
        </p:spPr>
        <p:txBody>
          <a:bodyPr anchorCtr="0" anchor="ctr" bIns="0" lIns="0" spcFirstLastPara="1" rIns="0" wrap="square" tIns="0">
            <a:spAutoFit/>
          </a:bodyPr>
          <a:lstStyle/>
          <a:p>
            <a:pPr indent="0" lvl="0" marL="0" rtl="0" algn="l">
              <a:lnSpc>
                <a:spcPct val="95200"/>
              </a:lnSpc>
              <a:spcBef>
                <a:spcPts val="0"/>
              </a:spcBef>
              <a:spcAft>
                <a:spcPts val="0"/>
              </a:spcAft>
              <a:buClr>
                <a:schemeClr val="accent1"/>
              </a:buClr>
              <a:buSzPts val="5000"/>
              <a:buNone/>
            </a:pPr>
            <a:r>
              <a:rPr lang="fr-FR"/>
              <a:t>L’image</a:t>
            </a:r>
            <a:endParaRPr/>
          </a:p>
        </p:txBody>
      </p:sp>
      <p:sp>
        <p:nvSpPr>
          <p:cNvPr id="649" name="Google Shape;649;p84"/>
          <p:cNvSpPr/>
          <p:nvPr/>
        </p:nvSpPr>
        <p:spPr>
          <a:xfrm>
            <a:off x="212225" y="6467075"/>
            <a:ext cx="6266100" cy="24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50" name="Google Shape;650;p84" title="visuel.jpg"/>
          <p:cNvPicPr preferRelativeResize="0"/>
          <p:nvPr/>
        </p:nvPicPr>
        <p:blipFill>
          <a:blip r:embed="rId3">
            <a:alphaModFix/>
          </a:blip>
          <a:stretch>
            <a:fillRect/>
          </a:stretch>
        </p:blipFill>
        <p:spPr>
          <a:xfrm>
            <a:off x="7236701" y="1436325"/>
            <a:ext cx="3912476" cy="39124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85"/>
          <p:cNvSpPr txBox="1"/>
          <p:nvPr>
            <p:ph type="title"/>
          </p:nvPr>
        </p:nvSpPr>
        <p:spPr>
          <a:xfrm>
            <a:off x="431370" y="186589"/>
            <a:ext cx="9744300" cy="638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FR" sz="3500">
                <a:solidFill>
                  <a:srgbClr val="6941EB"/>
                </a:solidFill>
              </a:rPr>
              <a:t>Le photowalk 2025 en chiffres</a:t>
            </a:r>
            <a:endParaRPr b="1" sz="3500">
              <a:solidFill>
                <a:srgbClr val="6941EB"/>
              </a:solidFill>
            </a:endParaRPr>
          </a:p>
        </p:txBody>
      </p:sp>
      <p:sp>
        <p:nvSpPr>
          <p:cNvPr id="657" name="Google Shape;657;p85"/>
          <p:cNvSpPr txBox="1"/>
          <p:nvPr>
            <p:ph idx="1" type="body"/>
          </p:nvPr>
        </p:nvSpPr>
        <p:spPr>
          <a:xfrm>
            <a:off x="431375" y="1403750"/>
            <a:ext cx="7824900" cy="4517100"/>
          </a:xfrm>
          <a:prstGeom prst="rect">
            <a:avLst/>
          </a:prstGeom>
        </p:spPr>
        <p:txBody>
          <a:bodyPr anchorCtr="0" anchor="t" bIns="45700" lIns="91425" spcFirstLastPara="1" rIns="91425" wrap="square" tIns="45700">
            <a:noAutofit/>
          </a:bodyPr>
          <a:lstStyle/>
          <a:p>
            <a:pPr indent="-368300" lvl="0" marL="457200" rtl="0" algn="l">
              <a:lnSpc>
                <a:spcPct val="115000"/>
              </a:lnSpc>
              <a:spcBef>
                <a:spcPts val="1100"/>
              </a:spcBef>
              <a:spcAft>
                <a:spcPts val="0"/>
              </a:spcAft>
              <a:buClr>
                <a:schemeClr val="dk1"/>
              </a:buClr>
              <a:buSzPts val="2200"/>
              <a:buChar char="-"/>
            </a:pPr>
            <a:r>
              <a:rPr b="1" lang="fr-FR" sz="2200">
                <a:solidFill>
                  <a:schemeClr val="dk1"/>
                </a:solidFill>
              </a:rPr>
              <a:t>6 laboratoires participants</a:t>
            </a:r>
            <a:r>
              <a:rPr lang="fr-FR" sz="2200">
                <a:solidFill>
                  <a:schemeClr val="dk1"/>
                </a:solidFill>
              </a:rPr>
              <a:t> : Centre de calcul de l’IN2P3 CPPM, GANIL, IPHC, LAPP, LPSC</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b="1" lang="fr-FR" sz="2200">
                <a:solidFill>
                  <a:schemeClr val="dk1"/>
                </a:solidFill>
              </a:rPr>
              <a:t>44 photographes</a:t>
            </a:r>
            <a:r>
              <a:rPr lang="fr-FR" sz="2200">
                <a:solidFill>
                  <a:schemeClr val="dk1"/>
                </a:solidFill>
              </a:rPr>
              <a:t> accueilli·es</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b="1" lang="fr-FR" sz="2200">
                <a:solidFill>
                  <a:schemeClr val="dk1"/>
                </a:solidFill>
              </a:rPr>
              <a:t>9 visites </a:t>
            </a:r>
            <a:r>
              <a:rPr lang="fr-FR" sz="2200">
                <a:solidFill>
                  <a:schemeClr val="dk1"/>
                </a:solidFill>
              </a:rPr>
              <a:t>organisées</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b="1" lang="fr-FR" sz="2200">
                <a:solidFill>
                  <a:schemeClr val="dk1"/>
                </a:solidFill>
              </a:rPr>
              <a:t>444 </a:t>
            </a:r>
            <a:r>
              <a:rPr b="1" lang="fr-FR" sz="2200" u="sng">
                <a:solidFill>
                  <a:srgbClr val="1155CC"/>
                </a:solidFill>
                <a:hlinkClick r:id="rId3">
                  <a:extLst>
                    <a:ext uri="{A12FA001-AC4F-418D-AE19-62706E023703}">
                      <ahyp:hlinkClr val="tx"/>
                    </a:ext>
                  </a:extLst>
                </a:hlinkClick>
              </a:rPr>
              <a:t>photos</a:t>
            </a:r>
            <a:r>
              <a:rPr lang="fr-FR" sz="2200">
                <a:solidFill>
                  <a:schemeClr val="dk1"/>
                </a:solidFill>
              </a:rPr>
              <a:t> fournies et </a:t>
            </a:r>
            <a:r>
              <a:rPr b="1" lang="fr-FR" sz="2200">
                <a:solidFill>
                  <a:schemeClr val="dk1"/>
                </a:solidFill>
              </a:rPr>
              <a:t>80</a:t>
            </a:r>
            <a:r>
              <a:rPr lang="fr-FR" sz="2200">
                <a:solidFill>
                  <a:schemeClr val="dk1"/>
                </a:solidFill>
              </a:rPr>
              <a:t> </a:t>
            </a:r>
            <a:r>
              <a:rPr lang="fr-FR" sz="2200" u="sng">
                <a:solidFill>
                  <a:srgbClr val="1155CC"/>
                </a:solidFill>
                <a:hlinkClick r:id="rId4">
                  <a:extLst>
                    <a:ext uri="{A12FA001-AC4F-418D-AE19-62706E023703}">
                      <ahyp:hlinkClr val="tx"/>
                    </a:ext>
                  </a:extLst>
                </a:hlinkClick>
              </a:rPr>
              <a:t>photos de coulisses</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b="1" lang="fr-FR" sz="2200">
                <a:solidFill>
                  <a:schemeClr val="dk1"/>
                </a:solidFill>
              </a:rPr>
              <a:t>18 photos retenues</a:t>
            </a:r>
            <a:r>
              <a:rPr lang="fr-FR" sz="2200">
                <a:solidFill>
                  <a:schemeClr val="dk1"/>
                </a:solidFill>
              </a:rPr>
              <a:t> (3 par laboratoire, sélection locale)</a:t>
            </a:r>
            <a:endParaRPr sz="2200">
              <a:solidFill>
                <a:schemeClr val="dk1"/>
              </a:solidFill>
            </a:endParaRPr>
          </a:p>
          <a:p>
            <a:pPr indent="0" lvl="0" marL="0" rtl="0" algn="l">
              <a:lnSpc>
                <a:spcPct val="115000"/>
              </a:lnSpc>
              <a:spcBef>
                <a:spcPts val="1100"/>
              </a:spcBef>
              <a:spcAft>
                <a:spcPts val="0"/>
              </a:spcAft>
              <a:buNone/>
            </a:pPr>
            <a:r>
              <a:t/>
            </a:r>
            <a:endParaRPr sz="2200">
              <a:solidFill>
                <a:schemeClr val="dk1"/>
              </a:solidFill>
            </a:endParaRPr>
          </a:p>
          <a:p>
            <a:pPr indent="0" lvl="0" marL="0" rtl="0" algn="l">
              <a:lnSpc>
                <a:spcPct val="115000"/>
              </a:lnSpc>
              <a:spcBef>
                <a:spcPts val="1100"/>
              </a:spcBef>
              <a:spcAft>
                <a:spcPts val="1100"/>
              </a:spcAft>
              <a:buNone/>
            </a:pPr>
            <a:r>
              <a:rPr b="1" lang="fr-FR" sz="2200">
                <a:solidFill>
                  <a:schemeClr val="dk1"/>
                </a:solidFill>
              </a:rPr>
              <a:t>Voir toutes les photos </a:t>
            </a:r>
            <a:r>
              <a:rPr lang="fr-FR" sz="2200" u="sng">
                <a:solidFill>
                  <a:schemeClr val="hlink"/>
                </a:solidFill>
                <a:hlinkClick r:id="rId5"/>
              </a:rPr>
              <a:t>https://phototheque.in2p3.fr/index.php?/category/2303</a:t>
            </a:r>
            <a:r>
              <a:rPr lang="fr-FR" sz="2200">
                <a:solidFill>
                  <a:schemeClr val="dk1"/>
                </a:solidFill>
              </a:rPr>
              <a:t> </a:t>
            </a:r>
            <a:endParaRPr sz="2200">
              <a:solidFill>
                <a:schemeClr val="dk1"/>
              </a:solidFill>
            </a:endParaRPr>
          </a:p>
        </p:txBody>
      </p:sp>
      <p:grpSp>
        <p:nvGrpSpPr>
          <p:cNvPr id="658" name="Google Shape;658;p85"/>
          <p:cNvGrpSpPr/>
          <p:nvPr/>
        </p:nvGrpSpPr>
        <p:grpSpPr>
          <a:xfrm>
            <a:off x="8376187" y="824690"/>
            <a:ext cx="3402074" cy="5675185"/>
            <a:chOff x="8503512" y="525090"/>
            <a:chExt cx="3402074" cy="5675185"/>
          </a:xfrm>
        </p:grpSpPr>
        <p:pic>
          <p:nvPicPr>
            <p:cNvPr id="659" name="Google Shape;659;p85" title="Capture d’écran 2025-11-08 à 03.15.18.png"/>
            <p:cNvPicPr preferRelativeResize="0"/>
            <p:nvPr/>
          </p:nvPicPr>
          <p:blipFill>
            <a:blip r:embed="rId6">
              <a:alphaModFix/>
            </a:blip>
            <a:stretch>
              <a:fillRect/>
            </a:stretch>
          </p:blipFill>
          <p:spPr>
            <a:xfrm>
              <a:off x="8503512" y="5037794"/>
              <a:ext cx="2016325" cy="1162434"/>
            </a:xfrm>
            <a:prstGeom prst="rect">
              <a:avLst/>
            </a:prstGeom>
            <a:noFill/>
            <a:ln>
              <a:noFill/>
            </a:ln>
          </p:spPr>
        </p:pic>
        <p:pic>
          <p:nvPicPr>
            <p:cNvPr id="660" name="Google Shape;660;p85" title="Capture d’écran 2025-11-08 à 03.15.13.png"/>
            <p:cNvPicPr preferRelativeResize="0"/>
            <p:nvPr/>
          </p:nvPicPr>
          <p:blipFill rotWithShape="1">
            <a:blip r:embed="rId7">
              <a:alphaModFix/>
            </a:blip>
            <a:srcRect b="2458" l="0" r="49842" t="0"/>
            <a:stretch/>
          </p:blipFill>
          <p:spPr>
            <a:xfrm>
              <a:off x="8503512" y="525090"/>
              <a:ext cx="3402074" cy="2262919"/>
            </a:xfrm>
            <a:prstGeom prst="rect">
              <a:avLst/>
            </a:prstGeom>
            <a:noFill/>
            <a:ln>
              <a:noFill/>
            </a:ln>
          </p:spPr>
        </p:pic>
        <p:pic>
          <p:nvPicPr>
            <p:cNvPr id="661" name="Google Shape;661;p85" title="Capture d’écran 2025-11-08 à 03.15.13.png"/>
            <p:cNvPicPr preferRelativeResize="0"/>
            <p:nvPr/>
          </p:nvPicPr>
          <p:blipFill rotWithShape="1">
            <a:blip r:embed="rId7">
              <a:alphaModFix/>
            </a:blip>
            <a:srcRect b="2458" l="49842" r="0" t="0"/>
            <a:stretch/>
          </p:blipFill>
          <p:spPr>
            <a:xfrm>
              <a:off x="8503512" y="2774909"/>
              <a:ext cx="3402074" cy="2262900"/>
            </a:xfrm>
            <a:prstGeom prst="rect">
              <a:avLst/>
            </a:prstGeom>
            <a:noFill/>
            <a:ln>
              <a:noFill/>
            </a:ln>
          </p:spPr>
        </p:pic>
        <p:sp>
          <p:nvSpPr>
            <p:cNvPr id="662" name="Google Shape;662;p85"/>
            <p:cNvSpPr/>
            <p:nvPr/>
          </p:nvSpPr>
          <p:spPr>
            <a:xfrm>
              <a:off x="10455575" y="5030575"/>
              <a:ext cx="1449900" cy="1169700"/>
            </a:xfrm>
            <a:prstGeom prst="rect">
              <a:avLst/>
            </a:prstGeom>
            <a:solidFill>
              <a:srgbClr val="2222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86"/>
          <p:cNvSpPr txBox="1"/>
          <p:nvPr>
            <p:ph idx="1" type="body"/>
          </p:nvPr>
        </p:nvSpPr>
        <p:spPr>
          <a:xfrm>
            <a:off x="431375" y="1016275"/>
            <a:ext cx="11396100" cy="5293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fr-FR" sz="2500">
                <a:solidFill>
                  <a:schemeClr val="dk1"/>
                </a:solidFill>
              </a:rPr>
              <a:t>100% des labos sont prêts à recommencer </a:t>
            </a:r>
            <a:endParaRPr b="1" sz="2500">
              <a:solidFill>
                <a:schemeClr val="dk1"/>
              </a:solidFill>
            </a:endParaRPr>
          </a:p>
          <a:p>
            <a:pPr indent="-387350" lvl="0" marL="457200" rtl="0" algn="l">
              <a:spcBef>
                <a:spcPts val="1000"/>
              </a:spcBef>
              <a:spcAft>
                <a:spcPts val="0"/>
              </a:spcAft>
              <a:buClr>
                <a:schemeClr val="dk1"/>
              </a:buClr>
              <a:buSzPts val="2500"/>
              <a:buChar char="-"/>
            </a:pPr>
            <a:r>
              <a:rPr b="1" lang="fr-FR" sz="2500">
                <a:solidFill>
                  <a:schemeClr val="dk1"/>
                </a:solidFill>
              </a:rPr>
              <a:t>principaux points positifs : </a:t>
            </a:r>
            <a:r>
              <a:rPr lang="fr-FR" sz="2500">
                <a:solidFill>
                  <a:schemeClr val="dk1"/>
                </a:solidFill>
              </a:rPr>
              <a:t>visibilité du labo, échanges, belles photos</a:t>
            </a:r>
            <a:endParaRPr sz="2500">
              <a:solidFill>
                <a:schemeClr val="dk1"/>
              </a:solidFill>
            </a:endParaRPr>
          </a:p>
          <a:p>
            <a:pPr indent="-387350" lvl="0" marL="457200" rtl="0" algn="l">
              <a:spcBef>
                <a:spcPts val="0"/>
              </a:spcBef>
              <a:spcAft>
                <a:spcPts val="0"/>
              </a:spcAft>
              <a:buClr>
                <a:schemeClr val="dk1"/>
              </a:buClr>
              <a:buSzPts val="2500"/>
              <a:buChar char="-"/>
            </a:pPr>
            <a:r>
              <a:rPr b="1" lang="fr-FR" sz="2500">
                <a:solidFill>
                  <a:schemeClr val="dk1"/>
                </a:solidFill>
              </a:rPr>
              <a:t>principal point négatif : </a:t>
            </a:r>
            <a:r>
              <a:rPr lang="fr-FR" sz="2500">
                <a:solidFill>
                  <a:schemeClr val="dk1"/>
                </a:solidFill>
              </a:rPr>
              <a:t>temps organisation</a:t>
            </a:r>
            <a:endParaRPr sz="2500">
              <a:solidFill>
                <a:schemeClr val="dk1"/>
              </a:solidFill>
            </a:endParaRPr>
          </a:p>
          <a:p>
            <a:pPr indent="0" lvl="0" marL="457200" rtl="0" algn="l">
              <a:spcBef>
                <a:spcPts val="1000"/>
              </a:spcBef>
              <a:spcAft>
                <a:spcPts val="0"/>
              </a:spcAft>
              <a:buNone/>
            </a:pPr>
            <a:r>
              <a:t/>
            </a:r>
            <a:endParaRPr sz="2500">
              <a:solidFill>
                <a:schemeClr val="dk1"/>
              </a:solidFill>
            </a:endParaRPr>
          </a:p>
          <a:p>
            <a:pPr indent="0" lvl="0" marL="0" rtl="0" algn="l">
              <a:spcBef>
                <a:spcPts val="1000"/>
              </a:spcBef>
              <a:spcAft>
                <a:spcPts val="0"/>
              </a:spcAft>
              <a:buNone/>
            </a:pPr>
            <a:r>
              <a:rPr b="1" lang="fr-FR" sz="2500">
                <a:solidFill>
                  <a:schemeClr val="dk1"/>
                </a:solidFill>
              </a:rPr>
              <a:t>Très bons retours</a:t>
            </a:r>
            <a:r>
              <a:rPr lang="fr-FR" sz="2500">
                <a:solidFill>
                  <a:schemeClr val="dk1"/>
                </a:solidFill>
              </a:rPr>
              <a:t> des photographes, enthousiasme des personnels</a:t>
            </a:r>
            <a:endParaRPr sz="2500">
              <a:solidFill>
                <a:schemeClr val="dk1"/>
              </a:solidFill>
            </a:endParaRPr>
          </a:p>
          <a:p>
            <a:pPr indent="0" lvl="0" marL="0" rtl="0" algn="l">
              <a:spcBef>
                <a:spcPts val="1000"/>
              </a:spcBef>
              <a:spcAft>
                <a:spcPts val="0"/>
              </a:spcAft>
              <a:buNone/>
            </a:pPr>
            <a:r>
              <a:t/>
            </a:r>
            <a:endParaRPr sz="2500">
              <a:solidFill>
                <a:schemeClr val="dk1"/>
              </a:solidFill>
            </a:endParaRPr>
          </a:p>
          <a:p>
            <a:pPr indent="0" lvl="0" marL="0" rtl="0" algn="l">
              <a:spcBef>
                <a:spcPts val="1000"/>
              </a:spcBef>
              <a:spcAft>
                <a:spcPts val="0"/>
              </a:spcAft>
              <a:buNone/>
            </a:pPr>
            <a:r>
              <a:rPr b="1" lang="fr-FR" sz="2500">
                <a:solidFill>
                  <a:schemeClr val="dk1"/>
                </a:solidFill>
              </a:rPr>
              <a:t>Projets de valorisation : </a:t>
            </a:r>
            <a:endParaRPr b="1" sz="2500">
              <a:solidFill>
                <a:schemeClr val="dk1"/>
              </a:solidFill>
            </a:endParaRPr>
          </a:p>
          <a:p>
            <a:pPr indent="-387350" lvl="0" marL="457200" rtl="0" algn="l">
              <a:spcBef>
                <a:spcPts val="1000"/>
              </a:spcBef>
              <a:spcAft>
                <a:spcPts val="0"/>
              </a:spcAft>
              <a:buClr>
                <a:schemeClr val="dk1"/>
              </a:buClr>
              <a:buSzPts val="2500"/>
              <a:buChar char="-"/>
            </a:pPr>
            <a:r>
              <a:rPr lang="fr-FR" sz="2500">
                <a:solidFill>
                  <a:schemeClr val="dk1"/>
                </a:solidFill>
              </a:rPr>
              <a:t>Photos affichées au labo, photothèque labo</a:t>
            </a:r>
            <a:endParaRPr sz="2500">
              <a:solidFill>
                <a:schemeClr val="dk1"/>
              </a:solidFill>
            </a:endParaRPr>
          </a:p>
          <a:p>
            <a:pPr indent="-387350" lvl="0" marL="457200" rtl="0" algn="l">
              <a:spcBef>
                <a:spcPts val="0"/>
              </a:spcBef>
              <a:spcAft>
                <a:spcPts val="0"/>
              </a:spcAft>
              <a:buClr>
                <a:schemeClr val="dk1"/>
              </a:buClr>
              <a:buSzPts val="2500"/>
              <a:buChar char="-"/>
            </a:pPr>
            <a:r>
              <a:rPr lang="fr-FR" sz="2500">
                <a:solidFill>
                  <a:schemeClr val="dk1"/>
                </a:solidFill>
              </a:rPr>
              <a:t>Monter des expositions</a:t>
            </a:r>
            <a:endParaRPr sz="2500">
              <a:solidFill>
                <a:schemeClr val="dk1"/>
              </a:solidFill>
            </a:endParaRPr>
          </a:p>
          <a:p>
            <a:pPr indent="-387350" lvl="0" marL="457200" rtl="0" algn="l">
              <a:spcBef>
                <a:spcPts val="0"/>
              </a:spcBef>
              <a:spcAft>
                <a:spcPts val="0"/>
              </a:spcAft>
              <a:buClr>
                <a:schemeClr val="dk1"/>
              </a:buClr>
              <a:buSzPts val="2500"/>
              <a:buChar char="-"/>
            </a:pPr>
            <a:r>
              <a:rPr lang="fr-FR" sz="2500">
                <a:solidFill>
                  <a:schemeClr val="dk1"/>
                </a:solidFill>
              </a:rPr>
              <a:t>Carte de voeux</a:t>
            </a:r>
            <a:endParaRPr sz="2500">
              <a:solidFill>
                <a:schemeClr val="dk1"/>
              </a:solidFill>
            </a:endParaRPr>
          </a:p>
          <a:p>
            <a:pPr indent="-387350" lvl="0" marL="457200" rtl="0" algn="l">
              <a:spcBef>
                <a:spcPts val="0"/>
              </a:spcBef>
              <a:spcAft>
                <a:spcPts val="0"/>
              </a:spcAft>
              <a:buClr>
                <a:schemeClr val="dk1"/>
              </a:buClr>
              <a:buSzPts val="2500"/>
              <a:buChar char="-"/>
            </a:pPr>
            <a:r>
              <a:rPr lang="fr-FR" sz="2500">
                <a:solidFill>
                  <a:schemeClr val="dk1"/>
                </a:solidFill>
              </a:rPr>
              <a:t>Com’ institutionnelle</a:t>
            </a:r>
            <a:endParaRPr sz="2500">
              <a:solidFill>
                <a:schemeClr val="dk1"/>
              </a:solidFill>
            </a:endParaRPr>
          </a:p>
          <a:p>
            <a:pPr indent="-387350" lvl="0" marL="457200" rtl="0" algn="l">
              <a:spcBef>
                <a:spcPts val="0"/>
              </a:spcBef>
              <a:spcAft>
                <a:spcPts val="0"/>
              </a:spcAft>
              <a:buClr>
                <a:schemeClr val="dk1"/>
              </a:buClr>
              <a:buSzPts val="2500"/>
              <a:buChar char="-"/>
            </a:pPr>
            <a:r>
              <a:rPr lang="fr-FR" sz="2500">
                <a:solidFill>
                  <a:schemeClr val="dk1"/>
                </a:solidFill>
              </a:rPr>
              <a:t>Réseaux sociaux		</a:t>
            </a:r>
            <a:endParaRPr sz="2500">
              <a:solidFill>
                <a:schemeClr val="dk1"/>
              </a:solidFill>
            </a:endParaRPr>
          </a:p>
        </p:txBody>
      </p:sp>
      <p:sp>
        <p:nvSpPr>
          <p:cNvPr id="669" name="Google Shape;669;p86"/>
          <p:cNvSpPr txBox="1"/>
          <p:nvPr>
            <p:ph type="title"/>
          </p:nvPr>
        </p:nvSpPr>
        <p:spPr>
          <a:xfrm>
            <a:off x="431370" y="186589"/>
            <a:ext cx="9744300" cy="638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FR" sz="3500">
                <a:solidFill>
                  <a:srgbClr val="6941EB"/>
                </a:solidFill>
              </a:rPr>
              <a:t>Retour des laboratoires impliqués</a:t>
            </a:r>
            <a:endParaRPr b="1" sz="3500">
              <a:solidFill>
                <a:srgbClr val="6941EB"/>
              </a:solidFill>
            </a:endParaRPr>
          </a:p>
        </p:txBody>
      </p:sp>
      <p:pic>
        <p:nvPicPr>
          <p:cNvPr descr="Tableau des réponses au formulaire Forms. Titre de la question : Souhaiteriez-vous participer à un nouveau Photowalk ?. Nombre de réponses : 6 réponses." id="670" name="Google Shape;670;p86" title="Souhaiteriez-vous participer à un nouveau Photowalk ?"/>
          <p:cNvPicPr preferRelativeResize="0"/>
          <p:nvPr/>
        </p:nvPicPr>
        <p:blipFill rotWithShape="1">
          <a:blip r:embed="rId3">
            <a:alphaModFix/>
          </a:blip>
          <a:srcRect b="0" l="0" r="40080" t="0"/>
          <a:stretch/>
        </p:blipFill>
        <p:spPr>
          <a:xfrm>
            <a:off x="7457900" y="3907438"/>
            <a:ext cx="3902525" cy="2741274"/>
          </a:xfrm>
          <a:prstGeom prst="rect">
            <a:avLst/>
          </a:prstGeom>
          <a:noFill/>
          <a:ln>
            <a:noFill/>
          </a:ln>
        </p:spPr>
      </p:pic>
      <p:pic>
        <p:nvPicPr>
          <p:cNvPr id="671" name="Google Shape;671;p86" title="Capture d’écran 2025-11-08 à 03.18.34.png"/>
          <p:cNvPicPr preferRelativeResize="0"/>
          <p:nvPr/>
        </p:nvPicPr>
        <p:blipFill>
          <a:blip r:embed="rId4">
            <a:alphaModFix/>
          </a:blip>
          <a:stretch>
            <a:fillRect/>
          </a:stretch>
        </p:blipFill>
        <p:spPr>
          <a:xfrm>
            <a:off x="10534650" y="4871188"/>
            <a:ext cx="1657350" cy="1438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87"/>
          <p:cNvSpPr txBox="1"/>
          <p:nvPr>
            <p:ph type="title"/>
          </p:nvPr>
        </p:nvSpPr>
        <p:spPr>
          <a:xfrm>
            <a:off x="3665825" y="235075"/>
            <a:ext cx="8526300" cy="924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FR" sz="3300">
                <a:solidFill>
                  <a:srgbClr val="6941EB"/>
                </a:solidFill>
              </a:rPr>
              <a:t>Vote public ouvert </a:t>
            </a:r>
            <a:r>
              <a:rPr b="1" lang="fr-FR" sz="1900">
                <a:solidFill>
                  <a:srgbClr val="6941EB"/>
                </a:solidFill>
              </a:rPr>
              <a:t>(probablement)</a:t>
            </a:r>
            <a:r>
              <a:rPr b="1" lang="fr-FR" sz="3000">
                <a:solidFill>
                  <a:srgbClr val="6941EB"/>
                </a:solidFill>
              </a:rPr>
              <a:t> </a:t>
            </a:r>
            <a:r>
              <a:rPr b="1" lang="fr-FR" sz="3300">
                <a:solidFill>
                  <a:srgbClr val="6941EB"/>
                </a:solidFill>
              </a:rPr>
              <a:t>en décembre</a:t>
            </a:r>
            <a:endParaRPr b="1" sz="3300">
              <a:solidFill>
                <a:srgbClr val="6941EB"/>
              </a:solidFill>
            </a:endParaRPr>
          </a:p>
        </p:txBody>
      </p:sp>
      <p:pic>
        <p:nvPicPr>
          <p:cNvPr id="678" name="Google Shape;678;p87" title="Capture d’écran 2025-11-08 à 03.20.25.png"/>
          <p:cNvPicPr preferRelativeResize="0"/>
          <p:nvPr/>
        </p:nvPicPr>
        <p:blipFill rotWithShape="1">
          <a:blip r:embed="rId3">
            <a:alphaModFix/>
          </a:blip>
          <a:srcRect b="4924" l="0" r="0" t="0"/>
          <a:stretch/>
        </p:blipFill>
        <p:spPr>
          <a:xfrm>
            <a:off x="0" y="-1"/>
            <a:ext cx="3211999" cy="5446449"/>
          </a:xfrm>
          <a:prstGeom prst="rect">
            <a:avLst/>
          </a:prstGeom>
          <a:noFill/>
          <a:ln>
            <a:noFill/>
          </a:ln>
        </p:spPr>
      </p:pic>
      <p:sp>
        <p:nvSpPr>
          <p:cNvPr id="679" name="Google Shape;679;p87"/>
          <p:cNvSpPr txBox="1"/>
          <p:nvPr/>
        </p:nvSpPr>
        <p:spPr>
          <a:xfrm>
            <a:off x="0" y="5559000"/>
            <a:ext cx="3212100" cy="1299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t>short </a:t>
            </a:r>
            <a:r>
              <a:rPr lang="fr-FR"/>
              <a:t>bientôt</a:t>
            </a:r>
            <a:r>
              <a:rPr lang="fr-FR"/>
              <a:t> diffusé, à partager largement </a:t>
            </a:r>
            <a:endParaRPr>
              <a:highlight>
                <a:schemeClr val="accent3"/>
              </a:highlight>
            </a:endParaRPr>
          </a:p>
        </p:txBody>
      </p:sp>
      <p:sp>
        <p:nvSpPr>
          <p:cNvPr id="680" name="Google Shape;680;p87"/>
          <p:cNvSpPr txBox="1"/>
          <p:nvPr>
            <p:ph idx="1" type="body"/>
          </p:nvPr>
        </p:nvSpPr>
        <p:spPr>
          <a:xfrm>
            <a:off x="3785050" y="2110575"/>
            <a:ext cx="6871500" cy="4474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fr-FR" sz="2500">
                <a:solidFill>
                  <a:schemeClr val="dk1"/>
                </a:solidFill>
              </a:rPr>
              <a:t>Campagne RS, promotion en interne…</a:t>
            </a:r>
            <a:endParaRPr sz="2500">
              <a:solidFill>
                <a:schemeClr val="dk1"/>
              </a:solidFill>
            </a:endParaRPr>
          </a:p>
          <a:p>
            <a:pPr indent="0" lvl="0" marL="0" rtl="0" algn="l">
              <a:spcBef>
                <a:spcPts val="1000"/>
              </a:spcBef>
              <a:spcAft>
                <a:spcPts val="0"/>
              </a:spcAft>
              <a:buNone/>
            </a:pPr>
            <a:r>
              <a:t/>
            </a:r>
            <a:endParaRPr sz="2500">
              <a:solidFill>
                <a:schemeClr val="dk1"/>
              </a:solidFill>
            </a:endParaRPr>
          </a:p>
          <a:p>
            <a:pPr indent="0" lvl="0" marL="0" rtl="0" algn="l">
              <a:spcBef>
                <a:spcPts val="1000"/>
              </a:spcBef>
              <a:spcAft>
                <a:spcPts val="0"/>
              </a:spcAft>
              <a:buNone/>
            </a:pPr>
            <a:r>
              <a:rPr lang="fr-FR" sz="2500">
                <a:solidFill>
                  <a:schemeClr val="dk1"/>
                </a:solidFill>
              </a:rPr>
              <a:t>Nous comptons sur tous les labos pour leur soutien actif !</a:t>
            </a:r>
            <a:endParaRPr sz="2500">
              <a:solidFill>
                <a:schemeClr val="dk1"/>
              </a:solidFill>
            </a:endParaRPr>
          </a:p>
          <a:p>
            <a:pPr indent="0" lvl="0" marL="0" rtl="0" algn="l">
              <a:spcBef>
                <a:spcPts val="1000"/>
              </a:spcBef>
              <a:spcAft>
                <a:spcPts val="0"/>
              </a:spcAft>
              <a:buNone/>
            </a:pPr>
            <a:r>
              <a:t/>
            </a:r>
            <a:endParaRPr sz="2500">
              <a:solidFill>
                <a:schemeClr val="dk1"/>
              </a:solidFill>
            </a:endParaRPr>
          </a:p>
          <a:p>
            <a:pPr indent="0" lvl="0" marL="0" rtl="0" algn="l">
              <a:spcBef>
                <a:spcPts val="1000"/>
              </a:spcBef>
              <a:spcAft>
                <a:spcPts val="0"/>
              </a:spcAft>
              <a:buNone/>
            </a:pPr>
            <a:r>
              <a:rPr lang="fr-FR" sz="2500">
                <a:solidFill>
                  <a:schemeClr val="dk1"/>
                </a:solidFill>
              </a:rPr>
              <a:t>Intégration d’une sélection d’images sur la photothèque du CNRS</a:t>
            </a:r>
            <a:endParaRPr sz="25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88"/>
          <p:cNvSpPr txBox="1"/>
          <p:nvPr>
            <p:ph idx="1" type="body"/>
          </p:nvPr>
        </p:nvSpPr>
        <p:spPr>
          <a:xfrm>
            <a:off x="1091510" y="2780482"/>
            <a:ext cx="1044000" cy="1224300"/>
          </a:xfrm>
          <a:prstGeom prst="rect">
            <a:avLst/>
          </a:prstGeom>
          <a:noFill/>
          <a:ln>
            <a:noFill/>
          </a:ln>
        </p:spPr>
        <p:txBody>
          <a:bodyPr anchorCtr="0" anchor="ctr" bIns="0" lIns="0" spcFirstLastPara="1" rIns="0" wrap="square" tIns="0">
            <a:noAutofit/>
          </a:bodyPr>
          <a:lstStyle/>
          <a:p>
            <a:pPr indent="0" lvl="0" marL="0" rtl="0" algn="l">
              <a:lnSpc>
                <a:spcPct val="137000"/>
              </a:lnSpc>
              <a:spcBef>
                <a:spcPts val="0"/>
              </a:spcBef>
              <a:spcAft>
                <a:spcPts val="0"/>
              </a:spcAft>
              <a:buClr>
                <a:schemeClr val="accent2"/>
              </a:buClr>
              <a:buSzPts val="4000"/>
              <a:buFont typeface="Arial"/>
              <a:buNone/>
            </a:pPr>
            <a:r>
              <a:rPr lang="fr-FR"/>
              <a:t>06</a:t>
            </a:r>
            <a:endParaRPr/>
          </a:p>
        </p:txBody>
      </p:sp>
      <p:sp>
        <p:nvSpPr>
          <p:cNvPr id="686" name="Google Shape;686;p88"/>
          <p:cNvSpPr txBox="1"/>
          <p:nvPr>
            <p:ph idx="2" type="body"/>
          </p:nvPr>
        </p:nvSpPr>
        <p:spPr>
          <a:xfrm>
            <a:off x="2423698" y="3026264"/>
            <a:ext cx="6545400" cy="732600"/>
          </a:xfrm>
          <a:prstGeom prst="rect">
            <a:avLst/>
          </a:prstGeom>
          <a:noFill/>
          <a:ln>
            <a:noFill/>
          </a:ln>
        </p:spPr>
        <p:txBody>
          <a:bodyPr anchorCtr="0" anchor="ctr" bIns="0" lIns="0" spcFirstLastPara="1" rIns="0" wrap="square" tIns="0">
            <a:spAutoFit/>
          </a:bodyPr>
          <a:lstStyle/>
          <a:p>
            <a:pPr indent="0" lvl="0" marL="0" rtl="0" algn="l">
              <a:lnSpc>
                <a:spcPct val="95200"/>
              </a:lnSpc>
              <a:spcBef>
                <a:spcPts val="0"/>
              </a:spcBef>
              <a:spcAft>
                <a:spcPts val="0"/>
              </a:spcAft>
              <a:buClr>
                <a:schemeClr val="accent1"/>
              </a:buClr>
              <a:buSzPts val="5000"/>
              <a:buNone/>
            </a:pPr>
            <a:r>
              <a:rPr lang="fr-FR"/>
              <a:t>Les réseaux sociaux</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89"/>
          <p:cNvSpPr txBox="1"/>
          <p:nvPr>
            <p:ph idx="1" type="body"/>
          </p:nvPr>
        </p:nvSpPr>
        <p:spPr>
          <a:xfrm>
            <a:off x="1358075" y="3901300"/>
            <a:ext cx="8539200" cy="3081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000"/>
              <a:buNone/>
            </a:pPr>
            <a:r>
              <a:t/>
            </a:r>
            <a:endParaRPr sz="2000"/>
          </a:p>
          <a:p>
            <a:pPr indent="0" lvl="0" marL="0" rtl="0" algn="l">
              <a:lnSpc>
                <a:spcPct val="90000"/>
              </a:lnSpc>
              <a:spcBef>
                <a:spcPts val="1000"/>
              </a:spcBef>
              <a:spcAft>
                <a:spcPts val="0"/>
              </a:spcAft>
              <a:buSzPts val="1600"/>
              <a:buNone/>
            </a:pPr>
            <a:r>
              <a:t/>
            </a:r>
            <a:endParaRPr sz="1600"/>
          </a:p>
        </p:txBody>
      </p:sp>
      <p:sp>
        <p:nvSpPr>
          <p:cNvPr id="692" name="Google Shape;692;p89"/>
          <p:cNvSpPr txBox="1"/>
          <p:nvPr/>
        </p:nvSpPr>
        <p:spPr>
          <a:xfrm>
            <a:off x="596974" y="210031"/>
            <a:ext cx="9756600" cy="638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400"/>
              <a:buFont typeface="Arial"/>
              <a:buNone/>
            </a:pPr>
            <a:r>
              <a:rPr b="1" lang="fr-FR" sz="3400">
                <a:solidFill>
                  <a:srgbClr val="6941EB"/>
                </a:solidFill>
              </a:rPr>
              <a:t>CNRS Nucléaire &amp; Particules </a:t>
            </a:r>
            <a:endParaRPr b="1" sz="3400">
              <a:solidFill>
                <a:srgbClr val="6941EB"/>
              </a:solidFill>
            </a:endParaRPr>
          </a:p>
          <a:p>
            <a:pPr indent="0" lvl="0" marL="0" marR="0" rtl="0" algn="l">
              <a:lnSpc>
                <a:spcPct val="90000"/>
              </a:lnSpc>
              <a:spcBef>
                <a:spcPts val="0"/>
              </a:spcBef>
              <a:spcAft>
                <a:spcPts val="0"/>
              </a:spcAft>
              <a:buClr>
                <a:schemeClr val="dk1"/>
              </a:buClr>
              <a:buSzPts val="3400"/>
              <a:buFont typeface="Arial"/>
              <a:buNone/>
            </a:pPr>
            <a:r>
              <a:rPr b="1" lang="fr-FR" sz="3400">
                <a:solidFill>
                  <a:srgbClr val="6941EB"/>
                </a:solidFill>
              </a:rPr>
              <a:t>sur les réseaux sociaux</a:t>
            </a:r>
            <a:endParaRPr b="1" i="0" sz="3400" u="none" cap="none" strike="noStrike">
              <a:solidFill>
                <a:srgbClr val="6941EB"/>
              </a:solidFill>
              <a:latin typeface="Arial"/>
              <a:ea typeface="Arial"/>
              <a:cs typeface="Arial"/>
              <a:sym typeface="Arial"/>
            </a:endParaRPr>
          </a:p>
        </p:txBody>
      </p:sp>
      <p:sp>
        <p:nvSpPr>
          <p:cNvPr id="693" name="Google Shape;693;p89"/>
          <p:cNvSpPr/>
          <p:nvPr/>
        </p:nvSpPr>
        <p:spPr>
          <a:xfrm>
            <a:off x="364625" y="6086075"/>
            <a:ext cx="2032800" cy="24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4" name="Google Shape;694;p89"/>
          <p:cNvSpPr/>
          <p:nvPr/>
        </p:nvSpPr>
        <p:spPr>
          <a:xfrm>
            <a:off x="364625" y="6086075"/>
            <a:ext cx="6266100" cy="24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5" name="Google Shape;695;p89" title="Capture d’écran 2025-05-11 à 15.14.04.png"/>
          <p:cNvPicPr preferRelativeResize="0"/>
          <p:nvPr/>
        </p:nvPicPr>
        <p:blipFill>
          <a:blip r:embed="rId3">
            <a:alphaModFix/>
          </a:blip>
          <a:stretch>
            <a:fillRect/>
          </a:stretch>
        </p:blipFill>
        <p:spPr>
          <a:xfrm>
            <a:off x="4687578" y="4505135"/>
            <a:ext cx="1121175" cy="926178"/>
          </a:xfrm>
          <a:prstGeom prst="rect">
            <a:avLst/>
          </a:prstGeom>
          <a:noFill/>
          <a:ln>
            <a:noFill/>
          </a:ln>
        </p:spPr>
      </p:pic>
      <p:pic>
        <p:nvPicPr>
          <p:cNvPr id="696" name="Google Shape;696;p89" title="Capture d’écran 2025-05-11 à 15.14.18.png"/>
          <p:cNvPicPr preferRelativeResize="0"/>
          <p:nvPr/>
        </p:nvPicPr>
        <p:blipFill>
          <a:blip r:embed="rId4">
            <a:alphaModFix/>
          </a:blip>
          <a:stretch>
            <a:fillRect/>
          </a:stretch>
        </p:blipFill>
        <p:spPr>
          <a:xfrm>
            <a:off x="4687575" y="2487413"/>
            <a:ext cx="1121175" cy="1121175"/>
          </a:xfrm>
          <a:prstGeom prst="rect">
            <a:avLst/>
          </a:prstGeom>
          <a:noFill/>
          <a:ln>
            <a:noFill/>
          </a:ln>
        </p:spPr>
      </p:pic>
      <p:pic>
        <p:nvPicPr>
          <p:cNvPr id="697" name="Google Shape;697;p89" title="mastodon_icon_137420.png"/>
          <p:cNvPicPr preferRelativeResize="0"/>
          <p:nvPr/>
        </p:nvPicPr>
        <p:blipFill>
          <a:blip r:embed="rId5">
            <a:alphaModFix/>
          </a:blip>
          <a:stretch>
            <a:fillRect/>
          </a:stretch>
        </p:blipFill>
        <p:spPr>
          <a:xfrm>
            <a:off x="6324599" y="4505125"/>
            <a:ext cx="926200" cy="926200"/>
          </a:xfrm>
          <a:prstGeom prst="rect">
            <a:avLst/>
          </a:prstGeom>
          <a:noFill/>
          <a:ln>
            <a:noFill/>
          </a:ln>
        </p:spPr>
      </p:pic>
      <p:sp>
        <p:nvSpPr>
          <p:cNvPr id="698" name="Google Shape;698;p89"/>
          <p:cNvSpPr txBox="1"/>
          <p:nvPr/>
        </p:nvSpPr>
        <p:spPr>
          <a:xfrm>
            <a:off x="7831775" y="2589425"/>
            <a:ext cx="50238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1600">
                <a:highlight>
                  <a:srgbClr val="FFBD75"/>
                </a:highlight>
              </a:rPr>
              <a:t>YouTube | CNRS En direct des labos</a:t>
            </a:r>
            <a:r>
              <a:rPr b="1" lang="fr-FR" sz="1600"/>
              <a:t> </a:t>
            </a:r>
            <a:endParaRPr b="1" sz="1600"/>
          </a:p>
          <a:p>
            <a:pPr indent="0" lvl="0" marL="0" rtl="0" algn="l">
              <a:spcBef>
                <a:spcPts val="0"/>
              </a:spcBef>
              <a:spcAft>
                <a:spcPts val="0"/>
              </a:spcAft>
              <a:buNone/>
            </a:pPr>
            <a:r>
              <a:rPr lang="fr-FR"/>
              <a:t>(ouvert en février 2019) </a:t>
            </a:r>
            <a:br>
              <a:rPr lang="fr-FR"/>
            </a:br>
            <a:r>
              <a:rPr lang="fr-FR"/>
              <a:t>chaîne partagée avec les instituts.</a:t>
            </a:r>
            <a:endParaRPr/>
          </a:p>
          <a:p>
            <a:pPr indent="0" lvl="0" marL="0" rtl="0" algn="l">
              <a:spcBef>
                <a:spcPts val="0"/>
              </a:spcBef>
              <a:spcAft>
                <a:spcPts val="0"/>
              </a:spcAft>
              <a:buNone/>
            </a:pPr>
            <a:r>
              <a:rPr lang="fr-FR"/>
              <a:t>refonte éditoriale et graphique en cours</a:t>
            </a:r>
            <a:endParaRPr/>
          </a:p>
          <a:p>
            <a:pPr indent="0" lvl="0" marL="0" rtl="0" algn="l">
              <a:spcBef>
                <a:spcPts val="0"/>
              </a:spcBef>
              <a:spcAft>
                <a:spcPts val="0"/>
              </a:spcAft>
              <a:buNone/>
            </a:pPr>
            <a:r>
              <a:rPr b="1" lang="fr-FR" sz="2900"/>
              <a:t>2289</a:t>
            </a:r>
            <a:r>
              <a:rPr lang="fr-FR" sz="1900"/>
              <a:t> abonné·es </a:t>
            </a:r>
            <a:r>
              <a:rPr lang="fr-FR" sz="1900">
                <a:highlight>
                  <a:schemeClr val="accent3"/>
                </a:highlight>
              </a:rPr>
              <a:t>(+17%)</a:t>
            </a:r>
            <a:endParaRPr sz="1900">
              <a:highlight>
                <a:schemeClr val="accent3"/>
              </a:highlight>
            </a:endParaRPr>
          </a:p>
        </p:txBody>
      </p:sp>
      <p:sp>
        <p:nvSpPr>
          <p:cNvPr id="699" name="Google Shape;699;p89"/>
          <p:cNvSpPr txBox="1"/>
          <p:nvPr/>
        </p:nvSpPr>
        <p:spPr>
          <a:xfrm>
            <a:off x="1358075" y="2589425"/>
            <a:ext cx="33981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1600">
                <a:highlight>
                  <a:srgbClr val="9BE2FF"/>
                </a:highlight>
              </a:rPr>
              <a:t>Twitter X | @CNRS_IN2P3</a:t>
            </a:r>
            <a:endParaRPr b="1" sz="1600">
              <a:highlight>
                <a:srgbClr val="9BE2FF"/>
              </a:highlight>
            </a:endParaRPr>
          </a:p>
          <a:p>
            <a:pPr indent="0" lvl="0" marL="0" rtl="0" algn="l">
              <a:spcBef>
                <a:spcPts val="0"/>
              </a:spcBef>
              <a:spcAft>
                <a:spcPts val="0"/>
              </a:spcAft>
              <a:buNone/>
            </a:pPr>
            <a:r>
              <a:rPr lang="fr-FR"/>
              <a:t>(ouvert en juillet 2010 ) </a:t>
            </a:r>
            <a:br>
              <a:rPr lang="fr-FR"/>
            </a:br>
            <a:r>
              <a:rPr lang="fr-FR"/>
              <a:t>contenu moins fréquent</a:t>
            </a:r>
            <a:endParaRPr/>
          </a:p>
          <a:p>
            <a:pPr indent="0" lvl="0" marL="0" rtl="0" algn="l">
              <a:spcBef>
                <a:spcPts val="0"/>
              </a:spcBef>
              <a:spcAft>
                <a:spcPts val="0"/>
              </a:spcAft>
              <a:buNone/>
            </a:pPr>
            <a:r>
              <a:rPr lang="fr-FR"/>
              <a:t>pas de contenu sensible</a:t>
            </a:r>
            <a:endParaRPr/>
          </a:p>
          <a:p>
            <a:pPr indent="0" lvl="0" marL="0" rtl="0" algn="l">
              <a:spcBef>
                <a:spcPts val="0"/>
              </a:spcBef>
              <a:spcAft>
                <a:spcPts val="0"/>
              </a:spcAft>
              <a:buNone/>
            </a:pPr>
            <a:r>
              <a:rPr b="1" lang="fr-FR" sz="2900"/>
              <a:t>10 178</a:t>
            </a:r>
            <a:r>
              <a:rPr lang="fr-FR" sz="1900"/>
              <a:t> abonné·es (=)</a:t>
            </a:r>
            <a:endParaRPr sz="1900"/>
          </a:p>
        </p:txBody>
      </p:sp>
      <p:sp>
        <p:nvSpPr>
          <p:cNvPr id="700" name="Google Shape;700;p89"/>
          <p:cNvSpPr txBox="1"/>
          <p:nvPr/>
        </p:nvSpPr>
        <p:spPr>
          <a:xfrm>
            <a:off x="1358075" y="4314075"/>
            <a:ext cx="3398100" cy="130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1600">
                <a:solidFill>
                  <a:schemeClr val="lt1"/>
                </a:solidFill>
                <a:highlight>
                  <a:srgbClr val="7D8F9D"/>
                </a:highlight>
              </a:rPr>
              <a:t>BlueSky | @CNRS-IN2P3</a:t>
            </a:r>
            <a:endParaRPr b="1" sz="1600">
              <a:solidFill>
                <a:schemeClr val="lt1"/>
              </a:solidFill>
            </a:endParaRPr>
          </a:p>
          <a:p>
            <a:pPr indent="0" lvl="0" marL="0" rtl="0" algn="l">
              <a:spcBef>
                <a:spcPts val="0"/>
              </a:spcBef>
              <a:spcAft>
                <a:spcPts val="0"/>
              </a:spcAft>
              <a:buNone/>
            </a:pPr>
            <a:r>
              <a:rPr lang="fr-FR"/>
              <a:t>(ouvert en novembre 2023 ) </a:t>
            </a:r>
            <a:br>
              <a:rPr lang="fr-FR"/>
            </a:br>
            <a:r>
              <a:rPr lang="fr-FR"/>
              <a:t>compte préféré pour le microblogging</a:t>
            </a:r>
            <a:endParaRPr/>
          </a:p>
          <a:p>
            <a:pPr indent="0" lvl="0" marL="0" rtl="0" algn="l">
              <a:spcBef>
                <a:spcPts val="0"/>
              </a:spcBef>
              <a:spcAft>
                <a:spcPts val="0"/>
              </a:spcAft>
              <a:buNone/>
            </a:pPr>
            <a:r>
              <a:rPr b="1" lang="fr-FR" sz="2900"/>
              <a:t>4 795</a:t>
            </a:r>
            <a:r>
              <a:rPr lang="fr-FR" sz="1900"/>
              <a:t> abonné·es (+1,5%)</a:t>
            </a:r>
            <a:endParaRPr sz="1900"/>
          </a:p>
        </p:txBody>
      </p:sp>
      <p:sp>
        <p:nvSpPr>
          <p:cNvPr id="701" name="Google Shape;701;p89"/>
          <p:cNvSpPr txBox="1"/>
          <p:nvPr/>
        </p:nvSpPr>
        <p:spPr>
          <a:xfrm>
            <a:off x="7831775" y="4314075"/>
            <a:ext cx="5023800" cy="130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1600">
                <a:solidFill>
                  <a:schemeClr val="lt1"/>
                </a:solidFill>
                <a:highlight>
                  <a:srgbClr val="3AA954"/>
                </a:highlight>
              </a:rPr>
              <a:t>Mastodon | @CNRS_IN2P3@piaille.fr </a:t>
            </a:r>
            <a:endParaRPr b="1" sz="1600">
              <a:solidFill>
                <a:schemeClr val="lt1"/>
              </a:solidFill>
              <a:highlight>
                <a:srgbClr val="3AA954"/>
              </a:highlight>
            </a:endParaRPr>
          </a:p>
          <a:p>
            <a:pPr indent="0" lvl="0" marL="0" rtl="0" algn="l">
              <a:spcBef>
                <a:spcPts val="0"/>
              </a:spcBef>
              <a:spcAft>
                <a:spcPts val="0"/>
              </a:spcAft>
              <a:buNone/>
            </a:pPr>
            <a:r>
              <a:rPr lang="fr-FR"/>
              <a:t>(nouvelle instance depuis janvier 2025) </a:t>
            </a:r>
            <a:br>
              <a:rPr lang="fr-FR"/>
            </a:br>
            <a:r>
              <a:rPr lang="fr-FR"/>
              <a:t>peu alimentée. ouvert·e à titre expérimental</a:t>
            </a:r>
            <a:endParaRPr/>
          </a:p>
          <a:p>
            <a:pPr indent="0" lvl="0" marL="0" rtl="0" algn="l">
              <a:spcBef>
                <a:spcPts val="0"/>
              </a:spcBef>
              <a:spcAft>
                <a:spcPts val="0"/>
              </a:spcAft>
              <a:buNone/>
            </a:pPr>
            <a:r>
              <a:rPr b="1" lang="fr-FR" sz="2900"/>
              <a:t>127</a:t>
            </a:r>
            <a:r>
              <a:rPr lang="fr-FR" sz="1900"/>
              <a:t> abonné·es (=)</a:t>
            </a:r>
            <a:endParaRPr sz="1900"/>
          </a:p>
        </p:txBody>
      </p:sp>
      <p:pic>
        <p:nvPicPr>
          <p:cNvPr id="702" name="Google Shape;702;p89" title="youtube_black_logo_icon_147044.png"/>
          <p:cNvPicPr preferRelativeResize="0"/>
          <p:nvPr/>
        </p:nvPicPr>
        <p:blipFill>
          <a:blip r:embed="rId6">
            <a:alphaModFix/>
          </a:blip>
          <a:stretch>
            <a:fillRect/>
          </a:stretch>
        </p:blipFill>
        <p:spPr>
          <a:xfrm>
            <a:off x="6400800" y="2588425"/>
            <a:ext cx="841999" cy="842025"/>
          </a:xfrm>
          <a:prstGeom prst="rect">
            <a:avLst/>
          </a:prstGeom>
          <a:noFill/>
          <a:ln>
            <a:noFill/>
          </a:ln>
        </p:spPr>
      </p:pic>
      <p:pic>
        <p:nvPicPr>
          <p:cNvPr id="703" name="Google Shape;703;p89" title="Graphique"/>
          <p:cNvPicPr preferRelativeResize="0"/>
          <p:nvPr/>
        </p:nvPicPr>
        <p:blipFill>
          <a:blip r:embed="rId7">
            <a:alphaModFix/>
          </a:blip>
          <a:stretch>
            <a:fillRect/>
          </a:stretch>
        </p:blipFill>
        <p:spPr>
          <a:xfrm>
            <a:off x="8182149" y="0"/>
            <a:ext cx="3871277" cy="2388475"/>
          </a:xfrm>
          <a:prstGeom prst="rect">
            <a:avLst/>
          </a:prstGeom>
          <a:noFill/>
          <a:ln>
            <a:noFill/>
          </a:ln>
        </p:spPr>
      </p:pic>
      <p:sp>
        <p:nvSpPr>
          <p:cNvPr id="704" name="Google Shape;704;p89"/>
          <p:cNvSpPr txBox="1"/>
          <p:nvPr/>
        </p:nvSpPr>
        <p:spPr>
          <a:xfrm>
            <a:off x="9096733" y="709448"/>
            <a:ext cx="20421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1700"/>
              <a:t>Répartition </a:t>
            </a:r>
            <a:endParaRPr b="1" sz="1700"/>
          </a:p>
          <a:p>
            <a:pPr indent="0" lvl="0" marL="0" rtl="0" algn="ctr">
              <a:spcBef>
                <a:spcPts val="0"/>
              </a:spcBef>
              <a:spcAft>
                <a:spcPts val="0"/>
              </a:spcAft>
              <a:buNone/>
            </a:pPr>
            <a:r>
              <a:rPr b="1" lang="fr-FR" sz="1700"/>
              <a:t>des </a:t>
            </a:r>
            <a:endParaRPr b="1" sz="1700"/>
          </a:p>
          <a:p>
            <a:pPr indent="0" lvl="0" marL="0" rtl="0" algn="ctr">
              <a:spcBef>
                <a:spcPts val="0"/>
              </a:spcBef>
              <a:spcAft>
                <a:spcPts val="0"/>
              </a:spcAft>
              <a:buNone/>
            </a:pPr>
            <a:r>
              <a:rPr b="1" lang="fr-FR" sz="1700"/>
              <a:t>communautés</a:t>
            </a:r>
            <a:endParaRPr b="1" sz="17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90"/>
          <p:cNvSpPr txBox="1"/>
          <p:nvPr>
            <p:ph type="title"/>
          </p:nvPr>
        </p:nvSpPr>
        <p:spPr>
          <a:xfrm>
            <a:off x="541075" y="333750"/>
            <a:ext cx="8526300" cy="92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3300">
                <a:solidFill>
                  <a:srgbClr val="6941EB"/>
                </a:solidFill>
              </a:rPr>
              <a:t>Les réseaux sociaux à l’institut</a:t>
            </a:r>
            <a:endParaRPr b="1" sz="3300">
              <a:solidFill>
                <a:srgbClr val="6941EB"/>
              </a:solidFill>
            </a:endParaRPr>
          </a:p>
        </p:txBody>
      </p:sp>
      <p:sp>
        <p:nvSpPr>
          <p:cNvPr id="711" name="Google Shape;711;p90"/>
          <p:cNvSpPr txBox="1"/>
          <p:nvPr>
            <p:ph idx="1" type="body"/>
          </p:nvPr>
        </p:nvSpPr>
        <p:spPr>
          <a:xfrm>
            <a:off x="346800" y="1636325"/>
            <a:ext cx="8075400" cy="4474500"/>
          </a:xfrm>
          <a:prstGeom prst="rect">
            <a:avLst/>
          </a:prstGeom>
        </p:spPr>
        <p:txBody>
          <a:bodyPr anchorCtr="0" anchor="t" bIns="0" lIns="0" spcFirstLastPara="1" rIns="0" wrap="square" tIns="0">
            <a:noAutofit/>
          </a:bodyPr>
          <a:lstStyle/>
          <a:p>
            <a:pPr indent="-387350" lvl="0" marL="457200" rtl="0" algn="l">
              <a:spcBef>
                <a:spcPts val="0"/>
              </a:spcBef>
              <a:spcAft>
                <a:spcPts val="0"/>
              </a:spcAft>
              <a:buClr>
                <a:schemeClr val="dk1"/>
              </a:buClr>
              <a:buSzPts val="2500"/>
              <a:buChar char="-"/>
            </a:pPr>
            <a:r>
              <a:rPr lang="fr-FR" sz="2500">
                <a:solidFill>
                  <a:schemeClr val="dk1"/>
                </a:solidFill>
              </a:rPr>
              <a:t>Peu actifs sur X et Bsky </a:t>
            </a:r>
            <a:r>
              <a:rPr b="0" lang="fr-FR" sz="2500">
                <a:solidFill>
                  <a:schemeClr val="dk1"/>
                </a:solidFill>
              </a:rPr>
              <a:t>(sauf campagnes spécifiques : actus majeures, événements..)</a:t>
            </a:r>
            <a:endParaRPr b="0" sz="2500">
              <a:solidFill>
                <a:schemeClr val="dk1"/>
              </a:solidFill>
            </a:endParaRPr>
          </a:p>
          <a:p>
            <a:pPr indent="0" lvl="0" marL="0" rtl="0" algn="l">
              <a:spcBef>
                <a:spcPts val="0"/>
              </a:spcBef>
              <a:spcAft>
                <a:spcPts val="0"/>
              </a:spcAft>
              <a:buNone/>
            </a:pPr>
            <a:r>
              <a:t/>
            </a:r>
            <a:endParaRPr b="0" sz="2500">
              <a:solidFill>
                <a:schemeClr val="dk1"/>
              </a:solidFill>
            </a:endParaRPr>
          </a:p>
          <a:p>
            <a:pPr indent="-387350" lvl="0" marL="457200" rtl="0" algn="l">
              <a:spcBef>
                <a:spcPts val="0"/>
              </a:spcBef>
              <a:spcAft>
                <a:spcPts val="0"/>
              </a:spcAft>
              <a:buClr>
                <a:schemeClr val="dk1"/>
              </a:buClr>
              <a:buSzPts val="2500"/>
              <a:buChar char="-"/>
            </a:pPr>
            <a:r>
              <a:rPr b="0" lang="fr-FR" sz="2500">
                <a:solidFill>
                  <a:schemeClr val="dk1"/>
                </a:solidFill>
              </a:rPr>
              <a:t>En </a:t>
            </a:r>
            <a:r>
              <a:rPr b="0" i="1" lang="fr-FR" sz="2500">
                <a:solidFill>
                  <a:schemeClr val="dk1"/>
                </a:solidFill>
              </a:rPr>
              <a:t>stand by</a:t>
            </a:r>
            <a:r>
              <a:rPr b="0" lang="fr-FR" sz="2500">
                <a:solidFill>
                  <a:schemeClr val="dk1"/>
                </a:solidFill>
              </a:rPr>
              <a:t> pour </a:t>
            </a:r>
            <a:r>
              <a:rPr lang="fr-FR" sz="2500">
                <a:solidFill>
                  <a:schemeClr val="dk1"/>
                </a:solidFill>
              </a:rPr>
              <a:t>LinkedIn</a:t>
            </a:r>
            <a:endParaRPr sz="2500">
              <a:solidFill>
                <a:schemeClr val="dk1"/>
              </a:solidFill>
            </a:endParaRPr>
          </a:p>
          <a:p>
            <a:pPr indent="0" lvl="0" marL="0" rtl="0" algn="l">
              <a:spcBef>
                <a:spcPts val="0"/>
              </a:spcBef>
              <a:spcAft>
                <a:spcPts val="0"/>
              </a:spcAft>
              <a:buNone/>
            </a:pPr>
            <a:r>
              <a:t/>
            </a:r>
            <a:endParaRPr b="0" sz="2500">
              <a:solidFill>
                <a:schemeClr val="dk1"/>
              </a:solidFill>
            </a:endParaRPr>
          </a:p>
          <a:p>
            <a:pPr indent="-387350" lvl="0" marL="457200" rtl="0" algn="l">
              <a:spcBef>
                <a:spcPts val="0"/>
              </a:spcBef>
              <a:spcAft>
                <a:spcPts val="0"/>
              </a:spcAft>
              <a:buClr>
                <a:schemeClr val="dk1"/>
              </a:buClr>
              <a:buSzPts val="2500"/>
              <a:buChar char="-"/>
            </a:pPr>
            <a:r>
              <a:rPr b="0" lang="fr-FR" sz="2500">
                <a:solidFill>
                  <a:schemeClr val="dk1"/>
                </a:solidFill>
              </a:rPr>
              <a:t>Montée en puissance de </a:t>
            </a:r>
            <a:r>
              <a:rPr lang="fr-FR" sz="2500">
                <a:solidFill>
                  <a:schemeClr val="dk1"/>
                </a:solidFill>
              </a:rPr>
              <a:t>YouTube </a:t>
            </a:r>
            <a:endParaRPr sz="2500">
              <a:solidFill>
                <a:schemeClr val="dk1"/>
              </a:solidFill>
            </a:endParaRPr>
          </a:p>
        </p:txBody>
      </p:sp>
      <p:pic>
        <p:nvPicPr>
          <p:cNvPr id="712" name="Google Shape;712;p90" title="Capture d’écran 2025-11-14 à 12.32.48.png"/>
          <p:cNvPicPr preferRelativeResize="0"/>
          <p:nvPr/>
        </p:nvPicPr>
        <p:blipFill rotWithShape="1">
          <a:blip r:embed="rId3">
            <a:alphaModFix/>
          </a:blip>
          <a:srcRect b="3091" l="0" r="0" t="0"/>
          <a:stretch/>
        </p:blipFill>
        <p:spPr>
          <a:xfrm>
            <a:off x="9067375" y="1636325"/>
            <a:ext cx="2323000" cy="42574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4"/>
          <p:cNvSpPr txBox="1"/>
          <p:nvPr>
            <p:ph idx="1" type="subTitle"/>
          </p:nvPr>
        </p:nvSpPr>
        <p:spPr>
          <a:xfrm>
            <a:off x="479424" y="4869200"/>
            <a:ext cx="5616600" cy="860100"/>
          </a:xfrm>
          <a:prstGeom prst="rect">
            <a:avLst/>
          </a:prstGeom>
          <a:noFill/>
          <a:ln>
            <a:noFill/>
          </a:ln>
        </p:spPr>
        <p:txBody>
          <a:bodyPr anchorCtr="0" anchor="t" bIns="0" lIns="0" spcFirstLastPara="1" rIns="0" wrap="square" tIns="0">
            <a:normAutofit lnSpcReduction="20000"/>
          </a:bodyPr>
          <a:lstStyle/>
          <a:p>
            <a:pPr indent="0" lvl="0" marL="0" rtl="0" algn="l">
              <a:lnSpc>
                <a:spcPct val="97777"/>
              </a:lnSpc>
              <a:spcBef>
                <a:spcPts val="0"/>
              </a:spcBef>
              <a:spcAft>
                <a:spcPts val="0"/>
              </a:spcAft>
              <a:buClr>
                <a:schemeClr val="accent1"/>
              </a:buClr>
              <a:buSzPts val="1800"/>
              <a:buNone/>
            </a:pPr>
            <a:r>
              <a:rPr lang="fr-FR">
                <a:latin typeface="Arial"/>
                <a:ea typeface="Arial"/>
                <a:cs typeface="Arial"/>
                <a:sym typeface="Arial"/>
              </a:rPr>
              <a:t>Emmanuel Jullien</a:t>
            </a:r>
            <a:r>
              <a:rPr lang="fr-FR"/>
              <a:t>, Perrine Royole-Degieux, Thomas Hortala, Marie Roger-Chantin,</a:t>
            </a:r>
            <a:br>
              <a:rPr lang="fr-FR"/>
            </a:br>
            <a:r>
              <a:rPr lang="fr-FR"/>
              <a:t>Nicolas Arnaud, Alice Carneau, Maria Bélèn Lovino, Aurélie Terrisse</a:t>
            </a:r>
            <a:endParaRPr b="0">
              <a:latin typeface="Arial"/>
              <a:ea typeface="Arial"/>
              <a:cs typeface="Arial"/>
              <a:sym typeface="Arial"/>
            </a:endParaRPr>
          </a:p>
        </p:txBody>
      </p:sp>
      <p:sp>
        <p:nvSpPr>
          <p:cNvPr id="503" name="Google Shape;503;p64"/>
          <p:cNvSpPr txBox="1"/>
          <p:nvPr/>
        </p:nvSpPr>
        <p:spPr>
          <a:xfrm>
            <a:off x="407210" y="2404774"/>
            <a:ext cx="8137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fr-FR" sz="1700">
                <a:solidFill>
                  <a:schemeClr val="dk1"/>
                </a:solidFill>
              </a:rPr>
              <a:t>Séminaire du réseau communication</a:t>
            </a:r>
            <a:endParaRPr b="1" sz="1700">
              <a:solidFill>
                <a:schemeClr val="dk1"/>
              </a:solidFill>
            </a:endParaRPr>
          </a:p>
          <a:p>
            <a:pPr indent="0" lvl="0" marL="0" marR="0" rtl="0" algn="l">
              <a:lnSpc>
                <a:spcPct val="100000"/>
              </a:lnSpc>
              <a:spcBef>
                <a:spcPts val="0"/>
              </a:spcBef>
              <a:spcAft>
                <a:spcPts val="0"/>
              </a:spcAft>
              <a:buClr>
                <a:srgbClr val="000000"/>
              </a:buClr>
              <a:buSzPts val="2800"/>
              <a:buFont typeface="Arial"/>
              <a:buNone/>
            </a:pPr>
            <a:r>
              <a:t/>
            </a:r>
            <a:endParaRPr b="1" sz="1700">
              <a:solidFill>
                <a:schemeClr val="dk1"/>
              </a:solidFill>
            </a:endParaRPr>
          </a:p>
          <a:p>
            <a:pPr indent="0" lvl="0" marL="0" marR="0" rtl="0" algn="l">
              <a:lnSpc>
                <a:spcPct val="100000"/>
              </a:lnSpc>
              <a:spcBef>
                <a:spcPts val="0"/>
              </a:spcBef>
              <a:spcAft>
                <a:spcPts val="0"/>
              </a:spcAft>
              <a:buClr>
                <a:srgbClr val="000000"/>
              </a:buClr>
              <a:buSzPts val="2800"/>
              <a:buFont typeface="Arial"/>
              <a:buNone/>
            </a:pPr>
            <a:r>
              <a:rPr b="1" lang="fr-FR" sz="3100">
                <a:solidFill>
                  <a:schemeClr val="dk1"/>
                </a:solidFill>
              </a:rPr>
              <a:t>Les nouvelles de la com</a:t>
            </a:r>
            <a:endParaRPr b="1" sz="3100">
              <a:solidFill>
                <a:schemeClr val="dk1"/>
              </a:solidFill>
            </a:endParaRPr>
          </a:p>
          <a:p>
            <a:pPr indent="0" lvl="0" marL="0" marR="0" rtl="0" algn="l">
              <a:lnSpc>
                <a:spcPct val="100000"/>
              </a:lnSpc>
              <a:spcBef>
                <a:spcPts val="0"/>
              </a:spcBef>
              <a:spcAft>
                <a:spcPts val="0"/>
              </a:spcAft>
              <a:buClr>
                <a:srgbClr val="000000"/>
              </a:buClr>
              <a:buSzPts val="2800"/>
              <a:buFont typeface="Arial"/>
              <a:buNone/>
            </a:pPr>
            <a:r>
              <a:rPr b="1" lang="fr-FR" sz="3100">
                <a:solidFill>
                  <a:schemeClr val="dk1"/>
                </a:solidFill>
              </a:rPr>
              <a:t>au CNRS et à l’institut</a:t>
            </a:r>
            <a:endParaRPr b="0" i="0" sz="2100" u="none" cap="none" strike="noStrike">
              <a:solidFill>
                <a:schemeClr val="dk1"/>
              </a:solidFill>
              <a:latin typeface="Arial"/>
              <a:ea typeface="Arial"/>
              <a:cs typeface="Arial"/>
              <a:sym typeface="Arial"/>
            </a:endParaRPr>
          </a:p>
        </p:txBody>
      </p:sp>
      <p:sp>
        <p:nvSpPr>
          <p:cNvPr id="504" name="Google Shape;504;p64"/>
          <p:cNvSpPr/>
          <p:nvPr/>
        </p:nvSpPr>
        <p:spPr>
          <a:xfrm>
            <a:off x="407200" y="6176675"/>
            <a:ext cx="2032800" cy="24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91"/>
          <p:cNvSpPr txBox="1"/>
          <p:nvPr>
            <p:ph idx="1" type="body"/>
          </p:nvPr>
        </p:nvSpPr>
        <p:spPr>
          <a:xfrm>
            <a:off x="1091510" y="2780482"/>
            <a:ext cx="1044000" cy="1224300"/>
          </a:xfrm>
          <a:prstGeom prst="rect">
            <a:avLst/>
          </a:prstGeom>
          <a:noFill/>
          <a:ln>
            <a:noFill/>
          </a:ln>
        </p:spPr>
        <p:txBody>
          <a:bodyPr anchorCtr="0" anchor="ctr" bIns="0" lIns="0" spcFirstLastPara="1" rIns="0" wrap="square" tIns="0">
            <a:noAutofit/>
          </a:bodyPr>
          <a:lstStyle/>
          <a:p>
            <a:pPr indent="0" lvl="0" marL="0" rtl="0" algn="l">
              <a:lnSpc>
                <a:spcPct val="137000"/>
              </a:lnSpc>
              <a:spcBef>
                <a:spcPts val="0"/>
              </a:spcBef>
              <a:spcAft>
                <a:spcPts val="0"/>
              </a:spcAft>
              <a:buClr>
                <a:schemeClr val="accent2"/>
              </a:buClr>
              <a:buSzPts val="4000"/>
              <a:buFont typeface="Arial"/>
              <a:buNone/>
            </a:pPr>
            <a:r>
              <a:rPr lang="fr-FR"/>
              <a:t>07</a:t>
            </a:r>
            <a:endParaRPr/>
          </a:p>
        </p:txBody>
      </p:sp>
      <p:sp>
        <p:nvSpPr>
          <p:cNvPr id="718" name="Google Shape;718;p91"/>
          <p:cNvSpPr txBox="1"/>
          <p:nvPr>
            <p:ph idx="2" type="body"/>
          </p:nvPr>
        </p:nvSpPr>
        <p:spPr>
          <a:xfrm>
            <a:off x="2423701" y="3026275"/>
            <a:ext cx="8821800" cy="732600"/>
          </a:xfrm>
          <a:prstGeom prst="rect">
            <a:avLst/>
          </a:prstGeom>
          <a:noFill/>
          <a:ln>
            <a:noFill/>
          </a:ln>
        </p:spPr>
        <p:txBody>
          <a:bodyPr anchorCtr="0" anchor="ctr" bIns="0" lIns="0" spcFirstLastPara="1" rIns="0" wrap="square" tIns="0">
            <a:spAutoFit/>
          </a:bodyPr>
          <a:lstStyle/>
          <a:p>
            <a:pPr indent="0" lvl="0" marL="0" rtl="0" algn="l">
              <a:lnSpc>
                <a:spcPct val="95200"/>
              </a:lnSpc>
              <a:spcBef>
                <a:spcPts val="0"/>
              </a:spcBef>
              <a:spcAft>
                <a:spcPts val="0"/>
              </a:spcAft>
              <a:buClr>
                <a:schemeClr val="accent1"/>
              </a:buClr>
              <a:buSzPts val="5000"/>
              <a:buNone/>
            </a:pPr>
            <a:r>
              <a:rPr lang="fr-FR"/>
              <a:t>Com’ sur FCC et le CERN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92"/>
          <p:cNvSpPr txBox="1"/>
          <p:nvPr>
            <p:ph type="title"/>
          </p:nvPr>
        </p:nvSpPr>
        <p:spPr>
          <a:xfrm>
            <a:off x="541075" y="333750"/>
            <a:ext cx="8526300" cy="92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3300">
                <a:solidFill>
                  <a:srgbClr val="6941EB"/>
                </a:solidFill>
              </a:rPr>
              <a:t>Dans les médias</a:t>
            </a:r>
            <a:endParaRPr b="1" sz="3300">
              <a:solidFill>
                <a:srgbClr val="6941EB"/>
              </a:solidFill>
            </a:endParaRPr>
          </a:p>
        </p:txBody>
      </p:sp>
      <p:pic>
        <p:nvPicPr>
          <p:cNvPr id="725" name="Google Shape;725;p92" title="Capture d’écran 2025-11-14 à 12.37.28.png"/>
          <p:cNvPicPr preferRelativeResize="0"/>
          <p:nvPr/>
        </p:nvPicPr>
        <p:blipFill>
          <a:blip r:embed="rId3">
            <a:alphaModFix/>
          </a:blip>
          <a:stretch>
            <a:fillRect/>
          </a:stretch>
        </p:blipFill>
        <p:spPr>
          <a:xfrm>
            <a:off x="2080295" y="3698650"/>
            <a:ext cx="3887924" cy="1455825"/>
          </a:xfrm>
          <a:prstGeom prst="rect">
            <a:avLst/>
          </a:prstGeom>
          <a:noFill/>
          <a:ln>
            <a:noFill/>
          </a:ln>
        </p:spPr>
      </p:pic>
      <p:pic>
        <p:nvPicPr>
          <p:cNvPr id="726" name="Google Shape;726;p92" title="Capture d’écran 2025-11-14 à 12.37.36.png"/>
          <p:cNvPicPr preferRelativeResize="0"/>
          <p:nvPr/>
        </p:nvPicPr>
        <p:blipFill>
          <a:blip r:embed="rId4">
            <a:alphaModFix/>
          </a:blip>
          <a:stretch>
            <a:fillRect/>
          </a:stretch>
        </p:blipFill>
        <p:spPr>
          <a:xfrm>
            <a:off x="541070" y="1920387"/>
            <a:ext cx="3661551" cy="1116525"/>
          </a:xfrm>
          <a:prstGeom prst="rect">
            <a:avLst/>
          </a:prstGeom>
          <a:noFill/>
          <a:ln>
            <a:noFill/>
          </a:ln>
        </p:spPr>
      </p:pic>
      <p:sp>
        <p:nvSpPr>
          <p:cNvPr id="727" name="Google Shape;727;p92"/>
          <p:cNvSpPr txBox="1"/>
          <p:nvPr/>
        </p:nvSpPr>
        <p:spPr>
          <a:xfrm>
            <a:off x="4365800" y="2195750"/>
            <a:ext cx="1131900" cy="5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t>25/02/25, Libération</a:t>
            </a:r>
            <a:endParaRPr/>
          </a:p>
        </p:txBody>
      </p:sp>
      <p:sp>
        <p:nvSpPr>
          <p:cNvPr id="728" name="Google Shape;728;p92"/>
          <p:cNvSpPr txBox="1"/>
          <p:nvPr/>
        </p:nvSpPr>
        <p:spPr>
          <a:xfrm>
            <a:off x="835225" y="4240700"/>
            <a:ext cx="1131900" cy="5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t>11/03/25</a:t>
            </a:r>
            <a:br>
              <a:rPr lang="fr-FR"/>
            </a:br>
            <a:r>
              <a:rPr lang="fr-FR"/>
              <a:t>Libération</a:t>
            </a:r>
            <a:endParaRPr/>
          </a:p>
        </p:txBody>
      </p:sp>
      <p:pic>
        <p:nvPicPr>
          <p:cNvPr id="729" name="Google Shape;729;p92" title="Capture d’écran 2025-11-14 à 12.42.07.png"/>
          <p:cNvPicPr preferRelativeResize="0"/>
          <p:nvPr/>
        </p:nvPicPr>
        <p:blipFill>
          <a:blip r:embed="rId5">
            <a:alphaModFix/>
          </a:blip>
          <a:stretch>
            <a:fillRect/>
          </a:stretch>
        </p:blipFill>
        <p:spPr>
          <a:xfrm>
            <a:off x="6279075" y="1119900"/>
            <a:ext cx="5541004" cy="758800"/>
          </a:xfrm>
          <a:prstGeom prst="rect">
            <a:avLst/>
          </a:prstGeom>
          <a:noFill/>
          <a:ln>
            <a:noFill/>
          </a:ln>
          <a:effectLst>
            <a:outerShdw blurRad="57150" rotWithShape="0" algn="bl" dir="5400000" dist="19050">
              <a:srgbClr val="000000">
                <a:alpha val="50000"/>
              </a:srgbClr>
            </a:outerShdw>
          </a:effectLst>
        </p:spPr>
      </p:pic>
      <p:sp>
        <p:nvSpPr>
          <p:cNvPr id="730" name="Google Shape;730;p92"/>
          <p:cNvSpPr txBox="1"/>
          <p:nvPr/>
        </p:nvSpPr>
        <p:spPr>
          <a:xfrm>
            <a:off x="10057875" y="2080825"/>
            <a:ext cx="1762200" cy="5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t>8/10/25</a:t>
            </a:r>
            <a:br>
              <a:rPr lang="fr-FR"/>
            </a:br>
            <a:r>
              <a:rPr lang="fr-FR"/>
              <a:t>Le Dauphiné</a:t>
            </a:r>
            <a:endParaRPr/>
          </a:p>
        </p:txBody>
      </p:sp>
      <p:pic>
        <p:nvPicPr>
          <p:cNvPr id="731" name="Google Shape;731;p92" title="Capture d’écran 2025-11-14 à 12.47.40.png"/>
          <p:cNvPicPr preferRelativeResize="0"/>
          <p:nvPr/>
        </p:nvPicPr>
        <p:blipFill>
          <a:blip r:embed="rId6">
            <a:alphaModFix/>
          </a:blip>
          <a:stretch>
            <a:fillRect/>
          </a:stretch>
        </p:blipFill>
        <p:spPr>
          <a:xfrm>
            <a:off x="6848244" y="3235600"/>
            <a:ext cx="4248150" cy="1076325"/>
          </a:xfrm>
          <a:prstGeom prst="rect">
            <a:avLst/>
          </a:prstGeom>
          <a:noFill/>
          <a:ln>
            <a:noFill/>
          </a:ln>
          <a:effectLst>
            <a:outerShdw blurRad="57150" rotWithShape="0" algn="bl" dir="5400000" dist="19050">
              <a:srgbClr val="000000">
                <a:alpha val="50000"/>
              </a:srgbClr>
            </a:outerShdw>
          </a:effectLst>
        </p:spPr>
      </p:pic>
      <p:sp>
        <p:nvSpPr>
          <p:cNvPr id="732" name="Google Shape;732;p92"/>
          <p:cNvSpPr txBox="1"/>
          <p:nvPr/>
        </p:nvSpPr>
        <p:spPr>
          <a:xfrm>
            <a:off x="9770775" y="4459325"/>
            <a:ext cx="1762200" cy="5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t>03/07/25</a:t>
            </a:r>
            <a:br>
              <a:rPr lang="fr-FR"/>
            </a:br>
            <a:r>
              <a:rPr lang="fr-FR"/>
              <a:t>Le Monde</a:t>
            </a:r>
            <a:endParaRPr/>
          </a:p>
        </p:txBody>
      </p:sp>
      <p:pic>
        <p:nvPicPr>
          <p:cNvPr id="733" name="Google Shape;733;p92" title="Capture d’écran 2025-11-14 à 12.50.03.png"/>
          <p:cNvPicPr preferRelativeResize="0"/>
          <p:nvPr/>
        </p:nvPicPr>
        <p:blipFill>
          <a:blip r:embed="rId7">
            <a:alphaModFix/>
          </a:blip>
          <a:stretch>
            <a:fillRect/>
          </a:stretch>
        </p:blipFill>
        <p:spPr>
          <a:xfrm>
            <a:off x="6356275" y="5343237"/>
            <a:ext cx="5640038" cy="565800"/>
          </a:xfrm>
          <a:prstGeom prst="rect">
            <a:avLst/>
          </a:prstGeom>
          <a:noFill/>
          <a:ln>
            <a:noFill/>
          </a:ln>
          <a:effectLst>
            <a:outerShdw blurRad="57150" rotWithShape="0" algn="bl" dir="5400000" dist="19050">
              <a:srgbClr val="000000">
                <a:alpha val="50000"/>
              </a:srgbClr>
            </a:outerShdw>
          </a:effectLst>
        </p:spPr>
      </p:pic>
      <p:sp>
        <p:nvSpPr>
          <p:cNvPr id="734" name="Google Shape;734;p92"/>
          <p:cNvSpPr txBox="1"/>
          <p:nvPr/>
        </p:nvSpPr>
        <p:spPr>
          <a:xfrm>
            <a:off x="9628150" y="6097800"/>
            <a:ext cx="1762200" cy="5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t>26/06/25</a:t>
            </a:r>
            <a:br>
              <a:rPr lang="fr-FR"/>
            </a:br>
            <a:r>
              <a:rPr lang="fr-FR"/>
              <a:t>Le Dauphiné</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93"/>
          <p:cNvSpPr txBox="1"/>
          <p:nvPr>
            <p:ph type="title"/>
          </p:nvPr>
        </p:nvSpPr>
        <p:spPr>
          <a:xfrm>
            <a:off x="541075" y="333750"/>
            <a:ext cx="8526300" cy="92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3300">
                <a:solidFill>
                  <a:srgbClr val="6941EB"/>
                </a:solidFill>
              </a:rPr>
              <a:t>Un travail de fond </a:t>
            </a:r>
            <a:endParaRPr b="1" sz="3300">
              <a:solidFill>
                <a:srgbClr val="6941EB"/>
              </a:solidFill>
            </a:endParaRPr>
          </a:p>
        </p:txBody>
      </p:sp>
      <p:sp>
        <p:nvSpPr>
          <p:cNvPr id="741" name="Google Shape;741;p93"/>
          <p:cNvSpPr txBox="1"/>
          <p:nvPr>
            <p:ph idx="1" type="body"/>
          </p:nvPr>
        </p:nvSpPr>
        <p:spPr>
          <a:xfrm>
            <a:off x="541075" y="1636325"/>
            <a:ext cx="11232000" cy="447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r-FR" sz="2500">
                <a:solidFill>
                  <a:schemeClr val="dk1"/>
                </a:solidFill>
              </a:rPr>
              <a:t>5 groupes de travail</a:t>
            </a:r>
            <a:r>
              <a:rPr b="0" lang="fr-FR" sz="2500">
                <a:solidFill>
                  <a:schemeClr val="dk1"/>
                </a:solidFill>
              </a:rPr>
              <a:t> </a:t>
            </a:r>
            <a:r>
              <a:rPr b="0" lang="fr-FR" sz="2300">
                <a:solidFill>
                  <a:schemeClr val="dk1"/>
                </a:solidFill>
              </a:rPr>
              <a:t>pour affiner et étayer les arguments de com’ (Recherche fondamentale, Physique des particules, LHC/HL-LHC et la future grande machine au CERN, Impact sociétal &amp; développement durable, Impact technologique &amp; industriel)</a:t>
            </a:r>
            <a:endParaRPr b="0" sz="2300">
              <a:solidFill>
                <a:schemeClr val="dk1"/>
              </a:solidFill>
            </a:endParaRPr>
          </a:p>
          <a:p>
            <a:pPr indent="0" lvl="0" marL="0" rtl="0" algn="l">
              <a:spcBef>
                <a:spcPts val="0"/>
              </a:spcBef>
              <a:spcAft>
                <a:spcPts val="0"/>
              </a:spcAft>
              <a:buNone/>
            </a:pPr>
            <a:r>
              <a:t/>
            </a:r>
            <a:endParaRPr b="0"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rPr lang="fr-FR" sz="2500">
                <a:solidFill>
                  <a:schemeClr val="dk1"/>
                </a:solidFill>
              </a:rPr>
              <a:t>À</a:t>
            </a:r>
            <a:r>
              <a:rPr lang="fr-FR" sz="2500">
                <a:solidFill>
                  <a:schemeClr val="dk1"/>
                </a:solidFill>
              </a:rPr>
              <a:t> venir en 2026 : </a:t>
            </a:r>
            <a:endParaRPr sz="2500">
              <a:solidFill>
                <a:schemeClr val="dk1"/>
              </a:solidFill>
            </a:endParaRPr>
          </a:p>
          <a:p>
            <a:pPr indent="-374650" lvl="0" marL="457200" rtl="0" algn="l">
              <a:spcBef>
                <a:spcPts val="0"/>
              </a:spcBef>
              <a:spcAft>
                <a:spcPts val="0"/>
              </a:spcAft>
              <a:buClr>
                <a:schemeClr val="dk1"/>
              </a:buClr>
              <a:buSzPts val="2300"/>
              <a:buChar char="-"/>
            </a:pPr>
            <a:r>
              <a:rPr b="0" lang="fr-FR" sz="2300">
                <a:solidFill>
                  <a:schemeClr val="dk1"/>
                </a:solidFill>
              </a:rPr>
              <a:t>Mise à jour de la stratégie européenne (printemps)</a:t>
            </a:r>
            <a:endParaRPr b="0" sz="2300">
              <a:solidFill>
                <a:schemeClr val="dk1"/>
              </a:solidFill>
            </a:endParaRPr>
          </a:p>
          <a:p>
            <a:pPr indent="-374650" lvl="0" marL="457200" rtl="0" algn="l">
              <a:spcBef>
                <a:spcPts val="0"/>
              </a:spcBef>
              <a:spcAft>
                <a:spcPts val="0"/>
              </a:spcAft>
              <a:buClr>
                <a:schemeClr val="dk1"/>
              </a:buClr>
              <a:buSzPts val="2300"/>
              <a:buChar char="-"/>
            </a:pPr>
            <a:r>
              <a:rPr b="0" lang="fr-FR" sz="2300">
                <a:solidFill>
                  <a:schemeClr val="dk1"/>
                </a:solidFill>
              </a:rPr>
              <a:t>Publication de 3 </a:t>
            </a:r>
            <a:r>
              <a:rPr b="0" lang="fr-FR" sz="2300">
                <a:solidFill>
                  <a:schemeClr val="dk1"/>
                </a:solidFill>
              </a:rPr>
              <a:t>brochures dédiées publiées par le CERN (grand public, décideurs et scientifiques)</a:t>
            </a:r>
            <a:endParaRPr b="0" sz="2300">
              <a:solidFill>
                <a:schemeClr val="dk1"/>
              </a:solidFill>
            </a:endParaRPr>
          </a:p>
          <a:p>
            <a:pPr indent="-374650" lvl="0" marL="457200" rtl="0" algn="l">
              <a:spcBef>
                <a:spcPts val="0"/>
              </a:spcBef>
              <a:spcAft>
                <a:spcPts val="0"/>
              </a:spcAft>
              <a:buClr>
                <a:schemeClr val="dk1"/>
              </a:buClr>
              <a:buSzPts val="2300"/>
              <a:buChar char="-"/>
            </a:pPr>
            <a:r>
              <a:rPr b="0" lang="fr-FR" sz="2300">
                <a:solidFill>
                  <a:schemeClr val="dk1"/>
                </a:solidFill>
              </a:rPr>
              <a:t>Ouverture d’un </a:t>
            </a:r>
            <a:r>
              <a:rPr b="0" lang="fr-FR" sz="2300" u="sng">
                <a:solidFill>
                  <a:schemeClr val="hlink"/>
                </a:solidFill>
                <a:hlinkClick r:id="rId3"/>
              </a:rPr>
              <a:t>débat public</a:t>
            </a:r>
            <a:r>
              <a:rPr b="0" lang="fr-FR" sz="2300">
                <a:solidFill>
                  <a:schemeClr val="dk1"/>
                </a:solidFill>
              </a:rPr>
              <a:t> (CNDP)</a:t>
            </a:r>
            <a:r>
              <a:rPr b="0" lang="fr-FR" sz="2300">
                <a:solidFill>
                  <a:schemeClr val="dk1"/>
                </a:solidFill>
              </a:rPr>
              <a:t> dans la région du FCC (Ain, Haute-Savoie)</a:t>
            </a:r>
            <a:endParaRPr b="0" sz="2300">
              <a:solidFill>
                <a:schemeClr val="dk1"/>
              </a:solidFill>
            </a:endParaRPr>
          </a:p>
          <a:p>
            <a:pPr indent="0" lvl="0" marL="0" rtl="0" algn="l">
              <a:spcBef>
                <a:spcPts val="0"/>
              </a:spcBef>
              <a:spcAft>
                <a:spcPts val="0"/>
              </a:spcAft>
              <a:buNone/>
            </a:pPr>
            <a:r>
              <a:t/>
            </a:r>
            <a:endParaRPr b="0" sz="23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4"/>
          <p:cNvSpPr txBox="1"/>
          <p:nvPr>
            <p:ph type="title"/>
          </p:nvPr>
        </p:nvSpPr>
        <p:spPr>
          <a:xfrm>
            <a:off x="560625" y="333750"/>
            <a:ext cx="8506800" cy="92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FR" sz="3300">
                <a:solidFill>
                  <a:schemeClr val="accent2"/>
                </a:solidFill>
              </a:rPr>
              <a:t>Rencontrer les scientifiques </a:t>
            </a:r>
            <a:endParaRPr b="1" sz="3300">
              <a:solidFill>
                <a:srgbClr val="6941EB"/>
              </a:solidFill>
            </a:endParaRPr>
          </a:p>
        </p:txBody>
      </p:sp>
      <p:pic>
        <p:nvPicPr>
          <p:cNvPr id="748" name="Google Shape;748;p94" title="Capture d’écran 2025-11-14 à 12.34.28.png"/>
          <p:cNvPicPr preferRelativeResize="0"/>
          <p:nvPr/>
        </p:nvPicPr>
        <p:blipFill rotWithShape="1">
          <a:blip r:embed="rId3">
            <a:alphaModFix/>
          </a:blip>
          <a:srcRect b="0" l="25283" r="28478" t="0"/>
          <a:stretch/>
        </p:blipFill>
        <p:spPr>
          <a:xfrm>
            <a:off x="4387433" y="1689331"/>
            <a:ext cx="3418500" cy="3911401"/>
          </a:xfrm>
          <a:prstGeom prst="rect">
            <a:avLst/>
          </a:prstGeom>
          <a:noFill/>
          <a:ln>
            <a:noFill/>
          </a:ln>
          <a:effectLst>
            <a:outerShdw blurRad="57150" rotWithShape="0" algn="bl" dir="5400000" dist="19050">
              <a:srgbClr val="000000">
                <a:alpha val="50000"/>
              </a:srgbClr>
            </a:outerShdw>
          </a:effectLst>
        </p:spPr>
      </p:pic>
      <p:sp>
        <p:nvSpPr>
          <p:cNvPr id="749" name="Google Shape;749;p94"/>
          <p:cNvSpPr txBox="1"/>
          <p:nvPr/>
        </p:nvSpPr>
        <p:spPr>
          <a:xfrm>
            <a:off x="8122400" y="4566525"/>
            <a:ext cx="3632700" cy="1288800"/>
          </a:xfrm>
          <a:prstGeom prst="rect">
            <a:avLst/>
          </a:prstGeom>
          <a:noFill/>
          <a:ln>
            <a:noFill/>
          </a:ln>
        </p:spPr>
        <p:txBody>
          <a:bodyPr anchorCtr="0" anchor="t" bIns="91425" lIns="91425" spcFirstLastPara="1" rIns="91425" wrap="square" tIns="91425">
            <a:noAutofit/>
          </a:bodyPr>
          <a:lstStyle/>
          <a:p>
            <a:pPr indent="0" lvl="0" marL="228600" marR="228600" rtl="0" algn="l">
              <a:lnSpc>
                <a:spcPct val="115000"/>
              </a:lnSpc>
              <a:spcBef>
                <a:spcPts val="900"/>
              </a:spcBef>
              <a:spcAft>
                <a:spcPts val="0"/>
              </a:spcAft>
              <a:buNone/>
            </a:pPr>
            <a:r>
              <a:rPr lang="fr-FR" sz="1850" u="sng">
                <a:solidFill>
                  <a:schemeClr val="hlink"/>
                </a:solidFill>
                <a:highlight>
                  <a:srgbClr val="FFFFFF"/>
                </a:highlight>
                <a:latin typeface="Roboto"/>
                <a:ea typeface="Roboto"/>
                <a:cs typeface="Roboto"/>
                <a:sym typeface="Roboto"/>
                <a:hlinkClick r:id="rId4"/>
              </a:rPr>
              <a:t>Faut-il construire le méga collisionneur du CERN ? </a:t>
            </a:r>
            <a:br>
              <a:rPr lang="fr-FR" sz="1850">
                <a:solidFill>
                  <a:srgbClr val="0F0F0F"/>
                </a:solidFill>
                <a:highlight>
                  <a:srgbClr val="FFFFFF"/>
                </a:highlight>
                <a:latin typeface="Roboto"/>
                <a:ea typeface="Roboto"/>
                <a:cs typeface="Roboto"/>
                <a:sym typeface="Roboto"/>
              </a:rPr>
            </a:br>
            <a:r>
              <a:rPr b="1" lang="fr-FR" sz="1850">
                <a:solidFill>
                  <a:srgbClr val="0F0F0F"/>
                </a:solidFill>
                <a:highlight>
                  <a:srgbClr val="FFFFFF"/>
                </a:highlight>
                <a:latin typeface="Roboto"/>
                <a:ea typeface="Roboto"/>
                <a:cs typeface="Roboto"/>
                <a:sym typeface="Roboto"/>
              </a:rPr>
              <a:t>La terre au carré 12/11/25</a:t>
            </a:r>
            <a:endParaRPr b="1" sz="1850">
              <a:solidFill>
                <a:srgbClr val="0F0F0F"/>
              </a:solidFill>
              <a:highlight>
                <a:srgbClr val="FFFFFF"/>
              </a:highlight>
              <a:latin typeface="Roboto"/>
              <a:ea typeface="Roboto"/>
              <a:cs typeface="Roboto"/>
              <a:sym typeface="Roboto"/>
            </a:endParaRPr>
          </a:p>
          <a:p>
            <a:pPr indent="0" lvl="0" marL="0" rtl="0" algn="l">
              <a:spcBef>
                <a:spcPts val="1800"/>
              </a:spcBef>
              <a:spcAft>
                <a:spcPts val="0"/>
              </a:spcAft>
              <a:buNone/>
            </a:pPr>
            <a:r>
              <a:t/>
            </a:r>
            <a:endParaRPr/>
          </a:p>
        </p:txBody>
      </p:sp>
      <p:pic>
        <p:nvPicPr>
          <p:cNvPr id="750" name="Google Shape;750;p94" title="Capture d’écran 2025-11-14 à 13.01.33.png"/>
          <p:cNvPicPr preferRelativeResize="0"/>
          <p:nvPr/>
        </p:nvPicPr>
        <p:blipFill rotWithShape="1">
          <a:blip r:embed="rId5">
            <a:alphaModFix/>
          </a:blip>
          <a:srcRect b="0" l="25373" r="31304" t="0"/>
          <a:stretch/>
        </p:blipFill>
        <p:spPr>
          <a:xfrm>
            <a:off x="652458" y="1689331"/>
            <a:ext cx="3418501" cy="39114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95"/>
          <p:cNvSpPr txBox="1"/>
          <p:nvPr>
            <p:ph type="title"/>
          </p:nvPr>
        </p:nvSpPr>
        <p:spPr>
          <a:xfrm>
            <a:off x="541075" y="333750"/>
            <a:ext cx="8526300" cy="92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3300">
                <a:solidFill>
                  <a:srgbClr val="6941EB"/>
                </a:solidFill>
              </a:rPr>
              <a:t>Rencontrer le grand public </a:t>
            </a:r>
            <a:endParaRPr b="1" sz="3300">
              <a:solidFill>
                <a:srgbClr val="6941EB"/>
              </a:solidFill>
            </a:endParaRPr>
          </a:p>
        </p:txBody>
      </p:sp>
      <p:sp>
        <p:nvSpPr>
          <p:cNvPr id="757" name="Google Shape;757;p95"/>
          <p:cNvSpPr txBox="1"/>
          <p:nvPr>
            <p:ph idx="1" type="body"/>
          </p:nvPr>
        </p:nvSpPr>
        <p:spPr>
          <a:xfrm>
            <a:off x="346800" y="1521203"/>
            <a:ext cx="6524700" cy="447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r-FR" sz="2200">
                <a:solidFill>
                  <a:schemeClr val="dk1"/>
                </a:solidFill>
              </a:rPr>
              <a:t>Opportunité autour de la sortie du film documentaire de Cédric Klapisch et Jean-luc Perreard (33’)</a:t>
            </a:r>
            <a:r>
              <a:rPr b="0" lang="fr-FR" sz="2200">
                <a:solidFill>
                  <a:schemeClr val="dk1"/>
                </a:solidFill>
              </a:rPr>
              <a:t> “les vrais chercheurs ne savent pas ce qu’ils cherchent”</a:t>
            </a:r>
            <a:endParaRPr b="0" sz="22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rPr lang="fr-FR" sz="2200">
                <a:solidFill>
                  <a:schemeClr val="dk1"/>
                </a:solidFill>
              </a:rPr>
              <a:t>Déjà projeté au CERN et au festival Explor’Espace</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rPr lang="fr-FR" sz="2200">
                <a:solidFill>
                  <a:schemeClr val="dk1"/>
                </a:solidFill>
              </a:rPr>
              <a:t>Plusieurs formats ciné-débat envisagés</a:t>
            </a:r>
            <a:r>
              <a:rPr b="0" lang="fr-FR" sz="2200">
                <a:solidFill>
                  <a:schemeClr val="dk1"/>
                </a:solidFill>
              </a:rPr>
              <a:t>, en présence ou non d’un des co-réalisateurs</a:t>
            </a:r>
            <a:endParaRPr b="0" sz="22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rPr lang="fr-FR" sz="2200">
                <a:solidFill>
                  <a:schemeClr val="dk1"/>
                </a:solidFill>
              </a:rPr>
              <a:t>Laboratoires intéressés :</a:t>
            </a:r>
            <a:r>
              <a:rPr b="0" lang="fr-FR" sz="2200">
                <a:solidFill>
                  <a:schemeClr val="dk1"/>
                </a:solidFill>
              </a:rPr>
              <a:t> labos franciliens, CCIN2P3, LAPP, IPHC, CPPM, LPCA, Subatech, LPSC…</a:t>
            </a:r>
            <a:endParaRPr b="0" sz="2200">
              <a:solidFill>
                <a:schemeClr val="dk1"/>
              </a:solidFill>
            </a:endParaRPr>
          </a:p>
        </p:txBody>
      </p:sp>
      <p:grpSp>
        <p:nvGrpSpPr>
          <p:cNvPr id="758" name="Google Shape;758;p95"/>
          <p:cNvGrpSpPr/>
          <p:nvPr/>
        </p:nvGrpSpPr>
        <p:grpSpPr>
          <a:xfrm>
            <a:off x="6750375" y="1521211"/>
            <a:ext cx="5340038" cy="4626089"/>
            <a:chOff x="7180850" y="1369525"/>
            <a:chExt cx="5053026" cy="4377450"/>
          </a:xfrm>
        </p:grpSpPr>
        <p:pic>
          <p:nvPicPr>
            <p:cNvPr id="759" name="Google Shape;759;p95" title="Capture d’écran 2025-11-14 à 12.26.01.png"/>
            <p:cNvPicPr preferRelativeResize="0"/>
            <p:nvPr/>
          </p:nvPicPr>
          <p:blipFill>
            <a:blip r:embed="rId3">
              <a:alphaModFix/>
            </a:blip>
            <a:stretch>
              <a:fillRect/>
            </a:stretch>
          </p:blipFill>
          <p:spPr>
            <a:xfrm>
              <a:off x="7184775" y="2865636"/>
              <a:ext cx="2454275" cy="1385225"/>
            </a:xfrm>
            <a:prstGeom prst="rect">
              <a:avLst/>
            </a:prstGeom>
            <a:noFill/>
            <a:ln>
              <a:noFill/>
            </a:ln>
          </p:spPr>
        </p:pic>
        <p:pic>
          <p:nvPicPr>
            <p:cNvPr id="760" name="Google Shape;760;p95" title="Capture d’écran 2025-11-14 à 12.25.23.png"/>
            <p:cNvPicPr preferRelativeResize="0"/>
            <p:nvPr/>
          </p:nvPicPr>
          <p:blipFill>
            <a:blip r:embed="rId4">
              <a:alphaModFix/>
            </a:blip>
            <a:stretch>
              <a:fillRect/>
            </a:stretch>
          </p:blipFill>
          <p:spPr>
            <a:xfrm>
              <a:off x="9733438" y="2871088"/>
              <a:ext cx="2454276" cy="1374301"/>
            </a:xfrm>
            <a:prstGeom prst="rect">
              <a:avLst/>
            </a:prstGeom>
            <a:noFill/>
            <a:ln>
              <a:noFill/>
            </a:ln>
          </p:spPr>
        </p:pic>
        <p:pic>
          <p:nvPicPr>
            <p:cNvPr id="761" name="Google Shape;761;p95" title="Capture d’écran 2025-11-14 à 12.25.10.png"/>
            <p:cNvPicPr preferRelativeResize="0"/>
            <p:nvPr/>
          </p:nvPicPr>
          <p:blipFill>
            <a:blip r:embed="rId5">
              <a:alphaModFix/>
            </a:blip>
            <a:stretch>
              <a:fillRect/>
            </a:stretch>
          </p:blipFill>
          <p:spPr>
            <a:xfrm>
              <a:off x="7180850" y="1369525"/>
              <a:ext cx="2462128" cy="1385226"/>
            </a:xfrm>
            <a:prstGeom prst="rect">
              <a:avLst/>
            </a:prstGeom>
            <a:noFill/>
            <a:ln>
              <a:noFill/>
            </a:ln>
          </p:spPr>
        </p:pic>
        <p:pic>
          <p:nvPicPr>
            <p:cNvPr id="762" name="Google Shape;762;p95" title="Capture d’écran 2025-11-14 à 12.24.53.png"/>
            <p:cNvPicPr preferRelativeResize="0"/>
            <p:nvPr/>
          </p:nvPicPr>
          <p:blipFill>
            <a:blip r:embed="rId6">
              <a:alphaModFix/>
            </a:blip>
            <a:stretch>
              <a:fillRect/>
            </a:stretch>
          </p:blipFill>
          <p:spPr>
            <a:xfrm>
              <a:off x="9762950" y="4361750"/>
              <a:ext cx="2445711" cy="1385225"/>
            </a:xfrm>
            <a:prstGeom prst="rect">
              <a:avLst/>
            </a:prstGeom>
            <a:noFill/>
            <a:ln>
              <a:noFill/>
            </a:ln>
          </p:spPr>
        </p:pic>
        <p:pic>
          <p:nvPicPr>
            <p:cNvPr id="763" name="Google Shape;763;p95" title="Capture d’écran 2025-11-14 à 12.24.32.png"/>
            <p:cNvPicPr preferRelativeResize="0"/>
            <p:nvPr/>
          </p:nvPicPr>
          <p:blipFill>
            <a:blip r:embed="rId7">
              <a:alphaModFix/>
            </a:blip>
            <a:stretch>
              <a:fillRect/>
            </a:stretch>
          </p:blipFill>
          <p:spPr>
            <a:xfrm>
              <a:off x="7184775" y="4361725"/>
              <a:ext cx="2454275" cy="1382648"/>
            </a:xfrm>
            <a:prstGeom prst="rect">
              <a:avLst/>
            </a:prstGeom>
            <a:noFill/>
            <a:ln>
              <a:noFill/>
            </a:ln>
          </p:spPr>
        </p:pic>
        <p:pic>
          <p:nvPicPr>
            <p:cNvPr id="764" name="Google Shape;764;p95" title="Capture d’écran 2025-11-14 à 12.29.56.png"/>
            <p:cNvPicPr preferRelativeResize="0"/>
            <p:nvPr/>
          </p:nvPicPr>
          <p:blipFill>
            <a:blip r:embed="rId8">
              <a:alphaModFix/>
            </a:blip>
            <a:stretch>
              <a:fillRect/>
            </a:stretch>
          </p:blipFill>
          <p:spPr>
            <a:xfrm>
              <a:off x="9737725" y="1369525"/>
              <a:ext cx="2496151" cy="1385225"/>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96"/>
          <p:cNvSpPr txBox="1"/>
          <p:nvPr>
            <p:ph idx="1" type="body"/>
          </p:nvPr>
        </p:nvSpPr>
        <p:spPr>
          <a:xfrm>
            <a:off x="1091510" y="2780482"/>
            <a:ext cx="1044000" cy="1224300"/>
          </a:xfrm>
          <a:prstGeom prst="rect">
            <a:avLst/>
          </a:prstGeom>
          <a:noFill/>
          <a:ln>
            <a:noFill/>
          </a:ln>
        </p:spPr>
        <p:txBody>
          <a:bodyPr anchorCtr="0" anchor="ctr" bIns="0" lIns="0" spcFirstLastPara="1" rIns="0" wrap="square" tIns="0">
            <a:noAutofit/>
          </a:bodyPr>
          <a:lstStyle/>
          <a:p>
            <a:pPr indent="0" lvl="0" marL="0" rtl="0" algn="l">
              <a:lnSpc>
                <a:spcPct val="137000"/>
              </a:lnSpc>
              <a:spcBef>
                <a:spcPts val="0"/>
              </a:spcBef>
              <a:spcAft>
                <a:spcPts val="0"/>
              </a:spcAft>
              <a:buClr>
                <a:schemeClr val="accent2"/>
              </a:buClr>
              <a:buSzPts val="4000"/>
              <a:buFont typeface="Arial"/>
              <a:buNone/>
            </a:pPr>
            <a:r>
              <a:rPr lang="fr-FR"/>
              <a:t>08</a:t>
            </a:r>
            <a:endParaRPr/>
          </a:p>
        </p:txBody>
      </p:sp>
      <p:sp>
        <p:nvSpPr>
          <p:cNvPr id="770" name="Google Shape;770;p96"/>
          <p:cNvSpPr txBox="1"/>
          <p:nvPr>
            <p:ph idx="2" type="body"/>
          </p:nvPr>
        </p:nvSpPr>
        <p:spPr>
          <a:xfrm>
            <a:off x="2423694" y="3208424"/>
            <a:ext cx="9217200" cy="400200"/>
          </a:xfrm>
          <a:prstGeom prst="rect">
            <a:avLst/>
          </a:prstGeom>
          <a:noFill/>
          <a:ln>
            <a:noFill/>
          </a:ln>
        </p:spPr>
        <p:txBody>
          <a:bodyPr anchorCtr="0" anchor="ctr" bIns="0" lIns="0" spcFirstLastPara="1" rIns="0" wrap="square" tIns="0">
            <a:spAutoFit/>
          </a:bodyPr>
          <a:lstStyle/>
          <a:p>
            <a:pPr indent="0" lvl="0" marL="0" rtl="0" algn="l">
              <a:lnSpc>
                <a:spcPct val="137692"/>
              </a:lnSpc>
              <a:spcBef>
                <a:spcPts val="0"/>
              </a:spcBef>
              <a:spcAft>
                <a:spcPts val="0"/>
              </a:spcAft>
              <a:buClr>
                <a:schemeClr val="accent1"/>
              </a:buClr>
              <a:buSzPts val="2600"/>
              <a:buFont typeface="Arial"/>
              <a:buNone/>
            </a:pPr>
            <a:r>
              <a:rPr lang="fr-FR" sz="2600"/>
              <a:t>Actions éducatives et médiation</a:t>
            </a:r>
            <a:endParaRPr sz="3000"/>
          </a:p>
        </p:txBody>
      </p:sp>
      <p:sp>
        <p:nvSpPr>
          <p:cNvPr id="771" name="Google Shape;771;p96"/>
          <p:cNvSpPr/>
          <p:nvPr/>
        </p:nvSpPr>
        <p:spPr>
          <a:xfrm>
            <a:off x="212225" y="6467075"/>
            <a:ext cx="6266100" cy="24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97"/>
          <p:cNvSpPr txBox="1"/>
          <p:nvPr/>
        </p:nvSpPr>
        <p:spPr>
          <a:xfrm>
            <a:off x="479424" y="481906"/>
            <a:ext cx="9756600" cy="638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400"/>
              <a:buFont typeface="Arial"/>
              <a:buNone/>
            </a:pPr>
            <a:r>
              <a:rPr b="1" lang="fr-FR" sz="3400">
                <a:solidFill>
                  <a:schemeClr val="dk1"/>
                </a:solidFill>
              </a:rPr>
              <a:t>La médiation scientifique</a:t>
            </a:r>
            <a:endParaRPr b="1" i="0" sz="3400" u="none" cap="none" strike="noStrike">
              <a:solidFill>
                <a:schemeClr val="dk1"/>
              </a:solidFill>
              <a:latin typeface="Arial"/>
              <a:ea typeface="Arial"/>
              <a:cs typeface="Arial"/>
              <a:sym typeface="Arial"/>
            </a:endParaRPr>
          </a:p>
        </p:txBody>
      </p:sp>
      <p:sp>
        <p:nvSpPr>
          <p:cNvPr id="777" name="Google Shape;777;p97"/>
          <p:cNvSpPr txBox="1"/>
          <p:nvPr>
            <p:ph idx="1" type="body"/>
          </p:nvPr>
        </p:nvSpPr>
        <p:spPr>
          <a:xfrm>
            <a:off x="125000" y="1077725"/>
            <a:ext cx="11889300" cy="5362200"/>
          </a:xfrm>
          <a:prstGeom prst="rect">
            <a:avLst/>
          </a:prstGeom>
          <a:noFill/>
          <a:ln>
            <a:noFill/>
          </a:ln>
        </p:spPr>
        <p:txBody>
          <a:bodyPr anchorCtr="0" anchor="t" bIns="45700" lIns="91425" spcFirstLastPara="1" rIns="91425" wrap="square" tIns="45700">
            <a:noAutofit/>
          </a:bodyPr>
          <a:lstStyle/>
          <a:p>
            <a:pPr indent="-330200" lvl="0" marL="457200" rtl="0" algn="l">
              <a:lnSpc>
                <a:spcPct val="90000"/>
              </a:lnSpc>
              <a:spcBef>
                <a:spcPts val="1000"/>
              </a:spcBef>
              <a:spcAft>
                <a:spcPts val="0"/>
              </a:spcAft>
              <a:buClr>
                <a:srgbClr val="1F497D"/>
              </a:buClr>
              <a:buSzPts val="1600"/>
              <a:buChar char="•"/>
            </a:pPr>
            <a:r>
              <a:rPr lang="fr-FR" sz="1600"/>
              <a:t>Présentation des activités pédagogiques/éducatives en lien avec les muons cosmiques à la conférence internationale sur le sujet (ICRC 2025, Genève) : </a:t>
            </a:r>
            <a:r>
              <a:rPr lang="fr-FR" sz="1600" u="sng">
                <a:solidFill>
                  <a:schemeClr val="hlink"/>
                </a:solidFill>
                <a:hlinkClick r:id="rId3"/>
              </a:rPr>
              <a:t>https://indico.cern.ch/event/1258933/contributions/6475923/attachments/3105910/5504550/20250718_ICRC.pdf</a:t>
            </a:r>
            <a:r>
              <a:rPr lang="fr-FR" sz="1600"/>
              <a:t> </a:t>
            </a:r>
            <a:br>
              <a:rPr lang="fr-FR" sz="1600"/>
            </a:br>
            <a:r>
              <a:rPr lang="fr-FR" sz="1600"/>
              <a:t>+ publication à venir (“proceedings”)</a:t>
            </a:r>
            <a:endParaRPr sz="1600"/>
          </a:p>
          <a:p>
            <a:pPr indent="0" lvl="0" marL="0" rtl="0" algn="l">
              <a:lnSpc>
                <a:spcPct val="90000"/>
              </a:lnSpc>
              <a:spcBef>
                <a:spcPts val="1000"/>
              </a:spcBef>
              <a:spcAft>
                <a:spcPts val="0"/>
              </a:spcAft>
              <a:buNone/>
            </a:pPr>
            <a:r>
              <a:t/>
            </a:r>
            <a:endParaRPr sz="800"/>
          </a:p>
          <a:p>
            <a:pPr indent="-330200" lvl="0" marL="457200" rtl="0" algn="l">
              <a:lnSpc>
                <a:spcPct val="90000"/>
              </a:lnSpc>
              <a:spcBef>
                <a:spcPts val="1000"/>
              </a:spcBef>
              <a:spcAft>
                <a:spcPts val="0"/>
              </a:spcAft>
              <a:buSzPts val="1600"/>
              <a:buChar char="•"/>
            </a:pPr>
            <a:r>
              <a:rPr lang="fr-FR" sz="1600"/>
              <a:t>Stages de formation des professeurs</a:t>
            </a:r>
            <a:endParaRPr sz="1600"/>
          </a:p>
          <a:p>
            <a:pPr indent="-330200" lvl="1" marL="914400" rtl="0" algn="l">
              <a:lnSpc>
                <a:spcPct val="90000"/>
              </a:lnSpc>
              <a:spcBef>
                <a:spcPts val="0"/>
              </a:spcBef>
              <a:spcAft>
                <a:spcPts val="0"/>
              </a:spcAft>
              <a:buSzPts val="1600"/>
              <a:buChar char="•"/>
            </a:pPr>
            <a:r>
              <a:rPr lang="fr-FR" sz="1600"/>
              <a:t>2ème édition de “Profs au GANIL” (25-28 août 2025, 19 participants) : </a:t>
            </a:r>
            <a:r>
              <a:rPr lang="fr-FR" sz="1600" u="sng">
                <a:solidFill>
                  <a:schemeClr val="hlink"/>
                </a:solidFill>
                <a:hlinkClick r:id="rId4"/>
              </a:rPr>
              <a:t>https://indico.in2p3.fr/event/35763</a:t>
            </a:r>
            <a:r>
              <a:rPr lang="fr-FR" sz="1600"/>
              <a:t> </a:t>
            </a:r>
            <a:endParaRPr sz="1600"/>
          </a:p>
          <a:p>
            <a:pPr indent="-330200" lvl="1" marL="914400" rtl="0" algn="l">
              <a:lnSpc>
                <a:spcPct val="90000"/>
              </a:lnSpc>
              <a:spcBef>
                <a:spcPts val="0"/>
              </a:spcBef>
              <a:spcAft>
                <a:spcPts val="0"/>
              </a:spcAft>
              <a:buSzPts val="1600"/>
              <a:buChar char="•"/>
            </a:pPr>
            <a:r>
              <a:rPr lang="fr-FR" sz="1600"/>
              <a:t>“Profs au CERN” (19-24 octobre 2025, 20 participants) : </a:t>
            </a:r>
            <a:r>
              <a:rPr lang="fr-FR" sz="1600" u="sng">
                <a:solidFill>
                  <a:schemeClr val="hlink"/>
                </a:solidFill>
                <a:hlinkClick r:id="rId5"/>
              </a:rPr>
              <a:t>https://indico.cern.ch/event/1470908</a:t>
            </a:r>
            <a:r>
              <a:rPr lang="fr-FR" sz="1600"/>
              <a:t> </a:t>
            </a:r>
            <a:endParaRPr sz="1600"/>
          </a:p>
          <a:p>
            <a:pPr indent="0" lvl="0" marL="457200" rtl="0" algn="l">
              <a:lnSpc>
                <a:spcPct val="90000"/>
              </a:lnSpc>
              <a:spcBef>
                <a:spcPts val="1000"/>
              </a:spcBef>
              <a:spcAft>
                <a:spcPts val="0"/>
              </a:spcAft>
              <a:buNone/>
            </a:pPr>
            <a:r>
              <a:rPr lang="fr-FR" sz="1600"/>
              <a:t>→ Deux réussites : comme chaque année, les profs participants ont adoré</a:t>
            </a:r>
            <a:endParaRPr sz="1600"/>
          </a:p>
          <a:p>
            <a:pPr indent="0" lvl="0" marL="0" rtl="0" algn="l">
              <a:lnSpc>
                <a:spcPct val="90000"/>
              </a:lnSpc>
              <a:spcBef>
                <a:spcPts val="1000"/>
              </a:spcBef>
              <a:spcAft>
                <a:spcPts val="0"/>
              </a:spcAft>
              <a:buNone/>
            </a:pPr>
            <a:r>
              <a:t/>
            </a:r>
            <a:endParaRPr sz="800"/>
          </a:p>
          <a:p>
            <a:pPr indent="-330200" lvl="0" marL="457200" rtl="0" algn="l">
              <a:lnSpc>
                <a:spcPct val="90000"/>
              </a:lnSpc>
              <a:spcBef>
                <a:spcPts val="1000"/>
              </a:spcBef>
              <a:spcAft>
                <a:spcPts val="0"/>
              </a:spcAft>
              <a:buSzPts val="1600"/>
              <a:buChar char="•"/>
            </a:pPr>
            <a:r>
              <a:rPr lang="fr-FR" sz="1600"/>
              <a:t>Lancement de la campagne des Masterclasses 2026 (18 février - 1er avril)</a:t>
            </a:r>
            <a:endParaRPr sz="1600"/>
          </a:p>
          <a:p>
            <a:pPr indent="-330200" lvl="1" marL="914400" rtl="0" algn="l">
              <a:lnSpc>
                <a:spcPct val="90000"/>
              </a:lnSpc>
              <a:spcBef>
                <a:spcPts val="0"/>
              </a:spcBef>
              <a:spcAft>
                <a:spcPts val="0"/>
              </a:spcAft>
              <a:buSzPts val="1600"/>
              <a:buChar char="•"/>
            </a:pPr>
            <a:r>
              <a:rPr lang="fr-FR" sz="1600"/>
              <a:t>Inscriptions auprès de l’organisation centrale en cours</a:t>
            </a:r>
            <a:endParaRPr sz="1600"/>
          </a:p>
          <a:p>
            <a:pPr indent="-330200" lvl="2" marL="1371600" rtl="0" algn="l">
              <a:lnSpc>
                <a:spcPct val="90000"/>
              </a:lnSpc>
              <a:spcBef>
                <a:spcPts val="0"/>
              </a:spcBef>
              <a:spcAft>
                <a:spcPts val="0"/>
              </a:spcAft>
              <a:buSzPts val="1600"/>
              <a:buChar char="•"/>
            </a:pPr>
            <a:r>
              <a:rPr lang="fr-FR" sz="1600"/>
              <a:t>Cinq sessions remontées pour l’instant : 2 LLR, 2 LPSC, 1 Subatech</a:t>
            </a:r>
            <a:endParaRPr sz="1600"/>
          </a:p>
          <a:p>
            <a:pPr indent="0" lvl="0" marL="0" rtl="0" algn="l">
              <a:lnSpc>
                <a:spcPct val="90000"/>
              </a:lnSpc>
              <a:spcBef>
                <a:spcPts val="1000"/>
              </a:spcBef>
              <a:spcAft>
                <a:spcPts val="0"/>
              </a:spcAft>
              <a:buNone/>
            </a:pPr>
            <a:r>
              <a:t/>
            </a:r>
            <a:endParaRPr sz="800"/>
          </a:p>
          <a:p>
            <a:pPr indent="-330200" lvl="0" marL="457200" rtl="0" algn="l">
              <a:lnSpc>
                <a:spcPct val="90000"/>
              </a:lnSpc>
              <a:spcBef>
                <a:spcPts val="1000"/>
              </a:spcBef>
              <a:spcAft>
                <a:spcPts val="0"/>
              </a:spcAft>
              <a:buSzPts val="1600"/>
              <a:buChar char="•"/>
            </a:pPr>
            <a:r>
              <a:rPr lang="fr-FR" sz="1600"/>
              <a:t>Nouvelles d’IPPOG (International Particle Physics Outreach Group)</a:t>
            </a:r>
            <a:endParaRPr sz="1600"/>
          </a:p>
          <a:p>
            <a:pPr indent="-330200" lvl="1" marL="914400" rtl="0" algn="l">
              <a:lnSpc>
                <a:spcPct val="90000"/>
              </a:lnSpc>
              <a:spcBef>
                <a:spcPts val="0"/>
              </a:spcBef>
              <a:spcAft>
                <a:spcPts val="0"/>
              </a:spcAft>
              <a:buSzPts val="1600"/>
              <a:buChar char="•"/>
            </a:pPr>
            <a:r>
              <a:rPr lang="fr-FR" sz="1600"/>
              <a:t>Rapport annuel 2024 : </a:t>
            </a:r>
            <a:r>
              <a:rPr lang="fr-FR" sz="1600" u="sng">
                <a:solidFill>
                  <a:schemeClr val="hlink"/>
                </a:solidFill>
                <a:hlinkClick r:id="rId6"/>
              </a:rPr>
              <a:t>https://cds.cern.ch/record/2930964?ln=fr</a:t>
            </a:r>
            <a:endParaRPr sz="1600"/>
          </a:p>
          <a:p>
            <a:pPr indent="-330200" lvl="1" marL="914400" rtl="0" algn="l">
              <a:lnSpc>
                <a:spcPct val="90000"/>
              </a:lnSpc>
              <a:spcBef>
                <a:spcPts val="0"/>
              </a:spcBef>
              <a:spcAft>
                <a:spcPts val="0"/>
              </a:spcAft>
              <a:buSzPts val="1600"/>
              <a:buChar char="•"/>
            </a:pPr>
            <a:r>
              <a:rPr lang="fr-FR" sz="1600"/>
              <a:t>Nouveaux chairs (2026-2028) : Pedro Abreu + Claire Bourdarios → Steve Goldfarb + Anja Kranjc Horvat</a:t>
            </a:r>
            <a:endParaRPr sz="1600"/>
          </a:p>
          <a:p>
            <a:pPr indent="-330200" lvl="1" marL="914400" rtl="0" algn="l">
              <a:lnSpc>
                <a:spcPct val="90000"/>
              </a:lnSpc>
              <a:spcBef>
                <a:spcPts val="0"/>
              </a:spcBef>
              <a:spcAft>
                <a:spcPts val="0"/>
              </a:spcAft>
              <a:buSzPts val="1600"/>
              <a:buChar char="•"/>
            </a:pPr>
            <a:r>
              <a:rPr lang="fr-FR" sz="1600"/>
              <a:t>Deux présentations estampillées IN2P3 à la dernière réunion au CERN fin octobre</a:t>
            </a:r>
            <a:endParaRPr sz="1600"/>
          </a:p>
          <a:p>
            <a:pPr indent="-330200" lvl="2" marL="1371600" rtl="0" algn="l">
              <a:spcBef>
                <a:spcPts val="0"/>
              </a:spcBef>
              <a:spcAft>
                <a:spcPts val="0"/>
              </a:spcAft>
              <a:buSzPts val="1600"/>
              <a:buChar char="•"/>
            </a:pPr>
            <a:r>
              <a:rPr lang="fr-FR" sz="1600"/>
              <a:t> </a:t>
            </a:r>
            <a:r>
              <a:rPr lang="fr-FR" sz="1600"/>
              <a:t>Camilla Maiani, </a:t>
            </a:r>
            <a:r>
              <a:rPr lang="fr-FR" sz="1600" u="sng">
                <a:solidFill>
                  <a:schemeClr val="hlink"/>
                </a:solidFill>
                <a:hlinkClick r:id="rId7"/>
              </a:rPr>
              <a:t>Wonders of the Curie Museum (in Paris)</a:t>
            </a:r>
            <a:endParaRPr sz="1600"/>
          </a:p>
          <a:p>
            <a:pPr indent="-330200" lvl="2" marL="1371600" rtl="0" algn="l">
              <a:spcBef>
                <a:spcPts val="0"/>
              </a:spcBef>
              <a:spcAft>
                <a:spcPts val="0"/>
              </a:spcAft>
              <a:buSzPts val="1600"/>
              <a:buChar char="•"/>
            </a:pPr>
            <a:r>
              <a:rPr lang="fr-FR" sz="1600"/>
              <a:t> Thierry Masson, </a:t>
            </a:r>
            <a:r>
              <a:rPr lang="fr-FR" sz="1600" u="sng">
                <a:solidFill>
                  <a:schemeClr val="hlink"/>
                </a:solidFill>
                <a:hlinkClick r:id="rId8"/>
              </a:rPr>
              <a:t>Physics on the Infinity Canvas, A new tool for popularization and pedagogy</a:t>
            </a:r>
            <a:endParaRPr sz="1600"/>
          </a:p>
          <a:p>
            <a:pPr indent="-330200" lvl="3" marL="1828800" rtl="0" algn="l">
              <a:spcBef>
                <a:spcPts val="0"/>
              </a:spcBef>
              <a:spcAft>
                <a:spcPts val="0"/>
              </a:spcAft>
              <a:buSzPts val="1600"/>
              <a:buChar char="•"/>
            </a:pPr>
            <a:r>
              <a:rPr lang="fr-FR"/>
              <a:t>Cette “fresque des deux infinis” sera présentée à une future réunion du réseau</a:t>
            </a:r>
            <a:endParaRPr sz="1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98"/>
          <p:cNvSpPr txBox="1"/>
          <p:nvPr/>
        </p:nvSpPr>
        <p:spPr>
          <a:xfrm>
            <a:off x="3568619" y="2262415"/>
            <a:ext cx="417512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fr-FR" sz="2000" u="sng" cap="none" strike="noStrike">
                <a:solidFill>
                  <a:schemeClr val="dk1"/>
                </a:solidFill>
                <a:latin typeface="Times New Roman"/>
                <a:ea typeface="Times New Roman"/>
                <a:cs typeface="Times New Roman"/>
                <a:sym typeface="Times New Roman"/>
                <a:hlinkClick r:id="rId3">
                  <a:extLst>
                    <a:ext uri="{A12FA001-AC4F-418D-AE19-62706E023703}">
                      <ahyp:hlinkClr val="tx"/>
                    </a:ext>
                  </a:extLst>
                </a:hlinkClick>
              </a:rPr>
              <a:t>communication@in2p3.fr</a:t>
            </a:r>
            <a:endParaRPr b="0" i="0" sz="2000" u="none" cap="none" strike="noStrike">
              <a:solidFill>
                <a:schemeClr val="dk1"/>
              </a:solidFill>
              <a:latin typeface="Times New Roman"/>
              <a:ea typeface="Times New Roman"/>
              <a:cs typeface="Times New Roman"/>
              <a:sym typeface="Times New Roman"/>
            </a:endParaRPr>
          </a:p>
        </p:txBody>
      </p:sp>
      <p:sp>
        <p:nvSpPr>
          <p:cNvPr id="784" name="Google Shape;784;p98"/>
          <p:cNvSpPr txBox="1"/>
          <p:nvPr/>
        </p:nvSpPr>
        <p:spPr>
          <a:xfrm>
            <a:off x="2129382" y="5694158"/>
            <a:ext cx="3372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lang="fr-FR">
                <a:solidFill>
                  <a:srgbClr val="6941EB"/>
                </a:solidFill>
              </a:rPr>
              <a:t>alice.carneau</a:t>
            </a:r>
            <a:r>
              <a:rPr b="1" i="0" lang="fr-FR" u="none" cap="none" strike="noStrike">
                <a:solidFill>
                  <a:srgbClr val="6941EB"/>
                </a:solidFill>
                <a:latin typeface="Arial"/>
                <a:ea typeface="Arial"/>
                <a:cs typeface="Arial"/>
                <a:sym typeface="Arial"/>
              </a:rPr>
              <a:t>@in2p3.fr</a:t>
            </a:r>
            <a:endParaRPr b="1" i="0" u="none" cap="none" strike="noStrike">
              <a:solidFill>
                <a:srgbClr val="6941EB"/>
              </a:solidFill>
              <a:latin typeface="Arial"/>
              <a:ea typeface="Arial"/>
              <a:cs typeface="Arial"/>
              <a:sym typeface="Arial"/>
            </a:endParaRPr>
          </a:p>
        </p:txBody>
      </p:sp>
      <p:sp>
        <p:nvSpPr>
          <p:cNvPr id="785" name="Google Shape;785;p98"/>
          <p:cNvSpPr txBox="1"/>
          <p:nvPr/>
        </p:nvSpPr>
        <p:spPr>
          <a:xfrm>
            <a:off x="2129382" y="3110471"/>
            <a:ext cx="2878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fr-FR" u="none" cap="none" strike="noStrike">
                <a:solidFill>
                  <a:srgbClr val="6941EB"/>
                </a:solidFill>
                <a:latin typeface="Arial"/>
                <a:ea typeface="Arial"/>
                <a:cs typeface="Arial"/>
                <a:sym typeface="Arial"/>
              </a:rPr>
              <a:t>emmanuel.jullien@in2p3.fr</a:t>
            </a:r>
            <a:endParaRPr b="1" i="0" u="none" cap="none" strike="noStrike">
              <a:solidFill>
                <a:srgbClr val="6941EB"/>
              </a:solidFill>
              <a:latin typeface="Arial"/>
              <a:ea typeface="Arial"/>
              <a:cs typeface="Arial"/>
              <a:sym typeface="Arial"/>
            </a:endParaRPr>
          </a:p>
        </p:txBody>
      </p:sp>
      <p:sp>
        <p:nvSpPr>
          <p:cNvPr id="786" name="Google Shape;786;p98"/>
          <p:cNvSpPr txBox="1"/>
          <p:nvPr/>
        </p:nvSpPr>
        <p:spPr>
          <a:xfrm>
            <a:off x="2129382" y="3965405"/>
            <a:ext cx="3373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fr-FR" u="none" cap="none" strike="noStrike">
                <a:solidFill>
                  <a:srgbClr val="6941EB"/>
                </a:solidFill>
                <a:latin typeface="Arial"/>
                <a:ea typeface="Arial"/>
                <a:cs typeface="Arial"/>
                <a:sym typeface="Arial"/>
              </a:rPr>
              <a:t>royole@in2p3.fr</a:t>
            </a:r>
            <a:endParaRPr b="1" i="0" u="none" cap="none" strike="noStrike">
              <a:solidFill>
                <a:srgbClr val="6941EB"/>
              </a:solidFill>
              <a:latin typeface="Arial"/>
              <a:ea typeface="Arial"/>
              <a:cs typeface="Arial"/>
              <a:sym typeface="Arial"/>
            </a:endParaRPr>
          </a:p>
        </p:txBody>
      </p:sp>
      <p:sp>
        <p:nvSpPr>
          <p:cNvPr id="787" name="Google Shape;787;p98"/>
          <p:cNvSpPr txBox="1"/>
          <p:nvPr/>
        </p:nvSpPr>
        <p:spPr>
          <a:xfrm>
            <a:off x="6505594" y="2193756"/>
            <a:ext cx="3373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fr-FR" u="none" cap="none" strike="noStrike">
                <a:solidFill>
                  <a:srgbClr val="6941EB"/>
                </a:solidFill>
                <a:latin typeface="Arial"/>
                <a:ea typeface="Arial"/>
                <a:cs typeface="Arial"/>
                <a:sym typeface="Arial"/>
              </a:rPr>
              <a:t>nicolas.arnaud@in2p3.fr</a:t>
            </a:r>
            <a:endParaRPr b="1" i="0" u="none" cap="none" strike="noStrike">
              <a:solidFill>
                <a:srgbClr val="6941EB"/>
              </a:solidFill>
              <a:latin typeface="Arial"/>
              <a:ea typeface="Arial"/>
              <a:cs typeface="Arial"/>
              <a:sym typeface="Arial"/>
            </a:endParaRPr>
          </a:p>
        </p:txBody>
      </p:sp>
      <p:sp>
        <p:nvSpPr>
          <p:cNvPr id="788" name="Google Shape;788;p98"/>
          <p:cNvSpPr txBox="1"/>
          <p:nvPr/>
        </p:nvSpPr>
        <p:spPr>
          <a:xfrm>
            <a:off x="2129382" y="4878664"/>
            <a:ext cx="3373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fr-FR" u="none" cap="none" strike="noStrike">
                <a:solidFill>
                  <a:srgbClr val="6941EB"/>
                </a:solidFill>
                <a:latin typeface="Arial"/>
                <a:ea typeface="Arial"/>
                <a:cs typeface="Arial"/>
                <a:sym typeface="Arial"/>
              </a:rPr>
              <a:t>Thomas.hortala@in2p3.fr</a:t>
            </a:r>
            <a:endParaRPr b="1" i="0" u="none" cap="none" strike="noStrike">
              <a:solidFill>
                <a:srgbClr val="6941EB"/>
              </a:solidFill>
              <a:latin typeface="Arial"/>
              <a:ea typeface="Arial"/>
              <a:cs typeface="Arial"/>
              <a:sym typeface="Arial"/>
            </a:endParaRPr>
          </a:p>
        </p:txBody>
      </p:sp>
      <p:sp>
        <p:nvSpPr>
          <p:cNvPr id="789" name="Google Shape;789;p98"/>
          <p:cNvSpPr txBox="1"/>
          <p:nvPr/>
        </p:nvSpPr>
        <p:spPr>
          <a:xfrm>
            <a:off x="6591016" y="3109434"/>
            <a:ext cx="33720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lang="fr-FR">
                <a:solidFill>
                  <a:srgbClr val="6941EB"/>
                </a:solidFill>
              </a:rPr>
              <a:t>r</a:t>
            </a:r>
            <a:r>
              <a:rPr b="1" i="0" lang="fr-FR" u="none" cap="none" strike="noStrike">
                <a:solidFill>
                  <a:srgbClr val="6941EB"/>
                </a:solidFill>
                <a:latin typeface="Arial"/>
                <a:ea typeface="Arial"/>
                <a:cs typeface="Arial"/>
                <a:sym typeface="Arial"/>
              </a:rPr>
              <a:t>oger-chantin@cppm.in2p3.fr</a:t>
            </a:r>
            <a:endParaRPr b="0" i="0" u="none" cap="none" strike="noStrike">
              <a:solidFill>
                <a:srgbClr val="6941EB"/>
              </a:solidFill>
              <a:latin typeface="Arial"/>
              <a:ea typeface="Arial"/>
              <a:cs typeface="Arial"/>
              <a:sym typeface="Arial"/>
            </a:endParaRPr>
          </a:p>
        </p:txBody>
      </p:sp>
      <p:sp>
        <p:nvSpPr>
          <p:cNvPr id="790" name="Google Shape;790;p98"/>
          <p:cNvSpPr txBox="1"/>
          <p:nvPr/>
        </p:nvSpPr>
        <p:spPr>
          <a:xfrm>
            <a:off x="3869755" y="1777275"/>
            <a:ext cx="3541200" cy="684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400"/>
              <a:buFont typeface="Arial"/>
              <a:buNone/>
            </a:pPr>
            <a:r>
              <a:rPr b="1" lang="fr-FR" sz="3400">
                <a:solidFill>
                  <a:schemeClr val="dk1"/>
                </a:solidFill>
              </a:rPr>
              <a:t>That’s all folks</a:t>
            </a:r>
            <a:r>
              <a:rPr b="1" i="0" lang="fr-FR" sz="3400" u="none" cap="none" strike="noStrike">
                <a:solidFill>
                  <a:schemeClr val="dk1"/>
                </a:solidFill>
                <a:latin typeface="Arial"/>
                <a:ea typeface="Arial"/>
                <a:cs typeface="Arial"/>
                <a:sym typeface="Arial"/>
              </a:rPr>
              <a:t> !</a:t>
            </a:r>
            <a:endParaRPr b="1" i="0" sz="3400" u="none" cap="none" strike="noStrike">
              <a:solidFill>
                <a:schemeClr val="dk1"/>
              </a:solidFill>
              <a:latin typeface="Arial"/>
              <a:ea typeface="Arial"/>
              <a:cs typeface="Arial"/>
              <a:sym typeface="Arial"/>
            </a:endParaRPr>
          </a:p>
        </p:txBody>
      </p:sp>
      <p:sp>
        <p:nvSpPr>
          <p:cNvPr id="791" name="Google Shape;791;p98"/>
          <p:cNvSpPr txBox="1"/>
          <p:nvPr>
            <p:ph idx="1" type="subTitle"/>
          </p:nvPr>
        </p:nvSpPr>
        <p:spPr>
          <a:xfrm>
            <a:off x="2129382" y="2847673"/>
            <a:ext cx="5616600" cy="307800"/>
          </a:xfrm>
          <a:prstGeom prst="rect">
            <a:avLst/>
          </a:prstGeom>
          <a:noFill/>
          <a:ln>
            <a:noFill/>
          </a:ln>
        </p:spPr>
        <p:txBody>
          <a:bodyPr anchorCtr="0" anchor="t" bIns="0" lIns="0" spcFirstLastPara="1" rIns="0" wrap="square" tIns="0">
            <a:normAutofit/>
          </a:bodyPr>
          <a:lstStyle/>
          <a:p>
            <a:pPr indent="0" lvl="0" marL="0" rtl="0" algn="l">
              <a:lnSpc>
                <a:spcPct val="76521"/>
              </a:lnSpc>
              <a:spcBef>
                <a:spcPts val="0"/>
              </a:spcBef>
              <a:spcAft>
                <a:spcPts val="0"/>
              </a:spcAft>
              <a:buClr>
                <a:schemeClr val="dk1"/>
              </a:buClr>
              <a:buSzPts val="2300"/>
              <a:buNone/>
            </a:pPr>
            <a:r>
              <a:rPr b="0" lang="fr-FR" sz="2000">
                <a:solidFill>
                  <a:schemeClr val="dk1"/>
                </a:solidFill>
              </a:rPr>
              <a:t>Emmanuel Jullien</a:t>
            </a:r>
            <a:endParaRPr sz="1500"/>
          </a:p>
        </p:txBody>
      </p:sp>
      <p:sp>
        <p:nvSpPr>
          <p:cNvPr id="792" name="Google Shape;792;p98"/>
          <p:cNvSpPr txBox="1"/>
          <p:nvPr/>
        </p:nvSpPr>
        <p:spPr>
          <a:xfrm>
            <a:off x="2129382" y="5369930"/>
            <a:ext cx="4357800" cy="307800"/>
          </a:xfrm>
          <a:prstGeom prst="rect">
            <a:avLst/>
          </a:prstGeom>
          <a:noFill/>
          <a:ln>
            <a:noFill/>
          </a:ln>
        </p:spPr>
        <p:txBody>
          <a:bodyPr anchorCtr="0" anchor="t" bIns="0" lIns="0" spcFirstLastPara="1" rIns="0" wrap="square" tIns="0">
            <a:spAutoFit/>
          </a:bodyPr>
          <a:lstStyle/>
          <a:p>
            <a:pPr indent="0" lvl="0" marL="0" marR="0" rtl="0" algn="l">
              <a:lnSpc>
                <a:spcPct val="116521"/>
              </a:lnSpc>
              <a:spcBef>
                <a:spcPts val="0"/>
              </a:spcBef>
              <a:spcAft>
                <a:spcPts val="0"/>
              </a:spcAft>
              <a:buClr>
                <a:schemeClr val="dk1"/>
              </a:buClr>
              <a:buSzPts val="2300"/>
              <a:buFont typeface="Arial"/>
              <a:buNone/>
            </a:pPr>
            <a:r>
              <a:rPr lang="fr-FR" sz="2000">
                <a:solidFill>
                  <a:schemeClr val="dk1"/>
                </a:solidFill>
              </a:rPr>
              <a:t>Alice Carneau</a:t>
            </a:r>
            <a:endParaRPr b="0" i="0" sz="2000" u="none" cap="none" strike="noStrike">
              <a:solidFill>
                <a:schemeClr val="dk1"/>
              </a:solidFill>
              <a:latin typeface="Arial"/>
              <a:ea typeface="Arial"/>
              <a:cs typeface="Arial"/>
              <a:sym typeface="Arial"/>
            </a:endParaRPr>
          </a:p>
        </p:txBody>
      </p:sp>
      <p:sp>
        <p:nvSpPr>
          <p:cNvPr id="793" name="Google Shape;793;p98"/>
          <p:cNvSpPr txBox="1"/>
          <p:nvPr/>
        </p:nvSpPr>
        <p:spPr>
          <a:xfrm>
            <a:off x="2129382" y="4547337"/>
            <a:ext cx="4357800" cy="307800"/>
          </a:xfrm>
          <a:prstGeom prst="rect">
            <a:avLst/>
          </a:prstGeom>
          <a:noFill/>
          <a:ln>
            <a:noFill/>
          </a:ln>
        </p:spPr>
        <p:txBody>
          <a:bodyPr anchorCtr="0" anchor="t" bIns="0" lIns="0" spcFirstLastPara="1" rIns="0" wrap="square" tIns="0">
            <a:spAutoFit/>
          </a:bodyPr>
          <a:lstStyle/>
          <a:p>
            <a:pPr indent="0" lvl="0" marL="0" marR="0" rtl="0" algn="l">
              <a:lnSpc>
                <a:spcPct val="116521"/>
              </a:lnSpc>
              <a:spcBef>
                <a:spcPts val="0"/>
              </a:spcBef>
              <a:spcAft>
                <a:spcPts val="0"/>
              </a:spcAft>
              <a:buClr>
                <a:schemeClr val="dk1"/>
              </a:buClr>
              <a:buSzPts val="2300"/>
              <a:buFont typeface="Arial"/>
              <a:buNone/>
            </a:pPr>
            <a:r>
              <a:rPr b="0" i="0" lang="fr-FR" sz="2000" u="none" cap="none" strike="noStrike">
                <a:solidFill>
                  <a:schemeClr val="dk1"/>
                </a:solidFill>
                <a:latin typeface="Arial"/>
                <a:ea typeface="Arial"/>
                <a:cs typeface="Arial"/>
                <a:sym typeface="Arial"/>
              </a:rPr>
              <a:t>Thomas Hortala</a:t>
            </a:r>
            <a:endParaRPr b="0" i="0" sz="1100" u="none" cap="none" strike="noStrike">
              <a:solidFill>
                <a:srgbClr val="000000"/>
              </a:solidFill>
              <a:latin typeface="Arial"/>
              <a:ea typeface="Arial"/>
              <a:cs typeface="Arial"/>
              <a:sym typeface="Arial"/>
            </a:endParaRPr>
          </a:p>
        </p:txBody>
      </p:sp>
      <p:sp>
        <p:nvSpPr>
          <p:cNvPr id="794" name="Google Shape;794;p98"/>
          <p:cNvSpPr txBox="1"/>
          <p:nvPr/>
        </p:nvSpPr>
        <p:spPr>
          <a:xfrm>
            <a:off x="2129382" y="3625201"/>
            <a:ext cx="4357800" cy="307800"/>
          </a:xfrm>
          <a:prstGeom prst="rect">
            <a:avLst/>
          </a:prstGeom>
          <a:noFill/>
          <a:ln>
            <a:noFill/>
          </a:ln>
        </p:spPr>
        <p:txBody>
          <a:bodyPr anchorCtr="0" anchor="t" bIns="0" lIns="0" spcFirstLastPara="1" rIns="0" wrap="square" tIns="0">
            <a:spAutoFit/>
          </a:bodyPr>
          <a:lstStyle/>
          <a:p>
            <a:pPr indent="0" lvl="0" marL="0" marR="0" rtl="0" algn="l">
              <a:lnSpc>
                <a:spcPct val="116521"/>
              </a:lnSpc>
              <a:spcBef>
                <a:spcPts val="0"/>
              </a:spcBef>
              <a:spcAft>
                <a:spcPts val="0"/>
              </a:spcAft>
              <a:buClr>
                <a:schemeClr val="dk1"/>
              </a:buClr>
              <a:buSzPts val="2300"/>
              <a:buFont typeface="Arial"/>
              <a:buNone/>
            </a:pPr>
            <a:r>
              <a:rPr b="0" i="0" lang="fr-FR" sz="2000" u="none" cap="none" strike="noStrike">
                <a:solidFill>
                  <a:schemeClr val="dk1"/>
                </a:solidFill>
                <a:latin typeface="Arial"/>
                <a:ea typeface="Arial"/>
                <a:cs typeface="Arial"/>
                <a:sym typeface="Arial"/>
              </a:rPr>
              <a:t>Perrine Royole-Degieux</a:t>
            </a:r>
            <a:endParaRPr b="0" i="0" sz="1100" u="none" cap="none" strike="noStrike">
              <a:solidFill>
                <a:srgbClr val="000000"/>
              </a:solidFill>
              <a:latin typeface="Arial"/>
              <a:ea typeface="Arial"/>
              <a:cs typeface="Arial"/>
              <a:sym typeface="Arial"/>
            </a:endParaRPr>
          </a:p>
        </p:txBody>
      </p:sp>
      <p:sp>
        <p:nvSpPr>
          <p:cNvPr id="795" name="Google Shape;795;p98"/>
          <p:cNvSpPr txBox="1"/>
          <p:nvPr/>
        </p:nvSpPr>
        <p:spPr>
          <a:xfrm>
            <a:off x="5473105" y="1859317"/>
            <a:ext cx="4357800" cy="307800"/>
          </a:xfrm>
          <a:prstGeom prst="rect">
            <a:avLst/>
          </a:prstGeom>
          <a:noFill/>
          <a:ln>
            <a:noFill/>
          </a:ln>
        </p:spPr>
        <p:txBody>
          <a:bodyPr anchorCtr="0" anchor="t" bIns="0" lIns="0" spcFirstLastPara="1" rIns="0" wrap="square" tIns="0">
            <a:spAutoFit/>
          </a:bodyPr>
          <a:lstStyle/>
          <a:p>
            <a:pPr indent="0" lvl="0" marL="0" marR="0" rtl="0" algn="r">
              <a:lnSpc>
                <a:spcPct val="116521"/>
              </a:lnSpc>
              <a:spcBef>
                <a:spcPts val="0"/>
              </a:spcBef>
              <a:spcAft>
                <a:spcPts val="0"/>
              </a:spcAft>
              <a:buClr>
                <a:schemeClr val="dk1"/>
              </a:buClr>
              <a:buSzPts val="2300"/>
              <a:buFont typeface="Arial"/>
              <a:buNone/>
            </a:pPr>
            <a:r>
              <a:rPr b="0" i="0" lang="fr-FR" sz="2000" u="none" cap="none" strike="noStrike">
                <a:solidFill>
                  <a:schemeClr val="dk1"/>
                </a:solidFill>
                <a:latin typeface="Arial"/>
                <a:ea typeface="Arial"/>
                <a:cs typeface="Arial"/>
                <a:sym typeface="Arial"/>
              </a:rPr>
              <a:t>Nicolas Arnaud</a:t>
            </a:r>
            <a:endParaRPr b="0" i="0" sz="1100" u="none" cap="none" strike="noStrike">
              <a:solidFill>
                <a:srgbClr val="000000"/>
              </a:solidFill>
              <a:latin typeface="Arial"/>
              <a:ea typeface="Arial"/>
              <a:cs typeface="Arial"/>
              <a:sym typeface="Arial"/>
            </a:endParaRPr>
          </a:p>
        </p:txBody>
      </p:sp>
      <p:sp>
        <p:nvSpPr>
          <p:cNvPr id="796" name="Google Shape;796;p98"/>
          <p:cNvSpPr txBox="1"/>
          <p:nvPr/>
        </p:nvSpPr>
        <p:spPr>
          <a:xfrm>
            <a:off x="5521009" y="2795484"/>
            <a:ext cx="4357800" cy="307800"/>
          </a:xfrm>
          <a:prstGeom prst="rect">
            <a:avLst/>
          </a:prstGeom>
          <a:noFill/>
          <a:ln>
            <a:noFill/>
          </a:ln>
        </p:spPr>
        <p:txBody>
          <a:bodyPr anchorCtr="0" anchor="t" bIns="0" lIns="0" spcFirstLastPara="1" rIns="0" wrap="square" tIns="0">
            <a:spAutoFit/>
          </a:bodyPr>
          <a:lstStyle/>
          <a:p>
            <a:pPr indent="0" lvl="0" marL="0" marR="0" rtl="0" algn="r">
              <a:lnSpc>
                <a:spcPct val="116521"/>
              </a:lnSpc>
              <a:spcBef>
                <a:spcPts val="0"/>
              </a:spcBef>
              <a:spcAft>
                <a:spcPts val="0"/>
              </a:spcAft>
              <a:buClr>
                <a:schemeClr val="dk1"/>
              </a:buClr>
              <a:buSzPts val="2300"/>
              <a:buFont typeface="Arial"/>
              <a:buNone/>
            </a:pPr>
            <a:r>
              <a:rPr b="0" i="0" lang="fr-FR" sz="2000" u="none" cap="none" strike="noStrike">
                <a:solidFill>
                  <a:schemeClr val="dk1"/>
                </a:solidFill>
                <a:latin typeface="Arial"/>
                <a:ea typeface="Arial"/>
                <a:cs typeface="Arial"/>
                <a:sym typeface="Arial"/>
              </a:rPr>
              <a:t>Marie Roger-Chantin</a:t>
            </a:r>
            <a:endParaRPr b="0" i="0" sz="1100" u="none" cap="none" strike="noStrike">
              <a:solidFill>
                <a:srgbClr val="000000"/>
              </a:solidFill>
              <a:latin typeface="Arial"/>
              <a:ea typeface="Arial"/>
              <a:cs typeface="Arial"/>
              <a:sym typeface="Arial"/>
            </a:endParaRPr>
          </a:p>
        </p:txBody>
      </p:sp>
      <p:pic>
        <p:nvPicPr>
          <p:cNvPr id="797" name="Google Shape;797;p98"/>
          <p:cNvPicPr preferRelativeResize="0"/>
          <p:nvPr/>
        </p:nvPicPr>
        <p:blipFill rotWithShape="1">
          <a:blip r:embed="rId4">
            <a:alphaModFix/>
          </a:blip>
          <a:srcRect b="44286" l="22071" r="22670" t="14269"/>
          <a:stretch/>
        </p:blipFill>
        <p:spPr>
          <a:xfrm>
            <a:off x="10143786" y="2670934"/>
            <a:ext cx="765833" cy="765834"/>
          </a:xfrm>
          <a:prstGeom prst="rect">
            <a:avLst/>
          </a:prstGeom>
          <a:noFill/>
          <a:ln cap="flat" cmpd="sng" w="9525">
            <a:solidFill>
              <a:schemeClr val="dk1"/>
            </a:solidFill>
            <a:prstDash val="solid"/>
            <a:round/>
            <a:headEnd len="sm" w="sm" type="none"/>
            <a:tailEnd len="sm" w="sm" type="none"/>
          </a:ln>
          <a:effectLst>
            <a:outerShdw blurRad="50800" sx="105000" rotWithShape="0" algn="tl" dir="2700000" dist="38100" sy="105000">
              <a:srgbClr val="DD442A">
                <a:alpha val="40000"/>
              </a:srgbClr>
            </a:outerShdw>
          </a:effectLst>
        </p:spPr>
      </p:pic>
      <p:sp>
        <p:nvSpPr>
          <p:cNvPr id="798" name="Google Shape;798;p98"/>
          <p:cNvSpPr txBox="1"/>
          <p:nvPr/>
        </p:nvSpPr>
        <p:spPr>
          <a:xfrm>
            <a:off x="6580437" y="667959"/>
            <a:ext cx="4652423" cy="638175"/>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2000"/>
              <a:buFont typeface="Arial"/>
              <a:buNone/>
            </a:pPr>
            <a:r>
              <a:rPr b="0" i="0" lang="fr-FR" sz="2000" u="none" cap="none" strike="noStrike">
                <a:solidFill>
                  <a:schemeClr val="dk1"/>
                </a:solidFill>
                <a:latin typeface="Arial"/>
                <a:ea typeface="Arial"/>
                <a:cs typeface="Arial"/>
                <a:sym typeface="Arial"/>
              </a:rPr>
              <a:t>Institut national de physique nucléaire et de physique des particules</a:t>
            </a:r>
            <a:endParaRPr b="0" i="0" sz="1400" u="none" cap="none" strike="noStrike">
              <a:solidFill>
                <a:srgbClr val="000000"/>
              </a:solidFill>
              <a:latin typeface="Arial"/>
              <a:ea typeface="Arial"/>
              <a:cs typeface="Arial"/>
              <a:sym typeface="Arial"/>
            </a:endParaRPr>
          </a:p>
        </p:txBody>
      </p:sp>
      <p:sp>
        <p:nvSpPr>
          <p:cNvPr id="799" name="Google Shape;799;p98"/>
          <p:cNvSpPr txBox="1"/>
          <p:nvPr/>
        </p:nvSpPr>
        <p:spPr>
          <a:xfrm>
            <a:off x="5596176" y="3711617"/>
            <a:ext cx="4357800" cy="307800"/>
          </a:xfrm>
          <a:prstGeom prst="rect">
            <a:avLst/>
          </a:prstGeom>
          <a:noFill/>
          <a:ln>
            <a:noFill/>
          </a:ln>
        </p:spPr>
        <p:txBody>
          <a:bodyPr anchorCtr="0" anchor="t" bIns="0" lIns="0" spcFirstLastPara="1" rIns="0" wrap="square" tIns="0">
            <a:spAutoFit/>
          </a:bodyPr>
          <a:lstStyle/>
          <a:p>
            <a:pPr indent="0" lvl="0" marL="0" marR="0" rtl="0" algn="r">
              <a:lnSpc>
                <a:spcPct val="134000"/>
              </a:lnSpc>
              <a:spcBef>
                <a:spcPts val="0"/>
              </a:spcBef>
              <a:spcAft>
                <a:spcPts val="0"/>
              </a:spcAft>
              <a:buClr>
                <a:srgbClr val="000000"/>
              </a:buClr>
              <a:buSzPts val="2000"/>
              <a:buFont typeface="Arial"/>
              <a:buNone/>
            </a:pPr>
            <a:r>
              <a:rPr b="0" i="0" lang="fr-FR" sz="2000" u="none" cap="none" strike="noStrike">
                <a:solidFill>
                  <a:srgbClr val="000000"/>
                </a:solidFill>
                <a:latin typeface="Arial"/>
                <a:ea typeface="Arial"/>
                <a:cs typeface="Arial"/>
                <a:sym typeface="Arial"/>
              </a:rPr>
              <a:t>Christina Thiers</a:t>
            </a:r>
            <a:endParaRPr b="1" i="0" sz="2000" u="none" cap="none" strike="noStrike">
              <a:solidFill>
                <a:srgbClr val="6941EB"/>
              </a:solidFill>
              <a:latin typeface="Arial"/>
              <a:ea typeface="Arial"/>
              <a:cs typeface="Arial"/>
              <a:sym typeface="Arial"/>
            </a:endParaRPr>
          </a:p>
        </p:txBody>
      </p:sp>
      <p:pic>
        <p:nvPicPr>
          <p:cNvPr id="800" name="Google Shape;800;p98"/>
          <p:cNvPicPr preferRelativeResize="0"/>
          <p:nvPr/>
        </p:nvPicPr>
        <p:blipFill rotWithShape="1">
          <a:blip r:embed="rId5">
            <a:alphaModFix/>
          </a:blip>
          <a:srcRect b="23228" l="30456" r="27975" t="20226"/>
          <a:stretch/>
        </p:blipFill>
        <p:spPr>
          <a:xfrm>
            <a:off x="10143776" y="3633485"/>
            <a:ext cx="765839" cy="781290"/>
          </a:xfrm>
          <a:prstGeom prst="rect">
            <a:avLst/>
          </a:prstGeom>
          <a:noFill/>
          <a:ln cap="flat" cmpd="sng" w="9525">
            <a:solidFill>
              <a:schemeClr val="dk1"/>
            </a:solidFill>
            <a:prstDash val="solid"/>
            <a:round/>
            <a:headEnd len="sm" w="sm" type="none"/>
            <a:tailEnd len="sm" w="sm" type="none"/>
          </a:ln>
          <a:effectLst>
            <a:outerShdw blurRad="50800" sx="105000" rotWithShape="0" algn="tl" dir="2700000" dist="38100" sy="105000">
              <a:srgbClr val="DD442A">
                <a:alpha val="40000"/>
              </a:srgbClr>
            </a:outerShdw>
          </a:effectLst>
        </p:spPr>
      </p:pic>
      <p:pic>
        <p:nvPicPr>
          <p:cNvPr id="801" name="Google Shape;801;p98"/>
          <p:cNvPicPr preferRelativeResize="0"/>
          <p:nvPr/>
        </p:nvPicPr>
        <p:blipFill rotWithShape="1">
          <a:blip r:embed="rId6">
            <a:alphaModFix/>
          </a:blip>
          <a:srcRect b="0" l="0" r="0" t="0"/>
          <a:stretch/>
        </p:blipFill>
        <p:spPr>
          <a:xfrm>
            <a:off x="1127164" y="2721950"/>
            <a:ext cx="684449" cy="684450"/>
          </a:xfrm>
          <a:prstGeom prst="rect">
            <a:avLst/>
          </a:prstGeom>
          <a:noFill/>
          <a:ln cap="flat" cmpd="sng" w="9525">
            <a:solidFill>
              <a:schemeClr val="dk1"/>
            </a:solidFill>
            <a:prstDash val="solid"/>
            <a:miter lim="800000"/>
            <a:headEnd len="sm" w="sm" type="none"/>
            <a:tailEnd len="sm" w="sm" type="none"/>
          </a:ln>
          <a:effectLst>
            <a:outerShdw blurRad="50800" sx="105000" rotWithShape="0" algn="tr" dir="8100000" dist="38100" sy="105000">
              <a:srgbClr val="DD442A">
                <a:alpha val="39220"/>
              </a:srgbClr>
            </a:outerShdw>
          </a:effectLst>
        </p:spPr>
      </p:pic>
      <p:pic>
        <p:nvPicPr>
          <p:cNvPr descr="Une image contenant personne, mur, intérieur, souriant&#10;&#10;Description générée automatiquement" id="802" name="Google Shape;802;p98"/>
          <p:cNvPicPr preferRelativeResize="0"/>
          <p:nvPr/>
        </p:nvPicPr>
        <p:blipFill rotWithShape="1">
          <a:blip r:embed="rId7">
            <a:alphaModFix/>
          </a:blip>
          <a:srcRect b="0" l="0" r="0" t="0"/>
          <a:stretch/>
        </p:blipFill>
        <p:spPr>
          <a:xfrm>
            <a:off x="1130378" y="3568757"/>
            <a:ext cx="684449" cy="684436"/>
          </a:xfrm>
          <a:prstGeom prst="rect">
            <a:avLst/>
          </a:prstGeom>
          <a:noFill/>
          <a:ln cap="flat" cmpd="sng" w="9525">
            <a:solidFill>
              <a:schemeClr val="dk1"/>
            </a:solidFill>
            <a:prstDash val="solid"/>
            <a:miter lim="800000"/>
            <a:headEnd len="sm" w="sm" type="none"/>
            <a:tailEnd len="sm" w="sm" type="none"/>
          </a:ln>
          <a:effectLst>
            <a:outerShdw blurRad="50800" sx="105000" rotWithShape="0" algn="tr" dir="8100000" dist="38100" sy="105000">
              <a:srgbClr val="DD442A">
                <a:alpha val="39220"/>
              </a:srgbClr>
            </a:outerShdw>
          </a:effectLst>
        </p:spPr>
      </p:pic>
      <p:pic>
        <p:nvPicPr>
          <p:cNvPr id="803" name="Google Shape;803;p98"/>
          <p:cNvPicPr preferRelativeResize="0"/>
          <p:nvPr/>
        </p:nvPicPr>
        <p:blipFill>
          <a:blip r:embed="rId8">
            <a:alphaModFix/>
          </a:blip>
          <a:stretch>
            <a:fillRect/>
          </a:stretch>
        </p:blipFill>
        <p:spPr>
          <a:xfrm>
            <a:off x="1122700" y="5354842"/>
            <a:ext cx="684449" cy="676108"/>
          </a:xfrm>
          <a:prstGeom prst="rect">
            <a:avLst/>
          </a:prstGeom>
          <a:noFill/>
          <a:ln cap="flat" cmpd="sng" w="9525">
            <a:solidFill>
              <a:schemeClr val="dk1"/>
            </a:solidFill>
            <a:prstDash val="solid"/>
            <a:miter lim="8000"/>
            <a:headEnd len="sm" w="sm" type="none"/>
            <a:tailEnd len="sm" w="sm" type="none"/>
          </a:ln>
          <a:effectLst>
            <a:outerShdw blurRad="50800" sx="105000" rotWithShape="0" algn="tr" dir="8100000" dist="38100" sy="105000">
              <a:srgbClr val="DD442A">
                <a:alpha val="39220"/>
              </a:srgbClr>
            </a:outerShdw>
          </a:effectLst>
        </p:spPr>
      </p:pic>
      <p:pic>
        <p:nvPicPr>
          <p:cNvPr id="804" name="Google Shape;804;p98"/>
          <p:cNvPicPr preferRelativeResize="0"/>
          <p:nvPr/>
        </p:nvPicPr>
        <p:blipFill rotWithShape="1">
          <a:blip r:embed="rId9">
            <a:alphaModFix/>
          </a:blip>
          <a:srcRect b="0" l="0" r="0" t="0"/>
          <a:stretch/>
        </p:blipFill>
        <p:spPr>
          <a:xfrm>
            <a:off x="1127164" y="4461792"/>
            <a:ext cx="684449" cy="684449"/>
          </a:xfrm>
          <a:prstGeom prst="rect">
            <a:avLst/>
          </a:prstGeom>
          <a:noFill/>
          <a:ln cap="flat" cmpd="sng" w="9525">
            <a:solidFill>
              <a:schemeClr val="dk1"/>
            </a:solidFill>
            <a:prstDash val="solid"/>
            <a:miter lim="8000"/>
            <a:headEnd len="sm" w="sm" type="none"/>
            <a:tailEnd len="sm" w="sm" type="none"/>
          </a:ln>
          <a:effectLst>
            <a:outerShdw blurRad="50800" sx="105000" rotWithShape="0" algn="tr" dir="8100000" dist="38100" sy="105000">
              <a:srgbClr val="DD442A">
                <a:alpha val="39220"/>
              </a:srgbClr>
            </a:outerShdw>
          </a:effectLst>
        </p:spPr>
      </p:pic>
      <p:pic>
        <p:nvPicPr>
          <p:cNvPr descr="Une image contenant mur, homme, personne, intérieur&#10;&#10;Description générée automatiquement" id="805" name="Google Shape;805;p98"/>
          <p:cNvPicPr preferRelativeResize="0"/>
          <p:nvPr/>
        </p:nvPicPr>
        <p:blipFill rotWithShape="1">
          <a:blip r:embed="rId10">
            <a:alphaModFix/>
          </a:blip>
          <a:srcRect b="0" l="0" r="0" t="0"/>
          <a:stretch/>
        </p:blipFill>
        <p:spPr>
          <a:xfrm>
            <a:off x="10143775" y="1707375"/>
            <a:ext cx="765838" cy="766826"/>
          </a:xfrm>
          <a:prstGeom prst="rect">
            <a:avLst/>
          </a:prstGeom>
          <a:noFill/>
          <a:ln cap="flat" cmpd="sng" w="9525">
            <a:solidFill>
              <a:schemeClr val="dk1"/>
            </a:solidFill>
            <a:prstDash val="solid"/>
            <a:round/>
            <a:headEnd len="sm" w="sm" type="none"/>
            <a:tailEnd len="sm" w="sm" type="none"/>
          </a:ln>
          <a:effectLst>
            <a:outerShdw blurRad="50800" sx="105000" rotWithShape="0" algn="tl" dir="2700000" dist="38100" sy="105000">
              <a:srgbClr val="DD442A">
                <a:alpha val="40000"/>
              </a:srgbClr>
            </a:outerShdw>
          </a:effectLst>
        </p:spPr>
      </p:pic>
      <p:sp>
        <p:nvSpPr>
          <p:cNvPr id="806" name="Google Shape;806;p98"/>
          <p:cNvSpPr txBox="1"/>
          <p:nvPr/>
        </p:nvSpPr>
        <p:spPr>
          <a:xfrm>
            <a:off x="5614876" y="4056462"/>
            <a:ext cx="4357800" cy="215400"/>
          </a:xfrm>
          <a:prstGeom prst="rect">
            <a:avLst/>
          </a:prstGeom>
          <a:noFill/>
          <a:ln>
            <a:noFill/>
          </a:ln>
        </p:spPr>
        <p:txBody>
          <a:bodyPr anchorCtr="0" anchor="t" bIns="0" lIns="0" spcFirstLastPara="1" rIns="0" wrap="square" tIns="0">
            <a:spAutoFit/>
          </a:bodyPr>
          <a:lstStyle/>
          <a:p>
            <a:pPr indent="0" lvl="0" marL="0" marR="0" rtl="0" algn="r">
              <a:lnSpc>
                <a:spcPct val="134000"/>
              </a:lnSpc>
              <a:spcBef>
                <a:spcPts val="0"/>
              </a:spcBef>
              <a:spcAft>
                <a:spcPts val="0"/>
              </a:spcAft>
              <a:buClr>
                <a:srgbClr val="000000"/>
              </a:buClr>
              <a:buSzPts val="2000"/>
              <a:buFont typeface="Arial"/>
              <a:buNone/>
            </a:pPr>
            <a:r>
              <a:rPr b="1" i="0" lang="fr-FR" sz="1400" u="none" cap="none" strike="noStrike">
                <a:solidFill>
                  <a:srgbClr val="6941EB"/>
                </a:solidFill>
                <a:latin typeface="Arial"/>
                <a:ea typeface="Arial"/>
                <a:cs typeface="Arial"/>
                <a:sym typeface="Arial"/>
              </a:rPr>
              <a:t>christina.thiers@cnrs.fr</a:t>
            </a:r>
            <a:endParaRPr b="1" i="0" sz="2000" u="none" cap="none" strike="noStrike">
              <a:solidFill>
                <a:srgbClr val="6941EB"/>
              </a:solidFill>
              <a:latin typeface="Arial"/>
              <a:ea typeface="Arial"/>
              <a:cs typeface="Arial"/>
              <a:sym typeface="Arial"/>
            </a:endParaRPr>
          </a:p>
        </p:txBody>
      </p:sp>
      <p:pic>
        <p:nvPicPr>
          <p:cNvPr id="807" name="Google Shape;807;p98"/>
          <p:cNvPicPr preferRelativeResize="0"/>
          <p:nvPr/>
        </p:nvPicPr>
        <p:blipFill rotWithShape="1">
          <a:blip r:embed="rId11">
            <a:alphaModFix/>
          </a:blip>
          <a:srcRect b="0" l="75326" r="0" t="0"/>
          <a:stretch/>
        </p:blipFill>
        <p:spPr>
          <a:xfrm>
            <a:off x="10070875" y="4611475"/>
            <a:ext cx="958276" cy="2017050"/>
          </a:xfrm>
          <a:prstGeom prst="rect">
            <a:avLst/>
          </a:prstGeom>
          <a:noFill/>
          <a:ln>
            <a:noFill/>
          </a:ln>
        </p:spPr>
      </p:pic>
      <p:sp>
        <p:nvSpPr>
          <p:cNvPr id="808" name="Google Shape;808;p98"/>
          <p:cNvSpPr txBox="1"/>
          <p:nvPr/>
        </p:nvSpPr>
        <p:spPr>
          <a:xfrm>
            <a:off x="5645276" y="4710354"/>
            <a:ext cx="4357800" cy="307800"/>
          </a:xfrm>
          <a:prstGeom prst="rect">
            <a:avLst/>
          </a:prstGeom>
          <a:noFill/>
          <a:ln>
            <a:noFill/>
          </a:ln>
        </p:spPr>
        <p:txBody>
          <a:bodyPr anchorCtr="0" anchor="t" bIns="0" lIns="0" spcFirstLastPara="1" rIns="0" wrap="square" tIns="0">
            <a:spAutoFit/>
          </a:bodyPr>
          <a:lstStyle/>
          <a:p>
            <a:pPr indent="0" lvl="0" marL="0" marR="0" rtl="0" algn="r">
              <a:lnSpc>
                <a:spcPct val="134000"/>
              </a:lnSpc>
              <a:spcBef>
                <a:spcPts val="0"/>
              </a:spcBef>
              <a:spcAft>
                <a:spcPts val="0"/>
              </a:spcAft>
              <a:buClr>
                <a:srgbClr val="000000"/>
              </a:buClr>
              <a:buSzPts val="2000"/>
              <a:buFont typeface="Arial"/>
              <a:buNone/>
            </a:pPr>
            <a:r>
              <a:rPr lang="fr-FR" sz="2000"/>
              <a:t>Maria Bélèn Lovino</a:t>
            </a:r>
            <a:endParaRPr b="1" i="0" sz="2000" u="none" cap="none" strike="noStrike">
              <a:solidFill>
                <a:srgbClr val="6941EB"/>
              </a:solidFill>
              <a:latin typeface="Arial"/>
              <a:ea typeface="Arial"/>
              <a:cs typeface="Arial"/>
              <a:sym typeface="Arial"/>
            </a:endParaRPr>
          </a:p>
        </p:txBody>
      </p:sp>
      <p:sp>
        <p:nvSpPr>
          <p:cNvPr id="809" name="Google Shape;809;p98"/>
          <p:cNvSpPr txBox="1"/>
          <p:nvPr/>
        </p:nvSpPr>
        <p:spPr>
          <a:xfrm>
            <a:off x="5663976" y="5055199"/>
            <a:ext cx="4357800" cy="215400"/>
          </a:xfrm>
          <a:prstGeom prst="rect">
            <a:avLst/>
          </a:prstGeom>
          <a:noFill/>
          <a:ln>
            <a:noFill/>
          </a:ln>
        </p:spPr>
        <p:txBody>
          <a:bodyPr anchorCtr="0" anchor="t" bIns="0" lIns="0" spcFirstLastPara="1" rIns="0" wrap="square" tIns="0">
            <a:spAutoFit/>
          </a:bodyPr>
          <a:lstStyle/>
          <a:p>
            <a:pPr indent="0" lvl="0" marL="0" marR="0" rtl="0" algn="r">
              <a:lnSpc>
                <a:spcPct val="134000"/>
              </a:lnSpc>
              <a:spcBef>
                <a:spcPts val="0"/>
              </a:spcBef>
              <a:spcAft>
                <a:spcPts val="0"/>
              </a:spcAft>
              <a:buClr>
                <a:srgbClr val="000000"/>
              </a:buClr>
              <a:buSzPts val="2000"/>
              <a:buFont typeface="Arial"/>
              <a:buNone/>
            </a:pPr>
            <a:r>
              <a:rPr b="1" lang="fr-FR">
                <a:solidFill>
                  <a:srgbClr val="6941EB"/>
                </a:solidFill>
              </a:rPr>
              <a:t>maria-belen.lovino@ijclab.in2p3.fr</a:t>
            </a:r>
            <a:endParaRPr b="1" i="0" u="none" cap="none" strike="noStrike">
              <a:solidFill>
                <a:srgbClr val="6941EB"/>
              </a:solidFill>
              <a:latin typeface="Arial"/>
              <a:ea typeface="Arial"/>
              <a:cs typeface="Arial"/>
              <a:sym typeface="Arial"/>
            </a:endParaRPr>
          </a:p>
        </p:txBody>
      </p:sp>
      <p:sp>
        <p:nvSpPr>
          <p:cNvPr id="810" name="Google Shape;810;p98"/>
          <p:cNvSpPr txBox="1"/>
          <p:nvPr/>
        </p:nvSpPr>
        <p:spPr>
          <a:xfrm>
            <a:off x="5654626" y="5778438"/>
            <a:ext cx="4357800" cy="307800"/>
          </a:xfrm>
          <a:prstGeom prst="rect">
            <a:avLst/>
          </a:prstGeom>
          <a:noFill/>
          <a:ln>
            <a:noFill/>
          </a:ln>
        </p:spPr>
        <p:txBody>
          <a:bodyPr anchorCtr="0" anchor="t" bIns="0" lIns="0" spcFirstLastPara="1" rIns="0" wrap="square" tIns="0">
            <a:spAutoFit/>
          </a:bodyPr>
          <a:lstStyle/>
          <a:p>
            <a:pPr indent="0" lvl="0" marL="0" marR="0" rtl="0" algn="r">
              <a:lnSpc>
                <a:spcPct val="134000"/>
              </a:lnSpc>
              <a:spcBef>
                <a:spcPts val="0"/>
              </a:spcBef>
              <a:spcAft>
                <a:spcPts val="0"/>
              </a:spcAft>
              <a:buClr>
                <a:srgbClr val="000000"/>
              </a:buClr>
              <a:buSzPts val="2000"/>
              <a:buFont typeface="Arial"/>
              <a:buNone/>
            </a:pPr>
            <a:r>
              <a:rPr lang="fr-FR" sz="2000"/>
              <a:t>Aurélie Terrisse</a:t>
            </a:r>
            <a:endParaRPr b="1" i="0" sz="2000" u="none" cap="none" strike="noStrike">
              <a:solidFill>
                <a:srgbClr val="6941EB"/>
              </a:solidFill>
              <a:latin typeface="Arial"/>
              <a:ea typeface="Arial"/>
              <a:cs typeface="Arial"/>
              <a:sym typeface="Arial"/>
            </a:endParaRPr>
          </a:p>
        </p:txBody>
      </p:sp>
      <p:sp>
        <p:nvSpPr>
          <p:cNvPr id="811" name="Google Shape;811;p98"/>
          <p:cNvSpPr txBox="1"/>
          <p:nvPr/>
        </p:nvSpPr>
        <p:spPr>
          <a:xfrm>
            <a:off x="5673326" y="6138224"/>
            <a:ext cx="4357800" cy="215400"/>
          </a:xfrm>
          <a:prstGeom prst="rect">
            <a:avLst/>
          </a:prstGeom>
          <a:noFill/>
          <a:ln>
            <a:noFill/>
          </a:ln>
        </p:spPr>
        <p:txBody>
          <a:bodyPr anchorCtr="0" anchor="t" bIns="0" lIns="0" spcFirstLastPara="1" rIns="0" wrap="square" tIns="0">
            <a:spAutoFit/>
          </a:bodyPr>
          <a:lstStyle/>
          <a:p>
            <a:pPr indent="0" lvl="0" marL="0" marR="0" rtl="0" algn="r">
              <a:lnSpc>
                <a:spcPct val="134000"/>
              </a:lnSpc>
              <a:spcBef>
                <a:spcPts val="0"/>
              </a:spcBef>
              <a:spcAft>
                <a:spcPts val="0"/>
              </a:spcAft>
              <a:buClr>
                <a:srgbClr val="000000"/>
              </a:buClr>
              <a:buSzPts val="2000"/>
              <a:buFont typeface="Arial"/>
              <a:buNone/>
            </a:pPr>
            <a:r>
              <a:rPr b="1" lang="fr-FR">
                <a:solidFill>
                  <a:srgbClr val="6941EB"/>
                </a:solidFill>
              </a:rPr>
              <a:t>aurelie.terrisse@clermont.in2p3.fr</a:t>
            </a:r>
            <a:endParaRPr b="1" i="0" u="none" cap="none" strike="noStrike">
              <a:solidFill>
                <a:srgbClr val="6941EB"/>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99"/>
          <p:cNvSpPr txBox="1"/>
          <p:nvPr>
            <p:ph idx="1" type="body"/>
          </p:nvPr>
        </p:nvSpPr>
        <p:spPr>
          <a:xfrm>
            <a:off x="1091510" y="2780482"/>
            <a:ext cx="1044000" cy="1224300"/>
          </a:xfrm>
          <a:prstGeom prst="rect">
            <a:avLst/>
          </a:prstGeom>
          <a:noFill/>
          <a:ln>
            <a:noFill/>
          </a:ln>
        </p:spPr>
        <p:txBody>
          <a:bodyPr anchorCtr="0" anchor="ctr" bIns="0" lIns="0" spcFirstLastPara="1" rIns="0" wrap="square" tIns="0">
            <a:noAutofit/>
          </a:bodyPr>
          <a:lstStyle/>
          <a:p>
            <a:pPr indent="0" lvl="0" marL="0" rtl="0" algn="l">
              <a:lnSpc>
                <a:spcPct val="137000"/>
              </a:lnSpc>
              <a:spcBef>
                <a:spcPts val="0"/>
              </a:spcBef>
              <a:spcAft>
                <a:spcPts val="0"/>
              </a:spcAft>
              <a:buClr>
                <a:schemeClr val="accent2"/>
              </a:buClr>
              <a:buSzPts val="4000"/>
              <a:buFont typeface="Arial"/>
              <a:buNone/>
            </a:pPr>
            <a:r>
              <a:rPr lang="fr-FR"/>
              <a:t>001</a:t>
            </a:r>
            <a:endParaRPr/>
          </a:p>
        </p:txBody>
      </p:sp>
      <p:sp>
        <p:nvSpPr>
          <p:cNvPr id="817" name="Google Shape;817;p99"/>
          <p:cNvSpPr txBox="1"/>
          <p:nvPr>
            <p:ph idx="2" type="body"/>
          </p:nvPr>
        </p:nvSpPr>
        <p:spPr>
          <a:xfrm>
            <a:off x="2423694" y="3208424"/>
            <a:ext cx="9217200" cy="4311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b="0" lang="fr-FR" sz="2800">
                <a:solidFill>
                  <a:schemeClr val="dk1"/>
                </a:solidFill>
              </a:rPr>
              <a:t>Bonus Track </a:t>
            </a:r>
            <a:r>
              <a:rPr b="0" lang="fr-FR" sz="2800">
                <a:solidFill>
                  <a:schemeClr val="dk1"/>
                </a:solidFill>
              </a:rPr>
              <a:t>« Dialogue entre Mondes »</a:t>
            </a:r>
            <a:endParaRPr sz="4400">
              <a:solidFill>
                <a:schemeClr val="dk1"/>
              </a:solidFill>
            </a:endParaRPr>
          </a:p>
        </p:txBody>
      </p:sp>
      <p:sp>
        <p:nvSpPr>
          <p:cNvPr id="818" name="Google Shape;818;p99"/>
          <p:cNvSpPr/>
          <p:nvPr/>
        </p:nvSpPr>
        <p:spPr>
          <a:xfrm>
            <a:off x="212225" y="6467075"/>
            <a:ext cx="6266100" cy="24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id="823" name="Google Shape;823;p100"/>
          <p:cNvPicPr preferRelativeResize="0"/>
          <p:nvPr/>
        </p:nvPicPr>
        <p:blipFill>
          <a:blip r:embed="rId3">
            <a:alphaModFix/>
          </a:blip>
          <a:stretch>
            <a:fillRect/>
          </a:stretch>
        </p:blipFill>
        <p:spPr>
          <a:xfrm>
            <a:off x="2033199" y="255501"/>
            <a:ext cx="2130962" cy="3632643"/>
          </a:xfrm>
          <a:prstGeom prst="rect">
            <a:avLst/>
          </a:prstGeom>
          <a:noFill/>
          <a:ln>
            <a:noFill/>
          </a:ln>
        </p:spPr>
      </p:pic>
      <p:pic>
        <p:nvPicPr>
          <p:cNvPr id="824" name="Google Shape;824;p100"/>
          <p:cNvPicPr preferRelativeResize="0"/>
          <p:nvPr/>
        </p:nvPicPr>
        <p:blipFill rotWithShape="1">
          <a:blip r:embed="rId4">
            <a:alphaModFix/>
          </a:blip>
          <a:srcRect b="0" l="19260" r="22952" t="0"/>
          <a:stretch/>
        </p:blipFill>
        <p:spPr>
          <a:xfrm>
            <a:off x="186374" y="331475"/>
            <a:ext cx="1653974" cy="3818977"/>
          </a:xfrm>
          <a:prstGeom prst="rect">
            <a:avLst/>
          </a:prstGeom>
          <a:noFill/>
          <a:ln>
            <a:noFill/>
          </a:ln>
        </p:spPr>
      </p:pic>
      <p:pic>
        <p:nvPicPr>
          <p:cNvPr id="825" name="Google Shape;825;p100"/>
          <p:cNvPicPr preferRelativeResize="0"/>
          <p:nvPr/>
        </p:nvPicPr>
        <p:blipFill>
          <a:blip r:embed="rId5">
            <a:alphaModFix/>
          </a:blip>
          <a:stretch>
            <a:fillRect/>
          </a:stretch>
        </p:blipFill>
        <p:spPr>
          <a:xfrm>
            <a:off x="4164150" y="255500"/>
            <a:ext cx="1791850" cy="3693363"/>
          </a:xfrm>
          <a:prstGeom prst="rect">
            <a:avLst/>
          </a:prstGeom>
          <a:noFill/>
          <a:ln>
            <a:noFill/>
          </a:ln>
        </p:spPr>
      </p:pic>
      <p:sp>
        <p:nvSpPr>
          <p:cNvPr id="826" name="Google Shape;826;p100"/>
          <p:cNvSpPr txBox="1"/>
          <p:nvPr/>
        </p:nvSpPr>
        <p:spPr>
          <a:xfrm>
            <a:off x="8875045" y="-7233"/>
            <a:ext cx="4671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u="sng"/>
          </a:p>
        </p:txBody>
      </p:sp>
      <p:sp>
        <p:nvSpPr>
          <p:cNvPr id="827" name="Google Shape;827;p100"/>
          <p:cNvSpPr txBox="1"/>
          <p:nvPr/>
        </p:nvSpPr>
        <p:spPr>
          <a:xfrm>
            <a:off x="6365527" y="331467"/>
            <a:ext cx="58989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900">
                <a:solidFill>
                  <a:srgbClr val="3AA954"/>
                </a:solidFill>
              </a:rPr>
              <a:t>Projet « Dialogue entre Mondes »</a:t>
            </a:r>
            <a:endParaRPr sz="1900">
              <a:solidFill>
                <a:srgbClr val="3AA954"/>
              </a:solidFill>
            </a:endParaRPr>
          </a:p>
          <a:p>
            <a:pPr indent="0" lvl="0" marL="0" rtl="0" algn="l">
              <a:spcBef>
                <a:spcPts val="0"/>
              </a:spcBef>
              <a:spcAft>
                <a:spcPts val="0"/>
              </a:spcAft>
              <a:buNone/>
            </a:pPr>
            <a:r>
              <a:rPr lang="fr-FR" sz="1900"/>
              <a:t>Ce projet vise à encourager un </a:t>
            </a:r>
            <a:r>
              <a:rPr b="1" lang="fr-FR" sz="1900"/>
              <a:t>apprentissage significatif </a:t>
            </a:r>
            <a:r>
              <a:rPr lang="fr-FR" sz="1900"/>
              <a:t>en reliant les contenus scientifiques de l’IN2P3 aux références culturelles des visiteurs.</a:t>
            </a:r>
            <a:endParaRPr sz="1900"/>
          </a:p>
        </p:txBody>
      </p:sp>
      <p:pic>
        <p:nvPicPr>
          <p:cNvPr id="828" name="Google Shape;828;p100" title="Screenshot from 2025-11-11 13-35-54.png"/>
          <p:cNvPicPr preferRelativeResize="0"/>
          <p:nvPr/>
        </p:nvPicPr>
        <p:blipFill>
          <a:blip r:embed="rId6">
            <a:alphaModFix/>
          </a:blip>
          <a:stretch>
            <a:fillRect/>
          </a:stretch>
        </p:blipFill>
        <p:spPr>
          <a:xfrm>
            <a:off x="6515825" y="3242949"/>
            <a:ext cx="5296452" cy="3068776"/>
          </a:xfrm>
          <a:prstGeom prst="rect">
            <a:avLst/>
          </a:prstGeom>
          <a:noFill/>
          <a:ln>
            <a:noFill/>
          </a:ln>
        </p:spPr>
      </p:pic>
      <p:sp>
        <p:nvSpPr>
          <p:cNvPr id="829" name="Google Shape;829;p100"/>
          <p:cNvSpPr txBox="1"/>
          <p:nvPr/>
        </p:nvSpPr>
        <p:spPr>
          <a:xfrm>
            <a:off x="450425" y="4229750"/>
            <a:ext cx="52965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900"/>
              <a:t>En utilisant la mode comme point d’entrée familier, nous créons des expériences qui donnent envie de comprendre, d’interpréter et de s’approprier les notions présentées</a:t>
            </a:r>
            <a:endParaRPr sz="1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5"/>
          <p:cNvSpPr txBox="1"/>
          <p:nvPr>
            <p:ph idx="1" type="body"/>
          </p:nvPr>
        </p:nvSpPr>
        <p:spPr>
          <a:xfrm>
            <a:off x="3575650" y="2023124"/>
            <a:ext cx="720000" cy="360000"/>
          </a:xfrm>
          <a:prstGeom prst="rect">
            <a:avLst/>
          </a:prstGeom>
          <a:noFill/>
          <a:ln>
            <a:noFill/>
          </a:ln>
        </p:spPr>
        <p:txBody>
          <a:bodyPr anchorCtr="0" anchor="ctr" bIns="0" lIns="0" spcFirstLastPara="1" rIns="0" wrap="square" tIns="0">
            <a:noAutofit/>
          </a:bodyPr>
          <a:lstStyle/>
          <a:p>
            <a:pPr indent="0" lvl="0" marL="0" rtl="0" algn="l">
              <a:lnSpc>
                <a:spcPct val="161176"/>
              </a:lnSpc>
              <a:spcBef>
                <a:spcPts val="0"/>
              </a:spcBef>
              <a:spcAft>
                <a:spcPts val="0"/>
              </a:spcAft>
              <a:buClr>
                <a:schemeClr val="accent2"/>
              </a:buClr>
              <a:buSzPts val="3400"/>
              <a:buFont typeface="Arial"/>
              <a:buNone/>
            </a:pPr>
            <a:r>
              <a:rPr lang="fr-FR"/>
              <a:t>1</a:t>
            </a:r>
            <a:endParaRPr/>
          </a:p>
        </p:txBody>
      </p:sp>
      <p:sp>
        <p:nvSpPr>
          <p:cNvPr id="510" name="Google Shape;510;p65"/>
          <p:cNvSpPr txBox="1"/>
          <p:nvPr>
            <p:ph idx="2" type="body"/>
          </p:nvPr>
        </p:nvSpPr>
        <p:spPr>
          <a:xfrm>
            <a:off x="4367760" y="2023124"/>
            <a:ext cx="7344900" cy="360000"/>
          </a:xfrm>
          <a:prstGeom prst="rect">
            <a:avLst/>
          </a:prstGeom>
          <a:noFill/>
          <a:ln>
            <a:noFill/>
          </a:ln>
        </p:spPr>
        <p:txBody>
          <a:bodyPr anchorCtr="0" anchor="t" bIns="0" lIns="0" spcFirstLastPara="1" rIns="0" wrap="square" tIns="0">
            <a:noAutofit/>
          </a:bodyPr>
          <a:lstStyle/>
          <a:p>
            <a:pPr indent="0" lvl="0" marL="0" rtl="0" algn="l">
              <a:lnSpc>
                <a:spcPct val="137692"/>
              </a:lnSpc>
              <a:spcBef>
                <a:spcPts val="0"/>
              </a:spcBef>
              <a:spcAft>
                <a:spcPts val="0"/>
              </a:spcAft>
              <a:buClr>
                <a:schemeClr val="accent1"/>
              </a:buClr>
              <a:buSzPts val="2600"/>
              <a:buNone/>
            </a:pPr>
            <a:r>
              <a:rPr lang="fr-FR"/>
              <a:t>L’équipe communication</a:t>
            </a:r>
            <a:endParaRPr/>
          </a:p>
        </p:txBody>
      </p:sp>
      <p:sp>
        <p:nvSpPr>
          <p:cNvPr id="511" name="Google Shape;511;p65"/>
          <p:cNvSpPr txBox="1"/>
          <p:nvPr>
            <p:ph idx="3" type="body"/>
          </p:nvPr>
        </p:nvSpPr>
        <p:spPr>
          <a:xfrm>
            <a:off x="3575650" y="3123414"/>
            <a:ext cx="720000" cy="360000"/>
          </a:xfrm>
          <a:prstGeom prst="rect">
            <a:avLst/>
          </a:prstGeom>
          <a:noFill/>
          <a:ln>
            <a:noFill/>
          </a:ln>
        </p:spPr>
        <p:txBody>
          <a:bodyPr anchorCtr="0" anchor="ctr" bIns="0" lIns="0" spcFirstLastPara="1" rIns="0" wrap="square" tIns="0">
            <a:noAutofit/>
          </a:bodyPr>
          <a:lstStyle/>
          <a:p>
            <a:pPr indent="0" lvl="0" marL="0" rtl="0" algn="l">
              <a:lnSpc>
                <a:spcPct val="161176"/>
              </a:lnSpc>
              <a:spcBef>
                <a:spcPts val="0"/>
              </a:spcBef>
              <a:spcAft>
                <a:spcPts val="0"/>
              </a:spcAft>
              <a:buClr>
                <a:schemeClr val="accent2"/>
              </a:buClr>
              <a:buSzPts val="3400"/>
              <a:buFont typeface="Arial"/>
              <a:buNone/>
            </a:pPr>
            <a:r>
              <a:rPr lang="fr-FR"/>
              <a:t>3</a:t>
            </a:r>
            <a:endParaRPr/>
          </a:p>
        </p:txBody>
      </p:sp>
      <p:sp>
        <p:nvSpPr>
          <p:cNvPr id="512" name="Google Shape;512;p65"/>
          <p:cNvSpPr txBox="1"/>
          <p:nvPr>
            <p:ph idx="4" type="body"/>
          </p:nvPr>
        </p:nvSpPr>
        <p:spPr>
          <a:xfrm>
            <a:off x="4367760" y="3124466"/>
            <a:ext cx="7344900" cy="359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3400"/>
              <a:buFont typeface="Arial"/>
              <a:buNone/>
            </a:pPr>
            <a:r>
              <a:rPr lang="fr-FR"/>
              <a:t>Enquête de notoriété du CNRS</a:t>
            </a:r>
            <a:endParaRPr/>
          </a:p>
        </p:txBody>
      </p:sp>
      <p:sp>
        <p:nvSpPr>
          <p:cNvPr id="513" name="Google Shape;513;p65"/>
          <p:cNvSpPr txBox="1"/>
          <p:nvPr>
            <p:ph idx="5" type="body"/>
          </p:nvPr>
        </p:nvSpPr>
        <p:spPr>
          <a:xfrm>
            <a:off x="3575650" y="3675395"/>
            <a:ext cx="720000" cy="360000"/>
          </a:xfrm>
          <a:prstGeom prst="rect">
            <a:avLst/>
          </a:prstGeom>
          <a:noFill/>
          <a:ln>
            <a:noFill/>
          </a:ln>
        </p:spPr>
        <p:txBody>
          <a:bodyPr anchorCtr="0" anchor="ctr" bIns="0" lIns="0" spcFirstLastPara="1" rIns="0" wrap="square" tIns="0">
            <a:noAutofit/>
          </a:bodyPr>
          <a:lstStyle/>
          <a:p>
            <a:pPr indent="0" lvl="0" marL="0" rtl="0" algn="l">
              <a:lnSpc>
                <a:spcPct val="161176"/>
              </a:lnSpc>
              <a:spcBef>
                <a:spcPts val="0"/>
              </a:spcBef>
              <a:spcAft>
                <a:spcPts val="0"/>
              </a:spcAft>
              <a:buClr>
                <a:schemeClr val="accent2"/>
              </a:buClr>
              <a:buSzPts val="3400"/>
              <a:buFont typeface="Arial"/>
              <a:buNone/>
            </a:pPr>
            <a:r>
              <a:rPr lang="fr-FR"/>
              <a:t>4</a:t>
            </a:r>
            <a:endParaRPr/>
          </a:p>
        </p:txBody>
      </p:sp>
      <p:sp>
        <p:nvSpPr>
          <p:cNvPr id="514" name="Google Shape;514;p65"/>
          <p:cNvSpPr txBox="1"/>
          <p:nvPr>
            <p:ph idx="6" type="body"/>
          </p:nvPr>
        </p:nvSpPr>
        <p:spPr>
          <a:xfrm>
            <a:off x="4367760" y="3677497"/>
            <a:ext cx="73449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accent1"/>
              </a:buClr>
              <a:buSzPts val="2600"/>
              <a:buNone/>
            </a:pPr>
            <a:r>
              <a:rPr lang="fr-FR"/>
              <a:t>Laradioactivite (Le site)</a:t>
            </a:r>
            <a:endParaRPr/>
          </a:p>
        </p:txBody>
      </p:sp>
      <p:sp>
        <p:nvSpPr>
          <p:cNvPr id="515" name="Google Shape;515;p65"/>
          <p:cNvSpPr txBox="1"/>
          <p:nvPr>
            <p:ph idx="7" type="body"/>
          </p:nvPr>
        </p:nvSpPr>
        <p:spPr>
          <a:xfrm>
            <a:off x="3575650" y="4235659"/>
            <a:ext cx="720000" cy="360000"/>
          </a:xfrm>
          <a:prstGeom prst="rect">
            <a:avLst/>
          </a:prstGeom>
          <a:noFill/>
          <a:ln>
            <a:noFill/>
          </a:ln>
        </p:spPr>
        <p:txBody>
          <a:bodyPr anchorCtr="0" anchor="ctr" bIns="0" lIns="0" spcFirstLastPara="1" rIns="0" wrap="square" tIns="0">
            <a:noAutofit/>
          </a:bodyPr>
          <a:lstStyle/>
          <a:p>
            <a:pPr indent="0" lvl="0" marL="0" rtl="0" algn="l">
              <a:lnSpc>
                <a:spcPct val="161176"/>
              </a:lnSpc>
              <a:spcBef>
                <a:spcPts val="0"/>
              </a:spcBef>
              <a:spcAft>
                <a:spcPts val="0"/>
              </a:spcAft>
              <a:buClr>
                <a:schemeClr val="accent2"/>
              </a:buClr>
              <a:buSzPts val="3400"/>
              <a:buFont typeface="Arial"/>
              <a:buNone/>
            </a:pPr>
            <a:r>
              <a:rPr lang="fr-FR"/>
              <a:t>5</a:t>
            </a:r>
            <a:endParaRPr/>
          </a:p>
        </p:txBody>
      </p:sp>
      <p:sp>
        <p:nvSpPr>
          <p:cNvPr id="516" name="Google Shape;516;p65"/>
          <p:cNvSpPr txBox="1"/>
          <p:nvPr>
            <p:ph idx="8" type="body"/>
          </p:nvPr>
        </p:nvSpPr>
        <p:spPr>
          <a:xfrm>
            <a:off x="4367760" y="4253722"/>
            <a:ext cx="7344900" cy="359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2600"/>
              <a:buNone/>
            </a:pPr>
            <a:r>
              <a:rPr lang="fr-FR"/>
              <a:t>L’image</a:t>
            </a:r>
            <a:endParaRPr/>
          </a:p>
        </p:txBody>
      </p:sp>
      <p:sp>
        <p:nvSpPr>
          <p:cNvPr id="517" name="Google Shape;517;p65"/>
          <p:cNvSpPr/>
          <p:nvPr/>
        </p:nvSpPr>
        <p:spPr>
          <a:xfrm>
            <a:off x="250825" y="6444750"/>
            <a:ext cx="6104700" cy="24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8" name="Google Shape;518;p65"/>
          <p:cNvSpPr txBox="1"/>
          <p:nvPr>
            <p:ph idx="7" type="body"/>
          </p:nvPr>
        </p:nvSpPr>
        <p:spPr>
          <a:xfrm>
            <a:off x="3575650" y="4802562"/>
            <a:ext cx="720000" cy="360000"/>
          </a:xfrm>
          <a:prstGeom prst="rect">
            <a:avLst/>
          </a:prstGeom>
          <a:noFill/>
          <a:ln>
            <a:noFill/>
          </a:ln>
        </p:spPr>
        <p:txBody>
          <a:bodyPr anchorCtr="0" anchor="ctr" bIns="0" lIns="0" spcFirstLastPara="1" rIns="0" wrap="square" tIns="0">
            <a:noAutofit/>
          </a:bodyPr>
          <a:lstStyle/>
          <a:p>
            <a:pPr indent="0" lvl="0" marL="0" rtl="0" algn="l">
              <a:lnSpc>
                <a:spcPct val="161176"/>
              </a:lnSpc>
              <a:spcBef>
                <a:spcPts val="0"/>
              </a:spcBef>
              <a:spcAft>
                <a:spcPts val="0"/>
              </a:spcAft>
              <a:buClr>
                <a:schemeClr val="accent2"/>
              </a:buClr>
              <a:buSzPts val="3400"/>
              <a:buFont typeface="Arial"/>
              <a:buNone/>
            </a:pPr>
            <a:r>
              <a:rPr lang="fr-FR"/>
              <a:t>6</a:t>
            </a:r>
            <a:endParaRPr/>
          </a:p>
        </p:txBody>
      </p:sp>
      <p:sp>
        <p:nvSpPr>
          <p:cNvPr id="519" name="Google Shape;519;p65"/>
          <p:cNvSpPr txBox="1"/>
          <p:nvPr>
            <p:ph idx="8" type="body"/>
          </p:nvPr>
        </p:nvSpPr>
        <p:spPr>
          <a:xfrm>
            <a:off x="4367760" y="4805716"/>
            <a:ext cx="7344900" cy="359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2600"/>
              <a:buNone/>
            </a:pPr>
            <a:r>
              <a:rPr lang="fr-FR"/>
              <a:t>Les réseaux sociaux</a:t>
            </a:r>
            <a:endParaRPr/>
          </a:p>
        </p:txBody>
      </p:sp>
      <p:sp>
        <p:nvSpPr>
          <p:cNvPr id="520" name="Google Shape;520;p65"/>
          <p:cNvSpPr txBox="1"/>
          <p:nvPr>
            <p:ph idx="7" type="body"/>
          </p:nvPr>
        </p:nvSpPr>
        <p:spPr>
          <a:xfrm>
            <a:off x="3575650" y="5326244"/>
            <a:ext cx="720000" cy="360000"/>
          </a:xfrm>
          <a:prstGeom prst="rect">
            <a:avLst/>
          </a:prstGeom>
          <a:noFill/>
          <a:ln>
            <a:noFill/>
          </a:ln>
        </p:spPr>
        <p:txBody>
          <a:bodyPr anchorCtr="0" anchor="ctr" bIns="0" lIns="0" spcFirstLastPara="1" rIns="0" wrap="square" tIns="0">
            <a:noAutofit/>
          </a:bodyPr>
          <a:lstStyle/>
          <a:p>
            <a:pPr indent="0" lvl="0" marL="0" rtl="0" algn="l">
              <a:lnSpc>
                <a:spcPct val="161176"/>
              </a:lnSpc>
              <a:spcBef>
                <a:spcPts val="0"/>
              </a:spcBef>
              <a:spcAft>
                <a:spcPts val="0"/>
              </a:spcAft>
              <a:buClr>
                <a:schemeClr val="accent2"/>
              </a:buClr>
              <a:buSzPts val="3400"/>
              <a:buFont typeface="Arial"/>
              <a:buNone/>
            </a:pPr>
            <a:r>
              <a:rPr lang="fr-FR"/>
              <a:t>7</a:t>
            </a:r>
            <a:endParaRPr/>
          </a:p>
        </p:txBody>
      </p:sp>
      <p:sp>
        <p:nvSpPr>
          <p:cNvPr id="521" name="Google Shape;521;p65"/>
          <p:cNvSpPr txBox="1"/>
          <p:nvPr>
            <p:ph idx="8" type="body"/>
          </p:nvPr>
        </p:nvSpPr>
        <p:spPr>
          <a:xfrm>
            <a:off x="4367760" y="5329398"/>
            <a:ext cx="7344900" cy="359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2600"/>
              <a:buNone/>
            </a:pPr>
            <a:r>
              <a:rPr lang="fr-FR"/>
              <a:t>Com’ FCC et CERN</a:t>
            </a:r>
            <a:endParaRPr/>
          </a:p>
        </p:txBody>
      </p:sp>
      <p:sp>
        <p:nvSpPr>
          <p:cNvPr id="522" name="Google Shape;522;p65"/>
          <p:cNvSpPr txBox="1"/>
          <p:nvPr>
            <p:ph idx="7" type="body"/>
          </p:nvPr>
        </p:nvSpPr>
        <p:spPr>
          <a:xfrm>
            <a:off x="3575650" y="5867303"/>
            <a:ext cx="720000" cy="360000"/>
          </a:xfrm>
          <a:prstGeom prst="rect">
            <a:avLst/>
          </a:prstGeom>
          <a:noFill/>
          <a:ln>
            <a:noFill/>
          </a:ln>
        </p:spPr>
        <p:txBody>
          <a:bodyPr anchorCtr="0" anchor="ctr" bIns="0" lIns="0" spcFirstLastPara="1" rIns="0" wrap="square" tIns="0">
            <a:noAutofit/>
          </a:bodyPr>
          <a:lstStyle/>
          <a:p>
            <a:pPr indent="0" lvl="0" marL="0" rtl="0" algn="l">
              <a:lnSpc>
                <a:spcPct val="161176"/>
              </a:lnSpc>
              <a:spcBef>
                <a:spcPts val="0"/>
              </a:spcBef>
              <a:spcAft>
                <a:spcPts val="0"/>
              </a:spcAft>
              <a:buClr>
                <a:schemeClr val="accent2"/>
              </a:buClr>
              <a:buSzPts val="3400"/>
              <a:buFont typeface="Arial"/>
              <a:buNone/>
            </a:pPr>
            <a:r>
              <a:rPr lang="fr-FR"/>
              <a:t>8</a:t>
            </a:r>
            <a:endParaRPr/>
          </a:p>
        </p:txBody>
      </p:sp>
      <p:sp>
        <p:nvSpPr>
          <p:cNvPr id="523" name="Google Shape;523;p65"/>
          <p:cNvSpPr txBox="1"/>
          <p:nvPr>
            <p:ph idx="8" type="body"/>
          </p:nvPr>
        </p:nvSpPr>
        <p:spPr>
          <a:xfrm>
            <a:off x="4367760" y="5870457"/>
            <a:ext cx="7344900" cy="359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2600"/>
              <a:buNone/>
            </a:pPr>
            <a:r>
              <a:rPr lang="fr-FR"/>
              <a:t>Actions éducatives et de médiation</a:t>
            </a:r>
            <a:endParaRPr/>
          </a:p>
        </p:txBody>
      </p:sp>
      <p:sp>
        <p:nvSpPr>
          <p:cNvPr id="524" name="Google Shape;524;p65"/>
          <p:cNvSpPr txBox="1"/>
          <p:nvPr>
            <p:ph idx="3" type="body"/>
          </p:nvPr>
        </p:nvSpPr>
        <p:spPr>
          <a:xfrm>
            <a:off x="3596932" y="2576047"/>
            <a:ext cx="720000" cy="360000"/>
          </a:xfrm>
          <a:prstGeom prst="rect">
            <a:avLst/>
          </a:prstGeom>
          <a:noFill/>
          <a:ln>
            <a:noFill/>
          </a:ln>
        </p:spPr>
        <p:txBody>
          <a:bodyPr anchorCtr="0" anchor="ctr" bIns="0" lIns="0" spcFirstLastPara="1" rIns="0" wrap="square" tIns="0">
            <a:noAutofit/>
          </a:bodyPr>
          <a:lstStyle/>
          <a:p>
            <a:pPr indent="0" lvl="0" marL="0" rtl="0" algn="l">
              <a:lnSpc>
                <a:spcPct val="161176"/>
              </a:lnSpc>
              <a:spcBef>
                <a:spcPts val="0"/>
              </a:spcBef>
              <a:spcAft>
                <a:spcPts val="0"/>
              </a:spcAft>
              <a:buClr>
                <a:schemeClr val="accent2"/>
              </a:buClr>
              <a:buSzPts val="3400"/>
              <a:buFont typeface="Arial"/>
              <a:buNone/>
            </a:pPr>
            <a:r>
              <a:rPr lang="fr-FR"/>
              <a:t>2</a:t>
            </a:r>
            <a:endParaRPr/>
          </a:p>
        </p:txBody>
      </p:sp>
      <p:sp>
        <p:nvSpPr>
          <p:cNvPr id="525" name="Google Shape;525;p65"/>
          <p:cNvSpPr txBox="1"/>
          <p:nvPr>
            <p:ph idx="4" type="body"/>
          </p:nvPr>
        </p:nvSpPr>
        <p:spPr>
          <a:xfrm>
            <a:off x="4389042" y="2577099"/>
            <a:ext cx="7344900" cy="359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3400"/>
              <a:buFont typeface="Arial"/>
              <a:buNone/>
            </a:pPr>
            <a:r>
              <a:rPr lang="fr-FR"/>
              <a:t>Infos diverses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id="834" name="Google Shape;834;p101"/>
          <p:cNvPicPr preferRelativeResize="0"/>
          <p:nvPr/>
        </p:nvPicPr>
        <p:blipFill>
          <a:blip r:embed="rId3">
            <a:alphaModFix/>
          </a:blip>
          <a:stretch>
            <a:fillRect/>
          </a:stretch>
        </p:blipFill>
        <p:spPr>
          <a:xfrm>
            <a:off x="1794677" y="3889398"/>
            <a:ext cx="1653975" cy="2819527"/>
          </a:xfrm>
          <a:prstGeom prst="rect">
            <a:avLst/>
          </a:prstGeom>
          <a:noFill/>
          <a:ln>
            <a:noFill/>
          </a:ln>
        </p:spPr>
      </p:pic>
      <p:cxnSp>
        <p:nvCxnSpPr>
          <p:cNvPr id="835" name="Google Shape;835;p101"/>
          <p:cNvCxnSpPr/>
          <p:nvPr/>
        </p:nvCxnSpPr>
        <p:spPr>
          <a:xfrm>
            <a:off x="4657250" y="402175"/>
            <a:ext cx="14400" cy="5561400"/>
          </a:xfrm>
          <a:prstGeom prst="straightConnector1">
            <a:avLst/>
          </a:prstGeom>
          <a:noFill/>
          <a:ln cap="flat" cmpd="sng" w="9525">
            <a:solidFill>
              <a:schemeClr val="dk2"/>
            </a:solidFill>
            <a:prstDash val="solid"/>
            <a:round/>
            <a:headEnd len="med" w="med" type="none"/>
            <a:tailEnd len="med" w="med" type="none"/>
          </a:ln>
        </p:spPr>
      </p:cxnSp>
      <p:pic>
        <p:nvPicPr>
          <p:cNvPr id="836" name="Google Shape;836;p101"/>
          <p:cNvPicPr preferRelativeResize="0"/>
          <p:nvPr/>
        </p:nvPicPr>
        <p:blipFill rotWithShape="1">
          <a:blip r:embed="rId4">
            <a:alphaModFix/>
          </a:blip>
          <a:srcRect b="0" l="19260" r="22952" t="0"/>
          <a:stretch/>
        </p:blipFill>
        <p:spPr>
          <a:xfrm>
            <a:off x="186374" y="331475"/>
            <a:ext cx="1653974" cy="3818977"/>
          </a:xfrm>
          <a:prstGeom prst="rect">
            <a:avLst/>
          </a:prstGeom>
          <a:noFill/>
          <a:ln>
            <a:noFill/>
          </a:ln>
        </p:spPr>
      </p:pic>
      <p:pic>
        <p:nvPicPr>
          <p:cNvPr id="837" name="Google Shape;837;p101"/>
          <p:cNvPicPr preferRelativeResize="0"/>
          <p:nvPr/>
        </p:nvPicPr>
        <p:blipFill>
          <a:blip r:embed="rId5">
            <a:alphaModFix/>
          </a:blip>
          <a:stretch>
            <a:fillRect/>
          </a:stretch>
        </p:blipFill>
        <p:spPr>
          <a:xfrm>
            <a:off x="1794663" y="402163"/>
            <a:ext cx="2065899" cy="2754532"/>
          </a:xfrm>
          <a:prstGeom prst="rect">
            <a:avLst/>
          </a:prstGeom>
          <a:noFill/>
          <a:ln>
            <a:noFill/>
          </a:ln>
        </p:spPr>
      </p:pic>
      <p:pic>
        <p:nvPicPr>
          <p:cNvPr id="838" name="Google Shape;838;p101" title="IMG_4510.jpg"/>
          <p:cNvPicPr preferRelativeResize="0"/>
          <p:nvPr/>
        </p:nvPicPr>
        <p:blipFill rotWithShape="1">
          <a:blip r:embed="rId6">
            <a:alphaModFix/>
          </a:blip>
          <a:srcRect b="0" l="22951" r="27207" t="0"/>
          <a:stretch/>
        </p:blipFill>
        <p:spPr>
          <a:xfrm>
            <a:off x="4195330" y="239075"/>
            <a:ext cx="1565901" cy="4189284"/>
          </a:xfrm>
          <a:prstGeom prst="rect">
            <a:avLst/>
          </a:prstGeom>
          <a:noFill/>
          <a:ln>
            <a:noFill/>
          </a:ln>
        </p:spPr>
      </p:pic>
      <p:pic>
        <p:nvPicPr>
          <p:cNvPr id="839" name="Google Shape;839;p101" title="IMG_4511.jpg"/>
          <p:cNvPicPr preferRelativeResize="0"/>
          <p:nvPr/>
        </p:nvPicPr>
        <p:blipFill rotWithShape="1">
          <a:blip r:embed="rId7">
            <a:alphaModFix/>
          </a:blip>
          <a:srcRect b="0" l="13043" r="0" t="0"/>
          <a:stretch/>
        </p:blipFill>
        <p:spPr>
          <a:xfrm>
            <a:off x="2985300" y="2652450"/>
            <a:ext cx="875250" cy="1342000"/>
          </a:xfrm>
          <a:prstGeom prst="rect">
            <a:avLst/>
          </a:prstGeom>
          <a:noFill/>
          <a:ln>
            <a:noFill/>
          </a:ln>
        </p:spPr>
      </p:pic>
      <p:sp>
        <p:nvSpPr>
          <p:cNvPr id="840" name="Google Shape;840;p101"/>
          <p:cNvSpPr txBox="1"/>
          <p:nvPr/>
        </p:nvSpPr>
        <p:spPr>
          <a:xfrm>
            <a:off x="8875045" y="-7233"/>
            <a:ext cx="4671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u="sng"/>
          </a:p>
        </p:txBody>
      </p:sp>
      <p:cxnSp>
        <p:nvCxnSpPr>
          <p:cNvPr id="841" name="Google Shape;841;p101"/>
          <p:cNvCxnSpPr/>
          <p:nvPr/>
        </p:nvCxnSpPr>
        <p:spPr>
          <a:xfrm>
            <a:off x="9166802" y="5064251"/>
            <a:ext cx="331500" cy="14400"/>
          </a:xfrm>
          <a:prstGeom prst="straightConnector1">
            <a:avLst/>
          </a:prstGeom>
          <a:noFill/>
          <a:ln cap="flat" cmpd="sng" w="9525">
            <a:solidFill>
              <a:srgbClr val="D84800"/>
            </a:solidFill>
            <a:prstDash val="solid"/>
            <a:round/>
            <a:headEnd len="med" w="med" type="none"/>
            <a:tailEnd len="med" w="med" type="none"/>
          </a:ln>
        </p:spPr>
      </p:cxnSp>
      <p:cxnSp>
        <p:nvCxnSpPr>
          <p:cNvPr id="842" name="Google Shape;842;p101"/>
          <p:cNvCxnSpPr/>
          <p:nvPr/>
        </p:nvCxnSpPr>
        <p:spPr>
          <a:xfrm>
            <a:off x="10500622" y="5043760"/>
            <a:ext cx="331500" cy="14400"/>
          </a:xfrm>
          <a:prstGeom prst="straightConnector1">
            <a:avLst/>
          </a:prstGeom>
          <a:noFill/>
          <a:ln cap="flat" cmpd="sng" w="9525">
            <a:solidFill>
              <a:srgbClr val="D84800"/>
            </a:solidFill>
            <a:prstDash val="solid"/>
            <a:round/>
            <a:headEnd len="med" w="med" type="none"/>
            <a:tailEnd len="med" w="med" type="none"/>
          </a:ln>
        </p:spPr>
      </p:cxnSp>
      <p:pic>
        <p:nvPicPr>
          <p:cNvPr id="843" name="Google Shape;843;p101"/>
          <p:cNvPicPr preferRelativeResize="0"/>
          <p:nvPr/>
        </p:nvPicPr>
        <p:blipFill>
          <a:blip r:embed="rId8">
            <a:alphaModFix/>
          </a:blip>
          <a:stretch>
            <a:fillRect/>
          </a:stretch>
        </p:blipFill>
        <p:spPr>
          <a:xfrm>
            <a:off x="5512500" y="4668047"/>
            <a:ext cx="1167000" cy="1555996"/>
          </a:xfrm>
          <a:prstGeom prst="rect">
            <a:avLst/>
          </a:prstGeom>
          <a:noFill/>
          <a:ln>
            <a:noFill/>
          </a:ln>
        </p:spPr>
      </p:pic>
      <p:pic>
        <p:nvPicPr>
          <p:cNvPr id="844" name="Google Shape;844;p101"/>
          <p:cNvPicPr preferRelativeResize="0"/>
          <p:nvPr/>
        </p:nvPicPr>
        <p:blipFill>
          <a:blip r:embed="rId9">
            <a:alphaModFix/>
          </a:blip>
          <a:stretch>
            <a:fillRect/>
          </a:stretch>
        </p:blipFill>
        <p:spPr>
          <a:xfrm>
            <a:off x="284958" y="4235754"/>
            <a:ext cx="1653974" cy="2205382"/>
          </a:xfrm>
          <a:prstGeom prst="rect">
            <a:avLst/>
          </a:prstGeom>
          <a:noFill/>
          <a:ln>
            <a:noFill/>
          </a:ln>
        </p:spPr>
      </p:pic>
      <p:pic>
        <p:nvPicPr>
          <p:cNvPr id="845" name="Google Shape;845;p101"/>
          <p:cNvPicPr preferRelativeResize="0"/>
          <p:nvPr/>
        </p:nvPicPr>
        <p:blipFill>
          <a:blip r:embed="rId10">
            <a:alphaModFix/>
          </a:blip>
          <a:stretch>
            <a:fillRect/>
          </a:stretch>
        </p:blipFill>
        <p:spPr>
          <a:xfrm>
            <a:off x="4474353" y="4624827"/>
            <a:ext cx="875255" cy="1555999"/>
          </a:xfrm>
          <a:prstGeom prst="rect">
            <a:avLst/>
          </a:prstGeom>
          <a:noFill/>
          <a:ln>
            <a:noFill/>
          </a:ln>
        </p:spPr>
      </p:pic>
      <p:sp>
        <p:nvSpPr>
          <p:cNvPr id="846" name="Google Shape;846;p101"/>
          <p:cNvSpPr txBox="1"/>
          <p:nvPr/>
        </p:nvSpPr>
        <p:spPr>
          <a:xfrm>
            <a:off x="6095995" y="323877"/>
            <a:ext cx="61191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500">
                <a:solidFill>
                  <a:srgbClr val="0000FF"/>
                </a:solidFill>
              </a:rPr>
              <a:t>L’exposition actuelle constitue une phase pilote pour tester les contenus, les dispositifs de médiation et l’accessibilité.</a:t>
            </a:r>
            <a:r>
              <a:rPr lang="fr-FR" sz="1200">
                <a:solidFill>
                  <a:srgbClr val="0000FF"/>
                </a:solidFill>
              </a:rPr>
              <a:t> </a:t>
            </a:r>
            <a:r>
              <a:rPr lang="fr-FR"/>
              <a:t>Projet financé par l’Institut Pascal (Université Paris Saclay) et développé durant le Astroparticle Symposium 2025.</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Perspectives 2026–2027 : collaborations et expositions. </a:t>
            </a:r>
            <a:endParaRPr/>
          </a:p>
          <a:p>
            <a:pPr indent="0" lvl="0" marL="0" rtl="0" algn="l">
              <a:spcBef>
                <a:spcPts val="0"/>
              </a:spcBef>
              <a:spcAft>
                <a:spcPts val="0"/>
              </a:spcAft>
              <a:buNone/>
            </a:pPr>
            <a:r>
              <a:rPr lang="fr-FR"/>
              <a:t>Possibilité d'accord commercial pour des pièces accessibles??  </a:t>
            </a:r>
            <a:endParaRPr/>
          </a:p>
          <a:p>
            <a:pPr indent="0" lvl="0" marL="0" rtl="0" algn="l">
              <a:spcBef>
                <a:spcPts val="0"/>
              </a:spcBef>
              <a:spcAft>
                <a:spcPts val="0"/>
              </a:spcAft>
              <a:buNone/>
            </a:pPr>
            <a:r>
              <a:rPr lang="fr-FR"/>
              <a:t>« </a:t>
            </a:r>
            <a:r>
              <a:rPr lang="fr-FR"/>
              <a:t>projet en cours d’arrivée </a:t>
            </a:r>
            <a:r>
              <a:rPr lang="fr-FR"/>
              <a:t>»  :)</a:t>
            </a:r>
            <a:endParaRPr/>
          </a:p>
        </p:txBody>
      </p:sp>
      <p:pic>
        <p:nvPicPr>
          <p:cNvPr id="847" name="Google Shape;847;p101" title="Screenshot from 2025-11-11 13-46-26.png"/>
          <p:cNvPicPr preferRelativeResize="0"/>
          <p:nvPr/>
        </p:nvPicPr>
        <p:blipFill>
          <a:blip r:embed="rId11">
            <a:alphaModFix/>
          </a:blip>
          <a:stretch>
            <a:fillRect/>
          </a:stretch>
        </p:blipFill>
        <p:spPr>
          <a:xfrm>
            <a:off x="8576126" y="2271525"/>
            <a:ext cx="2939075" cy="3952525"/>
          </a:xfrm>
          <a:prstGeom prst="rect">
            <a:avLst/>
          </a:prstGeom>
          <a:noFill/>
          <a:ln>
            <a:noFill/>
          </a:ln>
        </p:spPr>
      </p:pic>
      <p:sp>
        <p:nvSpPr>
          <p:cNvPr id="848" name="Google Shape;848;p101"/>
          <p:cNvSpPr txBox="1"/>
          <p:nvPr/>
        </p:nvSpPr>
        <p:spPr>
          <a:xfrm>
            <a:off x="6096000" y="2492500"/>
            <a:ext cx="1817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a:t>Intéressés par le projet : </a:t>
            </a:r>
            <a:endParaRPr/>
          </a:p>
          <a:p>
            <a:pPr indent="0" lvl="0" marL="0" rtl="0" algn="l">
              <a:spcBef>
                <a:spcPts val="0"/>
              </a:spcBef>
              <a:spcAft>
                <a:spcPts val="0"/>
              </a:spcAft>
              <a:buNone/>
            </a:pPr>
            <a:r>
              <a:rPr lang="fr-FR"/>
              <a:t>le Design Spot, le Lumen, la comm PS, la Diagonale…+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cxnSp>
        <p:nvCxnSpPr>
          <p:cNvPr id="853" name="Google Shape;853;p102"/>
          <p:cNvCxnSpPr/>
          <p:nvPr/>
        </p:nvCxnSpPr>
        <p:spPr>
          <a:xfrm>
            <a:off x="4657250" y="402175"/>
            <a:ext cx="14400" cy="5561400"/>
          </a:xfrm>
          <a:prstGeom prst="straightConnector1">
            <a:avLst/>
          </a:prstGeom>
          <a:noFill/>
          <a:ln cap="flat" cmpd="sng" w="9525">
            <a:solidFill>
              <a:schemeClr val="dk2"/>
            </a:solidFill>
            <a:prstDash val="solid"/>
            <a:round/>
            <a:headEnd len="med" w="med" type="none"/>
            <a:tailEnd len="med" w="med" type="none"/>
          </a:ln>
        </p:spPr>
      </p:cxnSp>
      <p:pic>
        <p:nvPicPr>
          <p:cNvPr id="854" name="Google Shape;854;p102" title="IMG_4510.jpg"/>
          <p:cNvPicPr preferRelativeResize="0"/>
          <p:nvPr/>
        </p:nvPicPr>
        <p:blipFill rotWithShape="1">
          <a:blip r:embed="rId3">
            <a:alphaModFix/>
          </a:blip>
          <a:srcRect b="0" l="22951" r="27207" t="0"/>
          <a:stretch/>
        </p:blipFill>
        <p:spPr>
          <a:xfrm>
            <a:off x="4255236" y="323869"/>
            <a:ext cx="2250261" cy="6020180"/>
          </a:xfrm>
          <a:prstGeom prst="rect">
            <a:avLst/>
          </a:prstGeom>
          <a:noFill/>
          <a:ln>
            <a:noFill/>
          </a:ln>
        </p:spPr>
      </p:pic>
      <p:pic>
        <p:nvPicPr>
          <p:cNvPr id="855" name="Google Shape;855;p102" title="IMG_4511.jpg"/>
          <p:cNvPicPr preferRelativeResize="0"/>
          <p:nvPr/>
        </p:nvPicPr>
        <p:blipFill>
          <a:blip r:embed="rId4">
            <a:alphaModFix/>
          </a:blip>
          <a:stretch>
            <a:fillRect/>
          </a:stretch>
        </p:blipFill>
        <p:spPr>
          <a:xfrm>
            <a:off x="2357648" y="3429000"/>
            <a:ext cx="1653975" cy="2205300"/>
          </a:xfrm>
          <a:prstGeom prst="rect">
            <a:avLst/>
          </a:prstGeom>
          <a:noFill/>
          <a:ln>
            <a:noFill/>
          </a:ln>
        </p:spPr>
      </p:pic>
      <p:pic>
        <p:nvPicPr>
          <p:cNvPr id="856" name="Google Shape;856;p102" title="photo_2025-11-04_09-15-55.jpg"/>
          <p:cNvPicPr preferRelativeResize="0"/>
          <p:nvPr/>
        </p:nvPicPr>
        <p:blipFill>
          <a:blip r:embed="rId5">
            <a:alphaModFix/>
          </a:blip>
          <a:stretch>
            <a:fillRect/>
          </a:stretch>
        </p:blipFill>
        <p:spPr>
          <a:xfrm>
            <a:off x="538075" y="323874"/>
            <a:ext cx="1653987" cy="930325"/>
          </a:xfrm>
          <a:prstGeom prst="rect">
            <a:avLst/>
          </a:prstGeom>
          <a:noFill/>
          <a:ln>
            <a:noFill/>
          </a:ln>
        </p:spPr>
      </p:pic>
      <p:sp>
        <p:nvSpPr>
          <p:cNvPr id="857" name="Google Shape;857;p102"/>
          <p:cNvSpPr txBox="1"/>
          <p:nvPr/>
        </p:nvSpPr>
        <p:spPr>
          <a:xfrm>
            <a:off x="8875045" y="-7233"/>
            <a:ext cx="4671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u="sng"/>
          </a:p>
        </p:txBody>
      </p:sp>
      <p:sp>
        <p:nvSpPr>
          <p:cNvPr id="858" name="Google Shape;858;p102"/>
          <p:cNvSpPr txBox="1"/>
          <p:nvPr/>
        </p:nvSpPr>
        <p:spPr>
          <a:xfrm>
            <a:off x="6656232" y="3551455"/>
            <a:ext cx="6717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100">
                <a:solidFill>
                  <a:srgbClr val="3AA954"/>
                </a:solidFill>
              </a:rPr>
              <a:t>Premiers retours 05/2025 : Guadalajara Fashion Week (Neutrino Kimono) . </a:t>
            </a:r>
            <a:endParaRPr sz="1100">
              <a:solidFill>
                <a:srgbClr val="3AA954"/>
              </a:solidFill>
            </a:endParaRPr>
          </a:p>
          <a:p>
            <a:pPr indent="0" lvl="0" marL="0" rtl="0" algn="l">
              <a:spcBef>
                <a:spcPts val="0"/>
              </a:spcBef>
              <a:spcAft>
                <a:spcPts val="0"/>
              </a:spcAft>
              <a:buNone/>
            </a:pPr>
            <a:r>
              <a:rPr lang="fr-FR" sz="1100">
                <a:solidFill>
                  <a:srgbClr val="3AA954"/>
                </a:solidFill>
              </a:rPr>
              <a:t>+ info: email maria-belen.lovino@ijclab.in2p3.fr</a:t>
            </a:r>
            <a:endParaRPr sz="1300">
              <a:solidFill>
                <a:srgbClr val="3AA954"/>
              </a:solidFill>
            </a:endParaRPr>
          </a:p>
        </p:txBody>
      </p:sp>
      <p:pic>
        <p:nvPicPr>
          <p:cNvPr id="859" name="Google Shape;859;p102" title="Screenshot from 2025-11-13 12-00-59.png"/>
          <p:cNvPicPr preferRelativeResize="0"/>
          <p:nvPr/>
        </p:nvPicPr>
        <p:blipFill>
          <a:blip r:embed="rId6">
            <a:alphaModFix/>
          </a:blip>
          <a:stretch>
            <a:fillRect/>
          </a:stretch>
        </p:blipFill>
        <p:spPr>
          <a:xfrm>
            <a:off x="6656222" y="158566"/>
            <a:ext cx="6018649" cy="3464926"/>
          </a:xfrm>
          <a:prstGeom prst="rect">
            <a:avLst/>
          </a:prstGeom>
          <a:noFill/>
          <a:ln>
            <a:noFill/>
          </a:ln>
        </p:spPr>
      </p:pic>
      <p:pic>
        <p:nvPicPr>
          <p:cNvPr id="860" name="Google Shape;860;p102"/>
          <p:cNvPicPr preferRelativeResize="0"/>
          <p:nvPr/>
        </p:nvPicPr>
        <p:blipFill>
          <a:blip r:embed="rId7">
            <a:alphaModFix/>
          </a:blip>
          <a:stretch>
            <a:fillRect/>
          </a:stretch>
        </p:blipFill>
        <p:spPr>
          <a:xfrm>
            <a:off x="887850" y="4605125"/>
            <a:ext cx="1304199" cy="1738932"/>
          </a:xfrm>
          <a:prstGeom prst="rect">
            <a:avLst/>
          </a:prstGeom>
          <a:noFill/>
          <a:ln>
            <a:noFill/>
          </a:ln>
        </p:spPr>
      </p:pic>
      <p:pic>
        <p:nvPicPr>
          <p:cNvPr id="861" name="Google Shape;861;p102"/>
          <p:cNvPicPr preferRelativeResize="0"/>
          <p:nvPr/>
        </p:nvPicPr>
        <p:blipFill>
          <a:blip r:embed="rId8">
            <a:alphaModFix/>
          </a:blip>
          <a:stretch>
            <a:fillRect/>
          </a:stretch>
        </p:blipFill>
        <p:spPr>
          <a:xfrm>
            <a:off x="538065" y="1499113"/>
            <a:ext cx="1653975" cy="2940413"/>
          </a:xfrm>
          <a:prstGeom prst="rect">
            <a:avLst/>
          </a:prstGeom>
          <a:noFill/>
          <a:ln>
            <a:noFill/>
          </a:ln>
        </p:spPr>
      </p:pic>
      <p:pic>
        <p:nvPicPr>
          <p:cNvPr id="862" name="Google Shape;862;p102"/>
          <p:cNvPicPr preferRelativeResize="0"/>
          <p:nvPr/>
        </p:nvPicPr>
        <p:blipFill>
          <a:blip r:embed="rId9">
            <a:alphaModFix/>
          </a:blip>
          <a:stretch>
            <a:fillRect/>
          </a:stretch>
        </p:blipFill>
        <p:spPr>
          <a:xfrm>
            <a:off x="2357647" y="323873"/>
            <a:ext cx="1653975" cy="2940401"/>
          </a:xfrm>
          <a:prstGeom prst="rect">
            <a:avLst/>
          </a:prstGeom>
          <a:noFill/>
          <a:ln>
            <a:noFill/>
          </a:ln>
        </p:spPr>
      </p:pic>
      <p:pic>
        <p:nvPicPr>
          <p:cNvPr id="863" name="Google Shape;863;p102"/>
          <p:cNvPicPr preferRelativeResize="0"/>
          <p:nvPr/>
        </p:nvPicPr>
        <p:blipFill>
          <a:blip r:embed="rId10">
            <a:alphaModFix/>
          </a:blip>
          <a:stretch>
            <a:fillRect/>
          </a:stretch>
        </p:blipFill>
        <p:spPr>
          <a:xfrm>
            <a:off x="6749102" y="4092483"/>
            <a:ext cx="4671600" cy="26378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6"/>
          <p:cNvSpPr txBox="1"/>
          <p:nvPr>
            <p:ph idx="1" type="body"/>
          </p:nvPr>
        </p:nvSpPr>
        <p:spPr>
          <a:xfrm>
            <a:off x="2495500" y="2914214"/>
            <a:ext cx="8235000" cy="1128600"/>
          </a:xfrm>
          <a:prstGeom prst="rect">
            <a:avLst/>
          </a:prstGeom>
          <a:noFill/>
          <a:ln>
            <a:noFill/>
          </a:ln>
        </p:spPr>
        <p:txBody>
          <a:bodyPr anchorCtr="0" anchor="ctr" bIns="0" lIns="0" spcFirstLastPara="1" rIns="0" wrap="square" tIns="0">
            <a:noAutofit/>
          </a:bodyPr>
          <a:lstStyle/>
          <a:p>
            <a:pPr indent="0" lvl="0" marL="0" rtl="0" algn="l">
              <a:lnSpc>
                <a:spcPct val="137000"/>
              </a:lnSpc>
              <a:spcBef>
                <a:spcPts val="0"/>
              </a:spcBef>
              <a:spcAft>
                <a:spcPts val="0"/>
              </a:spcAft>
              <a:buClr>
                <a:schemeClr val="accent2"/>
              </a:buClr>
              <a:buSzPts val="4000"/>
              <a:buFont typeface="Arial"/>
              <a:buNone/>
            </a:pPr>
            <a:r>
              <a:rPr lang="fr-FR"/>
              <a:t>01</a:t>
            </a:r>
            <a:endParaRPr/>
          </a:p>
        </p:txBody>
      </p:sp>
      <p:sp>
        <p:nvSpPr>
          <p:cNvPr id="531" name="Google Shape;531;p66"/>
          <p:cNvSpPr txBox="1"/>
          <p:nvPr>
            <p:ph idx="2" type="body"/>
          </p:nvPr>
        </p:nvSpPr>
        <p:spPr>
          <a:xfrm>
            <a:off x="3333200" y="3316080"/>
            <a:ext cx="8235000" cy="324900"/>
          </a:xfrm>
          <a:prstGeom prst="rect">
            <a:avLst/>
          </a:prstGeom>
          <a:noFill/>
          <a:ln>
            <a:noFill/>
          </a:ln>
        </p:spPr>
        <p:txBody>
          <a:bodyPr anchorCtr="0" anchor="ctr" bIns="0" lIns="0" spcFirstLastPara="1" rIns="0" wrap="square" tIns="0">
            <a:noAutofit/>
          </a:bodyPr>
          <a:lstStyle/>
          <a:p>
            <a:pPr indent="0" lvl="0" marL="0" rtl="0" algn="l">
              <a:lnSpc>
                <a:spcPct val="95200"/>
              </a:lnSpc>
              <a:spcBef>
                <a:spcPts val="0"/>
              </a:spcBef>
              <a:spcAft>
                <a:spcPts val="0"/>
              </a:spcAft>
              <a:buClr>
                <a:schemeClr val="accent1"/>
              </a:buClr>
              <a:buSzPts val="5000"/>
              <a:buNone/>
            </a:pPr>
            <a:r>
              <a:rPr lang="fr-FR" sz="3800"/>
              <a:t>L’équipe communication</a:t>
            </a:r>
            <a:endParaRPr sz="3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67"/>
          <p:cNvPicPr preferRelativeResize="0"/>
          <p:nvPr/>
        </p:nvPicPr>
        <p:blipFill>
          <a:blip r:embed="rId4">
            <a:alphaModFix/>
          </a:blip>
          <a:stretch>
            <a:fillRect/>
          </a:stretch>
        </p:blipFill>
        <p:spPr>
          <a:xfrm>
            <a:off x="152400" y="674"/>
            <a:ext cx="11354435" cy="6553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8"/>
          <p:cNvSpPr/>
          <p:nvPr/>
        </p:nvSpPr>
        <p:spPr>
          <a:xfrm>
            <a:off x="9263767" y="6412099"/>
            <a:ext cx="863600" cy="3693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4" name="Google Shape;544;p68"/>
          <p:cNvSpPr txBox="1"/>
          <p:nvPr/>
        </p:nvSpPr>
        <p:spPr>
          <a:xfrm>
            <a:off x="328675" y="373525"/>
            <a:ext cx="2271000" cy="61074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Clr>
                <a:schemeClr val="dk1"/>
              </a:buClr>
              <a:buSzPts val="1100"/>
              <a:buFont typeface="Arial"/>
              <a:buNone/>
            </a:pPr>
            <a:r>
              <a:rPr b="1" lang="fr-FR" sz="1700">
                <a:solidFill>
                  <a:srgbClr val="00284B"/>
                </a:solidFill>
              </a:rPr>
              <a:t>Le réseau des correspondantes et des correspondants de communication de l’institut</a:t>
            </a:r>
            <a:endParaRPr b="1" sz="1700">
              <a:solidFill>
                <a:srgbClr val="00284B"/>
              </a:solidFill>
            </a:endParaRPr>
          </a:p>
          <a:p>
            <a:pPr indent="0" lvl="0" marL="0" rtl="0" algn="l">
              <a:lnSpc>
                <a:spcPct val="105000"/>
              </a:lnSpc>
              <a:spcBef>
                <a:spcPts val="0"/>
              </a:spcBef>
              <a:spcAft>
                <a:spcPts val="0"/>
              </a:spcAft>
              <a:buNone/>
            </a:pPr>
            <a:r>
              <a:t/>
            </a:r>
            <a:endParaRPr sz="1700">
              <a:solidFill>
                <a:srgbClr val="00284B"/>
              </a:solidFill>
            </a:endParaRPr>
          </a:p>
          <a:p>
            <a:pPr indent="0" lvl="0" marL="0" rtl="0" algn="l">
              <a:lnSpc>
                <a:spcPct val="105000"/>
              </a:lnSpc>
              <a:spcBef>
                <a:spcPts val="0"/>
              </a:spcBef>
              <a:spcAft>
                <a:spcPts val="0"/>
              </a:spcAft>
              <a:buClr>
                <a:schemeClr val="dk1"/>
              </a:buClr>
              <a:buSzPts val="1100"/>
              <a:buFont typeface="Arial"/>
              <a:buNone/>
            </a:pPr>
            <a:r>
              <a:rPr lang="fr-FR" sz="1700">
                <a:solidFill>
                  <a:srgbClr val="00284B"/>
                </a:solidFill>
              </a:rPr>
              <a:t>34 personnes dans 22 structures</a:t>
            </a:r>
            <a:endParaRPr sz="1700">
              <a:solidFill>
                <a:srgbClr val="00284B"/>
              </a:solidFill>
            </a:endParaRPr>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FR" sz="1800"/>
              <a:t>Bravo à Maud qui a eu son concours et bénéficie maintenant d’un poste pérenne. Il faut espérer que cette consolidation des postes en com va se poursuivre.</a:t>
            </a:r>
            <a:endParaRPr sz="1800"/>
          </a:p>
        </p:txBody>
      </p:sp>
      <p:pic>
        <p:nvPicPr>
          <p:cNvPr id="545" name="Google Shape;545;p68"/>
          <p:cNvPicPr preferRelativeResize="0"/>
          <p:nvPr/>
        </p:nvPicPr>
        <p:blipFill>
          <a:blip r:embed="rId3">
            <a:alphaModFix/>
          </a:blip>
          <a:stretch>
            <a:fillRect/>
          </a:stretch>
        </p:blipFill>
        <p:spPr>
          <a:xfrm>
            <a:off x="3133075" y="304800"/>
            <a:ext cx="8474176" cy="6107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9"/>
          <p:cNvSpPr txBox="1"/>
          <p:nvPr>
            <p:ph idx="1" type="body"/>
          </p:nvPr>
        </p:nvSpPr>
        <p:spPr>
          <a:xfrm>
            <a:off x="1091510" y="2780482"/>
            <a:ext cx="1043940" cy="1224170"/>
          </a:xfrm>
          <a:prstGeom prst="rect">
            <a:avLst/>
          </a:prstGeom>
          <a:noFill/>
          <a:ln>
            <a:noFill/>
          </a:ln>
        </p:spPr>
        <p:txBody>
          <a:bodyPr anchorCtr="0" anchor="ctr" bIns="0" lIns="0" spcFirstLastPara="1" rIns="0" wrap="square" tIns="0">
            <a:noAutofit/>
          </a:bodyPr>
          <a:lstStyle/>
          <a:p>
            <a:pPr indent="0" lvl="0" marL="0" rtl="0" algn="l">
              <a:lnSpc>
                <a:spcPct val="137000"/>
              </a:lnSpc>
              <a:spcBef>
                <a:spcPts val="0"/>
              </a:spcBef>
              <a:spcAft>
                <a:spcPts val="0"/>
              </a:spcAft>
              <a:buClr>
                <a:schemeClr val="accent2"/>
              </a:buClr>
              <a:buSzPts val="4000"/>
              <a:buFont typeface="Arial"/>
              <a:buNone/>
            </a:pPr>
            <a:r>
              <a:rPr lang="fr-FR"/>
              <a:t>02</a:t>
            </a:r>
            <a:endParaRPr/>
          </a:p>
        </p:txBody>
      </p:sp>
      <p:sp>
        <p:nvSpPr>
          <p:cNvPr id="551" name="Google Shape;551;p69"/>
          <p:cNvSpPr txBox="1"/>
          <p:nvPr>
            <p:ph idx="2" type="body"/>
          </p:nvPr>
        </p:nvSpPr>
        <p:spPr>
          <a:xfrm>
            <a:off x="2423694" y="3208424"/>
            <a:ext cx="9217200" cy="431100"/>
          </a:xfrm>
          <a:prstGeom prst="rect">
            <a:avLst/>
          </a:prstGeom>
          <a:noFill/>
          <a:ln>
            <a:noFill/>
          </a:ln>
        </p:spPr>
        <p:txBody>
          <a:bodyPr anchorCtr="0" anchor="ctr" bIns="0" lIns="0" spcFirstLastPara="1" rIns="0" wrap="square" tIns="0">
            <a:spAutoFit/>
          </a:bodyPr>
          <a:lstStyle/>
          <a:p>
            <a:pPr indent="0" lvl="0" marL="0" rtl="0" algn="l">
              <a:lnSpc>
                <a:spcPct val="137692"/>
              </a:lnSpc>
              <a:spcBef>
                <a:spcPts val="0"/>
              </a:spcBef>
              <a:spcAft>
                <a:spcPts val="0"/>
              </a:spcAft>
              <a:buClr>
                <a:schemeClr val="accent1"/>
              </a:buClr>
              <a:buSzPts val="2600"/>
              <a:buFont typeface="Arial"/>
              <a:buNone/>
            </a:pPr>
            <a:r>
              <a:rPr lang="fr-FR" sz="2800"/>
              <a:t>Sujets com divers</a:t>
            </a:r>
            <a:endParaRPr sz="3000"/>
          </a:p>
        </p:txBody>
      </p:sp>
      <p:sp>
        <p:nvSpPr>
          <p:cNvPr id="552" name="Google Shape;552;p69"/>
          <p:cNvSpPr/>
          <p:nvPr/>
        </p:nvSpPr>
        <p:spPr>
          <a:xfrm>
            <a:off x="212225" y="6467075"/>
            <a:ext cx="6266100" cy="249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0"/>
          <p:cNvSpPr txBox="1"/>
          <p:nvPr>
            <p:ph idx="1" type="body"/>
          </p:nvPr>
        </p:nvSpPr>
        <p:spPr>
          <a:xfrm>
            <a:off x="589125" y="1272400"/>
            <a:ext cx="7781400" cy="5585700"/>
          </a:xfrm>
          <a:prstGeom prst="rect">
            <a:avLst/>
          </a:prstGeom>
          <a:noFill/>
          <a:ln>
            <a:noFill/>
          </a:ln>
        </p:spPr>
        <p:txBody>
          <a:bodyPr anchorCtr="0" anchor="t" bIns="45700" lIns="91425" spcFirstLastPara="1" rIns="91425" wrap="square" tIns="45700">
            <a:noAutofit/>
          </a:bodyPr>
          <a:lstStyle/>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Circulaire dépenses de la com – stop en 2025 - -20% en 2026 – mais rien de clair</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t/>
            </a:r>
            <a:endParaRPr sz="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Les 5 et 6 mai 2026 : première édition des journées institut.</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t/>
            </a:r>
            <a:endParaRPr sz="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PDG CNRS et DGDR en cours de recrutement pour 2026 - départ 1er mai -</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t/>
            </a:r>
            <a:endParaRPr sz="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30 UMR où le CNRS passe en tutelle 2ndaire ( en attendant d’en sortir complètement)</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t/>
            </a:r>
            <a:endParaRPr sz="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Nouveau DU au GANIL depuis le 1er novembre : Hervé Savajol</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Recrutement DU IP2I en cours - pour 1er janvier 2027</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Encore malheureux cette année avec les ERC</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t/>
            </a:r>
            <a:endParaRPr sz="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L’Intranet - il commence à se remplir - embryon de page communication publié - </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t/>
            </a:r>
            <a:endParaRPr sz="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RESANET - </a:t>
            </a:r>
            <a:r>
              <a:rPr lang="fr-FR" sz="1400">
                <a:solidFill>
                  <a:srgbClr val="6941EB"/>
                </a:solidFill>
              </a:rPr>
              <a:t>Remontée des « Résultats scientifiques » : besoin de remuscler le processus.</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t/>
            </a:r>
            <a:endParaRPr sz="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Nouvelle formule de CNRS Le Journal en cours - N°1 en avril 2026</a:t>
            </a:r>
            <a:endParaRPr sz="1400">
              <a:solidFill>
                <a:srgbClr val="6941EB"/>
              </a:solidFill>
            </a:endParaRPr>
          </a:p>
          <a:p>
            <a:pPr indent="0" lvl="0" marL="0" rtl="0" algn="l">
              <a:lnSpc>
                <a:spcPct val="117000"/>
              </a:lnSpc>
              <a:spcBef>
                <a:spcPts val="0"/>
              </a:spcBef>
              <a:spcAft>
                <a:spcPts val="0"/>
              </a:spcAft>
              <a:buClr>
                <a:schemeClr val="dk1"/>
              </a:buClr>
              <a:buSzPts val="1100"/>
              <a:buFont typeface="Arial"/>
              <a:buNone/>
            </a:pPr>
            <a:r>
              <a:t/>
            </a:r>
            <a:endParaRPr sz="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Cyril Fresillon commence ses reportages photos sur HL-LHC </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t/>
            </a:r>
            <a:endParaRPr sz="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Projet de film avec ZED production en maturation.</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t/>
            </a:r>
            <a:endParaRPr sz="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400">
                <a:solidFill>
                  <a:srgbClr val="6941EB"/>
                </a:solidFill>
              </a:rPr>
              <a:t>Com métiers techno et zoom sur des réalisations techniques - Quasi silence radio -</a:t>
            </a:r>
            <a:endParaRPr sz="14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t/>
            </a:r>
            <a:endParaRPr sz="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rPr lang="fr-FR" sz="1500">
                <a:solidFill>
                  <a:srgbClr val="6941EB"/>
                </a:solidFill>
              </a:rPr>
              <a:t>Gaëlle Boudoul travaille sur la récupération de la partie centrale de CMS qui sera remplacée lors de la prochaine jouvence qui démarre en 2026.</a:t>
            </a:r>
            <a:endParaRPr sz="1500">
              <a:solidFill>
                <a:srgbClr val="6941EB"/>
              </a:solidFill>
            </a:endParaRPr>
          </a:p>
          <a:p>
            <a:pPr indent="0" lvl="0" marL="457200" rtl="0" algn="l">
              <a:lnSpc>
                <a:spcPct val="117000"/>
              </a:lnSpc>
              <a:spcBef>
                <a:spcPts val="0"/>
              </a:spcBef>
              <a:spcAft>
                <a:spcPts val="0"/>
              </a:spcAft>
              <a:buClr>
                <a:schemeClr val="dk1"/>
              </a:buClr>
              <a:buSzPts val="1100"/>
              <a:buFont typeface="Arial"/>
              <a:buNone/>
            </a:pPr>
            <a:r>
              <a:t/>
            </a:r>
            <a:endParaRPr sz="1500">
              <a:solidFill>
                <a:srgbClr val="6941EB"/>
              </a:solidFill>
            </a:endParaRPr>
          </a:p>
          <a:p>
            <a:pPr indent="-228600" lvl="0" marL="0" rtl="0" algn="l">
              <a:lnSpc>
                <a:spcPct val="115000"/>
              </a:lnSpc>
              <a:spcBef>
                <a:spcPts val="1200"/>
              </a:spcBef>
              <a:spcAft>
                <a:spcPts val="1200"/>
              </a:spcAft>
              <a:buClr>
                <a:schemeClr val="dk1"/>
              </a:buClr>
              <a:buSzPts val="1100"/>
              <a:buFont typeface="Arial"/>
              <a:buNone/>
            </a:pPr>
            <a:r>
              <a:t/>
            </a:r>
            <a:endParaRPr b="1" sz="1600"/>
          </a:p>
        </p:txBody>
      </p:sp>
      <p:sp>
        <p:nvSpPr>
          <p:cNvPr id="558" name="Google Shape;558;p70"/>
          <p:cNvSpPr txBox="1"/>
          <p:nvPr/>
        </p:nvSpPr>
        <p:spPr>
          <a:xfrm>
            <a:off x="479424" y="481906"/>
            <a:ext cx="9756600" cy="638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400"/>
              <a:buFont typeface="Arial"/>
              <a:buNone/>
            </a:pPr>
            <a:r>
              <a:rPr b="1" lang="fr-FR" sz="3400">
                <a:solidFill>
                  <a:schemeClr val="dk1"/>
                </a:solidFill>
              </a:rPr>
              <a:t>Quelques infos pêle-mêle</a:t>
            </a:r>
            <a:endParaRPr b="1" i="0" sz="3400" u="none" cap="none" strike="noStrike">
              <a:solidFill>
                <a:schemeClr val="dk1"/>
              </a:solidFill>
              <a:latin typeface="Arial"/>
              <a:ea typeface="Arial"/>
              <a:cs typeface="Arial"/>
              <a:sym typeface="Arial"/>
            </a:endParaRPr>
          </a:p>
        </p:txBody>
      </p:sp>
      <p:pic>
        <p:nvPicPr>
          <p:cNvPr id="559" name="Google Shape;559;p70"/>
          <p:cNvPicPr preferRelativeResize="0"/>
          <p:nvPr/>
        </p:nvPicPr>
        <p:blipFill>
          <a:blip r:embed="rId3">
            <a:alphaModFix/>
          </a:blip>
          <a:stretch>
            <a:fillRect/>
          </a:stretch>
        </p:blipFill>
        <p:spPr>
          <a:xfrm>
            <a:off x="8592200" y="1272406"/>
            <a:ext cx="3447401" cy="34474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CDD7DC"/>
      </a:dk2>
      <a:lt2>
        <a:srgbClr val="EBF0F5"/>
      </a:lt2>
      <a:accent1>
        <a:srgbClr val="00284B"/>
      </a:accent1>
      <a:accent2>
        <a:srgbClr val="6941EB"/>
      </a:accent2>
      <a:accent3>
        <a:srgbClr val="FFEB6E"/>
      </a:accent3>
      <a:accent4>
        <a:srgbClr val="8296A5"/>
      </a:accent4>
      <a:accent5>
        <a:srgbClr val="FFBC75"/>
      </a:accent5>
      <a:accent6>
        <a:srgbClr val="B0EE89"/>
      </a:accent6>
      <a:hlink>
        <a:srgbClr val="6941EB"/>
      </a:hlink>
      <a:folHlink>
        <a:srgbClr val="6941E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CDD7DC"/>
      </a:dk2>
      <a:lt2>
        <a:srgbClr val="EBF0F5"/>
      </a:lt2>
      <a:accent1>
        <a:srgbClr val="00284B"/>
      </a:accent1>
      <a:accent2>
        <a:srgbClr val="6941EB"/>
      </a:accent2>
      <a:accent3>
        <a:srgbClr val="FFEB6E"/>
      </a:accent3>
      <a:accent4>
        <a:srgbClr val="8296A5"/>
      </a:accent4>
      <a:accent5>
        <a:srgbClr val="FFBC75"/>
      </a:accent5>
      <a:accent6>
        <a:srgbClr val="B0EE89"/>
      </a:accent6>
      <a:hlink>
        <a:srgbClr val="0000FF"/>
      </a:hlink>
      <a:folHlink>
        <a:srgbClr val="6941E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CDD7DC"/>
      </a:dk2>
      <a:lt2>
        <a:srgbClr val="EBF0F5"/>
      </a:lt2>
      <a:accent1>
        <a:srgbClr val="00284B"/>
      </a:accent1>
      <a:accent2>
        <a:srgbClr val="6941EB"/>
      </a:accent2>
      <a:accent3>
        <a:srgbClr val="FFEB6E"/>
      </a:accent3>
      <a:accent4>
        <a:srgbClr val="8296A5"/>
      </a:accent4>
      <a:accent5>
        <a:srgbClr val="FFBC75"/>
      </a:accent5>
      <a:accent6>
        <a:srgbClr val="B0EE89"/>
      </a:accent6>
      <a:hlink>
        <a:srgbClr val="6941EB"/>
      </a:hlink>
      <a:folHlink>
        <a:srgbClr val="6941E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