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6" r:id="rId2"/>
    <p:sldId id="269" r:id="rId3"/>
    <p:sldId id="270" r:id="rId4"/>
    <p:sldId id="271" r:id="rId5"/>
    <p:sldId id="282" r:id="rId6"/>
    <p:sldId id="281" r:id="rId7"/>
    <p:sldId id="280" r:id="rId8"/>
    <p:sldId id="279" r:id="rId9"/>
    <p:sldId id="288" r:id="rId10"/>
    <p:sldId id="287" r:id="rId11"/>
    <p:sldId id="283" r:id="rId12"/>
    <p:sldId id="284" r:id="rId13"/>
    <p:sldId id="285" r:id="rId14"/>
    <p:sldId id="286" r:id="rId15"/>
    <p:sldId id="266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43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s, Nicholas" userId="72ebfa5f-d530-4dff-a155-b57aef58247e" providerId="ADAL" clId="{0EF5A27E-E714-4D2A-A7B8-9C920FF69FB6}"/>
    <pc:docChg chg="undo redo custSel addSld delSld modSld sldOrd">
      <pc:chgData name="Marks, Nicholas" userId="72ebfa5f-d530-4dff-a155-b57aef58247e" providerId="ADAL" clId="{0EF5A27E-E714-4D2A-A7B8-9C920FF69FB6}" dt="2026-04-19T14:36:30.365" v="5062" actId="2890"/>
      <pc:docMkLst>
        <pc:docMk/>
      </pc:docMkLst>
      <pc:sldChg chg="delSp modSp mod">
        <pc:chgData name="Marks, Nicholas" userId="72ebfa5f-d530-4dff-a155-b57aef58247e" providerId="ADAL" clId="{0EF5A27E-E714-4D2A-A7B8-9C920FF69FB6}" dt="2026-04-17T17:52:27.980" v="280" actId="20577"/>
        <pc:sldMkLst>
          <pc:docMk/>
          <pc:sldMk cId="3920594787" sldId="256"/>
        </pc:sldMkLst>
        <pc:spChg chg="mod">
          <ac:chgData name="Marks, Nicholas" userId="72ebfa5f-d530-4dff-a155-b57aef58247e" providerId="ADAL" clId="{0EF5A27E-E714-4D2A-A7B8-9C920FF69FB6}" dt="2026-04-17T17:52:27.980" v="280" actId="20577"/>
          <ac:spMkLst>
            <pc:docMk/>
            <pc:sldMk cId="3920594787" sldId="256"/>
            <ac:spMk id="14" creationId="{80A0129F-7A13-2D12-6FD5-6184BE88E198}"/>
          </ac:spMkLst>
        </pc:spChg>
        <pc:spChg chg="mod">
          <ac:chgData name="Marks, Nicholas" userId="72ebfa5f-d530-4dff-a155-b57aef58247e" providerId="ADAL" clId="{0EF5A27E-E714-4D2A-A7B8-9C920FF69FB6}" dt="2026-04-16T19:34:03.133" v="71" actId="20577"/>
          <ac:spMkLst>
            <pc:docMk/>
            <pc:sldMk cId="3920594787" sldId="256"/>
            <ac:spMk id="15" creationId="{219A879D-5168-860A-195A-9E1A933F23C2}"/>
          </ac:spMkLst>
        </pc:spChg>
        <pc:spChg chg="del">
          <ac:chgData name="Marks, Nicholas" userId="72ebfa5f-d530-4dff-a155-b57aef58247e" providerId="ADAL" clId="{0EF5A27E-E714-4D2A-A7B8-9C920FF69FB6}" dt="2026-04-16T19:34:20.531" v="103" actId="478"/>
          <ac:spMkLst>
            <pc:docMk/>
            <pc:sldMk cId="3920594787" sldId="256"/>
            <ac:spMk id="16" creationId="{8F563FAB-0F7E-BD30-38F3-D30186FC4CD0}"/>
          </ac:spMkLst>
        </pc:spChg>
        <pc:spChg chg="mod">
          <ac:chgData name="Marks, Nicholas" userId="72ebfa5f-d530-4dff-a155-b57aef58247e" providerId="ADAL" clId="{0EF5A27E-E714-4D2A-A7B8-9C920FF69FB6}" dt="2026-04-16T19:34:30.652" v="113" actId="20577"/>
          <ac:spMkLst>
            <pc:docMk/>
            <pc:sldMk cId="3920594787" sldId="256"/>
            <ac:spMk id="17" creationId="{44BFBD4A-DEEF-A970-A177-4A357BA29F0B}"/>
          </ac:spMkLst>
        </pc:spChg>
        <pc:spChg chg="mod">
          <ac:chgData name="Marks, Nicholas" userId="72ebfa5f-d530-4dff-a155-b57aef58247e" providerId="ADAL" clId="{0EF5A27E-E714-4D2A-A7B8-9C920FF69FB6}" dt="2026-04-16T19:35:04.746" v="231" actId="14100"/>
          <ac:spMkLst>
            <pc:docMk/>
            <pc:sldMk cId="3920594787" sldId="256"/>
            <ac:spMk id="18" creationId="{97E08029-F980-4BAD-DD3D-3145D116E5C3}"/>
          </ac:spMkLst>
        </pc:spChg>
        <pc:spChg chg="del">
          <ac:chgData name="Marks, Nicholas" userId="72ebfa5f-d530-4dff-a155-b57aef58247e" providerId="ADAL" clId="{0EF5A27E-E714-4D2A-A7B8-9C920FF69FB6}" dt="2026-04-16T19:34:55.661" v="227" actId="478"/>
          <ac:spMkLst>
            <pc:docMk/>
            <pc:sldMk cId="3920594787" sldId="256"/>
            <ac:spMk id="19" creationId="{209A717B-211F-04B9-D7AA-3D3474DB8DB9}"/>
          </ac:spMkLst>
        </pc:spChg>
        <pc:spChg chg="del">
          <ac:chgData name="Marks, Nicholas" userId="72ebfa5f-d530-4dff-a155-b57aef58247e" providerId="ADAL" clId="{0EF5A27E-E714-4D2A-A7B8-9C920FF69FB6}" dt="2026-04-16T19:34:57.818" v="228" actId="478"/>
          <ac:spMkLst>
            <pc:docMk/>
            <pc:sldMk cId="3920594787" sldId="256"/>
            <ac:spMk id="20" creationId="{AA87DBC2-A9D3-8936-B60E-7D5637A514E6}"/>
          </ac:spMkLst>
        </pc:spChg>
        <pc:spChg chg="del">
          <ac:chgData name="Marks, Nicholas" userId="72ebfa5f-d530-4dff-a155-b57aef58247e" providerId="ADAL" clId="{0EF5A27E-E714-4D2A-A7B8-9C920FF69FB6}" dt="2026-04-16T19:34:58.848" v="229" actId="478"/>
          <ac:spMkLst>
            <pc:docMk/>
            <pc:sldMk cId="3920594787" sldId="256"/>
            <ac:spMk id="21" creationId="{783BF3EA-5F8E-5A53-3620-0BC6BE1A3692}"/>
          </ac:spMkLst>
        </pc:spChg>
        <pc:spChg chg="del">
          <ac:chgData name="Marks, Nicholas" userId="72ebfa5f-d530-4dff-a155-b57aef58247e" providerId="ADAL" clId="{0EF5A27E-E714-4D2A-A7B8-9C920FF69FB6}" dt="2026-04-16T19:34:59.888" v="230" actId="478"/>
          <ac:spMkLst>
            <pc:docMk/>
            <pc:sldMk cId="3920594787" sldId="256"/>
            <ac:spMk id="22" creationId="{11FA4AF9-26BF-5387-50A7-F94001516E6E}"/>
          </ac:spMkLst>
        </pc:spChg>
      </pc:sldChg>
      <pc:sldChg chg="delSp modSp del mod">
        <pc:chgData name="Marks, Nicholas" userId="72ebfa5f-d530-4dff-a155-b57aef58247e" providerId="ADAL" clId="{0EF5A27E-E714-4D2A-A7B8-9C920FF69FB6}" dt="2026-04-17T17:59:43.194" v="453" actId="47"/>
        <pc:sldMkLst>
          <pc:docMk/>
          <pc:sldMk cId="4116964612" sldId="257"/>
        </pc:sldMkLst>
        <pc:spChg chg="del">
          <ac:chgData name="Marks, Nicholas" userId="72ebfa5f-d530-4dff-a155-b57aef58247e" providerId="ADAL" clId="{0EF5A27E-E714-4D2A-A7B8-9C920FF69FB6}" dt="2026-04-17T17:53:43.089" v="282" actId="478"/>
          <ac:spMkLst>
            <pc:docMk/>
            <pc:sldMk cId="4116964612" sldId="257"/>
            <ac:spMk id="12" creationId="{C81C959E-E315-82E4-DBBA-24CE6C55DDED}"/>
          </ac:spMkLst>
        </pc:spChg>
        <pc:spChg chg="del">
          <ac:chgData name="Marks, Nicholas" userId="72ebfa5f-d530-4dff-a155-b57aef58247e" providerId="ADAL" clId="{0EF5A27E-E714-4D2A-A7B8-9C920FF69FB6}" dt="2026-04-17T17:53:40.894" v="281" actId="478"/>
          <ac:spMkLst>
            <pc:docMk/>
            <pc:sldMk cId="4116964612" sldId="257"/>
            <ac:spMk id="13" creationId="{0821880A-1FB7-0350-7AB5-FA256EDFC01A}"/>
          </ac:spMkLst>
        </pc:spChg>
        <pc:spChg chg="mod">
          <ac:chgData name="Marks, Nicholas" userId="72ebfa5f-d530-4dff-a155-b57aef58247e" providerId="ADAL" clId="{0EF5A27E-E714-4D2A-A7B8-9C920FF69FB6}" dt="2026-04-17T17:58:45.958" v="451" actId="5793"/>
          <ac:spMkLst>
            <pc:docMk/>
            <pc:sldMk cId="4116964612" sldId="257"/>
            <ac:spMk id="14" creationId="{5AF2B6CC-21A8-4B92-7DB5-8D3C52D1D32A}"/>
          </ac:spMkLst>
        </pc:spChg>
      </pc:sldChg>
      <pc:sldChg chg="del">
        <pc:chgData name="Marks, Nicholas" userId="72ebfa5f-d530-4dff-a155-b57aef58247e" providerId="ADAL" clId="{0EF5A27E-E714-4D2A-A7B8-9C920FF69FB6}" dt="2026-04-19T00:52:18.206" v="4982" actId="47"/>
        <pc:sldMkLst>
          <pc:docMk/>
          <pc:sldMk cId="1409012729" sldId="258"/>
        </pc:sldMkLst>
      </pc:sldChg>
      <pc:sldChg chg="del">
        <pc:chgData name="Marks, Nicholas" userId="72ebfa5f-d530-4dff-a155-b57aef58247e" providerId="ADAL" clId="{0EF5A27E-E714-4D2A-A7B8-9C920FF69FB6}" dt="2026-04-19T00:52:16.815" v="4981" actId="47"/>
        <pc:sldMkLst>
          <pc:docMk/>
          <pc:sldMk cId="3779493121" sldId="260"/>
        </pc:sldMkLst>
      </pc:sldChg>
      <pc:sldChg chg="del">
        <pc:chgData name="Marks, Nicholas" userId="72ebfa5f-d530-4dff-a155-b57aef58247e" providerId="ADAL" clId="{0EF5A27E-E714-4D2A-A7B8-9C920FF69FB6}" dt="2026-04-19T00:52:14.451" v="4980" actId="47"/>
        <pc:sldMkLst>
          <pc:docMk/>
          <pc:sldMk cId="3831432256" sldId="264"/>
        </pc:sldMkLst>
      </pc:sldChg>
      <pc:sldChg chg="addSp delSp modSp new del mod ord">
        <pc:chgData name="Marks, Nicholas" userId="72ebfa5f-d530-4dff-a155-b57aef58247e" providerId="ADAL" clId="{0EF5A27E-E714-4D2A-A7B8-9C920FF69FB6}" dt="2026-04-19T00:29:19.254" v="4119" actId="47"/>
        <pc:sldMkLst>
          <pc:docMk/>
          <pc:sldMk cId="3369224293" sldId="265"/>
        </pc:sldMkLst>
        <pc:spChg chg="del">
          <ac:chgData name="Marks, Nicholas" userId="72ebfa5f-d530-4dff-a155-b57aef58247e" providerId="ADAL" clId="{0EF5A27E-E714-4D2A-A7B8-9C920FF69FB6}" dt="2026-04-17T17:48:44.407" v="238" actId="478"/>
          <ac:spMkLst>
            <pc:docMk/>
            <pc:sldMk cId="3369224293" sldId="265"/>
            <ac:spMk id="2" creationId="{47817688-DC37-ACBB-F690-0E7F013373A3}"/>
          </ac:spMkLst>
        </pc:spChg>
        <pc:spChg chg="del">
          <ac:chgData name="Marks, Nicholas" userId="72ebfa5f-d530-4dff-a155-b57aef58247e" providerId="ADAL" clId="{0EF5A27E-E714-4D2A-A7B8-9C920FF69FB6}" dt="2026-04-17T17:48:43.152" v="237" actId="478"/>
          <ac:spMkLst>
            <pc:docMk/>
            <pc:sldMk cId="3369224293" sldId="265"/>
            <ac:spMk id="4" creationId="{C32FC697-2C46-FD3B-A1A5-B925995BB172}"/>
          </ac:spMkLst>
        </pc:spChg>
        <pc:spChg chg="del mod">
          <ac:chgData name="Marks, Nicholas" userId="72ebfa5f-d530-4dff-a155-b57aef58247e" providerId="ADAL" clId="{0EF5A27E-E714-4D2A-A7B8-9C920FF69FB6}" dt="2026-04-17T17:49:12.213" v="242" actId="931"/>
          <ac:spMkLst>
            <pc:docMk/>
            <pc:sldMk cId="3369224293" sldId="265"/>
            <ac:spMk id="5" creationId="{16499F71-34ED-208B-5A7B-652A1FC909B5}"/>
          </ac:spMkLst>
        </pc:spChg>
        <pc:spChg chg="add mod">
          <ac:chgData name="Marks, Nicholas" userId="72ebfa5f-d530-4dff-a155-b57aef58247e" providerId="ADAL" clId="{0EF5A27E-E714-4D2A-A7B8-9C920FF69FB6}" dt="2026-04-17T17:50:18.296" v="262" actId="14100"/>
          <ac:spMkLst>
            <pc:docMk/>
            <pc:sldMk cId="3369224293" sldId="265"/>
            <ac:spMk id="9" creationId="{635FDDF3-25C0-FE18-282A-9E21C609DF0F}"/>
          </ac:spMkLst>
        </pc:spChg>
        <pc:picChg chg="add del mod">
          <ac:chgData name="Marks, Nicholas" userId="72ebfa5f-d530-4dff-a155-b57aef58247e" providerId="ADAL" clId="{0EF5A27E-E714-4D2A-A7B8-9C920FF69FB6}" dt="2026-04-17T17:50:09.417" v="254" actId="478"/>
          <ac:picMkLst>
            <pc:docMk/>
            <pc:sldMk cId="3369224293" sldId="265"/>
            <ac:picMk id="7" creationId="{AAA73424-CDBC-44FF-5577-E964DE78F906}"/>
          </ac:picMkLst>
        </pc:picChg>
        <pc:picChg chg="add mod">
          <ac:chgData name="Marks, Nicholas" userId="72ebfa5f-d530-4dff-a155-b57aef58247e" providerId="ADAL" clId="{0EF5A27E-E714-4D2A-A7B8-9C920FF69FB6}" dt="2026-04-17T17:51:11.748" v="270" actId="1076"/>
          <ac:picMkLst>
            <pc:docMk/>
            <pc:sldMk cId="3369224293" sldId="265"/>
            <ac:picMk id="11" creationId="{9249D9BF-C802-C190-94C2-877F6D38DABA}"/>
          </ac:picMkLst>
        </pc:picChg>
      </pc:sldChg>
      <pc:sldChg chg="modSp add del mod modShow">
        <pc:chgData name="Marks, Nicholas" userId="72ebfa5f-d530-4dff-a155-b57aef58247e" providerId="ADAL" clId="{0EF5A27E-E714-4D2A-A7B8-9C920FF69FB6}" dt="2026-04-19T00:52:23.569" v="4983" actId="729"/>
        <pc:sldMkLst>
          <pc:docMk/>
          <pc:sldMk cId="22861391" sldId="266"/>
        </pc:sldMkLst>
        <pc:spChg chg="mod">
          <ac:chgData name="Marks, Nicholas" userId="72ebfa5f-d530-4dff-a155-b57aef58247e" providerId="ADAL" clId="{0EF5A27E-E714-4D2A-A7B8-9C920FF69FB6}" dt="2026-04-17T17:58:42.776" v="447"/>
          <ac:spMkLst>
            <pc:docMk/>
            <pc:sldMk cId="22861391" sldId="266"/>
            <ac:spMk id="14" creationId="{5AF2B6CC-21A8-4B92-7DB5-8D3C52D1D32A}"/>
          </ac:spMkLst>
        </pc:spChg>
      </pc:sldChg>
      <pc:sldChg chg="modSp new del mod">
        <pc:chgData name="Marks, Nicholas" userId="72ebfa5f-d530-4dff-a155-b57aef58247e" providerId="ADAL" clId="{0EF5A27E-E714-4D2A-A7B8-9C920FF69FB6}" dt="2026-04-17T18:00:02.462" v="482" actId="47"/>
        <pc:sldMkLst>
          <pc:docMk/>
          <pc:sldMk cId="1213814695" sldId="267"/>
        </pc:sldMkLst>
        <pc:spChg chg="mod">
          <ac:chgData name="Marks, Nicholas" userId="72ebfa5f-d530-4dff-a155-b57aef58247e" providerId="ADAL" clId="{0EF5A27E-E714-4D2A-A7B8-9C920FF69FB6}" dt="2026-04-17T17:59:50.861" v="480" actId="20577"/>
          <ac:spMkLst>
            <pc:docMk/>
            <pc:sldMk cId="1213814695" sldId="267"/>
            <ac:spMk id="2" creationId="{3FC866EE-FE5F-B5ED-3946-9A399CD89519}"/>
          </ac:spMkLst>
        </pc:spChg>
      </pc:sldChg>
      <pc:sldChg chg="delSp modSp new del mod ord">
        <pc:chgData name="Marks, Nicholas" userId="72ebfa5f-d530-4dff-a155-b57aef58247e" providerId="ADAL" clId="{0EF5A27E-E714-4D2A-A7B8-9C920FF69FB6}" dt="2026-04-19T00:02:31.756" v="2889" actId="2696"/>
        <pc:sldMkLst>
          <pc:docMk/>
          <pc:sldMk cId="2832002498" sldId="268"/>
        </pc:sldMkLst>
        <pc:spChg chg="mod">
          <ac:chgData name="Marks, Nicholas" userId="72ebfa5f-d530-4dff-a155-b57aef58247e" providerId="ADAL" clId="{0EF5A27E-E714-4D2A-A7B8-9C920FF69FB6}" dt="2026-04-18T23:47:13.856" v="2384" actId="20577"/>
          <ac:spMkLst>
            <pc:docMk/>
            <pc:sldMk cId="2832002498" sldId="268"/>
            <ac:spMk id="2" creationId="{5E832079-8A02-F3A6-E222-64A9C6017122}"/>
          </ac:spMkLst>
        </pc:spChg>
        <pc:spChg chg="del">
          <ac:chgData name="Marks, Nicholas" userId="72ebfa5f-d530-4dff-a155-b57aef58247e" providerId="ADAL" clId="{0EF5A27E-E714-4D2A-A7B8-9C920FF69FB6}" dt="2026-04-17T18:00:18.104" v="506" actId="478"/>
          <ac:spMkLst>
            <pc:docMk/>
            <pc:sldMk cId="2832002498" sldId="268"/>
            <ac:spMk id="4" creationId="{3DB9552D-83D6-D909-9E07-653089E6C40B}"/>
          </ac:spMkLst>
        </pc:spChg>
        <pc:spChg chg="mod">
          <ac:chgData name="Marks, Nicholas" userId="72ebfa5f-d530-4dff-a155-b57aef58247e" providerId="ADAL" clId="{0EF5A27E-E714-4D2A-A7B8-9C920FF69FB6}" dt="2026-04-18T23:56:20.254" v="2757" actId="20577"/>
          <ac:spMkLst>
            <pc:docMk/>
            <pc:sldMk cId="2832002498" sldId="268"/>
            <ac:spMk id="5" creationId="{4AD8009D-B2EA-7085-932A-9A937FF0AB14}"/>
          </ac:spMkLst>
        </pc:spChg>
      </pc:sldChg>
      <pc:sldChg chg="delSp modSp new mod">
        <pc:chgData name="Marks, Nicholas" userId="72ebfa5f-d530-4dff-a155-b57aef58247e" providerId="ADAL" clId="{0EF5A27E-E714-4D2A-A7B8-9C920FF69FB6}" dt="2026-04-18T23:43:02.688" v="2376" actId="20577"/>
        <pc:sldMkLst>
          <pc:docMk/>
          <pc:sldMk cId="618006005" sldId="269"/>
        </pc:sldMkLst>
        <pc:spChg chg="mod">
          <ac:chgData name="Marks, Nicholas" userId="72ebfa5f-d530-4dff-a155-b57aef58247e" providerId="ADAL" clId="{0EF5A27E-E714-4D2A-A7B8-9C920FF69FB6}" dt="2026-04-17T18:24:30.536" v="1368" actId="20577"/>
          <ac:spMkLst>
            <pc:docMk/>
            <pc:sldMk cId="618006005" sldId="269"/>
            <ac:spMk id="2" creationId="{600F632B-4107-D845-D920-035F376F8829}"/>
          </ac:spMkLst>
        </pc:spChg>
        <pc:spChg chg="mod">
          <ac:chgData name="Marks, Nicholas" userId="72ebfa5f-d530-4dff-a155-b57aef58247e" providerId="ADAL" clId="{0EF5A27E-E714-4D2A-A7B8-9C920FF69FB6}" dt="2026-04-18T23:41:43.130" v="2241" actId="20577"/>
          <ac:spMkLst>
            <pc:docMk/>
            <pc:sldMk cId="618006005" sldId="269"/>
            <ac:spMk id="4" creationId="{DC2925D9-1F66-43B1-9DA7-C0952F712594}"/>
          </ac:spMkLst>
        </pc:spChg>
        <pc:spChg chg="mod">
          <ac:chgData name="Marks, Nicholas" userId="72ebfa5f-d530-4dff-a155-b57aef58247e" providerId="ADAL" clId="{0EF5A27E-E714-4D2A-A7B8-9C920FF69FB6}" dt="2026-04-18T23:43:02.688" v="2376" actId="20577"/>
          <ac:spMkLst>
            <pc:docMk/>
            <pc:sldMk cId="618006005" sldId="269"/>
            <ac:spMk id="5" creationId="{3B193E74-73B2-BC6C-5C6D-C5DB1CE74542}"/>
          </ac:spMkLst>
        </pc:spChg>
        <pc:spChg chg="mod">
          <ac:chgData name="Marks, Nicholas" userId="72ebfa5f-d530-4dff-a155-b57aef58247e" providerId="ADAL" clId="{0EF5A27E-E714-4D2A-A7B8-9C920FF69FB6}" dt="2026-04-17T18:09:56.131" v="1091" actId="20577"/>
          <ac:spMkLst>
            <pc:docMk/>
            <pc:sldMk cId="618006005" sldId="269"/>
            <ac:spMk id="6" creationId="{EF91CEE2-9D38-DE7A-CF40-8492EF273BB9}"/>
          </ac:spMkLst>
        </pc:spChg>
        <pc:spChg chg="mod">
          <ac:chgData name="Marks, Nicholas" userId="72ebfa5f-d530-4dff-a155-b57aef58247e" providerId="ADAL" clId="{0EF5A27E-E714-4D2A-A7B8-9C920FF69FB6}" dt="2026-04-17T18:25:07.427" v="1377" actId="20577"/>
          <ac:spMkLst>
            <pc:docMk/>
            <pc:sldMk cId="618006005" sldId="269"/>
            <ac:spMk id="7" creationId="{79CD6571-7ECB-8DFA-41DD-08E2DD2A157A}"/>
          </ac:spMkLst>
        </pc:spChg>
        <pc:spChg chg="del">
          <ac:chgData name="Marks, Nicholas" userId="72ebfa5f-d530-4dff-a155-b57aef58247e" providerId="ADAL" clId="{0EF5A27E-E714-4D2A-A7B8-9C920FF69FB6}" dt="2026-04-17T18:24:41.807" v="1369" actId="478"/>
          <ac:spMkLst>
            <pc:docMk/>
            <pc:sldMk cId="618006005" sldId="269"/>
            <ac:spMk id="8" creationId="{39DBE1F8-B5C3-C466-BF81-98E40C411025}"/>
          </ac:spMkLst>
        </pc:spChg>
      </pc:sldChg>
      <pc:sldChg chg="modSp add mod">
        <pc:chgData name="Marks, Nicholas" userId="72ebfa5f-d530-4dff-a155-b57aef58247e" providerId="ADAL" clId="{0EF5A27E-E714-4D2A-A7B8-9C920FF69FB6}" dt="2026-04-19T14:35:37.709" v="5061" actId="20577"/>
        <pc:sldMkLst>
          <pc:docMk/>
          <pc:sldMk cId="4225058561" sldId="270"/>
        </pc:sldMkLst>
        <pc:spChg chg="mod">
          <ac:chgData name="Marks, Nicholas" userId="72ebfa5f-d530-4dff-a155-b57aef58247e" providerId="ADAL" clId="{0EF5A27E-E714-4D2A-A7B8-9C920FF69FB6}" dt="2026-04-19T00:02:26.188" v="2888" actId="20577"/>
          <ac:spMkLst>
            <pc:docMk/>
            <pc:sldMk cId="4225058561" sldId="270"/>
            <ac:spMk id="2" creationId="{5E832079-8A02-F3A6-E222-64A9C6017122}"/>
          </ac:spMkLst>
        </pc:spChg>
        <pc:spChg chg="mod">
          <ac:chgData name="Marks, Nicholas" userId="72ebfa5f-d530-4dff-a155-b57aef58247e" providerId="ADAL" clId="{0EF5A27E-E714-4D2A-A7B8-9C920FF69FB6}" dt="2026-04-19T14:35:37.709" v="5061" actId="20577"/>
          <ac:spMkLst>
            <pc:docMk/>
            <pc:sldMk cId="4225058561" sldId="270"/>
            <ac:spMk id="5" creationId="{4AD8009D-B2EA-7085-932A-9A937FF0AB14}"/>
          </ac:spMkLst>
        </pc:spChg>
      </pc:sldChg>
      <pc:sldChg chg="modSp add mod">
        <pc:chgData name="Marks, Nicholas" userId="72ebfa5f-d530-4dff-a155-b57aef58247e" providerId="ADAL" clId="{0EF5A27E-E714-4D2A-A7B8-9C920FF69FB6}" dt="2026-04-19T00:11:03.444" v="3321" actId="20577"/>
        <pc:sldMkLst>
          <pc:docMk/>
          <pc:sldMk cId="3530325897" sldId="271"/>
        </pc:sldMkLst>
        <pc:spChg chg="mod">
          <ac:chgData name="Marks, Nicholas" userId="72ebfa5f-d530-4dff-a155-b57aef58247e" providerId="ADAL" clId="{0EF5A27E-E714-4D2A-A7B8-9C920FF69FB6}" dt="2026-04-19T00:04:51.092" v="2909" actId="20577"/>
          <ac:spMkLst>
            <pc:docMk/>
            <pc:sldMk cId="3530325897" sldId="271"/>
            <ac:spMk id="2" creationId="{5E832079-8A02-F3A6-E222-64A9C6017122}"/>
          </ac:spMkLst>
        </pc:spChg>
        <pc:spChg chg="mod">
          <ac:chgData name="Marks, Nicholas" userId="72ebfa5f-d530-4dff-a155-b57aef58247e" providerId="ADAL" clId="{0EF5A27E-E714-4D2A-A7B8-9C920FF69FB6}" dt="2026-04-19T00:11:03.444" v="3321" actId="20577"/>
          <ac:spMkLst>
            <pc:docMk/>
            <pc:sldMk cId="3530325897" sldId="271"/>
            <ac:spMk id="5" creationId="{4AD8009D-B2EA-7085-932A-9A937FF0AB14}"/>
          </ac:spMkLst>
        </pc:spChg>
      </pc:sldChg>
      <pc:sldChg chg="addSp modSp add del mod">
        <pc:chgData name="Marks, Nicholas" userId="72ebfa5f-d530-4dff-a155-b57aef58247e" providerId="ADAL" clId="{0EF5A27E-E714-4D2A-A7B8-9C920FF69FB6}" dt="2026-04-19T00:32:54.253" v="4135" actId="47"/>
        <pc:sldMkLst>
          <pc:docMk/>
          <pc:sldMk cId="2445026517" sldId="272"/>
        </pc:sldMkLst>
        <pc:spChg chg="mod">
          <ac:chgData name="Marks, Nicholas" userId="72ebfa5f-d530-4dff-a155-b57aef58247e" providerId="ADAL" clId="{0EF5A27E-E714-4D2A-A7B8-9C920FF69FB6}" dt="2026-04-19T00:19:56.671" v="3532" actId="20577"/>
          <ac:spMkLst>
            <pc:docMk/>
            <pc:sldMk cId="2445026517" sldId="272"/>
            <ac:spMk id="2" creationId="{5E832079-8A02-F3A6-E222-64A9C6017122}"/>
          </ac:spMkLst>
        </pc:spChg>
        <pc:spChg chg="mod">
          <ac:chgData name="Marks, Nicholas" userId="72ebfa5f-d530-4dff-a155-b57aef58247e" providerId="ADAL" clId="{0EF5A27E-E714-4D2A-A7B8-9C920FF69FB6}" dt="2026-04-19T00:25:42.478" v="4104" actId="20577"/>
          <ac:spMkLst>
            <pc:docMk/>
            <pc:sldMk cId="2445026517" sldId="272"/>
            <ac:spMk id="5" creationId="{4AD8009D-B2EA-7085-932A-9A937FF0AB14}"/>
          </ac:spMkLst>
        </pc:spChg>
        <pc:picChg chg="add mod">
          <ac:chgData name="Marks, Nicholas" userId="72ebfa5f-d530-4dff-a155-b57aef58247e" providerId="ADAL" clId="{0EF5A27E-E714-4D2A-A7B8-9C920FF69FB6}" dt="2026-04-19T00:17:29.704" v="3363" actId="1076"/>
          <ac:picMkLst>
            <pc:docMk/>
            <pc:sldMk cId="2445026517" sldId="272"/>
            <ac:picMk id="4" creationId="{1CE9BA2F-482A-C5EA-0400-57691C735B86}"/>
          </ac:picMkLst>
        </pc:picChg>
      </pc:sldChg>
      <pc:sldChg chg="modSp add del mod">
        <pc:chgData name="Marks, Nicholas" userId="72ebfa5f-d530-4dff-a155-b57aef58247e" providerId="ADAL" clId="{0EF5A27E-E714-4D2A-A7B8-9C920FF69FB6}" dt="2026-04-19T00:17:07.651" v="3358" actId="47"/>
        <pc:sldMkLst>
          <pc:docMk/>
          <pc:sldMk cId="4238010831" sldId="272"/>
        </pc:sldMkLst>
        <pc:spChg chg="mod">
          <ac:chgData name="Marks, Nicholas" userId="72ebfa5f-d530-4dff-a155-b57aef58247e" providerId="ADAL" clId="{0EF5A27E-E714-4D2A-A7B8-9C920FF69FB6}" dt="2026-04-19T00:16:58.687" v="3357" actId="20577"/>
          <ac:spMkLst>
            <pc:docMk/>
            <pc:sldMk cId="4238010831" sldId="272"/>
            <ac:spMk id="2" creationId="{5E832079-8A02-F3A6-E222-64A9C6017122}"/>
          </ac:spMkLst>
        </pc:spChg>
      </pc:sldChg>
      <pc:sldChg chg="modSp add del mod">
        <pc:chgData name="Marks, Nicholas" userId="72ebfa5f-d530-4dff-a155-b57aef58247e" providerId="ADAL" clId="{0EF5A27E-E714-4D2A-A7B8-9C920FF69FB6}" dt="2026-04-19T00:42:16.814" v="4181" actId="47"/>
        <pc:sldMkLst>
          <pc:docMk/>
          <pc:sldMk cId="1321100848" sldId="273"/>
        </pc:sldMkLst>
        <pc:spChg chg="mod">
          <ac:chgData name="Marks, Nicholas" userId="72ebfa5f-d530-4dff-a155-b57aef58247e" providerId="ADAL" clId="{0EF5A27E-E714-4D2A-A7B8-9C920FF69FB6}" dt="2026-04-19T00:32:12.500" v="4127" actId="20577"/>
          <ac:spMkLst>
            <pc:docMk/>
            <pc:sldMk cId="1321100848" sldId="273"/>
            <ac:spMk id="5" creationId="{4AD8009D-B2EA-7085-932A-9A937FF0AB14}"/>
          </ac:spMkLst>
        </pc:spChg>
      </pc:sldChg>
      <pc:sldChg chg="modSp add del mod">
        <pc:chgData name="Marks, Nicholas" userId="72ebfa5f-d530-4dff-a155-b57aef58247e" providerId="ADAL" clId="{0EF5A27E-E714-4D2A-A7B8-9C920FF69FB6}" dt="2026-04-19T00:32:20.060" v="4128" actId="47"/>
        <pc:sldMkLst>
          <pc:docMk/>
          <pc:sldMk cId="3131841050" sldId="274"/>
        </pc:sldMkLst>
        <pc:spChg chg="mod">
          <ac:chgData name="Marks, Nicholas" userId="72ebfa5f-d530-4dff-a155-b57aef58247e" providerId="ADAL" clId="{0EF5A27E-E714-4D2A-A7B8-9C920FF69FB6}" dt="2026-04-19T00:31:37.573" v="4126" actId="27636"/>
          <ac:spMkLst>
            <pc:docMk/>
            <pc:sldMk cId="3131841050" sldId="274"/>
            <ac:spMk id="5" creationId="{4AD8009D-B2EA-7085-932A-9A937FF0AB14}"/>
          </ac:spMkLst>
        </pc:spChg>
      </pc:sldChg>
      <pc:sldChg chg="add del">
        <pc:chgData name="Marks, Nicholas" userId="72ebfa5f-d530-4dff-a155-b57aef58247e" providerId="ADAL" clId="{0EF5A27E-E714-4D2A-A7B8-9C920FF69FB6}" dt="2026-04-19T00:27:53.130" v="4116" actId="47"/>
        <pc:sldMkLst>
          <pc:docMk/>
          <pc:sldMk cId="91106251" sldId="275"/>
        </pc:sldMkLst>
      </pc:sldChg>
      <pc:sldChg chg="modSp add del mod">
        <pc:chgData name="Marks, Nicholas" userId="72ebfa5f-d530-4dff-a155-b57aef58247e" providerId="ADAL" clId="{0EF5A27E-E714-4D2A-A7B8-9C920FF69FB6}" dt="2026-04-19T00:31:31.021" v="4124" actId="2696"/>
        <pc:sldMkLst>
          <pc:docMk/>
          <pc:sldMk cId="948327081" sldId="275"/>
        </pc:sldMkLst>
        <pc:spChg chg="mod">
          <ac:chgData name="Marks, Nicholas" userId="72ebfa5f-d530-4dff-a155-b57aef58247e" providerId="ADAL" clId="{0EF5A27E-E714-4D2A-A7B8-9C920FF69FB6}" dt="2026-04-19T00:30:37.913" v="4123" actId="20577"/>
          <ac:spMkLst>
            <pc:docMk/>
            <pc:sldMk cId="948327081" sldId="275"/>
            <ac:spMk id="5" creationId="{4AD8009D-B2EA-7085-932A-9A937FF0AB14}"/>
          </ac:spMkLst>
        </pc:spChg>
      </pc:sldChg>
      <pc:sldChg chg="addSp modSp add del mod">
        <pc:chgData name="Marks, Nicholas" userId="72ebfa5f-d530-4dff-a155-b57aef58247e" providerId="ADAL" clId="{0EF5A27E-E714-4D2A-A7B8-9C920FF69FB6}" dt="2026-04-19T00:43:00.383" v="4193" actId="2696"/>
        <pc:sldMkLst>
          <pc:docMk/>
          <pc:sldMk cId="4082704369" sldId="276"/>
        </pc:sldMkLst>
        <pc:spChg chg="mod">
          <ac:chgData name="Marks, Nicholas" userId="72ebfa5f-d530-4dff-a155-b57aef58247e" providerId="ADAL" clId="{0EF5A27E-E714-4D2A-A7B8-9C920FF69FB6}" dt="2026-04-19T00:41:53.870" v="4179" actId="20577"/>
          <ac:spMkLst>
            <pc:docMk/>
            <pc:sldMk cId="4082704369" sldId="276"/>
            <ac:spMk id="5" creationId="{4AD8009D-B2EA-7085-932A-9A937FF0AB14}"/>
          </ac:spMkLst>
        </pc:spChg>
        <pc:picChg chg="add mod">
          <ac:chgData name="Marks, Nicholas" userId="72ebfa5f-d530-4dff-a155-b57aef58247e" providerId="ADAL" clId="{0EF5A27E-E714-4D2A-A7B8-9C920FF69FB6}" dt="2026-04-19T00:41:43.025" v="4176" actId="1038"/>
          <ac:picMkLst>
            <pc:docMk/>
            <pc:sldMk cId="4082704369" sldId="276"/>
            <ac:picMk id="6" creationId="{E805B311-520E-D5E1-6DF8-AC7CE86BB631}"/>
          </ac:picMkLst>
        </pc:picChg>
      </pc:sldChg>
      <pc:sldChg chg="modSp add del mod ord">
        <pc:chgData name="Marks, Nicholas" userId="72ebfa5f-d530-4dff-a155-b57aef58247e" providerId="ADAL" clId="{0EF5A27E-E714-4D2A-A7B8-9C920FF69FB6}" dt="2026-04-19T00:42:18.044" v="4182" actId="47"/>
        <pc:sldMkLst>
          <pc:docMk/>
          <pc:sldMk cId="1094846587" sldId="277"/>
        </pc:sldMkLst>
        <pc:spChg chg="mod">
          <ac:chgData name="Marks, Nicholas" userId="72ebfa5f-d530-4dff-a155-b57aef58247e" providerId="ADAL" clId="{0EF5A27E-E714-4D2A-A7B8-9C920FF69FB6}" dt="2026-04-19T00:32:50.579" v="4134" actId="20577"/>
          <ac:spMkLst>
            <pc:docMk/>
            <pc:sldMk cId="1094846587" sldId="277"/>
            <ac:spMk id="5" creationId="{4AD8009D-B2EA-7085-932A-9A937FF0AB14}"/>
          </ac:spMkLst>
        </pc:spChg>
      </pc:sldChg>
      <pc:sldChg chg="modSp add del mod">
        <pc:chgData name="Marks, Nicholas" userId="72ebfa5f-d530-4dff-a155-b57aef58247e" providerId="ADAL" clId="{0EF5A27E-E714-4D2A-A7B8-9C920FF69FB6}" dt="2026-04-19T00:42:20.549" v="4183" actId="47"/>
        <pc:sldMkLst>
          <pc:docMk/>
          <pc:sldMk cId="4090461277" sldId="278"/>
        </pc:sldMkLst>
        <pc:spChg chg="mod">
          <ac:chgData name="Marks, Nicholas" userId="72ebfa5f-d530-4dff-a155-b57aef58247e" providerId="ADAL" clId="{0EF5A27E-E714-4D2A-A7B8-9C920FF69FB6}" dt="2026-04-19T00:38:46.570" v="4154" actId="20577"/>
          <ac:spMkLst>
            <pc:docMk/>
            <pc:sldMk cId="4090461277" sldId="278"/>
            <ac:spMk id="5" creationId="{4AD8009D-B2EA-7085-932A-9A937FF0AB14}"/>
          </ac:spMkLst>
        </pc:spChg>
      </pc:sldChg>
      <pc:sldChg chg="add">
        <pc:chgData name="Marks, Nicholas" userId="72ebfa5f-d530-4dff-a155-b57aef58247e" providerId="ADAL" clId="{0EF5A27E-E714-4D2A-A7B8-9C920FF69FB6}" dt="2026-04-19T00:42:15.147" v="4180" actId="2890"/>
        <pc:sldMkLst>
          <pc:docMk/>
          <pc:sldMk cId="870307503" sldId="279"/>
        </pc:sldMkLst>
      </pc:sldChg>
      <pc:sldChg chg="modSp add mod">
        <pc:chgData name="Marks, Nicholas" userId="72ebfa5f-d530-4dff-a155-b57aef58247e" providerId="ADAL" clId="{0EF5A27E-E714-4D2A-A7B8-9C920FF69FB6}" dt="2026-04-19T00:42:43.812" v="4190" actId="20577"/>
        <pc:sldMkLst>
          <pc:docMk/>
          <pc:sldMk cId="1258226642" sldId="280"/>
        </pc:sldMkLst>
        <pc:spChg chg="mod">
          <ac:chgData name="Marks, Nicholas" userId="72ebfa5f-d530-4dff-a155-b57aef58247e" providerId="ADAL" clId="{0EF5A27E-E714-4D2A-A7B8-9C920FF69FB6}" dt="2026-04-19T00:42:43.812" v="4190" actId="20577"/>
          <ac:spMkLst>
            <pc:docMk/>
            <pc:sldMk cId="1258226642" sldId="280"/>
            <ac:spMk id="5" creationId="{4AD8009D-B2EA-7085-932A-9A937FF0AB14}"/>
          </ac:spMkLst>
        </pc:spChg>
      </pc:sldChg>
      <pc:sldChg chg="modSp add mod">
        <pc:chgData name="Marks, Nicholas" userId="72ebfa5f-d530-4dff-a155-b57aef58247e" providerId="ADAL" clId="{0EF5A27E-E714-4D2A-A7B8-9C920FF69FB6}" dt="2026-04-19T00:42:48.076" v="4191" actId="20577"/>
        <pc:sldMkLst>
          <pc:docMk/>
          <pc:sldMk cId="1643539425" sldId="281"/>
        </pc:sldMkLst>
        <pc:spChg chg="mod">
          <ac:chgData name="Marks, Nicholas" userId="72ebfa5f-d530-4dff-a155-b57aef58247e" providerId="ADAL" clId="{0EF5A27E-E714-4D2A-A7B8-9C920FF69FB6}" dt="2026-04-19T00:42:48.076" v="4191" actId="20577"/>
          <ac:spMkLst>
            <pc:docMk/>
            <pc:sldMk cId="1643539425" sldId="281"/>
            <ac:spMk id="5" creationId="{4AD8009D-B2EA-7085-932A-9A937FF0AB14}"/>
          </ac:spMkLst>
        </pc:spChg>
      </pc:sldChg>
      <pc:sldChg chg="modSp add mod">
        <pc:chgData name="Marks, Nicholas" userId="72ebfa5f-d530-4dff-a155-b57aef58247e" providerId="ADAL" clId="{0EF5A27E-E714-4D2A-A7B8-9C920FF69FB6}" dt="2026-04-19T00:42:54.184" v="4192" actId="20577"/>
        <pc:sldMkLst>
          <pc:docMk/>
          <pc:sldMk cId="747028334" sldId="282"/>
        </pc:sldMkLst>
        <pc:spChg chg="mod">
          <ac:chgData name="Marks, Nicholas" userId="72ebfa5f-d530-4dff-a155-b57aef58247e" providerId="ADAL" clId="{0EF5A27E-E714-4D2A-A7B8-9C920FF69FB6}" dt="2026-04-19T00:42:54.184" v="4192" actId="20577"/>
          <ac:spMkLst>
            <pc:docMk/>
            <pc:sldMk cId="747028334" sldId="282"/>
            <ac:spMk id="5" creationId="{4AD8009D-B2EA-7085-932A-9A937FF0AB14}"/>
          </ac:spMkLst>
        </pc:spChg>
      </pc:sldChg>
      <pc:sldChg chg="addSp delSp modSp add mod">
        <pc:chgData name="Marks, Nicholas" userId="72ebfa5f-d530-4dff-a155-b57aef58247e" providerId="ADAL" clId="{0EF5A27E-E714-4D2A-A7B8-9C920FF69FB6}" dt="2026-04-19T14:34:02.274" v="5015"/>
        <pc:sldMkLst>
          <pc:docMk/>
          <pc:sldMk cId="2064350259" sldId="283"/>
        </pc:sldMkLst>
        <pc:spChg chg="mod">
          <ac:chgData name="Marks, Nicholas" userId="72ebfa5f-d530-4dff-a155-b57aef58247e" providerId="ADAL" clId="{0EF5A27E-E714-4D2A-A7B8-9C920FF69FB6}" dt="2026-04-19T00:47:06.701" v="4250" actId="20577"/>
          <ac:spMkLst>
            <pc:docMk/>
            <pc:sldMk cId="2064350259" sldId="283"/>
            <ac:spMk id="2" creationId="{5E832079-8A02-F3A6-E222-64A9C6017122}"/>
          </ac:spMkLst>
        </pc:spChg>
        <pc:spChg chg="mod">
          <ac:chgData name="Marks, Nicholas" userId="72ebfa5f-d530-4dff-a155-b57aef58247e" providerId="ADAL" clId="{0EF5A27E-E714-4D2A-A7B8-9C920FF69FB6}" dt="2026-04-19T14:23:25.328" v="4995" actId="20577"/>
          <ac:spMkLst>
            <pc:docMk/>
            <pc:sldMk cId="2064350259" sldId="283"/>
            <ac:spMk id="5" creationId="{4AD8009D-B2EA-7085-932A-9A937FF0AB14}"/>
          </ac:spMkLst>
        </pc:spChg>
        <pc:picChg chg="add del">
          <ac:chgData name="Marks, Nicholas" userId="72ebfa5f-d530-4dff-a155-b57aef58247e" providerId="ADAL" clId="{0EF5A27E-E714-4D2A-A7B8-9C920FF69FB6}" dt="2026-04-19T14:33:49.867" v="5010" actId="478"/>
          <ac:picMkLst>
            <pc:docMk/>
            <pc:sldMk cId="2064350259" sldId="283"/>
            <ac:picMk id="4" creationId="{1CE9BA2F-482A-C5EA-0400-57691C735B86}"/>
          </ac:picMkLst>
        </pc:picChg>
        <pc:picChg chg="add mod">
          <ac:chgData name="Marks, Nicholas" userId="72ebfa5f-d530-4dff-a155-b57aef58247e" providerId="ADAL" clId="{0EF5A27E-E714-4D2A-A7B8-9C920FF69FB6}" dt="2026-04-19T14:34:02.274" v="5015"/>
          <ac:picMkLst>
            <pc:docMk/>
            <pc:sldMk cId="2064350259" sldId="283"/>
            <ac:picMk id="6" creationId="{876A22F5-E469-0E0B-BF1C-ACA5F782CCEB}"/>
          </ac:picMkLst>
        </pc:picChg>
      </pc:sldChg>
      <pc:sldChg chg="addSp delSp modSp add mod">
        <pc:chgData name="Marks, Nicholas" userId="72ebfa5f-d530-4dff-a155-b57aef58247e" providerId="ADAL" clId="{0EF5A27E-E714-4D2A-A7B8-9C920FF69FB6}" dt="2026-04-19T14:34:04.463" v="5016"/>
        <pc:sldMkLst>
          <pc:docMk/>
          <pc:sldMk cId="2815981088" sldId="284"/>
        </pc:sldMkLst>
        <pc:spChg chg="mod">
          <ac:chgData name="Marks, Nicholas" userId="72ebfa5f-d530-4dff-a155-b57aef58247e" providerId="ADAL" clId="{0EF5A27E-E714-4D2A-A7B8-9C920FF69FB6}" dt="2026-04-19T14:23:19.502" v="4992" actId="20577"/>
          <ac:spMkLst>
            <pc:docMk/>
            <pc:sldMk cId="2815981088" sldId="284"/>
            <ac:spMk id="5" creationId="{4AD8009D-B2EA-7085-932A-9A937FF0AB14}"/>
          </ac:spMkLst>
        </pc:spChg>
        <pc:picChg chg="del">
          <ac:chgData name="Marks, Nicholas" userId="72ebfa5f-d530-4dff-a155-b57aef58247e" providerId="ADAL" clId="{0EF5A27E-E714-4D2A-A7B8-9C920FF69FB6}" dt="2026-04-19T14:33:47.897" v="5009" actId="478"/>
          <ac:picMkLst>
            <pc:docMk/>
            <pc:sldMk cId="2815981088" sldId="284"/>
            <ac:picMk id="4" creationId="{1CE9BA2F-482A-C5EA-0400-57691C735B86}"/>
          </ac:picMkLst>
        </pc:picChg>
        <pc:picChg chg="add mod">
          <ac:chgData name="Marks, Nicholas" userId="72ebfa5f-d530-4dff-a155-b57aef58247e" providerId="ADAL" clId="{0EF5A27E-E714-4D2A-A7B8-9C920FF69FB6}" dt="2026-04-19T14:34:04.463" v="5016"/>
          <ac:picMkLst>
            <pc:docMk/>
            <pc:sldMk cId="2815981088" sldId="284"/>
            <ac:picMk id="6" creationId="{4B09731E-E3DA-9B69-5F25-A442BECD0218}"/>
          </ac:picMkLst>
        </pc:picChg>
      </pc:sldChg>
      <pc:sldChg chg="addSp delSp modSp add mod">
        <pc:chgData name="Marks, Nicholas" userId="72ebfa5f-d530-4dff-a155-b57aef58247e" providerId="ADAL" clId="{0EF5A27E-E714-4D2A-A7B8-9C920FF69FB6}" dt="2026-04-19T14:34:06.191" v="5017"/>
        <pc:sldMkLst>
          <pc:docMk/>
          <pc:sldMk cId="1579070068" sldId="285"/>
        </pc:sldMkLst>
        <pc:spChg chg="mod">
          <ac:chgData name="Marks, Nicholas" userId="72ebfa5f-d530-4dff-a155-b57aef58247e" providerId="ADAL" clId="{0EF5A27E-E714-4D2A-A7B8-9C920FF69FB6}" dt="2026-04-19T14:23:14.346" v="4989" actId="20577"/>
          <ac:spMkLst>
            <pc:docMk/>
            <pc:sldMk cId="1579070068" sldId="285"/>
            <ac:spMk id="5" creationId="{4AD8009D-B2EA-7085-932A-9A937FF0AB14}"/>
          </ac:spMkLst>
        </pc:spChg>
        <pc:picChg chg="del">
          <ac:chgData name="Marks, Nicholas" userId="72ebfa5f-d530-4dff-a155-b57aef58247e" providerId="ADAL" clId="{0EF5A27E-E714-4D2A-A7B8-9C920FF69FB6}" dt="2026-04-19T14:33:44.940" v="5008" actId="478"/>
          <ac:picMkLst>
            <pc:docMk/>
            <pc:sldMk cId="1579070068" sldId="285"/>
            <ac:picMk id="4" creationId="{1CE9BA2F-482A-C5EA-0400-57691C735B86}"/>
          </ac:picMkLst>
        </pc:picChg>
        <pc:picChg chg="add mod">
          <ac:chgData name="Marks, Nicholas" userId="72ebfa5f-d530-4dff-a155-b57aef58247e" providerId="ADAL" clId="{0EF5A27E-E714-4D2A-A7B8-9C920FF69FB6}" dt="2026-04-19T14:34:06.191" v="5017"/>
          <ac:picMkLst>
            <pc:docMk/>
            <pc:sldMk cId="1579070068" sldId="285"/>
            <ac:picMk id="6" creationId="{F11A7077-E491-03C0-1214-BA2013C31828}"/>
          </ac:picMkLst>
        </pc:picChg>
      </pc:sldChg>
      <pc:sldChg chg="addSp delSp modSp add mod">
        <pc:chgData name="Marks, Nicholas" userId="72ebfa5f-d530-4dff-a155-b57aef58247e" providerId="ADAL" clId="{0EF5A27E-E714-4D2A-A7B8-9C920FF69FB6}" dt="2026-04-19T14:33:41.642" v="5007" actId="1076"/>
        <pc:sldMkLst>
          <pc:docMk/>
          <pc:sldMk cId="1341393333" sldId="286"/>
        </pc:sldMkLst>
        <pc:picChg chg="del">
          <ac:chgData name="Marks, Nicholas" userId="72ebfa5f-d530-4dff-a155-b57aef58247e" providerId="ADAL" clId="{0EF5A27E-E714-4D2A-A7B8-9C920FF69FB6}" dt="2026-04-19T14:32:41.618" v="5000" actId="478"/>
          <ac:picMkLst>
            <pc:docMk/>
            <pc:sldMk cId="1341393333" sldId="286"/>
            <ac:picMk id="4" creationId="{1CE9BA2F-482A-C5EA-0400-57691C735B86}"/>
          </ac:picMkLst>
        </pc:picChg>
        <pc:picChg chg="add mod">
          <ac:chgData name="Marks, Nicholas" userId="72ebfa5f-d530-4dff-a155-b57aef58247e" providerId="ADAL" clId="{0EF5A27E-E714-4D2A-A7B8-9C920FF69FB6}" dt="2026-04-19T14:33:41.642" v="5007" actId="1076"/>
          <ac:picMkLst>
            <pc:docMk/>
            <pc:sldMk cId="1341393333" sldId="286"/>
            <ac:picMk id="7" creationId="{1567192D-5819-40E8-BAD1-76B46221BE27}"/>
          </ac:picMkLst>
        </pc:picChg>
      </pc:sldChg>
      <pc:sldChg chg="addSp delSp modSp add mod ord">
        <pc:chgData name="Marks, Nicholas" userId="72ebfa5f-d530-4dff-a155-b57aef58247e" providerId="ADAL" clId="{0EF5A27E-E714-4D2A-A7B8-9C920FF69FB6}" dt="2026-04-19T14:33:59.711" v="5014" actId="1035"/>
        <pc:sldMkLst>
          <pc:docMk/>
          <pc:sldMk cId="2372364843" sldId="287"/>
        </pc:sldMkLst>
        <pc:spChg chg="mod">
          <ac:chgData name="Marks, Nicholas" userId="72ebfa5f-d530-4dff-a155-b57aef58247e" providerId="ADAL" clId="{0EF5A27E-E714-4D2A-A7B8-9C920FF69FB6}" dt="2026-04-19T14:23:42.433" v="4997" actId="20577"/>
          <ac:spMkLst>
            <pc:docMk/>
            <pc:sldMk cId="2372364843" sldId="287"/>
            <ac:spMk id="5" creationId="{4AD8009D-B2EA-7085-932A-9A937FF0AB14}"/>
          </ac:spMkLst>
        </pc:spChg>
        <pc:picChg chg="del">
          <ac:chgData name="Marks, Nicholas" userId="72ebfa5f-d530-4dff-a155-b57aef58247e" providerId="ADAL" clId="{0EF5A27E-E714-4D2A-A7B8-9C920FF69FB6}" dt="2026-04-19T14:33:52.970" v="5011" actId="478"/>
          <ac:picMkLst>
            <pc:docMk/>
            <pc:sldMk cId="2372364843" sldId="287"/>
            <ac:picMk id="4" creationId="{1CE9BA2F-482A-C5EA-0400-57691C735B86}"/>
          </ac:picMkLst>
        </pc:picChg>
        <pc:picChg chg="add mod">
          <ac:chgData name="Marks, Nicholas" userId="72ebfa5f-d530-4dff-a155-b57aef58247e" providerId="ADAL" clId="{0EF5A27E-E714-4D2A-A7B8-9C920FF69FB6}" dt="2026-04-19T14:33:59.711" v="5014" actId="1035"/>
          <ac:picMkLst>
            <pc:docMk/>
            <pc:sldMk cId="2372364843" sldId="287"/>
            <ac:picMk id="6" creationId="{1298799D-7573-32E3-B618-6DF477D158A8}"/>
          </ac:picMkLst>
        </pc:picChg>
      </pc:sldChg>
      <pc:sldChg chg="add">
        <pc:chgData name="Marks, Nicholas" userId="72ebfa5f-d530-4dff-a155-b57aef58247e" providerId="ADAL" clId="{0EF5A27E-E714-4D2A-A7B8-9C920FF69FB6}" dt="2026-04-19T14:36:30.365" v="5062" actId="2890"/>
        <pc:sldMkLst>
          <pc:docMk/>
          <pc:sldMk cId="706966008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9F697-6122-B140-87B4-79F8BB2E4AB0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BBF85-B868-D945-97E6-CC6D15F4D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9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BB4A7C-9367-147A-F4E6-9D55ED706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0305" cy="59849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30F12D-B614-7EB2-5E16-F4CD0DB2A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14246"/>
            <a:ext cx="12192000" cy="5999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05" y="1231176"/>
            <a:ext cx="6669741" cy="2743200"/>
          </a:xfrm>
          <a:solidFill>
            <a:schemeClr val="accent2">
              <a:alpha val="85000"/>
            </a:schemeClr>
          </a:solidFill>
        </p:spPr>
        <p:txBody>
          <a:bodyPr lIns="228600" rIns="182880" bIns="0" anchor="ctr" anchorCtr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695" y="1231176"/>
            <a:ext cx="30480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723" y="1231176"/>
            <a:ext cx="5215467" cy="27432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069" y="324610"/>
            <a:ext cx="3416048" cy="89459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l">
              <a:buNone/>
              <a:defRPr sz="2100" b="1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MONTH DAY, YEAR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2382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92382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22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822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F84A2-97DD-B454-FC08-EA8AE492B4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72" y="6275679"/>
            <a:ext cx="3068913" cy="375784"/>
          </a:xfrm>
          <a:prstGeom prst="rect">
            <a:avLst/>
          </a:prstGeom>
        </p:spPr>
      </p:pic>
      <p:pic>
        <p:nvPicPr>
          <p:cNvPr id="7" name="Graphic 3">
            <a:extLst>
              <a:ext uri="{FF2B5EF4-FFF2-40B4-BE49-F238E27FC236}">
                <a16:creationId xmlns:a16="http://schemas.microsoft.com/office/drawing/2014/main" id="{BF312965-5DB2-CC06-289D-F70ECFD9B2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158228" y="6028176"/>
            <a:ext cx="3805109" cy="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block 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92837" y="2209797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74851" y="2209799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4492F8F-BB13-4522-9262-D3D4E3E358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92837" y="4233041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A5E982-F2D5-FC63-C9EC-95A25009EE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4851" y="4233041"/>
            <a:ext cx="4964157" cy="1901952"/>
          </a:xfrm>
          <a:solidFill>
            <a:schemeClr val="tx2"/>
          </a:solidFill>
        </p:spPr>
        <p:txBody>
          <a:bodyPr lIns="182880" tIns="182880" rIns="91440" bIns="91440" anchor="t" anchorCtr="0">
            <a:noAutofit/>
          </a:bodyPr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Big idea/Topic</a:t>
            </a:r>
          </a:p>
        </p:txBody>
      </p:sp>
    </p:spTree>
    <p:extLst>
      <p:ext uri="{BB962C8B-B14F-4D97-AF65-F5344CB8AC3E}">
        <p14:creationId xmlns:p14="http://schemas.microsoft.com/office/powerpoint/2010/main" val="361520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4948768"/>
            <a:ext cx="3572931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00" baseline="0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03933" y="4948768"/>
            <a:ext cx="3572927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00" baseline="0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12667" y="4948768"/>
            <a:ext cx="3572933" cy="1325033"/>
          </a:xfrm>
          <a:noFill/>
        </p:spPr>
        <p:txBody>
          <a:bodyPr lIns="0" tIns="91440" rIns="45720" bIns="45720">
            <a:normAutofit/>
          </a:bodyPr>
          <a:lstStyle>
            <a:lvl1pPr>
              <a:defRPr sz="1800" baseline="0"/>
            </a:lvl1pPr>
            <a:lvl2pPr>
              <a:defRPr sz="1867"/>
            </a:lvl2pPr>
            <a:lvl3pPr>
              <a:defRPr sz="2133"/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117CC75-B838-68D6-2E0E-876246E59A7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599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4614E93-F67D-FFB0-1593-0C05E96A4FF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03934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FF202DA5-E559-E016-1658-76A0FFD0A7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12667" y="2209799"/>
            <a:ext cx="3572933" cy="2738967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9A614F-1746-5E7E-6E40-C0C352E3B87C}"/>
              </a:ext>
            </a:extLst>
          </p:cNvPr>
          <p:cNvCxnSpPr/>
          <p:nvPr userDrawn="1"/>
        </p:nvCxnSpPr>
        <p:spPr>
          <a:xfrm>
            <a:off x="4293232" y="2028202"/>
            <a:ext cx="0" cy="4364053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24D771-DA9F-AFF7-8014-770E6875CD71}"/>
              </a:ext>
            </a:extLst>
          </p:cNvPr>
          <p:cNvCxnSpPr/>
          <p:nvPr userDrawn="1"/>
        </p:nvCxnSpPr>
        <p:spPr>
          <a:xfrm>
            <a:off x="8104659" y="2028202"/>
            <a:ext cx="0" cy="4364053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6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74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4BDB185A-767C-30D3-5FC4-487AEE46B025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lIns="0" tIns="1371600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INSERT VIDEO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D9493A-47CC-919A-B438-67612BC54B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in all caps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150132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B31FB66-2712-F396-5A1F-7FBA5B6506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587" y="2229359"/>
            <a:ext cx="10779792" cy="240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01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 D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00" t="26977" r="8429" b="1"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74" t="-204" r="7262" b="2069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A47E5F9-B3C6-2B12-494A-D57201CFCC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099" y="2683031"/>
            <a:ext cx="6688280" cy="14929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AB64F6-FC9D-91C7-542D-5DBB8462A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43641" y="2908827"/>
            <a:ext cx="3628728" cy="104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Arg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030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8"/>
          <a:stretch/>
        </p:blipFill>
        <p:spPr>
          <a:xfrm>
            <a:off x="0" y="-14245"/>
            <a:ext cx="12192000" cy="68722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1AD80AF-1545-2888-DC5C-2ACBBB58F5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115020" y="1739899"/>
            <a:ext cx="7961960" cy="3115549"/>
            <a:chOff x="4398" y="-378"/>
            <a:chExt cx="1104" cy="4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CD385B-D85D-B64D-C7C5-0741D4FDA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565DEB9-167C-3795-A7E1-78040F365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FE0E757-FE52-0454-B46D-2E78143B3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32BC4C-7669-EF14-BF72-E10264276B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9CB1566-3B6F-D974-B99B-98362F89B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EB310-A2A0-95FF-5EA7-C095B7DE66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66B2319-5837-09EE-F1F7-D88A4F5475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CE8EC-1722-1CDF-4233-5020330DE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E8FFFD1-62A4-349B-CC3F-92AB9CA1C9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E84AAD6-D7E3-BA42-F46F-C703A1E1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7E8A8B-0E42-BBAB-948B-135BA959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CB36C56-30D2-744F-C850-901ED90BE8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40A1785-166A-8C92-FEC2-E6E478BBF6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14BA40-FA0A-AEE8-AAB4-A326F99136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53EFE26-AADB-5300-83B9-45257C4CF1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A9A2957D-AF01-C662-87B7-53C07950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4F28FD7-5217-9241-6FC8-3E7395B836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9D481BF-CB2D-A7C3-4C4D-511365071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294EDE-59D8-BED8-7D48-96D6C0201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A351A76-FF7A-054E-DAC1-AE30A3924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5153723-E9C0-3E32-FDFC-B9C26DD0CF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173713A-E6BD-D8B0-6BA4-46555FEBE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B3DBC03-9BE5-866F-6785-87A56284F3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4CB488D-89A1-9496-B5EA-6DDDCE7C66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82B6D05-26D1-7D26-324D-082520DB6C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7998B92-58EA-387E-5784-4DDD979F4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56C46F5-2C31-BDC3-35E1-7087BBFFED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281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3105" y="1219200"/>
            <a:ext cx="6669741" cy="2743200"/>
          </a:xfrm>
          <a:solidFill>
            <a:schemeClr val="accent2"/>
          </a:solidFill>
        </p:spPr>
        <p:txBody>
          <a:bodyPr lIns="228600" rIns="182880" bIns="0" anchor="ctr" anchorCtr="0"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593A0-1381-9E08-C43E-02227E369EC8}"/>
              </a:ext>
            </a:extLst>
          </p:cNvPr>
          <p:cNvSpPr/>
          <p:nvPr userDrawn="1"/>
        </p:nvSpPr>
        <p:spPr>
          <a:xfrm>
            <a:off x="-1695" y="1219200"/>
            <a:ext cx="304800" cy="274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F840A56-6BA9-8FE9-4544-1F2426DC0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72723" y="1219200"/>
            <a:ext cx="5215467" cy="2743200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8069" y="317501"/>
            <a:ext cx="6354653" cy="9017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100" b="1" cap="all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B8C1237-9E9A-A9B9-D997-F971E7E40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45">
            <a:extLst>
              <a:ext uri="{FF2B5EF4-FFF2-40B4-BE49-F238E27FC236}">
                <a16:creationId xmlns:a16="http://schemas.microsoft.com/office/drawing/2014/main" id="{F23F5504-504E-35E3-02E6-1E4869CD6A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864C7D51-4165-B55A-4253-6B2637C720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086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F0DE6988-954D-993F-40F1-7BB0D8A8E0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086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5BBA2D86-84B3-B15A-ACC9-771B8BA779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8229" y="430602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9F09511A-BF35-DDA5-9473-7AD4769E5B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58229" y="4711703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34AD4-28D0-93A6-9DF2-B7249F6616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58229" y="5731934"/>
            <a:ext cx="3627372" cy="56091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Presentation Date</a:t>
            </a:r>
          </a:p>
          <a:p>
            <a:pPr lvl="0"/>
            <a:r>
              <a:rPr lang="en-US" dirty="0"/>
              <a:t>City, State (presentation location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E55E8F-31B4-9906-E183-E3D6FF6BBD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72" y="6275679"/>
            <a:ext cx="3068913" cy="375784"/>
          </a:xfrm>
          <a:prstGeom prst="rect">
            <a:avLst/>
          </a:prstGeom>
        </p:spPr>
      </p:pic>
      <p:pic>
        <p:nvPicPr>
          <p:cNvPr id="7" name="Graphic 3">
            <a:extLst>
              <a:ext uri="{FF2B5EF4-FFF2-40B4-BE49-F238E27FC236}">
                <a16:creationId xmlns:a16="http://schemas.microsoft.com/office/drawing/2014/main" id="{48817346-A7F3-FAAE-3076-71FE7EB321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58228" y="257383"/>
            <a:ext cx="3805109" cy="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A3DEC59-F5CF-CEAA-802E-33C6505C44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0305" cy="59849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802B6-4722-244C-B8A6-46B69A03D8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8"/>
          <a:stretch/>
        </p:blipFill>
        <p:spPr>
          <a:xfrm>
            <a:off x="0" y="-5454"/>
            <a:ext cx="12192000" cy="5999163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6CA2449B-096C-80E6-9654-D9E3FA712D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694" y="0"/>
            <a:ext cx="11787295" cy="5984917"/>
          </a:xfrm>
        </p:spPr>
        <p:txBody>
          <a:bodyPr lIns="457200" bIns="18288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Type in section break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4AC7F-2AEC-798E-8861-0B2D883969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72" y="6275679"/>
            <a:ext cx="3068913" cy="375784"/>
          </a:xfrm>
          <a:prstGeom prst="rect">
            <a:avLst/>
          </a:prstGeom>
        </p:spPr>
      </p:pic>
      <p:pic>
        <p:nvPicPr>
          <p:cNvPr id="2" name="Graphic 3">
            <a:extLst>
              <a:ext uri="{FF2B5EF4-FFF2-40B4-BE49-F238E27FC236}">
                <a16:creationId xmlns:a16="http://schemas.microsoft.com/office/drawing/2014/main" id="{52402507-8AC1-3945-B6C7-52DDFE01AC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158228" y="6028176"/>
            <a:ext cx="3805109" cy="84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, Sub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61F04F-3CF4-D566-EF9D-9CDCD0B981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476E8C9-921B-17FC-9AEA-348F1AA2B0F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9600" y="1909234"/>
            <a:ext cx="9753600" cy="4364567"/>
          </a:xfrm>
        </p:spPr>
        <p:txBody>
          <a:bodyPr/>
          <a:lstStyle/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82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66D3F18-ACDC-39F5-298F-61212ADD893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176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645779"/>
            <a:ext cx="5447395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4898" y="2645779"/>
            <a:ext cx="5480703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914259"/>
            <a:ext cx="5447395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4898" y="1914259"/>
            <a:ext cx="5480703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9ED1D303-4260-EB7C-F1A6-CCF9FD492D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7562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17567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17567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5536" y="2645779"/>
            <a:ext cx="356006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5536" y="1914259"/>
            <a:ext cx="356006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695C354D-33C8-0A0F-EC87-7932DEADF6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27084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C0DE28-2C3E-0EAF-93C5-37D6D8C0CD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7E01C83-966B-62F9-D4BF-6F48E204A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3407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51BF1D2-8C7B-AE42-B2C5-BF7A4CD559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CC8EC55-CB52-3EB0-0CD2-2FD334FE87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3407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342F2D-DDFA-2AD9-2E71-9106C80229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58559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7534E44-91EA-211B-EF04-8BE09DECD7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58559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8E8AC771-2E8E-7334-4620-6CED5E4A62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83040" y="2645779"/>
            <a:ext cx="2706624" cy="3628021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75F18B-928B-D8CD-3AFB-13FF334E04B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83040" y="1914259"/>
            <a:ext cx="2706624" cy="731520"/>
          </a:xfrm>
          <a:solidFill>
            <a:schemeClr val="tx2"/>
          </a:solidFill>
        </p:spPr>
        <p:txBody>
          <a:bodyPr lIns="137160" bIns="91440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Headline/Topic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03F397-C416-294E-A9E9-2253797B4C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85557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Subtitle: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B122-5B65-991A-2FDE-AF2758034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784A4-5319-59E0-E107-C337A45DEF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70634C6-3CF5-6F27-C809-D042DA00CC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25033"/>
            <a:ext cx="11176000" cy="584200"/>
          </a:xfrm>
        </p:spPr>
        <p:txBody>
          <a:bodyPr>
            <a:noAutofit/>
          </a:bodyPr>
          <a:lstStyle>
            <a:lvl1pPr marL="0" indent="0">
              <a:buNone/>
              <a:defRPr sz="2600" b="1" i="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subtitle sentence case. Optional: delete as needed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D3E177C-05C2-2929-E159-59F77C2B05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5BD39A8-85FE-CB4E-DA30-754FE0F05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68612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36BFCC75-DA07-6A20-4D5D-105B7F301F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AE55B475-E521-6A8A-893B-8CC38F9BE3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68612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DFB5CAF5-E85F-409D-2880-F0B6067F61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27624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17E8E80F-1B5F-5D3E-2409-0CF04DE318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27624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66346B3-56E4-FB00-E652-E796F6986D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83715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A2202FD-33BC-0BA1-F754-345C59A68C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383715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EB459E5-6A74-A385-F343-520C27E1C2C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51199" y="2884594"/>
            <a:ext cx="2133600" cy="3389207"/>
          </a:xfrm>
          <a:solidFill>
            <a:schemeClr val="bg1">
              <a:lumMod val="85000"/>
            </a:schemeClr>
          </a:solidFill>
        </p:spPr>
        <p:txBody>
          <a:bodyPr lIns="137160" tIns="91440" rIns="91440" bIns="45720">
            <a:normAutofit/>
          </a:bodyPr>
          <a:lstStyle>
            <a:lvl1pPr marL="0" indent="0">
              <a:buNone/>
              <a:defRPr sz="1800" b="0" baseline="0"/>
            </a:lvl1pPr>
            <a:lvl2pPr marL="276684" indent="0">
              <a:buNone/>
              <a:defRPr sz="1867" b="1"/>
            </a:lvl2pPr>
            <a:lvl3pPr marL="579952" indent="0">
              <a:buNone/>
              <a:defRPr sz="1867" b="1"/>
            </a:lvl3pPr>
            <a:lvl4pPr marL="807954" indent="0">
              <a:buNone/>
              <a:defRPr sz="1867" b="1"/>
            </a:lvl4pPr>
            <a:lvl5pPr marL="1156348" indent="0">
              <a:buNone/>
              <a:defRPr sz="1867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50070C8D-6CB9-4F0F-A4BF-CBB734703C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51199" y="1914258"/>
            <a:ext cx="2133600" cy="970335"/>
          </a:xfrm>
          <a:solidFill>
            <a:schemeClr val="tx2"/>
          </a:solidFill>
        </p:spPr>
        <p:txBody>
          <a:bodyPr lIns="137160" rIns="91440" bIns="64008" anchor="b" anchorCtr="0">
            <a:noAutofit/>
          </a:bodyPr>
          <a:lstStyle>
            <a:lvl1pPr marL="0" indent="0">
              <a:buNone/>
              <a:defRPr sz="2100" b="1" baseline="0">
                <a:solidFill>
                  <a:schemeClr val="bg1"/>
                </a:solidFill>
              </a:defRPr>
            </a:lvl1pPr>
            <a:lvl2pPr>
              <a:defRPr sz="2133" b="1">
                <a:solidFill>
                  <a:schemeClr val="bg1"/>
                </a:solidFill>
              </a:defRPr>
            </a:lvl2pPr>
            <a:lvl3pPr>
              <a:defRPr sz="2133" b="1">
                <a:solidFill>
                  <a:schemeClr val="bg1"/>
                </a:solidFill>
              </a:defRPr>
            </a:lvl3pPr>
            <a:lvl4pPr>
              <a:defRPr sz="2133" b="1">
                <a:solidFill>
                  <a:schemeClr val="bg1"/>
                </a:solidFill>
              </a:defRPr>
            </a:lvl4pPr>
            <a:lvl5pPr>
              <a:defRPr sz="2133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Headline/ Topic</a:t>
            </a:r>
          </a:p>
        </p:txBody>
      </p:sp>
    </p:spTree>
    <p:extLst>
      <p:ext uri="{BB962C8B-B14F-4D97-AF65-F5344CB8AC3E}">
        <p14:creationId xmlns:p14="http://schemas.microsoft.com/office/powerpoint/2010/main" val="13502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0482" y="304800"/>
            <a:ext cx="11167533" cy="102076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Headline in all caps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4144"/>
            <a:ext cx="9753600" cy="435965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D5998-E33A-DA32-910D-D06CB262005E}"/>
              </a:ext>
            </a:extLst>
          </p:cNvPr>
          <p:cNvSpPr/>
          <p:nvPr userDrawn="1"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>
              <a:solidFill>
                <a:schemeClr val="accent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48B5C0-033F-F29C-4316-1C704BB1EFD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67" y="6437191"/>
            <a:ext cx="1999488" cy="24483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96851"/>
            <a:ext cx="304800" cy="25687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ctr">
              <a:defRPr sz="9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CF5EF28-261C-FD41-A360-1A380056DD1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phic 4">
            <a:extLst>
              <a:ext uri="{FF2B5EF4-FFF2-40B4-BE49-F238E27FC236}">
                <a16:creationId xmlns:a16="http://schemas.microsoft.com/office/drawing/2014/main" id="{7C4B3494-C263-3D30-8FC2-9FFADFFC951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0038337" y="6384771"/>
            <a:ext cx="1848865" cy="41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4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5" r:id="rId12"/>
    <p:sldLayoutId id="2147483672" r:id="rId13"/>
    <p:sldLayoutId id="2147483704" r:id="rId14"/>
    <p:sldLayoutId id="2147483705" r:id="rId15"/>
    <p:sldLayoutId id="2147483673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marL="0" marR="0" indent="0" algn="l" defTabSz="914377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3700" b="1" i="0" kern="1200" cap="all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19451" indent="-219451" algn="l" defTabSz="914377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8051" indent="-341367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—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70447" indent="-190495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9322" indent="-341367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—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5799" indent="-219451" algn="l" defTabSz="914377" rtl="0" eaLnBrk="1" latinLnBrk="0" hangingPunct="1">
        <a:lnSpc>
          <a:spcPct val="100000"/>
        </a:lnSpc>
        <a:spcBef>
          <a:spcPts val="400"/>
        </a:spcBef>
        <a:spcAft>
          <a:spcPts val="0"/>
        </a:spcAft>
        <a:buFont typeface="System Font Regular"/>
        <a:buChar char="»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16" userDrawn="1">
          <p15:clr>
            <a:srgbClr val="C35EA4"/>
          </p15:clr>
        </p15:guide>
        <p15:guide id="2" orient="horz" pos="1392" userDrawn="1">
          <p15:clr>
            <a:srgbClr val="C35EA4"/>
          </p15:clr>
        </p15:guide>
        <p15:guide id="3" pos="192" userDrawn="1">
          <p15:clr>
            <a:srgbClr val="C35EA4"/>
          </p15:clr>
        </p15:guide>
        <p15:guide id="4" pos="384" userDrawn="1">
          <p15:clr>
            <a:srgbClr val="C35EA4"/>
          </p15:clr>
        </p15:guide>
        <p15:guide id="5" orient="horz" pos="576">
          <p15:clr>
            <a:srgbClr val="C35EA4"/>
          </p15:clr>
        </p15:guide>
        <p15:guide id="6" orient="horz" pos="3960" userDrawn="1">
          <p15:clr>
            <a:srgbClr val="C35EA4"/>
          </p15:clr>
        </p15:guide>
        <p15:guide id="8" orient="horz" pos="1033" userDrawn="1">
          <p15:clr>
            <a:srgbClr val="C35EA4"/>
          </p15:clr>
        </p15:guide>
        <p15:guide id="9" orient="horz" pos="768" userDrawn="1">
          <p15:clr>
            <a:srgbClr val="C35EA4"/>
          </p15:clr>
        </p15:guide>
        <p15:guide id="10" orient="horz" pos="192" userDrawn="1">
          <p15:clr>
            <a:srgbClr val="C35EA4"/>
          </p15:clr>
        </p15:guide>
        <p15:guide id="11" orient="horz" pos="4176" userDrawn="1">
          <p15:clr>
            <a:srgbClr val="C35EA4"/>
          </p15:clr>
        </p15:guide>
        <p15:guide id="12" orient="horz" pos="1200" userDrawn="1">
          <p15:clr>
            <a:srgbClr val="C35EA4"/>
          </p15:clr>
        </p15:guide>
        <p15:guide id="13" orient="horz" pos="2160" userDrawn="1">
          <p15:clr>
            <a:srgbClr val="C35EA4"/>
          </p15:clr>
        </p15:guide>
        <p15:guide id="14" pos="384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0A0129F-7A13-2D12-6FD5-6184BE88E1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APS BEAMLINE IOC deployment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219A879D-5168-860A-195A-9E1A933F23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24, 2026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4BFBD4A-DEEF-A970-A177-4A357BA29F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Nick Marks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7E08029-F980-4BAD-DD3D-3145D116E5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535" y="4711703"/>
            <a:ext cx="4952998" cy="914400"/>
          </a:xfrm>
        </p:spPr>
        <p:txBody>
          <a:bodyPr/>
          <a:lstStyle/>
          <a:p>
            <a:r>
              <a:rPr lang="en-US" dirty="0"/>
              <a:t>Control Systems Engineer</a:t>
            </a:r>
          </a:p>
          <a:p>
            <a:r>
              <a:rPr lang="en-US" dirty="0"/>
              <a:t>Beamline Controls &amp; Data Acquisition Group</a:t>
            </a:r>
          </a:p>
        </p:txBody>
      </p:sp>
    </p:spTree>
    <p:extLst>
      <p:ext uri="{BB962C8B-B14F-4D97-AF65-F5344CB8AC3E}">
        <p14:creationId xmlns:p14="http://schemas.microsoft.com/office/powerpoint/2010/main" val="392059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10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Deploying a new </a:t>
            </a:r>
            <a:r>
              <a:rPr lang="en-US" dirty="0" err="1"/>
              <a:t>synApps</a:t>
            </a:r>
            <a:r>
              <a:rPr lang="en-US" dirty="0"/>
              <a:t> release</a:t>
            </a:r>
          </a:p>
        </p:txBody>
      </p:sp>
      <p:pic>
        <p:nvPicPr>
          <p:cNvPr id="6" name="Picture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1298799D-7573-32E3-B618-6DF477D15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3" y="1041400"/>
            <a:ext cx="6024371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6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11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Deploying a new </a:t>
            </a:r>
            <a:r>
              <a:rPr lang="en-US" dirty="0" err="1"/>
              <a:t>synApps</a:t>
            </a:r>
            <a:r>
              <a:rPr lang="en-US" dirty="0"/>
              <a:t> release</a:t>
            </a:r>
          </a:p>
          <a:p>
            <a:pPr lvl="1"/>
            <a:r>
              <a:rPr lang="en-US" dirty="0"/>
              <a:t>assemble_synApps.pl script</a:t>
            </a:r>
          </a:p>
        </p:txBody>
      </p:sp>
      <p:pic>
        <p:nvPicPr>
          <p:cNvPr id="6" name="Picture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876A22F5-E469-0E0B-BF1C-ACA5F782C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3" y="1041400"/>
            <a:ext cx="6024371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Deploying a new </a:t>
            </a:r>
            <a:r>
              <a:rPr lang="en-US" dirty="0" err="1"/>
              <a:t>synApps</a:t>
            </a:r>
            <a:r>
              <a:rPr lang="en-US" dirty="0"/>
              <a:t> release</a:t>
            </a:r>
          </a:p>
          <a:p>
            <a:pPr lvl="1"/>
            <a:r>
              <a:rPr lang="en-US" dirty="0"/>
              <a:t>assemble_synApps.pl script</a:t>
            </a:r>
          </a:p>
          <a:p>
            <a:pPr lvl="1"/>
            <a:r>
              <a:rPr lang="en-US" dirty="0"/>
              <a:t>Deploy to /</a:t>
            </a:r>
            <a:r>
              <a:rPr lang="en-US" dirty="0" err="1"/>
              <a:t>APSmaster</a:t>
            </a:r>
            <a:r>
              <a:rPr lang="en-US" dirty="0"/>
              <a:t>, synced the next day /</a:t>
            </a:r>
            <a:r>
              <a:rPr lang="en-US" dirty="0" err="1"/>
              <a:t>APSshare</a:t>
            </a:r>
            <a:r>
              <a:rPr lang="en-US" dirty="0"/>
              <a:t> at each sector</a:t>
            </a:r>
          </a:p>
        </p:txBody>
      </p:sp>
      <p:pic>
        <p:nvPicPr>
          <p:cNvPr id="6" name="Picture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4B09731E-E3DA-9B69-5F25-A442BECD0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3" y="1041400"/>
            <a:ext cx="6024371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8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Deploying a new </a:t>
            </a:r>
            <a:r>
              <a:rPr lang="en-US" dirty="0" err="1"/>
              <a:t>synApps</a:t>
            </a:r>
            <a:r>
              <a:rPr lang="en-US" dirty="0"/>
              <a:t> release</a:t>
            </a:r>
          </a:p>
          <a:p>
            <a:pPr lvl="1"/>
            <a:r>
              <a:rPr lang="en-US" dirty="0"/>
              <a:t>assemble_synApps.pl script</a:t>
            </a:r>
          </a:p>
          <a:p>
            <a:pPr lvl="1"/>
            <a:r>
              <a:rPr lang="en-US" dirty="0"/>
              <a:t>Deploy to /</a:t>
            </a:r>
            <a:r>
              <a:rPr lang="en-US" dirty="0" err="1"/>
              <a:t>APSmaster</a:t>
            </a:r>
            <a:r>
              <a:rPr lang="en-US" dirty="0"/>
              <a:t>, synced the next day /</a:t>
            </a:r>
            <a:r>
              <a:rPr lang="en-US" dirty="0" err="1"/>
              <a:t>APSshare</a:t>
            </a:r>
            <a:r>
              <a:rPr lang="en-US" dirty="0"/>
              <a:t> at each sector</a:t>
            </a:r>
          </a:p>
          <a:p>
            <a:r>
              <a:rPr lang="en-US" dirty="0"/>
              <a:t>IOCs updates typically coincide with </a:t>
            </a:r>
            <a:r>
              <a:rPr lang="en-US" dirty="0" err="1"/>
              <a:t>synApps</a:t>
            </a:r>
            <a:r>
              <a:rPr lang="en-US" dirty="0"/>
              <a:t> releases</a:t>
            </a:r>
          </a:p>
        </p:txBody>
      </p:sp>
      <p:pic>
        <p:nvPicPr>
          <p:cNvPr id="6" name="Picture 5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F11A7077-E491-03C0-1214-BA2013C3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3" y="1041400"/>
            <a:ext cx="6024371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7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Deploying a new </a:t>
            </a:r>
            <a:r>
              <a:rPr lang="en-US" dirty="0" err="1"/>
              <a:t>synApps</a:t>
            </a:r>
            <a:r>
              <a:rPr lang="en-US" dirty="0"/>
              <a:t> release</a:t>
            </a:r>
          </a:p>
          <a:p>
            <a:pPr lvl="1"/>
            <a:r>
              <a:rPr lang="en-US" dirty="0"/>
              <a:t>assemble_synApps.pl script</a:t>
            </a:r>
          </a:p>
          <a:p>
            <a:pPr lvl="1"/>
            <a:r>
              <a:rPr lang="en-US" dirty="0"/>
              <a:t>Deploy to /</a:t>
            </a:r>
            <a:r>
              <a:rPr lang="en-US" dirty="0" err="1"/>
              <a:t>APSmaster</a:t>
            </a:r>
            <a:r>
              <a:rPr lang="en-US" dirty="0"/>
              <a:t>, synced the next day /</a:t>
            </a:r>
            <a:r>
              <a:rPr lang="en-US" dirty="0" err="1"/>
              <a:t>APSshare</a:t>
            </a:r>
            <a:r>
              <a:rPr lang="en-US" dirty="0"/>
              <a:t> at each sector</a:t>
            </a:r>
          </a:p>
          <a:p>
            <a:r>
              <a:rPr lang="en-US" dirty="0"/>
              <a:t>IOCs updates typically coincide with </a:t>
            </a:r>
            <a:r>
              <a:rPr lang="en-US" dirty="0" err="1"/>
              <a:t>synApps</a:t>
            </a:r>
            <a:r>
              <a:rPr lang="en-US" dirty="0"/>
              <a:t> releases</a:t>
            </a:r>
          </a:p>
          <a:p>
            <a:pPr lvl="1"/>
            <a:r>
              <a:rPr lang="en-US" dirty="0"/>
              <a:t>In practice, many IOCs  (especially VME) are not updated until something breaks</a:t>
            </a:r>
          </a:p>
          <a:p>
            <a:endParaRPr lang="en-US" dirty="0"/>
          </a:p>
        </p:txBody>
      </p:sp>
      <p:pic>
        <p:nvPicPr>
          <p:cNvPr id="7" name="Picture 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1567192D-5819-40E8-BAD1-76B46221B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533" y="1041400"/>
            <a:ext cx="6024371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9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AF2B6CC-21A8-4B92-7DB5-8D3C52D1D32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you handle testing your infrastructure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you handle embedded devices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your administration team and IOC development team collaborate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The size / composition of your system administration team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you monitor your installation and handle alerts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you handle backups and recoveries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you handle technical support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How you manage EPICS dependencies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Do you ensure every deployment deploys the same version of every support module?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Or do you let developer choose their own version?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Do you update deployed software regularly?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If so, what's the process? How much time does it take for the team?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If not, how do you handle installing older software?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FF6E0E5-0944-C26F-48F2-891446F5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1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632B-4107-D845-D920-035F376F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Division of labor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788D4B-868A-5C87-D014-B0856E9A5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925D9-1F66-43B1-9DA7-C0952F7125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~15 members</a:t>
            </a:r>
          </a:p>
          <a:p>
            <a:r>
              <a:rPr lang="en-US" dirty="0"/>
              <a:t>Manage network infrastructure, NFS, Linux workstations and beamline machines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93E74-73B2-BC6C-5C6D-C5DB1CE74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15 members</a:t>
            </a:r>
          </a:p>
          <a:p>
            <a:r>
              <a:rPr lang="en-US" dirty="0"/>
              <a:t>EPICS support and IOC development</a:t>
            </a:r>
          </a:p>
          <a:p>
            <a:r>
              <a:rPr lang="en-US" dirty="0"/>
              <a:t>Manage EPICS deployments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91CEE2-9D38-DE7A-CF40-8492EF273B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Information Technology Group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9CD6571-7ECB-8DFA-41DD-08E2DD2A15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Beamline Controls Group</a:t>
            </a:r>
          </a:p>
        </p:txBody>
      </p:sp>
    </p:spTree>
    <p:extLst>
      <p:ext uri="{BB962C8B-B14F-4D97-AF65-F5344CB8AC3E}">
        <p14:creationId xmlns:p14="http://schemas.microsoft.com/office/powerpoint/2010/main" val="61800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NFS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117600"/>
            <a:ext cx="9753600" cy="5156201"/>
          </a:xfrm>
        </p:spPr>
        <p:txBody>
          <a:bodyPr/>
          <a:lstStyle/>
          <a:p>
            <a:r>
              <a:rPr lang="en-US" dirty="0"/>
              <a:t>Managed by IT group</a:t>
            </a:r>
          </a:p>
          <a:p>
            <a:r>
              <a:rPr lang="en-US" dirty="0"/>
              <a:t>Each sector has a Linux VM: </a:t>
            </a:r>
            <a:r>
              <a:rPr lang="en-US" dirty="0" err="1"/>
              <a:t>sNdserv</a:t>
            </a:r>
            <a:r>
              <a:rPr lang="en-US" dirty="0"/>
              <a:t> (where N=1-35)</a:t>
            </a:r>
          </a:p>
          <a:p>
            <a:r>
              <a:rPr lang="en-US" dirty="0"/>
              <a:t>Certain accounts have access to /</a:t>
            </a:r>
            <a:r>
              <a:rPr lang="en-US" dirty="0" err="1"/>
              <a:t>APSmaster</a:t>
            </a:r>
            <a:r>
              <a:rPr lang="en-US" dirty="0"/>
              <a:t> which is where we deploy software.</a:t>
            </a:r>
          </a:p>
          <a:p>
            <a:pPr lvl="1"/>
            <a:r>
              <a:rPr lang="en-US" dirty="0" err="1"/>
              <a:t>cron</a:t>
            </a:r>
            <a:r>
              <a:rPr lang="en-US" dirty="0"/>
              <a:t> job runs nightly to </a:t>
            </a:r>
            <a:r>
              <a:rPr lang="en-US" dirty="0" err="1"/>
              <a:t>rsync</a:t>
            </a:r>
            <a:r>
              <a:rPr lang="en-US" dirty="0"/>
              <a:t> /</a:t>
            </a:r>
            <a:r>
              <a:rPr lang="en-US" dirty="0" err="1"/>
              <a:t>APSmaster</a:t>
            </a:r>
            <a:r>
              <a:rPr lang="en-US" dirty="0"/>
              <a:t> to /</a:t>
            </a:r>
            <a:r>
              <a:rPr lang="en-US" dirty="0" err="1"/>
              <a:t>APSshare</a:t>
            </a:r>
            <a:r>
              <a:rPr lang="en-US" dirty="0"/>
              <a:t> mounts at each sector: /net/</a:t>
            </a:r>
            <a:r>
              <a:rPr lang="en-US" dirty="0" err="1"/>
              <a:t>sNdserv</a:t>
            </a:r>
            <a:r>
              <a:rPr lang="en-US" dirty="0"/>
              <a:t>/</a:t>
            </a:r>
            <a:r>
              <a:rPr lang="en-US" dirty="0" err="1"/>
              <a:t>APSshare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Software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" y="1117600"/>
            <a:ext cx="9753600" cy="5156201"/>
          </a:xfrm>
        </p:spPr>
        <p:txBody>
          <a:bodyPr/>
          <a:lstStyle/>
          <a:p>
            <a:r>
              <a:rPr lang="en-US" dirty="0"/>
              <a:t>We deploy</a:t>
            </a:r>
          </a:p>
          <a:p>
            <a:pPr lvl="1"/>
            <a:r>
              <a:rPr lang="en-US" dirty="0"/>
              <a:t>EPICS Base</a:t>
            </a:r>
          </a:p>
          <a:p>
            <a:pPr lvl="1"/>
            <a:r>
              <a:rPr lang="en-US" dirty="0" err="1"/>
              <a:t>synApps</a:t>
            </a:r>
            <a:endParaRPr lang="en-US" dirty="0"/>
          </a:p>
          <a:p>
            <a:pPr lvl="1"/>
            <a:r>
              <a:rPr lang="en-US" dirty="0"/>
              <a:t>Other: display managers, scripts, etc.</a:t>
            </a:r>
          </a:p>
          <a:p>
            <a:r>
              <a:rPr lang="en-US" dirty="0"/>
              <a:t>Compiled for all our supported operating systems </a:t>
            </a:r>
          </a:p>
        </p:txBody>
      </p:sp>
    </p:spTree>
    <p:extLst>
      <p:ext uri="{BB962C8B-B14F-4D97-AF65-F5344CB8AC3E}">
        <p14:creationId xmlns:p14="http://schemas.microsoft.com/office/powerpoint/2010/main" val="353032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Example Beamline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Organized by </a:t>
            </a:r>
            <a:r>
              <a:rPr lang="en-US" dirty="0" err="1"/>
              <a:t>synApps</a:t>
            </a:r>
            <a:r>
              <a:rPr lang="en-US" dirty="0"/>
              <a:t> version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E9BA2F-482A-C5EA-0400-57691C73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15" y="1240367"/>
            <a:ext cx="6401162" cy="43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Example Beamline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Organized by </a:t>
            </a:r>
            <a:r>
              <a:rPr lang="en-US" dirty="0" err="1"/>
              <a:t>synApps</a:t>
            </a:r>
            <a:r>
              <a:rPr lang="en-US" dirty="0"/>
              <a:t> version</a:t>
            </a:r>
          </a:p>
          <a:p>
            <a:pPr lvl="1"/>
            <a:r>
              <a:rPr lang="en-US" b="1" dirty="0" err="1"/>
              <a:t>ioc</a:t>
            </a:r>
            <a:r>
              <a:rPr lang="en-US" b="1" dirty="0"/>
              <a:t>/</a:t>
            </a:r>
            <a:r>
              <a:rPr lang="en-US" dirty="0"/>
              <a:t>: IOC applications. Default use compiled </a:t>
            </a:r>
            <a:r>
              <a:rPr lang="en-US" dirty="0" err="1"/>
              <a:t>synApps</a:t>
            </a:r>
            <a:r>
              <a:rPr lang="en-US" dirty="0"/>
              <a:t> on /</a:t>
            </a:r>
            <a:r>
              <a:rPr lang="en-US" dirty="0" err="1"/>
              <a:t>APSshare</a:t>
            </a:r>
            <a:endParaRPr lang="en-US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E9BA2F-482A-C5EA-0400-57691C73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15" y="1240367"/>
            <a:ext cx="6401162" cy="43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3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Example Beamline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Organized by </a:t>
            </a:r>
            <a:r>
              <a:rPr lang="en-US" dirty="0" err="1"/>
              <a:t>synApps</a:t>
            </a:r>
            <a:r>
              <a:rPr lang="en-US" dirty="0"/>
              <a:t> version</a:t>
            </a:r>
          </a:p>
          <a:p>
            <a:pPr lvl="1"/>
            <a:r>
              <a:rPr lang="en-US" b="1" dirty="0" err="1"/>
              <a:t>ioc</a:t>
            </a:r>
            <a:r>
              <a:rPr lang="en-US" b="1" dirty="0"/>
              <a:t>/</a:t>
            </a:r>
            <a:r>
              <a:rPr lang="en-US" dirty="0"/>
              <a:t>: IOC applications. Default use compiled </a:t>
            </a:r>
            <a:r>
              <a:rPr lang="en-US" dirty="0" err="1"/>
              <a:t>synApps</a:t>
            </a:r>
            <a:r>
              <a:rPr lang="en-US" dirty="0"/>
              <a:t> on /</a:t>
            </a:r>
            <a:r>
              <a:rPr lang="en-US" dirty="0" err="1"/>
              <a:t>APSshare</a:t>
            </a:r>
            <a:endParaRPr lang="en-US" dirty="0"/>
          </a:p>
          <a:p>
            <a:pPr lvl="1"/>
            <a:r>
              <a:rPr lang="en-US" b="1" dirty="0"/>
              <a:t>support/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Local support or patches not included in </a:t>
            </a:r>
            <a:r>
              <a:rPr lang="en-US" dirty="0" err="1"/>
              <a:t>APSshare</a:t>
            </a:r>
            <a:r>
              <a:rPr lang="en-US" dirty="0"/>
              <a:t> </a:t>
            </a:r>
            <a:r>
              <a:rPr lang="en-US" dirty="0" err="1"/>
              <a:t>synApps</a:t>
            </a:r>
            <a:endParaRPr lang="en-US" dirty="0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E9BA2F-482A-C5EA-0400-57691C73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15" y="1240367"/>
            <a:ext cx="6401162" cy="43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2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Example Beamline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Organized by </a:t>
            </a:r>
            <a:r>
              <a:rPr lang="en-US" dirty="0" err="1"/>
              <a:t>synApps</a:t>
            </a:r>
            <a:r>
              <a:rPr lang="en-US" dirty="0"/>
              <a:t> version</a:t>
            </a:r>
          </a:p>
          <a:p>
            <a:pPr lvl="1"/>
            <a:r>
              <a:rPr lang="en-US" b="1" dirty="0" err="1"/>
              <a:t>ioc</a:t>
            </a:r>
            <a:r>
              <a:rPr lang="en-US" b="1" dirty="0"/>
              <a:t>/</a:t>
            </a:r>
            <a:r>
              <a:rPr lang="en-US" dirty="0"/>
              <a:t>: IOC applications. Default use compiled </a:t>
            </a:r>
            <a:r>
              <a:rPr lang="en-US" dirty="0" err="1"/>
              <a:t>synApps</a:t>
            </a:r>
            <a:r>
              <a:rPr lang="en-US" dirty="0"/>
              <a:t> on /</a:t>
            </a:r>
            <a:r>
              <a:rPr lang="en-US" dirty="0" err="1"/>
              <a:t>APSshare</a:t>
            </a:r>
            <a:endParaRPr lang="en-US" dirty="0"/>
          </a:p>
          <a:p>
            <a:pPr lvl="1"/>
            <a:r>
              <a:rPr lang="en-US" b="1" dirty="0"/>
              <a:t>support/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Local support or patches not included in </a:t>
            </a:r>
            <a:r>
              <a:rPr lang="en-US" dirty="0" err="1"/>
              <a:t>APSshare</a:t>
            </a:r>
            <a:r>
              <a:rPr lang="en-US" dirty="0"/>
              <a:t> </a:t>
            </a:r>
            <a:r>
              <a:rPr lang="en-US" dirty="0" err="1"/>
              <a:t>synApps</a:t>
            </a:r>
            <a:endParaRPr lang="en-US" dirty="0"/>
          </a:p>
          <a:p>
            <a:r>
              <a:rPr lang="en-US" b="1" dirty="0" err="1"/>
              <a:t>ui</a:t>
            </a:r>
            <a:r>
              <a:rPr lang="en-US" b="1" dirty="0"/>
              <a:t>/</a:t>
            </a:r>
            <a:r>
              <a:rPr lang="en-US" dirty="0"/>
              <a:t>: Display manager files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E9BA2F-482A-C5EA-0400-57691C73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15" y="1240367"/>
            <a:ext cx="6401162" cy="43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2079-8A02-F3A6-E222-64A9C6017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82" y="304800"/>
            <a:ext cx="11176651" cy="575733"/>
          </a:xfrm>
        </p:spPr>
        <p:txBody>
          <a:bodyPr/>
          <a:lstStyle/>
          <a:p>
            <a:r>
              <a:rPr lang="en-US" dirty="0"/>
              <a:t>Example Beamline deployment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2B5B89-748B-D63C-57CD-1E26BA1D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5EF28-261C-FD41-A360-1A380056DD17}" type="slidenum">
              <a:rPr lang="en-US" smtClean="0"/>
              <a:t>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D8009D-B2EA-7085-932A-9A937FF0AB1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1117600"/>
            <a:ext cx="4851400" cy="5156201"/>
          </a:xfrm>
        </p:spPr>
        <p:txBody>
          <a:bodyPr>
            <a:normAutofit/>
          </a:bodyPr>
          <a:lstStyle/>
          <a:p>
            <a:r>
              <a:rPr lang="en-US" dirty="0"/>
              <a:t>Organized by </a:t>
            </a:r>
            <a:r>
              <a:rPr lang="en-US" dirty="0" err="1"/>
              <a:t>synApps</a:t>
            </a:r>
            <a:r>
              <a:rPr lang="en-US" dirty="0"/>
              <a:t> version</a:t>
            </a:r>
          </a:p>
          <a:p>
            <a:pPr lvl="1"/>
            <a:r>
              <a:rPr lang="en-US" b="1" dirty="0" err="1"/>
              <a:t>ioc</a:t>
            </a:r>
            <a:r>
              <a:rPr lang="en-US" b="1" dirty="0"/>
              <a:t>/</a:t>
            </a:r>
            <a:r>
              <a:rPr lang="en-US" dirty="0"/>
              <a:t>: IOC applications. Default use compiled </a:t>
            </a:r>
            <a:r>
              <a:rPr lang="en-US" dirty="0" err="1"/>
              <a:t>synApps</a:t>
            </a:r>
            <a:r>
              <a:rPr lang="en-US" dirty="0"/>
              <a:t> on /</a:t>
            </a:r>
            <a:r>
              <a:rPr lang="en-US" dirty="0" err="1"/>
              <a:t>APSshare</a:t>
            </a:r>
            <a:endParaRPr lang="en-US" dirty="0"/>
          </a:p>
          <a:p>
            <a:pPr lvl="1"/>
            <a:r>
              <a:rPr lang="en-US" b="1" dirty="0"/>
              <a:t>support/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Local support or patches not included in </a:t>
            </a:r>
            <a:r>
              <a:rPr lang="en-US" dirty="0" err="1"/>
              <a:t>APSshare</a:t>
            </a:r>
            <a:r>
              <a:rPr lang="en-US" dirty="0"/>
              <a:t> </a:t>
            </a:r>
            <a:r>
              <a:rPr lang="en-US" dirty="0" err="1"/>
              <a:t>synApps</a:t>
            </a:r>
            <a:endParaRPr lang="en-US" dirty="0"/>
          </a:p>
          <a:p>
            <a:r>
              <a:rPr lang="en-US" b="1" dirty="0" err="1"/>
              <a:t>ui</a:t>
            </a:r>
            <a:r>
              <a:rPr lang="en-US" b="1" dirty="0"/>
              <a:t>/</a:t>
            </a:r>
            <a:r>
              <a:rPr lang="en-US" dirty="0"/>
              <a:t>: Display manager files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E9BA2F-482A-C5EA-0400-57691C735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15" y="1240367"/>
            <a:ext cx="6401162" cy="43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66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Argonne">
      <a:dk1>
        <a:srgbClr val="000000"/>
      </a:dk1>
      <a:lt1>
        <a:srgbClr val="FFFFFF"/>
      </a:lt1>
      <a:dk2>
        <a:srgbClr val="0082CA"/>
      </a:dk2>
      <a:lt2>
        <a:srgbClr val="F8B200"/>
      </a:lt2>
      <a:accent1>
        <a:srgbClr val="77B300"/>
      </a:accent1>
      <a:accent2>
        <a:srgbClr val="00609C"/>
      </a:accent2>
      <a:accent3>
        <a:srgbClr val="5B0091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66666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6" id="{CA7AAE81-888E-634A-86AA-9AF25B666340}" vid="{D4F36AEA-8998-B848-AB03-4DB1726848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APS_full name_16x9</Template>
  <TotalTime>172</TotalTime>
  <Words>507</Words>
  <Application>Microsoft Office PowerPoint</Application>
  <PresentationFormat>Widescreen</PresentationFormat>
  <Paragraphs>90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Segoe UI</vt:lpstr>
      <vt:lpstr>System Font Regular</vt:lpstr>
      <vt:lpstr>Wingdings</vt:lpstr>
      <vt:lpstr>1_Office Theme</vt:lpstr>
      <vt:lpstr>APS BEAMLINE IOC deployment</vt:lpstr>
      <vt:lpstr>Division of labor</vt:lpstr>
      <vt:lpstr>NFS</vt:lpstr>
      <vt:lpstr>Software deployment</vt:lpstr>
      <vt:lpstr>Example Beamline deployment</vt:lpstr>
      <vt:lpstr>Example Beamline deployment</vt:lpstr>
      <vt:lpstr>Example Beamline deployment</vt:lpstr>
      <vt:lpstr>Example Beamline deployment</vt:lpstr>
      <vt:lpstr>Example Beamline deployment</vt:lpstr>
      <vt:lpstr>Details</vt:lpstr>
      <vt:lpstr>Details</vt:lpstr>
      <vt:lpstr>Details</vt:lpstr>
      <vt:lpstr>Details</vt:lpstr>
      <vt:lpstr>Details</vt:lpstr>
      <vt:lpstr>PowerPoint Presentation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Marks, Nicholas</dc:creator>
  <cp:lastModifiedBy>Marks, Nicholas</cp:lastModifiedBy>
  <cp:revision>1</cp:revision>
  <dcterms:created xsi:type="dcterms:W3CDTF">2026-04-16T19:30:44Z</dcterms:created>
  <dcterms:modified xsi:type="dcterms:W3CDTF">2026-04-19T14:46:26Z</dcterms:modified>
</cp:coreProperties>
</file>