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16"/>
  </p:notesMasterIdLst>
  <p:handoutMasterIdLst>
    <p:handoutMasterId r:id="rId17"/>
  </p:handoutMasterIdLst>
  <p:sldIdLst>
    <p:sldId id="256" r:id="rId8"/>
    <p:sldId id="257" r:id="rId9"/>
    <p:sldId id="282" r:id="rId10"/>
    <p:sldId id="259" r:id="rId11"/>
    <p:sldId id="281" r:id="rId12"/>
    <p:sldId id="280" r:id="rId13"/>
    <p:sldId id="283" r:id="rId14"/>
    <p:sldId id="284" r:id="rId15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derat Medium" panose="020B0604020202020204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22A6A-DBA2-4DBD-8F3F-A5295D48DCE7}" v="7" dt="2026-04-16T14:44:04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ch, Ivan (STFC,RAL,ISIS)" userId="d5cd9bd6-da56-422f-b743-cea35b27e604" providerId="ADAL" clId="{C8434FF5-B1C9-464C-BACC-05032F4212FF}"/>
    <pc:docChg chg="undo redo custSel addSld delSld modSld">
      <pc:chgData name="Finch, Ivan (STFC,RAL,ISIS)" userId="d5cd9bd6-da56-422f-b743-cea35b27e604" providerId="ADAL" clId="{C8434FF5-B1C9-464C-BACC-05032F4212FF}" dt="2026-04-16T15:21:26.719" v="5216" actId="20577"/>
      <pc:docMkLst>
        <pc:docMk/>
      </pc:docMkLst>
      <pc:sldChg chg="modSp mod modNotesTx">
        <pc:chgData name="Finch, Ivan (STFC,RAL,ISIS)" userId="d5cd9bd6-da56-422f-b743-cea35b27e604" providerId="ADAL" clId="{C8434FF5-B1C9-464C-BACC-05032F4212FF}" dt="2026-04-16T11:04:35.727" v="369" actId="20577"/>
        <pc:sldMkLst>
          <pc:docMk/>
          <pc:sldMk cId="1481826788" sldId="256"/>
        </pc:sldMkLst>
        <pc:spChg chg="mod">
          <ac:chgData name="Finch, Ivan (STFC,RAL,ISIS)" userId="d5cd9bd6-da56-422f-b743-cea35b27e604" providerId="ADAL" clId="{C8434FF5-B1C9-464C-BACC-05032F4212FF}" dt="2026-04-16T10:57:54.206" v="46" actId="20577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Finch, Ivan (STFC,RAL,ISIS)" userId="d5cd9bd6-da56-422f-b743-cea35b27e604" providerId="ADAL" clId="{C8434FF5-B1C9-464C-BACC-05032F4212FF}" dt="2026-04-16T10:57:59.551" v="60" actId="20577"/>
          <ac:spMkLst>
            <pc:docMk/>
            <pc:sldMk cId="1481826788" sldId="256"/>
            <ac:spMk id="3" creationId="{15A80B9D-A009-468E-DD38-1C459E82E2B8}"/>
          </ac:spMkLst>
        </pc:spChg>
        <pc:spChg chg="mod">
          <ac:chgData name="Finch, Ivan (STFC,RAL,ISIS)" userId="d5cd9bd6-da56-422f-b743-cea35b27e604" providerId="ADAL" clId="{C8434FF5-B1C9-464C-BACC-05032F4212FF}" dt="2026-04-16T10:58:06.366" v="83" actId="20577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Finch, Ivan (STFC,RAL,ISIS)" userId="d5cd9bd6-da56-422f-b743-cea35b27e604" providerId="ADAL" clId="{C8434FF5-B1C9-464C-BACC-05032F4212FF}" dt="2026-04-16T10:59:56.697" v="101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addSp modSp mod modClrScheme chgLayout">
        <pc:chgData name="Finch, Ivan (STFC,RAL,ISIS)" userId="d5cd9bd6-da56-422f-b743-cea35b27e604" providerId="ADAL" clId="{C8434FF5-B1C9-464C-BACC-05032F4212FF}" dt="2026-04-16T11:27:38.222" v="1882" actId="33524"/>
        <pc:sldMkLst>
          <pc:docMk/>
          <pc:sldMk cId="583982086" sldId="257"/>
        </pc:sldMkLst>
        <pc:spChg chg="add mod">
          <ac:chgData name="Finch, Ivan (STFC,RAL,ISIS)" userId="d5cd9bd6-da56-422f-b743-cea35b27e604" providerId="ADAL" clId="{C8434FF5-B1C9-464C-BACC-05032F4212FF}" dt="2026-04-16T11:00:42.855" v="126" actId="20577"/>
          <ac:spMkLst>
            <pc:docMk/>
            <pc:sldMk cId="583982086" sldId="257"/>
            <ac:spMk id="2" creationId="{B9D15068-54AE-157A-5420-970B8D4683C3}"/>
          </ac:spMkLst>
        </pc:spChg>
        <pc:spChg chg="add mod">
          <ac:chgData name="Finch, Ivan (STFC,RAL,ISIS)" userId="d5cd9bd6-da56-422f-b743-cea35b27e604" providerId="ADAL" clId="{C8434FF5-B1C9-464C-BACC-05032F4212FF}" dt="2026-04-16T11:27:38.222" v="1882" actId="33524"/>
          <ac:spMkLst>
            <pc:docMk/>
            <pc:sldMk cId="583982086" sldId="257"/>
            <ac:spMk id="3" creationId="{C19851DB-B6C4-018B-7BFC-C31D1FBB7101}"/>
          </ac:spMkLst>
        </pc:spChg>
      </pc:sldChg>
      <pc:sldChg chg="del">
        <pc:chgData name="Finch, Ivan (STFC,RAL,ISIS)" userId="d5cd9bd6-da56-422f-b743-cea35b27e604" providerId="ADAL" clId="{C8434FF5-B1C9-464C-BACC-05032F4212FF}" dt="2026-04-16T11:20:25.933" v="1359" actId="47"/>
        <pc:sldMkLst>
          <pc:docMk/>
          <pc:sldMk cId="3699373884" sldId="258"/>
        </pc:sldMkLst>
      </pc:sldChg>
      <pc:sldChg chg="addSp modSp mod modClrScheme chgLayout">
        <pc:chgData name="Finch, Ivan (STFC,RAL,ISIS)" userId="d5cd9bd6-da56-422f-b743-cea35b27e604" providerId="ADAL" clId="{C8434FF5-B1C9-464C-BACC-05032F4212FF}" dt="2026-04-16T14:34:59.750" v="3137" actId="20577"/>
        <pc:sldMkLst>
          <pc:docMk/>
          <pc:sldMk cId="67218123" sldId="259"/>
        </pc:sldMkLst>
        <pc:spChg chg="add mod">
          <ac:chgData name="Finch, Ivan (STFC,RAL,ISIS)" userId="d5cd9bd6-da56-422f-b743-cea35b27e604" providerId="ADAL" clId="{C8434FF5-B1C9-464C-BACC-05032F4212FF}" dt="2026-04-16T14:28:33.662" v="2461" actId="20577"/>
          <ac:spMkLst>
            <pc:docMk/>
            <pc:sldMk cId="67218123" sldId="259"/>
            <ac:spMk id="2" creationId="{CB0F9FB5-E3DB-818C-60F7-6B276FE29179}"/>
          </ac:spMkLst>
        </pc:spChg>
        <pc:spChg chg="add mod">
          <ac:chgData name="Finch, Ivan (STFC,RAL,ISIS)" userId="d5cd9bd6-da56-422f-b743-cea35b27e604" providerId="ADAL" clId="{C8434FF5-B1C9-464C-BACC-05032F4212FF}" dt="2026-04-16T14:34:59.750" v="3137" actId="20577"/>
          <ac:spMkLst>
            <pc:docMk/>
            <pc:sldMk cId="67218123" sldId="259"/>
            <ac:spMk id="3" creationId="{BE293405-5357-4A45-1C02-2BC476F2B3C9}"/>
          </ac:spMkLst>
        </pc:spChg>
        <pc:picChg chg="add mod">
          <ac:chgData name="Finch, Ivan (STFC,RAL,ISIS)" userId="d5cd9bd6-da56-422f-b743-cea35b27e604" providerId="ADAL" clId="{C8434FF5-B1C9-464C-BACC-05032F4212FF}" dt="2026-04-16T14:27:10.562" v="2342" actId="1076"/>
          <ac:picMkLst>
            <pc:docMk/>
            <pc:sldMk cId="67218123" sldId="259"/>
            <ac:picMk id="5" creationId="{ADA6643E-3AFC-4D88-36C9-E23662A079B0}"/>
          </ac:picMkLst>
        </pc:picChg>
      </pc:sldChg>
      <pc:sldChg chg="modSp add mod modClrScheme chgLayout">
        <pc:chgData name="Finch, Ivan (STFC,RAL,ISIS)" userId="d5cd9bd6-da56-422f-b743-cea35b27e604" providerId="ADAL" clId="{C8434FF5-B1C9-464C-BACC-05032F4212FF}" dt="2026-04-16T11:20:22.073" v="1358" actId="700"/>
        <pc:sldMkLst>
          <pc:docMk/>
          <pc:sldMk cId="3399046803" sldId="280"/>
        </pc:sldMkLst>
        <pc:spChg chg="mod ord">
          <ac:chgData name="Finch, Ivan (STFC,RAL,ISIS)" userId="d5cd9bd6-da56-422f-b743-cea35b27e604" providerId="ADAL" clId="{C8434FF5-B1C9-464C-BACC-05032F4212FF}" dt="2026-04-16T11:20:22.073" v="1358" actId="700"/>
          <ac:spMkLst>
            <pc:docMk/>
            <pc:sldMk cId="3399046803" sldId="280"/>
            <ac:spMk id="2" creationId="{B6CFD45D-2195-7494-B2B9-D45C4D39C53B}"/>
          </ac:spMkLst>
        </pc:spChg>
        <pc:picChg chg="mod ord">
          <ac:chgData name="Finch, Ivan (STFC,RAL,ISIS)" userId="d5cd9bd6-da56-422f-b743-cea35b27e604" providerId="ADAL" clId="{C8434FF5-B1C9-464C-BACC-05032F4212FF}" dt="2026-04-16T11:20:22.073" v="1358" actId="700"/>
          <ac:picMkLst>
            <pc:docMk/>
            <pc:sldMk cId="3399046803" sldId="280"/>
            <ac:picMk id="5" creationId="{D912A9A0-5CCD-6B09-737E-4F236C597312}"/>
          </ac:picMkLst>
        </pc:picChg>
      </pc:sldChg>
      <pc:sldChg chg="addSp delSp modSp new mod modClrScheme chgLayout">
        <pc:chgData name="Finch, Ivan (STFC,RAL,ISIS)" userId="d5cd9bd6-da56-422f-b743-cea35b27e604" providerId="ADAL" clId="{C8434FF5-B1C9-464C-BACC-05032F4212FF}" dt="2026-04-16T14:48:00.819" v="3974" actId="20577"/>
        <pc:sldMkLst>
          <pc:docMk/>
          <pc:sldMk cId="3611668423" sldId="281"/>
        </pc:sldMkLst>
        <pc:spChg chg="del mod ord">
          <ac:chgData name="Finch, Ivan (STFC,RAL,ISIS)" userId="d5cd9bd6-da56-422f-b743-cea35b27e604" providerId="ADAL" clId="{C8434FF5-B1C9-464C-BACC-05032F4212FF}" dt="2026-04-16T14:27:28.917" v="2344" actId="700"/>
          <ac:spMkLst>
            <pc:docMk/>
            <pc:sldMk cId="3611668423" sldId="281"/>
            <ac:spMk id="2" creationId="{26B1A5B3-6DBA-FF8D-AB5B-46FC925A9696}"/>
          </ac:spMkLst>
        </pc:spChg>
        <pc:spChg chg="del mod ord">
          <ac:chgData name="Finch, Ivan (STFC,RAL,ISIS)" userId="d5cd9bd6-da56-422f-b743-cea35b27e604" providerId="ADAL" clId="{C8434FF5-B1C9-464C-BACC-05032F4212FF}" dt="2026-04-16T14:27:28.917" v="2344" actId="700"/>
          <ac:spMkLst>
            <pc:docMk/>
            <pc:sldMk cId="3611668423" sldId="281"/>
            <ac:spMk id="3" creationId="{2CDBDB9D-6A9A-F4FB-7A80-CB21E94F1C67}"/>
          </ac:spMkLst>
        </pc:spChg>
        <pc:spChg chg="add mod ord">
          <ac:chgData name="Finch, Ivan (STFC,RAL,ISIS)" userId="d5cd9bd6-da56-422f-b743-cea35b27e604" providerId="ADAL" clId="{C8434FF5-B1C9-464C-BACC-05032F4212FF}" dt="2026-04-16T14:27:44.380" v="2414" actId="20577"/>
          <ac:spMkLst>
            <pc:docMk/>
            <pc:sldMk cId="3611668423" sldId="281"/>
            <ac:spMk id="4" creationId="{BC5961F7-71BB-09D7-D35D-BADAE04033DD}"/>
          </ac:spMkLst>
        </pc:spChg>
        <pc:spChg chg="add mod ord">
          <ac:chgData name="Finch, Ivan (STFC,RAL,ISIS)" userId="d5cd9bd6-da56-422f-b743-cea35b27e604" providerId="ADAL" clId="{C8434FF5-B1C9-464C-BACC-05032F4212FF}" dt="2026-04-16T14:48:00.819" v="3974" actId="20577"/>
          <ac:spMkLst>
            <pc:docMk/>
            <pc:sldMk cId="3611668423" sldId="281"/>
            <ac:spMk id="5" creationId="{0CA578C0-167F-B5A3-F7F6-7EF532B13F49}"/>
          </ac:spMkLst>
        </pc:spChg>
      </pc:sldChg>
      <pc:sldChg chg="addSp delSp modSp new mod modClrScheme chgLayout">
        <pc:chgData name="Finch, Ivan (STFC,RAL,ISIS)" userId="d5cd9bd6-da56-422f-b743-cea35b27e604" providerId="ADAL" clId="{C8434FF5-B1C9-464C-BACC-05032F4212FF}" dt="2026-04-16T14:45:19.865" v="3531" actId="2711"/>
        <pc:sldMkLst>
          <pc:docMk/>
          <pc:sldMk cId="2899433888" sldId="282"/>
        </pc:sldMkLst>
        <pc:spChg chg="mod ord">
          <ac:chgData name="Finch, Ivan (STFC,RAL,ISIS)" userId="d5cd9bd6-da56-422f-b743-cea35b27e604" providerId="ADAL" clId="{C8434FF5-B1C9-464C-BACC-05032F4212FF}" dt="2026-04-16T14:31:18.280" v="3021" actId="700"/>
          <ac:spMkLst>
            <pc:docMk/>
            <pc:sldMk cId="2899433888" sldId="282"/>
            <ac:spMk id="2" creationId="{112F2353-0554-CF95-0410-4B57A2128BB9}"/>
          </ac:spMkLst>
        </pc:spChg>
        <pc:spChg chg="mod ord">
          <ac:chgData name="Finch, Ivan (STFC,RAL,ISIS)" userId="d5cd9bd6-da56-422f-b743-cea35b27e604" providerId="ADAL" clId="{C8434FF5-B1C9-464C-BACC-05032F4212FF}" dt="2026-04-16T14:32:10.957" v="3073" actId="20577"/>
          <ac:spMkLst>
            <pc:docMk/>
            <pc:sldMk cId="2899433888" sldId="282"/>
            <ac:spMk id="3" creationId="{636D567B-CF7B-89D3-F85C-849F46FAA761}"/>
          </ac:spMkLst>
        </pc:spChg>
        <pc:spChg chg="add del mod ord">
          <ac:chgData name="Finch, Ivan (STFC,RAL,ISIS)" userId="d5cd9bd6-da56-422f-b743-cea35b27e604" providerId="ADAL" clId="{C8434FF5-B1C9-464C-BACC-05032F4212FF}" dt="2026-04-16T14:32:38.826" v="3075" actId="478"/>
          <ac:spMkLst>
            <pc:docMk/>
            <pc:sldMk cId="2899433888" sldId="282"/>
            <ac:spMk id="4" creationId="{712EE203-3AED-4575-32CD-E8036EEB06EF}"/>
          </ac:spMkLst>
        </pc:spChg>
        <pc:spChg chg="add mod">
          <ac:chgData name="Finch, Ivan (STFC,RAL,ISIS)" userId="d5cd9bd6-da56-422f-b743-cea35b27e604" providerId="ADAL" clId="{C8434FF5-B1C9-464C-BACC-05032F4212FF}" dt="2026-04-16T14:45:19.865" v="3531" actId="2711"/>
          <ac:spMkLst>
            <pc:docMk/>
            <pc:sldMk cId="2899433888" sldId="282"/>
            <ac:spMk id="6" creationId="{B1804632-2690-537A-8FD4-9F9A0411ABA5}"/>
          </ac:spMkLst>
        </pc:spChg>
        <pc:spChg chg="add mod">
          <ac:chgData name="Finch, Ivan (STFC,RAL,ISIS)" userId="d5cd9bd6-da56-422f-b743-cea35b27e604" providerId="ADAL" clId="{C8434FF5-B1C9-464C-BACC-05032F4212FF}" dt="2026-04-16T14:33:54.760" v="3089" actId="692"/>
          <ac:spMkLst>
            <pc:docMk/>
            <pc:sldMk cId="2899433888" sldId="282"/>
            <ac:spMk id="7" creationId="{FF1C4408-2D3C-FD3A-89BB-2A383D54CC7D}"/>
          </ac:spMkLst>
        </pc:spChg>
        <pc:spChg chg="add mod">
          <ac:chgData name="Finch, Ivan (STFC,RAL,ISIS)" userId="d5cd9bd6-da56-422f-b743-cea35b27e604" providerId="ADAL" clId="{C8434FF5-B1C9-464C-BACC-05032F4212FF}" dt="2026-04-16T14:34:23.625" v="3112" actId="1076"/>
          <ac:spMkLst>
            <pc:docMk/>
            <pc:sldMk cId="2899433888" sldId="282"/>
            <ac:spMk id="8" creationId="{CC37EA1B-C59F-4C56-E3A8-9B3BE729B327}"/>
          </ac:spMkLst>
        </pc:spChg>
      </pc:sldChg>
      <pc:sldChg chg="modSp new mod">
        <pc:chgData name="Finch, Ivan (STFC,RAL,ISIS)" userId="d5cd9bd6-da56-422f-b743-cea35b27e604" providerId="ADAL" clId="{C8434FF5-B1C9-464C-BACC-05032F4212FF}" dt="2026-04-16T15:17:48.092" v="4660" actId="20577"/>
        <pc:sldMkLst>
          <pc:docMk/>
          <pc:sldMk cId="2490443087" sldId="283"/>
        </pc:sldMkLst>
        <pc:spChg chg="mod">
          <ac:chgData name="Finch, Ivan (STFC,RAL,ISIS)" userId="d5cd9bd6-da56-422f-b743-cea35b27e604" providerId="ADAL" clId="{C8434FF5-B1C9-464C-BACC-05032F4212FF}" dt="2026-04-16T14:48:25.789" v="4022" actId="20577"/>
          <ac:spMkLst>
            <pc:docMk/>
            <pc:sldMk cId="2490443087" sldId="283"/>
            <ac:spMk id="2" creationId="{35A2A7F2-9AC3-142F-81C3-A1A3E9E8603E}"/>
          </ac:spMkLst>
        </pc:spChg>
        <pc:spChg chg="mod">
          <ac:chgData name="Finch, Ivan (STFC,RAL,ISIS)" userId="d5cd9bd6-da56-422f-b743-cea35b27e604" providerId="ADAL" clId="{C8434FF5-B1C9-464C-BACC-05032F4212FF}" dt="2026-04-16T15:17:48.092" v="4660" actId="20577"/>
          <ac:spMkLst>
            <pc:docMk/>
            <pc:sldMk cId="2490443087" sldId="283"/>
            <ac:spMk id="3" creationId="{129CA975-7E5A-5537-E3A7-727AEE1EA4D9}"/>
          </ac:spMkLst>
        </pc:spChg>
      </pc:sldChg>
      <pc:sldChg chg="modSp new mod">
        <pc:chgData name="Finch, Ivan (STFC,RAL,ISIS)" userId="d5cd9bd6-da56-422f-b743-cea35b27e604" providerId="ADAL" clId="{C8434FF5-B1C9-464C-BACC-05032F4212FF}" dt="2026-04-16T15:21:26.719" v="5216" actId="20577"/>
        <pc:sldMkLst>
          <pc:docMk/>
          <pc:sldMk cId="4166725412" sldId="284"/>
        </pc:sldMkLst>
        <pc:spChg chg="mod">
          <ac:chgData name="Finch, Ivan (STFC,RAL,ISIS)" userId="d5cd9bd6-da56-422f-b743-cea35b27e604" providerId="ADAL" clId="{C8434FF5-B1C9-464C-BACC-05032F4212FF}" dt="2026-04-16T15:20:37.407" v="4976" actId="20577"/>
          <ac:spMkLst>
            <pc:docMk/>
            <pc:sldMk cId="4166725412" sldId="284"/>
            <ac:spMk id="2" creationId="{A1818D23-F81D-AD18-21A1-F70484314777}"/>
          </ac:spMkLst>
        </pc:spChg>
        <pc:spChg chg="mod">
          <ac:chgData name="Finch, Ivan (STFC,RAL,ISIS)" userId="d5cd9bd6-da56-422f-b743-cea35b27e604" providerId="ADAL" clId="{C8434FF5-B1C9-464C-BACC-05032F4212FF}" dt="2026-04-16T15:21:26.719" v="5216" actId="20577"/>
          <ac:spMkLst>
            <pc:docMk/>
            <pc:sldMk cId="4166725412" sldId="284"/>
            <ac:spMk id="3" creationId="{8947C72C-3A24-900E-33DD-8D630C2AC99C}"/>
          </ac:spMkLst>
        </pc:spChg>
      </pc:sldChg>
    </pc:docChg>
  </pc:docChgLst>
  <pc:docChgLst>
    <pc:chgData name="Finch, Ivan (STFC,RAL,ISIS)" userId="d5cd9bd6-da56-422f-b743-cea35b27e604" providerId="ADAL" clId="{84E69DA3-3A13-4598-8FDB-50932EF34D66}"/>
    <pc:docChg chg="modSld">
      <pc:chgData name="Finch, Ivan (STFC,RAL,ISIS)" userId="d5cd9bd6-da56-422f-b743-cea35b27e604" providerId="ADAL" clId="{84E69DA3-3A13-4598-8FDB-50932EF34D66}" dt="2026-04-17T12:34:04.210" v="4" actId="20577"/>
      <pc:docMkLst>
        <pc:docMk/>
      </pc:docMkLst>
      <pc:sldChg chg="modSp mod">
        <pc:chgData name="Finch, Ivan (STFC,RAL,ISIS)" userId="d5cd9bd6-da56-422f-b743-cea35b27e604" providerId="ADAL" clId="{84E69DA3-3A13-4598-8FDB-50932EF34D66}" dt="2026-04-17T12:34:04.210" v="4" actId="20577"/>
        <pc:sldMkLst>
          <pc:docMk/>
          <pc:sldMk cId="1481826788" sldId="256"/>
        </pc:sldMkLst>
        <pc:spChg chg="mod">
          <ac:chgData name="Finch, Ivan (STFC,RAL,ISIS)" userId="d5cd9bd6-da56-422f-b743-cea35b27e604" providerId="ADAL" clId="{84E69DA3-3A13-4598-8FDB-50932EF34D66}" dt="2026-04-17T12:34:04.210" v="4" actId="20577"/>
          <ac:spMkLst>
            <pc:docMk/>
            <pc:sldMk cId="1481826788" sldId="256"/>
            <ac:spMk id="5" creationId="{F4CC80D5-0EB8-807C-B0E7-140CDCF28F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D2A3-129E-4731-BF4C-2C67C055CF05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B49D6-4717-4C03-95EF-E3680EFE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8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it clear we are not a unified controls team, that Freddie’s team exists and is “Experiment Controls”. I’m only talking about the source / accelerators side of ISIS.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B49D6-4717-4C03-95EF-E3680EFEB3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9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333"/>
            <a:ext cx="12190813" cy="6857332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ISIS Controls </a:t>
            </a:r>
            <a:br>
              <a:rPr lang="en-GB" dirty="0"/>
            </a:br>
            <a:r>
              <a:rPr lang="en-GB" dirty="0"/>
              <a:t>Packaging and 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Ivan Finch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Saclay</a:t>
            </a:r>
            <a:r>
              <a:rPr lang="en-GB" dirty="0"/>
              <a:t>, Paris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Friday 24 April 2026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5068-54AE-157A-5420-970B8D46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 and Docker Swarm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51DB-B6C4-018B-7BFC-C31D1FBB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893880" cy="4314825"/>
          </a:xfrm>
        </p:spPr>
        <p:txBody>
          <a:bodyPr>
            <a:normAutofit/>
          </a:bodyPr>
          <a:lstStyle/>
          <a:p>
            <a:r>
              <a:rPr lang="en-GB" dirty="0"/>
              <a:t>ISIS / STFC / UKRI use Microsoft software but we deploy onto Linux systems. Development via Docker, WSL, or (in the past) Linux desktops. Since we developed and tested in containers it was a natural step for us to deploy containers.</a:t>
            </a:r>
          </a:p>
          <a:p>
            <a:r>
              <a:rPr lang="en-GB" dirty="0"/>
              <a:t>Chose Docker Swarm over Kubernetes:</a:t>
            </a:r>
          </a:p>
          <a:p>
            <a:pPr lvl="1"/>
            <a:r>
              <a:rPr lang="en-GB" dirty="0"/>
              <a:t>Both support failover which is our primary requirement for reliability.</a:t>
            </a:r>
          </a:p>
          <a:p>
            <a:pPr lvl="1"/>
            <a:r>
              <a:rPr lang="en-GB" dirty="0"/>
              <a:t>Kubernetes has more features but much more complexity. Our setup is static, so the extra features provide few benefits.</a:t>
            </a:r>
          </a:p>
          <a:p>
            <a:pPr lvl="1"/>
            <a:r>
              <a:rPr lang="en-GB" dirty="0"/>
              <a:t>Docker Swarms simplicity is its main virtue!</a:t>
            </a:r>
          </a:p>
          <a:p>
            <a:r>
              <a:rPr lang="en-GB" dirty="0"/>
              <a:t>We have production Swarm of three servers / nodes, and a development Swarm of three nodes. Our Infrastructure team plans to move from bare metal server to VMs.</a:t>
            </a:r>
          </a:p>
          <a:p>
            <a:r>
              <a:rPr lang="en-GB" dirty="0" err="1"/>
              <a:t>Portainer</a:t>
            </a:r>
            <a:r>
              <a:rPr lang="en-GB" dirty="0"/>
              <a:t> web interface used to manage Swarms.</a:t>
            </a:r>
          </a:p>
          <a:p>
            <a:r>
              <a:rPr lang="en-GB" dirty="0"/>
              <a:t>Use of PVA Gateways to make PVs inside Swarm visible outside and vice versa. Use of </a:t>
            </a:r>
            <a:r>
              <a:rPr lang="en-GB" dirty="0" err="1"/>
              <a:t>docker_gwbridge</a:t>
            </a:r>
            <a:r>
              <a:rPr lang="en-GB" dirty="0"/>
              <a:t> to bridge into internal Swarm node networks allow this to work.</a:t>
            </a:r>
          </a:p>
        </p:txBody>
      </p:sp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567B-CF7B-89D3-F85C-849F46FAA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Docker Compose file defines a collection of images to deploy as services / running containers.</a:t>
            </a:r>
          </a:p>
          <a:p>
            <a:pPr marL="0" indent="0">
              <a:buNone/>
            </a:pPr>
            <a:r>
              <a:rPr lang="en-GB" dirty="0"/>
              <a:t>A Docker Compose file may be run on a local machine for testing or, with some minor additions, as a configuration for a Docker Swarm deployment. In Swarm the collection of containers associated with a single docker compose file is called a Stack. We keep our compose files in a git repository and they are pulled via the </a:t>
            </a:r>
            <a:r>
              <a:rPr lang="en-GB" dirty="0" err="1"/>
              <a:t>Portainer</a:t>
            </a:r>
            <a:r>
              <a:rPr lang="en-GB" dirty="0"/>
              <a:t> web interface.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F2353-0554-CF95-0410-4B57A21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 Compose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04632-2690-537A-8FD4-9F9A0411ABA5}"/>
              </a:ext>
            </a:extLst>
          </p:cNvPr>
          <p:cNvSpPr txBox="1"/>
          <p:nvPr/>
        </p:nvSpPr>
        <p:spPr>
          <a:xfrm>
            <a:off x="4981486" y="474345"/>
            <a:ext cx="60946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services: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epics-soft-timers-bus: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image: </a:t>
            </a:r>
            <a:r>
              <a:rPr lang="en-GB" dirty="0" err="1">
                <a:latin typeface="Consolas" panose="020B0609020204030204" pitchFamily="49" charset="0"/>
              </a:rPr>
              <a:t>epics-ioc-base-dynamic:main</a:t>
            </a:r>
            <a:endParaRPr lang="en-GB" dirty="0"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hostname: epics-soft-timers-bus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environment: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DEVICE_NAME=timers-bus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ENGINEER=ISIS Controls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LOCATION=R80 Server room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PREFIX="GLOBAL:CNTRL:TIMERS:BUSFIX"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IOCNAME="IOC"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PLCNAME="PLC"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deploy: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mode: replicated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replicas: 1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tty</a:t>
            </a:r>
            <a:r>
              <a:rPr lang="en-GB" dirty="0">
                <a:latin typeface="Consolas" panose="020B0609020204030204" pitchFamily="49" charset="0"/>
              </a:rPr>
              <a:t>: true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networks:</a:t>
            </a:r>
          </a:p>
          <a:p>
            <a:pPr>
              <a:buNone/>
            </a:pPr>
            <a:r>
              <a:rPr lang="en-GB" dirty="0">
                <a:latin typeface="Consolas" panose="020B0609020204030204" pitchFamily="49" charset="0"/>
              </a:rPr>
              <a:t>      - controls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1C4408-2D3C-FD3A-89BB-2A383D54CC7D}"/>
              </a:ext>
            </a:extLst>
          </p:cNvPr>
          <p:cNvSpPr/>
          <p:nvPr/>
        </p:nvSpPr>
        <p:spPr>
          <a:xfrm>
            <a:off x="5397500" y="3492500"/>
            <a:ext cx="5678624" cy="88265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7EA1B-C59F-4C56-E3A8-9B3BE729B327}"/>
              </a:ext>
            </a:extLst>
          </p:cNvPr>
          <p:cNvSpPr txBox="1"/>
          <p:nvPr/>
        </p:nvSpPr>
        <p:spPr>
          <a:xfrm>
            <a:off x="9322676" y="4005818"/>
            <a:ext cx="182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Swarm specific</a:t>
            </a:r>
          </a:p>
        </p:txBody>
      </p:sp>
    </p:spTree>
    <p:extLst>
      <p:ext uri="{BB962C8B-B14F-4D97-AF65-F5344CB8AC3E}">
        <p14:creationId xmlns:p14="http://schemas.microsoft.com/office/powerpoint/2010/main" val="289943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9FB5-E3DB-818C-60F7-6B276FE2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GitLab CI/CD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3405-5357-4A45-1C02-2BC476F2B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GitLab</a:t>
            </a:r>
          </a:p>
          <a:p>
            <a:r>
              <a:rPr lang="en-GB" dirty="0"/>
              <a:t>Use STFC GitLab (free version of GitLab) internally hosted by STFC SCD for our repos.</a:t>
            </a:r>
          </a:p>
          <a:p>
            <a:r>
              <a:rPr lang="en-GB" dirty="0"/>
              <a:t>Use GitLab for continuous integration (CI) and continuous deployment (CD)</a:t>
            </a:r>
          </a:p>
          <a:p>
            <a:r>
              <a:rPr lang="en-GB" dirty="0"/>
              <a:t>CI/CD Runners on our development swarm, using docker-in-docker.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Three stages for build and deployment via CI/CD: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Build IOC image from push to repo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Push image to Harbor image registry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Webhook triggers deployment of new image to stack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6643E-3AFC-4D88-36C9-E23662A07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93" y="1239157"/>
            <a:ext cx="4163786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5961F7-71BB-09D7-D35D-BADAE040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Pushing Configuration Change to a Single IOC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A578C0-167F-B5A3-F7F6-7EF532B1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777046" cy="38655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quickly determined that it was unsatisfactory to build the configuration of an IOC into the image, and that we wanted trigger an IOC to restart with a new configuration when the configuration changed.</a:t>
            </a:r>
          </a:p>
          <a:p>
            <a:pPr marL="0" indent="0">
              <a:buNone/>
            </a:pPr>
            <a:r>
              <a:rPr lang="en-GB" dirty="0"/>
              <a:t>Aqeel AlShafei developed a solution:</a:t>
            </a:r>
          </a:p>
          <a:p>
            <a:pPr>
              <a:buFontTx/>
              <a:buChar char="-"/>
            </a:pPr>
            <a:r>
              <a:rPr lang="en-GB" dirty="0"/>
              <a:t>When a container starts it has the environment variables </a:t>
            </a:r>
            <a:r>
              <a:rPr lang="en-GB" dirty="0">
                <a:latin typeface="Consolas" panose="020B0609020204030204" pitchFamily="49" charset="0"/>
              </a:rPr>
              <a:t>DEVICE_NAME </a:t>
            </a:r>
            <a:r>
              <a:rPr lang="en-GB" dirty="0"/>
              <a:t>and </a:t>
            </a:r>
            <a:r>
              <a:rPr lang="en-GB" dirty="0">
                <a:latin typeface="Consolas" panose="020B0609020204030204" pitchFamily="49" charset="0"/>
              </a:rPr>
              <a:t>CONFIG_URL</a:t>
            </a:r>
          </a:p>
          <a:p>
            <a:pPr>
              <a:buFontTx/>
              <a:buChar char="-"/>
            </a:pPr>
            <a:r>
              <a:rPr lang="en-GB" dirty="0"/>
              <a:t>It pulls its configuration from an Nginx webserver which serves zipped directories from our </a:t>
            </a:r>
            <a:r>
              <a:rPr lang="en-GB" dirty="0">
                <a:latin typeface="Consolas" panose="020B0609020204030204" pitchFamily="49" charset="0"/>
              </a:rPr>
              <a:t>epics-configs</a:t>
            </a:r>
            <a:r>
              <a:rPr lang="en-GB" dirty="0"/>
              <a:t> repository</a:t>
            </a:r>
          </a:p>
          <a:p>
            <a:pPr>
              <a:buFontTx/>
              <a:buChar char="-"/>
            </a:pPr>
            <a:r>
              <a:rPr lang="en-GB" dirty="0"/>
              <a:t>When a configuration (e.g. single .</a:t>
            </a:r>
            <a:r>
              <a:rPr lang="en-GB" dirty="0" err="1"/>
              <a:t>db</a:t>
            </a:r>
            <a:r>
              <a:rPr lang="en-GB" dirty="0"/>
              <a:t> file) is changed the CI/CD associated with epics-configs detect the change and uses a webhook to trigger the restart of the associated container.</a:t>
            </a:r>
          </a:p>
        </p:txBody>
      </p:sp>
    </p:spTree>
    <p:extLst>
      <p:ext uri="{BB962C8B-B14F-4D97-AF65-F5344CB8AC3E}">
        <p14:creationId xmlns:p14="http://schemas.microsoft.com/office/powerpoint/2010/main" val="361166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D45D-2195-7494-B2B9-D45C4D39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/>
              <a:t>Deployment Pipeline – Gitlab CICD</a:t>
            </a:r>
            <a:endParaRPr lang="en-GB" sz="260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12A9A0-5CCD-6B09-737E-4F236C597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660" y="1304925"/>
            <a:ext cx="8667504" cy="3865563"/>
          </a:xfrm>
          <a:noFill/>
        </p:spPr>
      </p:pic>
    </p:spTree>
    <p:extLst>
      <p:ext uri="{BB962C8B-B14F-4D97-AF65-F5344CB8AC3E}">
        <p14:creationId xmlns:p14="http://schemas.microsoft.com/office/powerpoint/2010/main" val="339904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A7F2-9AC3-142F-81C3-A1A3E9E8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 Swarm and GitLab CI/CD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A975-7E5A-5537-E3A7-727AEE1E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use similar processes for the deployment of other key services, e.g.</a:t>
            </a:r>
          </a:p>
          <a:p>
            <a:r>
              <a:rPr lang="en-GB" dirty="0" err="1"/>
              <a:t>pvecho</a:t>
            </a:r>
            <a:r>
              <a:rPr lang="en-GB" dirty="0"/>
              <a:t> – our bridge between our old control system and EPICS</a:t>
            </a:r>
          </a:p>
          <a:p>
            <a:r>
              <a:rPr lang="en-GB" dirty="0"/>
              <a:t>p4p – we have some “unconventional” IOCs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also make use of other features of Docker Swarm:</a:t>
            </a:r>
          </a:p>
          <a:p>
            <a:r>
              <a:rPr lang="en-GB" dirty="0"/>
              <a:t>Secrets – for passing containers information that should not be shared or in repos, such as certificates or passwords</a:t>
            </a:r>
          </a:p>
          <a:p>
            <a:r>
              <a:rPr lang="en-GB" dirty="0"/>
              <a:t>NFS Mounts – useful for persistent data or some configurations. (Volume mounts do not work as expected across nodes in the swarm.)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44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8D23-F81D-AD18-21A1-F7048431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Improvements and Potential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C72C-3A24-900E-33DD-8D630C2A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658804" cy="3865591"/>
          </a:xfrm>
        </p:spPr>
        <p:txBody>
          <a:bodyPr/>
          <a:lstStyle/>
          <a:p>
            <a:r>
              <a:rPr lang="en-GB" dirty="0"/>
              <a:t>We do not yet have a common EPICS Base </a:t>
            </a:r>
            <a:r>
              <a:rPr lang="en-GB" dirty="0" err="1"/>
              <a:t>base</a:t>
            </a:r>
            <a:r>
              <a:rPr lang="en-GB" dirty="0"/>
              <a:t> image. Each developer creates their own image from scratch including all standard and specific modules.</a:t>
            </a:r>
          </a:p>
          <a:p>
            <a:r>
              <a:rPr lang="en-GB" dirty="0"/>
              <a:t>Currently an IOCs image, docker compose files, CI/CD pipeline, and configuration are spread across three repos. Consolidate these down to one for IOC image and one for </a:t>
            </a:r>
            <a:r>
              <a:rPr lang="en-GB"/>
              <a:t>all configuration.</a:t>
            </a:r>
            <a:endParaRPr lang="en-GB" dirty="0"/>
          </a:p>
          <a:p>
            <a:r>
              <a:rPr lang="en-GB" dirty="0" err="1"/>
              <a:t>Portainer</a:t>
            </a:r>
            <a:r>
              <a:rPr lang="en-GB" dirty="0"/>
              <a:t> may wish to drop support for Docker Swarm.</a:t>
            </a:r>
          </a:p>
        </p:txBody>
      </p:sp>
    </p:spTree>
    <p:extLst>
      <p:ext uri="{BB962C8B-B14F-4D97-AF65-F5344CB8AC3E}">
        <p14:creationId xmlns:p14="http://schemas.microsoft.com/office/powerpoint/2010/main" val="4166725412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F5BA3-79C3-4C5A-A3F0-A9B7B86B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62D15E-264E-46BA-8227-F78B9A4A7183}">
  <ds:schemaRefs>
    <ds:schemaRef ds:uri="http://purl.org/dc/dcmitype/"/>
    <ds:schemaRef ds:uri="4367b676-3231-4229-b246-27e36f6a6ea0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7a6c5452-7205-4e2c-a322-0d36e47a409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771</Words>
  <Application>Microsoft Office PowerPoint</Application>
  <PresentationFormat>Widescreen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</vt:lpstr>
      <vt:lpstr>Consolas</vt:lpstr>
      <vt:lpstr>Aptos</vt:lpstr>
      <vt:lpstr>Moderat Medium</vt:lpstr>
      <vt:lpstr>Arial</vt:lpstr>
      <vt:lpstr>Calibri</vt:lpstr>
      <vt:lpstr>1_Title slide</vt:lpstr>
      <vt:lpstr>2_Triangles</vt:lpstr>
      <vt:lpstr>3_Pattern</vt:lpstr>
      <vt:lpstr>4_Blank Layouts</vt:lpstr>
      <vt:lpstr>ISIS Controls  Packaging and Deployment</vt:lpstr>
      <vt:lpstr>Docker and Docker Swarm</vt:lpstr>
      <vt:lpstr>Docker Compose</vt:lpstr>
      <vt:lpstr>GitLab CI/CD</vt:lpstr>
      <vt:lpstr>Pushing Configuration Change to a Single IOC</vt:lpstr>
      <vt:lpstr>Deployment Pipeline – Gitlab CICD</vt:lpstr>
      <vt:lpstr>Docker Swarm and GitLab CI/CD</vt:lpstr>
      <vt:lpstr>Future Improvements and Potential Issues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Finch, Ivan (STFC,RAL,ISIS)</cp:lastModifiedBy>
  <cp:revision>5</cp:revision>
  <dcterms:created xsi:type="dcterms:W3CDTF">2023-01-10T12:41:06Z</dcterms:created>
  <dcterms:modified xsi:type="dcterms:W3CDTF">2026-04-17T12:34:07Z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