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75" r:id="rId3"/>
    <p:sldId id="376" r:id="rId4"/>
    <p:sldId id="378" r:id="rId5"/>
    <p:sldId id="383" r:id="rId6"/>
    <p:sldId id="377" r:id="rId7"/>
    <p:sldId id="395" r:id="rId8"/>
    <p:sldId id="396" r:id="rId9"/>
    <p:sldId id="379" r:id="rId10"/>
    <p:sldId id="380" r:id="rId11"/>
    <p:sldId id="381" r:id="rId12"/>
    <p:sldId id="382" r:id="rId13"/>
    <p:sldId id="397" r:id="rId14"/>
    <p:sldId id="384" r:id="rId15"/>
    <p:sldId id="398" r:id="rId16"/>
    <p:sldId id="385" r:id="rId17"/>
    <p:sldId id="386" r:id="rId18"/>
    <p:sldId id="390" r:id="rId19"/>
    <p:sldId id="393" r:id="rId20"/>
    <p:sldId id="392" r:id="rId21"/>
    <p:sldId id="394" r:id="rId22"/>
    <p:sldId id="391" r:id="rId23"/>
    <p:sldId id="388" r:id="rId24"/>
    <p:sldId id="389" r:id="rId25"/>
    <p:sldId id="289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4660"/>
  </p:normalViewPr>
  <p:slideViewPr>
    <p:cSldViewPr>
      <p:cViewPr>
        <p:scale>
          <a:sx n="100" d="100"/>
          <a:sy n="100" d="100"/>
        </p:scale>
        <p:origin x="182" y="-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13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6DBE-E996-421B-97BE-477E11DAA27D}" type="datetimeFigureOut">
              <a:rPr lang="fr-FR" smtClean="0"/>
              <a:t>23/04/2026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943C-F8DD-40C8-BB44-8FA9504D2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0682" y="1867916"/>
            <a:ext cx="796607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MRF timing system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10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7556" y="6344848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363922" y="0"/>
                </a:moveTo>
                <a:lnTo>
                  <a:pt x="0" y="0"/>
                </a:lnTo>
                <a:lnTo>
                  <a:pt x="0" y="363958"/>
                </a:lnTo>
                <a:lnTo>
                  <a:pt x="363922" y="363958"/>
                </a:lnTo>
                <a:lnTo>
                  <a:pt x="363922" y="0"/>
                </a:lnTo>
                <a:close/>
              </a:path>
            </a:pathLst>
          </a:custGeom>
          <a:solidFill>
            <a:srgbClr val="E6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446" y="6464963"/>
            <a:ext cx="226343" cy="864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35343" y="6579603"/>
            <a:ext cx="208915" cy="9525"/>
          </a:xfrm>
          <a:custGeom>
            <a:avLst/>
            <a:gdLst/>
            <a:ahLst/>
            <a:cxnLst/>
            <a:rect l="l" t="t" r="r" b="b"/>
            <a:pathLst>
              <a:path w="208915" h="9525">
                <a:moveTo>
                  <a:pt x="208337" y="0"/>
                </a:moveTo>
                <a:lnTo>
                  <a:pt x="0" y="0"/>
                </a:lnTo>
                <a:lnTo>
                  <a:pt x="0" y="9098"/>
                </a:lnTo>
                <a:lnTo>
                  <a:pt x="208337" y="9098"/>
                </a:lnTo>
                <a:lnTo>
                  <a:pt x="208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5004" y="-2"/>
            <a:ext cx="491251" cy="20593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746143" y="0"/>
            <a:ext cx="1445895" cy="630555"/>
          </a:xfrm>
          <a:custGeom>
            <a:avLst/>
            <a:gdLst/>
            <a:ahLst/>
            <a:cxnLst/>
            <a:rect l="l" t="t" r="r" b="b"/>
            <a:pathLst>
              <a:path w="1445895" h="630555">
                <a:moveTo>
                  <a:pt x="1445869" y="787"/>
                </a:moveTo>
                <a:lnTo>
                  <a:pt x="1339456" y="83121"/>
                </a:lnTo>
                <a:lnTo>
                  <a:pt x="1339456" y="207860"/>
                </a:lnTo>
                <a:lnTo>
                  <a:pt x="1339456" y="321081"/>
                </a:lnTo>
                <a:lnTo>
                  <a:pt x="1222413" y="411162"/>
                </a:lnTo>
                <a:lnTo>
                  <a:pt x="1222413" y="298056"/>
                </a:lnTo>
                <a:lnTo>
                  <a:pt x="1227404" y="294220"/>
                </a:lnTo>
                <a:lnTo>
                  <a:pt x="1339456" y="207860"/>
                </a:lnTo>
                <a:lnTo>
                  <a:pt x="1339456" y="83121"/>
                </a:lnTo>
                <a:lnTo>
                  <a:pt x="1337259" y="81457"/>
                </a:lnTo>
                <a:lnTo>
                  <a:pt x="1337259" y="204266"/>
                </a:lnTo>
                <a:lnTo>
                  <a:pt x="1220470" y="294220"/>
                </a:lnTo>
                <a:lnTo>
                  <a:pt x="1214780" y="290004"/>
                </a:lnTo>
                <a:lnTo>
                  <a:pt x="1214780" y="415112"/>
                </a:lnTo>
                <a:lnTo>
                  <a:pt x="1214780" y="420408"/>
                </a:lnTo>
                <a:lnTo>
                  <a:pt x="1214780" y="533615"/>
                </a:lnTo>
                <a:lnTo>
                  <a:pt x="1097673" y="622363"/>
                </a:lnTo>
                <a:lnTo>
                  <a:pt x="1097673" y="511073"/>
                </a:lnTo>
                <a:lnTo>
                  <a:pt x="1102639" y="507225"/>
                </a:lnTo>
                <a:lnTo>
                  <a:pt x="1214780" y="420408"/>
                </a:lnTo>
                <a:lnTo>
                  <a:pt x="1214780" y="415112"/>
                </a:lnTo>
                <a:lnTo>
                  <a:pt x="1095794" y="507225"/>
                </a:lnTo>
                <a:lnTo>
                  <a:pt x="978954" y="417233"/>
                </a:lnTo>
                <a:lnTo>
                  <a:pt x="986586" y="411276"/>
                </a:lnTo>
                <a:lnTo>
                  <a:pt x="1096479" y="325462"/>
                </a:lnTo>
                <a:lnTo>
                  <a:pt x="1214780" y="415112"/>
                </a:lnTo>
                <a:lnTo>
                  <a:pt x="1214780" y="290004"/>
                </a:lnTo>
                <a:lnTo>
                  <a:pt x="1101496" y="205943"/>
                </a:lnTo>
                <a:lnTo>
                  <a:pt x="1218603" y="113830"/>
                </a:lnTo>
                <a:lnTo>
                  <a:pt x="1296250" y="172707"/>
                </a:lnTo>
                <a:lnTo>
                  <a:pt x="1337259" y="204266"/>
                </a:lnTo>
                <a:lnTo>
                  <a:pt x="1337259" y="81457"/>
                </a:lnTo>
                <a:lnTo>
                  <a:pt x="1229791" y="0"/>
                </a:lnTo>
                <a:lnTo>
                  <a:pt x="1220470" y="0"/>
                </a:lnTo>
                <a:lnTo>
                  <a:pt x="1216660" y="0"/>
                </a:lnTo>
                <a:lnTo>
                  <a:pt x="1214780" y="0"/>
                </a:lnTo>
                <a:lnTo>
                  <a:pt x="1214780" y="109512"/>
                </a:lnTo>
                <a:lnTo>
                  <a:pt x="1097673" y="198272"/>
                </a:lnTo>
                <a:lnTo>
                  <a:pt x="1097673" y="85051"/>
                </a:lnTo>
                <a:lnTo>
                  <a:pt x="1100213" y="83121"/>
                </a:lnTo>
                <a:lnTo>
                  <a:pt x="1209865" y="0"/>
                </a:lnTo>
                <a:lnTo>
                  <a:pt x="1203159" y="0"/>
                </a:lnTo>
                <a:lnTo>
                  <a:pt x="1095794" y="83121"/>
                </a:lnTo>
                <a:lnTo>
                  <a:pt x="1095794" y="207860"/>
                </a:lnTo>
                <a:lnTo>
                  <a:pt x="1095794" y="321081"/>
                </a:lnTo>
                <a:lnTo>
                  <a:pt x="978700" y="411276"/>
                </a:lnTo>
                <a:lnTo>
                  <a:pt x="978700" y="298056"/>
                </a:lnTo>
                <a:lnTo>
                  <a:pt x="983691" y="294220"/>
                </a:lnTo>
                <a:lnTo>
                  <a:pt x="1095794" y="207860"/>
                </a:lnTo>
                <a:lnTo>
                  <a:pt x="1095794" y="83121"/>
                </a:lnTo>
                <a:lnTo>
                  <a:pt x="1093584" y="81419"/>
                </a:lnTo>
                <a:lnTo>
                  <a:pt x="1093584" y="204228"/>
                </a:lnTo>
                <a:lnTo>
                  <a:pt x="976757" y="294220"/>
                </a:lnTo>
                <a:lnTo>
                  <a:pt x="857783" y="205943"/>
                </a:lnTo>
                <a:lnTo>
                  <a:pt x="976757" y="113830"/>
                </a:lnTo>
                <a:lnTo>
                  <a:pt x="1056030" y="174904"/>
                </a:lnTo>
                <a:lnTo>
                  <a:pt x="1093584" y="204228"/>
                </a:lnTo>
                <a:lnTo>
                  <a:pt x="1093584" y="81419"/>
                </a:lnTo>
                <a:lnTo>
                  <a:pt x="987869" y="0"/>
                </a:lnTo>
                <a:lnTo>
                  <a:pt x="976757" y="0"/>
                </a:lnTo>
                <a:lnTo>
                  <a:pt x="972934" y="0"/>
                </a:lnTo>
                <a:lnTo>
                  <a:pt x="972934" y="108077"/>
                </a:lnTo>
                <a:lnTo>
                  <a:pt x="855903" y="198272"/>
                </a:lnTo>
                <a:lnTo>
                  <a:pt x="855903" y="85051"/>
                </a:lnTo>
                <a:lnTo>
                  <a:pt x="858393" y="83121"/>
                </a:lnTo>
                <a:lnTo>
                  <a:pt x="966254" y="0"/>
                </a:lnTo>
                <a:lnTo>
                  <a:pt x="959624" y="0"/>
                </a:lnTo>
                <a:lnTo>
                  <a:pt x="853960" y="83121"/>
                </a:lnTo>
                <a:lnTo>
                  <a:pt x="744308" y="0"/>
                </a:lnTo>
                <a:lnTo>
                  <a:pt x="733107" y="0"/>
                </a:lnTo>
                <a:lnTo>
                  <a:pt x="729221" y="0"/>
                </a:lnTo>
                <a:lnTo>
                  <a:pt x="729221" y="108077"/>
                </a:lnTo>
                <a:lnTo>
                  <a:pt x="612178" y="198272"/>
                </a:lnTo>
                <a:lnTo>
                  <a:pt x="612178" y="85051"/>
                </a:lnTo>
                <a:lnTo>
                  <a:pt x="614680" y="83121"/>
                </a:lnTo>
                <a:lnTo>
                  <a:pt x="722541" y="0"/>
                </a:lnTo>
                <a:lnTo>
                  <a:pt x="715911" y="0"/>
                </a:lnTo>
                <a:lnTo>
                  <a:pt x="610235" y="83121"/>
                </a:lnTo>
                <a:lnTo>
                  <a:pt x="610235" y="207860"/>
                </a:lnTo>
                <a:lnTo>
                  <a:pt x="610235" y="321081"/>
                </a:lnTo>
                <a:lnTo>
                  <a:pt x="493204" y="411276"/>
                </a:lnTo>
                <a:lnTo>
                  <a:pt x="493204" y="298056"/>
                </a:lnTo>
                <a:lnTo>
                  <a:pt x="498182" y="294220"/>
                </a:lnTo>
                <a:lnTo>
                  <a:pt x="610235" y="207860"/>
                </a:lnTo>
                <a:lnTo>
                  <a:pt x="610235" y="83121"/>
                </a:lnTo>
                <a:lnTo>
                  <a:pt x="608037" y="81457"/>
                </a:lnTo>
                <a:lnTo>
                  <a:pt x="608037" y="204266"/>
                </a:lnTo>
                <a:lnTo>
                  <a:pt x="489381" y="294220"/>
                </a:lnTo>
                <a:lnTo>
                  <a:pt x="372287" y="205943"/>
                </a:lnTo>
                <a:lnTo>
                  <a:pt x="489381" y="113830"/>
                </a:lnTo>
                <a:lnTo>
                  <a:pt x="565581" y="171615"/>
                </a:lnTo>
                <a:lnTo>
                  <a:pt x="608037" y="204266"/>
                </a:lnTo>
                <a:lnTo>
                  <a:pt x="608037" y="81457"/>
                </a:lnTo>
                <a:lnTo>
                  <a:pt x="500583" y="0"/>
                </a:lnTo>
                <a:lnTo>
                  <a:pt x="491261" y="0"/>
                </a:lnTo>
                <a:lnTo>
                  <a:pt x="485495" y="0"/>
                </a:lnTo>
                <a:lnTo>
                  <a:pt x="485495" y="108077"/>
                </a:lnTo>
                <a:lnTo>
                  <a:pt x="368465" y="198272"/>
                </a:lnTo>
                <a:lnTo>
                  <a:pt x="368465" y="85051"/>
                </a:lnTo>
                <a:lnTo>
                  <a:pt x="370954" y="83121"/>
                </a:lnTo>
                <a:lnTo>
                  <a:pt x="478815" y="0"/>
                </a:lnTo>
                <a:lnTo>
                  <a:pt x="473887" y="0"/>
                </a:lnTo>
                <a:lnTo>
                  <a:pt x="366522" y="83121"/>
                </a:lnTo>
                <a:lnTo>
                  <a:pt x="366522" y="207860"/>
                </a:lnTo>
                <a:lnTo>
                  <a:pt x="366522" y="321081"/>
                </a:lnTo>
                <a:lnTo>
                  <a:pt x="249491" y="411276"/>
                </a:lnTo>
                <a:lnTo>
                  <a:pt x="249491" y="298056"/>
                </a:lnTo>
                <a:lnTo>
                  <a:pt x="254469" y="294220"/>
                </a:lnTo>
                <a:lnTo>
                  <a:pt x="366522" y="207860"/>
                </a:lnTo>
                <a:lnTo>
                  <a:pt x="366522" y="83121"/>
                </a:lnTo>
                <a:lnTo>
                  <a:pt x="364324" y="81457"/>
                </a:lnTo>
                <a:lnTo>
                  <a:pt x="364324" y="204266"/>
                </a:lnTo>
                <a:lnTo>
                  <a:pt x="247548" y="294220"/>
                </a:lnTo>
                <a:lnTo>
                  <a:pt x="128562" y="205943"/>
                </a:lnTo>
                <a:lnTo>
                  <a:pt x="247142" y="114147"/>
                </a:lnTo>
                <a:lnTo>
                  <a:pt x="364324" y="204266"/>
                </a:lnTo>
                <a:lnTo>
                  <a:pt x="364324" y="81457"/>
                </a:lnTo>
                <a:lnTo>
                  <a:pt x="256870" y="0"/>
                </a:lnTo>
                <a:lnTo>
                  <a:pt x="247548" y="0"/>
                </a:lnTo>
                <a:lnTo>
                  <a:pt x="243725" y="0"/>
                </a:lnTo>
                <a:lnTo>
                  <a:pt x="241782" y="0"/>
                </a:lnTo>
                <a:lnTo>
                  <a:pt x="241782" y="109550"/>
                </a:lnTo>
                <a:lnTo>
                  <a:pt x="124739" y="198272"/>
                </a:lnTo>
                <a:lnTo>
                  <a:pt x="124739" y="85051"/>
                </a:lnTo>
                <a:lnTo>
                  <a:pt x="127279" y="83121"/>
                </a:lnTo>
                <a:lnTo>
                  <a:pt x="236931" y="0"/>
                </a:lnTo>
                <a:lnTo>
                  <a:pt x="230162" y="0"/>
                </a:lnTo>
                <a:lnTo>
                  <a:pt x="122809" y="83121"/>
                </a:lnTo>
                <a:lnTo>
                  <a:pt x="14935" y="0"/>
                </a:lnTo>
                <a:lnTo>
                  <a:pt x="0" y="0"/>
                </a:lnTo>
                <a:lnTo>
                  <a:pt x="0" y="109994"/>
                </a:lnTo>
                <a:lnTo>
                  <a:pt x="122809" y="205943"/>
                </a:lnTo>
                <a:lnTo>
                  <a:pt x="122809" y="323011"/>
                </a:lnTo>
                <a:lnTo>
                  <a:pt x="247548" y="418947"/>
                </a:lnTo>
                <a:lnTo>
                  <a:pt x="257378" y="411276"/>
                </a:lnTo>
                <a:lnTo>
                  <a:pt x="368465" y="324535"/>
                </a:lnTo>
                <a:lnTo>
                  <a:pt x="489381" y="418947"/>
                </a:lnTo>
                <a:lnTo>
                  <a:pt x="499351" y="411276"/>
                </a:lnTo>
                <a:lnTo>
                  <a:pt x="614057" y="323011"/>
                </a:lnTo>
                <a:lnTo>
                  <a:pt x="614057" y="207860"/>
                </a:lnTo>
                <a:lnTo>
                  <a:pt x="614057" y="202971"/>
                </a:lnTo>
                <a:lnTo>
                  <a:pt x="620064" y="198272"/>
                </a:lnTo>
                <a:lnTo>
                  <a:pt x="731177" y="111506"/>
                </a:lnTo>
                <a:lnTo>
                  <a:pt x="852081" y="204508"/>
                </a:lnTo>
                <a:lnTo>
                  <a:pt x="852081" y="323011"/>
                </a:lnTo>
                <a:lnTo>
                  <a:pt x="973582" y="416521"/>
                </a:lnTo>
                <a:lnTo>
                  <a:pt x="972934" y="417029"/>
                </a:lnTo>
                <a:lnTo>
                  <a:pt x="972934" y="536016"/>
                </a:lnTo>
                <a:lnTo>
                  <a:pt x="1095794" y="630047"/>
                </a:lnTo>
                <a:lnTo>
                  <a:pt x="1105776" y="622363"/>
                </a:lnTo>
                <a:lnTo>
                  <a:pt x="1216393" y="537235"/>
                </a:lnTo>
                <a:lnTo>
                  <a:pt x="1339456" y="630047"/>
                </a:lnTo>
                <a:lnTo>
                  <a:pt x="1349286" y="622363"/>
                </a:lnTo>
                <a:lnTo>
                  <a:pt x="1445869" y="546938"/>
                </a:lnTo>
                <a:lnTo>
                  <a:pt x="1445869" y="541909"/>
                </a:lnTo>
                <a:lnTo>
                  <a:pt x="1341399" y="622363"/>
                </a:lnTo>
                <a:lnTo>
                  <a:pt x="1341399" y="511073"/>
                </a:lnTo>
                <a:lnTo>
                  <a:pt x="1346276" y="507225"/>
                </a:lnTo>
                <a:lnTo>
                  <a:pt x="1445869" y="428891"/>
                </a:lnTo>
                <a:lnTo>
                  <a:pt x="1445869" y="424891"/>
                </a:lnTo>
                <a:lnTo>
                  <a:pt x="1339456" y="507225"/>
                </a:lnTo>
                <a:lnTo>
                  <a:pt x="1221714" y="417982"/>
                </a:lnTo>
                <a:lnTo>
                  <a:pt x="1230299" y="411276"/>
                </a:lnTo>
                <a:lnTo>
                  <a:pt x="1340167" y="325488"/>
                </a:lnTo>
                <a:lnTo>
                  <a:pt x="1421688" y="387235"/>
                </a:lnTo>
                <a:lnTo>
                  <a:pt x="1445869" y="406107"/>
                </a:lnTo>
                <a:lnTo>
                  <a:pt x="1445869" y="405549"/>
                </a:lnTo>
                <a:lnTo>
                  <a:pt x="1445869" y="402526"/>
                </a:lnTo>
                <a:lnTo>
                  <a:pt x="1445869" y="281813"/>
                </a:lnTo>
                <a:lnTo>
                  <a:pt x="1345222" y="205943"/>
                </a:lnTo>
                <a:lnTo>
                  <a:pt x="1445869" y="126771"/>
                </a:lnTo>
                <a:lnTo>
                  <a:pt x="1445869" y="122847"/>
                </a:lnTo>
                <a:lnTo>
                  <a:pt x="1445869" y="120916"/>
                </a:lnTo>
                <a:lnTo>
                  <a:pt x="1445869" y="117805"/>
                </a:lnTo>
                <a:lnTo>
                  <a:pt x="1341399" y="198272"/>
                </a:lnTo>
                <a:lnTo>
                  <a:pt x="1341399" y="85051"/>
                </a:lnTo>
                <a:lnTo>
                  <a:pt x="1343888" y="83121"/>
                </a:lnTo>
                <a:lnTo>
                  <a:pt x="1445869" y="4584"/>
                </a:lnTo>
                <a:lnTo>
                  <a:pt x="1445869" y="787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544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5187950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5441" y="6433321"/>
            <a:ext cx="242633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75317" y="6433321"/>
            <a:ext cx="7893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92534" y="6433321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eckhoff.com/fr-fr/products/product-news/linux-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gaget@cea.fr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ics-modules/twincat-a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818" y="1165400"/>
            <a:ext cx="95250" cy="598805"/>
          </a:xfrm>
          <a:custGeom>
            <a:avLst/>
            <a:gdLst/>
            <a:ahLst/>
            <a:cxnLst/>
            <a:rect l="l" t="t" r="r" b="b"/>
            <a:pathLst>
              <a:path w="95250" h="598805">
                <a:moveTo>
                  <a:pt x="47614" y="0"/>
                </a:moveTo>
                <a:lnTo>
                  <a:pt x="7163" y="21585"/>
                </a:lnTo>
                <a:lnTo>
                  <a:pt x="0" y="49356"/>
                </a:lnTo>
                <a:lnTo>
                  <a:pt x="688" y="59208"/>
                </a:lnTo>
                <a:lnTo>
                  <a:pt x="29959" y="93963"/>
                </a:lnTo>
                <a:lnTo>
                  <a:pt x="47614" y="96933"/>
                </a:lnTo>
                <a:lnTo>
                  <a:pt x="57462" y="96245"/>
                </a:lnTo>
                <a:lnTo>
                  <a:pt x="91557" y="68259"/>
                </a:lnTo>
                <a:lnTo>
                  <a:pt x="95171" y="49356"/>
                </a:lnTo>
                <a:lnTo>
                  <a:pt x="94241" y="39468"/>
                </a:lnTo>
                <a:lnTo>
                  <a:pt x="66509" y="3615"/>
                </a:lnTo>
                <a:lnTo>
                  <a:pt x="47614" y="0"/>
                </a:lnTo>
                <a:close/>
              </a:path>
              <a:path w="95250" h="598805">
                <a:moveTo>
                  <a:pt x="83296" y="168385"/>
                </a:moveTo>
                <a:lnTo>
                  <a:pt x="11874" y="168385"/>
                </a:lnTo>
                <a:lnTo>
                  <a:pt x="11874" y="598590"/>
                </a:lnTo>
                <a:lnTo>
                  <a:pt x="83296" y="598590"/>
                </a:lnTo>
                <a:lnTo>
                  <a:pt x="83296" y="168385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5479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93" y="0"/>
                </a:moveTo>
                <a:lnTo>
                  <a:pt x="121761" y="3830"/>
                </a:lnTo>
                <a:lnTo>
                  <a:pt x="83296" y="15323"/>
                </a:lnTo>
                <a:lnTo>
                  <a:pt x="38346" y="46153"/>
                </a:lnTo>
                <a:lnTo>
                  <a:pt x="12742" y="88002"/>
                </a:lnTo>
                <a:lnTo>
                  <a:pt x="8490" y="119029"/>
                </a:lnTo>
                <a:lnTo>
                  <a:pt x="9769" y="139469"/>
                </a:lnTo>
                <a:lnTo>
                  <a:pt x="28912" y="187038"/>
                </a:lnTo>
                <a:lnTo>
                  <a:pt x="66909" y="218876"/>
                </a:lnTo>
                <a:lnTo>
                  <a:pt x="116218" y="238919"/>
                </a:lnTo>
                <a:lnTo>
                  <a:pt x="159767" y="251660"/>
                </a:lnTo>
                <a:lnTo>
                  <a:pt x="184674" y="258066"/>
                </a:lnTo>
                <a:lnTo>
                  <a:pt x="205897" y="264638"/>
                </a:lnTo>
                <a:lnTo>
                  <a:pt x="249135" y="286458"/>
                </a:lnTo>
                <a:lnTo>
                  <a:pt x="263486" y="319669"/>
                </a:lnTo>
                <a:lnTo>
                  <a:pt x="261920" y="333065"/>
                </a:lnTo>
                <a:lnTo>
                  <a:pt x="239679" y="365582"/>
                </a:lnTo>
                <a:lnTo>
                  <a:pt x="194260" y="383047"/>
                </a:lnTo>
                <a:lnTo>
                  <a:pt x="175084" y="384291"/>
                </a:lnTo>
                <a:lnTo>
                  <a:pt x="153663" y="383021"/>
                </a:lnTo>
                <a:lnTo>
                  <a:pt x="103719" y="363918"/>
                </a:lnTo>
                <a:lnTo>
                  <a:pt x="75968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3625" y="365006"/>
                </a:lnTo>
                <a:lnTo>
                  <a:pt x="50791" y="407908"/>
                </a:lnTo>
                <a:lnTo>
                  <a:pt x="86681" y="428540"/>
                </a:lnTo>
                <a:lnTo>
                  <a:pt x="128344" y="440865"/>
                </a:lnTo>
                <a:lnTo>
                  <a:pt x="175084" y="445528"/>
                </a:lnTo>
                <a:lnTo>
                  <a:pt x="197650" y="444310"/>
                </a:lnTo>
                <a:lnTo>
                  <a:pt x="239622" y="435504"/>
                </a:lnTo>
                <a:lnTo>
                  <a:pt x="275010" y="419948"/>
                </a:lnTo>
                <a:lnTo>
                  <a:pt x="312765" y="384291"/>
                </a:lnTo>
                <a:lnTo>
                  <a:pt x="331908" y="337183"/>
                </a:lnTo>
                <a:lnTo>
                  <a:pt x="333187" y="319669"/>
                </a:lnTo>
                <a:lnTo>
                  <a:pt x="330921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7359" y="208115"/>
                </a:lnTo>
                <a:lnTo>
                  <a:pt x="185295" y="195589"/>
                </a:lnTo>
                <a:lnTo>
                  <a:pt x="168136" y="190495"/>
                </a:lnTo>
                <a:lnTo>
                  <a:pt x="127469" y="176879"/>
                </a:lnTo>
                <a:lnTo>
                  <a:pt x="93508" y="154726"/>
                </a:lnTo>
                <a:lnTo>
                  <a:pt x="79912" y="119029"/>
                </a:lnTo>
                <a:lnTo>
                  <a:pt x="81209" y="106654"/>
                </a:lnTo>
                <a:lnTo>
                  <a:pt x="114434" y="68836"/>
                </a:lnTo>
                <a:lnTo>
                  <a:pt x="163209" y="59514"/>
                </a:lnTo>
                <a:lnTo>
                  <a:pt x="183589" y="60794"/>
                </a:lnTo>
                <a:lnTo>
                  <a:pt x="229468" y="79946"/>
                </a:lnTo>
                <a:lnTo>
                  <a:pt x="254105" y="118443"/>
                </a:lnTo>
                <a:lnTo>
                  <a:pt x="256660" y="134352"/>
                </a:lnTo>
                <a:lnTo>
                  <a:pt x="328082" y="134352"/>
                </a:lnTo>
                <a:lnTo>
                  <a:pt x="315310" y="78009"/>
                </a:lnTo>
                <a:lnTo>
                  <a:pt x="282188" y="35697"/>
                </a:lnTo>
                <a:lnTo>
                  <a:pt x="230758" y="8938"/>
                </a:lnTo>
                <a:lnTo>
                  <a:pt x="200435" y="2236"/>
                </a:lnTo>
                <a:lnTo>
                  <a:pt x="166593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560" y="1326957"/>
            <a:ext cx="438784" cy="445770"/>
          </a:xfrm>
          <a:custGeom>
            <a:avLst/>
            <a:gdLst/>
            <a:ahLst/>
            <a:cxnLst/>
            <a:rect l="l" t="t" r="r" b="b"/>
            <a:pathLst>
              <a:path w="438785" h="445769">
                <a:moveTo>
                  <a:pt x="205660" y="0"/>
                </a:moveTo>
                <a:lnTo>
                  <a:pt x="150409" y="6585"/>
                </a:lnTo>
                <a:lnTo>
                  <a:pt x="100277" y="27203"/>
                </a:lnTo>
                <a:lnTo>
                  <a:pt x="58614" y="60382"/>
                </a:lnTo>
                <a:lnTo>
                  <a:pt x="27191" y="103763"/>
                </a:lnTo>
                <a:lnTo>
                  <a:pt x="6582" y="158586"/>
                </a:lnTo>
                <a:lnTo>
                  <a:pt x="0" y="221071"/>
                </a:lnTo>
                <a:lnTo>
                  <a:pt x="1618" y="252295"/>
                </a:lnTo>
                <a:lnTo>
                  <a:pt x="15053" y="310267"/>
                </a:lnTo>
                <a:lnTo>
                  <a:pt x="41467" y="360899"/>
                </a:lnTo>
                <a:lnTo>
                  <a:pt x="78322" y="401005"/>
                </a:lnTo>
                <a:lnTo>
                  <a:pt x="124114" y="429015"/>
                </a:lnTo>
                <a:lnTo>
                  <a:pt x="176262" y="443639"/>
                </a:lnTo>
                <a:lnTo>
                  <a:pt x="203939" y="445528"/>
                </a:lnTo>
                <a:lnTo>
                  <a:pt x="231061" y="443935"/>
                </a:lnTo>
                <a:lnTo>
                  <a:pt x="280207" y="431194"/>
                </a:lnTo>
                <a:lnTo>
                  <a:pt x="321937" y="406609"/>
                </a:lnTo>
                <a:lnTo>
                  <a:pt x="347189" y="382627"/>
                </a:lnTo>
                <a:lnTo>
                  <a:pt x="219256" y="382627"/>
                </a:lnTo>
                <a:lnTo>
                  <a:pt x="199471" y="381347"/>
                </a:lnTo>
                <a:lnTo>
                  <a:pt x="146171" y="362196"/>
                </a:lnTo>
                <a:lnTo>
                  <a:pt x="104318" y="323941"/>
                </a:lnTo>
                <a:lnTo>
                  <a:pt x="84533" y="287306"/>
                </a:lnTo>
                <a:lnTo>
                  <a:pt x="74355" y="244641"/>
                </a:lnTo>
                <a:lnTo>
                  <a:pt x="73085" y="221071"/>
                </a:lnTo>
                <a:lnTo>
                  <a:pt x="74317" y="197499"/>
                </a:lnTo>
                <a:lnTo>
                  <a:pt x="74355" y="196773"/>
                </a:lnTo>
                <a:lnTo>
                  <a:pt x="78058" y="175359"/>
                </a:lnTo>
                <a:lnTo>
                  <a:pt x="78169" y="174713"/>
                </a:lnTo>
                <a:lnTo>
                  <a:pt x="84456" y="154811"/>
                </a:lnTo>
                <a:lnTo>
                  <a:pt x="104318" y="118418"/>
                </a:lnTo>
                <a:lnTo>
                  <a:pt x="146171" y="79946"/>
                </a:lnTo>
                <a:lnTo>
                  <a:pt x="199471" y="62481"/>
                </a:lnTo>
                <a:lnTo>
                  <a:pt x="219256" y="61236"/>
                </a:lnTo>
                <a:lnTo>
                  <a:pt x="349005" y="61236"/>
                </a:lnTo>
                <a:lnTo>
                  <a:pt x="339713" y="50604"/>
                </a:lnTo>
                <a:lnTo>
                  <a:pt x="302553" y="23817"/>
                </a:lnTo>
                <a:lnTo>
                  <a:pt x="257936" y="5538"/>
                </a:lnTo>
                <a:lnTo>
                  <a:pt x="232755" y="1332"/>
                </a:lnTo>
                <a:lnTo>
                  <a:pt x="205660" y="0"/>
                </a:lnTo>
                <a:close/>
              </a:path>
              <a:path w="438785" h="445769">
                <a:moveTo>
                  <a:pt x="438513" y="357088"/>
                </a:moveTo>
                <a:lnTo>
                  <a:pt x="365427" y="357088"/>
                </a:lnTo>
                <a:lnTo>
                  <a:pt x="365427" y="437034"/>
                </a:lnTo>
                <a:lnTo>
                  <a:pt x="438513" y="437034"/>
                </a:lnTo>
                <a:lnTo>
                  <a:pt x="438513" y="357088"/>
                </a:lnTo>
                <a:close/>
              </a:path>
              <a:path w="438785" h="445769">
                <a:moveTo>
                  <a:pt x="349005" y="61236"/>
                </a:moveTo>
                <a:lnTo>
                  <a:pt x="219256" y="61236"/>
                </a:lnTo>
                <a:lnTo>
                  <a:pt x="239042" y="62481"/>
                </a:lnTo>
                <a:lnTo>
                  <a:pt x="257714" y="66114"/>
                </a:lnTo>
                <a:lnTo>
                  <a:pt x="308218" y="91104"/>
                </a:lnTo>
                <a:lnTo>
                  <a:pt x="334872" y="119145"/>
                </a:lnTo>
                <a:lnTo>
                  <a:pt x="353817" y="154569"/>
                </a:lnTo>
                <a:lnTo>
                  <a:pt x="364023" y="196773"/>
                </a:lnTo>
                <a:lnTo>
                  <a:pt x="364148" y="197499"/>
                </a:lnTo>
                <a:lnTo>
                  <a:pt x="365427" y="221071"/>
                </a:lnTo>
                <a:lnTo>
                  <a:pt x="364148" y="244641"/>
                </a:lnTo>
                <a:lnTo>
                  <a:pt x="360315" y="266776"/>
                </a:lnTo>
                <a:lnTo>
                  <a:pt x="345005" y="306067"/>
                </a:lnTo>
                <a:lnTo>
                  <a:pt x="322503" y="339254"/>
                </a:lnTo>
                <a:lnTo>
                  <a:pt x="275428" y="371126"/>
                </a:lnTo>
                <a:lnTo>
                  <a:pt x="219256" y="382627"/>
                </a:lnTo>
                <a:lnTo>
                  <a:pt x="347189" y="382627"/>
                </a:lnTo>
                <a:lnTo>
                  <a:pt x="353691" y="375302"/>
                </a:lnTo>
                <a:lnTo>
                  <a:pt x="365427" y="357088"/>
                </a:lnTo>
                <a:lnTo>
                  <a:pt x="438513" y="357088"/>
                </a:lnTo>
                <a:lnTo>
                  <a:pt x="438513" y="85053"/>
                </a:lnTo>
                <a:lnTo>
                  <a:pt x="365427" y="85053"/>
                </a:lnTo>
                <a:lnTo>
                  <a:pt x="353925" y="66866"/>
                </a:lnTo>
                <a:lnTo>
                  <a:pt x="349005" y="61236"/>
                </a:lnTo>
                <a:close/>
              </a:path>
              <a:path w="438785" h="445769">
                <a:moveTo>
                  <a:pt x="438513" y="6829"/>
                </a:moveTo>
                <a:lnTo>
                  <a:pt x="365427" y="6829"/>
                </a:lnTo>
                <a:lnTo>
                  <a:pt x="365427" y="85053"/>
                </a:lnTo>
                <a:lnTo>
                  <a:pt x="438513" y="85053"/>
                </a:lnTo>
                <a:lnTo>
                  <a:pt x="438513" y="6829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773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36" y="0"/>
                </a:moveTo>
                <a:lnTo>
                  <a:pt x="123002" y="3830"/>
                </a:lnTo>
                <a:lnTo>
                  <a:pt x="83296" y="15323"/>
                </a:lnTo>
                <a:lnTo>
                  <a:pt x="39048" y="46153"/>
                </a:lnTo>
                <a:lnTo>
                  <a:pt x="13574" y="88002"/>
                </a:lnTo>
                <a:lnTo>
                  <a:pt x="8490" y="119029"/>
                </a:lnTo>
                <a:lnTo>
                  <a:pt x="9787" y="139469"/>
                </a:lnTo>
                <a:lnTo>
                  <a:pt x="30576" y="187038"/>
                </a:lnTo>
                <a:lnTo>
                  <a:pt x="66903" y="218876"/>
                </a:lnTo>
                <a:lnTo>
                  <a:pt x="116196" y="238919"/>
                </a:lnTo>
                <a:lnTo>
                  <a:pt x="159767" y="251660"/>
                </a:lnTo>
                <a:lnTo>
                  <a:pt x="184650" y="258066"/>
                </a:lnTo>
                <a:lnTo>
                  <a:pt x="205875" y="264638"/>
                </a:lnTo>
                <a:lnTo>
                  <a:pt x="249101" y="286458"/>
                </a:lnTo>
                <a:lnTo>
                  <a:pt x="263429" y="319669"/>
                </a:lnTo>
                <a:lnTo>
                  <a:pt x="261863" y="333065"/>
                </a:lnTo>
                <a:lnTo>
                  <a:pt x="239622" y="365582"/>
                </a:lnTo>
                <a:lnTo>
                  <a:pt x="194493" y="383047"/>
                </a:lnTo>
                <a:lnTo>
                  <a:pt x="175084" y="384291"/>
                </a:lnTo>
                <a:lnTo>
                  <a:pt x="154356" y="383021"/>
                </a:lnTo>
                <a:lnTo>
                  <a:pt x="103662" y="363918"/>
                </a:lnTo>
                <a:lnTo>
                  <a:pt x="76903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5263" y="365006"/>
                </a:lnTo>
                <a:lnTo>
                  <a:pt x="52247" y="407908"/>
                </a:lnTo>
                <a:lnTo>
                  <a:pt x="86681" y="428540"/>
                </a:lnTo>
                <a:lnTo>
                  <a:pt x="129176" y="440865"/>
                </a:lnTo>
                <a:lnTo>
                  <a:pt x="176747" y="445528"/>
                </a:lnTo>
                <a:lnTo>
                  <a:pt x="199077" y="444310"/>
                </a:lnTo>
                <a:lnTo>
                  <a:pt x="239865" y="435504"/>
                </a:lnTo>
                <a:lnTo>
                  <a:pt x="275221" y="419948"/>
                </a:lnTo>
                <a:lnTo>
                  <a:pt x="314428" y="384291"/>
                </a:lnTo>
                <a:lnTo>
                  <a:pt x="331886" y="337183"/>
                </a:lnTo>
                <a:lnTo>
                  <a:pt x="333130" y="319669"/>
                </a:lnTo>
                <a:lnTo>
                  <a:pt x="331833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8815" y="208115"/>
                </a:lnTo>
                <a:lnTo>
                  <a:pt x="169099" y="190495"/>
                </a:lnTo>
                <a:lnTo>
                  <a:pt x="153621" y="185567"/>
                </a:lnTo>
                <a:lnTo>
                  <a:pt x="109406" y="167094"/>
                </a:lnTo>
                <a:lnTo>
                  <a:pt x="80785" y="129877"/>
                </a:lnTo>
                <a:lnTo>
                  <a:pt x="79854" y="119029"/>
                </a:lnTo>
                <a:lnTo>
                  <a:pt x="81420" y="106654"/>
                </a:lnTo>
                <a:lnTo>
                  <a:pt x="115138" y="68836"/>
                </a:lnTo>
                <a:lnTo>
                  <a:pt x="164872" y="59514"/>
                </a:lnTo>
                <a:lnTo>
                  <a:pt x="184309" y="60794"/>
                </a:lnTo>
                <a:lnTo>
                  <a:pt x="231131" y="79946"/>
                </a:lnTo>
                <a:lnTo>
                  <a:pt x="255527" y="118443"/>
                </a:lnTo>
                <a:lnTo>
                  <a:pt x="258323" y="134352"/>
                </a:lnTo>
                <a:lnTo>
                  <a:pt x="329745" y="134352"/>
                </a:lnTo>
                <a:lnTo>
                  <a:pt x="316135" y="78009"/>
                </a:lnTo>
                <a:lnTo>
                  <a:pt x="282131" y="35697"/>
                </a:lnTo>
                <a:lnTo>
                  <a:pt x="231368" y="8938"/>
                </a:lnTo>
                <a:lnTo>
                  <a:pt x="200627" y="2236"/>
                </a:lnTo>
                <a:lnTo>
                  <a:pt x="166536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1519" y="730103"/>
            <a:ext cx="1798955" cy="1799589"/>
            <a:chOff x="731519" y="730103"/>
            <a:chExt cx="1798955" cy="1799589"/>
          </a:xfrm>
        </p:grpSpPr>
        <p:sp>
          <p:nvSpPr>
            <p:cNvPr id="7" name="object 7"/>
            <p:cNvSpPr/>
            <p:nvPr/>
          </p:nvSpPr>
          <p:spPr>
            <a:xfrm>
              <a:off x="731519" y="730103"/>
              <a:ext cx="1798955" cy="1799589"/>
            </a:xfrm>
            <a:custGeom>
              <a:avLst/>
              <a:gdLst/>
              <a:ahLst/>
              <a:cxnLst/>
              <a:rect l="l" t="t" r="r" b="b"/>
              <a:pathLst>
                <a:path w="1798955" h="1799589">
                  <a:moveTo>
                    <a:pt x="1798341" y="0"/>
                  </a:moveTo>
                  <a:lnTo>
                    <a:pt x="0" y="0"/>
                  </a:lnTo>
                  <a:lnTo>
                    <a:pt x="0" y="1799101"/>
                  </a:lnTo>
                  <a:lnTo>
                    <a:pt x="1798341" y="1799101"/>
                  </a:lnTo>
                  <a:lnTo>
                    <a:pt x="1798341" y="0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378" y="1323581"/>
              <a:ext cx="1116965" cy="612775"/>
            </a:xfrm>
            <a:custGeom>
              <a:avLst/>
              <a:gdLst/>
              <a:ahLst/>
              <a:cxnLst/>
              <a:rect l="l" t="t" r="r" b="b"/>
              <a:pathLst>
                <a:path w="1116964" h="612775">
                  <a:moveTo>
                    <a:pt x="1072362" y="567982"/>
                  </a:moveTo>
                  <a:lnTo>
                    <a:pt x="42278" y="567982"/>
                  </a:lnTo>
                  <a:lnTo>
                    <a:pt x="42278" y="612190"/>
                  </a:lnTo>
                  <a:lnTo>
                    <a:pt x="1072362" y="612190"/>
                  </a:lnTo>
                  <a:lnTo>
                    <a:pt x="1072362" y="567982"/>
                  </a:lnTo>
                  <a:close/>
                </a:path>
                <a:path w="1116964" h="612775">
                  <a:moveTo>
                    <a:pt x="1116520" y="215963"/>
                  </a:moveTo>
                  <a:lnTo>
                    <a:pt x="1109891" y="148691"/>
                  </a:lnTo>
                  <a:lnTo>
                    <a:pt x="1109370" y="147091"/>
                  </a:lnTo>
                  <a:lnTo>
                    <a:pt x="1105573" y="136017"/>
                  </a:lnTo>
                  <a:lnTo>
                    <a:pt x="1092238" y="97193"/>
                  </a:lnTo>
                  <a:lnTo>
                    <a:pt x="1092149" y="96926"/>
                  </a:lnTo>
                  <a:lnTo>
                    <a:pt x="1075080" y="71577"/>
                  </a:lnTo>
                  <a:lnTo>
                    <a:pt x="1075080" y="202793"/>
                  </a:lnTo>
                  <a:lnTo>
                    <a:pt x="1073670" y="239776"/>
                  </a:lnTo>
                  <a:lnTo>
                    <a:pt x="1063091" y="288683"/>
                  </a:lnTo>
                  <a:lnTo>
                    <a:pt x="1034948" y="338378"/>
                  </a:lnTo>
                  <a:lnTo>
                    <a:pt x="986929" y="371970"/>
                  </a:lnTo>
                  <a:lnTo>
                    <a:pt x="921067" y="382625"/>
                  </a:lnTo>
                  <a:lnTo>
                    <a:pt x="854341" y="375983"/>
                  </a:lnTo>
                  <a:lnTo>
                    <a:pt x="836396" y="368960"/>
                  </a:lnTo>
                  <a:lnTo>
                    <a:pt x="816952" y="361365"/>
                  </a:lnTo>
                  <a:lnTo>
                    <a:pt x="800595" y="346735"/>
                  </a:lnTo>
                  <a:lnTo>
                    <a:pt x="796988" y="340093"/>
                  </a:lnTo>
                  <a:lnTo>
                    <a:pt x="795426" y="327355"/>
                  </a:lnTo>
                  <a:lnTo>
                    <a:pt x="802665" y="310489"/>
                  </a:lnTo>
                  <a:lnTo>
                    <a:pt x="853795" y="261137"/>
                  </a:lnTo>
                  <a:lnTo>
                    <a:pt x="902792" y="227050"/>
                  </a:lnTo>
                  <a:lnTo>
                    <a:pt x="970813" y="185610"/>
                  </a:lnTo>
                  <a:lnTo>
                    <a:pt x="1060411" y="136017"/>
                  </a:lnTo>
                  <a:lnTo>
                    <a:pt x="1064221" y="147091"/>
                  </a:lnTo>
                  <a:lnTo>
                    <a:pt x="1067854" y="159613"/>
                  </a:lnTo>
                  <a:lnTo>
                    <a:pt x="1071181" y="173075"/>
                  </a:lnTo>
                  <a:lnTo>
                    <a:pt x="1074013" y="187032"/>
                  </a:lnTo>
                  <a:lnTo>
                    <a:pt x="1075004" y="201764"/>
                  </a:lnTo>
                  <a:lnTo>
                    <a:pt x="1075080" y="202793"/>
                  </a:lnTo>
                  <a:lnTo>
                    <a:pt x="1075080" y="71577"/>
                  </a:lnTo>
                  <a:lnTo>
                    <a:pt x="1066419" y="58699"/>
                  </a:lnTo>
                  <a:lnTo>
                    <a:pt x="1036015" y="32092"/>
                  </a:lnTo>
                  <a:lnTo>
                    <a:pt x="973848" y="5283"/>
                  </a:lnTo>
                  <a:lnTo>
                    <a:pt x="931278" y="0"/>
                  </a:lnTo>
                  <a:lnTo>
                    <a:pt x="894537" y="1905"/>
                  </a:lnTo>
                  <a:lnTo>
                    <a:pt x="821080" y="17208"/>
                  </a:lnTo>
                  <a:lnTo>
                    <a:pt x="783386" y="30581"/>
                  </a:lnTo>
                  <a:lnTo>
                    <a:pt x="780059" y="82499"/>
                  </a:lnTo>
                  <a:lnTo>
                    <a:pt x="780008" y="83324"/>
                  </a:lnTo>
                  <a:lnTo>
                    <a:pt x="802589" y="74155"/>
                  </a:lnTo>
                  <a:lnTo>
                    <a:pt x="837133" y="62268"/>
                  </a:lnTo>
                  <a:lnTo>
                    <a:pt x="879652" y="51968"/>
                  </a:lnTo>
                  <a:lnTo>
                    <a:pt x="926172" y="47574"/>
                  </a:lnTo>
                  <a:lnTo>
                    <a:pt x="960907" y="50495"/>
                  </a:lnTo>
                  <a:lnTo>
                    <a:pt x="991184" y="59486"/>
                  </a:lnTo>
                  <a:lnTo>
                    <a:pt x="1016990" y="74866"/>
                  </a:lnTo>
                  <a:lnTo>
                    <a:pt x="1038326" y="96926"/>
                  </a:lnTo>
                  <a:lnTo>
                    <a:pt x="969797" y="133794"/>
                  </a:lnTo>
                  <a:lnTo>
                    <a:pt x="910056" y="168694"/>
                  </a:lnTo>
                  <a:lnTo>
                    <a:pt x="859396" y="201764"/>
                  </a:lnTo>
                  <a:lnTo>
                    <a:pt x="818057" y="233108"/>
                  </a:lnTo>
                  <a:lnTo>
                    <a:pt x="786333" y="262851"/>
                  </a:lnTo>
                  <a:lnTo>
                    <a:pt x="752754" y="317995"/>
                  </a:lnTo>
                  <a:lnTo>
                    <a:pt x="714006" y="340093"/>
                  </a:lnTo>
                  <a:lnTo>
                    <a:pt x="667372" y="360273"/>
                  </a:lnTo>
                  <a:lnTo>
                    <a:pt x="616077" y="375132"/>
                  </a:lnTo>
                  <a:lnTo>
                    <a:pt x="564121" y="380911"/>
                  </a:lnTo>
                  <a:lnTo>
                    <a:pt x="517880" y="375704"/>
                  </a:lnTo>
                  <a:lnTo>
                    <a:pt x="517169" y="375704"/>
                  </a:lnTo>
                  <a:lnTo>
                    <a:pt x="483171" y="362623"/>
                  </a:lnTo>
                  <a:lnTo>
                    <a:pt x="475424" y="357085"/>
                  </a:lnTo>
                  <a:lnTo>
                    <a:pt x="460603" y="346468"/>
                  </a:lnTo>
                  <a:lnTo>
                    <a:pt x="446811" y="331597"/>
                  </a:lnTo>
                  <a:lnTo>
                    <a:pt x="508812" y="289077"/>
                  </a:lnTo>
                  <a:lnTo>
                    <a:pt x="512114" y="286804"/>
                  </a:lnTo>
                  <a:lnTo>
                    <a:pt x="568896" y="246545"/>
                  </a:lnTo>
                  <a:lnTo>
                    <a:pt x="616902" y="210375"/>
                  </a:lnTo>
                  <a:lnTo>
                    <a:pt x="655904" y="177901"/>
                  </a:lnTo>
                  <a:lnTo>
                    <a:pt x="685660" y="148691"/>
                  </a:lnTo>
                  <a:lnTo>
                    <a:pt x="716483" y="98412"/>
                  </a:lnTo>
                  <a:lnTo>
                    <a:pt x="717067" y="76504"/>
                  </a:lnTo>
                  <a:lnTo>
                    <a:pt x="699198" y="44183"/>
                  </a:lnTo>
                  <a:lnTo>
                    <a:pt x="698157" y="42316"/>
                  </a:lnTo>
                  <a:lnTo>
                    <a:pt x="666076" y="21526"/>
                  </a:lnTo>
                  <a:lnTo>
                    <a:pt x="666076" y="83324"/>
                  </a:lnTo>
                  <a:lnTo>
                    <a:pt x="664603" y="96926"/>
                  </a:lnTo>
                  <a:lnTo>
                    <a:pt x="627138" y="140246"/>
                  </a:lnTo>
                  <a:lnTo>
                    <a:pt x="571969" y="185305"/>
                  </a:lnTo>
                  <a:lnTo>
                    <a:pt x="537768" y="211709"/>
                  </a:lnTo>
                  <a:lnTo>
                    <a:pt x="486994" y="248323"/>
                  </a:lnTo>
                  <a:lnTo>
                    <a:pt x="424726" y="289077"/>
                  </a:lnTo>
                  <a:lnTo>
                    <a:pt x="420204" y="277533"/>
                  </a:lnTo>
                  <a:lnTo>
                    <a:pt x="416636" y="265696"/>
                  </a:lnTo>
                  <a:lnTo>
                    <a:pt x="413727" y="253212"/>
                  </a:lnTo>
                  <a:lnTo>
                    <a:pt x="411137" y="239776"/>
                  </a:lnTo>
                  <a:lnTo>
                    <a:pt x="410044" y="224256"/>
                  </a:lnTo>
                  <a:lnTo>
                    <a:pt x="411314" y="187032"/>
                  </a:lnTo>
                  <a:lnTo>
                    <a:pt x="421906" y="136461"/>
                  </a:lnTo>
                  <a:lnTo>
                    <a:pt x="448538" y="88430"/>
                  </a:lnTo>
                  <a:lnTo>
                    <a:pt x="496544" y="54813"/>
                  </a:lnTo>
                  <a:lnTo>
                    <a:pt x="562406" y="44183"/>
                  </a:lnTo>
                  <a:lnTo>
                    <a:pt x="600837" y="47193"/>
                  </a:lnTo>
                  <a:lnTo>
                    <a:pt x="632726" y="55473"/>
                  </a:lnTo>
                  <a:lnTo>
                    <a:pt x="655370" y="67894"/>
                  </a:lnTo>
                  <a:lnTo>
                    <a:pt x="666076" y="83324"/>
                  </a:lnTo>
                  <a:lnTo>
                    <a:pt x="666076" y="21526"/>
                  </a:lnTo>
                  <a:lnTo>
                    <a:pt x="661403" y="18491"/>
                  </a:lnTo>
                  <a:lnTo>
                    <a:pt x="613816" y="4546"/>
                  </a:lnTo>
                  <a:lnTo>
                    <a:pt x="562406" y="0"/>
                  </a:lnTo>
                  <a:lnTo>
                    <a:pt x="513372" y="5143"/>
                  </a:lnTo>
                  <a:lnTo>
                    <a:pt x="473405" y="18262"/>
                  </a:lnTo>
                  <a:lnTo>
                    <a:pt x="421347" y="54406"/>
                  </a:lnTo>
                  <a:lnTo>
                    <a:pt x="397090" y="85953"/>
                  </a:lnTo>
                  <a:lnTo>
                    <a:pt x="380339" y="124345"/>
                  </a:lnTo>
                  <a:lnTo>
                    <a:pt x="370903" y="169443"/>
                  </a:lnTo>
                  <a:lnTo>
                    <a:pt x="368630" y="221068"/>
                  </a:lnTo>
                  <a:lnTo>
                    <a:pt x="370598" y="245249"/>
                  </a:lnTo>
                  <a:lnTo>
                    <a:pt x="374167" y="269100"/>
                  </a:lnTo>
                  <a:lnTo>
                    <a:pt x="379641" y="292315"/>
                  </a:lnTo>
                  <a:lnTo>
                    <a:pt x="387324" y="314553"/>
                  </a:lnTo>
                  <a:lnTo>
                    <a:pt x="356984" y="332816"/>
                  </a:lnTo>
                  <a:lnTo>
                    <a:pt x="311670" y="354749"/>
                  </a:lnTo>
                  <a:lnTo>
                    <a:pt x="254901" y="373164"/>
                  </a:lnTo>
                  <a:lnTo>
                    <a:pt x="190157" y="380911"/>
                  </a:lnTo>
                  <a:lnTo>
                    <a:pt x="142494" y="374345"/>
                  </a:lnTo>
                  <a:lnTo>
                    <a:pt x="104546" y="356209"/>
                  </a:lnTo>
                  <a:lnTo>
                    <a:pt x="75857" y="328815"/>
                  </a:lnTo>
                  <a:lnTo>
                    <a:pt x="55943" y="294487"/>
                  </a:lnTo>
                  <a:lnTo>
                    <a:pt x="44348" y="255524"/>
                  </a:lnTo>
                  <a:lnTo>
                    <a:pt x="40589" y="214236"/>
                  </a:lnTo>
                  <a:lnTo>
                    <a:pt x="44107" y="173558"/>
                  </a:lnTo>
                  <a:lnTo>
                    <a:pt x="55194" y="134759"/>
                  </a:lnTo>
                  <a:lnTo>
                    <a:pt x="74574" y="100304"/>
                  </a:lnTo>
                  <a:lnTo>
                    <a:pt x="103035" y="72644"/>
                  </a:lnTo>
                  <a:lnTo>
                    <a:pt x="141312" y="54254"/>
                  </a:lnTo>
                  <a:lnTo>
                    <a:pt x="190157" y="47574"/>
                  </a:lnTo>
                  <a:lnTo>
                    <a:pt x="235686" y="51727"/>
                  </a:lnTo>
                  <a:lnTo>
                    <a:pt x="277710" y="61620"/>
                  </a:lnTo>
                  <a:lnTo>
                    <a:pt x="312077" y="73431"/>
                  </a:lnTo>
                  <a:lnTo>
                    <a:pt x="334670" y="83324"/>
                  </a:lnTo>
                  <a:lnTo>
                    <a:pt x="332397" y="47574"/>
                  </a:lnTo>
                  <a:lnTo>
                    <a:pt x="331419" y="32092"/>
                  </a:lnTo>
                  <a:lnTo>
                    <a:pt x="331330" y="30581"/>
                  </a:lnTo>
                  <a:lnTo>
                    <a:pt x="331228" y="28917"/>
                  </a:lnTo>
                  <a:lnTo>
                    <a:pt x="299681" y="17932"/>
                  </a:lnTo>
                  <a:lnTo>
                    <a:pt x="264947" y="8712"/>
                  </a:lnTo>
                  <a:lnTo>
                    <a:pt x="228930" y="2362"/>
                  </a:lnTo>
                  <a:lnTo>
                    <a:pt x="193560" y="0"/>
                  </a:lnTo>
                  <a:lnTo>
                    <a:pt x="133438" y="6616"/>
                  </a:lnTo>
                  <a:lnTo>
                    <a:pt x="87033" y="24625"/>
                  </a:lnTo>
                  <a:lnTo>
                    <a:pt x="52628" y="51193"/>
                  </a:lnTo>
                  <a:lnTo>
                    <a:pt x="28473" y="83527"/>
                  </a:lnTo>
                  <a:lnTo>
                    <a:pt x="12839" y="118808"/>
                  </a:lnTo>
                  <a:lnTo>
                    <a:pt x="241" y="187032"/>
                  </a:lnTo>
                  <a:lnTo>
                    <a:pt x="0" y="201764"/>
                  </a:lnTo>
                  <a:lnTo>
                    <a:pt x="101" y="233108"/>
                  </a:lnTo>
                  <a:lnTo>
                    <a:pt x="3987" y="273291"/>
                  </a:lnTo>
                  <a:lnTo>
                    <a:pt x="28257" y="343484"/>
                  </a:lnTo>
                  <a:lnTo>
                    <a:pt x="52209" y="375704"/>
                  </a:lnTo>
                  <a:lnTo>
                    <a:pt x="86321" y="402209"/>
                  </a:lnTo>
                  <a:lnTo>
                    <a:pt x="132295" y="420192"/>
                  </a:lnTo>
                  <a:lnTo>
                    <a:pt x="191858" y="426808"/>
                  </a:lnTo>
                  <a:lnTo>
                    <a:pt x="253771" y="420700"/>
                  </a:lnTo>
                  <a:lnTo>
                    <a:pt x="308724" y="405790"/>
                  </a:lnTo>
                  <a:lnTo>
                    <a:pt x="354863" y="386765"/>
                  </a:lnTo>
                  <a:lnTo>
                    <a:pt x="406031" y="357085"/>
                  </a:lnTo>
                  <a:lnTo>
                    <a:pt x="421601" y="376593"/>
                  </a:lnTo>
                  <a:lnTo>
                    <a:pt x="451688" y="399605"/>
                  </a:lnTo>
                  <a:lnTo>
                    <a:pt x="498043" y="418795"/>
                  </a:lnTo>
                  <a:lnTo>
                    <a:pt x="562406" y="426808"/>
                  </a:lnTo>
                  <a:lnTo>
                    <a:pt x="621614" y="420408"/>
                  </a:lnTo>
                  <a:lnTo>
                    <a:pt x="677786" y="404901"/>
                  </a:lnTo>
                  <a:lnTo>
                    <a:pt x="724712" y="385902"/>
                  </a:lnTo>
                  <a:lnTo>
                    <a:pt x="733856" y="380987"/>
                  </a:lnTo>
                  <a:lnTo>
                    <a:pt x="756196" y="368960"/>
                  </a:lnTo>
                  <a:lnTo>
                    <a:pt x="774306" y="388048"/>
                  </a:lnTo>
                  <a:lnTo>
                    <a:pt x="804214" y="406819"/>
                  </a:lnTo>
                  <a:lnTo>
                    <a:pt x="851331" y="421119"/>
                  </a:lnTo>
                  <a:lnTo>
                    <a:pt x="921067" y="426808"/>
                  </a:lnTo>
                  <a:lnTo>
                    <a:pt x="971219" y="422287"/>
                  </a:lnTo>
                  <a:lnTo>
                    <a:pt x="1012431" y="409803"/>
                  </a:lnTo>
                  <a:lnTo>
                    <a:pt x="1045362" y="390931"/>
                  </a:lnTo>
                  <a:lnTo>
                    <a:pt x="1054239" y="382625"/>
                  </a:lnTo>
                  <a:lnTo>
                    <a:pt x="1070622" y="367296"/>
                  </a:lnTo>
                  <a:lnTo>
                    <a:pt x="1070660" y="368960"/>
                  </a:lnTo>
                  <a:lnTo>
                    <a:pt x="1072083" y="405790"/>
                  </a:lnTo>
                  <a:lnTo>
                    <a:pt x="1072349" y="416598"/>
                  </a:lnTo>
                  <a:lnTo>
                    <a:pt x="1116520" y="423430"/>
                  </a:lnTo>
                  <a:lnTo>
                    <a:pt x="1116431" y="416598"/>
                  </a:lnTo>
                  <a:lnTo>
                    <a:pt x="1116330" y="409803"/>
                  </a:lnTo>
                  <a:lnTo>
                    <a:pt x="1116228" y="402209"/>
                  </a:lnTo>
                  <a:lnTo>
                    <a:pt x="1116114" y="393865"/>
                  </a:lnTo>
                  <a:lnTo>
                    <a:pt x="1116012" y="385902"/>
                  </a:lnTo>
                  <a:lnTo>
                    <a:pt x="1115885" y="376593"/>
                  </a:lnTo>
                  <a:lnTo>
                    <a:pt x="1115822" y="367296"/>
                  </a:lnTo>
                  <a:lnTo>
                    <a:pt x="1115898" y="303098"/>
                  </a:lnTo>
                  <a:lnTo>
                    <a:pt x="1115999" y="286804"/>
                  </a:lnTo>
                  <a:lnTo>
                    <a:pt x="1116114" y="269100"/>
                  </a:lnTo>
                  <a:lnTo>
                    <a:pt x="1116215" y="253212"/>
                  </a:lnTo>
                  <a:lnTo>
                    <a:pt x="1116304" y="239776"/>
                  </a:lnTo>
                  <a:lnTo>
                    <a:pt x="1116418" y="227050"/>
                  </a:lnTo>
                  <a:lnTo>
                    <a:pt x="1116520" y="215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139514" y="1886584"/>
            <a:ext cx="639445" cy="641985"/>
          </a:xfrm>
          <a:custGeom>
            <a:avLst/>
            <a:gdLst/>
            <a:ahLst/>
            <a:cxnLst/>
            <a:rect l="l" t="t" r="r" b="b"/>
            <a:pathLst>
              <a:path w="639445" h="641985">
                <a:moveTo>
                  <a:pt x="639127" y="0"/>
                </a:moveTo>
                <a:lnTo>
                  <a:pt x="593229" y="0"/>
                </a:lnTo>
                <a:lnTo>
                  <a:pt x="593229" y="594487"/>
                </a:lnTo>
                <a:lnTo>
                  <a:pt x="0" y="594487"/>
                </a:lnTo>
                <a:lnTo>
                  <a:pt x="0" y="641477"/>
                </a:lnTo>
                <a:lnTo>
                  <a:pt x="639127" y="641477"/>
                </a:lnTo>
                <a:lnTo>
                  <a:pt x="639127" y="594487"/>
                </a:lnTo>
                <a:lnTo>
                  <a:pt x="639127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9124" y="3352037"/>
            <a:ext cx="8120076" cy="453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l">
              <a:lnSpc>
                <a:spcPts val="3020"/>
              </a:lnSpc>
              <a:spcBef>
                <a:spcPts val="480"/>
              </a:spcBef>
            </a:pPr>
            <a:r>
              <a:rPr lang="fr-FR" sz="2800" dirty="0" err="1">
                <a:solidFill>
                  <a:srgbClr val="252525"/>
                </a:solidFill>
                <a:latin typeface="Arial Black"/>
                <a:cs typeface="Arial Black"/>
              </a:rPr>
              <a:t>Motorization</a:t>
            </a:r>
            <a:r>
              <a:rPr lang="fr-FR" sz="2800" dirty="0">
                <a:solidFill>
                  <a:srgbClr val="252525"/>
                </a:solidFill>
                <a:latin typeface="Arial Black"/>
                <a:cs typeface="Arial Black"/>
              </a:rPr>
              <a:t> at CEA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987" y="5551119"/>
            <a:ext cx="327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Alexis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Gaget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IRFU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/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DIS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/LDiSC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609600"/>
            <a:ext cx="4428744" cy="2112264"/>
          </a:xfrm>
          <a:prstGeom prst="rect">
            <a:avLst/>
          </a:prstGeom>
        </p:spPr>
      </p:pic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1325EEF2-6BE7-4CED-ADB8-BD5A55565D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EF222C0-56EB-40F4-8674-F549A6C9F36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E3D52A1-2F9C-4867-B20D-4427F762C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</a:t>
            </a:fld>
            <a:endParaRPr lang="fr-FR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5042342-2AAA-4472-A8C4-AA1733E079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434664"/>
            <a:ext cx="73533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10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1268152"/>
            <a:ext cx="4576471" cy="5165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No automatic possibility of axes creation with TwinCAT so we needed to build our own code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Structured Text (ST) code -&gt; EPICS DB library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Motor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 err="1"/>
              <a:t>MotorStepper</a:t>
            </a:r>
            <a:endParaRPr lang="en-US" dirty="0"/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 err="1"/>
              <a:t>MotorStepperPotarCorrelated</a:t>
            </a:r>
            <a:endParaRPr lang="en-US" dirty="0"/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 err="1"/>
              <a:t>MotorStepperInOut</a:t>
            </a: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ST code object developer compatible.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DB1DC30-1650-4D2D-A48E-78BB74862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48479"/>
            <a:ext cx="6847080" cy="27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11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1295400"/>
            <a:ext cx="4728871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Calibration: goes to limit 1 and limit 2 to calibrate reference position, distance between limits ...</a:t>
            </a:r>
            <a:r>
              <a:rPr lang="en-US" dirty="0" err="1"/>
              <a:t>etc</a:t>
            </a: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Home: goes to limit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Execute movement according to potentiometer indication.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946FDA-4448-495B-ACBB-03F3B3CA1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685800"/>
            <a:ext cx="4381500" cy="5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12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1295400"/>
            <a:ext cx="4728871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633021-7A22-4AE2-91A7-3061912659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21105"/>
            <a:ext cx="516509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38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13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1295400"/>
            <a:ext cx="4728871" cy="2595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</a:t>
            </a:r>
            <a:r>
              <a:rPr lang="en-US" dirty="0" err="1"/>
              <a:t>Mebt</a:t>
            </a:r>
            <a:r>
              <a:rPr lang="en-US" dirty="0"/>
              <a:t>	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Soreq team take over and use our code and seems happy with it.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7358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Now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378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15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8440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Slits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Iris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EMU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…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err="1">
                <a:solidFill>
                  <a:srgbClr val="1C345C"/>
                </a:solidFill>
              </a:rPr>
              <a:t>Standardized</a:t>
            </a:r>
            <a:r>
              <a:rPr lang="fr-FR" b="1" dirty="0">
                <a:solidFill>
                  <a:srgbClr val="1C345C"/>
                </a:solidFill>
              </a:rPr>
              <a:t> platform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1C345C"/>
                </a:solidFill>
              </a:rPr>
              <a:t>Motorization</a:t>
            </a:r>
            <a:r>
              <a:rPr lang="fr-FR" dirty="0">
                <a:solidFill>
                  <a:srgbClr val="1C345C"/>
                </a:solidFill>
              </a:rPr>
              <a:t>: Beckhoff (the </a:t>
            </a:r>
            <a:r>
              <a:rPr lang="fr-FR" dirty="0" err="1">
                <a:solidFill>
                  <a:srgbClr val="1C345C"/>
                </a:solidFill>
              </a:rPr>
              <a:t>whole</a:t>
            </a:r>
            <a:r>
              <a:rPr lang="fr-FR" dirty="0">
                <a:solidFill>
                  <a:srgbClr val="1C345C"/>
                </a:solidFill>
              </a:rPr>
              <a:t> </a:t>
            </a:r>
            <a:r>
              <a:rPr lang="fr-FR" dirty="0" err="1">
                <a:solidFill>
                  <a:srgbClr val="1C345C"/>
                </a:solidFill>
              </a:rPr>
              <a:t>chain</a:t>
            </a:r>
            <a:r>
              <a:rPr lang="fr-FR" dirty="0">
                <a:solidFill>
                  <a:srgbClr val="1C345C"/>
                </a:solidFill>
              </a:rPr>
              <a:t>: </a:t>
            </a:r>
            <a:r>
              <a:rPr lang="fr-FR" dirty="0" err="1">
                <a:solidFill>
                  <a:srgbClr val="1C345C"/>
                </a:solidFill>
              </a:rPr>
              <a:t>CPU,Driver</a:t>
            </a:r>
            <a:r>
              <a:rPr lang="fr-FR" dirty="0">
                <a:solidFill>
                  <a:srgbClr val="1C345C"/>
                </a:solidFill>
              </a:rPr>
              <a:t>, </a:t>
            </a:r>
            <a:r>
              <a:rPr lang="fr-FR" dirty="0" err="1">
                <a:solidFill>
                  <a:srgbClr val="1C345C"/>
                </a:solidFill>
              </a:rPr>
              <a:t>wires</a:t>
            </a:r>
            <a:r>
              <a:rPr lang="fr-FR" dirty="0">
                <a:solidFill>
                  <a:srgbClr val="1C345C"/>
                </a:solidFill>
              </a:rPr>
              <a:t>, </a:t>
            </a:r>
            <a:r>
              <a:rPr lang="fr-FR" dirty="0" err="1">
                <a:solidFill>
                  <a:srgbClr val="1C345C"/>
                </a:solidFill>
              </a:rPr>
              <a:t>motors</a:t>
            </a:r>
            <a:r>
              <a:rPr lang="fr-FR" dirty="0">
                <a:solidFill>
                  <a:srgbClr val="1C345C"/>
                </a:solidFill>
              </a:rPr>
              <a:t> and </a:t>
            </a:r>
            <a:r>
              <a:rPr lang="fr-FR" dirty="0" err="1">
                <a:solidFill>
                  <a:srgbClr val="1C345C"/>
                </a:solidFill>
              </a:rPr>
              <a:t>development</a:t>
            </a:r>
            <a:r>
              <a:rPr lang="fr-FR" dirty="0">
                <a:solidFill>
                  <a:srgbClr val="1C345C"/>
                </a:solidFill>
              </a:rPr>
              <a:t> </a:t>
            </a:r>
            <a:r>
              <a:rPr lang="fr-FR" dirty="0" err="1">
                <a:solidFill>
                  <a:srgbClr val="1C345C"/>
                </a:solidFill>
              </a:rPr>
              <a:t>environment</a:t>
            </a:r>
            <a:r>
              <a:rPr lang="fr-FR" dirty="0">
                <a:solidFill>
                  <a:srgbClr val="1C345C"/>
                </a:solidFill>
              </a:rPr>
              <a:t> TwinCAT)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50" dirty="0">
                <a:solidFill>
                  <a:schemeClr val="accent5">
                    <a:lumMod val="75000"/>
                  </a:schemeClr>
                </a:solidFill>
              </a:rPr>
              <a:t>IPC Beckhoff CX5110-9020+ Driver </a:t>
            </a:r>
            <a:r>
              <a:rPr lang="fr-FR" sz="1450" dirty="0" err="1">
                <a:solidFill>
                  <a:schemeClr val="accent5">
                    <a:lumMod val="75000"/>
                  </a:schemeClr>
                </a:solidFill>
              </a:rPr>
              <a:t>ServoMotor</a:t>
            </a:r>
            <a:r>
              <a:rPr lang="fr-FR" sz="1450" dirty="0">
                <a:solidFill>
                  <a:schemeClr val="accent5">
                    <a:lumMod val="75000"/>
                  </a:schemeClr>
                </a:solidFill>
              </a:rPr>
              <a:t> EL7221-9014 + </a:t>
            </a:r>
            <a:r>
              <a:rPr lang="fr-FR" sz="1450" dirty="0" err="1">
                <a:solidFill>
                  <a:schemeClr val="accent5">
                    <a:lumMod val="75000"/>
                  </a:schemeClr>
                </a:solidFill>
              </a:rPr>
              <a:t>Motor</a:t>
            </a:r>
            <a:r>
              <a:rPr lang="fr-FR" sz="1450" dirty="0">
                <a:solidFill>
                  <a:schemeClr val="accent5">
                    <a:lumMod val="75000"/>
                  </a:schemeClr>
                </a:solidFill>
              </a:rPr>
              <a:t> AL8121-0F21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50" dirty="0">
                <a:solidFill>
                  <a:schemeClr val="accent5">
                    <a:lumMod val="75000"/>
                  </a:schemeClr>
                </a:solidFill>
              </a:rPr>
              <a:t>IPC C6930 + driver AX5201 + </a:t>
            </a:r>
            <a:r>
              <a:rPr lang="fr-FR" sz="1450" dirty="0" err="1">
                <a:solidFill>
                  <a:schemeClr val="accent5">
                    <a:lumMod val="75000"/>
                  </a:schemeClr>
                </a:solidFill>
              </a:rPr>
              <a:t>Motor</a:t>
            </a:r>
            <a:r>
              <a:rPr lang="fr-FR" sz="1450" dirty="0">
                <a:solidFill>
                  <a:schemeClr val="accent5">
                    <a:lumMod val="75000"/>
                  </a:schemeClr>
                </a:solidFill>
              </a:rPr>
              <a:t> AL8011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FE92E6-F200-4E47-90A0-C8D6265C6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297"/>
            <a:ext cx="4975630" cy="22121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0F6A2D-31FC-4B66-B7F1-F0F539886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3000"/>
            <a:ext cx="2493413" cy="13956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C4A217-46F4-4838-A736-223A96257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052" y="3915363"/>
            <a:ext cx="4390292" cy="24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16</a:t>
            </a:fld>
            <a:endParaRPr lang="fr-FR"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DD1EF2-871D-4818-964F-018E59FA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86" y="2480830"/>
            <a:ext cx="4975630" cy="22121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74D32CF-C568-4AE5-B512-593B53AE17CC}"/>
              </a:ext>
            </a:extLst>
          </p:cNvPr>
          <p:cNvSpPr txBox="1"/>
          <p:nvPr/>
        </p:nvSpPr>
        <p:spPr>
          <a:xfrm>
            <a:off x="815440" y="1147032"/>
            <a:ext cx="8023759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en-US" dirty="0"/>
              <a:t>Servomotors an overkill ? Maybe but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/>
              <a:t>Generic translator mechanism design integrates it (translator designed by CEA diagnostic team)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/>
              <a:t>works very well all the time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/>
              <a:t>Great precision, measured at 0,01 cm 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/>
              <a:t>Easy to plug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/>
              <a:t>Easy to program in TwinCAT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B9ED03-970B-40B4-B3E6-E08AE1E065F1}"/>
              </a:ext>
            </a:extLst>
          </p:cNvPr>
          <p:cNvSpPr txBox="1"/>
          <p:nvPr/>
        </p:nvSpPr>
        <p:spPr>
          <a:xfrm>
            <a:off x="1066800" y="403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Engineer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expensive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equipments</a:t>
            </a:r>
            <a:r>
              <a:rPr lang="fr-FR" dirty="0"/>
              <a:t> !!</a:t>
            </a:r>
          </a:p>
          <a:p>
            <a:r>
              <a:rPr lang="fr-FR" dirty="0" err="1"/>
              <a:t>so</a:t>
            </a:r>
            <a:r>
              <a:rPr lang="fr-FR" dirty="0"/>
              <a:t> no </a:t>
            </a:r>
            <a:r>
              <a:rPr lang="fr-FR" dirty="0" err="1"/>
              <a:t>hesitation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7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17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5569200" cy="881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Use of the Servo motor so we can use automatic detection and NC Axis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Axis can be used with TC_MC2 library. Standard library based on </a:t>
            </a:r>
            <a:r>
              <a:rPr lang="en-US" dirty="0" err="1"/>
              <a:t>PLCopen</a:t>
            </a:r>
            <a:r>
              <a:rPr lang="en-US" dirty="0"/>
              <a:t> specification for Motion Control (plcopen.org)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We have developed a specific library “</a:t>
            </a:r>
            <a:r>
              <a:rPr lang="en-US" dirty="0" err="1"/>
              <a:t>EPICS_Motion</a:t>
            </a:r>
            <a:r>
              <a:rPr lang="en-US" dirty="0"/>
              <a:t>” in ladder, associated with EPICS template files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Why Ladder ? Because I want PLC guys to use it and they don’t know dev.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C4A217-46F4-4838-A736-223A9625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329" y="990600"/>
            <a:ext cx="7021170" cy="38638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15DD11-78EC-40A7-875B-A4CA25B6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80" y="960121"/>
            <a:ext cx="845820" cy="7771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11857FE-49E3-46BD-AA67-AFA4B9667E09}"/>
              </a:ext>
            </a:extLst>
          </p:cNvPr>
          <p:cNvSpPr txBox="1"/>
          <p:nvPr/>
        </p:nvSpPr>
        <p:spPr>
          <a:xfrm>
            <a:off x="5483972" y="683450"/>
            <a:ext cx="6598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💕💕</a:t>
            </a:r>
          </a:p>
          <a:p>
            <a:r>
              <a:rPr lang="fr-FR" dirty="0"/>
              <a:t>💕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36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18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ABC32-76AA-4FF3-AE38-0718A837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033"/>
            <a:ext cx="3790950" cy="55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0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19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ABC32-76AA-4FF3-AE38-0718A837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033"/>
            <a:ext cx="3790950" cy="55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9A77F89-9203-43C0-8AF0-235783CA810E}"/>
              </a:ext>
            </a:extLst>
          </p:cNvPr>
          <p:cNvSpPr/>
          <p:nvPr/>
        </p:nvSpPr>
        <p:spPr>
          <a:xfrm>
            <a:off x="4411980" y="2941285"/>
            <a:ext cx="2263140" cy="2987313"/>
          </a:xfrm>
          <a:custGeom>
            <a:avLst/>
            <a:gdLst>
              <a:gd name="connsiteX0" fmla="*/ 1478280 w 2263140"/>
              <a:gd name="connsiteY0" fmla="*/ 83855 h 2987313"/>
              <a:gd name="connsiteX1" fmla="*/ 1318260 w 2263140"/>
              <a:gd name="connsiteY1" fmla="*/ 121955 h 2987313"/>
              <a:gd name="connsiteX2" fmla="*/ 1104900 w 2263140"/>
              <a:gd name="connsiteY2" fmla="*/ 251495 h 2987313"/>
              <a:gd name="connsiteX3" fmla="*/ 1051560 w 2263140"/>
              <a:gd name="connsiteY3" fmla="*/ 434375 h 2987313"/>
              <a:gd name="connsiteX4" fmla="*/ 998220 w 2263140"/>
              <a:gd name="connsiteY4" fmla="*/ 617255 h 2987313"/>
              <a:gd name="connsiteX5" fmla="*/ 762000 w 2263140"/>
              <a:gd name="connsiteY5" fmla="*/ 861095 h 2987313"/>
              <a:gd name="connsiteX6" fmla="*/ 563880 w 2263140"/>
              <a:gd name="connsiteY6" fmla="*/ 1028735 h 2987313"/>
              <a:gd name="connsiteX7" fmla="*/ 388620 w 2263140"/>
              <a:gd name="connsiteY7" fmla="*/ 1318295 h 2987313"/>
              <a:gd name="connsiteX8" fmla="*/ 327660 w 2263140"/>
              <a:gd name="connsiteY8" fmla="*/ 1493555 h 2987313"/>
              <a:gd name="connsiteX9" fmla="*/ 121920 w 2263140"/>
              <a:gd name="connsiteY9" fmla="*/ 1859315 h 2987313"/>
              <a:gd name="connsiteX10" fmla="*/ 0 w 2263140"/>
              <a:gd name="connsiteY10" fmla="*/ 2232695 h 2987313"/>
              <a:gd name="connsiteX11" fmla="*/ 15240 w 2263140"/>
              <a:gd name="connsiteY11" fmla="*/ 2621315 h 2987313"/>
              <a:gd name="connsiteX12" fmla="*/ 114300 w 2263140"/>
              <a:gd name="connsiteY12" fmla="*/ 2727995 h 2987313"/>
              <a:gd name="connsiteX13" fmla="*/ 205740 w 2263140"/>
              <a:gd name="connsiteY13" fmla="*/ 2781335 h 2987313"/>
              <a:gd name="connsiteX14" fmla="*/ 647700 w 2263140"/>
              <a:gd name="connsiteY14" fmla="*/ 2872775 h 2987313"/>
              <a:gd name="connsiteX15" fmla="*/ 1066800 w 2263140"/>
              <a:gd name="connsiteY15" fmla="*/ 2987075 h 2987313"/>
              <a:gd name="connsiteX16" fmla="*/ 1318260 w 2263140"/>
              <a:gd name="connsiteY16" fmla="*/ 2933735 h 2987313"/>
              <a:gd name="connsiteX17" fmla="*/ 1722120 w 2263140"/>
              <a:gd name="connsiteY17" fmla="*/ 2743235 h 2987313"/>
              <a:gd name="connsiteX18" fmla="*/ 1805940 w 2263140"/>
              <a:gd name="connsiteY18" fmla="*/ 2545115 h 2987313"/>
              <a:gd name="connsiteX19" fmla="*/ 1866900 w 2263140"/>
              <a:gd name="connsiteY19" fmla="*/ 2415575 h 2987313"/>
              <a:gd name="connsiteX20" fmla="*/ 1905000 w 2263140"/>
              <a:gd name="connsiteY20" fmla="*/ 2263175 h 2987313"/>
              <a:gd name="connsiteX21" fmla="*/ 1973580 w 2263140"/>
              <a:gd name="connsiteY21" fmla="*/ 2049815 h 2987313"/>
              <a:gd name="connsiteX22" fmla="*/ 2065020 w 2263140"/>
              <a:gd name="connsiteY22" fmla="*/ 1562135 h 2987313"/>
              <a:gd name="connsiteX23" fmla="*/ 2095500 w 2263140"/>
              <a:gd name="connsiteY23" fmla="*/ 1402115 h 2987313"/>
              <a:gd name="connsiteX24" fmla="*/ 2141220 w 2263140"/>
              <a:gd name="connsiteY24" fmla="*/ 1303055 h 2987313"/>
              <a:gd name="connsiteX25" fmla="*/ 2171700 w 2263140"/>
              <a:gd name="connsiteY25" fmla="*/ 1211615 h 2987313"/>
              <a:gd name="connsiteX26" fmla="*/ 2179320 w 2263140"/>
              <a:gd name="connsiteY26" fmla="*/ 1082075 h 2987313"/>
              <a:gd name="connsiteX27" fmla="*/ 2217420 w 2263140"/>
              <a:gd name="connsiteY27" fmla="*/ 922055 h 2987313"/>
              <a:gd name="connsiteX28" fmla="*/ 2240280 w 2263140"/>
              <a:gd name="connsiteY28" fmla="*/ 579155 h 2987313"/>
              <a:gd name="connsiteX29" fmla="*/ 2263140 w 2263140"/>
              <a:gd name="connsiteY29" fmla="*/ 441995 h 2987313"/>
              <a:gd name="connsiteX30" fmla="*/ 2232660 w 2263140"/>
              <a:gd name="connsiteY30" fmla="*/ 129575 h 2987313"/>
              <a:gd name="connsiteX31" fmla="*/ 2148840 w 2263140"/>
              <a:gd name="connsiteY31" fmla="*/ 53375 h 2987313"/>
              <a:gd name="connsiteX32" fmla="*/ 2026920 w 2263140"/>
              <a:gd name="connsiteY32" fmla="*/ 30515 h 2987313"/>
              <a:gd name="connsiteX33" fmla="*/ 1935480 w 2263140"/>
              <a:gd name="connsiteY33" fmla="*/ 22895 h 2987313"/>
              <a:gd name="connsiteX34" fmla="*/ 1821180 w 2263140"/>
              <a:gd name="connsiteY34" fmla="*/ 35 h 2987313"/>
              <a:gd name="connsiteX35" fmla="*/ 1645920 w 2263140"/>
              <a:gd name="connsiteY35" fmla="*/ 15275 h 2987313"/>
              <a:gd name="connsiteX36" fmla="*/ 1539240 w 2263140"/>
              <a:gd name="connsiteY36" fmla="*/ 45755 h 2987313"/>
              <a:gd name="connsiteX37" fmla="*/ 1501140 w 2263140"/>
              <a:gd name="connsiteY37" fmla="*/ 60995 h 2987313"/>
              <a:gd name="connsiteX38" fmla="*/ 1493520 w 2263140"/>
              <a:gd name="connsiteY38" fmla="*/ 83855 h 2987313"/>
              <a:gd name="connsiteX39" fmla="*/ 1478280 w 2263140"/>
              <a:gd name="connsiteY39" fmla="*/ 83855 h 29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63140" h="2987313">
                <a:moveTo>
                  <a:pt x="1478280" y="83855"/>
                </a:moveTo>
                <a:cubicBezTo>
                  <a:pt x="1449070" y="90205"/>
                  <a:pt x="1358430" y="102337"/>
                  <a:pt x="1318260" y="121955"/>
                </a:cubicBezTo>
                <a:cubicBezTo>
                  <a:pt x="1243497" y="158467"/>
                  <a:pt x="1104900" y="251495"/>
                  <a:pt x="1104900" y="251495"/>
                </a:cubicBezTo>
                <a:cubicBezTo>
                  <a:pt x="1063407" y="344855"/>
                  <a:pt x="1071922" y="312204"/>
                  <a:pt x="1051560" y="434375"/>
                </a:cubicBezTo>
                <a:cubicBezTo>
                  <a:pt x="1040831" y="498746"/>
                  <a:pt x="1037583" y="561022"/>
                  <a:pt x="998220" y="617255"/>
                </a:cubicBezTo>
                <a:cubicBezTo>
                  <a:pt x="954350" y="679927"/>
                  <a:pt x="825024" y="809325"/>
                  <a:pt x="762000" y="861095"/>
                </a:cubicBezTo>
                <a:cubicBezTo>
                  <a:pt x="650817" y="952424"/>
                  <a:pt x="660792" y="905732"/>
                  <a:pt x="563880" y="1028735"/>
                </a:cubicBezTo>
                <a:cubicBezTo>
                  <a:pt x="528334" y="1073851"/>
                  <a:pt x="414811" y="1258637"/>
                  <a:pt x="388620" y="1318295"/>
                </a:cubicBezTo>
                <a:cubicBezTo>
                  <a:pt x="363756" y="1374930"/>
                  <a:pt x="355009" y="1438077"/>
                  <a:pt x="327660" y="1493555"/>
                </a:cubicBezTo>
                <a:cubicBezTo>
                  <a:pt x="265810" y="1619023"/>
                  <a:pt x="168699" y="1727484"/>
                  <a:pt x="121920" y="1859315"/>
                </a:cubicBezTo>
                <a:cubicBezTo>
                  <a:pt x="22232" y="2140254"/>
                  <a:pt x="60462" y="2015033"/>
                  <a:pt x="0" y="2232695"/>
                </a:cubicBezTo>
                <a:cubicBezTo>
                  <a:pt x="5080" y="2362235"/>
                  <a:pt x="-3991" y="2493110"/>
                  <a:pt x="15240" y="2621315"/>
                </a:cubicBezTo>
                <a:cubicBezTo>
                  <a:pt x="19244" y="2648007"/>
                  <a:pt x="88470" y="2710775"/>
                  <a:pt x="114300" y="2727995"/>
                </a:cubicBezTo>
                <a:cubicBezTo>
                  <a:pt x="143660" y="2747569"/>
                  <a:pt x="172422" y="2769713"/>
                  <a:pt x="205740" y="2781335"/>
                </a:cubicBezTo>
                <a:cubicBezTo>
                  <a:pt x="371883" y="2839292"/>
                  <a:pt x="478493" y="2847707"/>
                  <a:pt x="647700" y="2872775"/>
                </a:cubicBezTo>
                <a:cubicBezTo>
                  <a:pt x="780476" y="2923843"/>
                  <a:pt x="918821" y="2991849"/>
                  <a:pt x="1066800" y="2987075"/>
                </a:cubicBezTo>
                <a:cubicBezTo>
                  <a:pt x="1152440" y="2984312"/>
                  <a:pt x="1236189" y="2958356"/>
                  <a:pt x="1318260" y="2933735"/>
                </a:cubicBezTo>
                <a:cubicBezTo>
                  <a:pt x="1469506" y="2888361"/>
                  <a:pt x="1584348" y="2817420"/>
                  <a:pt x="1722120" y="2743235"/>
                </a:cubicBezTo>
                <a:cubicBezTo>
                  <a:pt x="1750060" y="2677195"/>
                  <a:pt x="1776959" y="2610705"/>
                  <a:pt x="1805940" y="2545115"/>
                </a:cubicBezTo>
                <a:cubicBezTo>
                  <a:pt x="1825228" y="2501464"/>
                  <a:pt x="1851081" y="2460599"/>
                  <a:pt x="1866900" y="2415575"/>
                </a:cubicBezTo>
                <a:cubicBezTo>
                  <a:pt x="1884258" y="2366172"/>
                  <a:pt x="1890338" y="2313444"/>
                  <a:pt x="1905000" y="2263175"/>
                </a:cubicBezTo>
                <a:cubicBezTo>
                  <a:pt x="1925917" y="2191460"/>
                  <a:pt x="1950720" y="2120935"/>
                  <a:pt x="1973580" y="2049815"/>
                </a:cubicBezTo>
                <a:cubicBezTo>
                  <a:pt x="2037656" y="1649343"/>
                  <a:pt x="1963432" y="2095472"/>
                  <a:pt x="2065020" y="1562135"/>
                </a:cubicBezTo>
                <a:cubicBezTo>
                  <a:pt x="2075180" y="1508795"/>
                  <a:pt x="2080179" y="1454208"/>
                  <a:pt x="2095500" y="1402115"/>
                </a:cubicBezTo>
                <a:cubicBezTo>
                  <a:pt x="2105762" y="1367226"/>
                  <a:pt x="2127714" y="1336821"/>
                  <a:pt x="2141220" y="1303055"/>
                </a:cubicBezTo>
                <a:cubicBezTo>
                  <a:pt x="2153152" y="1273224"/>
                  <a:pt x="2161540" y="1242095"/>
                  <a:pt x="2171700" y="1211615"/>
                </a:cubicBezTo>
                <a:cubicBezTo>
                  <a:pt x="2174240" y="1168435"/>
                  <a:pt x="2172574" y="1124800"/>
                  <a:pt x="2179320" y="1082075"/>
                </a:cubicBezTo>
                <a:cubicBezTo>
                  <a:pt x="2187872" y="1027915"/>
                  <a:pt x="2210822" y="976488"/>
                  <a:pt x="2217420" y="922055"/>
                </a:cubicBezTo>
                <a:cubicBezTo>
                  <a:pt x="2231204" y="808334"/>
                  <a:pt x="2229419" y="693193"/>
                  <a:pt x="2240280" y="579155"/>
                </a:cubicBezTo>
                <a:cubicBezTo>
                  <a:pt x="2244674" y="533013"/>
                  <a:pt x="2263140" y="441995"/>
                  <a:pt x="2263140" y="441995"/>
                </a:cubicBezTo>
                <a:cubicBezTo>
                  <a:pt x="2252980" y="337855"/>
                  <a:pt x="2249862" y="232786"/>
                  <a:pt x="2232660" y="129575"/>
                </a:cubicBezTo>
                <a:cubicBezTo>
                  <a:pt x="2223734" y="76022"/>
                  <a:pt x="2191576" y="68638"/>
                  <a:pt x="2148840" y="53375"/>
                </a:cubicBezTo>
                <a:cubicBezTo>
                  <a:pt x="2098200" y="35289"/>
                  <a:pt x="2083011" y="35857"/>
                  <a:pt x="2026920" y="30515"/>
                </a:cubicBezTo>
                <a:cubicBezTo>
                  <a:pt x="1996472" y="27615"/>
                  <a:pt x="1965960" y="25435"/>
                  <a:pt x="1935480" y="22895"/>
                </a:cubicBezTo>
                <a:cubicBezTo>
                  <a:pt x="1910814" y="16729"/>
                  <a:pt x="1849192" y="-899"/>
                  <a:pt x="1821180" y="35"/>
                </a:cubicBezTo>
                <a:cubicBezTo>
                  <a:pt x="1762572" y="1989"/>
                  <a:pt x="1704340" y="10195"/>
                  <a:pt x="1645920" y="15275"/>
                </a:cubicBezTo>
                <a:cubicBezTo>
                  <a:pt x="1610360" y="25435"/>
                  <a:pt x="1574506" y="34618"/>
                  <a:pt x="1539240" y="45755"/>
                </a:cubicBezTo>
                <a:cubicBezTo>
                  <a:pt x="1526197" y="49874"/>
                  <a:pt x="1511648" y="52238"/>
                  <a:pt x="1501140" y="60995"/>
                </a:cubicBezTo>
                <a:cubicBezTo>
                  <a:pt x="1494970" y="66137"/>
                  <a:pt x="1498538" y="77583"/>
                  <a:pt x="1493520" y="83855"/>
                </a:cubicBezTo>
                <a:cubicBezTo>
                  <a:pt x="1487799" y="91006"/>
                  <a:pt x="1507490" y="77505"/>
                  <a:pt x="1478280" y="838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F9C53F-1D09-4A99-B631-4EE4E898A984}"/>
              </a:ext>
            </a:extLst>
          </p:cNvPr>
          <p:cNvSpPr txBox="1"/>
          <p:nvPr/>
        </p:nvSpPr>
        <p:spPr>
          <a:xfrm>
            <a:off x="6675120" y="4724400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 and </a:t>
            </a:r>
            <a:r>
              <a:rPr lang="fr-FR" dirty="0" err="1"/>
              <a:t>created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9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109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20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ABC32-76AA-4FF3-AE38-0718A837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033"/>
            <a:ext cx="3790950" cy="55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F9C53F-1D09-4A99-B631-4EE4E898A984}"/>
              </a:ext>
            </a:extLst>
          </p:cNvPr>
          <p:cNvSpPr txBox="1"/>
          <p:nvPr/>
        </p:nvSpPr>
        <p:spPr>
          <a:xfrm>
            <a:off x="8497145" y="1453815"/>
            <a:ext cx="2697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This </a:t>
            </a:r>
            <a:r>
              <a:rPr lang="fr-FR" dirty="0" err="1"/>
              <a:t>created</a:t>
            </a:r>
            <a:r>
              <a:rPr lang="fr-FR" dirty="0"/>
              <a:t> once and for all (for </a:t>
            </a:r>
            <a:r>
              <a:rPr lang="fr-FR" dirty="0" err="1"/>
              <a:t>most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use cases)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existing</a:t>
            </a:r>
            <a:r>
              <a:rPr lang="fr-FR" dirty="0"/>
              <a:t> standard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FDD2197-21D9-4823-9F4A-E6E6129B4B9D}"/>
              </a:ext>
            </a:extLst>
          </p:cNvPr>
          <p:cNvSpPr/>
          <p:nvPr/>
        </p:nvSpPr>
        <p:spPr>
          <a:xfrm>
            <a:off x="4142298" y="603653"/>
            <a:ext cx="4354847" cy="2992987"/>
          </a:xfrm>
          <a:custGeom>
            <a:avLst/>
            <a:gdLst>
              <a:gd name="connsiteX0" fmla="*/ 2113722 w 4354847"/>
              <a:gd name="connsiteY0" fmla="*/ 120247 h 2992987"/>
              <a:gd name="connsiteX1" fmla="*/ 2068002 w 4354847"/>
              <a:gd name="connsiteY1" fmla="*/ 158347 h 2992987"/>
              <a:gd name="connsiteX2" fmla="*/ 1930842 w 4354847"/>
              <a:gd name="connsiteY2" fmla="*/ 409807 h 2992987"/>
              <a:gd name="connsiteX3" fmla="*/ 1892742 w 4354847"/>
              <a:gd name="connsiteY3" fmla="*/ 493627 h 2992987"/>
              <a:gd name="connsiteX4" fmla="*/ 1862262 w 4354847"/>
              <a:gd name="connsiteY4" fmla="*/ 623167 h 2992987"/>
              <a:gd name="connsiteX5" fmla="*/ 1755582 w 4354847"/>
              <a:gd name="connsiteY5" fmla="*/ 813667 h 2992987"/>
              <a:gd name="connsiteX6" fmla="*/ 1618422 w 4354847"/>
              <a:gd name="connsiteY6" fmla="*/ 927967 h 2992987"/>
              <a:gd name="connsiteX7" fmla="*/ 1351722 w 4354847"/>
              <a:gd name="connsiteY7" fmla="*/ 1103227 h 2992987"/>
              <a:gd name="connsiteX8" fmla="*/ 1222182 w 4354847"/>
              <a:gd name="connsiteY8" fmla="*/ 1240387 h 2992987"/>
              <a:gd name="connsiteX9" fmla="*/ 1077402 w 4354847"/>
              <a:gd name="connsiteY9" fmla="*/ 1415647 h 2992987"/>
              <a:gd name="connsiteX10" fmla="*/ 947862 w 4354847"/>
              <a:gd name="connsiteY10" fmla="*/ 1491847 h 2992987"/>
              <a:gd name="connsiteX11" fmla="*/ 696402 w 4354847"/>
              <a:gd name="connsiteY11" fmla="*/ 1552807 h 2992987"/>
              <a:gd name="connsiteX12" fmla="*/ 582102 w 4354847"/>
              <a:gd name="connsiteY12" fmla="*/ 1583287 h 2992987"/>
              <a:gd name="connsiteX13" fmla="*/ 330642 w 4354847"/>
              <a:gd name="connsiteY13" fmla="*/ 1644247 h 2992987"/>
              <a:gd name="connsiteX14" fmla="*/ 178242 w 4354847"/>
              <a:gd name="connsiteY14" fmla="*/ 1849987 h 2992987"/>
              <a:gd name="connsiteX15" fmla="*/ 117282 w 4354847"/>
              <a:gd name="connsiteY15" fmla="*/ 2010007 h 2992987"/>
              <a:gd name="connsiteX16" fmla="*/ 18222 w 4354847"/>
              <a:gd name="connsiteY16" fmla="*/ 2421487 h 2992987"/>
              <a:gd name="connsiteX17" fmla="*/ 2982 w 4354847"/>
              <a:gd name="connsiteY17" fmla="*/ 2573887 h 2992987"/>
              <a:gd name="connsiteX18" fmla="*/ 94422 w 4354847"/>
              <a:gd name="connsiteY18" fmla="*/ 2779627 h 2992987"/>
              <a:gd name="connsiteX19" fmla="*/ 650682 w 4354847"/>
              <a:gd name="connsiteY19" fmla="*/ 2992987 h 2992987"/>
              <a:gd name="connsiteX20" fmla="*/ 917382 w 4354847"/>
              <a:gd name="connsiteY20" fmla="*/ 2985367 h 2992987"/>
              <a:gd name="connsiteX21" fmla="*/ 1016442 w 4354847"/>
              <a:gd name="connsiteY21" fmla="*/ 2954887 h 2992987"/>
              <a:gd name="connsiteX22" fmla="*/ 1168842 w 4354847"/>
              <a:gd name="connsiteY22" fmla="*/ 2932027 h 2992987"/>
              <a:gd name="connsiteX23" fmla="*/ 1283142 w 4354847"/>
              <a:gd name="connsiteY23" fmla="*/ 2863447 h 2992987"/>
              <a:gd name="connsiteX24" fmla="*/ 1321242 w 4354847"/>
              <a:gd name="connsiteY24" fmla="*/ 2810107 h 2992987"/>
              <a:gd name="connsiteX25" fmla="*/ 1610802 w 4354847"/>
              <a:gd name="connsiteY25" fmla="*/ 2634847 h 2992987"/>
              <a:gd name="connsiteX26" fmla="*/ 1687002 w 4354847"/>
              <a:gd name="connsiteY26" fmla="*/ 2566267 h 2992987"/>
              <a:gd name="connsiteX27" fmla="*/ 1953702 w 4354847"/>
              <a:gd name="connsiteY27" fmla="*/ 2383387 h 2992987"/>
              <a:gd name="connsiteX28" fmla="*/ 2563302 w 4354847"/>
              <a:gd name="connsiteY28" fmla="*/ 2276707 h 2992987"/>
              <a:gd name="connsiteX29" fmla="*/ 2791902 w 4354847"/>
              <a:gd name="connsiteY29" fmla="*/ 2269087 h 2992987"/>
              <a:gd name="connsiteX30" fmla="*/ 3035742 w 4354847"/>
              <a:gd name="connsiteY30" fmla="*/ 2276707 h 2992987"/>
              <a:gd name="connsiteX31" fmla="*/ 3226242 w 4354847"/>
              <a:gd name="connsiteY31" fmla="*/ 2284327 h 2992987"/>
              <a:gd name="connsiteX32" fmla="*/ 3371022 w 4354847"/>
              <a:gd name="connsiteY32" fmla="*/ 2253847 h 2992987"/>
              <a:gd name="connsiteX33" fmla="*/ 3675822 w 4354847"/>
              <a:gd name="connsiteY33" fmla="*/ 2139547 h 2992987"/>
              <a:gd name="connsiteX34" fmla="*/ 3866322 w 4354847"/>
              <a:gd name="connsiteY34" fmla="*/ 1964287 h 2992987"/>
              <a:gd name="connsiteX35" fmla="*/ 4117782 w 4354847"/>
              <a:gd name="connsiteY35" fmla="*/ 1720447 h 2992987"/>
              <a:gd name="connsiteX36" fmla="*/ 4239702 w 4354847"/>
              <a:gd name="connsiteY36" fmla="*/ 1217527 h 2992987"/>
              <a:gd name="connsiteX37" fmla="*/ 4323522 w 4354847"/>
              <a:gd name="connsiteY37" fmla="*/ 889867 h 2992987"/>
              <a:gd name="connsiteX38" fmla="*/ 4354002 w 4354847"/>
              <a:gd name="connsiteY38" fmla="*/ 630787 h 2992987"/>
              <a:gd name="connsiteX39" fmla="*/ 4285422 w 4354847"/>
              <a:gd name="connsiteY39" fmla="*/ 325987 h 2992987"/>
              <a:gd name="connsiteX40" fmla="*/ 4216842 w 4354847"/>
              <a:gd name="connsiteY40" fmla="*/ 242167 h 2992987"/>
              <a:gd name="connsiteX41" fmla="*/ 4049202 w 4354847"/>
              <a:gd name="connsiteY41" fmla="*/ 112627 h 2992987"/>
              <a:gd name="connsiteX42" fmla="*/ 3858702 w 4354847"/>
              <a:gd name="connsiteY42" fmla="*/ 59287 h 2992987"/>
              <a:gd name="connsiteX43" fmla="*/ 3515802 w 4354847"/>
              <a:gd name="connsiteY43" fmla="*/ 28807 h 2992987"/>
              <a:gd name="connsiteX44" fmla="*/ 2578542 w 4354847"/>
              <a:gd name="connsiteY44" fmla="*/ 13567 h 2992987"/>
              <a:gd name="connsiteX45" fmla="*/ 2410902 w 4354847"/>
              <a:gd name="connsiteY45" fmla="*/ 36427 h 2992987"/>
              <a:gd name="connsiteX46" fmla="*/ 2296602 w 4354847"/>
              <a:gd name="connsiteY46" fmla="*/ 51667 h 2992987"/>
              <a:gd name="connsiteX47" fmla="*/ 2128962 w 4354847"/>
              <a:gd name="connsiteY47" fmla="*/ 74527 h 2992987"/>
              <a:gd name="connsiteX48" fmla="*/ 2113722 w 4354847"/>
              <a:gd name="connsiteY48" fmla="*/ 120247 h 299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54847" h="2992987">
                <a:moveTo>
                  <a:pt x="2113722" y="120247"/>
                </a:moveTo>
                <a:cubicBezTo>
                  <a:pt x="2103562" y="134217"/>
                  <a:pt x="2080181" y="142688"/>
                  <a:pt x="2068002" y="158347"/>
                </a:cubicBezTo>
                <a:cubicBezTo>
                  <a:pt x="2022143" y="217309"/>
                  <a:pt x="1958655" y="352326"/>
                  <a:pt x="1930842" y="409807"/>
                </a:cubicBezTo>
                <a:cubicBezTo>
                  <a:pt x="1917474" y="437434"/>
                  <a:pt x="1902134" y="464408"/>
                  <a:pt x="1892742" y="493627"/>
                </a:cubicBezTo>
                <a:cubicBezTo>
                  <a:pt x="1879168" y="535858"/>
                  <a:pt x="1875836" y="580936"/>
                  <a:pt x="1862262" y="623167"/>
                </a:cubicBezTo>
                <a:cubicBezTo>
                  <a:pt x="1846150" y="673292"/>
                  <a:pt x="1786376" y="780592"/>
                  <a:pt x="1755582" y="813667"/>
                </a:cubicBezTo>
                <a:cubicBezTo>
                  <a:pt x="1715028" y="857225"/>
                  <a:pt x="1666789" y="893289"/>
                  <a:pt x="1618422" y="927967"/>
                </a:cubicBezTo>
                <a:cubicBezTo>
                  <a:pt x="1531970" y="989952"/>
                  <a:pt x="1424763" y="1025889"/>
                  <a:pt x="1351722" y="1103227"/>
                </a:cubicBezTo>
                <a:cubicBezTo>
                  <a:pt x="1308542" y="1148947"/>
                  <a:pt x="1263369" y="1192864"/>
                  <a:pt x="1222182" y="1240387"/>
                </a:cubicBezTo>
                <a:cubicBezTo>
                  <a:pt x="1175437" y="1294324"/>
                  <a:pt x="1135138" y="1370742"/>
                  <a:pt x="1077402" y="1415647"/>
                </a:cubicBezTo>
                <a:cubicBezTo>
                  <a:pt x="1037858" y="1446403"/>
                  <a:pt x="994105" y="1472579"/>
                  <a:pt x="947862" y="1491847"/>
                </a:cubicBezTo>
                <a:cubicBezTo>
                  <a:pt x="892528" y="1514903"/>
                  <a:pt x="761062" y="1537199"/>
                  <a:pt x="696402" y="1552807"/>
                </a:cubicBezTo>
                <a:cubicBezTo>
                  <a:pt x="658071" y="1562059"/>
                  <a:pt x="620423" y="1573997"/>
                  <a:pt x="582102" y="1583287"/>
                </a:cubicBezTo>
                <a:cubicBezTo>
                  <a:pt x="260073" y="1661355"/>
                  <a:pt x="613433" y="1568836"/>
                  <a:pt x="330642" y="1644247"/>
                </a:cubicBezTo>
                <a:cubicBezTo>
                  <a:pt x="205040" y="1724176"/>
                  <a:pt x="251640" y="1672969"/>
                  <a:pt x="178242" y="1849987"/>
                </a:cubicBezTo>
                <a:cubicBezTo>
                  <a:pt x="156380" y="1902714"/>
                  <a:pt x="133778" y="1955363"/>
                  <a:pt x="117282" y="2010007"/>
                </a:cubicBezTo>
                <a:cubicBezTo>
                  <a:pt x="89748" y="2101214"/>
                  <a:pt x="42521" y="2314572"/>
                  <a:pt x="18222" y="2421487"/>
                </a:cubicBezTo>
                <a:cubicBezTo>
                  <a:pt x="13142" y="2472287"/>
                  <a:pt x="-7643" y="2523951"/>
                  <a:pt x="2982" y="2573887"/>
                </a:cubicBezTo>
                <a:cubicBezTo>
                  <a:pt x="18600" y="2647292"/>
                  <a:pt x="40734" y="2727188"/>
                  <a:pt x="94422" y="2779627"/>
                </a:cubicBezTo>
                <a:cubicBezTo>
                  <a:pt x="182414" y="2865573"/>
                  <a:pt x="564650" y="2966358"/>
                  <a:pt x="650682" y="2992987"/>
                </a:cubicBezTo>
                <a:cubicBezTo>
                  <a:pt x="739582" y="2990447"/>
                  <a:pt x="828924" y="2994581"/>
                  <a:pt x="917382" y="2985367"/>
                </a:cubicBezTo>
                <a:cubicBezTo>
                  <a:pt x="951744" y="2981788"/>
                  <a:pt x="982646" y="2962056"/>
                  <a:pt x="1016442" y="2954887"/>
                </a:cubicBezTo>
                <a:cubicBezTo>
                  <a:pt x="1066692" y="2944228"/>
                  <a:pt x="1118042" y="2939647"/>
                  <a:pt x="1168842" y="2932027"/>
                </a:cubicBezTo>
                <a:cubicBezTo>
                  <a:pt x="1206942" y="2909167"/>
                  <a:pt x="1248447" y="2891203"/>
                  <a:pt x="1283142" y="2863447"/>
                </a:cubicBezTo>
                <a:cubicBezTo>
                  <a:pt x="1300204" y="2849797"/>
                  <a:pt x="1304358" y="2823976"/>
                  <a:pt x="1321242" y="2810107"/>
                </a:cubicBezTo>
                <a:cubicBezTo>
                  <a:pt x="1674708" y="2519760"/>
                  <a:pt x="1347120" y="2803603"/>
                  <a:pt x="1610802" y="2634847"/>
                </a:cubicBezTo>
                <a:cubicBezTo>
                  <a:pt x="1639584" y="2616426"/>
                  <a:pt x="1660863" y="2588279"/>
                  <a:pt x="1687002" y="2566267"/>
                </a:cubicBezTo>
                <a:cubicBezTo>
                  <a:pt x="1747983" y="2514915"/>
                  <a:pt x="1921738" y="2391378"/>
                  <a:pt x="1953702" y="2383387"/>
                </a:cubicBezTo>
                <a:cubicBezTo>
                  <a:pt x="2162480" y="2331193"/>
                  <a:pt x="2328386" y="2284538"/>
                  <a:pt x="2563302" y="2276707"/>
                </a:cubicBezTo>
                <a:lnTo>
                  <a:pt x="2791902" y="2269087"/>
                </a:lnTo>
                <a:lnTo>
                  <a:pt x="3035742" y="2276707"/>
                </a:lnTo>
                <a:cubicBezTo>
                  <a:pt x="3099254" y="2278935"/>
                  <a:pt x="3162838" y="2288650"/>
                  <a:pt x="3226242" y="2284327"/>
                </a:cubicBezTo>
                <a:cubicBezTo>
                  <a:pt x="3275446" y="2280972"/>
                  <a:pt x="3323243" y="2266070"/>
                  <a:pt x="3371022" y="2253847"/>
                </a:cubicBezTo>
                <a:cubicBezTo>
                  <a:pt x="3453434" y="2232765"/>
                  <a:pt x="3600206" y="2196720"/>
                  <a:pt x="3675822" y="2139547"/>
                </a:cubicBezTo>
                <a:cubicBezTo>
                  <a:pt x="3744648" y="2087508"/>
                  <a:pt x="3800809" y="2020441"/>
                  <a:pt x="3866322" y="1964287"/>
                </a:cubicBezTo>
                <a:cubicBezTo>
                  <a:pt x="4104589" y="1760058"/>
                  <a:pt x="3992601" y="1901264"/>
                  <a:pt x="4117782" y="1720447"/>
                </a:cubicBezTo>
                <a:cubicBezTo>
                  <a:pt x="4228809" y="1323923"/>
                  <a:pt x="4110193" y="1761464"/>
                  <a:pt x="4239702" y="1217527"/>
                </a:cubicBezTo>
                <a:cubicBezTo>
                  <a:pt x="4265814" y="1107856"/>
                  <a:pt x="4295582" y="999087"/>
                  <a:pt x="4323522" y="889867"/>
                </a:cubicBezTo>
                <a:cubicBezTo>
                  <a:pt x="4333682" y="803507"/>
                  <a:pt x="4359864" y="717545"/>
                  <a:pt x="4354002" y="630787"/>
                </a:cubicBezTo>
                <a:cubicBezTo>
                  <a:pt x="4346982" y="526884"/>
                  <a:pt x="4320082" y="424190"/>
                  <a:pt x="4285422" y="325987"/>
                </a:cubicBezTo>
                <a:cubicBezTo>
                  <a:pt x="4273407" y="291945"/>
                  <a:pt x="4243632" y="266364"/>
                  <a:pt x="4216842" y="242167"/>
                </a:cubicBezTo>
                <a:cubicBezTo>
                  <a:pt x="4164435" y="194832"/>
                  <a:pt x="4112096" y="144743"/>
                  <a:pt x="4049202" y="112627"/>
                </a:cubicBezTo>
                <a:cubicBezTo>
                  <a:pt x="3990473" y="82638"/>
                  <a:pt x="3922851" y="74561"/>
                  <a:pt x="3858702" y="59287"/>
                </a:cubicBezTo>
                <a:cubicBezTo>
                  <a:pt x="3719864" y="26230"/>
                  <a:pt x="3674326" y="34469"/>
                  <a:pt x="3515802" y="28807"/>
                </a:cubicBezTo>
                <a:cubicBezTo>
                  <a:pt x="3083440" y="-4452"/>
                  <a:pt x="3151385" y="-8050"/>
                  <a:pt x="2578542" y="13567"/>
                </a:cubicBezTo>
                <a:cubicBezTo>
                  <a:pt x="2522185" y="15694"/>
                  <a:pt x="2467019" y="30815"/>
                  <a:pt x="2410902" y="36427"/>
                </a:cubicBezTo>
                <a:cubicBezTo>
                  <a:pt x="2187816" y="58736"/>
                  <a:pt x="2427720" y="32242"/>
                  <a:pt x="2296602" y="51667"/>
                </a:cubicBezTo>
                <a:cubicBezTo>
                  <a:pt x="2240814" y="59932"/>
                  <a:pt x="2184842" y="66907"/>
                  <a:pt x="2128962" y="74527"/>
                </a:cubicBezTo>
                <a:cubicBezTo>
                  <a:pt x="2099286" y="84419"/>
                  <a:pt x="2123882" y="106277"/>
                  <a:pt x="2113722" y="12024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160510F-38FF-4D91-8B98-5BA369AA470D}"/>
              </a:ext>
            </a:extLst>
          </p:cNvPr>
          <p:cNvSpPr/>
          <p:nvPr/>
        </p:nvSpPr>
        <p:spPr>
          <a:xfrm>
            <a:off x="3831937" y="53340"/>
            <a:ext cx="2479435" cy="1252763"/>
          </a:xfrm>
          <a:custGeom>
            <a:avLst/>
            <a:gdLst>
              <a:gd name="connsiteX0" fmla="*/ 458123 w 2479435"/>
              <a:gd name="connsiteY0" fmla="*/ 152400 h 1252763"/>
              <a:gd name="connsiteX1" fmla="*/ 351443 w 2479435"/>
              <a:gd name="connsiteY1" fmla="*/ 182880 h 1252763"/>
              <a:gd name="connsiteX2" fmla="*/ 252383 w 2479435"/>
              <a:gd name="connsiteY2" fmla="*/ 251460 h 1252763"/>
              <a:gd name="connsiteX3" fmla="*/ 39023 w 2479435"/>
              <a:gd name="connsiteY3" fmla="*/ 487680 h 1252763"/>
              <a:gd name="connsiteX4" fmla="*/ 8543 w 2479435"/>
              <a:gd name="connsiteY4" fmla="*/ 617220 h 1252763"/>
              <a:gd name="connsiteX5" fmla="*/ 16163 w 2479435"/>
              <a:gd name="connsiteY5" fmla="*/ 967740 h 1252763"/>
              <a:gd name="connsiteX6" fmla="*/ 46643 w 2479435"/>
              <a:gd name="connsiteY6" fmla="*/ 1089660 h 1252763"/>
              <a:gd name="connsiteX7" fmla="*/ 138083 w 2479435"/>
              <a:gd name="connsiteY7" fmla="*/ 1196340 h 1252763"/>
              <a:gd name="connsiteX8" fmla="*/ 199043 w 2479435"/>
              <a:gd name="connsiteY8" fmla="*/ 1234440 h 1252763"/>
              <a:gd name="connsiteX9" fmla="*/ 397163 w 2479435"/>
              <a:gd name="connsiteY9" fmla="*/ 1226820 h 1252763"/>
              <a:gd name="connsiteX10" fmla="*/ 641003 w 2479435"/>
              <a:gd name="connsiteY10" fmla="*/ 1188720 h 1252763"/>
              <a:gd name="connsiteX11" fmla="*/ 762923 w 2479435"/>
              <a:gd name="connsiteY11" fmla="*/ 1181100 h 1252763"/>
              <a:gd name="connsiteX12" fmla="*/ 1395383 w 2479435"/>
              <a:gd name="connsiteY12" fmla="*/ 1196340 h 1252763"/>
              <a:gd name="connsiteX13" fmla="*/ 1692563 w 2479435"/>
              <a:gd name="connsiteY13" fmla="*/ 1226820 h 1252763"/>
              <a:gd name="connsiteX14" fmla="*/ 1852583 w 2479435"/>
              <a:gd name="connsiteY14" fmla="*/ 1249680 h 1252763"/>
              <a:gd name="connsiteX15" fmla="*/ 1959263 w 2479435"/>
              <a:gd name="connsiteY15" fmla="*/ 1242060 h 1252763"/>
              <a:gd name="connsiteX16" fmla="*/ 2165003 w 2479435"/>
              <a:gd name="connsiteY16" fmla="*/ 952500 h 1252763"/>
              <a:gd name="connsiteX17" fmla="*/ 2431703 w 2479435"/>
              <a:gd name="connsiteY17" fmla="*/ 723900 h 1252763"/>
              <a:gd name="connsiteX18" fmla="*/ 2477423 w 2479435"/>
              <a:gd name="connsiteY18" fmla="*/ 586740 h 1252763"/>
              <a:gd name="connsiteX19" fmla="*/ 2446943 w 2479435"/>
              <a:gd name="connsiteY19" fmla="*/ 358140 h 1252763"/>
              <a:gd name="connsiteX20" fmla="*/ 2012603 w 2479435"/>
              <a:gd name="connsiteY20" fmla="*/ 30480 h 1252763"/>
              <a:gd name="connsiteX21" fmla="*/ 1761143 w 2479435"/>
              <a:gd name="connsiteY21" fmla="*/ 0 h 1252763"/>
              <a:gd name="connsiteX22" fmla="*/ 641003 w 2479435"/>
              <a:gd name="connsiteY22" fmla="*/ 15240 h 1252763"/>
              <a:gd name="connsiteX23" fmla="*/ 473363 w 2479435"/>
              <a:gd name="connsiteY23" fmla="*/ 83820 h 1252763"/>
              <a:gd name="connsiteX24" fmla="*/ 420023 w 2479435"/>
              <a:gd name="connsiteY24" fmla="*/ 167640 h 1252763"/>
              <a:gd name="connsiteX25" fmla="*/ 366683 w 2479435"/>
              <a:gd name="connsiteY25" fmla="*/ 190500 h 125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79435" h="1252763">
                <a:moveTo>
                  <a:pt x="458123" y="152400"/>
                </a:moveTo>
                <a:cubicBezTo>
                  <a:pt x="422563" y="162560"/>
                  <a:pt x="384765" y="166836"/>
                  <a:pt x="351443" y="182880"/>
                </a:cubicBezTo>
                <a:cubicBezTo>
                  <a:pt x="315258" y="200302"/>
                  <a:pt x="283006" y="225477"/>
                  <a:pt x="252383" y="251460"/>
                </a:cubicBezTo>
                <a:cubicBezTo>
                  <a:pt x="101309" y="379644"/>
                  <a:pt x="124272" y="359806"/>
                  <a:pt x="39023" y="487680"/>
                </a:cubicBezTo>
                <a:cubicBezTo>
                  <a:pt x="28863" y="530860"/>
                  <a:pt x="13667" y="573158"/>
                  <a:pt x="8543" y="617220"/>
                </a:cubicBezTo>
                <a:cubicBezTo>
                  <a:pt x="-4722" y="731296"/>
                  <a:pt x="-2808" y="853912"/>
                  <a:pt x="16163" y="967740"/>
                </a:cubicBezTo>
                <a:cubicBezTo>
                  <a:pt x="23050" y="1009061"/>
                  <a:pt x="31085" y="1050765"/>
                  <a:pt x="46643" y="1089660"/>
                </a:cubicBezTo>
                <a:cubicBezTo>
                  <a:pt x="68185" y="1143516"/>
                  <a:pt x="96660" y="1163202"/>
                  <a:pt x="138083" y="1196340"/>
                </a:cubicBezTo>
                <a:cubicBezTo>
                  <a:pt x="171056" y="1222718"/>
                  <a:pt x="163102" y="1216470"/>
                  <a:pt x="199043" y="1234440"/>
                </a:cubicBezTo>
                <a:cubicBezTo>
                  <a:pt x="265083" y="1231900"/>
                  <a:pt x="331425" y="1233620"/>
                  <a:pt x="397163" y="1226820"/>
                </a:cubicBezTo>
                <a:cubicBezTo>
                  <a:pt x="478993" y="1218355"/>
                  <a:pt x="559372" y="1198924"/>
                  <a:pt x="641003" y="1188720"/>
                </a:cubicBezTo>
                <a:cubicBezTo>
                  <a:pt x="681408" y="1183669"/>
                  <a:pt x="722283" y="1183640"/>
                  <a:pt x="762923" y="1181100"/>
                </a:cubicBezTo>
                <a:cubicBezTo>
                  <a:pt x="973743" y="1186180"/>
                  <a:pt x="1184756" y="1185981"/>
                  <a:pt x="1395383" y="1196340"/>
                </a:cubicBezTo>
                <a:cubicBezTo>
                  <a:pt x="1494842" y="1201231"/>
                  <a:pt x="1593785" y="1214210"/>
                  <a:pt x="1692563" y="1226820"/>
                </a:cubicBezTo>
                <a:cubicBezTo>
                  <a:pt x="2010116" y="1267359"/>
                  <a:pt x="1377731" y="1213153"/>
                  <a:pt x="1852583" y="1249680"/>
                </a:cubicBezTo>
                <a:cubicBezTo>
                  <a:pt x="1888143" y="1247140"/>
                  <a:pt x="1929915" y="1262300"/>
                  <a:pt x="1959263" y="1242060"/>
                </a:cubicBezTo>
                <a:cubicBezTo>
                  <a:pt x="2029915" y="1193335"/>
                  <a:pt x="2114083" y="1018508"/>
                  <a:pt x="2165003" y="952500"/>
                </a:cubicBezTo>
                <a:cubicBezTo>
                  <a:pt x="2261365" y="827586"/>
                  <a:pt x="2300843" y="815502"/>
                  <a:pt x="2431703" y="723900"/>
                </a:cubicBezTo>
                <a:cubicBezTo>
                  <a:pt x="2446943" y="678180"/>
                  <a:pt x="2475417" y="634891"/>
                  <a:pt x="2477423" y="586740"/>
                </a:cubicBezTo>
                <a:cubicBezTo>
                  <a:pt x="2480623" y="509932"/>
                  <a:pt x="2484959" y="424956"/>
                  <a:pt x="2446943" y="358140"/>
                </a:cubicBezTo>
                <a:cubicBezTo>
                  <a:pt x="2380494" y="241350"/>
                  <a:pt x="2148713" y="72875"/>
                  <a:pt x="2012603" y="30480"/>
                </a:cubicBezTo>
                <a:cubicBezTo>
                  <a:pt x="1931989" y="5371"/>
                  <a:pt x="1844963" y="10160"/>
                  <a:pt x="1761143" y="0"/>
                </a:cubicBezTo>
                <a:lnTo>
                  <a:pt x="641003" y="15240"/>
                </a:lnTo>
                <a:cubicBezTo>
                  <a:pt x="535174" y="17886"/>
                  <a:pt x="549369" y="24704"/>
                  <a:pt x="473363" y="83820"/>
                </a:cubicBezTo>
                <a:cubicBezTo>
                  <a:pt x="466223" y="95721"/>
                  <a:pt x="427624" y="161421"/>
                  <a:pt x="420023" y="167640"/>
                </a:cubicBezTo>
                <a:cubicBezTo>
                  <a:pt x="405052" y="179889"/>
                  <a:pt x="366683" y="190500"/>
                  <a:pt x="366683" y="190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8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21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ABC32-76AA-4FF3-AE38-0718A837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2033"/>
            <a:ext cx="3790950" cy="55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F9C53F-1D09-4A99-B631-4EE4E898A984}"/>
              </a:ext>
            </a:extLst>
          </p:cNvPr>
          <p:cNvSpPr txBox="1"/>
          <p:nvPr/>
        </p:nvSpPr>
        <p:spPr>
          <a:xfrm>
            <a:off x="2028608" y="1496469"/>
            <a:ext cx="26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This </a:t>
            </a:r>
            <a:r>
              <a:rPr lang="fr-FR" dirty="0" err="1"/>
              <a:t>created</a:t>
            </a:r>
            <a:r>
              <a:rPr lang="fr-FR" dirty="0"/>
              <a:t> and </a:t>
            </a:r>
            <a:r>
              <a:rPr lang="fr-FR" dirty="0" err="1"/>
              <a:t>maintained</a:t>
            </a:r>
            <a:r>
              <a:rPr lang="fr-FR" dirty="0"/>
              <a:t> by Torsten</a:t>
            </a:r>
          </a:p>
          <a:p>
            <a:r>
              <a:rPr lang="fr-FR" dirty="0"/>
              <a:t>(and </a:t>
            </a:r>
            <a:r>
              <a:rPr lang="fr-FR" dirty="0" err="1"/>
              <a:t>everyone</a:t>
            </a:r>
            <a:r>
              <a:rPr lang="fr-FR" dirty="0"/>
              <a:t> </a:t>
            </a:r>
            <a:r>
              <a:rPr lang="fr-FR" dirty="0" err="1"/>
              <a:t>else</a:t>
            </a:r>
            <a:r>
              <a:rPr lang="fr-FR" dirty="0"/>
              <a:t>)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C497F3B-C02A-4923-87F4-C933E8ED9DCE}"/>
              </a:ext>
            </a:extLst>
          </p:cNvPr>
          <p:cNvSpPr/>
          <p:nvPr/>
        </p:nvSpPr>
        <p:spPr>
          <a:xfrm>
            <a:off x="4731705" y="1188720"/>
            <a:ext cx="659472" cy="307749"/>
          </a:xfrm>
          <a:custGeom>
            <a:avLst/>
            <a:gdLst>
              <a:gd name="connsiteX0" fmla="*/ 267015 w 659472"/>
              <a:gd name="connsiteY0" fmla="*/ 15240 h 307749"/>
              <a:gd name="connsiteX1" fmla="*/ 137475 w 659472"/>
              <a:gd name="connsiteY1" fmla="*/ 30480 h 307749"/>
              <a:gd name="connsiteX2" fmla="*/ 68895 w 659472"/>
              <a:gd name="connsiteY2" fmla="*/ 45720 h 307749"/>
              <a:gd name="connsiteX3" fmla="*/ 46035 w 659472"/>
              <a:gd name="connsiteY3" fmla="*/ 60960 h 307749"/>
              <a:gd name="connsiteX4" fmla="*/ 15555 w 659472"/>
              <a:gd name="connsiteY4" fmla="*/ 91440 h 307749"/>
              <a:gd name="connsiteX5" fmla="*/ 7935 w 659472"/>
              <a:gd name="connsiteY5" fmla="*/ 152400 h 307749"/>
              <a:gd name="connsiteX6" fmla="*/ 315 w 659472"/>
              <a:gd name="connsiteY6" fmla="*/ 198120 h 307749"/>
              <a:gd name="connsiteX7" fmla="*/ 23175 w 659472"/>
              <a:gd name="connsiteY7" fmla="*/ 274320 h 307749"/>
              <a:gd name="connsiteX8" fmla="*/ 99375 w 659472"/>
              <a:gd name="connsiteY8" fmla="*/ 304800 h 307749"/>
              <a:gd name="connsiteX9" fmla="*/ 648015 w 659472"/>
              <a:gd name="connsiteY9" fmla="*/ 297180 h 307749"/>
              <a:gd name="connsiteX10" fmla="*/ 655635 w 659472"/>
              <a:gd name="connsiteY10" fmla="*/ 243840 h 307749"/>
              <a:gd name="connsiteX11" fmla="*/ 625155 w 659472"/>
              <a:gd name="connsiteY11" fmla="*/ 137160 h 307749"/>
              <a:gd name="connsiteX12" fmla="*/ 609915 w 659472"/>
              <a:gd name="connsiteY12" fmla="*/ 106680 h 307749"/>
              <a:gd name="connsiteX13" fmla="*/ 587055 w 659472"/>
              <a:gd name="connsiteY13" fmla="*/ 91440 h 307749"/>
              <a:gd name="connsiteX14" fmla="*/ 548955 w 659472"/>
              <a:gd name="connsiteY14" fmla="*/ 83820 h 307749"/>
              <a:gd name="connsiteX15" fmla="*/ 449895 w 659472"/>
              <a:gd name="connsiteY15" fmla="*/ 45720 h 307749"/>
              <a:gd name="connsiteX16" fmla="*/ 411795 w 659472"/>
              <a:gd name="connsiteY16" fmla="*/ 38100 h 307749"/>
              <a:gd name="connsiteX17" fmla="*/ 381315 w 659472"/>
              <a:gd name="connsiteY17" fmla="*/ 30480 h 307749"/>
              <a:gd name="connsiteX18" fmla="*/ 358455 w 659472"/>
              <a:gd name="connsiteY18" fmla="*/ 22860 h 307749"/>
              <a:gd name="connsiteX19" fmla="*/ 236535 w 659472"/>
              <a:gd name="connsiteY19" fmla="*/ 7620 h 307749"/>
              <a:gd name="connsiteX20" fmla="*/ 206055 w 659472"/>
              <a:gd name="connsiteY20" fmla="*/ 0 h 30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9472" h="307749">
                <a:moveTo>
                  <a:pt x="267015" y="15240"/>
                </a:moveTo>
                <a:cubicBezTo>
                  <a:pt x="188363" y="-490"/>
                  <a:pt x="265117" y="9206"/>
                  <a:pt x="137475" y="30480"/>
                </a:cubicBezTo>
                <a:cubicBezTo>
                  <a:pt x="119915" y="33407"/>
                  <a:pt x="87654" y="36341"/>
                  <a:pt x="68895" y="45720"/>
                </a:cubicBezTo>
                <a:cubicBezTo>
                  <a:pt x="60704" y="49816"/>
                  <a:pt x="52988" y="55000"/>
                  <a:pt x="46035" y="60960"/>
                </a:cubicBezTo>
                <a:cubicBezTo>
                  <a:pt x="35126" y="70311"/>
                  <a:pt x="25715" y="81280"/>
                  <a:pt x="15555" y="91440"/>
                </a:cubicBezTo>
                <a:cubicBezTo>
                  <a:pt x="13015" y="111760"/>
                  <a:pt x="10831" y="132128"/>
                  <a:pt x="7935" y="152400"/>
                </a:cubicBezTo>
                <a:cubicBezTo>
                  <a:pt x="5750" y="167695"/>
                  <a:pt x="-1601" y="182789"/>
                  <a:pt x="315" y="198120"/>
                </a:cubicBezTo>
                <a:cubicBezTo>
                  <a:pt x="3604" y="224434"/>
                  <a:pt x="9813" y="251414"/>
                  <a:pt x="23175" y="274320"/>
                </a:cubicBezTo>
                <a:cubicBezTo>
                  <a:pt x="28588" y="283599"/>
                  <a:pt x="98649" y="304558"/>
                  <a:pt x="99375" y="304800"/>
                </a:cubicBezTo>
                <a:cubicBezTo>
                  <a:pt x="282255" y="302260"/>
                  <a:pt x="466206" y="317104"/>
                  <a:pt x="648015" y="297180"/>
                </a:cubicBezTo>
                <a:cubicBezTo>
                  <a:pt x="665869" y="295223"/>
                  <a:pt x="658175" y="261620"/>
                  <a:pt x="655635" y="243840"/>
                </a:cubicBezTo>
                <a:cubicBezTo>
                  <a:pt x="650405" y="207229"/>
                  <a:pt x="636850" y="172245"/>
                  <a:pt x="625155" y="137160"/>
                </a:cubicBezTo>
                <a:cubicBezTo>
                  <a:pt x="621563" y="126384"/>
                  <a:pt x="617187" y="115406"/>
                  <a:pt x="609915" y="106680"/>
                </a:cubicBezTo>
                <a:cubicBezTo>
                  <a:pt x="604052" y="99645"/>
                  <a:pt x="595630" y="94656"/>
                  <a:pt x="587055" y="91440"/>
                </a:cubicBezTo>
                <a:cubicBezTo>
                  <a:pt x="574928" y="86892"/>
                  <a:pt x="561655" y="86360"/>
                  <a:pt x="548955" y="83820"/>
                </a:cubicBezTo>
                <a:cubicBezTo>
                  <a:pt x="510853" y="67491"/>
                  <a:pt x="489050" y="56399"/>
                  <a:pt x="449895" y="45720"/>
                </a:cubicBezTo>
                <a:cubicBezTo>
                  <a:pt x="437400" y="42312"/>
                  <a:pt x="424438" y="40910"/>
                  <a:pt x="411795" y="38100"/>
                </a:cubicBezTo>
                <a:cubicBezTo>
                  <a:pt x="401572" y="35828"/>
                  <a:pt x="391385" y="33357"/>
                  <a:pt x="381315" y="30480"/>
                </a:cubicBezTo>
                <a:cubicBezTo>
                  <a:pt x="373592" y="28273"/>
                  <a:pt x="366389" y="24113"/>
                  <a:pt x="358455" y="22860"/>
                </a:cubicBezTo>
                <a:cubicBezTo>
                  <a:pt x="318000" y="16472"/>
                  <a:pt x="276268" y="17553"/>
                  <a:pt x="236535" y="7620"/>
                </a:cubicBezTo>
                <a:lnTo>
                  <a:pt x="2060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1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Titan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22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10406076" cy="6583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Titan motorization</a:t>
            </a: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Slits 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12 motorizations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4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1C345C"/>
              </a:solidFill>
            </a:endParaRPr>
          </a:p>
          <a:p>
            <a:pPr lvl="1">
              <a:buClr>
                <a:srgbClr val="C00000"/>
              </a:buClr>
            </a:pPr>
            <a:endParaRPr lang="fr-FR" sz="120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1C345C"/>
              </a:solidFill>
            </a:endParaRPr>
          </a:p>
          <a:p>
            <a:pPr lvl="2">
              <a:buClr>
                <a:srgbClr val="C00000"/>
              </a:buClr>
            </a:pPr>
            <a:endParaRPr lang="fr-FR" sz="1050" dirty="0">
              <a:solidFill>
                <a:srgbClr val="1C345C"/>
              </a:solidFill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065" marR="474345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385C45-BA5A-4316-850E-7235E198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8464"/>
            <a:ext cx="6705600" cy="33682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922169-6E02-4AA1-A0B0-1FDC0B3B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29" y="3398306"/>
            <a:ext cx="957917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71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Close Future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857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Future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24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990600"/>
            <a:ext cx="6024271" cy="3980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Beckhoff Linux :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https://www.beckhoff.com/fr-fr/products/product-news/linux-r/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CX9240 (demonstration) Arm </a:t>
            </a:r>
            <a:r>
              <a:rPr lang="en-US" dirty="0" err="1">
                <a:sym typeface="Wingdings" panose="05000000000000000000" pitchFamily="2" charset="2"/>
              </a:rPr>
              <a:t>linux</a:t>
            </a:r>
            <a:endParaRPr lang="en-US" dirty="0">
              <a:sym typeface="Wingdings" panose="05000000000000000000" pitchFamily="2" charset="2"/>
            </a:endParaRPr>
          </a:p>
          <a:p>
            <a:pPr marL="1670685" marR="474345" lvl="3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IOC can now run on Beckhoff CPU (probably already possible on Windows server but …)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ISO of x64 Linux available</a:t>
            </a:r>
          </a:p>
          <a:p>
            <a:pPr marL="1670685" marR="474345" lvl="3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TwinCAT runtime can possibly run onto other CPU</a:t>
            </a:r>
          </a:p>
          <a:p>
            <a:pPr marL="1670685" marR="474345" lvl="3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TwinCAT runtime can run on VM </a:t>
            </a:r>
          </a:p>
          <a:p>
            <a:pPr marL="2127885" marR="474345" lvl="4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Quick test on Virtual Box: IOC was running, didn’t test yet with hardware.</a:t>
            </a:r>
          </a:p>
          <a:p>
            <a:pPr marL="2127885" marR="474345" lvl="4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Server IOC </a:t>
            </a:r>
            <a:r>
              <a:rPr lang="en-US" dirty="0" err="1">
                <a:sym typeface="Wingdings" panose="05000000000000000000" pitchFamily="2" charset="2"/>
              </a:rPr>
              <a:t>Proxmox</a:t>
            </a:r>
            <a:r>
              <a:rPr lang="en-US" dirty="0">
                <a:sym typeface="Wingdings" panose="05000000000000000000" pitchFamily="2" charset="2"/>
              </a:rPr>
              <a:t> : TBT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7F2C0A-E3D3-49D1-92A3-8974F15B6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33996"/>
            <a:ext cx="5097903" cy="40771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1256B4-F610-4264-9243-80CE0FC03C9C}"/>
              </a:ext>
            </a:extLst>
          </p:cNvPr>
          <p:cNvSpPr txBox="1"/>
          <p:nvPr/>
        </p:nvSpPr>
        <p:spPr>
          <a:xfrm>
            <a:off x="7086600" y="16764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ADS/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DBD09D-1A50-4E74-BD96-D6C353499DA4}"/>
              </a:ext>
            </a:extLst>
          </p:cNvPr>
          <p:cNvSpPr txBox="1"/>
          <p:nvPr/>
        </p:nvSpPr>
        <p:spPr>
          <a:xfrm>
            <a:off x="8686800" y="3581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ADS/</a:t>
            </a:r>
          </a:p>
        </p:txBody>
      </p:sp>
      <p:pic>
        <p:nvPicPr>
          <p:cNvPr id="1026" name="Picture 2" descr="EPICS - Wikipedia">
            <a:extLst>
              <a:ext uri="{FF2B5EF4-FFF2-40B4-BE49-F238E27FC236}">
                <a16:creationId xmlns:a16="http://schemas.microsoft.com/office/drawing/2014/main" id="{38FA68AC-01D8-4A8A-912E-6A761123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08846"/>
            <a:ext cx="521843" cy="2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PICS - Wikipedia">
            <a:extLst>
              <a:ext uri="{FF2B5EF4-FFF2-40B4-BE49-F238E27FC236}">
                <a16:creationId xmlns:a16="http://schemas.microsoft.com/office/drawing/2014/main" id="{08DF2371-C8F1-4A05-96BB-BD98E3E6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83" y="809921"/>
            <a:ext cx="521843" cy="2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207800F-2A06-464B-B15E-EC97CB8D5B2D}"/>
              </a:ext>
            </a:extLst>
          </p:cNvPr>
          <p:cNvCxnSpPr/>
          <p:nvPr/>
        </p:nvCxnSpPr>
        <p:spPr>
          <a:xfrm flipH="1">
            <a:off x="8610600" y="1295400"/>
            <a:ext cx="8382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0B86471-DD82-4846-ABA0-735EB261C532}"/>
              </a:ext>
            </a:extLst>
          </p:cNvPr>
          <p:cNvSpPr txBox="1"/>
          <p:nvPr/>
        </p:nvSpPr>
        <p:spPr>
          <a:xfrm>
            <a:off x="8610600" y="6858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ADS/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2FE554-3E51-49B4-ADD9-863ED8FD2011}"/>
              </a:ext>
            </a:extLst>
          </p:cNvPr>
          <p:cNvSpPr txBox="1"/>
          <p:nvPr/>
        </p:nvSpPr>
        <p:spPr>
          <a:xfrm>
            <a:off x="8839200" y="1085197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CA / PVA</a:t>
            </a:r>
          </a:p>
        </p:txBody>
      </p:sp>
    </p:spTree>
    <p:extLst>
      <p:ext uri="{BB962C8B-B14F-4D97-AF65-F5344CB8AC3E}">
        <p14:creationId xmlns:p14="http://schemas.microsoft.com/office/powerpoint/2010/main" val="135910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0657"/>
            <a:ext cx="1795780" cy="1795780"/>
            <a:chOff x="731519" y="730657"/>
            <a:chExt cx="1795780" cy="1795780"/>
          </a:xfrm>
        </p:grpSpPr>
        <p:sp>
          <p:nvSpPr>
            <p:cNvPr id="3" name="object 3"/>
            <p:cNvSpPr/>
            <p:nvPr/>
          </p:nvSpPr>
          <p:spPr>
            <a:xfrm>
              <a:off x="731519" y="730657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80" h="1795780">
                  <a:moveTo>
                    <a:pt x="1795319" y="0"/>
                  </a:moveTo>
                  <a:lnTo>
                    <a:pt x="0" y="0"/>
                  </a:lnTo>
                  <a:lnTo>
                    <a:pt x="0" y="1795497"/>
                  </a:lnTo>
                  <a:lnTo>
                    <a:pt x="1795319" y="1795497"/>
                  </a:lnTo>
                  <a:lnTo>
                    <a:pt x="1795319" y="0"/>
                  </a:lnTo>
                  <a:close/>
                </a:path>
              </a:pathLst>
            </a:custGeom>
            <a:solidFill>
              <a:srgbClr val="E6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470" y="1323225"/>
              <a:ext cx="1117600" cy="610870"/>
            </a:xfrm>
            <a:custGeom>
              <a:avLst/>
              <a:gdLst/>
              <a:ahLst/>
              <a:cxnLst/>
              <a:rect l="l" t="t" r="r" b="b"/>
              <a:pathLst>
                <a:path w="1117600" h="610869">
                  <a:moveTo>
                    <a:pt x="1072565" y="565543"/>
                  </a:moveTo>
                  <a:lnTo>
                    <a:pt x="44792" y="565543"/>
                  </a:lnTo>
                  <a:lnTo>
                    <a:pt x="44792" y="610425"/>
                  </a:lnTo>
                  <a:lnTo>
                    <a:pt x="1072565" y="610425"/>
                  </a:lnTo>
                  <a:lnTo>
                    <a:pt x="1072565" y="565543"/>
                  </a:lnTo>
                  <a:close/>
                </a:path>
                <a:path w="1117600" h="610869">
                  <a:moveTo>
                    <a:pt x="1117511" y="215417"/>
                  </a:moveTo>
                  <a:lnTo>
                    <a:pt x="1110881" y="148158"/>
                  </a:lnTo>
                  <a:lnTo>
                    <a:pt x="1106220" y="134594"/>
                  </a:lnTo>
                  <a:lnTo>
                    <a:pt x="1093127" y="96532"/>
                  </a:lnTo>
                  <a:lnTo>
                    <a:pt x="1075842" y="70942"/>
                  </a:lnTo>
                  <a:lnTo>
                    <a:pt x="1075842" y="201891"/>
                  </a:lnTo>
                  <a:lnTo>
                    <a:pt x="1074331" y="239712"/>
                  </a:lnTo>
                  <a:lnTo>
                    <a:pt x="1063485" y="290398"/>
                  </a:lnTo>
                  <a:lnTo>
                    <a:pt x="1036688" y="338886"/>
                  </a:lnTo>
                  <a:lnTo>
                    <a:pt x="987882" y="371144"/>
                  </a:lnTo>
                  <a:lnTo>
                    <a:pt x="922248" y="381533"/>
                  </a:lnTo>
                  <a:lnTo>
                    <a:pt x="855776" y="374878"/>
                  </a:lnTo>
                  <a:lnTo>
                    <a:pt x="853579" y="374065"/>
                  </a:lnTo>
                  <a:lnTo>
                    <a:pt x="838314" y="368046"/>
                  </a:lnTo>
                  <a:lnTo>
                    <a:pt x="818426" y="360210"/>
                  </a:lnTo>
                  <a:lnTo>
                    <a:pt x="802297" y="345554"/>
                  </a:lnTo>
                  <a:lnTo>
                    <a:pt x="798791" y="338886"/>
                  </a:lnTo>
                  <a:lnTo>
                    <a:pt x="796607" y="326390"/>
                  </a:lnTo>
                  <a:lnTo>
                    <a:pt x="803287" y="309587"/>
                  </a:lnTo>
                  <a:lnTo>
                    <a:pt x="853490" y="260019"/>
                  </a:lnTo>
                  <a:lnTo>
                    <a:pt x="902106" y="225767"/>
                  </a:lnTo>
                  <a:lnTo>
                    <a:pt x="969797" y="184213"/>
                  </a:lnTo>
                  <a:lnTo>
                    <a:pt x="1059116" y="134594"/>
                  </a:lnTo>
                  <a:lnTo>
                    <a:pt x="1063777" y="146786"/>
                  </a:lnTo>
                  <a:lnTo>
                    <a:pt x="1067816" y="159600"/>
                  </a:lnTo>
                  <a:lnTo>
                    <a:pt x="1071435" y="172821"/>
                  </a:lnTo>
                  <a:lnTo>
                    <a:pt x="1074623" y="185318"/>
                  </a:lnTo>
                  <a:lnTo>
                    <a:pt x="1074724" y="185699"/>
                  </a:lnTo>
                  <a:lnTo>
                    <a:pt x="1074788" y="185953"/>
                  </a:lnTo>
                  <a:lnTo>
                    <a:pt x="1074864" y="186258"/>
                  </a:lnTo>
                  <a:lnTo>
                    <a:pt x="1075766" y="200698"/>
                  </a:lnTo>
                  <a:lnTo>
                    <a:pt x="1075842" y="201891"/>
                  </a:lnTo>
                  <a:lnTo>
                    <a:pt x="1075842" y="70942"/>
                  </a:lnTo>
                  <a:lnTo>
                    <a:pt x="1036980" y="31953"/>
                  </a:lnTo>
                  <a:lnTo>
                    <a:pt x="974521" y="5245"/>
                  </a:lnTo>
                  <a:lnTo>
                    <a:pt x="931189" y="0"/>
                  </a:lnTo>
                  <a:lnTo>
                    <a:pt x="894537" y="1701"/>
                  </a:lnTo>
                  <a:lnTo>
                    <a:pt x="822007" y="16065"/>
                  </a:lnTo>
                  <a:lnTo>
                    <a:pt x="785317" y="29159"/>
                  </a:lnTo>
                  <a:lnTo>
                    <a:pt x="780910" y="82169"/>
                  </a:lnTo>
                  <a:lnTo>
                    <a:pt x="780846" y="83019"/>
                  </a:lnTo>
                  <a:lnTo>
                    <a:pt x="803325" y="73596"/>
                  </a:lnTo>
                  <a:lnTo>
                    <a:pt x="837793" y="61683"/>
                  </a:lnTo>
                  <a:lnTo>
                    <a:pt x="880249" y="51447"/>
                  </a:lnTo>
                  <a:lnTo>
                    <a:pt x="926719" y="47104"/>
                  </a:lnTo>
                  <a:lnTo>
                    <a:pt x="961618" y="50088"/>
                  </a:lnTo>
                  <a:lnTo>
                    <a:pt x="992098" y="59169"/>
                  </a:lnTo>
                  <a:lnTo>
                    <a:pt x="1017955" y="74561"/>
                  </a:lnTo>
                  <a:lnTo>
                    <a:pt x="1038593" y="96113"/>
                  </a:lnTo>
                  <a:lnTo>
                    <a:pt x="1038898" y="96532"/>
                  </a:lnTo>
                  <a:lnTo>
                    <a:pt x="970165" y="133045"/>
                  </a:lnTo>
                  <a:lnTo>
                    <a:pt x="910158" y="167754"/>
                  </a:lnTo>
                  <a:lnTo>
                    <a:pt x="859231" y="200698"/>
                  </a:lnTo>
                  <a:lnTo>
                    <a:pt x="817626" y="231952"/>
                  </a:lnTo>
                  <a:lnTo>
                    <a:pt x="785660" y="261594"/>
                  </a:lnTo>
                  <a:lnTo>
                    <a:pt x="751687" y="316395"/>
                  </a:lnTo>
                  <a:lnTo>
                    <a:pt x="714070" y="338543"/>
                  </a:lnTo>
                  <a:lnTo>
                    <a:pt x="667829" y="358787"/>
                  </a:lnTo>
                  <a:lnTo>
                    <a:pt x="616953" y="373545"/>
                  </a:lnTo>
                  <a:lnTo>
                    <a:pt x="565442" y="379260"/>
                  </a:lnTo>
                  <a:lnTo>
                    <a:pt x="517499" y="374065"/>
                  </a:lnTo>
                  <a:lnTo>
                    <a:pt x="483235" y="361302"/>
                  </a:lnTo>
                  <a:lnTo>
                    <a:pt x="476897" y="356831"/>
                  </a:lnTo>
                  <a:lnTo>
                    <a:pt x="460324" y="345160"/>
                  </a:lnTo>
                  <a:lnTo>
                    <a:pt x="446455" y="329869"/>
                  </a:lnTo>
                  <a:lnTo>
                    <a:pt x="509104" y="287223"/>
                  </a:lnTo>
                  <a:lnTo>
                    <a:pt x="512076" y="285203"/>
                  </a:lnTo>
                  <a:lnTo>
                    <a:pt x="569074" y="245122"/>
                  </a:lnTo>
                  <a:lnTo>
                    <a:pt x="617232" y="209207"/>
                  </a:lnTo>
                  <a:lnTo>
                    <a:pt x="656336" y="176999"/>
                  </a:lnTo>
                  <a:lnTo>
                    <a:pt x="686054" y="148158"/>
                  </a:lnTo>
                  <a:lnTo>
                    <a:pt x="717245" y="98132"/>
                  </a:lnTo>
                  <a:lnTo>
                    <a:pt x="718058" y="76276"/>
                  </a:lnTo>
                  <a:lnTo>
                    <a:pt x="698588" y="42646"/>
                  </a:lnTo>
                  <a:lnTo>
                    <a:pt x="666407" y="21882"/>
                  </a:lnTo>
                  <a:lnTo>
                    <a:pt x="666407" y="83019"/>
                  </a:lnTo>
                  <a:lnTo>
                    <a:pt x="665454" y="96113"/>
                  </a:lnTo>
                  <a:lnTo>
                    <a:pt x="628205" y="139192"/>
                  </a:lnTo>
                  <a:lnTo>
                    <a:pt x="573328" y="185318"/>
                  </a:lnTo>
                  <a:lnTo>
                    <a:pt x="539610" y="211797"/>
                  </a:lnTo>
                  <a:lnTo>
                    <a:pt x="489064" y="247942"/>
                  </a:lnTo>
                  <a:lnTo>
                    <a:pt x="426313" y="287223"/>
                  </a:lnTo>
                  <a:lnTo>
                    <a:pt x="421678" y="276707"/>
                  </a:lnTo>
                  <a:lnTo>
                    <a:pt x="411632" y="225767"/>
                  </a:lnTo>
                  <a:lnTo>
                    <a:pt x="411645" y="219887"/>
                  </a:lnTo>
                  <a:lnTo>
                    <a:pt x="423252" y="135966"/>
                  </a:lnTo>
                  <a:lnTo>
                    <a:pt x="451002" y="87477"/>
                  </a:lnTo>
                  <a:lnTo>
                    <a:pt x="497827" y="54127"/>
                  </a:lnTo>
                  <a:lnTo>
                    <a:pt x="563168" y="42646"/>
                  </a:lnTo>
                  <a:lnTo>
                    <a:pt x="601395" y="46101"/>
                  </a:lnTo>
                  <a:lnTo>
                    <a:pt x="633310" y="55245"/>
                  </a:lnTo>
                  <a:lnTo>
                    <a:pt x="655967" y="68173"/>
                  </a:lnTo>
                  <a:lnTo>
                    <a:pt x="666407" y="83019"/>
                  </a:lnTo>
                  <a:lnTo>
                    <a:pt x="666407" y="21882"/>
                  </a:lnTo>
                  <a:lnTo>
                    <a:pt x="661631" y="18796"/>
                  </a:lnTo>
                  <a:lnTo>
                    <a:pt x="614197" y="4660"/>
                  </a:lnTo>
                  <a:lnTo>
                    <a:pt x="563168" y="0"/>
                  </a:lnTo>
                  <a:lnTo>
                    <a:pt x="513943" y="4940"/>
                  </a:lnTo>
                  <a:lnTo>
                    <a:pt x="473976" y="17665"/>
                  </a:lnTo>
                  <a:lnTo>
                    <a:pt x="421767" y="53848"/>
                  </a:lnTo>
                  <a:lnTo>
                    <a:pt x="398259" y="85775"/>
                  </a:lnTo>
                  <a:lnTo>
                    <a:pt x="381685" y="124231"/>
                  </a:lnTo>
                  <a:lnTo>
                    <a:pt x="372249" y="169011"/>
                  </a:lnTo>
                  <a:lnTo>
                    <a:pt x="370192" y="219887"/>
                  </a:lnTo>
                  <a:lnTo>
                    <a:pt x="371208" y="239712"/>
                  </a:lnTo>
                  <a:lnTo>
                    <a:pt x="371221" y="240106"/>
                  </a:lnTo>
                  <a:lnTo>
                    <a:pt x="380593" y="291579"/>
                  </a:lnTo>
                  <a:lnTo>
                    <a:pt x="388137" y="314198"/>
                  </a:lnTo>
                  <a:lnTo>
                    <a:pt x="357593" y="331927"/>
                  </a:lnTo>
                  <a:lnTo>
                    <a:pt x="312115" y="353453"/>
                  </a:lnTo>
                  <a:lnTo>
                    <a:pt x="255282" y="371614"/>
                  </a:lnTo>
                  <a:lnTo>
                    <a:pt x="190652" y="379260"/>
                  </a:lnTo>
                  <a:lnTo>
                    <a:pt x="143065" y="372719"/>
                  </a:lnTo>
                  <a:lnTo>
                    <a:pt x="105384" y="354660"/>
                  </a:lnTo>
                  <a:lnTo>
                    <a:pt x="77050" y="327367"/>
                  </a:lnTo>
                  <a:lnTo>
                    <a:pt x="57505" y="293141"/>
                  </a:lnTo>
                  <a:lnTo>
                    <a:pt x="46189" y="254304"/>
                  </a:lnTo>
                  <a:lnTo>
                    <a:pt x="42545" y="213144"/>
                  </a:lnTo>
                  <a:lnTo>
                    <a:pt x="46024" y="172821"/>
                  </a:lnTo>
                  <a:lnTo>
                    <a:pt x="56896" y="134594"/>
                  </a:lnTo>
                  <a:lnTo>
                    <a:pt x="76200" y="99847"/>
                  </a:lnTo>
                  <a:lnTo>
                    <a:pt x="104381" y="72212"/>
                  </a:lnTo>
                  <a:lnTo>
                    <a:pt x="142176" y="53848"/>
                  </a:lnTo>
                  <a:lnTo>
                    <a:pt x="141922" y="53848"/>
                  </a:lnTo>
                  <a:lnTo>
                    <a:pt x="190652" y="47104"/>
                  </a:lnTo>
                  <a:lnTo>
                    <a:pt x="236804" y="51142"/>
                  </a:lnTo>
                  <a:lnTo>
                    <a:pt x="278739" y="60858"/>
                  </a:lnTo>
                  <a:lnTo>
                    <a:pt x="313093" y="72669"/>
                  </a:lnTo>
                  <a:lnTo>
                    <a:pt x="336550" y="83019"/>
                  </a:lnTo>
                  <a:lnTo>
                    <a:pt x="336448" y="82169"/>
                  </a:lnTo>
                  <a:lnTo>
                    <a:pt x="333527" y="47104"/>
                  </a:lnTo>
                  <a:lnTo>
                    <a:pt x="332105" y="29997"/>
                  </a:lnTo>
                  <a:lnTo>
                    <a:pt x="332041" y="29159"/>
                  </a:lnTo>
                  <a:lnTo>
                    <a:pt x="299910" y="17957"/>
                  </a:lnTo>
                  <a:lnTo>
                    <a:pt x="265277" y="8674"/>
                  </a:lnTo>
                  <a:lnTo>
                    <a:pt x="229793" y="2336"/>
                  </a:lnTo>
                  <a:lnTo>
                    <a:pt x="195148" y="0"/>
                  </a:lnTo>
                  <a:lnTo>
                    <a:pt x="135216" y="6578"/>
                  </a:lnTo>
                  <a:lnTo>
                    <a:pt x="88900" y="24472"/>
                  </a:lnTo>
                  <a:lnTo>
                    <a:pt x="54483" y="50876"/>
                  </a:lnTo>
                  <a:lnTo>
                    <a:pt x="30200" y="83019"/>
                  </a:lnTo>
                  <a:lnTo>
                    <a:pt x="14351" y="118110"/>
                  </a:lnTo>
                  <a:lnTo>
                    <a:pt x="1016" y="185318"/>
                  </a:lnTo>
                  <a:lnTo>
                    <a:pt x="0" y="215417"/>
                  </a:lnTo>
                  <a:lnTo>
                    <a:pt x="927" y="239712"/>
                  </a:lnTo>
                  <a:lnTo>
                    <a:pt x="14224" y="307238"/>
                  </a:lnTo>
                  <a:lnTo>
                    <a:pt x="29921" y="342480"/>
                  </a:lnTo>
                  <a:lnTo>
                    <a:pt x="53924" y="374878"/>
                  </a:lnTo>
                  <a:lnTo>
                    <a:pt x="87947" y="401574"/>
                  </a:lnTo>
                  <a:lnTo>
                    <a:pt x="133705" y="419696"/>
                  </a:lnTo>
                  <a:lnTo>
                    <a:pt x="192900" y="426377"/>
                  </a:lnTo>
                  <a:lnTo>
                    <a:pt x="255155" y="420217"/>
                  </a:lnTo>
                  <a:lnTo>
                    <a:pt x="310743" y="405130"/>
                  </a:lnTo>
                  <a:lnTo>
                    <a:pt x="356743" y="386156"/>
                  </a:lnTo>
                  <a:lnTo>
                    <a:pt x="369735" y="379260"/>
                  </a:lnTo>
                  <a:lnTo>
                    <a:pt x="390245" y="368376"/>
                  </a:lnTo>
                  <a:lnTo>
                    <a:pt x="408343" y="356831"/>
                  </a:lnTo>
                  <a:lnTo>
                    <a:pt x="423697" y="376199"/>
                  </a:lnTo>
                  <a:lnTo>
                    <a:pt x="453783" y="399161"/>
                  </a:lnTo>
                  <a:lnTo>
                    <a:pt x="499846" y="418338"/>
                  </a:lnTo>
                  <a:lnTo>
                    <a:pt x="563168" y="426377"/>
                  </a:lnTo>
                  <a:lnTo>
                    <a:pt x="621639" y="420217"/>
                  </a:lnTo>
                  <a:lnTo>
                    <a:pt x="622300" y="420217"/>
                  </a:lnTo>
                  <a:lnTo>
                    <a:pt x="679323" y="404799"/>
                  </a:lnTo>
                  <a:lnTo>
                    <a:pt x="726655" y="385699"/>
                  </a:lnTo>
                  <a:lnTo>
                    <a:pt x="738251" y="379260"/>
                  </a:lnTo>
                  <a:lnTo>
                    <a:pt x="758431" y="368046"/>
                  </a:lnTo>
                  <a:lnTo>
                    <a:pt x="776135" y="387578"/>
                  </a:lnTo>
                  <a:lnTo>
                    <a:pt x="805827" y="406476"/>
                  </a:lnTo>
                  <a:lnTo>
                    <a:pt x="852779" y="420738"/>
                  </a:lnTo>
                  <a:lnTo>
                    <a:pt x="922248" y="426377"/>
                  </a:lnTo>
                  <a:lnTo>
                    <a:pt x="972540" y="421957"/>
                  </a:lnTo>
                  <a:lnTo>
                    <a:pt x="1013129" y="409536"/>
                  </a:lnTo>
                  <a:lnTo>
                    <a:pt x="1045298" y="390385"/>
                  </a:lnTo>
                  <a:lnTo>
                    <a:pt x="1054303" y="381533"/>
                  </a:lnTo>
                  <a:lnTo>
                    <a:pt x="1070317" y="365772"/>
                  </a:lnTo>
                  <a:lnTo>
                    <a:pt x="1070381" y="368046"/>
                  </a:lnTo>
                  <a:lnTo>
                    <a:pt x="1072235" y="404279"/>
                  </a:lnTo>
                  <a:lnTo>
                    <a:pt x="1072591" y="415163"/>
                  </a:lnTo>
                  <a:lnTo>
                    <a:pt x="1117511" y="424180"/>
                  </a:lnTo>
                  <a:lnTo>
                    <a:pt x="1116914" y="392150"/>
                  </a:lnTo>
                  <a:lnTo>
                    <a:pt x="1116799" y="385699"/>
                  </a:lnTo>
                  <a:lnTo>
                    <a:pt x="1116672" y="378968"/>
                  </a:lnTo>
                  <a:lnTo>
                    <a:pt x="1116558" y="365772"/>
                  </a:lnTo>
                  <a:lnTo>
                    <a:pt x="1116660" y="302958"/>
                  </a:lnTo>
                  <a:lnTo>
                    <a:pt x="1116774" y="289725"/>
                  </a:lnTo>
                  <a:lnTo>
                    <a:pt x="1116888" y="276707"/>
                  </a:lnTo>
                  <a:lnTo>
                    <a:pt x="1116990" y="265341"/>
                  </a:lnTo>
                  <a:lnTo>
                    <a:pt x="1117092" y="253149"/>
                  </a:lnTo>
                  <a:lnTo>
                    <a:pt x="1117219" y="239712"/>
                  </a:lnTo>
                  <a:lnTo>
                    <a:pt x="1117307" y="231952"/>
                  </a:lnTo>
                  <a:lnTo>
                    <a:pt x="1117396" y="224472"/>
                  </a:lnTo>
                  <a:lnTo>
                    <a:pt x="1117511" y="215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9521" y="0"/>
            <a:ext cx="2822479" cy="22244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9124" y="3390087"/>
            <a:ext cx="158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Merci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46769" y="4460849"/>
            <a:ext cx="1600835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CEA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SACLAY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alexis.gaget@cea.fr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EBACC57-988B-4424-A7C7-D95CEF9A239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419A9C7-DA5A-403F-B941-EFD39DED47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A7FA51F-F93E-4970-910F-F035AEA79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25</a:t>
            </a:fld>
            <a:endParaRPr lang="fr-FR"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55B784-4775-4D7C-8016-8233814A6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65329"/>
            <a:ext cx="740526" cy="71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719124" y="1408303"/>
            <a:ext cx="10406076" cy="4057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4345" indent="-287020">
              <a:lnSpc>
                <a:spcPct val="100000"/>
              </a:lnSpc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/>
              <a:t>S3 (spiral2) / beam </a:t>
            </a:r>
            <a:r>
              <a:rPr lang="fr-FR" dirty="0" err="1"/>
              <a:t>blockers</a:t>
            </a:r>
            <a:r>
              <a:rPr lang="fr-FR" dirty="0"/>
              <a:t> insertion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/>
              <a:t>No coder </a:t>
            </a:r>
            <a:r>
              <a:rPr lang="fr-FR" dirty="0" err="1"/>
              <a:t>because</a:t>
            </a:r>
            <a:r>
              <a:rPr lang="fr-FR" dirty="0"/>
              <a:t> of X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 err="1"/>
              <a:t>Potentiometer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position coder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/>
              <a:t>BMAC </a:t>
            </a:r>
            <a:r>
              <a:rPr lang="fr-FR" dirty="0" err="1"/>
              <a:t>controller</a:t>
            </a:r>
            <a:endParaRPr lang="fr-FR" dirty="0"/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/>
              <a:t>Issue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analog</a:t>
            </a:r>
            <a:r>
              <a:rPr lang="fr-FR" dirty="0"/>
              <a:t> inputs </a:t>
            </a:r>
            <a:r>
              <a:rPr lang="fr-FR" dirty="0" err="1"/>
              <a:t>correlated</a:t>
            </a:r>
            <a:r>
              <a:rPr lang="fr-FR" dirty="0"/>
              <a:t> to ambiant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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 err="1">
                <a:sym typeface="Wingdings" panose="05000000000000000000" pitchFamily="2" charset="2"/>
              </a:rPr>
              <a:t>Recently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discover</a:t>
            </a:r>
            <a:r>
              <a:rPr lang="fr-FR" dirty="0">
                <a:sym typeface="Wingdings" panose="05000000000000000000" pitchFamily="2" charset="2"/>
              </a:rPr>
              <a:t> issue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broadcast </a:t>
            </a:r>
            <a:r>
              <a:rPr lang="fr-FR" dirty="0" err="1">
                <a:sym typeface="Wingdings" panose="05000000000000000000" pitchFamily="2" charset="2"/>
              </a:rPr>
              <a:t>packet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Streamdevice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>
              <a:sym typeface="Wingdings" panose="05000000000000000000" pitchFamily="2" charset="2"/>
            </a:endParaRPr>
          </a:p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Fact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still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need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integrate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them</a:t>
            </a:r>
            <a:endParaRPr lang="fr-FR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Choice</a:t>
            </a:r>
            <a:r>
              <a:rPr lang="fr-FR" dirty="0"/>
              <a:t> (more </a:t>
            </a:r>
            <a:r>
              <a:rPr lang="fr-FR" dirty="0" err="1"/>
              <a:t>than</a:t>
            </a:r>
            <a:r>
              <a:rPr lang="fr-FR" dirty="0"/>
              <a:t>) 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44E64CB3-E99C-4C80-A328-E9AB32A73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86" y="3577972"/>
            <a:ext cx="5791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719124" y="1408303"/>
            <a:ext cx="10406076" cy="2608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ESS Injector (</a:t>
            </a:r>
            <a:r>
              <a:rPr lang="fr-FR" dirty="0" err="1">
                <a:sym typeface="Wingdings" panose="05000000000000000000" pitchFamily="2" charset="2"/>
              </a:rPr>
              <a:t>catania</a:t>
            </a:r>
            <a:r>
              <a:rPr lang="fr-FR" dirty="0">
                <a:sym typeface="Wingdings" panose="05000000000000000000" pitchFamily="2" charset="2"/>
              </a:rPr>
              <a:t>):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Iris LEBT 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 err="1">
                <a:sym typeface="Wingdings" panose="05000000000000000000" pitchFamily="2" charset="2"/>
              </a:rPr>
              <a:t>Geobrick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controller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since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replaced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with</a:t>
            </a:r>
            <a:r>
              <a:rPr lang="fr-FR" dirty="0">
                <a:sym typeface="Wingdings" panose="05000000000000000000" pitchFamily="2" charset="2"/>
              </a:rPr>
              <a:t> Beckhoff solution I </a:t>
            </a:r>
            <a:r>
              <a:rPr lang="fr-FR" dirty="0" err="1">
                <a:sym typeface="Wingdings" panose="05000000000000000000" pitchFamily="2" charset="2"/>
              </a:rPr>
              <a:t>think</a:t>
            </a:r>
            <a:r>
              <a:rPr lang="fr-FR" dirty="0">
                <a:sym typeface="Wingdings" panose="05000000000000000000" pitchFamily="2" charset="2"/>
              </a:rPr>
              <a:t> ?)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1 </a:t>
            </a:r>
            <a:r>
              <a:rPr lang="fr-FR" dirty="0" err="1">
                <a:sym typeface="Wingdings" panose="05000000000000000000" pitchFamily="2" charset="2"/>
              </a:rPr>
              <a:t>traumatized</a:t>
            </a:r>
            <a:r>
              <a:rPr lang="fr-FR" dirty="0">
                <a:sym typeface="Wingdings" panose="05000000000000000000" pitchFamily="2" charset="2"/>
              </a:rPr>
              <a:t> ex-</a:t>
            </a:r>
            <a:r>
              <a:rPr lang="fr-FR" dirty="0" err="1">
                <a:sym typeface="Wingdings" panose="05000000000000000000" pitchFamily="2" charset="2"/>
              </a:rPr>
              <a:t>interns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develop</a:t>
            </a:r>
            <a:r>
              <a:rPr lang="fr-FR" dirty="0">
                <a:sym typeface="Wingdings" panose="05000000000000000000" pitchFamily="2" charset="2"/>
              </a:rPr>
              <a:t> FPGA </a:t>
            </a:r>
            <a:r>
              <a:rPr lang="fr-FR" dirty="0" err="1">
                <a:sym typeface="Wingdings" panose="05000000000000000000" pitchFamily="2" charset="2"/>
              </a:rPr>
              <a:t>now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r>
              <a:rPr lang="fr-FR" dirty="0">
                <a:sym typeface="Wingdings" panose="05000000000000000000" pitchFamily="2" charset="2"/>
              </a:rPr>
              <a:t>Streamdevice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lang="fr-FR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Char char="•"/>
              <a:tabLst>
                <a:tab pos="299085" algn="l"/>
              </a:tabLst>
            </a:pP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Choice</a:t>
            </a:r>
            <a:r>
              <a:rPr lang="fr-FR" dirty="0"/>
              <a:t> (more </a:t>
            </a:r>
            <a:r>
              <a:rPr lang="fr-FR" dirty="0" err="1"/>
              <a:t>than</a:t>
            </a:r>
            <a:r>
              <a:rPr lang="fr-FR" dirty="0"/>
              <a:t>) 10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spc="-10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A231D449-A570-4CCE-BE46-2DF8A5A7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461" y="3164175"/>
            <a:ext cx="2907169" cy="25908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10DFC70-FBA3-4722-9D57-21D986BF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093216"/>
            <a:ext cx="4042860" cy="16040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2EC27B-9DDB-4877-AD75-779268C2D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47061"/>
            <a:ext cx="4176122" cy="2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381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6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366368" y="965505"/>
            <a:ext cx="10406076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Motorization already existing: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Motor Stepper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Potentiometer as position feedback for some motors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Some with not position feedback at all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Some with just insertion from hardware limit to another.</a:t>
            </a:r>
          </a:p>
          <a:p>
            <a:pPr marL="926465" marR="474345" lvl="2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926465" marR="474345" lvl="2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926465" marR="474345" lvl="2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62542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53DF1-3165-428F-AE71-BD53137E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6B39AC-92A5-4553-A317-6AC1D2A624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9F048A-EEC5-4213-9382-7E6A9F4AE6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32898-8BF1-4273-B18C-5FBF76424B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7</a:t>
            </a:fld>
            <a:endParaRPr lang="fr-FR"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5FAE6A-948C-4214-8C9E-EBDB671E1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6" t="14256" r="12555" b="22349"/>
          <a:stretch/>
        </p:blipFill>
        <p:spPr>
          <a:xfrm>
            <a:off x="1480981" y="1828800"/>
            <a:ext cx="9320038" cy="426720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D4E0C7D-B510-4B6E-9EB4-10FB8254C7E1}"/>
              </a:ext>
            </a:extLst>
          </p:cNvPr>
          <p:cNvSpPr/>
          <p:nvPr/>
        </p:nvSpPr>
        <p:spPr>
          <a:xfrm>
            <a:off x="3657600" y="357936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CA97EA6-319B-4892-AE54-DBC8FA245B9A}"/>
              </a:ext>
            </a:extLst>
          </p:cNvPr>
          <p:cNvSpPr/>
          <p:nvPr/>
        </p:nvSpPr>
        <p:spPr>
          <a:xfrm>
            <a:off x="4495800" y="2976491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6E3CA2-B7E9-4B7C-8984-33FB1828353A}"/>
              </a:ext>
            </a:extLst>
          </p:cNvPr>
          <p:cNvSpPr/>
          <p:nvPr/>
        </p:nvSpPr>
        <p:spPr>
          <a:xfrm>
            <a:off x="5317310" y="3029140"/>
            <a:ext cx="28496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D0EE487-088A-48EB-8669-EA23082B0D6C}"/>
              </a:ext>
            </a:extLst>
          </p:cNvPr>
          <p:cNvSpPr/>
          <p:nvPr/>
        </p:nvSpPr>
        <p:spPr>
          <a:xfrm>
            <a:off x="5907074" y="3021520"/>
            <a:ext cx="45405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262492-F088-4C23-981A-71528434CE03}"/>
              </a:ext>
            </a:extLst>
          </p:cNvPr>
          <p:cNvSpPr/>
          <p:nvPr/>
        </p:nvSpPr>
        <p:spPr>
          <a:xfrm>
            <a:off x="6781800" y="2998462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307516-B64C-4261-9019-BF4188E51A43}"/>
              </a:ext>
            </a:extLst>
          </p:cNvPr>
          <p:cNvSpPr txBox="1"/>
          <p:nvPr/>
        </p:nvSpPr>
        <p:spPr>
          <a:xfrm>
            <a:off x="2595719" y="1386779"/>
            <a:ext cx="140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x1 aperture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006EF7-2A31-4409-AF5F-FDB64EF0C850}"/>
              </a:ext>
            </a:extLst>
          </p:cNvPr>
          <p:cNvSpPr txBox="1"/>
          <p:nvPr/>
        </p:nvSpPr>
        <p:spPr>
          <a:xfrm>
            <a:off x="4000500" y="137043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x2 </a:t>
            </a:r>
            <a:r>
              <a:rPr lang="fr-FR" sz="1400" dirty="0" err="1"/>
              <a:t>Slits</a:t>
            </a: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58A455A-95EB-4646-B2E1-81BE54FAD88E}"/>
              </a:ext>
            </a:extLst>
          </p:cNvPr>
          <p:cNvSpPr txBox="1"/>
          <p:nvPr/>
        </p:nvSpPr>
        <p:spPr>
          <a:xfrm>
            <a:off x="4652473" y="1009415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x1 Faraday Cup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B89E1BD-98E2-48E1-A331-5857EB870A59}"/>
              </a:ext>
            </a:extLst>
          </p:cNvPr>
          <p:cNvSpPr/>
          <p:nvPr/>
        </p:nvSpPr>
        <p:spPr>
          <a:xfrm>
            <a:off x="5148218" y="3021520"/>
            <a:ext cx="18892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18C99D-E25D-4804-8F9D-EA051815A045}"/>
              </a:ext>
            </a:extLst>
          </p:cNvPr>
          <p:cNvSpPr txBox="1"/>
          <p:nvPr/>
        </p:nvSpPr>
        <p:spPr>
          <a:xfrm>
            <a:off x="5405281" y="1009415"/>
            <a:ext cx="95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x2 </a:t>
            </a:r>
            <a:r>
              <a:rPr lang="fr-FR" sz="1400" dirty="0" err="1"/>
              <a:t>WireScanners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2443C0E-E67B-4056-957D-CE103BC51B5D}"/>
              </a:ext>
            </a:extLst>
          </p:cNvPr>
          <p:cNvSpPr txBox="1"/>
          <p:nvPr/>
        </p:nvSpPr>
        <p:spPr>
          <a:xfrm>
            <a:off x="6183862" y="998429"/>
            <a:ext cx="806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x1 Beam </a:t>
            </a:r>
            <a:r>
              <a:rPr lang="fr-FR" sz="1400" dirty="0" err="1"/>
              <a:t>Blocker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EC02F9C-EC55-401D-AD22-04F11FA2278A}"/>
              </a:ext>
            </a:extLst>
          </p:cNvPr>
          <p:cNvSpPr txBox="1"/>
          <p:nvPr/>
        </p:nvSpPr>
        <p:spPr>
          <a:xfrm>
            <a:off x="7208866" y="1154993"/>
            <a:ext cx="89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x2 </a:t>
            </a:r>
            <a:r>
              <a:rPr lang="fr-FR" sz="1400" dirty="0" err="1"/>
              <a:t>Plungers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9695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C450B56-4639-4742-B167-050A41539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39309" y="3139177"/>
            <a:ext cx="5963463" cy="27933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8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366368" y="965505"/>
            <a:ext cx="10406076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We were already using Beckhoff module for I/O with Modbus coupler EK9000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-&gt; Time to discover Beckhoff driver</a:t>
            </a:r>
          </a:p>
          <a:p>
            <a:pPr marL="755015" marR="474345" lvl="1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Motor Stepper without coder</a:t>
            </a:r>
          </a:p>
          <a:p>
            <a:pPr marL="1212215" marR="474345" lvl="2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EL7041-0052</a:t>
            </a:r>
          </a:p>
          <a:p>
            <a:pPr marL="1212215" marR="474345" lvl="2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Try to control it with the EK9000 coupler =&gt; No conclusive results</a:t>
            </a:r>
          </a:p>
          <a:p>
            <a:pPr marL="1212215" marR="474345" lvl="2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Finally using CX9020 as a CPU.</a:t>
            </a:r>
          </a:p>
          <a:p>
            <a:pPr marL="1212215" marR="474345" lvl="2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 err="1">
                <a:sym typeface="Wingdings" panose="05000000000000000000" pitchFamily="2" charset="2"/>
              </a:rPr>
              <a:t>Twincat</a:t>
            </a:r>
            <a:r>
              <a:rPr lang="en-US" dirty="0">
                <a:sym typeface="Wingdings" panose="05000000000000000000" pitchFamily="2" charset="2"/>
              </a:rPr>
              <a:t>-ads driver (</a:t>
            </a:r>
            <a:r>
              <a:rPr lang="en-US" dirty="0">
                <a:sym typeface="Wingdings" panose="05000000000000000000" pitchFamily="2" charset="2"/>
                <a:hlinkClick r:id="rId3"/>
              </a:rPr>
              <a:t>https://github.com/epics-modules/twincat-ads</a:t>
            </a:r>
            <a:r>
              <a:rPr lang="en-US" dirty="0">
                <a:sym typeface="Wingdings" panose="05000000000000000000" pitchFamily="2" charset="2"/>
              </a:rPr>
              <a:t> )</a:t>
            </a:r>
          </a:p>
          <a:p>
            <a:pPr marL="1669415" marR="474345" lvl="3" indent="-285750">
              <a:spcBef>
                <a:spcPts val="1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sym typeface="Wingdings" panose="05000000000000000000" pitchFamily="2" charset="2"/>
              </a:rPr>
              <a:t>See Torsten workshop yesterday for more information, it is now demystified.</a:t>
            </a:r>
          </a:p>
          <a:p>
            <a:pPr marL="469265" marR="474345" lvl="1">
              <a:spcBef>
                <a:spcPts val="100"/>
              </a:spcBef>
              <a:buClr>
                <a:srgbClr val="E40018"/>
              </a:buClr>
              <a:buSzPct val="88888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dirty="0"/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80222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4B6DE-E98F-4915-8A54-D713958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SARAF </a:t>
            </a:r>
            <a:r>
              <a:rPr lang="fr-FR" dirty="0" err="1"/>
              <a:t>motorization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50567-5645-4F96-85F9-375CBFB2C6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61BC6-668D-4898-9063-EDF9165344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5A25A-0750-4241-B93C-2E1EADA259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9</a:t>
            </a:fld>
            <a:endParaRPr lang="fr-FR" spc="-2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35FDF26-D188-41A0-8F4D-AE7273853C9B}"/>
              </a:ext>
            </a:extLst>
          </p:cNvPr>
          <p:cNvSpPr txBox="1">
            <a:spLocks/>
          </p:cNvSpPr>
          <p:nvPr/>
        </p:nvSpPr>
        <p:spPr>
          <a:xfrm>
            <a:off x="605129" y="1295400"/>
            <a:ext cx="4805071" cy="200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9085" marR="474345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SARAF Injector</a:t>
            </a:r>
          </a:p>
          <a:p>
            <a:pPr marL="756285" marR="474345" lvl="1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9 motors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x9 EL7041-0052 (with no encoder interface)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x2 EL3255 10 channels analog input, potentiometer</a:t>
            </a:r>
          </a:p>
          <a:p>
            <a:pPr marL="1213485" marR="474345" lvl="2" indent="-287020">
              <a:spcBef>
                <a:spcPts val="100"/>
              </a:spcBef>
              <a:buClr>
                <a:srgbClr val="E40018"/>
              </a:buClr>
              <a:buSzPct val="88888"/>
              <a:buFontTx/>
              <a:buChar char="•"/>
              <a:tabLst>
                <a:tab pos="299085" algn="l"/>
              </a:tabLst>
            </a:pPr>
            <a:r>
              <a:rPr lang="en-US" dirty="0"/>
              <a:t>x3 EL1034 for hardware limits </a:t>
            </a:r>
            <a:endParaRPr lang="en-US" spc="-1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01D17-C21F-4A50-BA9B-5EAC43213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652463"/>
            <a:ext cx="6553200" cy="4191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774527-4E29-46F9-915A-D31C754376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91529" y="4919662"/>
            <a:ext cx="5760720" cy="12858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2D98C9-D9A4-4B10-B051-DFEAA75B4A92}"/>
              </a:ext>
            </a:extLst>
          </p:cNvPr>
          <p:cNvSpPr txBox="1"/>
          <p:nvPr/>
        </p:nvSpPr>
        <p:spPr>
          <a:xfrm>
            <a:off x="457200" y="38100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Integrated </a:t>
            </a:r>
            <a:r>
              <a:rPr lang="fr-FR" dirty="0" err="1"/>
              <a:t>limits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in EL7041 </a:t>
            </a:r>
            <a:r>
              <a:rPr lang="fr-FR" dirty="0" err="1"/>
              <a:t>behaviour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not compatible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touch</a:t>
            </a:r>
            <a:r>
              <a:rPr lang="fr-FR" dirty="0"/>
              <a:t>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disabled</a:t>
            </a:r>
            <a:r>
              <a:rPr lang="fr-FR" dirty="0"/>
              <a:t> the driver and </a:t>
            </a:r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move </a:t>
            </a:r>
            <a:r>
              <a:rPr lang="fr-FR" dirty="0" err="1"/>
              <a:t>anymore</a:t>
            </a:r>
            <a:r>
              <a:rPr lang="fr-FR" dirty="0"/>
              <a:t>… but I </a:t>
            </a:r>
            <a:r>
              <a:rPr lang="fr-FR" dirty="0" err="1"/>
              <a:t>want</a:t>
            </a:r>
            <a:r>
              <a:rPr lang="fr-FR" dirty="0"/>
              <a:t> to move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265398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7850</TotalTime>
  <Words>938</Words>
  <Application>Microsoft Office PowerPoint</Application>
  <PresentationFormat>Grand écran</PresentationFormat>
  <Paragraphs>390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Wingdings</vt:lpstr>
      <vt:lpstr>Office Theme</vt:lpstr>
      <vt:lpstr>Présentation PowerPoint</vt:lpstr>
      <vt:lpstr>10 years ago</vt:lpstr>
      <vt:lpstr>Choice (more than) 10 years ago</vt:lpstr>
      <vt:lpstr>Choice (more than) 10 years ago</vt:lpstr>
      <vt:lpstr>5 years ago</vt:lpstr>
      <vt:lpstr>SARAF motorization</vt:lpstr>
      <vt:lpstr>Présentation PowerPoint</vt:lpstr>
      <vt:lpstr>SARAF motorization</vt:lpstr>
      <vt:lpstr>SARAF motorization</vt:lpstr>
      <vt:lpstr>SARAF motorization</vt:lpstr>
      <vt:lpstr>SARAF motorization</vt:lpstr>
      <vt:lpstr>SARAF motorization</vt:lpstr>
      <vt:lpstr>SARAF motorization</vt:lpstr>
      <vt:lpstr>Now</vt:lpstr>
      <vt:lpstr>Titan project</vt:lpstr>
      <vt:lpstr>Titan project</vt:lpstr>
      <vt:lpstr>Titan project</vt:lpstr>
      <vt:lpstr>Titan project</vt:lpstr>
      <vt:lpstr>Titan project</vt:lpstr>
      <vt:lpstr>Titan project</vt:lpstr>
      <vt:lpstr>Titan project</vt:lpstr>
      <vt:lpstr>Titan project</vt:lpstr>
      <vt:lpstr>Close Future</vt:lpstr>
      <vt:lpstr>Future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GAGET Alexis</cp:lastModifiedBy>
  <cp:revision>79</cp:revision>
  <dcterms:created xsi:type="dcterms:W3CDTF">2025-06-11T11:26:16Z</dcterms:created>
  <dcterms:modified xsi:type="dcterms:W3CDTF">2026-04-23T20:34:30Z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2025-06-11T00:00:00Z</vt:filetime>
  </property>
  <property fmtid="{D5CDD505-2E9C-101B-9397-08002B2CF9AE}" pid="5" name="Producer">
    <vt:lpwstr>Microsoft® PowerPoint® 2016</vt:lpwstr>
  </property>
</Properties>
</file>